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5"/>
  </p:notesMasterIdLst>
  <p:sldIdLst>
    <p:sldId id="257" r:id="rId2"/>
    <p:sldId id="660" r:id="rId3"/>
    <p:sldId id="676" r:id="rId4"/>
    <p:sldId id="677" r:id="rId5"/>
    <p:sldId id="678" r:id="rId6"/>
    <p:sldId id="679" r:id="rId7"/>
    <p:sldId id="680" r:id="rId8"/>
    <p:sldId id="681" r:id="rId9"/>
    <p:sldId id="682" r:id="rId10"/>
    <p:sldId id="683" r:id="rId11"/>
    <p:sldId id="684" r:id="rId12"/>
    <p:sldId id="685" r:id="rId13"/>
    <p:sldId id="258" r:id="rId14"/>
    <p:sldId id="259" r:id="rId15"/>
    <p:sldId id="260" r:id="rId16"/>
    <p:sldId id="261" r:id="rId17"/>
    <p:sldId id="262" r:id="rId18"/>
    <p:sldId id="655" r:id="rId19"/>
    <p:sldId id="268" r:id="rId20"/>
    <p:sldId id="671" r:id="rId21"/>
    <p:sldId id="272" r:id="rId22"/>
    <p:sldId id="273" r:id="rId23"/>
    <p:sldId id="274" r:id="rId24"/>
    <p:sldId id="275" r:id="rId25"/>
    <p:sldId id="276" r:id="rId26"/>
    <p:sldId id="277" r:id="rId27"/>
    <p:sldId id="278" r:id="rId28"/>
    <p:sldId id="280" r:id="rId29"/>
    <p:sldId id="283" r:id="rId30"/>
    <p:sldId id="284" r:id="rId31"/>
    <p:sldId id="285" r:id="rId32"/>
    <p:sldId id="288" r:id="rId33"/>
    <p:sldId id="289" r:id="rId34"/>
    <p:sldId id="286" r:id="rId35"/>
    <p:sldId id="290" r:id="rId36"/>
    <p:sldId id="291" r:id="rId37"/>
    <p:sldId id="293" r:id="rId38"/>
    <p:sldId id="292" r:id="rId39"/>
    <p:sldId id="297" r:id="rId40"/>
    <p:sldId id="299" r:id="rId41"/>
    <p:sldId id="298" r:id="rId42"/>
    <p:sldId id="300" r:id="rId43"/>
    <p:sldId id="301" r:id="rId44"/>
    <p:sldId id="306" r:id="rId45"/>
    <p:sldId id="307" r:id="rId46"/>
    <p:sldId id="308" r:id="rId47"/>
    <p:sldId id="309" r:id="rId48"/>
    <p:sldId id="310" r:id="rId49"/>
    <p:sldId id="311" r:id="rId50"/>
    <p:sldId id="312" r:id="rId51"/>
    <p:sldId id="313" r:id="rId52"/>
    <p:sldId id="314" r:id="rId53"/>
    <p:sldId id="316" r:id="rId54"/>
    <p:sldId id="317" r:id="rId55"/>
    <p:sldId id="318" r:id="rId56"/>
    <p:sldId id="319" r:id="rId57"/>
    <p:sldId id="320" r:id="rId58"/>
    <p:sldId id="323" r:id="rId59"/>
    <p:sldId id="326" r:id="rId60"/>
    <p:sldId id="327" r:id="rId61"/>
    <p:sldId id="332" r:id="rId62"/>
    <p:sldId id="336" r:id="rId63"/>
    <p:sldId id="333" r:id="rId64"/>
    <p:sldId id="672" r:id="rId65"/>
    <p:sldId id="686" r:id="rId66"/>
    <p:sldId id="687" r:id="rId67"/>
    <p:sldId id="688" r:id="rId68"/>
    <p:sldId id="334" r:id="rId69"/>
    <p:sldId id="335" r:id="rId70"/>
    <p:sldId id="656" r:id="rId71"/>
    <p:sldId id="341" r:id="rId72"/>
    <p:sldId id="342" r:id="rId73"/>
    <p:sldId id="343" r:id="rId74"/>
    <p:sldId id="344" r:id="rId75"/>
    <p:sldId id="345" r:id="rId76"/>
    <p:sldId id="346" r:id="rId77"/>
    <p:sldId id="347" r:id="rId78"/>
    <p:sldId id="348" r:id="rId79"/>
    <p:sldId id="349" r:id="rId80"/>
    <p:sldId id="350" r:id="rId81"/>
    <p:sldId id="351" r:id="rId82"/>
    <p:sldId id="352" r:id="rId83"/>
    <p:sldId id="353" r:id="rId84"/>
    <p:sldId id="354" r:id="rId85"/>
    <p:sldId id="355" r:id="rId86"/>
    <p:sldId id="356" r:id="rId87"/>
    <p:sldId id="357" r:id="rId88"/>
    <p:sldId id="358" r:id="rId89"/>
    <p:sldId id="363" r:id="rId90"/>
    <p:sldId id="365" r:id="rId91"/>
    <p:sldId id="366" r:id="rId92"/>
    <p:sldId id="368" r:id="rId93"/>
    <p:sldId id="369" r:id="rId94"/>
    <p:sldId id="370" r:id="rId95"/>
    <p:sldId id="371" r:id="rId96"/>
    <p:sldId id="372" r:id="rId97"/>
    <p:sldId id="373" r:id="rId98"/>
    <p:sldId id="374" r:id="rId99"/>
    <p:sldId id="375" r:id="rId100"/>
    <p:sldId id="376" r:id="rId101"/>
    <p:sldId id="377" r:id="rId102"/>
    <p:sldId id="378" r:id="rId103"/>
    <p:sldId id="379" r:id="rId104"/>
    <p:sldId id="380" r:id="rId105"/>
    <p:sldId id="381" r:id="rId106"/>
    <p:sldId id="382" r:id="rId107"/>
    <p:sldId id="383" r:id="rId108"/>
    <p:sldId id="384" r:id="rId109"/>
    <p:sldId id="385" r:id="rId110"/>
    <p:sldId id="386" r:id="rId111"/>
    <p:sldId id="387" r:id="rId112"/>
    <p:sldId id="388" r:id="rId113"/>
    <p:sldId id="389" r:id="rId114"/>
    <p:sldId id="390" r:id="rId115"/>
    <p:sldId id="391" r:id="rId116"/>
    <p:sldId id="392" r:id="rId117"/>
    <p:sldId id="393" r:id="rId118"/>
    <p:sldId id="395" r:id="rId119"/>
    <p:sldId id="396" r:id="rId120"/>
    <p:sldId id="397" r:id="rId121"/>
    <p:sldId id="398" r:id="rId122"/>
    <p:sldId id="399" r:id="rId123"/>
    <p:sldId id="400" r:id="rId124"/>
    <p:sldId id="401" r:id="rId125"/>
    <p:sldId id="402" r:id="rId126"/>
    <p:sldId id="403" r:id="rId127"/>
    <p:sldId id="404" r:id="rId128"/>
    <p:sldId id="405" r:id="rId129"/>
    <p:sldId id="406" r:id="rId130"/>
    <p:sldId id="407" r:id="rId131"/>
    <p:sldId id="408" r:id="rId132"/>
    <p:sldId id="410" r:id="rId133"/>
    <p:sldId id="411" r:id="rId134"/>
    <p:sldId id="412" r:id="rId135"/>
    <p:sldId id="413" r:id="rId136"/>
    <p:sldId id="414" r:id="rId137"/>
    <p:sldId id="415" r:id="rId138"/>
    <p:sldId id="416" r:id="rId139"/>
    <p:sldId id="417" r:id="rId140"/>
    <p:sldId id="418" r:id="rId141"/>
    <p:sldId id="419" r:id="rId142"/>
    <p:sldId id="420" r:id="rId143"/>
    <p:sldId id="421" r:id="rId144"/>
    <p:sldId id="422" r:id="rId145"/>
    <p:sldId id="423" r:id="rId146"/>
    <p:sldId id="425" r:id="rId147"/>
    <p:sldId id="426" r:id="rId148"/>
    <p:sldId id="427" r:id="rId149"/>
    <p:sldId id="428" r:id="rId150"/>
    <p:sldId id="429" r:id="rId151"/>
    <p:sldId id="430" r:id="rId152"/>
    <p:sldId id="431" r:id="rId153"/>
    <p:sldId id="432" r:id="rId154"/>
    <p:sldId id="433" r:id="rId155"/>
    <p:sldId id="434" r:id="rId156"/>
    <p:sldId id="435" r:id="rId157"/>
    <p:sldId id="436" r:id="rId158"/>
    <p:sldId id="437" r:id="rId159"/>
    <p:sldId id="439" r:id="rId160"/>
    <p:sldId id="440" r:id="rId161"/>
    <p:sldId id="441" r:id="rId162"/>
    <p:sldId id="442" r:id="rId163"/>
    <p:sldId id="443" r:id="rId164"/>
    <p:sldId id="444" r:id="rId165"/>
    <p:sldId id="445" r:id="rId166"/>
    <p:sldId id="447" r:id="rId167"/>
    <p:sldId id="448" r:id="rId168"/>
    <p:sldId id="449" r:id="rId169"/>
    <p:sldId id="450" r:id="rId170"/>
    <p:sldId id="451" r:id="rId171"/>
    <p:sldId id="452" r:id="rId172"/>
    <p:sldId id="453" r:id="rId173"/>
    <p:sldId id="454" r:id="rId174"/>
    <p:sldId id="455" r:id="rId175"/>
    <p:sldId id="456" r:id="rId176"/>
    <p:sldId id="457" r:id="rId177"/>
    <p:sldId id="458" r:id="rId178"/>
    <p:sldId id="459" r:id="rId179"/>
    <p:sldId id="460" r:id="rId180"/>
    <p:sldId id="461" r:id="rId181"/>
    <p:sldId id="462" r:id="rId182"/>
    <p:sldId id="464" r:id="rId183"/>
    <p:sldId id="466" r:id="rId184"/>
    <p:sldId id="467" r:id="rId185"/>
    <p:sldId id="468" r:id="rId186"/>
    <p:sldId id="469" r:id="rId187"/>
    <p:sldId id="470" r:id="rId188"/>
    <p:sldId id="471" r:id="rId189"/>
    <p:sldId id="472" r:id="rId190"/>
    <p:sldId id="473" r:id="rId191"/>
    <p:sldId id="474" r:id="rId192"/>
    <p:sldId id="475" r:id="rId193"/>
    <p:sldId id="476" r:id="rId194"/>
    <p:sldId id="477" r:id="rId195"/>
    <p:sldId id="478" r:id="rId196"/>
    <p:sldId id="479" r:id="rId197"/>
    <p:sldId id="480" r:id="rId198"/>
    <p:sldId id="481" r:id="rId199"/>
    <p:sldId id="482" r:id="rId200"/>
    <p:sldId id="483" r:id="rId201"/>
    <p:sldId id="484" r:id="rId202"/>
    <p:sldId id="486" r:id="rId203"/>
    <p:sldId id="487" r:id="rId204"/>
    <p:sldId id="488" r:id="rId205"/>
    <p:sldId id="489" r:id="rId206"/>
    <p:sldId id="490" r:id="rId207"/>
    <p:sldId id="491" r:id="rId208"/>
    <p:sldId id="492" r:id="rId209"/>
    <p:sldId id="493" r:id="rId210"/>
    <p:sldId id="494" r:id="rId211"/>
    <p:sldId id="495" r:id="rId212"/>
    <p:sldId id="496" r:id="rId213"/>
    <p:sldId id="497" r:id="rId214"/>
    <p:sldId id="498" r:id="rId215"/>
    <p:sldId id="500" r:id="rId216"/>
    <p:sldId id="501" r:id="rId217"/>
    <p:sldId id="502" r:id="rId218"/>
    <p:sldId id="503" r:id="rId219"/>
    <p:sldId id="504" r:id="rId220"/>
    <p:sldId id="505" r:id="rId221"/>
    <p:sldId id="506" r:id="rId222"/>
    <p:sldId id="507" r:id="rId223"/>
    <p:sldId id="508" r:id="rId224"/>
    <p:sldId id="509" r:id="rId225"/>
    <p:sldId id="510" r:id="rId226"/>
    <p:sldId id="512" r:id="rId227"/>
    <p:sldId id="513" r:id="rId228"/>
    <p:sldId id="514" r:id="rId229"/>
    <p:sldId id="515" r:id="rId230"/>
    <p:sldId id="516" r:id="rId231"/>
    <p:sldId id="517" r:id="rId232"/>
    <p:sldId id="518" r:id="rId233"/>
    <p:sldId id="519" r:id="rId234"/>
    <p:sldId id="520" r:id="rId235"/>
    <p:sldId id="521" r:id="rId236"/>
    <p:sldId id="522" r:id="rId237"/>
    <p:sldId id="523" r:id="rId238"/>
    <p:sldId id="524" r:id="rId239"/>
    <p:sldId id="525" r:id="rId240"/>
    <p:sldId id="526" r:id="rId241"/>
    <p:sldId id="527" r:id="rId242"/>
    <p:sldId id="657" r:id="rId243"/>
    <p:sldId id="528" r:id="rId244"/>
    <p:sldId id="530" r:id="rId245"/>
    <p:sldId id="531" r:id="rId246"/>
    <p:sldId id="532" r:id="rId247"/>
    <p:sldId id="533" r:id="rId248"/>
    <p:sldId id="534" r:id="rId249"/>
    <p:sldId id="535" r:id="rId250"/>
    <p:sldId id="536" r:id="rId251"/>
    <p:sldId id="537" r:id="rId252"/>
    <p:sldId id="538" r:id="rId253"/>
    <p:sldId id="539" r:id="rId254"/>
    <p:sldId id="540" r:id="rId255"/>
    <p:sldId id="541" r:id="rId256"/>
    <p:sldId id="542" r:id="rId257"/>
    <p:sldId id="543" r:id="rId258"/>
    <p:sldId id="544" r:id="rId259"/>
    <p:sldId id="545" r:id="rId260"/>
    <p:sldId id="546" r:id="rId261"/>
    <p:sldId id="547" r:id="rId262"/>
    <p:sldId id="548" r:id="rId263"/>
    <p:sldId id="549" r:id="rId264"/>
    <p:sldId id="550" r:id="rId265"/>
    <p:sldId id="551" r:id="rId266"/>
    <p:sldId id="552" r:id="rId267"/>
    <p:sldId id="553" r:id="rId268"/>
    <p:sldId id="554" r:id="rId269"/>
    <p:sldId id="555" r:id="rId270"/>
    <p:sldId id="557" r:id="rId271"/>
    <p:sldId id="558" r:id="rId272"/>
    <p:sldId id="559" r:id="rId273"/>
    <p:sldId id="560" r:id="rId274"/>
    <p:sldId id="561" r:id="rId275"/>
    <p:sldId id="562" r:id="rId276"/>
    <p:sldId id="563" r:id="rId277"/>
    <p:sldId id="564" r:id="rId278"/>
    <p:sldId id="565" r:id="rId279"/>
    <p:sldId id="566" r:id="rId280"/>
    <p:sldId id="567" r:id="rId281"/>
    <p:sldId id="568" r:id="rId282"/>
    <p:sldId id="569" r:id="rId283"/>
    <p:sldId id="570" r:id="rId284"/>
    <p:sldId id="571" r:id="rId285"/>
    <p:sldId id="572" r:id="rId286"/>
    <p:sldId id="573" r:id="rId287"/>
    <p:sldId id="574" r:id="rId288"/>
    <p:sldId id="575" r:id="rId289"/>
    <p:sldId id="576" r:id="rId290"/>
    <p:sldId id="577" r:id="rId291"/>
    <p:sldId id="578" r:id="rId292"/>
    <p:sldId id="580" r:id="rId293"/>
    <p:sldId id="581" r:id="rId294"/>
    <p:sldId id="582" r:id="rId295"/>
    <p:sldId id="583" r:id="rId296"/>
    <p:sldId id="584" r:id="rId297"/>
    <p:sldId id="585" r:id="rId298"/>
    <p:sldId id="586" r:id="rId299"/>
    <p:sldId id="587" r:id="rId300"/>
    <p:sldId id="588" r:id="rId301"/>
    <p:sldId id="589" r:id="rId302"/>
    <p:sldId id="590" r:id="rId303"/>
    <p:sldId id="591" r:id="rId304"/>
    <p:sldId id="659" r:id="rId305"/>
    <p:sldId id="593" r:id="rId306"/>
    <p:sldId id="594" r:id="rId307"/>
    <p:sldId id="595" r:id="rId308"/>
    <p:sldId id="596" r:id="rId309"/>
    <p:sldId id="597" r:id="rId310"/>
    <p:sldId id="598" r:id="rId311"/>
    <p:sldId id="600" r:id="rId312"/>
    <p:sldId id="601" r:id="rId313"/>
    <p:sldId id="602" r:id="rId314"/>
    <p:sldId id="603" r:id="rId315"/>
    <p:sldId id="604" r:id="rId316"/>
    <p:sldId id="605" r:id="rId317"/>
    <p:sldId id="606" r:id="rId318"/>
    <p:sldId id="607" r:id="rId319"/>
    <p:sldId id="608" r:id="rId320"/>
    <p:sldId id="609" r:id="rId321"/>
    <p:sldId id="610" r:id="rId322"/>
    <p:sldId id="611" r:id="rId323"/>
    <p:sldId id="612" r:id="rId324"/>
    <p:sldId id="613" r:id="rId325"/>
    <p:sldId id="614" r:id="rId326"/>
    <p:sldId id="615" r:id="rId327"/>
    <p:sldId id="616" r:id="rId328"/>
    <p:sldId id="617" r:id="rId329"/>
    <p:sldId id="618" r:id="rId330"/>
    <p:sldId id="620" r:id="rId331"/>
    <p:sldId id="621" r:id="rId332"/>
    <p:sldId id="622" r:id="rId333"/>
    <p:sldId id="623" r:id="rId334"/>
    <p:sldId id="624" r:id="rId335"/>
    <p:sldId id="625" r:id="rId336"/>
    <p:sldId id="626" r:id="rId337"/>
    <p:sldId id="627" r:id="rId338"/>
    <p:sldId id="628" r:id="rId339"/>
    <p:sldId id="629" r:id="rId340"/>
    <p:sldId id="630" r:id="rId341"/>
    <p:sldId id="631" r:id="rId342"/>
    <p:sldId id="632" r:id="rId343"/>
    <p:sldId id="633" r:id="rId344"/>
    <p:sldId id="634" r:id="rId345"/>
    <p:sldId id="635" r:id="rId346"/>
    <p:sldId id="636" r:id="rId347"/>
    <p:sldId id="637" r:id="rId348"/>
    <p:sldId id="638" r:id="rId349"/>
    <p:sldId id="639" r:id="rId350"/>
    <p:sldId id="640" r:id="rId351"/>
    <p:sldId id="641" r:id="rId352"/>
    <p:sldId id="642" r:id="rId353"/>
    <p:sldId id="643" r:id="rId354"/>
    <p:sldId id="644" r:id="rId355"/>
    <p:sldId id="647" r:id="rId356"/>
    <p:sldId id="648" r:id="rId357"/>
    <p:sldId id="649" r:id="rId358"/>
    <p:sldId id="650" r:id="rId359"/>
    <p:sldId id="651" r:id="rId360"/>
    <p:sldId id="652" r:id="rId361"/>
    <p:sldId id="653" r:id="rId362"/>
    <p:sldId id="654" r:id="rId363"/>
    <p:sldId id="658" r:id="rId364"/>
  </p:sldIdLst>
  <p:sldSz cx="9144000" cy="6858000" type="screen4x3"/>
  <p:notesSz cx="6858000" cy="9144000"/>
  <p:defaultTextStyle>
    <a:defPPr>
      <a:defRPr lang="ko-KR"/>
    </a:defPPr>
    <a:lvl1pPr algn="l" rtl="0" fontAlgn="base">
      <a:spcBef>
        <a:spcPct val="0"/>
      </a:spcBef>
      <a:spcAft>
        <a:spcPct val="0"/>
      </a:spcAft>
      <a:defRPr kumimoji="1" kern="1200">
        <a:solidFill>
          <a:schemeClr val="tx1"/>
        </a:solidFill>
        <a:latin typeface="굴림" pitchFamily="50" charset="-127"/>
        <a:ea typeface="굴림" pitchFamily="50" charset="-127"/>
        <a:cs typeface="Arial" charset="0"/>
      </a:defRPr>
    </a:lvl1pPr>
    <a:lvl2pPr marL="457200" algn="l" rtl="0" fontAlgn="base">
      <a:spcBef>
        <a:spcPct val="0"/>
      </a:spcBef>
      <a:spcAft>
        <a:spcPct val="0"/>
      </a:spcAft>
      <a:defRPr kumimoji="1" kern="1200">
        <a:solidFill>
          <a:schemeClr val="tx1"/>
        </a:solidFill>
        <a:latin typeface="굴림" pitchFamily="50" charset="-127"/>
        <a:ea typeface="굴림" pitchFamily="50" charset="-127"/>
        <a:cs typeface="Arial" charset="0"/>
      </a:defRPr>
    </a:lvl2pPr>
    <a:lvl3pPr marL="914400" algn="l" rtl="0" fontAlgn="base">
      <a:spcBef>
        <a:spcPct val="0"/>
      </a:spcBef>
      <a:spcAft>
        <a:spcPct val="0"/>
      </a:spcAft>
      <a:defRPr kumimoji="1" kern="1200">
        <a:solidFill>
          <a:schemeClr val="tx1"/>
        </a:solidFill>
        <a:latin typeface="굴림" pitchFamily="50" charset="-127"/>
        <a:ea typeface="굴림" pitchFamily="50" charset="-127"/>
        <a:cs typeface="Arial" charset="0"/>
      </a:defRPr>
    </a:lvl3pPr>
    <a:lvl4pPr marL="1371600" algn="l" rtl="0" fontAlgn="base">
      <a:spcBef>
        <a:spcPct val="0"/>
      </a:spcBef>
      <a:spcAft>
        <a:spcPct val="0"/>
      </a:spcAft>
      <a:defRPr kumimoji="1" kern="1200">
        <a:solidFill>
          <a:schemeClr val="tx1"/>
        </a:solidFill>
        <a:latin typeface="굴림" pitchFamily="50" charset="-127"/>
        <a:ea typeface="굴림" pitchFamily="50" charset="-127"/>
        <a:cs typeface="Arial" charset="0"/>
      </a:defRPr>
    </a:lvl4pPr>
    <a:lvl5pPr marL="1828800" algn="l" rtl="0" fontAlgn="base">
      <a:spcBef>
        <a:spcPct val="0"/>
      </a:spcBef>
      <a:spcAft>
        <a:spcPct val="0"/>
      </a:spcAft>
      <a:defRPr kumimoji="1" kern="1200">
        <a:solidFill>
          <a:schemeClr val="tx1"/>
        </a:solidFill>
        <a:latin typeface="굴림" pitchFamily="50" charset="-127"/>
        <a:ea typeface="굴림" pitchFamily="50" charset="-127"/>
        <a:cs typeface="Arial" charset="0"/>
      </a:defRPr>
    </a:lvl5pPr>
    <a:lvl6pPr marL="2286000" algn="l" defTabSz="914400" rtl="0" eaLnBrk="1" latinLnBrk="0" hangingPunct="1">
      <a:defRPr kumimoji="1" kern="1200">
        <a:solidFill>
          <a:schemeClr val="tx1"/>
        </a:solidFill>
        <a:latin typeface="굴림" pitchFamily="50" charset="-127"/>
        <a:ea typeface="굴림" pitchFamily="50" charset="-127"/>
        <a:cs typeface="Arial" charset="0"/>
      </a:defRPr>
    </a:lvl6pPr>
    <a:lvl7pPr marL="2743200" algn="l" defTabSz="914400" rtl="0" eaLnBrk="1" latinLnBrk="0" hangingPunct="1">
      <a:defRPr kumimoji="1" kern="1200">
        <a:solidFill>
          <a:schemeClr val="tx1"/>
        </a:solidFill>
        <a:latin typeface="굴림" pitchFamily="50" charset="-127"/>
        <a:ea typeface="굴림" pitchFamily="50" charset="-127"/>
        <a:cs typeface="Arial" charset="0"/>
      </a:defRPr>
    </a:lvl7pPr>
    <a:lvl8pPr marL="3200400" algn="l" defTabSz="914400" rtl="0" eaLnBrk="1" latinLnBrk="0" hangingPunct="1">
      <a:defRPr kumimoji="1" kern="1200">
        <a:solidFill>
          <a:schemeClr val="tx1"/>
        </a:solidFill>
        <a:latin typeface="굴림" pitchFamily="50" charset="-127"/>
        <a:ea typeface="굴림" pitchFamily="50" charset="-127"/>
        <a:cs typeface="Arial" charset="0"/>
      </a:defRPr>
    </a:lvl8pPr>
    <a:lvl9pPr marL="3657600" algn="l" defTabSz="914400" rtl="0" eaLnBrk="1" latinLnBrk="0" hangingPunct="1">
      <a:defRPr kumimoji="1" kern="1200">
        <a:solidFill>
          <a:schemeClr val="tx1"/>
        </a:solidFill>
        <a:latin typeface="굴림" pitchFamily="50" charset="-127"/>
        <a:ea typeface="굴림" pitchFamily="50" charset="-127"/>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339966"/>
    <a:srgbClr val="339933"/>
    <a:srgbClr val="336600"/>
    <a:srgbClr val="808000"/>
    <a:srgbClr val="CCCCFF"/>
    <a:srgbClr val="66CCFF"/>
    <a:srgbClr val="FF3300"/>
    <a:srgbClr val="FFFF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p:normalViewPr>
  <p:slideViewPr>
    <p:cSldViewPr>
      <p:cViewPr varScale="1">
        <p:scale>
          <a:sx n="68" d="100"/>
          <a:sy n="68" d="100"/>
        </p:scale>
        <p:origin x="-114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345" Type="http://schemas.openxmlformats.org/officeDocument/2006/relationships/slide" Target="slides/slide344.xml"/><Relationship Id="rId366" Type="http://schemas.openxmlformats.org/officeDocument/2006/relationships/presProps" Target="presProps.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356" Type="http://schemas.openxmlformats.org/officeDocument/2006/relationships/slide" Target="slides/slide355.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slide" Target="slides/slide345.xml"/><Relationship Id="rId367" Type="http://schemas.openxmlformats.org/officeDocument/2006/relationships/viewProps" Target="viewProps.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slide" Target="slides/slide356.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368" Type="http://schemas.openxmlformats.org/officeDocument/2006/relationships/theme" Target="theme/theme1.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tableStyles" Target="tableStyles.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334" Type="http://schemas.openxmlformats.org/officeDocument/2006/relationships/slide" Target="slides/slide333.xml"/><Relationship Id="rId350" Type="http://schemas.openxmlformats.org/officeDocument/2006/relationships/slide" Target="slides/slide349.xml"/><Relationship Id="rId355" Type="http://schemas.openxmlformats.org/officeDocument/2006/relationships/slide" Target="slides/slide35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notesMaster" Target="notesMasters/notesMaster1.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latinLnBrk="1">
              <a:defRPr sz="1200">
                <a:cs typeface="+mn-cs"/>
              </a:defRPr>
            </a:lvl1pPr>
          </a:lstStyle>
          <a:p>
            <a:pPr>
              <a:defRPr/>
            </a:pPr>
            <a:endParaRPr lang="en-US" altLang="ko-KR"/>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latinLnBrk="1">
              <a:defRPr sz="1200">
                <a:cs typeface="+mn-cs"/>
              </a:defRPr>
            </a:lvl1pPr>
          </a:lstStyle>
          <a:p>
            <a:pPr>
              <a:defRPr/>
            </a:pPr>
            <a:endParaRPr lang="en-US" altLang="ko-KR"/>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latinLnBrk="1">
              <a:defRPr sz="1200">
                <a:cs typeface="+mn-cs"/>
              </a:defRPr>
            </a:lvl1pPr>
          </a:lstStyle>
          <a:p>
            <a:pPr>
              <a:defRPr/>
            </a:pPr>
            <a:endParaRPr lang="en-US" altLang="ko-KR"/>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latinLnBrk="1">
              <a:defRPr sz="1200">
                <a:cs typeface="+mn-cs"/>
              </a:defRPr>
            </a:lvl1pPr>
          </a:lstStyle>
          <a:p>
            <a:pPr>
              <a:defRPr/>
            </a:pPr>
            <a:fld id="{87D7A6D3-BC1A-458A-8D2D-1336D454CF7D}" type="slidenum">
              <a:rPr lang="en-US" altLang="ko-KR"/>
              <a:pPr>
                <a:defRPr/>
              </a:pPr>
              <a:t>‹#›</a:t>
            </a:fld>
            <a:endParaRPr lang="en-US" altLang="ko-KR"/>
          </a:p>
        </p:txBody>
      </p:sp>
    </p:spTree>
    <p:extLst>
      <p:ext uri="{BB962C8B-B14F-4D97-AF65-F5344CB8AC3E}">
        <p14:creationId xmlns:p14="http://schemas.microsoft.com/office/powerpoint/2010/main" val="1832483052"/>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1pPr>
    <a:lvl2pPr marL="4572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2pPr>
    <a:lvl3pPr marL="9144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3pPr>
    <a:lvl4pPr marL="13716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4pPr>
    <a:lvl5pPr marL="18288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6" name="Rectangle 10"/>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9pPr>
          </a:lstStyle>
          <a:p>
            <a:pPr eaLnBrk="1" hangingPunct="1">
              <a:buFont typeface="Times New Roman" pitchFamily="18" charset="0"/>
              <a:buNone/>
            </a:pPr>
            <a:fld id="{6064304E-EDFF-4FD5-8657-818C8D571E06}" type="slidenum">
              <a:rPr lang="en-US" altLang="ko-KR" sz="1200" b="0" smtClean="0">
                <a:solidFill>
                  <a:srgbClr val="000000"/>
                </a:solidFill>
              </a:rPr>
              <a:pPr eaLnBrk="1" hangingPunct="1">
                <a:buFont typeface="Times New Roman" pitchFamily="18" charset="0"/>
                <a:buNone/>
              </a:pPr>
              <a:t>2</a:t>
            </a:fld>
            <a:endParaRPr lang="en-US" altLang="ko-KR" sz="1200" b="0" smtClean="0">
              <a:solidFill>
                <a:srgbClr val="000000"/>
              </a:solidFill>
            </a:endParaRPr>
          </a:p>
        </p:txBody>
      </p:sp>
      <p:sp>
        <p:nvSpPr>
          <p:cNvPr id="374787" name="Text Box 1"/>
          <p:cNvSpPr txBox="1">
            <a:spLocks noChangeArrowheads="1"/>
          </p:cNvSpPr>
          <p:nvPr/>
        </p:nvSpPr>
        <p:spPr bwMode="auto">
          <a:xfrm>
            <a:off x="991059" y="686210"/>
            <a:ext cx="4877471" cy="3428069"/>
          </a:xfrm>
          <a:prstGeom prst="rect">
            <a:avLst/>
          </a:prstGeom>
          <a:solidFill>
            <a:srgbClr val="FFFFFF"/>
          </a:solidFill>
          <a:ln w="9360">
            <a:solidFill>
              <a:srgbClr val="000000"/>
            </a:solidFill>
            <a:miter lim="800000"/>
            <a:headEnd/>
            <a:tailEnd/>
          </a:ln>
        </p:spPr>
        <p:txBody>
          <a:bodyPr wrap="none" anchor="ctr"/>
          <a:lstStyle>
            <a:lvl1pPr eaLnBrk="0" hangingPunct="0">
              <a:defRPr sz="2400" b="1">
                <a:solidFill>
                  <a:schemeClr val="bg1"/>
                </a:solidFill>
                <a:latin typeface="Times New Roman" pitchFamily="18" charset="0"/>
                <a:ea typeface="ＭＳ Ｐゴシック" pitchFamily="34" charset="-128"/>
              </a:defRPr>
            </a:lvl1pPr>
            <a:lvl2pPr marL="742950" indent="-285750" eaLnBrk="0" hangingPunct="0">
              <a:defRPr sz="2400" b="1">
                <a:solidFill>
                  <a:schemeClr val="bg1"/>
                </a:solidFill>
                <a:latin typeface="Times New Roman" pitchFamily="18" charset="0"/>
                <a:ea typeface="ＭＳ Ｐゴシック" pitchFamily="34" charset="-128"/>
              </a:defRPr>
            </a:lvl2pPr>
            <a:lvl3pPr marL="1143000" indent="-228600" eaLnBrk="0" hangingPunct="0">
              <a:defRPr sz="2400" b="1">
                <a:solidFill>
                  <a:schemeClr val="bg1"/>
                </a:solidFill>
                <a:latin typeface="Times New Roman" pitchFamily="18" charset="0"/>
                <a:ea typeface="ＭＳ Ｐゴシック" pitchFamily="34" charset="-128"/>
              </a:defRPr>
            </a:lvl3pPr>
            <a:lvl4pPr marL="1600200" indent="-228600" eaLnBrk="0" hangingPunct="0">
              <a:defRPr sz="2400" b="1">
                <a:solidFill>
                  <a:schemeClr val="bg1"/>
                </a:solidFill>
                <a:latin typeface="Times New Roman" pitchFamily="18" charset="0"/>
                <a:ea typeface="ＭＳ Ｐゴシック" pitchFamily="34" charset="-128"/>
              </a:defRPr>
            </a:lvl4pPr>
            <a:lvl5pPr marL="2057400" indent="-228600" eaLnBrk="0" hangingPunct="0">
              <a:defRPr sz="2400" b="1">
                <a:solidFill>
                  <a:schemeClr val="bg1"/>
                </a:solidFill>
                <a:latin typeface="Times New Roman" pitchFamily="18" charset="0"/>
                <a:ea typeface="ＭＳ Ｐゴシック" pitchFamily="34" charset="-128"/>
              </a:defRPr>
            </a:lvl5pPr>
            <a:lvl6pPr marL="2514600" indent="-228600" defTabSz="449263" eaLnBrk="0" fontAlgn="base" hangingPunct="0">
              <a:spcBef>
                <a:spcPct val="0"/>
              </a:spcBef>
              <a:spcAft>
                <a:spcPct val="0"/>
              </a:spcAft>
              <a:defRPr sz="2400" b="1">
                <a:solidFill>
                  <a:schemeClr val="bg1"/>
                </a:solidFill>
                <a:latin typeface="Times New Roman" pitchFamily="18" charset="0"/>
                <a:ea typeface="ＭＳ Ｐゴシック" pitchFamily="34" charset="-128"/>
              </a:defRPr>
            </a:lvl6pPr>
            <a:lvl7pPr marL="2971800" indent="-228600" defTabSz="449263" eaLnBrk="0" fontAlgn="base" hangingPunct="0">
              <a:spcBef>
                <a:spcPct val="0"/>
              </a:spcBef>
              <a:spcAft>
                <a:spcPct val="0"/>
              </a:spcAft>
              <a:defRPr sz="2400" b="1">
                <a:solidFill>
                  <a:schemeClr val="bg1"/>
                </a:solidFill>
                <a:latin typeface="Times New Roman" pitchFamily="18" charset="0"/>
                <a:ea typeface="ＭＳ Ｐゴシック" pitchFamily="34" charset="-128"/>
              </a:defRPr>
            </a:lvl7pPr>
            <a:lvl8pPr marL="3429000" indent="-228600" defTabSz="449263" eaLnBrk="0" fontAlgn="base" hangingPunct="0">
              <a:spcBef>
                <a:spcPct val="0"/>
              </a:spcBef>
              <a:spcAft>
                <a:spcPct val="0"/>
              </a:spcAft>
              <a:defRPr sz="2400" b="1">
                <a:solidFill>
                  <a:schemeClr val="bg1"/>
                </a:solidFill>
                <a:latin typeface="Times New Roman" pitchFamily="18" charset="0"/>
                <a:ea typeface="ＭＳ Ｐゴシック" pitchFamily="34" charset="-128"/>
              </a:defRPr>
            </a:lvl8pPr>
            <a:lvl9pPr marL="3886200" indent="-228600" defTabSz="449263" eaLnBrk="0" fontAlgn="base" hangingPunct="0">
              <a:spcBef>
                <a:spcPct val="0"/>
              </a:spcBef>
              <a:spcAft>
                <a:spcPct val="0"/>
              </a:spcAft>
              <a:defRPr sz="2400" b="1">
                <a:solidFill>
                  <a:schemeClr val="bg1"/>
                </a:solidFill>
                <a:latin typeface="Times New Roman" pitchFamily="18" charset="0"/>
                <a:ea typeface="ＭＳ Ｐゴシック" pitchFamily="34" charset="-128"/>
              </a:defRPr>
            </a:lvl9pPr>
          </a:lstStyle>
          <a:p>
            <a:pPr eaLnBrk="1" hangingPunct="1"/>
            <a:endParaRPr lang="ko-KR" altLang="en-US"/>
          </a:p>
        </p:txBody>
      </p:sp>
      <p:sp>
        <p:nvSpPr>
          <p:cNvPr id="374788" name="Rectangle 2"/>
          <p:cNvSpPr>
            <a:spLocks noGrp="1" noChangeArrowheads="1"/>
          </p:cNvSpPr>
          <p:nvPr>
            <p:ph type="body"/>
          </p:nvPr>
        </p:nvSpPr>
        <p:spPr>
          <a:xfrm>
            <a:off x="686118" y="4342024"/>
            <a:ext cx="5481001" cy="4109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ko-KR" altLang="en-US" smtClean="0">
              <a:latin typeface="Times New Roman" pitchFamily="18" charset="0"/>
              <a:ea typeface="굴림" pitchFamily="50" charset="-127"/>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ln>
            <a:miter lim="800000"/>
            <a:headEnd/>
            <a:tailEnd/>
          </a:ln>
        </p:spPr>
        <p:txBody>
          <a:bodyPr/>
          <a:lstStyle/>
          <a:p>
            <a:pPr>
              <a:defRPr/>
            </a:pPr>
            <a:fld id="{C8436209-1224-4119-92FC-E15690ACFAF2}" type="slidenum">
              <a:rPr lang="en-US" altLang="ko-KR" smtClean="0"/>
              <a:pPr>
                <a:defRPr/>
              </a:pPr>
              <a:t>19</a:t>
            </a:fld>
            <a:endParaRPr lang="en-US" altLang="ko-KR" smtClean="0"/>
          </a:p>
        </p:txBody>
      </p:sp>
      <p:sp>
        <p:nvSpPr>
          <p:cNvPr id="2662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29F79EBE-A46E-4587-A1AC-45EDCDC55C25}"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19</a:t>
            </a:fld>
            <a:endParaRPr kumimoji="0" lang="en-US" altLang="ko-KR" sz="1100">
              <a:solidFill>
                <a:srgbClr val="000000"/>
              </a:solidFill>
              <a:latin typeface="Times New Roman" pitchFamily="18" charset="0"/>
              <a:ea typeface="ＭＳ Ｐゴシック" pitchFamily="34" charset="-128"/>
            </a:endParaRPr>
          </a:p>
        </p:txBody>
      </p:sp>
      <p:sp>
        <p:nvSpPr>
          <p:cNvPr id="2662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662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ln>
            <a:miter lim="800000"/>
            <a:headEnd/>
            <a:tailEnd/>
          </a:ln>
        </p:spPr>
        <p:txBody>
          <a:bodyPr/>
          <a:lstStyle/>
          <a:p>
            <a:pPr>
              <a:defRPr/>
            </a:pPr>
            <a:fld id="{6D7C92A9-1BAD-48DE-A99F-FD7A3DB2FA65}" type="slidenum">
              <a:rPr lang="en-US" altLang="ko-KR" smtClean="0"/>
              <a:pPr>
                <a:defRPr/>
              </a:pPr>
              <a:t>116</a:t>
            </a:fld>
            <a:endParaRPr lang="en-US" altLang="ko-KR" smtClean="0"/>
          </a:p>
        </p:txBody>
      </p:sp>
      <p:sp>
        <p:nvSpPr>
          <p:cNvPr id="22528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AE92D360-62E5-4955-ABCA-037545E8169E}"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116</a:t>
            </a:fld>
            <a:endParaRPr kumimoji="0" lang="en-US" altLang="ko-KR" sz="1100">
              <a:solidFill>
                <a:srgbClr val="000000"/>
              </a:solidFill>
              <a:latin typeface="Times New Roman" pitchFamily="18" charset="0"/>
              <a:ea typeface="ＭＳ Ｐゴシック" pitchFamily="34" charset="-128"/>
            </a:endParaRPr>
          </a:p>
        </p:txBody>
      </p:sp>
      <p:sp>
        <p:nvSpPr>
          <p:cNvPr id="22528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2528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ln>
            <a:miter lim="800000"/>
            <a:headEnd/>
            <a:tailEnd/>
          </a:ln>
        </p:spPr>
        <p:txBody>
          <a:bodyPr/>
          <a:lstStyle/>
          <a:p>
            <a:pPr>
              <a:defRPr/>
            </a:pPr>
            <a:fld id="{8083C24B-4B87-485F-BC1A-6F0C2F724450}" type="slidenum">
              <a:rPr lang="en-US" altLang="ko-KR" smtClean="0"/>
              <a:pPr>
                <a:defRPr/>
              </a:pPr>
              <a:t>117</a:t>
            </a:fld>
            <a:endParaRPr lang="en-US" altLang="ko-KR" smtClean="0"/>
          </a:p>
        </p:txBody>
      </p:sp>
      <p:sp>
        <p:nvSpPr>
          <p:cNvPr id="22733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FB15E2AC-491F-45EB-8BB7-869A7872985E}"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117</a:t>
            </a:fld>
            <a:endParaRPr kumimoji="0" lang="en-US" altLang="ko-KR" sz="1100">
              <a:solidFill>
                <a:srgbClr val="000000"/>
              </a:solidFill>
              <a:latin typeface="Times New Roman" pitchFamily="18" charset="0"/>
              <a:ea typeface="ＭＳ Ｐゴシック" pitchFamily="34" charset="-128"/>
            </a:endParaRPr>
          </a:p>
        </p:txBody>
      </p:sp>
      <p:sp>
        <p:nvSpPr>
          <p:cNvPr id="22733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2733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ln>
            <a:miter lim="800000"/>
            <a:headEnd/>
            <a:tailEnd/>
          </a:ln>
        </p:spPr>
        <p:txBody>
          <a:bodyPr/>
          <a:lstStyle/>
          <a:p>
            <a:pPr>
              <a:defRPr/>
            </a:pPr>
            <a:fld id="{77E4E848-E3C4-43EE-A0DC-F27A57C64F31}" type="slidenum">
              <a:rPr lang="en-US" altLang="ko-KR" smtClean="0"/>
              <a:pPr>
                <a:defRPr/>
              </a:pPr>
              <a:t>118</a:t>
            </a:fld>
            <a:endParaRPr lang="en-US" altLang="ko-KR" smtClean="0"/>
          </a:p>
        </p:txBody>
      </p:sp>
      <p:sp>
        <p:nvSpPr>
          <p:cNvPr id="22937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F1A45F32-0421-4E25-A5DB-62A8C17CEA50}"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118</a:t>
            </a:fld>
            <a:endParaRPr kumimoji="0" lang="en-US" altLang="ko-KR" sz="1100">
              <a:solidFill>
                <a:srgbClr val="000000"/>
              </a:solidFill>
              <a:latin typeface="Times New Roman" pitchFamily="18" charset="0"/>
              <a:ea typeface="ＭＳ Ｐゴシック" pitchFamily="34" charset="-128"/>
            </a:endParaRPr>
          </a:p>
        </p:txBody>
      </p:sp>
      <p:sp>
        <p:nvSpPr>
          <p:cNvPr id="22938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2938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ln>
            <a:miter lim="800000"/>
            <a:headEnd/>
            <a:tailEnd/>
          </a:ln>
        </p:spPr>
        <p:txBody>
          <a:bodyPr/>
          <a:lstStyle/>
          <a:p>
            <a:pPr>
              <a:defRPr/>
            </a:pPr>
            <a:fld id="{8C824912-67AC-4AE3-9640-9AF6CB633C13}" type="slidenum">
              <a:rPr lang="en-US" altLang="ko-KR" smtClean="0"/>
              <a:pPr>
                <a:defRPr/>
              </a:pPr>
              <a:t>119</a:t>
            </a:fld>
            <a:endParaRPr lang="en-US" altLang="ko-KR" smtClean="0"/>
          </a:p>
        </p:txBody>
      </p:sp>
      <p:sp>
        <p:nvSpPr>
          <p:cNvPr id="23142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D56955AC-C8C1-4EAE-AA8D-E1C16538BD51}"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119</a:t>
            </a:fld>
            <a:endParaRPr kumimoji="0" lang="en-US" altLang="ko-KR" sz="1100">
              <a:solidFill>
                <a:srgbClr val="000000"/>
              </a:solidFill>
              <a:latin typeface="Times New Roman" pitchFamily="18" charset="0"/>
              <a:ea typeface="ＭＳ Ｐゴシック" pitchFamily="34" charset="-128"/>
            </a:endParaRPr>
          </a:p>
        </p:txBody>
      </p:sp>
      <p:sp>
        <p:nvSpPr>
          <p:cNvPr id="23142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3142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ln>
            <a:miter lim="800000"/>
            <a:headEnd/>
            <a:tailEnd/>
          </a:ln>
        </p:spPr>
        <p:txBody>
          <a:bodyPr/>
          <a:lstStyle/>
          <a:p>
            <a:pPr>
              <a:defRPr/>
            </a:pPr>
            <a:fld id="{3BD15F46-D6F4-47A8-92F9-63A14D85AB25}" type="slidenum">
              <a:rPr lang="en-US" altLang="ko-KR" smtClean="0"/>
              <a:pPr>
                <a:defRPr/>
              </a:pPr>
              <a:t>120</a:t>
            </a:fld>
            <a:endParaRPr lang="en-US" altLang="ko-KR" smtClean="0"/>
          </a:p>
        </p:txBody>
      </p:sp>
      <p:sp>
        <p:nvSpPr>
          <p:cNvPr id="23347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021490B0-E6DB-4CE4-B8B6-39B28D2E967C}"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120</a:t>
            </a:fld>
            <a:endParaRPr kumimoji="0" lang="en-US" altLang="ko-KR" sz="1100">
              <a:solidFill>
                <a:srgbClr val="000000"/>
              </a:solidFill>
              <a:latin typeface="Times New Roman" pitchFamily="18" charset="0"/>
              <a:ea typeface="ＭＳ Ｐゴシック" pitchFamily="34" charset="-128"/>
            </a:endParaRPr>
          </a:p>
        </p:txBody>
      </p:sp>
      <p:sp>
        <p:nvSpPr>
          <p:cNvPr id="23347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3347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ln>
            <a:miter lim="800000"/>
            <a:headEnd/>
            <a:tailEnd/>
          </a:ln>
        </p:spPr>
        <p:txBody>
          <a:bodyPr/>
          <a:lstStyle/>
          <a:p>
            <a:pPr>
              <a:defRPr/>
            </a:pPr>
            <a:fld id="{E901BF30-B62B-4C0F-B92C-6B8F829FFF13}" type="slidenum">
              <a:rPr lang="en-US" altLang="ko-KR" smtClean="0"/>
              <a:pPr>
                <a:defRPr/>
              </a:pPr>
              <a:t>121</a:t>
            </a:fld>
            <a:endParaRPr lang="en-US" altLang="ko-KR" smtClean="0"/>
          </a:p>
        </p:txBody>
      </p:sp>
      <p:sp>
        <p:nvSpPr>
          <p:cNvPr id="23552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297D5F5D-7DD5-43ED-A934-D35A7BC0888E}"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121</a:t>
            </a:fld>
            <a:endParaRPr kumimoji="0" lang="en-US" altLang="ko-KR" sz="1100">
              <a:solidFill>
                <a:srgbClr val="000000"/>
              </a:solidFill>
              <a:latin typeface="Times New Roman" pitchFamily="18" charset="0"/>
              <a:ea typeface="ＭＳ Ｐゴシック" pitchFamily="34" charset="-128"/>
            </a:endParaRPr>
          </a:p>
        </p:txBody>
      </p:sp>
      <p:sp>
        <p:nvSpPr>
          <p:cNvPr id="23552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3552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ln>
            <a:miter lim="800000"/>
            <a:headEnd/>
            <a:tailEnd/>
          </a:ln>
        </p:spPr>
        <p:txBody>
          <a:bodyPr/>
          <a:lstStyle/>
          <a:p>
            <a:pPr>
              <a:defRPr/>
            </a:pPr>
            <a:fld id="{3D67AAB8-0B3B-49BA-90AE-2A7696580514}" type="slidenum">
              <a:rPr lang="en-US" altLang="ko-KR" smtClean="0"/>
              <a:pPr>
                <a:defRPr/>
              </a:pPr>
              <a:t>122</a:t>
            </a:fld>
            <a:endParaRPr lang="en-US" altLang="ko-KR" smtClean="0"/>
          </a:p>
        </p:txBody>
      </p:sp>
      <p:sp>
        <p:nvSpPr>
          <p:cNvPr id="23757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673F1B16-2621-4730-AC08-4AF934D894E2}"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122</a:t>
            </a:fld>
            <a:endParaRPr kumimoji="0" lang="en-US" altLang="ko-KR" sz="1100">
              <a:solidFill>
                <a:srgbClr val="000000"/>
              </a:solidFill>
              <a:latin typeface="Times New Roman" pitchFamily="18" charset="0"/>
              <a:ea typeface="ＭＳ Ｐゴシック" pitchFamily="34" charset="-128"/>
            </a:endParaRPr>
          </a:p>
        </p:txBody>
      </p:sp>
      <p:sp>
        <p:nvSpPr>
          <p:cNvPr id="23757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3757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ln>
            <a:miter lim="800000"/>
            <a:headEnd/>
            <a:tailEnd/>
          </a:ln>
        </p:spPr>
        <p:txBody>
          <a:bodyPr/>
          <a:lstStyle/>
          <a:p>
            <a:pPr>
              <a:defRPr/>
            </a:pPr>
            <a:fld id="{FDDEC750-B944-4F4C-A173-FE7C8FC8CB5D}" type="slidenum">
              <a:rPr lang="en-US" altLang="ko-KR" smtClean="0"/>
              <a:pPr>
                <a:defRPr/>
              </a:pPr>
              <a:t>123</a:t>
            </a:fld>
            <a:endParaRPr lang="en-US" altLang="ko-KR" smtClean="0"/>
          </a:p>
        </p:txBody>
      </p:sp>
      <p:sp>
        <p:nvSpPr>
          <p:cNvPr id="23961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41A34B36-FB21-4F5A-A7BF-3B84D74F5231}"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123</a:t>
            </a:fld>
            <a:endParaRPr kumimoji="0" lang="en-US" altLang="ko-KR" sz="1100">
              <a:solidFill>
                <a:srgbClr val="000000"/>
              </a:solidFill>
              <a:latin typeface="Times New Roman" pitchFamily="18" charset="0"/>
              <a:ea typeface="ＭＳ Ｐゴシック" pitchFamily="34" charset="-128"/>
            </a:endParaRPr>
          </a:p>
        </p:txBody>
      </p:sp>
      <p:sp>
        <p:nvSpPr>
          <p:cNvPr id="23962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3962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ln>
            <a:miter lim="800000"/>
            <a:headEnd/>
            <a:tailEnd/>
          </a:ln>
        </p:spPr>
        <p:txBody>
          <a:bodyPr/>
          <a:lstStyle/>
          <a:p>
            <a:pPr>
              <a:defRPr/>
            </a:pPr>
            <a:fld id="{3E075234-8F64-4799-8674-944402A8EA23}" type="slidenum">
              <a:rPr lang="en-US" altLang="ko-KR" smtClean="0"/>
              <a:pPr>
                <a:defRPr/>
              </a:pPr>
              <a:t>124</a:t>
            </a:fld>
            <a:endParaRPr lang="en-US" altLang="ko-KR" smtClean="0"/>
          </a:p>
        </p:txBody>
      </p:sp>
      <p:sp>
        <p:nvSpPr>
          <p:cNvPr id="24166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C2667339-FE3D-41A8-9423-BBC15237C5B7}"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124</a:t>
            </a:fld>
            <a:endParaRPr kumimoji="0" lang="en-US" altLang="ko-KR" sz="1100">
              <a:solidFill>
                <a:srgbClr val="000000"/>
              </a:solidFill>
              <a:latin typeface="Times New Roman" pitchFamily="18" charset="0"/>
              <a:ea typeface="ＭＳ Ｐゴシック" pitchFamily="34" charset="-128"/>
            </a:endParaRPr>
          </a:p>
        </p:txBody>
      </p:sp>
      <p:sp>
        <p:nvSpPr>
          <p:cNvPr id="24166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4166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ln>
            <a:miter lim="800000"/>
            <a:headEnd/>
            <a:tailEnd/>
          </a:ln>
        </p:spPr>
        <p:txBody>
          <a:bodyPr/>
          <a:lstStyle/>
          <a:p>
            <a:pPr>
              <a:defRPr/>
            </a:pPr>
            <a:fld id="{D0999AF3-CA99-49AB-907D-81FB142BB8FF}" type="slidenum">
              <a:rPr lang="en-US" altLang="ko-KR" smtClean="0"/>
              <a:pPr>
                <a:defRPr/>
              </a:pPr>
              <a:t>125</a:t>
            </a:fld>
            <a:endParaRPr lang="en-US" altLang="ko-KR" smtClean="0"/>
          </a:p>
        </p:txBody>
      </p:sp>
      <p:sp>
        <p:nvSpPr>
          <p:cNvPr id="24371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C6FCF85A-EE76-44E2-BBA0-135128A8779B}"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125</a:t>
            </a:fld>
            <a:endParaRPr kumimoji="0" lang="en-US" altLang="ko-KR" sz="1100">
              <a:solidFill>
                <a:srgbClr val="000000"/>
              </a:solidFill>
              <a:latin typeface="Times New Roman" pitchFamily="18" charset="0"/>
              <a:ea typeface="ＭＳ Ｐゴシック" pitchFamily="34" charset="-128"/>
            </a:endParaRPr>
          </a:p>
        </p:txBody>
      </p:sp>
      <p:sp>
        <p:nvSpPr>
          <p:cNvPr id="24371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4371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22" name="Rectangle 10"/>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9pPr>
          </a:lstStyle>
          <a:p>
            <a:pPr eaLnBrk="1" hangingPunct="1">
              <a:buFont typeface="Times New Roman" pitchFamily="18" charset="0"/>
              <a:buNone/>
            </a:pPr>
            <a:fld id="{E1C5C1F0-6B47-439F-A1C9-0E4B50E31432}" type="slidenum">
              <a:rPr lang="en-US" altLang="ko-KR" sz="1200" b="0" smtClean="0">
                <a:solidFill>
                  <a:srgbClr val="000000"/>
                </a:solidFill>
              </a:rPr>
              <a:pPr eaLnBrk="1" hangingPunct="1">
                <a:buFont typeface="Times New Roman" pitchFamily="18" charset="0"/>
                <a:buNone/>
              </a:pPr>
              <a:t>20</a:t>
            </a:fld>
            <a:endParaRPr lang="en-US" altLang="ko-KR" sz="1200" b="0" smtClean="0">
              <a:solidFill>
                <a:srgbClr val="000000"/>
              </a:solidFill>
            </a:endParaRPr>
          </a:p>
        </p:txBody>
      </p:sp>
      <p:sp>
        <p:nvSpPr>
          <p:cNvPr id="389123" name="Text Box 1"/>
          <p:cNvSpPr txBox="1">
            <a:spLocks noChangeArrowheads="1"/>
          </p:cNvSpPr>
          <p:nvPr/>
        </p:nvSpPr>
        <p:spPr bwMode="auto">
          <a:xfrm>
            <a:off x="991060" y="686210"/>
            <a:ext cx="4875882" cy="3428069"/>
          </a:xfrm>
          <a:prstGeom prst="rect">
            <a:avLst/>
          </a:prstGeom>
          <a:solidFill>
            <a:srgbClr val="FFFFFF"/>
          </a:solidFill>
          <a:ln w="9360">
            <a:solidFill>
              <a:srgbClr val="000000"/>
            </a:solidFill>
            <a:miter lim="800000"/>
            <a:headEnd/>
            <a:tailEnd/>
          </a:ln>
        </p:spPr>
        <p:txBody>
          <a:bodyPr wrap="none" anchor="ctr"/>
          <a:lstStyle>
            <a:lvl1pPr eaLnBrk="0" hangingPunct="0">
              <a:defRPr sz="2400" b="1">
                <a:solidFill>
                  <a:schemeClr val="bg1"/>
                </a:solidFill>
                <a:latin typeface="Times New Roman" pitchFamily="18" charset="0"/>
                <a:ea typeface="ＭＳ Ｐゴシック" pitchFamily="34" charset="-128"/>
              </a:defRPr>
            </a:lvl1pPr>
            <a:lvl2pPr marL="742950" indent="-285750" eaLnBrk="0" hangingPunct="0">
              <a:defRPr sz="2400" b="1">
                <a:solidFill>
                  <a:schemeClr val="bg1"/>
                </a:solidFill>
                <a:latin typeface="Times New Roman" pitchFamily="18" charset="0"/>
                <a:ea typeface="ＭＳ Ｐゴシック" pitchFamily="34" charset="-128"/>
              </a:defRPr>
            </a:lvl2pPr>
            <a:lvl3pPr marL="1143000" indent="-228600" eaLnBrk="0" hangingPunct="0">
              <a:defRPr sz="2400" b="1">
                <a:solidFill>
                  <a:schemeClr val="bg1"/>
                </a:solidFill>
                <a:latin typeface="Times New Roman" pitchFamily="18" charset="0"/>
                <a:ea typeface="ＭＳ Ｐゴシック" pitchFamily="34" charset="-128"/>
              </a:defRPr>
            </a:lvl3pPr>
            <a:lvl4pPr marL="1600200" indent="-228600" eaLnBrk="0" hangingPunct="0">
              <a:defRPr sz="2400" b="1">
                <a:solidFill>
                  <a:schemeClr val="bg1"/>
                </a:solidFill>
                <a:latin typeface="Times New Roman" pitchFamily="18" charset="0"/>
                <a:ea typeface="ＭＳ Ｐゴシック" pitchFamily="34" charset="-128"/>
              </a:defRPr>
            </a:lvl4pPr>
            <a:lvl5pPr marL="2057400" indent="-228600" eaLnBrk="0" hangingPunct="0">
              <a:defRPr sz="2400" b="1">
                <a:solidFill>
                  <a:schemeClr val="bg1"/>
                </a:solidFill>
                <a:latin typeface="Times New Roman" pitchFamily="18" charset="0"/>
                <a:ea typeface="ＭＳ Ｐゴシック" pitchFamily="34" charset="-128"/>
              </a:defRPr>
            </a:lvl5pPr>
            <a:lvl6pPr marL="2514600" indent="-228600" defTabSz="449263" eaLnBrk="0" fontAlgn="base" hangingPunct="0">
              <a:spcBef>
                <a:spcPct val="0"/>
              </a:spcBef>
              <a:spcAft>
                <a:spcPct val="0"/>
              </a:spcAft>
              <a:defRPr sz="2400" b="1">
                <a:solidFill>
                  <a:schemeClr val="bg1"/>
                </a:solidFill>
                <a:latin typeface="Times New Roman" pitchFamily="18" charset="0"/>
                <a:ea typeface="ＭＳ Ｐゴシック" pitchFamily="34" charset="-128"/>
              </a:defRPr>
            </a:lvl6pPr>
            <a:lvl7pPr marL="2971800" indent="-228600" defTabSz="449263" eaLnBrk="0" fontAlgn="base" hangingPunct="0">
              <a:spcBef>
                <a:spcPct val="0"/>
              </a:spcBef>
              <a:spcAft>
                <a:spcPct val="0"/>
              </a:spcAft>
              <a:defRPr sz="2400" b="1">
                <a:solidFill>
                  <a:schemeClr val="bg1"/>
                </a:solidFill>
                <a:latin typeface="Times New Roman" pitchFamily="18" charset="0"/>
                <a:ea typeface="ＭＳ Ｐゴシック" pitchFamily="34" charset="-128"/>
              </a:defRPr>
            </a:lvl7pPr>
            <a:lvl8pPr marL="3429000" indent="-228600" defTabSz="449263" eaLnBrk="0" fontAlgn="base" hangingPunct="0">
              <a:spcBef>
                <a:spcPct val="0"/>
              </a:spcBef>
              <a:spcAft>
                <a:spcPct val="0"/>
              </a:spcAft>
              <a:defRPr sz="2400" b="1">
                <a:solidFill>
                  <a:schemeClr val="bg1"/>
                </a:solidFill>
                <a:latin typeface="Times New Roman" pitchFamily="18" charset="0"/>
                <a:ea typeface="ＭＳ Ｐゴシック" pitchFamily="34" charset="-128"/>
              </a:defRPr>
            </a:lvl8pPr>
            <a:lvl9pPr marL="3886200" indent="-228600" defTabSz="449263" eaLnBrk="0" fontAlgn="base" hangingPunct="0">
              <a:spcBef>
                <a:spcPct val="0"/>
              </a:spcBef>
              <a:spcAft>
                <a:spcPct val="0"/>
              </a:spcAft>
              <a:defRPr sz="2400" b="1">
                <a:solidFill>
                  <a:schemeClr val="bg1"/>
                </a:solidFill>
                <a:latin typeface="Times New Roman" pitchFamily="18" charset="0"/>
                <a:ea typeface="ＭＳ Ｐゴシック" pitchFamily="34" charset="-128"/>
              </a:defRPr>
            </a:lvl9pPr>
          </a:lstStyle>
          <a:p>
            <a:pPr eaLnBrk="1" hangingPunct="1"/>
            <a:endParaRPr lang="ko-KR" altLang="en-US"/>
          </a:p>
        </p:txBody>
      </p:sp>
      <p:sp>
        <p:nvSpPr>
          <p:cNvPr id="389124" name="Rectangle 2"/>
          <p:cNvSpPr>
            <a:spLocks noGrp="1" noChangeArrowheads="1"/>
          </p:cNvSpPr>
          <p:nvPr>
            <p:ph type="body"/>
          </p:nvPr>
        </p:nvSpPr>
        <p:spPr>
          <a:xfrm>
            <a:off x="686118" y="4342024"/>
            <a:ext cx="5481001" cy="4109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ko-KR" altLang="en-US" smtClean="0">
              <a:latin typeface="Times New Roman" pitchFamily="18" charset="0"/>
              <a:ea typeface="굴림" pitchFamily="50" charset="-127"/>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ln>
            <a:miter lim="800000"/>
            <a:headEnd/>
            <a:tailEnd/>
          </a:ln>
        </p:spPr>
        <p:txBody>
          <a:bodyPr/>
          <a:lstStyle/>
          <a:p>
            <a:pPr>
              <a:defRPr/>
            </a:pPr>
            <a:fld id="{2897DB74-6143-4DA8-A126-2F6E7B0C0E80}" type="slidenum">
              <a:rPr lang="en-US" altLang="ko-KR" smtClean="0"/>
              <a:pPr>
                <a:defRPr/>
              </a:pPr>
              <a:t>126</a:t>
            </a:fld>
            <a:endParaRPr lang="en-US" altLang="ko-KR" smtClean="0"/>
          </a:p>
        </p:txBody>
      </p:sp>
      <p:sp>
        <p:nvSpPr>
          <p:cNvPr id="24576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C3379D9B-0369-4A85-AB11-149776A28375}"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126</a:t>
            </a:fld>
            <a:endParaRPr kumimoji="0" lang="en-US" altLang="ko-KR" sz="1100">
              <a:solidFill>
                <a:srgbClr val="000000"/>
              </a:solidFill>
              <a:latin typeface="Times New Roman" pitchFamily="18" charset="0"/>
              <a:ea typeface="ＭＳ Ｐゴシック" pitchFamily="34" charset="-128"/>
            </a:endParaRPr>
          </a:p>
        </p:txBody>
      </p:sp>
      <p:sp>
        <p:nvSpPr>
          <p:cNvPr id="24576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4576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ln>
            <a:miter lim="800000"/>
            <a:headEnd/>
            <a:tailEnd/>
          </a:ln>
        </p:spPr>
        <p:txBody>
          <a:bodyPr/>
          <a:lstStyle/>
          <a:p>
            <a:pPr>
              <a:defRPr/>
            </a:pPr>
            <a:fld id="{83269886-1BC8-407F-976A-13CB18851301}" type="slidenum">
              <a:rPr lang="en-US" altLang="ko-KR" smtClean="0"/>
              <a:pPr>
                <a:defRPr/>
              </a:pPr>
              <a:t>127</a:t>
            </a:fld>
            <a:endParaRPr lang="en-US" altLang="ko-KR" smtClean="0"/>
          </a:p>
        </p:txBody>
      </p:sp>
      <p:sp>
        <p:nvSpPr>
          <p:cNvPr id="24781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D191AB71-C841-4866-A317-837B7707C6CB}"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127</a:t>
            </a:fld>
            <a:endParaRPr kumimoji="0" lang="en-US" altLang="ko-KR" sz="1100">
              <a:solidFill>
                <a:srgbClr val="000000"/>
              </a:solidFill>
              <a:latin typeface="Times New Roman" pitchFamily="18" charset="0"/>
              <a:ea typeface="ＭＳ Ｐゴシック" pitchFamily="34" charset="-128"/>
            </a:endParaRPr>
          </a:p>
        </p:txBody>
      </p:sp>
      <p:sp>
        <p:nvSpPr>
          <p:cNvPr id="24781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4781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ln>
            <a:miter lim="800000"/>
            <a:headEnd/>
            <a:tailEnd/>
          </a:ln>
        </p:spPr>
        <p:txBody>
          <a:bodyPr/>
          <a:lstStyle/>
          <a:p>
            <a:pPr>
              <a:defRPr/>
            </a:pPr>
            <a:fld id="{03213D30-C6F1-4D8A-BF18-253363ABB1C7}" type="slidenum">
              <a:rPr lang="en-US" altLang="ko-KR" smtClean="0"/>
              <a:pPr>
                <a:defRPr/>
              </a:pPr>
              <a:t>128</a:t>
            </a:fld>
            <a:endParaRPr lang="en-US" altLang="ko-KR" smtClean="0"/>
          </a:p>
        </p:txBody>
      </p:sp>
      <p:sp>
        <p:nvSpPr>
          <p:cNvPr id="24985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7C839BC4-1B89-4CCD-92E8-8252CD06C579}"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128</a:t>
            </a:fld>
            <a:endParaRPr kumimoji="0" lang="en-US" altLang="ko-KR" sz="1100">
              <a:solidFill>
                <a:srgbClr val="000000"/>
              </a:solidFill>
              <a:latin typeface="Times New Roman" pitchFamily="18" charset="0"/>
              <a:ea typeface="ＭＳ Ｐゴシック" pitchFamily="34" charset="-128"/>
            </a:endParaRPr>
          </a:p>
        </p:txBody>
      </p:sp>
      <p:sp>
        <p:nvSpPr>
          <p:cNvPr id="24986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4986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ln>
            <a:miter lim="800000"/>
            <a:headEnd/>
            <a:tailEnd/>
          </a:ln>
        </p:spPr>
        <p:txBody>
          <a:bodyPr/>
          <a:lstStyle/>
          <a:p>
            <a:pPr>
              <a:defRPr/>
            </a:pPr>
            <a:fld id="{AF9B009C-8D96-4791-B6E8-7E6FE11A850D}" type="slidenum">
              <a:rPr lang="en-US" altLang="ko-KR" smtClean="0"/>
              <a:pPr>
                <a:defRPr/>
              </a:pPr>
              <a:t>129</a:t>
            </a:fld>
            <a:endParaRPr lang="en-US" altLang="ko-KR" smtClean="0"/>
          </a:p>
        </p:txBody>
      </p:sp>
      <p:sp>
        <p:nvSpPr>
          <p:cNvPr id="25190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2BBF74C1-EDC8-4ECC-A630-EDC9EE26DA3D}"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129</a:t>
            </a:fld>
            <a:endParaRPr kumimoji="0" lang="en-US" altLang="ko-KR" sz="1100">
              <a:solidFill>
                <a:srgbClr val="000000"/>
              </a:solidFill>
              <a:latin typeface="Times New Roman" pitchFamily="18" charset="0"/>
              <a:ea typeface="ＭＳ Ｐゴシック" pitchFamily="34" charset="-128"/>
            </a:endParaRPr>
          </a:p>
        </p:txBody>
      </p:sp>
      <p:sp>
        <p:nvSpPr>
          <p:cNvPr id="25190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5190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ln>
            <a:miter lim="800000"/>
            <a:headEnd/>
            <a:tailEnd/>
          </a:ln>
        </p:spPr>
        <p:txBody>
          <a:bodyPr/>
          <a:lstStyle/>
          <a:p>
            <a:pPr>
              <a:defRPr/>
            </a:pPr>
            <a:fld id="{B4BDD58A-2067-4F8F-BF49-2AB036CFA830}" type="slidenum">
              <a:rPr lang="en-US" altLang="ko-KR" smtClean="0"/>
              <a:pPr>
                <a:defRPr/>
              </a:pPr>
              <a:t>130</a:t>
            </a:fld>
            <a:endParaRPr lang="en-US" altLang="ko-KR" smtClean="0"/>
          </a:p>
        </p:txBody>
      </p:sp>
      <p:sp>
        <p:nvSpPr>
          <p:cNvPr id="25395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ADC069AA-02F7-4C15-A795-0043108A528D}"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130</a:t>
            </a:fld>
            <a:endParaRPr kumimoji="0" lang="en-US" altLang="ko-KR" sz="1100">
              <a:solidFill>
                <a:srgbClr val="000000"/>
              </a:solidFill>
              <a:latin typeface="Times New Roman" pitchFamily="18" charset="0"/>
              <a:ea typeface="ＭＳ Ｐゴシック" pitchFamily="34" charset="-128"/>
            </a:endParaRPr>
          </a:p>
        </p:txBody>
      </p:sp>
      <p:sp>
        <p:nvSpPr>
          <p:cNvPr id="25395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5395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ln>
            <a:miter lim="800000"/>
            <a:headEnd/>
            <a:tailEnd/>
          </a:ln>
        </p:spPr>
        <p:txBody>
          <a:bodyPr/>
          <a:lstStyle/>
          <a:p>
            <a:pPr>
              <a:defRPr/>
            </a:pPr>
            <a:fld id="{A0BD29B0-250B-4829-8A76-2FB5CC2DD75D}" type="slidenum">
              <a:rPr lang="en-US" altLang="ko-KR" smtClean="0"/>
              <a:pPr>
                <a:defRPr/>
              </a:pPr>
              <a:t>131</a:t>
            </a:fld>
            <a:endParaRPr lang="en-US" altLang="ko-KR" smtClean="0"/>
          </a:p>
        </p:txBody>
      </p:sp>
      <p:sp>
        <p:nvSpPr>
          <p:cNvPr id="25600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4E4E806C-9283-42DC-AA2E-370CDA7A8BF5}"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131</a:t>
            </a:fld>
            <a:endParaRPr kumimoji="0" lang="en-US" altLang="ko-KR" sz="1100">
              <a:solidFill>
                <a:srgbClr val="000000"/>
              </a:solidFill>
              <a:latin typeface="Times New Roman" pitchFamily="18" charset="0"/>
              <a:ea typeface="ＭＳ Ｐゴシック" pitchFamily="34" charset="-128"/>
            </a:endParaRPr>
          </a:p>
        </p:txBody>
      </p:sp>
      <p:sp>
        <p:nvSpPr>
          <p:cNvPr id="25600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5600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ln>
            <a:miter lim="800000"/>
            <a:headEnd/>
            <a:tailEnd/>
          </a:ln>
        </p:spPr>
        <p:txBody>
          <a:bodyPr/>
          <a:lstStyle/>
          <a:p>
            <a:pPr>
              <a:defRPr/>
            </a:pPr>
            <a:fld id="{0B8639B9-45FA-4D67-B1C0-6BE85D118F62}" type="slidenum">
              <a:rPr lang="en-US" altLang="ko-KR" smtClean="0"/>
              <a:pPr>
                <a:defRPr/>
              </a:pPr>
              <a:t>132</a:t>
            </a:fld>
            <a:endParaRPr lang="en-US" altLang="ko-KR" smtClean="0"/>
          </a:p>
        </p:txBody>
      </p:sp>
      <p:sp>
        <p:nvSpPr>
          <p:cNvPr id="25805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495B5914-82EE-486E-AD94-16D25E235158}"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132</a:t>
            </a:fld>
            <a:endParaRPr kumimoji="0" lang="en-US" altLang="ko-KR" sz="1100">
              <a:solidFill>
                <a:srgbClr val="000000"/>
              </a:solidFill>
              <a:latin typeface="Times New Roman" pitchFamily="18" charset="0"/>
              <a:ea typeface="ＭＳ Ｐゴシック" pitchFamily="34" charset="-128"/>
            </a:endParaRPr>
          </a:p>
        </p:txBody>
      </p:sp>
      <p:sp>
        <p:nvSpPr>
          <p:cNvPr id="25805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5805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ln>
            <a:miter lim="800000"/>
            <a:headEnd/>
            <a:tailEnd/>
          </a:ln>
        </p:spPr>
        <p:txBody>
          <a:bodyPr/>
          <a:lstStyle/>
          <a:p>
            <a:pPr>
              <a:defRPr/>
            </a:pPr>
            <a:fld id="{636239AD-D2C7-405F-ADDC-9FFDDE239125}" type="slidenum">
              <a:rPr lang="en-US" altLang="ko-KR" smtClean="0"/>
              <a:pPr>
                <a:defRPr/>
              </a:pPr>
              <a:t>133</a:t>
            </a:fld>
            <a:endParaRPr lang="en-US" altLang="ko-KR" smtClean="0"/>
          </a:p>
        </p:txBody>
      </p:sp>
      <p:sp>
        <p:nvSpPr>
          <p:cNvPr id="26009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639BE0F3-5C9F-40C4-985D-9BE663A5874F}"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133</a:t>
            </a:fld>
            <a:endParaRPr kumimoji="0" lang="en-US" altLang="ko-KR" sz="1100">
              <a:solidFill>
                <a:srgbClr val="000000"/>
              </a:solidFill>
              <a:latin typeface="Times New Roman" pitchFamily="18" charset="0"/>
              <a:ea typeface="ＭＳ Ｐゴシック" pitchFamily="34" charset="-128"/>
            </a:endParaRPr>
          </a:p>
        </p:txBody>
      </p:sp>
      <p:sp>
        <p:nvSpPr>
          <p:cNvPr id="26010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6010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ln>
            <a:miter lim="800000"/>
            <a:headEnd/>
            <a:tailEnd/>
          </a:ln>
        </p:spPr>
        <p:txBody>
          <a:bodyPr/>
          <a:lstStyle/>
          <a:p>
            <a:pPr>
              <a:defRPr/>
            </a:pPr>
            <a:fld id="{39E3E733-BBB1-49C3-A172-3A2AE5D26E95}" type="slidenum">
              <a:rPr lang="en-US" altLang="ko-KR" smtClean="0"/>
              <a:pPr>
                <a:defRPr/>
              </a:pPr>
              <a:t>134</a:t>
            </a:fld>
            <a:endParaRPr lang="en-US" altLang="ko-KR" smtClean="0"/>
          </a:p>
        </p:txBody>
      </p:sp>
      <p:sp>
        <p:nvSpPr>
          <p:cNvPr id="26214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C7DD75CA-0DC5-4CE0-8F99-9AA73F3A52E8}"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134</a:t>
            </a:fld>
            <a:endParaRPr kumimoji="0" lang="en-US" altLang="ko-KR" sz="1100">
              <a:solidFill>
                <a:srgbClr val="000000"/>
              </a:solidFill>
              <a:latin typeface="Times New Roman" pitchFamily="18" charset="0"/>
              <a:ea typeface="ＭＳ Ｐゴシック" pitchFamily="34" charset="-128"/>
            </a:endParaRPr>
          </a:p>
        </p:txBody>
      </p:sp>
      <p:sp>
        <p:nvSpPr>
          <p:cNvPr id="26214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6214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ln>
            <a:miter lim="800000"/>
            <a:headEnd/>
            <a:tailEnd/>
          </a:ln>
        </p:spPr>
        <p:txBody>
          <a:bodyPr/>
          <a:lstStyle/>
          <a:p>
            <a:pPr>
              <a:defRPr/>
            </a:pPr>
            <a:fld id="{49C0EB2A-F82A-41B0-9C41-FE12B10937AB}" type="slidenum">
              <a:rPr lang="en-US" altLang="ko-KR" smtClean="0"/>
              <a:pPr>
                <a:defRPr/>
              </a:pPr>
              <a:t>135</a:t>
            </a:fld>
            <a:endParaRPr lang="en-US" altLang="ko-KR" smtClean="0"/>
          </a:p>
        </p:txBody>
      </p:sp>
      <p:sp>
        <p:nvSpPr>
          <p:cNvPr id="26419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AAA4A779-CB0B-4E03-88CF-FD2E03479219}"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135</a:t>
            </a:fld>
            <a:endParaRPr kumimoji="0" lang="en-US" altLang="ko-KR" sz="1100">
              <a:solidFill>
                <a:srgbClr val="000000"/>
              </a:solidFill>
              <a:latin typeface="Times New Roman" pitchFamily="18" charset="0"/>
              <a:ea typeface="ＭＳ Ｐゴシック" pitchFamily="34" charset="-128"/>
            </a:endParaRPr>
          </a:p>
        </p:txBody>
      </p:sp>
      <p:sp>
        <p:nvSpPr>
          <p:cNvPr id="26419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6419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ln>
            <a:miter lim="800000"/>
            <a:headEnd/>
            <a:tailEnd/>
          </a:ln>
        </p:spPr>
        <p:txBody>
          <a:bodyPr/>
          <a:lstStyle/>
          <a:p>
            <a:pPr>
              <a:defRPr/>
            </a:pPr>
            <a:fld id="{28813867-7C2F-49C6-8638-CB5C5791ED0B}" type="slidenum">
              <a:rPr lang="en-US" altLang="ko-KR" smtClean="0"/>
              <a:pPr>
                <a:defRPr/>
              </a:pPr>
              <a:t>21</a:t>
            </a:fld>
            <a:endParaRPr lang="en-US" altLang="ko-KR" smtClean="0"/>
          </a:p>
        </p:txBody>
      </p:sp>
      <p:sp>
        <p:nvSpPr>
          <p:cNvPr id="2867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113A45F4-B19C-4AE2-8429-69E093007BBC}"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21</a:t>
            </a:fld>
            <a:endParaRPr kumimoji="0" lang="en-US" altLang="ko-KR" sz="1100">
              <a:solidFill>
                <a:srgbClr val="000000"/>
              </a:solidFill>
              <a:latin typeface="Times New Roman" pitchFamily="18" charset="0"/>
              <a:ea typeface="ＭＳ Ｐゴシック" pitchFamily="34" charset="-128"/>
            </a:endParaRPr>
          </a:p>
        </p:txBody>
      </p:sp>
      <p:sp>
        <p:nvSpPr>
          <p:cNvPr id="2867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867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r>
              <a:rPr lang="en-US" altLang="ko-KR" b="1" smtClean="0"/>
              <a:t>Judges 9:6 </a:t>
            </a:r>
            <a:r>
              <a:rPr lang="en-US" altLang="ko-KR" smtClean="0"/>
              <a:t>Then all the citizens of Shechem and Beth Millo gathered beside the great tree at the pillar in Shechem to crown Abimelech king. </a:t>
            </a:r>
          </a:p>
          <a:p>
            <a:pPr eaLnBrk="1" hangingPunct="1"/>
            <a:r>
              <a:rPr lang="en-US" altLang="ko-KR" b="1" smtClean="0"/>
              <a:t>Rev. 22:14</a:t>
            </a:r>
            <a:r>
              <a:rPr lang="en-US" altLang="ko-KR" smtClean="0"/>
              <a:t> "Blessed are those who wash their robes, that they may have the right to the tree of life and may go through the gates into the city. </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ln>
            <a:miter lim="800000"/>
            <a:headEnd/>
            <a:tailEnd/>
          </a:ln>
        </p:spPr>
        <p:txBody>
          <a:bodyPr/>
          <a:lstStyle/>
          <a:p>
            <a:pPr>
              <a:defRPr/>
            </a:pPr>
            <a:fld id="{7C85FC1C-C747-44E9-8BC2-EC2A872535ED}" type="slidenum">
              <a:rPr lang="en-US" altLang="ko-KR" smtClean="0"/>
              <a:pPr>
                <a:defRPr/>
              </a:pPr>
              <a:t>136</a:t>
            </a:fld>
            <a:endParaRPr lang="en-US" altLang="ko-KR" smtClean="0"/>
          </a:p>
        </p:txBody>
      </p:sp>
      <p:sp>
        <p:nvSpPr>
          <p:cNvPr id="26624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1B622B36-AB37-43CA-9072-9458551B453D}"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136</a:t>
            </a:fld>
            <a:endParaRPr kumimoji="0" lang="en-US" altLang="ko-KR" sz="1100">
              <a:solidFill>
                <a:srgbClr val="000000"/>
              </a:solidFill>
              <a:latin typeface="Times New Roman" pitchFamily="18" charset="0"/>
              <a:ea typeface="ＭＳ Ｐゴシック" pitchFamily="34" charset="-128"/>
            </a:endParaRPr>
          </a:p>
        </p:txBody>
      </p:sp>
      <p:sp>
        <p:nvSpPr>
          <p:cNvPr id="26624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6624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ln>
            <a:miter lim="800000"/>
            <a:headEnd/>
            <a:tailEnd/>
          </a:ln>
        </p:spPr>
        <p:txBody>
          <a:bodyPr/>
          <a:lstStyle/>
          <a:p>
            <a:pPr>
              <a:defRPr/>
            </a:pPr>
            <a:fld id="{0C4324D8-95F9-44C3-87A7-36897789095B}" type="slidenum">
              <a:rPr lang="en-US" altLang="ko-KR" smtClean="0"/>
              <a:pPr>
                <a:defRPr/>
              </a:pPr>
              <a:t>137</a:t>
            </a:fld>
            <a:endParaRPr lang="en-US" altLang="ko-KR" smtClean="0"/>
          </a:p>
        </p:txBody>
      </p:sp>
      <p:sp>
        <p:nvSpPr>
          <p:cNvPr id="26829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F09F34BD-B4AB-43B6-BD14-CF20BF70A095}"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137</a:t>
            </a:fld>
            <a:endParaRPr kumimoji="0" lang="en-US" altLang="ko-KR" sz="1100">
              <a:solidFill>
                <a:srgbClr val="000000"/>
              </a:solidFill>
              <a:latin typeface="Times New Roman" pitchFamily="18" charset="0"/>
              <a:ea typeface="ＭＳ Ｐゴシック" pitchFamily="34" charset="-128"/>
            </a:endParaRPr>
          </a:p>
        </p:txBody>
      </p:sp>
      <p:sp>
        <p:nvSpPr>
          <p:cNvPr id="26829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6829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ln>
            <a:miter lim="800000"/>
            <a:headEnd/>
            <a:tailEnd/>
          </a:ln>
        </p:spPr>
        <p:txBody>
          <a:bodyPr/>
          <a:lstStyle/>
          <a:p>
            <a:pPr>
              <a:defRPr/>
            </a:pPr>
            <a:fld id="{E4FF3542-4C9D-4B4B-8B4A-CC59FBCFCAE1}" type="slidenum">
              <a:rPr lang="en-US" altLang="ko-KR" smtClean="0"/>
              <a:pPr>
                <a:defRPr/>
              </a:pPr>
              <a:t>138</a:t>
            </a:fld>
            <a:endParaRPr lang="en-US" altLang="ko-KR" smtClean="0"/>
          </a:p>
        </p:txBody>
      </p:sp>
      <p:sp>
        <p:nvSpPr>
          <p:cNvPr id="27033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AA9F3A21-B34E-41E0-A10C-990B3B3066DB}"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138</a:t>
            </a:fld>
            <a:endParaRPr kumimoji="0" lang="en-US" altLang="ko-KR" sz="1100">
              <a:solidFill>
                <a:srgbClr val="000000"/>
              </a:solidFill>
              <a:latin typeface="Times New Roman" pitchFamily="18" charset="0"/>
              <a:ea typeface="ＭＳ Ｐゴシック" pitchFamily="34" charset="-128"/>
            </a:endParaRPr>
          </a:p>
        </p:txBody>
      </p:sp>
      <p:sp>
        <p:nvSpPr>
          <p:cNvPr id="27034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7034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ln>
            <a:miter lim="800000"/>
            <a:headEnd/>
            <a:tailEnd/>
          </a:ln>
        </p:spPr>
        <p:txBody>
          <a:bodyPr/>
          <a:lstStyle/>
          <a:p>
            <a:pPr>
              <a:defRPr/>
            </a:pPr>
            <a:fld id="{DC5D7B3D-6504-469F-9683-42987DA69299}" type="slidenum">
              <a:rPr lang="en-US" altLang="ko-KR" smtClean="0"/>
              <a:pPr>
                <a:defRPr/>
              </a:pPr>
              <a:t>139</a:t>
            </a:fld>
            <a:endParaRPr lang="en-US" altLang="ko-KR" smtClean="0"/>
          </a:p>
        </p:txBody>
      </p:sp>
      <p:sp>
        <p:nvSpPr>
          <p:cNvPr id="27238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B3F6A776-EB48-4C0C-9274-20A3DA47A512}"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139</a:t>
            </a:fld>
            <a:endParaRPr kumimoji="0" lang="en-US" altLang="ko-KR" sz="1100">
              <a:solidFill>
                <a:srgbClr val="000000"/>
              </a:solidFill>
              <a:latin typeface="Times New Roman" pitchFamily="18" charset="0"/>
              <a:ea typeface="ＭＳ Ｐゴシック" pitchFamily="34" charset="-128"/>
            </a:endParaRPr>
          </a:p>
        </p:txBody>
      </p:sp>
      <p:sp>
        <p:nvSpPr>
          <p:cNvPr id="27238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7238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ln>
            <a:miter lim="800000"/>
            <a:headEnd/>
            <a:tailEnd/>
          </a:ln>
        </p:spPr>
        <p:txBody>
          <a:bodyPr/>
          <a:lstStyle/>
          <a:p>
            <a:pPr>
              <a:defRPr/>
            </a:pPr>
            <a:fld id="{8367655A-9AA6-4CF3-8A58-EBE66DD07334}" type="slidenum">
              <a:rPr lang="en-US" altLang="ko-KR" smtClean="0"/>
              <a:pPr>
                <a:defRPr/>
              </a:pPr>
              <a:t>140</a:t>
            </a:fld>
            <a:endParaRPr lang="en-US" altLang="ko-KR" smtClean="0"/>
          </a:p>
        </p:txBody>
      </p:sp>
      <p:sp>
        <p:nvSpPr>
          <p:cNvPr id="27443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A0F0262B-09AE-4970-A1D5-014A8A867005}"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140</a:t>
            </a:fld>
            <a:endParaRPr kumimoji="0" lang="en-US" altLang="ko-KR" sz="1100">
              <a:solidFill>
                <a:srgbClr val="000000"/>
              </a:solidFill>
              <a:latin typeface="Times New Roman" pitchFamily="18" charset="0"/>
              <a:ea typeface="ＭＳ Ｐゴシック" pitchFamily="34" charset="-128"/>
            </a:endParaRPr>
          </a:p>
        </p:txBody>
      </p:sp>
      <p:sp>
        <p:nvSpPr>
          <p:cNvPr id="27443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7443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ln>
            <a:miter lim="800000"/>
            <a:headEnd/>
            <a:tailEnd/>
          </a:ln>
        </p:spPr>
        <p:txBody>
          <a:bodyPr/>
          <a:lstStyle/>
          <a:p>
            <a:pPr>
              <a:defRPr/>
            </a:pPr>
            <a:fld id="{797A9285-76FC-44F0-9DA3-FA9AE556DA0B}" type="slidenum">
              <a:rPr lang="en-US" altLang="ko-KR" smtClean="0"/>
              <a:pPr>
                <a:defRPr/>
              </a:pPr>
              <a:t>141</a:t>
            </a:fld>
            <a:endParaRPr lang="en-US" altLang="ko-KR" smtClean="0"/>
          </a:p>
        </p:txBody>
      </p:sp>
      <p:sp>
        <p:nvSpPr>
          <p:cNvPr id="27648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34BAD317-FD39-4795-B347-3422EC5AE58A}"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141</a:t>
            </a:fld>
            <a:endParaRPr kumimoji="0" lang="en-US" altLang="ko-KR" sz="1100">
              <a:solidFill>
                <a:srgbClr val="000000"/>
              </a:solidFill>
              <a:latin typeface="Times New Roman" pitchFamily="18" charset="0"/>
              <a:ea typeface="ＭＳ Ｐゴシック" pitchFamily="34" charset="-128"/>
            </a:endParaRPr>
          </a:p>
        </p:txBody>
      </p:sp>
      <p:sp>
        <p:nvSpPr>
          <p:cNvPr id="27648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7648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r>
              <a:rPr lang="en-US" altLang="ko-KR" smtClean="0"/>
              <a:t>Mal. 4:5 "See, I will send you the prophet Elijah before that great and dreadful day of the LORD comes. </a:t>
            </a:r>
          </a:p>
          <a:p>
            <a:pPr eaLnBrk="1" hangingPunct="1"/>
            <a:r>
              <a:rPr lang="en-US" altLang="ko-KR" smtClean="0"/>
              <a:t>John 1:21 They asked him, "Then who are you? Are you Elijah?"</a:t>
            </a:r>
            <a:r>
              <a:rPr lang="en-US" altLang="ko-KR" smtClean="0">
                <a:latin typeface="Arial" charset="0"/>
              </a:rPr>
              <a:t> </a:t>
            </a:r>
            <a:r>
              <a:rPr lang="en-US" altLang="ko-KR" smtClean="0"/>
              <a:t>He said, "I am not."</a:t>
            </a:r>
            <a:r>
              <a:rPr lang="en-US" altLang="ko-KR" smtClean="0">
                <a:latin typeface="Arial" charset="0"/>
              </a:rPr>
              <a:t>  </a:t>
            </a:r>
            <a:r>
              <a:rPr lang="en-US" altLang="ko-KR" smtClean="0"/>
              <a:t>"Are you the Prophet?"</a:t>
            </a:r>
            <a:r>
              <a:rPr lang="en-US" altLang="ko-KR" smtClean="0">
                <a:latin typeface="Arial" charset="0"/>
              </a:rPr>
              <a:t> </a:t>
            </a:r>
            <a:r>
              <a:rPr lang="en-US" altLang="ko-KR" smtClean="0"/>
              <a:t>He answered, "No." </a:t>
            </a:r>
          </a:p>
          <a:p>
            <a:pPr eaLnBrk="1" hangingPunct="1"/>
            <a:r>
              <a:rPr lang="en-US" altLang="ko-KR" smtClean="0"/>
              <a:t>Matt 11:14 And if you are willing to accept it, he is the Elijah who was to come. </a:t>
            </a:r>
          </a:p>
          <a:p>
            <a:pPr eaLnBrk="1" hangingPunct="1"/>
            <a:endParaRPr lang="en-US" altLang="ko-KR"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ln>
            <a:miter lim="800000"/>
            <a:headEnd/>
            <a:tailEnd/>
          </a:ln>
        </p:spPr>
        <p:txBody>
          <a:bodyPr/>
          <a:lstStyle/>
          <a:p>
            <a:pPr>
              <a:defRPr/>
            </a:pPr>
            <a:fld id="{0AF4B14C-8C27-4B5D-B1D0-0E456197AA14}" type="slidenum">
              <a:rPr lang="en-US" altLang="ko-KR" smtClean="0"/>
              <a:pPr>
                <a:defRPr/>
              </a:pPr>
              <a:t>142</a:t>
            </a:fld>
            <a:endParaRPr lang="en-US" altLang="ko-KR" smtClean="0"/>
          </a:p>
        </p:txBody>
      </p:sp>
      <p:sp>
        <p:nvSpPr>
          <p:cNvPr id="27853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D87573BF-0076-44FD-9C94-4ECDD4B519F9}"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142</a:t>
            </a:fld>
            <a:endParaRPr kumimoji="0" lang="en-US" altLang="ko-KR" sz="1100">
              <a:solidFill>
                <a:srgbClr val="000000"/>
              </a:solidFill>
              <a:latin typeface="Times New Roman" pitchFamily="18" charset="0"/>
              <a:ea typeface="ＭＳ Ｐゴシック" pitchFamily="34" charset="-128"/>
            </a:endParaRPr>
          </a:p>
        </p:txBody>
      </p:sp>
      <p:sp>
        <p:nvSpPr>
          <p:cNvPr id="27853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7853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ln>
            <a:miter lim="800000"/>
            <a:headEnd/>
            <a:tailEnd/>
          </a:ln>
        </p:spPr>
        <p:txBody>
          <a:bodyPr/>
          <a:lstStyle/>
          <a:p>
            <a:pPr>
              <a:defRPr/>
            </a:pPr>
            <a:fld id="{DC216DFA-1D40-4F29-AF83-E7D1D6133C0B}" type="slidenum">
              <a:rPr lang="en-US" altLang="ko-KR" smtClean="0"/>
              <a:pPr>
                <a:defRPr/>
              </a:pPr>
              <a:t>143</a:t>
            </a:fld>
            <a:endParaRPr lang="en-US" altLang="ko-KR" smtClean="0"/>
          </a:p>
        </p:txBody>
      </p:sp>
      <p:sp>
        <p:nvSpPr>
          <p:cNvPr id="28057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4E06F293-5FD4-4B1E-A8B9-2410878CE85F}"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143</a:t>
            </a:fld>
            <a:endParaRPr kumimoji="0" lang="en-US" altLang="ko-KR" sz="1100">
              <a:solidFill>
                <a:srgbClr val="000000"/>
              </a:solidFill>
              <a:latin typeface="Times New Roman" pitchFamily="18" charset="0"/>
              <a:ea typeface="ＭＳ Ｐゴシック" pitchFamily="34" charset="-128"/>
            </a:endParaRPr>
          </a:p>
        </p:txBody>
      </p:sp>
      <p:sp>
        <p:nvSpPr>
          <p:cNvPr id="28058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8058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ln>
            <a:miter lim="800000"/>
            <a:headEnd/>
            <a:tailEnd/>
          </a:ln>
        </p:spPr>
        <p:txBody>
          <a:bodyPr/>
          <a:lstStyle/>
          <a:p>
            <a:pPr>
              <a:defRPr/>
            </a:pPr>
            <a:fld id="{B4D957C6-CD49-491D-A926-CF078758E594}" type="slidenum">
              <a:rPr lang="en-US" altLang="ko-KR" smtClean="0"/>
              <a:pPr>
                <a:defRPr/>
              </a:pPr>
              <a:t>144</a:t>
            </a:fld>
            <a:endParaRPr lang="en-US" altLang="ko-KR" smtClean="0"/>
          </a:p>
        </p:txBody>
      </p:sp>
      <p:sp>
        <p:nvSpPr>
          <p:cNvPr id="28262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7FFA8864-7A00-4E61-82E7-83C61154F13D}"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144</a:t>
            </a:fld>
            <a:endParaRPr kumimoji="0" lang="en-US" altLang="ko-KR" sz="1100">
              <a:solidFill>
                <a:srgbClr val="000000"/>
              </a:solidFill>
              <a:latin typeface="Times New Roman" pitchFamily="18" charset="0"/>
              <a:ea typeface="ＭＳ Ｐゴシック" pitchFamily="34" charset="-128"/>
            </a:endParaRPr>
          </a:p>
        </p:txBody>
      </p:sp>
      <p:sp>
        <p:nvSpPr>
          <p:cNvPr id="28262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8262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ln>
            <a:miter lim="800000"/>
            <a:headEnd/>
            <a:tailEnd/>
          </a:ln>
        </p:spPr>
        <p:txBody>
          <a:bodyPr/>
          <a:lstStyle/>
          <a:p>
            <a:pPr>
              <a:defRPr/>
            </a:pPr>
            <a:fld id="{10F26F0F-B3D9-4A84-B064-D74CC56EF463}" type="slidenum">
              <a:rPr lang="en-US" altLang="ko-KR" smtClean="0"/>
              <a:pPr>
                <a:defRPr/>
              </a:pPr>
              <a:t>145</a:t>
            </a:fld>
            <a:endParaRPr lang="en-US" altLang="ko-KR" smtClean="0"/>
          </a:p>
        </p:txBody>
      </p:sp>
      <p:sp>
        <p:nvSpPr>
          <p:cNvPr id="28467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1003CBEE-903C-4CFC-9B9B-0BF8A5C7261D}"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145</a:t>
            </a:fld>
            <a:endParaRPr kumimoji="0" lang="en-US" altLang="ko-KR" sz="1100">
              <a:solidFill>
                <a:srgbClr val="000000"/>
              </a:solidFill>
              <a:latin typeface="Times New Roman" pitchFamily="18" charset="0"/>
              <a:ea typeface="ＭＳ Ｐゴシック" pitchFamily="34" charset="-128"/>
            </a:endParaRPr>
          </a:p>
        </p:txBody>
      </p:sp>
      <p:sp>
        <p:nvSpPr>
          <p:cNvPr id="28467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8467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ln>
            <a:miter lim="800000"/>
            <a:headEnd/>
            <a:tailEnd/>
          </a:ln>
        </p:spPr>
        <p:txBody>
          <a:bodyPr/>
          <a:lstStyle/>
          <a:p>
            <a:pPr>
              <a:defRPr/>
            </a:pPr>
            <a:fld id="{C7C98ACE-6A32-4F2B-8DA6-B4656DB883BF}" type="slidenum">
              <a:rPr lang="en-US" altLang="ko-KR" smtClean="0"/>
              <a:pPr>
                <a:defRPr/>
              </a:pPr>
              <a:t>22</a:t>
            </a:fld>
            <a:endParaRPr lang="en-US" altLang="ko-KR" smtClean="0"/>
          </a:p>
        </p:txBody>
      </p:sp>
      <p:sp>
        <p:nvSpPr>
          <p:cNvPr id="3072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630E2CCE-F2A4-425E-A0EA-1E2D40CA6B50}"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22</a:t>
            </a:fld>
            <a:endParaRPr kumimoji="0" lang="en-US" altLang="ko-KR" sz="1100">
              <a:solidFill>
                <a:srgbClr val="000000"/>
              </a:solidFill>
              <a:latin typeface="Times New Roman" pitchFamily="18" charset="0"/>
              <a:ea typeface="ＭＳ Ｐゴシック" pitchFamily="34" charset="-128"/>
            </a:endParaRPr>
          </a:p>
        </p:txBody>
      </p:sp>
      <p:sp>
        <p:nvSpPr>
          <p:cNvPr id="3072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3072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ln>
            <a:miter lim="800000"/>
            <a:headEnd/>
            <a:tailEnd/>
          </a:ln>
        </p:spPr>
        <p:txBody>
          <a:bodyPr/>
          <a:lstStyle/>
          <a:p>
            <a:pPr>
              <a:defRPr/>
            </a:pPr>
            <a:fld id="{43A7037F-726C-4C6B-BFFC-FA054A6DF968}" type="slidenum">
              <a:rPr lang="en-US" altLang="ko-KR" smtClean="0"/>
              <a:pPr>
                <a:defRPr/>
              </a:pPr>
              <a:t>146</a:t>
            </a:fld>
            <a:endParaRPr lang="en-US" altLang="ko-KR" smtClean="0"/>
          </a:p>
        </p:txBody>
      </p:sp>
      <p:sp>
        <p:nvSpPr>
          <p:cNvPr id="28672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BCB292FD-CB80-406E-8069-5DC6A00D2B9C}"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146</a:t>
            </a:fld>
            <a:endParaRPr kumimoji="0" lang="en-US" altLang="ko-KR" sz="1100">
              <a:solidFill>
                <a:srgbClr val="000000"/>
              </a:solidFill>
              <a:latin typeface="Times New Roman" pitchFamily="18" charset="0"/>
              <a:ea typeface="ＭＳ Ｐゴシック" pitchFamily="34" charset="-128"/>
            </a:endParaRPr>
          </a:p>
        </p:txBody>
      </p:sp>
      <p:sp>
        <p:nvSpPr>
          <p:cNvPr id="28672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8672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ln>
            <a:miter lim="800000"/>
            <a:headEnd/>
            <a:tailEnd/>
          </a:ln>
        </p:spPr>
        <p:txBody>
          <a:bodyPr/>
          <a:lstStyle/>
          <a:p>
            <a:pPr>
              <a:defRPr/>
            </a:pPr>
            <a:fld id="{2DD75A5A-2980-4791-9020-3AB37481B670}" type="slidenum">
              <a:rPr lang="en-US" altLang="ko-KR" smtClean="0"/>
              <a:pPr>
                <a:defRPr/>
              </a:pPr>
              <a:t>147</a:t>
            </a:fld>
            <a:endParaRPr lang="en-US" altLang="ko-KR" smtClean="0"/>
          </a:p>
        </p:txBody>
      </p:sp>
      <p:sp>
        <p:nvSpPr>
          <p:cNvPr id="28877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2AF237E3-E012-4563-B5B2-63A3B582BF91}"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147</a:t>
            </a:fld>
            <a:endParaRPr kumimoji="0" lang="en-US" altLang="ko-KR" sz="1100">
              <a:solidFill>
                <a:srgbClr val="000000"/>
              </a:solidFill>
              <a:latin typeface="Times New Roman" pitchFamily="18" charset="0"/>
              <a:ea typeface="ＭＳ Ｐゴシック" pitchFamily="34" charset="-128"/>
            </a:endParaRPr>
          </a:p>
        </p:txBody>
      </p:sp>
      <p:sp>
        <p:nvSpPr>
          <p:cNvPr id="28877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8877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ln>
            <a:miter lim="800000"/>
            <a:headEnd/>
            <a:tailEnd/>
          </a:ln>
        </p:spPr>
        <p:txBody>
          <a:bodyPr/>
          <a:lstStyle/>
          <a:p>
            <a:pPr>
              <a:defRPr/>
            </a:pPr>
            <a:fld id="{1EE425D8-1914-46FF-8145-8AF5D3BD3638}" type="slidenum">
              <a:rPr lang="en-US" altLang="ko-KR" smtClean="0"/>
              <a:pPr>
                <a:defRPr/>
              </a:pPr>
              <a:t>148</a:t>
            </a:fld>
            <a:endParaRPr lang="en-US" altLang="ko-KR" smtClean="0"/>
          </a:p>
        </p:txBody>
      </p:sp>
      <p:sp>
        <p:nvSpPr>
          <p:cNvPr id="29081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F4C8CCCF-F753-4056-AEE2-88CAEC96A4C4}"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148</a:t>
            </a:fld>
            <a:endParaRPr kumimoji="0" lang="en-US" altLang="ko-KR" sz="1100">
              <a:solidFill>
                <a:srgbClr val="000000"/>
              </a:solidFill>
              <a:latin typeface="Times New Roman" pitchFamily="18" charset="0"/>
              <a:ea typeface="ＭＳ Ｐゴシック" pitchFamily="34" charset="-128"/>
            </a:endParaRPr>
          </a:p>
        </p:txBody>
      </p:sp>
      <p:sp>
        <p:nvSpPr>
          <p:cNvPr id="29082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9082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ln>
            <a:miter lim="800000"/>
            <a:headEnd/>
            <a:tailEnd/>
          </a:ln>
        </p:spPr>
        <p:txBody>
          <a:bodyPr/>
          <a:lstStyle/>
          <a:p>
            <a:pPr>
              <a:defRPr/>
            </a:pPr>
            <a:fld id="{2B9DBDB7-4E52-4EBA-AC89-659FB14B4D05}" type="slidenum">
              <a:rPr lang="en-US" altLang="ko-KR" smtClean="0"/>
              <a:pPr>
                <a:defRPr/>
              </a:pPr>
              <a:t>149</a:t>
            </a:fld>
            <a:endParaRPr lang="en-US" altLang="ko-KR" smtClean="0"/>
          </a:p>
        </p:txBody>
      </p:sp>
      <p:sp>
        <p:nvSpPr>
          <p:cNvPr id="29286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0409B1DE-828C-4143-9803-E3C20D0B59BF}"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149</a:t>
            </a:fld>
            <a:endParaRPr kumimoji="0" lang="en-US" altLang="ko-KR" sz="1100">
              <a:solidFill>
                <a:srgbClr val="000000"/>
              </a:solidFill>
              <a:latin typeface="Times New Roman" pitchFamily="18" charset="0"/>
              <a:ea typeface="ＭＳ Ｐゴシック" pitchFamily="34" charset="-128"/>
            </a:endParaRPr>
          </a:p>
        </p:txBody>
      </p:sp>
      <p:sp>
        <p:nvSpPr>
          <p:cNvPr id="29286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9286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ln>
            <a:miter lim="800000"/>
            <a:headEnd/>
            <a:tailEnd/>
          </a:ln>
        </p:spPr>
        <p:txBody>
          <a:bodyPr/>
          <a:lstStyle/>
          <a:p>
            <a:pPr>
              <a:defRPr/>
            </a:pPr>
            <a:fld id="{A4644368-4E28-4068-8450-D909C86EEDE1}" type="slidenum">
              <a:rPr lang="en-US" altLang="ko-KR" smtClean="0"/>
              <a:pPr>
                <a:defRPr/>
              </a:pPr>
              <a:t>150</a:t>
            </a:fld>
            <a:endParaRPr lang="en-US" altLang="ko-KR" smtClean="0"/>
          </a:p>
        </p:txBody>
      </p:sp>
      <p:sp>
        <p:nvSpPr>
          <p:cNvPr id="29491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3D85CB5C-0D06-4635-83EA-5A263643BA13}"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150</a:t>
            </a:fld>
            <a:endParaRPr kumimoji="0" lang="en-US" altLang="ko-KR" sz="1100">
              <a:solidFill>
                <a:srgbClr val="000000"/>
              </a:solidFill>
              <a:latin typeface="Times New Roman" pitchFamily="18" charset="0"/>
              <a:ea typeface="ＭＳ Ｐゴシック" pitchFamily="34" charset="-128"/>
            </a:endParaRPr>
          </a:p>
        </p:txBody>
      </p:sp>
      <p:sp>
        <p:nvSpPr>
          <p:cNvPr id="29491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9491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ln>
            <a:miter lim="800000"/>
            <a:headEnd/>
            <a:tailEnd/>
          </a:ln>
        </p:spPr>
        <p:txBody>
          <a:bodyPr/>
          <a:lstStyle/>
          <a:p>
            <a:pPr>
              <a:defRPr/>
            </a:pPr>
            <a:fld id="{71BDFEFA-7AC2-4356-A880-A46565898C08}" type="slidenum">
              <a:rPr lang="en-US" altLang="ko-KR" smtClean="0"/>
              <a:pPr>
                <a:defRPr/>
              </a:pPr>
              <a:t>151</a:t>
            </a:fld>
            <a:endParaRPr lang="en-US" altLang="ko-KR" smtClean="0"/>
          </a:p>
        </p:txBody>
      </p:sp>
      <p:sp>
        <p:nvSpPr>
          <p:cNvPr id="29696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2F8E5D80-7930-4499-BA0F-88BA40663054}"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151</a:t>
            </a:fld>
            <a:endParaRPr kumimoji="0" lang="en-US" altLang="ko-KR" sz="1100">
              <a:solidFill>
                <a:srgbClr val="000000"/>
              </a:solidFill>
              <a:latin typeface="Times New Roman" pitchFamily="18" charset="0"/>
              <a:ea typeface="ＭＳ Ｐゴシック" pitchFamily="34" charset="-128"/>
            </a:endParaRPr>
          </a:p>
        </p:txBody>
      </p:sp>
      <p:sp>
        <p:nvSpPr>
          <p:cNvPr id="29696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9696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ln>
            <a:miter lim="800000"/>
            <a:headEnd/>
            <a:tailEnd/>
          </a:ln>
        </p:spPr>
        <p:txBody>
          <a:bodyPr/>
          <a:lstStyle/>
          <a:p>
            <a:pPr>
              <a:defRPr/>
            </a:pPr>
            <a:fld id="{533D4EF4-0940-462D-8856-B1D00E299105}" type="slidenum">
              <a:rPr lang="en-US" altLang="ko-KR" smtClean="0"/>
              <a:pPr>
                <a:defRPr/>
              </a:pPr>
              <a:t>152</a:t>
            </a:fld>
            <a:endParaRPr lang="en-US" altLang="ko-KR" smtClean="0"/>
          </a:p>
        </p:txBody>
      </p:sp>
      <p:sp>
        <p:nvSpPr>
          <p:cNvPr id="29901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FF1D5714-A351-44B4-93C9-392D2275256C}"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152</a:t>
            </a:fld>
            <a:endParaRPr kumimoji="0" lang="en-US" altLang="ko-KR" sz="1100">
              <a:solidFill>
                <a:srgbClr val="000000"/>
              </a:solidFill>
              <a:latin typeface="Times New Roman" pitchFamily="18" charset="0"/>
              <a:ea typeface="ＭＳ Ｐゴシック" pitchFamily="34" charset="-128"/>
            </a:endParaRPr>
          </a:p>
        </p:txBody>
      </p:sp>
      <p:sp>
        <p:nvSpPr>
          <p:cNvPr id="29901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9901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ln>
            <a:miter lim="800000"/>
            <a:headEnd/>
            <a:tailEnd/>
          </a:ln>
        </p:spPr>
        <p:txBody>
          <a:bodyPr/>
          <a:lstStyle/>
          <a:p>
            <a:pPr>
              <a:defRPr/>
            </a:pPr>
            <a:fld id="{94C166E9-8B23-4C5E-9AC7-436F83680816}" type="slidenum">
              <a:rPr lang="en-US" altLang="ko-KR" smtClean="0"/>
              <a:pPr>
                <a:defRPr/>
              </a:pPr>
              <a:t>153</a:t>
            </a:fld>
            <a:endParaRPr lang="en-US" altLang="ko-KR" smtClean="0"/>
          </a:p>
        </p:txBody>
      </p:sp>
      <p:sp>
        <p:nvSpPr>
          <p:cNvPr id="30105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68A9A688-CF90-4BBE-B987-906237FF5AAE}"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153</a:t>
            </a:fld>
            <a:endParaRPr kumimoji="0" lang="en-US" altLang="ko-KR" sz="1100">
              <a:solidFill>
                <a:srgbClr val="000000"/>
              </a:solidFill>
              <a:latin typeface="Times New Roman" pitchFamily="18" charset="0"/>
              <a:ea typeface="ＭＳ Ｐゴシック" pitchFamily="34" charset="-128"/>
            </a:endParaRPr>
          </a:p>
        </p:txBody>
      </p:sp>
      <p:sp>
        <p:nvSpPr>
          <p:cNvPr id="30106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30106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ln>
            <a:miter lim="800000"/>
            <a:headEnd/>
            <a:tailEnd/>
          </a:ln>
        </p:spPr>
        <p:txBody>
          <a:bodyPr/>
          <a:lstStyle/>
          <a:p>
            <a:pPr>
              <a:defRPr/>
            </a:pPr>
            <a:fld id="{7C9CF0D0-B061-43E0-80B9-98B621071586}" type="slidenum">
              <a:rPr lang="en-US" altLang="ko-KR" smtClean="0"/>
              <a:pPr>
                <a:defRPr/>
              </a:pPr>
              <a:t>154</a:t>
            </a:fld>
            <a:endParaRPr lang="en-US" altLang="ko-KR" smtClean="0"/>
          </a:p>
        </p:txBody>
      </p:sp>
      <p:sp>
        <p:nvSpPr>
          <p:cNvPr id="30310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9BE38802-3CD1-4C73-B2DB-108FB9DECB26}"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154</a:t>
            </a:fld>
            <a:endParaRPr kumimoji="0" lang="en-US" altLang="ko-KR" sz="1100">
              <a:solidFill>
                <a:srgbClr val="000000"/>
              </a:solidFill>
              <a:latin typeface="Times New Roman" pitchFamily="18" charset="0"/>
              <a:ea typeface="ＭＳ Ｐゴシック" pitchFamily="34" charset="-128"/>
            </a:endParaRPr>
          </a:p>
        </p:txBody>
      </p:sp>
      <p:sp>
        <p:nvSpPr>
          <p:cNvPr id="30310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30310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ln>
            <a:miter lim="800000"/>
            <a:headEnd/>
            <a:tailEnd/>
          </a:ln>
        </p:spPr>
        <p:txBody>
          <a:bodyPr/>
          <a:lstStyle/>
          <a:p>
            <a:pPr>
              <a:defRPr/>
            </a:pPr>
            <a:fld id="{EFA88DFA-F4FE-48C9-9855-9018CBCCCB0B}" type="slidenum">
              <a:rPr lang="en-US" altLang="ko-KR" smtClean="0"/>
              <a:pPr>
                <a:defRPr/>
              </a:pPr>
              <a:t>155</a:t>
            </a:fld>
            <a:endParaRPr lang="en-US" altLang="ko-KR" smtClean="0"/>
          </a:p>
        </p:txBody>
      </p:sp>
      <p:sp>
        <p:nvSpPr>
          <p:cNvPr id="30515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31EF88A7-7BCE-48D5-BF68-E5614ED5B3AC}"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155</a:t>
            </a:fld>
            <a:endParaRPr kumimoji="0" lang="en-US" altLang="ko-KR" sz="1100">
              <a:solidFill>
                <a:srgbClr val="000000"/>
              </a:solidFill>
              <a:latin typeface="Times New Roman" pitchFamily="18" charset="0"/>
              <a:ea typeface="ＭＳ Ｐゴシック" pitchFamily="34" charset="-128"/>
            </a:endParaRPr>
          </a:p>
        </p:txBody>
      </p:sp>
      <p:sp>
        <p:nvSpPr>
          <p:cNvPr id="30515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30515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ln>
            <a:miter lim="800000"/>
            <a:headEnd/>
            <a:tailEnd/>
          </a:ln>
        </p:spPr>
        <p:txBody>
          <a:bodyPr/>
          <a:lstStyle/>
          <a:p>
            <a:pPr>
              <a:defRPr/>
            </a:pPr>
            <a:fld id="{0A7F0604-8792-4821-9772-27059EDDEC73}" type="slidenum">
              <a:rPr lang="en-US" altLang="ko-KR" smtClean="0"/>
              <a:pPr>
                <a:defRPr/>
              </a:pPr>
              <a:t>23</a:t>
            </a:fld>
            <a:endParaRPr lang="en-US" altLang="ko-KR" smtClean="0"/>
          </a:p>
        </p:txBody>
      </p:sp>
      <p:sp>
        <p:nvSpPr>
          <p:cNvPr id="3277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29EC4AF8-DC1F-4A71-93AB-1CF03CE69750}"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23</a:t>
            </a:fld>
            <a:endParaRPr kumimoji="0" lang="en-US" altLang="ko-KR" sz="1100">
              <a:solidFill>
                <a:srgbClr val="000000"/>
              </a:solidFill>
              <a:latin typeface="Times New Roman" pitchFamily="18" charset="0"/>
              <a:ea typeface="ＭＳ Ｐゴシック" pitchFamily="34" charset="-128"/>
            </a:endParaRPr>
          </a:p>
        </p:txBody>
      </p:sp>
      <p:sp>
        <p:nvSpPr>
          <p:cNvPr id="3277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3277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ln>
            <a:miter lim="800000"/>
            <a:headEnd/>
            <a:tailEnd/>
          </a:ln>
        </p:spPr>
        <p:txBody>
          <a:bodyPr/>
          <a:lstStyle/>
          <a:p>
            <a:pPr>
              <a:defRPr/>
            </a:pPr>
            <a:fld id="{4A968555-54CD-4E55-B937-50E9E0DA2D11}" type="slidenum">
              <a:rPr lang="en-US" altLang="ko-KR" smtClean="0"/>
              <a:pPr>
                <a:defRPr/>
              </a:pPr>
              <a:t>156</a:t>
            </a:fld>
            <a:endParaRPr lang="en-US" altLang="ko-KR" smtClean="0"/>
          </a:p>
        </p:txBody>
      </p:sp>
      <p:sp>
        <p:nvSpPr>
          <p:cNvPr id="30720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51A8C5D7-A65A-4C8A-B1AB-15E0E73295FF}"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156</a:t>
            </a:fld>
            <a:endParaRPr kumimoji="0" lang="en-US" altLang="ko-KR" sz="1100">
              <a:solidFill>
                <a:srgbClr val="000000"/>
              </a:solidFill>
              <a:latin typeface="Times New Roman" pitchFamily="18" charset="0"/>
              <a:ea typeface="ＭＳ Ｐゴシック" pitchFamily="34" charset="-128"/>
            </a:endParaRPr>
          </a:p>
        </p:txBody>
      </p:sp>
      <p:sp>
        <p:nvSpPr>
          <p:cNvPr id="30720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30720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ln>
            <a:miter lim="800000"/>
            <a:headEnd/>
            <a:tailEnd/>
          </a:ln>
        </p:spPr>
        <p:txBody>
          <a:bodyPr/>
          <a:lstStyle/>
          <a:p>
            <a:pPr>
              <a:defRPr/>
            </a:pPr>
            <a:fld id="{2F05ADA2-87B1-4BB4-A41D-BB4CEC874407}" type="slidenum">
              <a:rPr lang="en-US" altLang="ko-KR" smtClean="0"/>
              <a:pPr>
                <a:defRPr/>
              </a:pPr>
              <a:t>157</a:t>
            </a:fld>
            <a:endParaRPr lang="en-US" altLang="ko-KR" smtClean="0"/>
          </a:p>
        </p:txBody>
      </p:sp>
      <p:sp>
        <p:nvSpPr>
          <p:cNvPr id="30925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008F473F-2191-4CBA-9C24-36A6C3987C9E}"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157</a:t>
            </a:fld>
            <a:endParaRPr kumimoji="0" lang="en-US" altLang="ko-KR" sz="1100">
              <a:solidFill>
                <a:srgbClr val="000000"/>
              </a:solidFill>
              <a:latin typeface="Times New Roman" pitchFamily="18" charset="0"/>
              <a:ea typeface="ＭＳ Ｐゴシック" pitchFamily="34" charset="-128"/>
            </a:endParaRPr>
          </a:p>
        </p:txBody>
      </p:sp>
      <p:sp>
        <p:nvSpPr>
          <p:cNvPr id="30925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30925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ln>
            <a:miter lim="800000"/>
            <a:headEnd/>
            <a:tailEnd/>
          </a:ln>
        </p:spPr>
        <p:txBody>
          <a:bodyPr/>
          <a:lstStyle/>
          <a:p>
            <a:pPr>
              <a:defRPr/>
            </a:pPr>
            <a:fld id="{C91DC47A-4526-42CE-80F2-78B0FCEC7786}" type="slidenum">
              <a:rPr lang="en-US" altLang="ko-KR" smtClean="0"/>
              <a:pPr>
                <a:defRPr/>
              </a:pPr>
              <a:t>158</a:t>
            </a:fld>
            <a:endParaRPr lang="en-US" altLang="ko-KR" smtClean="0"/>
          </a:p>
        </p:txBody>
      </p:sp>
      <p:sp>
        <p:nvSpPr>
          <p:cNvPr id="31129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8187DBA6-279F-43D7-85CE-55682A4B38F9}"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158</a:t>
            </a:fld>
            <a:endParaRPr kumimoji="0" lang="en-US" altLang="ko-KR" sz="1100">
              <a:solidFill>
                <a:srgbClr val="000000"/>
              </a:solidFill>
              <a:latin typeface="Times New Roman" pitchFamily="18" charset="0"/>
              <a:ea typeface="ＭＳ Ｐゴシック" pitchFamily="34" charset="-128"/>
            </a:endParaRPr>
          </a:p>
        </p:txBody>
      </p:sp>
      <p:sp>
        <p:nvSpPr>
          <p:cNvPr id="31130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31130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7"/>
          <p:cNvSpPr>
            <a:spLocks noGrp="1" noChangeArrowheads="1"/>
          </p:cNvSpPr>
          <p:nvPr>
            <p:ph type="sldNum" sz="quarter" idx="5"/>
          </p:nvPr>
        </p:nvSpPr>
        <p:spPr>
          <a:ln>
            <a:miter lim="800000"/>
            <a:headEnd/>
            <a:tailEnd/>
          </a:ln>
        </p:spPr>
        <p:txBody>
          <a:bodyPr/>
          <a:lstStyle/>
          <a:p>
            <a:pPr>
              <a:defRPr/>
            </a:pPr>
            <a:fld id="{0097D918-F403-4004-B538-4D9F7D6646A1}" type="slidenum">
              <a:rPr lang="en-US" altLang="ko-KR" smtClean="0"/>
              <a:pPr>
                <a:defRPr/>
              </a:pPr>
              <a:t>170</a:t>
            </a:fld>
            <a:endParaRPr lang="en-US" altLang="ko-KR" smtClean="0"/>
          </a:p>
        </p:txBody>
      </p:sp>
      <p:sp>
        <p:nvSpPr>
          <p:cNvPr id="324610" name="슬라이드 이미지 개체 틀 1"/>
          <p:cNvSpPr>
            <a:spLocks noGrp="1" noRot="1" noChangeAspect="1" noTextEdit="1"/>
          </p:cNvSpPr>
          <p:nvPr>
            <p:ph type="sldImg"/>
          </p:nvPr>
        </p:nvSpPr>
        <p:spPr>
          <a:xfrm>
            <a:off x="1146175" y="687388"/>
            <a:ext cx="4560888" cy="3421062"/>
          </a:xfrm>
          <a:ln/>
        </p:spPr>
      </p:sp>
      <p:sp>
        <p:nvSpPr>
          <p:cNvPr id="324611" name="슬라이드 노트 개체 틀 2"/>
          <p:cNvSpPr>
            <a:spLocks noGrp="1"/>
          </p:cNvSpPr>
          <p:nvPr>
            <p:ph type="body" idx="1"/>
          </p:nvPr>
        </p:nvSpPr>
        <p:spPr>
          <a:xfrm>
            <a:off x="685800" y="4341813"/>
            <a:ext cx="5480050" cy="4108450"/>
          </a:xfrm>
          <a:noFill/>
        </p:spPr>
        <p:txBody>
          <a:bodyPr lIns="0" tIns="0" rIns="0" bIns="0"/>
          <a:lstStyle/>
          <a:p>
            <a:pPr eaLnBrk="1" hangingPunct="1"/>
            <a:endParaRPr lang="en-US" smtClean="0">
              <a:ea typeface="맑은 고딕" pitchFamily="50" charset="-127"/>
            </a:endParaRPr>
          </a:p>
        </p:txBody>
      </p:sp>
      <p:sp>
        <p:nvSpPr>
          <p:cNvPr id="324612" name="슬라이드 번호 개체 틀 3"/>
          <p:cNvSpPr txBox="1">
            <a:spLocks noGrp="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FD9C19C6-1A22-46AD-9E8D-E08B4F522289}"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170</a:t>
            </a:fld>
            <a:endParaRPr kumimoji="0" lang="en-US" altLang="ko-KR" sz="1100">
              <a:solidFill>
                <a:srgbClr val="000000"/>
              </a:solidFill>
              <a:latin typeface="Times New Roman" pitchFamily="18" charset="0"/>
              <a:ea typeface="ＭＳ Ｐゴシック" pitchFamily="34" charset="-128"/>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7"/>
          <p:cNvSpPr>
            <a:spLocks noGrp="1" noChangeArrowheads="1"/>
          </p:cNvSpPr>
          <p:nvPr>
            <p:ph type="sldNum" sz="quarter" idx="5"/>
          </p:nvPr>
        </p:nvSpPr>
        <p:spPr>
          <a:ln>
            <a:miter lim="800000"/>
            <a:headEnd/>
            <a:tailEnd/>
          </a:ln>
        </p:spPr>
        <p:txBody>
          <a:bodyPr/>
          <a:lstStyle/>
          <a:p>
            <a:pPr>
              <a:defRPr/>
            </a:pPr>
            <a:fld id="{32CF5050-3C7E-4063-9A8F-511AE823DFC6}" type="slidenum">
              <a:rPr lang="en-US" altLang="ko-KR" smtClean="0"/>
              <a:pPr>
                <a:defRPr/>
              </a:pPr>
              <a:t>171</a:t>
            </a:fld>
            <a:endParaRPr lang="en-US" altLang="ko-KR" smtClean="0"/>
          </a:p>
        </p:txBody>
      </p:sp>
      <p:sp>
        <p:nvSpPr>
          <p:cNvPr id="326658" name="Rectangle 2"/>
          <p:cNvSpPr>
            <a:spLocks noGrp="1" noRot="1" noChangeAspect="1" noChangeArrowheads="1" noTextEdit="1"/>
          </p:cNvSpPr>
          <p:nvPr>
            <p:ph type="sldImg"/>
          </p:nvPr>
        </p:nvSpPr>
        <p:spPr>
          <a:xfrm>
            <a:off x="1146175" y="687388"/>
            <a:ext cx="4560888" cy="3421062"/>
          </a:xfrm>
          <a:ln/>
        </p:spPr>
      </p:sp>
      <p:sp>
        <p:nvSpPr>
          <p:cNvPr id="326659" name="Rectangle 3"/>
          <p:cNvSpPr>
            <a:spLocks noGrp="1" noChangeArrowheads="1"/>
          </p:cNvSpPr>
          <p:nvPr>
            <p:ph type="body" idx="1"/>
          </p:nvPr>
        </p:nvSpPr>
        <p:spPr>
          <a:xfrm>
            <a:off x="685800" y="4341813"/>
            <a:ext cx="5480050" cy="4108450"/>
          </a:xfrm>
          <a:noFill/>
        </p:spPr>
        <p:txBody>
          <a:bodyPr/>
          <a:lstStyle/>
          <a:p>
            <a:pPr eaLnBrk="1" hangingPunct="1"/>
            <a:r>
              <a:rPr lang="en-US" altLang="ko-KR" smtClean="0"/>
              <a:t>Gen. 2:9 And the LORD God made all kinds of trees grow out of the ground</a:t>
            </a:r>
            <a:r>
              <a:rPr lang="en-US" altLang="ko-KR" smtClean="0">
                <a:latin typeface="Arial" charset="0"/>
              </a:rPr>
              <a:t>—</a:t>
            </a:r>
            <a:r>
              <a:rPr lang="en-US" altLang="ko-KR" smtClean="0"/>
              <a:t>trees that were pleasing to the eye and good for food. In the middle of the garden were the tree of life and the tree of the knowledge of good and evil. </a:t>
            </a:r>
          </a:p>
          <a:p>
            <a:pPr eaLnBrk="1" hangingPunct="1"/>
            <a:r>
              <a:rPr lang="en-US" altLang="ko-KR" smtClean="0"/>
              <a:t>Rev. 22:14 "Blessed are those who wash their robes, that they may have the right to the tree of life and may go through the gates into the city. </a:t>
            </a: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ln>
            <a:miter lim="800000"/>
            <a:headEnd/>
            <a:tailEnd/>
          </a:ln>
        </p:spPr>
        <p:txBody>
          <a:bodyPr/>
          <a:lstStyle/>
          <a:p>
            <a:pPr>
              <a:defRPr/>
            </a:pPr>
            <a:fld id="{576F0735-185B-4B49-8E1C-6E213401EFCF}" type="slidenum">
              <a:rPr lang="en-US" altLang="ko-KR" smtClean="0"/>
              <a:pPr>
                <a:defRPr/>
              </a:pPr>
              <a:t>211</a:t>
            </a:fld>
            <a:endParaRPr lang="en-US" altLang="ko-KR" smtClean="0"/>
          </a:p>
        </p:txBody>
      </p:sp>
      <p:sp>
        <p:nvSpPr>
          <p:cNvPr id="36966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EF8B0212-35A1-4D80-865F-BD0D37C39EE8}"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211</a:t>
            </a:fld>
            <a:endParaRPr kumimoji="0" lang="en-US" altLang="ko-KR" sz="1100">
              <a:solidFill>
                <a:srgbClr val="000000"/>
              </a:solidFill>
              <a:latin typeface="Times New Roman" pitchFamily="18" charset="0"/>
              <a:ea typeface="ＭＳ Ｐゴシック" pitchFamily="34" charset="-128"/>
            </a:endParaRPr>
          </a:p>
        </p:txBody>
      </p:sp>
      <p:sp>
        <p:nvSpPr>
          <p:cNvPr id="36966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36966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ln>
            <a:miter lim="800000"/>
            <a:headEnd/>
            <a:tailEnd/>
          </a:ln>
        </p:spPr>
        <p:txBody>
          <a:bodyPr/>
          <a:lstStyle/>
          <a:p>
            <a:pPr>
              <a:defRPr/>
            </a:pPr>
            <a:fld id="{2489734C-3F14-4EDB-A59B-ADBF12D66F27}" type="slidenum">
              <a:rPr lang="en-US" altLang="ko-KR" smtClean="0"/>
              <a:pPr>
                <a:defRPr/>
              </a:pPr>
              <a:t>212</a:t>
            </a:fld>
            <a:endParaRPr lang="en-US" altLang="ko-KR" smtClean="0"/>
          </a:p>
        </p:txBody>
      </p:sp>
      <p:sp>
        <p:nvSpPr>
          <p:cNvPr id="37171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B4DEAE04-7D5D-4D5F-9543-E2B2BECFA8B4}"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212</a:t>
            </a:fld>
            <a:endParaRPr kumimoji="0" lang="en-US" altLang="ko-KR" sz="1100">
              <a:solidFill>
                <a:srgbClr val="000000"/>
              </a:solidFill>
              <a:latin typeface="Times New Roman" pitchFamily="18" charset="0"/>
              <a:ea typeface="ＭＳ Ｐゴシック" pitchFamily="34" charset="-128"/>
            </a:endParaRPr>
          </a:p>
        </p:txBody>
      </p:sp>
      <p:sp>
        <p:nvSpPr>
          <p:cNvPr id="37171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37171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3762" name="Rectangle 7"/>
          <p:cNvSpPr>
            <a:spLocks noGrp="1" noChangeArrowheads="1"/>
          </p:cNvSpPr>
          <p:nvPr>
            <p:ph type="sldNum" sz="quarter" idx="5"/>
          </p:nvPr>
        </p:nvSpPr>
        <p:spPr>
          <a:ln>
            <a:miter lim="800000"/>
            <a:headEnd/>
            <a:tailEnd/>
          </a:ln>
        </p:spPr>
        <p:txBody>
          <a:bodyPr/>
          <a:lstStyle/>
          <a:p>
            <a:pPr>
              <a:defRPr/>
            </a:pPr>
            <a:fld id="{C8A5389E-A307-45A0-891B-3D94C8F67111}" type="slidenum">
              <a:rPr lang="en-US" altLang="ko-KR" smtClean="0"/>
              <a:pPr>
                <a:defRPr/>
              </a:pPr>
              <a:t>213</a:t>
            </a:fld>
            <a:endParaRPr lang="en-US" altLang="ko-KR" smtClean="0"/>
          </a:p>
        </p:txBody>
      </p:sp>
      <p:sp>
        <p:nvSpPr>
          <p:cNvPr id="37376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6AEC9E4E-F62B-40B6-B2E3-C0C97E05EC0F}"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213</a:t>
            </a:fld>
            <a:endParaRPr kumimoji="0" lang="en-US" altLang="ko-KR" sz="1100">
              <a:solidFill>
                <a:srgbClr val="000000"/>
              </a:solidFill>
              <a:latin typeface="Times New Roman" pitchFamily="18" charset="0"/>
              <a:ea typeface="ＭＳ Ｐゴシック" pitchFamily="34" charset="-128"/>
            </a:endParaRPr>
          </a:p>
        </p:txBody>
      </p:sp>
      <p:sp>
        <p:nvSpPr>
          <p:cNvPr id="37376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37376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ln>
            <a:miter lim="800000"/>
            <a:headEnd/>
            <a:tailEnd/>
          </a:ln>
        </p:spPr>
        <p:txBody>
          <a:bodyPr/>
          <a:lstStyle/>
          <a:p>
            <a:pPr>
              <a:defRPr/>
            </a:pPr>
            <a:fld id="{EDC97562-9016-41E8-B5E0-0D4990F90E86}" type="slidenum">
              <a:rPr lang="en-US" altLang="ko-KR" smtClean="0"/>
              <a:pPr>
                <a:defRPr/>
              </a:pPr>
              <a:t>214</a:t>
            </a:fld>
            <a:endParaRPr lang="en-US" altLang="ko-KR" smtClean="0"/>
          </a:p>
        </p:txBody>
      </p:sp>
      <p:sp>
        <p:nvSpPr>
          <p:cNvPr id="37581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80CF3C1A-3617-442E-B83B-12EF1C7E3FA4}"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214</a:t>
            </a:fld>
            <a:endParaRPr kumimoji="0" lang="en-US" altLang="ko-KR" sz="1100">
              <a:solidFill>
                <a:srgbClr val="000000"/>
              </a:solidFill>
              <a:latin typeface="Times New Roman" pitchFamily="18" charset="0"/>
              <a:ea typeface="ＭＳ Ｐゴシック" pitchFamily="34" charset="-128"/>
            </a:endParaRPr>
          </a:p>
        </p:txBody>
      </p:sp>
      <p:sp>
        <p:nvSpPr>
          <p:cNvPr id="37581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37581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ln>
            <a:miter lim="800000"/>
            <a:headEnd/>
            <a:tailEnd/>
          </a:ln>
        </p:spPr>
        <p:txBody>
          <a:bodyPr/>
          <a:lstStyle/>
          <a:p>
            <a:pPr>
              <a:defRPr/>
            </a:pPr>
            <a:fld id="{54851227-0CE7-490F-BB42-B74ECF0F7882}" type="slidenum">
              <a:rPr lang="en-US" altLang="ko-KR" smtClean="0"/>
              <a:pPr>
                <a:defRPr/>
              </a:pPr>
              <a:t>215</a:t>
            </a:fld>
            <a:endParaRPr lang="en-US" altLang="ko-KR" smtClean="0"/>
          </a:p>
        </p:txBody>
      </p:sp>
      <p:sp>
        <p:nvSpPr>
          <p:cNvPr id="37785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1D3C5164-0F51-4248-9CA6-57705BCE848D}"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215</a:t>
            </a:fld>
            <a:endParaRPr kumimoji="0" lang="en-US" altLang="ko-KR" sz="1100">
              <a:solidFill>
                <a:srgbClr val="000000"/>
              </a:solidFill>
              <a:latin typeface="Times New Roman" pitchFamily="18" charset="0"/>
              <a:ea typeface="ＭＳ Ｐゴシック" pitchFamily="34" charset="-128"/>
            </a:endParaRPr>
          </a:p>
        </p:txBody>
      </p:sp>
      <p:sp>
        <p:nvSpPr>
          <p:cNvPr id="37786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37786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ln>
            <a:miter lim="800000"/>
            <a:headEnd/>
            <a:tailEnd/>
          </a:ln>
        </p:spPr>
        <p:txBody>
          <a:bodyPr/>
          <a:lstStyle/>
          <a:p>
            <a:pPr>
              <a:defRPr/>
            </a:pPr>
            <a:fld id="{6C080678-38E0-4FB9-9E2C-DF0263F912C1}" type="slidenum">
              <a:rPr lang="en-US" altLang="ko-KR" smtClean="0"/>
              <a:pPr>
                <a:defRPr/>
              </a:pPr>
              <a:t>27</a:t>
            </a:fld>
            <a:endParaRPr lang="en-US" altLang="ko-KR" smtClean="0"/>
          </a:p>
        </p:txBody>
      </p:sp>
      <p:sp>
        <p:nvSpPr>
          <p:cNvPr id="3789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3479C412-3EBA-44E5-AC14-9DA0832625F4}"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27</a:t>
            </a:fld>
            <a:endParaRPr kumimoji="0" lang="en-US" altLang="ko-KR" sz="1100">
              <a:solidFill>
                <a:srgbClr val="000000"/>
              </a:solidFill>
              <a:latin typeface="Times New Roman" pitchFamily="18" charset="0"/>
              <a:ea typeface="ＭＳ Ｐゴシック" pitchFamily="34" charset="-128"/>
            </a:endParaRPr>
          </a:p>
        </p:txBody>
      </p:sp>
      <p:sp>
        <p:nvSpPr>
          <p:cNvPr id="3789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3789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ln>
            <a:miter lim="800000"/>
            <a:headEnd/>
            <a:tailEnd/>
          </a:ln>
        </p:spPr>
        <p:txBody>
          <a:bodyPr/>
          <a:lstStyle/>
          <a:p>
            <a:pPr>
              <a:defRPr/>
            </a:pPr>
            <a:fld id="{BB34CFD1-4029-4295-8DBE-095AF352E5E0}" type="slidenum">
              <a:rPr lang="en-US" altLang="ko-KR" smtClean="0"/>
              <a:pPr>
                <a:defRPr/>
              </a:pPr>
              <a:t>216</a:t>
            </a:fld>
            <a:endParaRPr lang="en-US" altLang="ko-KR" smtClean="0"/>
          </a:p>
        </p:txBody>
      </p:sp>
      <p:sp>
        <p:nvSpPr>
          <p:cNvPr id="37990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59B0C0A8-041A-4704-9691-B7652B1C2AB2}"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216</a:t>
            </a:fld>
            <a:endParaRPr kumimoji="0" lang="en-US" altLang="ko-KR" sz="1100">
              <a:solidFill>
                <a:srgbClr val="000000"/>
              </a:solidFill>
              <a:latin typeface="Times New Roman" pitchFamily="18" charset="0"/>
              <a:ea typeface="ＭＳ Ｐゴシック" pitchFamily="34" charset="-128"/>
            </a:endParaRPr>
          </a:p>
        </p:txBody>
      </p:sp>
      <p:sp>
        <p:nvSpPr>
          <p:cNvPr id="37990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37990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ln>
            <a:miter lim="800000"/>
            <a:headEnd/>
            <a:tailEnd/>
          </a:ln>
        </p:spPr>
        <p:txBody>
          <a:bodyPr/>
          <a:lstStyle/>
          <a:p>
            <a:pPr>
              <a:defRPr/>
            </a:pPr>
            <a:fld id="{D5F9AE68-DC4E-4C0D-9FBA-1212B2579E4C}" type="slidenum">
              <a:rPr lang="en-US" altLang="ko-KR" smtClean="0"/>
              <a:pPr>
                <a:defRPr/>
              </a:pPr>
              <a:t>217</a:t>
            </a:fld>
            <a:endParaRPr lang="en-US" altLang="ko-KR" smtClean="0"/>
          </a:p>
        </p:txBody>
      </p:sp>
      <p:sp>
        <p:nvSpPr>
          <p:cNvPr id="38195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2D2F1002-DF57-4015-B955-178B45C1EB0B}"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217</a:t>
            </a:fld>
            <a:endParaRPr kumimoji="0" lang="en-US" altLang="ko-KR" sz="1100">
              <a:solidFill>
                <a:srgbClr val="000000"/>
              </a:solidFill>
              <a:latin typeface="Times New Roman" pitchFamily="18" charset="0"/>
              <a:ea typeface="ＭＳ Ｐゴシック" pitchFamily="34" charset="-128"/>
            </a:endParaRPr>
          </a:p>
        </p:txBody>
      </p:sp>
      <p:sp>
        <p:nvSpPr>
          <p:cNvPr id="38195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38195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ln>
            <a:miter lim="800000"/>
            <a:headEnd/>
            <a:tailEnd/>
          </a:ln>
        </p:spPr>
        <p:txBody>
          <a:bodyPr/>
          <a:lstStyle/>
          <a:p>
            <a:pPr>
              <a:defRPr/>
            </a:pPr>
            <a:fld id="{B8B399CC-87B4-4B0F-A757-4EDBF24D3B32}" type="slidenum">
              <a:rPr lang="en-US" altLang="ko-KR" smtClean="0"/>
              <a:pPr>
                <a:defRPr/>
              </a:pPr>
              <a:t>218</a:t>
            </a:fld>
            <a:endParaRPr lang="en-US" altLang="ko-KR" smtClean="0"/>
          </a:p>
        </p:txBody>
      </p:sp>
      <p:sp>
        <p:nvSpPr>
          <p:cNvPr id="38400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C56602E7-E28E-431D-ABC2-40EBEB1446A3}"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218</a:t>
            </a:fld>
            <a:endParaRPr kumimoji="0" lang="en-US" altLang="ko-KR" sz="1100">
              <a:solidFill>
                <a:srgbClr val="000000"/>
              </a:solidFill>
              <a:latin typeface="Times New Roman" pitchFamily="18" charset="0"/>
              <a:ea typeface="ＭＳ Ｐゴシック" pitchFamily="34" charset="-128"/>
            </a:endParaRPr>
          </a:p>
        </p:txBody>
      </p:sp>
      <p:sp>
        <p:nvSpPr>
          <p:cNvPr id="38400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38400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ln>
            <a:miter lim="800000"/>
            <a:headEnd/>
            <a:tailEnd/>
          </a:ln>
        </p:spPr>
        <p:txBody>
          <a:bodyPr/>
          <a:lstStyle/>
          <a:p>
            <a:pPr>
              <a:defRPr/>
            </a:pPr>
            <a:fld id="{6790948A-3097-4BF7-BC1C-5E83F8BA5FA6}" type="slidenum">
              <a:rPr lang="en-US" altLang="ko-KR" smtClean="0"/>
              <a:pPr>
                <a:defRPr/>
              </a:pPr>
              <a:t>219</a:t>
            </a:fld>
            <a:endParaRPr lang="en-US" altLang="ko-KR" smtClean="0"/>
          </a:p>
        </p:txBody>
      </p:sp>
      <p:sp>
        <p:nvSpPr>
          <p:cNvPr id="38605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D233B112-9132-468F-9CA1-292876239C17}"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219</a:t>
            </a:fld>
            <a:endParaRPr kumimoji="0" lang="en-US" altLang="ko-KR" sz="1100">
              <a:solidFill>
                <a:srgbClr val="000000"/>
              </a:solidFill>
              <a:latin typeface="Times New Roman" pitchFamily="18" charset="0"/>
              <a:ea typeface="ＭＳ Ｐゴシック" pitchFamily="34" charset="-128"/>
            </a:endParaRPr>
          </a:p>
        </p:txBody>
      </p:sp>
      <p:sp>
        <p:nvSpPr>
          <p:cNvPr id="38605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38605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ln>
            <a:miter lim="800000"/>
            <a:headEnd/>
            <a:tailEnd/>
          </a:ln>
        </p:spPr>
        <p:txBody>
          <a:bodyPr/>
          <a:lstStyle/>
          <a:p>
            <a:pPr>
              <a:defRPr/>
            </a:pPr>
            <a:fld id="{D4570D19-BF83-41CE-A2A8-C703B6E329E0}" type="slidenum">
              <a:rPr lang="en-US" altLang="ko-KR" smtClean="0"/>
              <a:pPr>
                <a:defRPr/>
              </a:pPr>
              <a:t>220</a:t>
            </a:fld>
            <a:endParaRPr lang="en-US" altLang="ko-KR" smtClean="0"/>
          </a:p>
        </p:txBody>
      </p:sp>
      <p:sp>
        <p:nvSpPr>
          <p:cNvPr id="38809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0E8FA7A7-E322-4070-8A5E-B5C1551B739A}"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220</a:t>
            </a:fld>
            <a:endParaRPr kumimoji="0" lang="en-US" altLang="ko-KR" sz="1100">
              <a:solidFill>
                <a:srgbClr val="000000"/>
              </a:solidFill>
              <a:latin typeface="Times New Roman" pitchFamily="18" charset="0"/>
              <a:ea typeface="ＭＳ Ｐゴシック" pitchFamily="34" charset="-128"/>
            </a:endParaRPr>
          </a:p>
        </p:txBody>
      </p:sp>
      <p:sp>
        <p:nvSpPr>
          <p:cNvPr id="38810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38810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ln>
            <a:miter lim="800000"/>
            <a:headEnd/>
            <a:tailEnd/>
          </a:ln>
        </p:spPr>
        <p:txBody>
          <a:bodyPr/>
          <a:lstStyle/>
          <a:p>
            <a:pPr>
              <a:defRPr/>
            </a:pPr>
            <a:fld id="{387B0561-80D2-4996-80BE-538A7E7E79A6}" type="slidenum">
              <a:rPr lang="en-US" altLang="ko-KR" smtClean="0"/>
              <a:pPr>
                <a:defRPr/>
              </a:pPr>
              <a:t>221</a:t>
            </a:fld>
            <a:endParaRPr lang="en-US" altLang="ko-KR" smtClean="0"/>
          </a:p>
        </p:txBody>
      </p:sp>
      <p:sp>
        <p:nvSpPr>
          <p:cNvPr id="39014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0C08C0DA-93BC-43F5-98E2-086766FADB02}"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221</a:t>
            </a:fld>
            <a:endParaRPr kumimoji="0" lang="en-US" altLang="ko-KR" sz="1100">
              <a:solidFill>
                <a:srgbClr val="000000"/>
              </a:solidFill>
              <a:latin typeface="Times New Roman" pitchFamily="18" charset="0"/>
              <a:ea typeface="ＭＳ Ｐゴシック" pitchFamily="34" charset="-128"/>
            </a:endParaRPr>
          </a:p>
        </p:txBody>
      </p:sp>
      <p:sp>
        <p:nvSpPr>
          <p:cNvPr id="39014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39014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ln>
            <a:miter lim="800000"/>
            <a:headEnd/>
            <a:tailEnd/>
          </a:ln>
        </p:spPr>
        <p:txBody>
          <a:bodyPr/>
          <a:lstStyle/>
          <a:p>
            <a:pPr>
              <a:defRPr/>
            </a:pPr>
            <a:fld id="{778FA24D-31F3-4EB1-812F-CDB5A9FCD7CC}" type="slidenum">
              <a:rPr lang="en-US" altLang="ko-KR" smtClean="0"/>
              <a:pPr>
                <a:defRPr/>
              </a:pPr>
              <a:t>222</a:t>
            </a:fld>
            <a:endParaRPr lang="en-US" altLang="ko-KR" smtClean="0"/>
          </a:p>
        </p:txBody>
      </p:sp>
      <p:sp>
        <p:nvSpPr>
          <p:cNvPr id="39219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43241605-C80F-4C9B-A0D9-274DEC66F62A}"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222</a:t>
            </a:fld>
            <a:endParaRPr kumimoji="0" lang="en-US" altLang="ko-KR" sz="1100">
              <a:solidFill>
                <a:srgbClr val="000000"/>
              </a:solidFill>
              <a:latin typeface="Times New Roman" pitchFamily="18" charset="0"/>
              <a:ea typeface="ＭＳ Ｐゴシック" pitchFamily="34" charset="-128"/>
            </a:endParaRPr>
          </a:p>
        </p:txBody>
      </p:sp>
      <p:sp>
        <p:nvSpPr>
          <p:cNvPr id="39219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39219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ln>
            <a:miter lim="800000"/>
            <a:headEnd/>
            <a:tailEnd/>
          </a:ln>
        </p:spPr>
        <p:txBody>
          <a:bodyPr/>
          <a:lstStyle/>
          <a:p>
            <a:pPr>
              <a:defRPr/>
            </a:pPr>
            <a:fld id="{96C7E372-0D1C-459E-A734-4C58777F8500}" type="slidenum">
              <a:rPr lang="en-US" altLang="ko-KR" smtClean="0"/>
              <a:pPr>
                <a:defRPr/>
              </a:pPr>
              <a:t>223</a:t>
            </a:fld>
            <a:endParaRPr lang="en-US" altLang="ko-KR" smtClean="0"/>
          </a:p>
        </p:txBody>
      </p:sp>
      <p:sp>
        <p:nvSpPr>
          <p:cNvPr id="39424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ADA632B7-C0DC-48DB-8EC5-782DC466F934}"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223</a:t>
            </a:fld>
            <a:endParaRPr kumimoji="0" lang="en-US" altLang="ko-KR" sz="1100">
              <a:solidFill>
                <a:srgbClr val="000000"/>
              </a:solidFill>
              <a:latin typeface="Times New Roman" pitchFamily="18" charset="0"/>
              <a:ea typeface="ＭＳ Ｐゴシック" pitchFamily="34" charset="-128"/>
            </a:endParaRPr>
          </a:p>
        </p:txBody>
      </p:sp>
      <p:sp>
        <p:nvSpPr>
          <p:cNvPr id="39424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39424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ln>
            <a:miter lim="800000"/>
            <a:headEnd/>
            <a:tailEnd/>
          </a:ln>
        </p:spPr>
        <p:txBody>
          <a:bodyPr/>
          <a:lstStyle/>
          <a:p>
            <a:pPr>
              <a:defRPr/>
            </a:pPr>
            <a:fld id="{FB68C2A8-B02A-4D88-AA70-86BD5E5B6B74}" type="slidenum">
              <a:rPr lang="en-US" altLang="ko-KR" smtClean="0"/>
              <a:pPr>
                <a:defRPr/>
              </a:pPr>
              <a:t>224</a:t>
            </a:fld>
            <a:endParaRPr lang="en-US" altLang="ko-KR" smtClean="0"/>
          </a:p>
        </p:txBody>
      </p:sp>
      <p:sp>
        <p:nvSpPr>
          <p:cNvPr id="39629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07F74B3E-6E79-47F9-8FAA-10CBF4070957}"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224</a:t>
            </a:fld>
            <a:endParaRPr kumimoji="0" lang="en-US" altLang="ko-KR" sz="1100">
              <a:solidFill>
                <a:srgbClr val="000000"/>
              </a:solidFill>
              <a:latin typeface="Times New Roman" pitchFamily="18" charset="0"/>
              <a:ea typeface="ＭＳ Ｐゴシック" pitchFamily="34" charset="-128"/>
            </a:endParaRPr>
          </a:p>
        </p:txBody>
      </p:sp>
      <p:sp>
        <p:nvSpPr>
          <p:cNvPr id="39629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39629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ln>
            <a:miter lim="800000"/>
            <a:headEnd/>
            <a:tailEnd/>
          </a:ln>
        </p:spPr>
        <p:txBody>
          <a:bodyPr/>
          <a:lstStyle/>
          <a:p>
            <a:pPr>
              <a:defRPr/>
            </a:pPr>
            <a:fld id="{12148682-D43C-417F-ABE7-8CA702C14B06}" type="slidenum">
              <a:rPr lang="en-US" altLang="ko-KR" smtClean="0"/>
              <a:pPr>
                <a:defRPr/>
              </a:pPr>
              <a:t>225</a:t>
            </a:fld>
            <a:endParaRPr lang="en-US" altLang="ko-KR" smtClean="0"/>
          </a:p>
        </p:txBody>
      </p:sp>
      <p:sp>
        <p:nvSpPr>
          <p:cNvPr id="39833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4184E193-F6E9-482C-BEAE-6E24495BB866}"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225</a:t>
            </a:fld>
            <a:endParaRPr kumimoji="0" lang="en-US" altLang="ko-KR" sz="1100">
              <a:solidFill>
                <a:srgbClr val="000000"/>
              </a:solidFill>
              <a:latin typeface="Times New Roman" pitchFamily="18" charset="0"/>
              <a:ea typeface="ＭＳ Ｐゴシック" pitchFamily="34" charset="-128"/>
            </a:endParaRPr>
          </a:p>
        </p:txBody>
      </p:sp>
      <p:sp>
        <p:nvSpPr>
          <p:cNvPr id="39834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39834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ln>
            <a:miter lim="800000"/>
            <a:headEnd/>
            <a:tailEnd/>
          </a:ln>
        </p:spPr>
        <p:txBody>
          <a:bodyPr/>
          <a:lstStyle/>
          <a:p>
            <a:pPr>
              <a:defRPr/>
            </a:pPr>
            <a:fld id="{92E78F9E-B7C9-4828-BDD1-598506CA5561}" type="slidenum">
              <a:rPr lang="en-US" altLang="ko-KR" smtClean="0"/>
              <a:pPr>
                <a:defRPr/>
              </a:pPr>
              <a:t>28</a:t>
            </a:fld>
            <a:endParaRPr lang="en-US" altLang="ko-KR" smtClean="0"/>
          </a:p>
        </p:txBody>
      </p:sp>
      <p:sp>
        <p:nvSpPr>
          <p:cNvPr id="3993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9F9CA092-7A37-46A0-8C0A-C7FBEB6BB7DE}"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28</a:t>
            </a:fld>
            <a:endParaRPr kumimoji="0" lang="en-US" altLang="ko-KR" sz="1100">
              <a:solidFill>
                <a:srgbClr val="000000"/>
              </a:solidFill>
              <a:latin typeface="Times New Roman" pitchFamily="18" charset="0"/>
              <a:ea typeface="ＭＳ Ｐゴシック" pitchFamily="34" charset="-128"/>
            </a:endParaRPr>
          </a:p>
        </p:txBody>
      </p:sp>
      <p:sp>
        <p:nvSpPr>
          <p:cNvPr id="3994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3994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0386" name="Rectangle 7"/>
          <p:cNvSpPr>
            <a:spLocks noGrp="1" noChangeArrowheads="1"/>
          </p:cNvSpPr>
          <p:nvPr>
            <p:ph type="sldNum" sz="quarter" idx="5"/>
          </p:nvPr>
        </p:nvSpPr>
        <p:spPr>
          <a:ln>
            <a:miter lim="800000"/>
            <a:headEnd/>
            <a:tailEnd/>
          </a:ln>
        </p:spPr>
        <p:txBody>
          <a:bodyPr/>
          <a:lstStyle/>
          <a:p>
            <a:pPr>
              <a:defRPr/>
            </a:pPr>
            <a:fld id="{5CD70881-E000-4816-8667-36B502819C85}" type="slidenum">
              <a:rPr lang="en-US" altLang="ko-KR" smtClean="0"/>
              <a:pPr>
                <a:defRPr/>
              </a:pPr>
              <a:t>226</a:t>
            </a:fld>
            <a:endParaRPr lang="en-US" altLang="ko-KR" smtClean="0"/>
          </a:p>
        </p:txBody>
      </p:sp>
      <p:sp>
        <p:nvSpPr>
          <p:cNvPr id="40038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2613E2F6-7C63-4679-A590-3FB28AC8A35E}"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226</a:t>
            </a:fld>
            <a:endParaRPr kumimoji="0" lang="en-US" altLang="ko-KR" sz="1100">
              <a:solidFill>
                <a:srgbClr val="000000"/>
              </a:solidFill>
              <a:latin typeface="Times New Roman" pitchFamily="18" charset="0"/>
              <a:ea typeface="ＭＳ Ｐゴシック" pitchFamily="34" charset="-128"/>
            </a:endParaRPr>
          </a:p>
        </p:txBody>
      </p:sp>
      <p:sp>
        <p:nvSpPr>
          <p:cNvPr id="40038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0038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ln>
            <a:miter lim="800000"/>
            <a:headEnd/>
            <a:tailEnd/>
          </a:ln>
        </p:spPr>
        <p:txBody>
          <a:bodyPr/>
          <a:lstStyle/>
          <a:p>
            <a:pPr>
              <a:defRPr/>
            </a:pPr>
            <a:fld id="{22124CAF-673E-4682-B8B7-11BE88030C38}" type="slidenum">
              <a:rPr lang="en-US" altLang="ko-KR" smtClean="0"/>
              <a:pPr>
                <a:defRPr/>
              </a:pPr>
              <a:t>228</a:t>
            </a:fld>
            <a:endParaRPr lang="en-US" altLang="ko-KR" smtClean="0"/>
          </a:p>
        </p:txBody>
      </p:sp>
      <p:sp>
        <p:nvSpPr>
          <p:cNvPr id="40345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3A0B5E71-F689-4DBD-BE25-7E34599223E0}"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228</a:t>
            </a:fld>
            <a:endParaRPr kumimoji="0" lang="en-US" altLang="ko-KR" sz="1100">
              <a:solidFill>
                <a:srgbClr val="000000"/>
              </a:solidFill>
              <a:latin typeface="Times New Roman" pitchFamily="18" charset="0"/>
              <a:ea typeface="ＭＳ Ｐゴシック" pitchFamily="34" charset="-128"/>
            </a:endParaRPr>
          </a:p>
        </p:txBody>
      </p:sp>
      <p:sp>
        <p:nvSpPr>
          <p:cNvPr id="40346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0346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r>
              <a:rPr lang="en-US" altLang="ko-KR" smtClean="0"/>
              <a:t>Gen. 1: 28 God blessed them and said to them, "Be fruitful and increase in number; fill the earth and subdue it. Rule over the fish of the sea and the birds of the air and over every living creature that moves on the ground." </a:t>
            </a:r>
          </a:p>
          <a:p>
            <a:pPr eaLnBrk="1" hangingPunct="1"/>
            <a:r>
              <a:rPr lang="en-US" altLang="ko-KR" smtClean="0"/>
              <a:t>Gen. 9:7 As for you, be fruitful and increase in number; multiply on the earth and increase upon it.</a:t>
            </a:r>
          </a:p>
          <a:p>
            <a:pPr eaLnBrk="1" hangingPunct="1"/>
            <a:r>
              <a:rPr lang="en-US" altLang="ko-KR" smtClean="0"/>
              <a:t>Gen. 12:2 "I will make you into a great nation and I will bless you;</a:t>
            </a:r>
            <a:r>
              <a:rPr lang="en-US" altLang="ko-KR" smtClean="0">
                <a:latin typeface="Arial" charset="0"/>
              </a:rPr>
              <a:t> </a:t>
            </a:r>
            <a:r>
              <a:rPr lang="en-US" altLang="ko-KR" smtClean="0"/>
              <a:t>I will make your name great,</a:t>
            </a:r>
            <a:r>
              <a:rPr lang="en-US" altLang="ko-KR" smtClean="0">
                <a:latin typeface="Arial" charset="0"/>
              </a:rPr>
              <a:t> </a:t>
            </a:r>
            <a:r>
              <a:rPr lang="en-US" altLang="ko-KR" smtClean="0"/>
              <a:t>and you will be a blessing. </a:t>
            </a: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ln>
            <a:miter lim="800000"/>
            <a:headEnd/>
            <a:tailEnd/>
          </a:ln>
        </p:spPr>
        <p:txBody>
          <a:bodyPr/>
          <a:lstStyle/>
          <a:p>
            <a:pPr>
              <a:defRPr/>
            </a:pPr>
            <a:fld id="{99DBEFAA-1BA4-4D2A-86B5-55F757125DE2}" type="slidenum">
              <a:rPr lang="en-US" altLang="ko-KR" smtClean="0"/>
              <a:pPr>
                <a:defRPr/>
              </a:pPr>
              <a:t>229</a:t>
            </a:fld>
            <a:endParaRPr lang="en-US" altLang="ko-KR" smtClean="0"/>
          </a:p>
        </p:txBody>
      </p:sp>
      <p:sp>
        <p:nvSpPr>
          <p:cNvPr id="40550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CE56926C-9956-4D37-87B5-0FA042982FB6}"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229</a:t>
            </a:fld>
            <a:endParaRPr kumimoji="0" lang="en-US" altLang="ko-KR" sz="1100">
              <a:solidFill>
                <a:srgbClr val="000000"/>
              </a:solidFill>
              <a:latin typeface="Times New Roman" pitchFamily="18" charset="0"/>
              <a:ea typeface="ＭＳ Ｐゴシック" pitchFamily="34" charset="-128"/>
            </a:endParaRPr>
          </a:p>
        </p:txBody>
      </p:sp>
      <p:sp>
        <p:nvSpPr>
          <p:cNvPr id="40550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0550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ln>
            <a:miter lim="800000"/>
            <a:headEnd/>
            <a:tailEnd/>
          </a:ln>
        </p:spPr>
        <p:txBody>
          <a:bodyPr/>
          <a:lstStyle/>
          <a:p>
            <a:pPr>
              <a:defRPr/>
            </a:pPr>
            <a:fld id="{57BDB1CB-6FDB-4819-8EC4-3C2CF6DC6263}" type="slidenum">
              <a:rPr lang="en-US" altLang="ko-KR" smtClean="0"/>
              <a:pPr>
                <a:defRPr/>
              </a:pPr>
              <a:t>230</a:t>
            </a:fld>
            <a:endParaRPr lang="en-US" altLang="ko-KR" smtClean="0"/>
          </a:p>
        </p:txBody>
      </p:sp>
      <p:sp>
        <p:nvSpPr>
          <p:cNvPr id="40755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07EE27FB-C500-4E60-8B40-1F29348BFA3C}"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230</a:t>
            </a:fld>
            <a:endParaRPr kumimoji="0" lang="en-US" altLang="ko-KR" sz="1100">
              <a:solidFill>
                <a:srgbClr val="000000"/>
              </a:solidFill>
              <a:latin typeface="Times New Roman" pitchFamily="18" charset="0"/>
              <a:ea typeface="ＭＳ Ｐゴシック" pitchFamily="34" charset="-128"/>
            </a:endParaRPr>
          </a:p>
        </p:txBody>
      </p:sp>
      <p:sp>
        <p:nvSpPr>
          <p:cNvPr id="40755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0755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r>
              <a:rPr lang="en-US" altLang="ko-KR" b="1" smtClean="0"/>
              <a:t>Judges 14</a:t>
            </a:r>
          </a:p>
          <a:p>
            <a:pPr eaLnBrk="1" hangingPunct="1"/>
            <a:r>
              <a:rPr lang="en-US" altLang="ko-KR" b="1" smtClean="0"/>
              <a:t>Samson's Marriage</a:t>
            </a:r>
          </a:p>
          <a:p>
            <a:pPr eaLnBrk="1" hangingPunct="1"/>
            <a:r>
              <a:rPr lang="en-US" altLang="ko-KR" smtClean="0">
                <a:latin typeface="Arial" charset="0"/>
              </a:rPr>
              <a:t> </a:t>
            </a:r>
            <a:r>
              <a:rPr lang="en-US" altLang="ko-KR" b="1" smtClean="0"/>
              <a:t>1</a:t>
            </a:r>
            <a:r>
              <a:rPr lang="en-US" altLang="ko-KR" smtClean="0">
                <a:latin typeface="Arial" charset="0"/>
              </a:rPr>
              <a:t> </a:t>
            </a:r>
            <a:r>
              <a:rPr lang="en-US" altLang="ko-KR" smtClean="0"/>
              <a:t>Samson went down to Timnah and saw there a young Philistine woman.</a:t>
            </a:r>
            <a:r>
              <a:rPr lang="en-US" altLang="ko-KR" smtClean="0">
                <a:latin typeface="Arial" charset="0"/>
              </a:rPr>
              <a:t> </a:t>
            </a:r>
            <a:r>
              <a:rPr lang="en-US" altLang="ko-KR" b="1" smtClean="0"/>
              <a:t>2</a:t>
            </a:r>
            <a:r>
              <a:rPr lang="en-US" altLang="ko-KR" smtClean="0">
                <a:latin typeface="Arial" charset="0"/>
              </a:rPr>
              <a:t> </a:t>
            </a:r>
            <a:r>
              <a:rPr lang="en-US" altLang="ko-KR" smtClean="0"/>
              <a:t>When he returned, he said to his father and mother, "I have seen a Philistine woman in Timnah; now get her for me as my wife."</a:t>
            </a:r>
            <a:r>
              <a:rPr lang="en-US" altLang="ko-KR" smtClean="0">
                <a:latin typeface="Arial" charset="0"/>
              </a:rPr>
              <a:t> </a:t>
            </a:r>
            <a:r>
              <a:rPr lang="en-US" altLang="ko-KR" b="1" smtClean="0"/>
              <a:t>3</a:t>
            </a:r>
            <a:r>
              <a:rPr lang="en-US" altLang="ko-KR" smtClean="0">
                <a:latin typeface="Arial" charset="0"/>
              </a:rPr>
              <a:t> </a:t>
            </a:r>
            <a:r>
              <a:rPr lang="en-US" altLang="ko-KR" smtClean="0"/>
              <a:t>His father and mother replied, "Isn't there an acceptable woman among your relatives or among all our people? Must you go to the uncircumcised Philistines to get a wife?"</a:t>
            </a:r>
            <a:r>
              <a:rPr lang="en-US" altLang="ko-KR" smtClean="0">
                <a:latin typeface="Arial" charset="0"/>
              </a:rPr>
              <a:t> </a:t>
            </a:r>
            <a:r>
              <a:rPr lang="en-US" altLang="ko-KR" smtClean="0"/>
              <a:t/>
            </a:r>
            <a:br>
              <a:rPr lang="en-US" altLang="ko-KR" smtClean="0"/>
            </a:br>
            <a:r>
              <a:rPr lang="en-US" altLang="ko-KR" smtClean="0">
                <a:latin typeface="Arial" charset="0"/>
              </a:rPr>
              <a:t>      </a:t>
            </a:r>
            <a:r>
              <a:rPr lang="en-US" altLang="ko-KR" smtClean="0"/>
              <a:t>But Samson said to his father, "Get her for me. She's the right one for me."</a:t>
            </a:r>
            <a:r>
              <a:rPr lang="en-US" altLang="ko-KR" smtClean="0">
                <a:latin typeface="Arial" charset="0"/>
              </a:rPr>
              <a:t> </a:t>
            </a:r>
            <a:r>
              <a:rPr lang="en-US" altLang="ko-KR" b="1" smtClean="0"/>
              <a:t>4</a:t>
            </a:r>
            <a:r>
              <a:rPr lang="en-US" altLang="ko-KR" smtClean="0">
                <a:latin typeface="Arial" charset="0"/>
              </a:rPr>
              <a:t> </a:t>
            </a:r>
            <a:r>
              <a:rPr lang="en-US" altLang="ko-KR" smtClean="0"/>
              <a:t>(His parents did not know that this was from the LORD, who was seeking an occasion to confront the Philistines; for at that time they were ruling over Israel.)</a:t>
            </a:r>
            <a:r>
              <a:rPr lang="en-US" altLang="ko-KR" smtClean="0">
                <a:latin typeface="Arial" charset="0"/>
              </a:rPr>
              <a:t> </a:t>
            </a:r>
            <a:r>
              <a:rPr lang="en-US" altLang="ko-KR" b="1" smtClean="0"/>
              <a:t>5</a:t>
            </a:r>
            <a:r>
              <a:rPr lang="en-US" altLang="ko-KR" smtClean="0">
                <a:latin typeface="Arial" charset="0"/>
              </a:rPr>
              <a:t> </a:t>
            </a:r>
            <a:r>
              <a:rPr lang="en-US" altLang="ko-KR" smtClean="0"/>
              <a:t>Samson went down to Timnah together with his father and mother. As they approached the vineyards of Timnah, suddenly a young lion came roaring toward him.</a:t>
            </a:r>
            <a:r>
              <a:rPr lang="en-US" altLang="ko-KR" smtClean="0">
                <a:latin typeface="Arial" charset="0"/>
              </a:rPr>
              <a:t> </a:t>
            </a:r>
            <a:r>
              <a:rPr lang="en-US" altLang="ko-KR" b="1" smtClean="0"/>
              <a:t>6</a:t>
            </a:r>
            <a:r>
              <a:rPr lang="en-US" altLang="ko-KR" smtClean="0">
                <a:latin typeface="Arial" charset="0"/>
              </a:rPr>
              <a:t> </a:t>
            </a:r>
            <a:r>
              <a:rPr lang="en-US" altLang="ko-KR" smtClean="0"/>
              <a:t>The Spirit of the LORD came upon him in power so that he tore the lion apart with his bare hands as he might have torn a young goat. But he told neither his father nor his mother what he had done.</a:t>
            </a:r>
            <a:r>
              <a:rPr lang="en-US" altLang="ko-KR" smtClean="0">
                <a:latin typeface="Arial" charset="0"/>
              </a:rPr>
              <a:t> </a:t>
            </a:r>
            <a:r>
              <a:rPr lang="en-US" altLang="ko-KR" b="1" smtClean="0"/>
              <a:t>7</a:t>
            </a:r>
            <a:r>
              <a:rPr lang="en-US" altLang="ko-KR" smtClean="0">
                <a:latin typeface="Arial" charset="0"/>
              </a:rPr>
              <a:t> </a:t>
            </a:r>
            <a:r>
              <a:rPr lang="en-US" altLang="ko-KR" smtClean="0"/>
              <a:t>Then he went down and talked with the woman, and he liked her.</a:t>
            </a:r>
          </a:p>
          <a:p>
            <a:pPr eaLnBrk="1" hangingPunct="1"/>
            <a:r>
              <a:rPr lang="en-US" altLang="ko-KR" smtClean="0">
                <a:latin typeface="Arial" charset="0"/>
              </a:rPr>
              <a:t> </a:t>
            </a:r>
            <a:r>
              <a:rPr lang="en-US" altLang="ko-KR" b="1" smtClean="0"/>
              <a:t>8</a:t>
            </a:r>
            <a:r>
              <a:rPr lang="en-US" altLang="ko-KR" smtClean="0">
                <a:latin typeface="Arial" charset="0"/>
              </a:rPr>
              <a:t> </a:t>
            </a:r>
            <a:r>
              <a:rPr lang="en-US" altLang="ko-KR" smtClean="0"/>
              <a:t>Some time later, when he went back to marry her, he turned aside to look at the lion's carcass. In it was a swarm of bees and some honey,</a:t>
            </a:r>
            <a:r>
              <a:rPr lang="en-US" altLang="ko-KR" smtClean="0">
                <a:latin typeface="Arial" charset="0"/>
              </a:rPr>
              <a:t> </a:t>
            </a:r>
            <a:r>
              <a:rPr lang="en-US" altLang="ko-KR" b="1" smtClean="0"/>
              <a:t>9</a:t>
            </a:r>
            <a:r>
              <a:rPr lang="en-US" altLang="ko-KR" smtClean="0">
                <a:latin typeface="Arial" charset="0"/>
              </a:rPr>
              <a:t> </a:t>
            </a:r>
            <a:r>
              <a:rPr lang="en-US" altLang="ko-KR" smtClean="0"/>
              <a:t>which he scooped out with his hands and ate as he went along. When he rejoined his parents, he gave them some, and they too ate it. But he did not tell them that he had taken the honey from the lion's carcass.</a:t>
            </a:r>
          </a:p>
          <a:p>
            <a:pPr eaLnBrk="1" hangingPunct="1"/>
            <a:r>
              <a:rPr lang="en-US" altLang="ko-KR" smtClean="0">
                <a:latin typeface="Arial" charset="0"/>
              </a:rPr>
              <a:t> </a:t>
            </a:r>
            <a:r>
              <a:rPr lang="en-US" altLang="ko-KR" b="1" smtClean="0"/>
              <a:t>10</a:t>
            </a:r>
            <a:r>
              <a:rPr lang="en-US" altLang="ko-KR" smtClean="0">
                <a:latin typeface="Arial" charset="0"/>
              </a:rPr>
              <a:t> </a:t>
            </a:r>
            <a:r>
              <a:rPr lang="en-US" altLang="ko-KR" smtClean="0"/>
              <a:t>Now his father went down to see the woman. And Samson made a feast there, as was customary for bridegrooms.</a:t>
            </a:r>
            <a:r>
              <a:rPr lang="en-US" altLang="ko-KR" smtClean="0">
                <a:latin typeface="Arial" charset="0"/>
              </a:rPr>
              <a:t> </a:t>
            </a:r>
            <a:r>
              <a:rPr lang="en-US" altLang="ko-KR" b="1" smtClean="0"/>
              <a:t>11</a:t>
            </a:r>
            <a:r>
              <a:rPr lang="en-US" altLang="ko-KR" smtClean="0">
                <a:latin typeface="Arial" charset="0"/>
              </a:rPr>
              <a:t> </a:t>
            </a:r>
            <a:r>
              <a:rPr lang="en-US" altLang="ko-KR" smtClean="0"/>
              <a:t>When he appeared, he was given thirty companions.</a:t>
            </a:r>
          </a:p>
          <a:p>
            <a:pPr eaLnBrk="1" hangingPunct="1"/>
            <a:r>
              <a:rPr lang="en-US" altLang="ko-KR" smtClean="0">
                <a:latin typeface="Arial" charset="0"/>
              </a:rPr>
              <a:t> </a:t>
            </a:r>
            <a:r>
              <a:rPr lang="en-US" altLang="ko-KR" b="1" smtClean="0"/>
              <a:t>12</a:t>
            </a:r>
            <a:r>
              <a:rPr lang="en-US" altLang="ko-KR" smtClean="0">
                <a:latin typeface="Arial" charset="0"/>
              </a:rPr>
              <a:t> </a:t>
            </a:r>
            <a:r>
              <a:rPr lang="en-US" altLang="ko-KR" smtClean="0"/>
              <a:t>"Let me tell you a riddle," Samson said to them. "If you can give me the answer within the seven days of the feast, I will give you thirty linen garments and thirty sets of clothes.</a:t>
            </a:r>
            <a:r>
              <a:rPr lang="en-US" altLang="ko-KR" smtClean="0">
                <a:latin typeface="Arial" charset="0"/>
              </a:rPr>
              <a:t> </a:t>
            </a:r>
            <a:r>
              <a:rPr lang="en-US" altLang="ko-KR" b="1" smtClean="0"/>
              <a:t>13</a:t>
            </a:r>
            <a:r>
              <a:rPr lang="en-US" altLang="ko-KR" smtClean="0">
                <a:latin typeface="Arial" charset="0"/>
              </a:rPr>
              <a:t> </a:t>
            </a:r>
            <a:r>
              <a:rPr lang="en-US" altLang="ko-KR" smtClean="0"/>
              <a:t>If you can't tell me the answer, you must give me thirty linen garments and thirty sets of clothes."</a:t>
            </a:r>
            <a:r>
              <a:rPr lang="en-US" altLang="ko-KR" smtClean="0">
                <a:latin typeface="Arial" charset="0"/>
              </a:rPr>
              <a:t> </a:t>
            </a:r>
            <a:r>
              <a:rPr lang="en-US" altLang="ko-KR" smtClean="0"/>
              <a:t/>
            </a:r>
            <a:br>
              <a:rPr lang="en-US" altLang="ko-KR" smtClean="0"/>
            </a:br>
            <a:r>
              <a:rPr lang="en-US" altLang="ko-KR" smtClean="0">
                <a:latin typeface="Arial" charset="0"/>
              </a:rPr>
              <a:t>      </a:t>
            </a:r>
            <a:r>
              <a:rPr lang="en-US" altLang="ko-KR" smtClean="0"/>
              <a:t>"Tell us your riddle," they said. "Let's hear it."</a:t>
            </a:r>
          </a:p>
          <a:p>
            <a:pPr eaLnBrk="1" hangingPunct="1"/>
            <a:r>
              <a:rPr lang="en-US" altLang="ko-KR" smtClean="0">
                <a:latin typeface="Arial" charset="0"/>
              </a:rPr>
              <a:t> </a:t>
            </a:r>
            <a:r>
              <a:rPr lang="en-US" altLang="ko-KR" b="1" smtClean="0"/>
              <a:t>14</a:t>
            </a:r>
            <a:r>
              <a:rPr lang="en-US" altLang="ko-KR" smtClean="0">
                <a:latin typeface="Arial" charset="0"/>
              </a:rPr>
              <a:t> </a:t>
            </a:r>
            <a:r>
              <a:rPr lang="en-US" altLang="ko-KR" smtClean="0"/>
              <a:t>He replied,</a:t>
            </a:r>
            <a:r>
              <a:rPr lang="en-US" altLang="ko-KR" smtClean="0">
                <a:latin typeface="Arial" charset="0"/>
              </a:rPr>
              <a:t> </a:t>
            </a:r>
            <a:r>
              <a:rPr lang="en-US" altLang="ko-KR" smtClean="0"/>
              <a:t/>
            </a:r>
            <a:br>
              <a:rPr lang="en-US" altLang="ko-KR" smtClean="0"/>
            </a:br>
            <a:r>
              <a:rPr lang="en-US" altLang="ko-KR" smtClean="0">
                <a:latin typeface="Arial" charset="0"/>
              </a:rPr>
              <a:t>      </a:t>
            </a:r>
            <a:r>
              <a:rPr lang="en-US" altLang="ko-KR" smtClean="0"/>
              <a:t> </a:t>
            </a:r>
            <a:r>
              <a:rPr lang="en-US" altLang="ko-KR" b="1" smtClean="0">
                <a:solidFill>
                  <a:srgbClr val="D44485"/>
                </a:solidFill>
              </a:rPr>
              <a:t>"Out of the eater, something to eat;</a:t>
            </a:r>
            <a:r>
              <a:rPr lang="en-US" altLang="ko-KR" b="1" smtClean="0">
                <a:solidFill>
                  <a:srgbClr val="D44485"/>
                </a:solidFill>
                <a:latin typeface="Arial" charset="0"/>
              </a:rPr>
              <a:t> </a:t>
            </a:r>
            <a:r>
              <a:rPr lang="en-US" altLang="ko-KR" b="1" smtClean="0">
                <a:solidFill>
                  <a:srgbClr val="D44485"/>
                </a:solidFill>
              </a:rPr>
              <a:t/>
            </a:r>
            <a:br>
              <a:rPr lang="en-US" altLang="ko-KR" b="1" smtClean="0">
                <a:solidFill>
                  <a:srgbClr val="D44485"/>
                </a:solidFill>
              </a:rPr>
            </a:br>
            <a:r>
              <a:rPr lang="en-US" altLang="ko-KR" b="1" smtClean="0">
                <a:solidFill>
                  <a:srgbClr val="D44485"/>
                </a:solidFill>
                <a:latin typeface="Arial" charset="0"/>
              </a:rPr>
              <a:t>      </a:t>
            </a:r>
            <a:r>
              <a:rPr lang="en-US" altLang="ko-KR" b="1" smtClean="0">
                <a:solidFill>
                  <a:srgbClr val="D44485"/>
                </a:solidFill>
              </a:rPr>
              <a:t> out of the strong, something sweet."</a:t>
            </a:r>
            <a:r>
              <a:rPr lang="en-US" altLang="ko-KR" b="1" smtClean="0">
                <a:solidFill>
                  <a:srgbClr val="D44485"/>
                </a:solidFill>
                <a:latin typeface="Arial" charset="0"/>
              </a:rPr>
              <a:t> </a:t>
            </a:r>
            <a:r>
              <a:rPr lang="en-US" altLang="ko-KR" b="1" smtClean="0">
                <a:solidFill>
                  <a:srgbClr val="D44485"/>
                </a:solidFill>
              </a:rPr>
              <a:t/>
            </a:r>
            <a:br>
              <a:rPr lang="en-US" altLang="ko-KR" b="1" smtClean="0">
                <a:solidFill>
                  <a:srgbClr val="D44485"/>
                </a:solidFill>
              </a:rPr>
            </a:br>
            <a:r>
              <a:rPr lang="en-US" altLang="ko-KR" smtClean="0">
                <a:latin typeface="Arial" charset="0"/>
              </a:rPr>
              <a:t>      </a:t>
            </a:r>
            <a:r>
              <a:rPr lang="en-US" altLang="ko-KR" smtClean="0"/>
              <a:t>For three days they could not give the answer.</a:t>
            </a:r>
          </a:p>
          <a:p>
            <a:pPr eaLnBrk="1" hangingPunct="1"/>
            <a:r>
              <a:rPr lang="en-US" altLang="ko-KR" smtClean="0">
                <a:latin typeface="Arial" charset="0"/>
              </a:rPr>
              <a:t> </a:t>
            </a:r>
            <a:r>
              <a:rPr lang="en-US" altLang="ko-KR" b="1" smtClean="0"/>
              <a:t>15</a:t>
            </a:r>
            <a:r>
              <a:rPr lang="en-US" altLang="ko-KR" smtClean="0">
                <a:latin typeface="Arial" charset="0"/>
              </a:rPr>
              <a:t> </a:t>
            </a:r>
            <a:r>
              <a:rPr lang="en-US" altLang="ko-KR" smtClean="0"/>
              <a:t>On the fourth</a:t>
            </a:r>
            <a:r>
              <a:rPr lang="en-US" altLang="ko-KR" smtClean="0">
                <a:latin typeface="Arial" charset="0"/>
              </a:rPr>
              <a:t> </a:t>
            </a:r>
            <a:r>
              <a:rPr lang="en-US" altLang="ko-KR" smtClean="0"/>
              <a:t>[a]</a:t>
            </a:r>
            <a:r>
              <a:rPr lang="en-US" altLang="ko-KR" smtClean="0">
                <a:latin typeface="Arial" charset="0"/>
              </a:rPr>
              <a:t> </a:t>
            </a:r>
            <a:r>
              <a:rPr lang="en-US" altLang="ko-KR" smtClean="0"/>
              <a:t>day, they said to Samson's wife, "Coax your husband into explaining the riddle for us, or we will burn you and your father's household to death. Did you invite us here to rob us?"</a:t>
            </a:r>
          </a:p>
          <a:p>
            <a:pPr eaLnBrk="1" hangingPunct="1"/>
            <a:r>
              <a:rPr lang="en-US" altLang="ko-KR" smtClean="0">
                <a:latin typeface="Arial" charset="0"/>
              </a:rPr>
              <a:t> </a:t>
            </a:r>
            <a:r>
              <a:rPr lang="en-US" altLang="ko-KR" b="1" smtClean="0"/>
              <a:t>16</a:t>
            </a:r>
            <a:r>
              <a:rPr lang="en-US" altLang="ko-KR" smtClean="0">
                <a:latin typeface="Arial" charset="0"/>
              </a:rPr>
              <a:t> </a:t>
            </a:r>
            <a:r>
              <a:rPr lang="en-US" altLang="ko-KR" smtClean="0"/>
              <a:t>Then Samson's wife threw herself on him, sobbing, "You hate me! You don't really love me. You've given my people a riddle, but you haven't told me the answer."</a:t>
            </a:r>
            <a:r>
              <a:rPr lang="en-US" altLang="ko-KR" smtClean="0">
                <a:latin typeface="Arial" charset="0"/>
              </a:rPr>
              <a:t> </a:t>
            </a:r>
            <a:r>
              <a:rPr lang="en-US" altLang="ko-KR" smtClean="0"/>
              <a:t/>
            </a:r>
            <a:br>
              <a:rPr lang="en-US" altLang="ko-KR" smtClean="0"/>
            </a:br>
            <a:r>
              <a:rPr lang="en-US" altLang="ko-KR" smtClean="0">
                <a:latin typeface="Arial" charset="0"/>
              </a:rPr>
              <a:t>      </a:t>
            </a:r>
            <a:r>
              <a:rPr lang="en-US" altLang="ko-KR" smtClean="0"/>
              <a:t>"I haven't even explained it to my father or mother," he replied, "so why should I explain it to you?"</a:t>
            </a:r>
            <a:r>
              <a:rPr lang="en-US" altLang="ko-KR" smtClean="0">
                <a:latin typeface="Arial" charset="0"/>
              </a:rPr>
              <a:t> </a:t>
            </a:r>
            <a:r>
              <a:rPr lang="en-US" altLang="ko-KR" b="1" smtClean="0"/>
              <a:t>17</a:t>
            </a:r>
            <a:r>
              <a:rPr lang="en-US" altLang="ko-KR" smtClean="0">
                <a:latin typeface="Arial" charset="0"/>
              </a:rPr>
              <a:t> </a:t>
            </a:r>
            <a:r>
              <a:rPr lang="en-US" altLang="ko-KR" smtClean="0"/>
              <a:t>She cried the whole seven days of the feast. So on the seventh day he finally told her, because she continued to press him. She in turn explained the riddle to her people.</a:t>
            </a:r>
          </a:p>
          <a:p>
            <a:pPr eaLnBrk="1" hangingPunct="1"/>
            <a:r>
              <a:rPr lang="en-US" altLang="ko-KR" smtClean="0">
                <a:latin typeface="Arial" charset="0"/>
              </a:rPr>
              <a:t> </a:t>
            </a:r>
            <a:r>
              <a:rPr lang="en-US" altLang="ko-KR" b="1" smtClean="0"/>
              <a:t>18</a:t>
            </a:r>
            <a:r>
              <a:rPr lang="en-US" altLang="ko-KR" smtClean="0">
                <a:latin typeface="Arial" charset="0"/>
              </a:rPr>
              <a:t> </a:t>
            </a:r>
            <a:r>
              <a:rPr lang="en-US" altLang="ko-KR" smtClean="0"/>
              <a:t>Before sunset on the seventh day the men of the town said to him,</a:t>
            </a:r>
            <a:r>
              <a:rPr lang="en-US" altLang="ko-KR" smtClean="0">
                <a:latin typeface="Arial" charset="0"/>
              </a:rPr>
              <a:t> </a:t>
            </a:r>
            <a:r>
              <a:rPr lang="en-US" altLang="ko-KR" smtClean="0"/>
              <a:t/>
            </a:r>
            <a:br>
              <a:rPr lang="en-US" altLang="ko-KR" smtClean="0"/>
            </a:br>
            <a:r>
              <a:rPr lang="en-US" altLang="ko-KR" smtClean="0">
                <a:latin typeface="Arial" charset="0"/>
              </a:rPr>
              <a:t>      </a:t>
            </a:r>
            <a:r>
              <a:rPr lang="en-US" altLang="ko-KR" smtClean="0"/>
              <a:t> </a:t>
            </a:r>
            <a:r>
              <a:rPr lang="en-US" altLang="ko-KR" b="1" smtClean="0"/>
              <a:t>"What is sweeter than honey?</a:t>
            </a:r>
            <a:r>
              <a:rPr lang="en-US" altLang="ko-KR" b="1" smtClean="0">
                <a:latin typeface="Arial" charset="0"/>
              </a:rPr>
              <a:t> </a:t>
            </a:r>
            <a:r>
              <a:rPr lang="en-US" altLang="ko-KR" b="1" smtClean="0"/>
              <a:t/>
            </a:r>
            <a:br>
              <a:rPr lang="en-US" altLang="ko-KR" b="1" smtClean="0"/>
            </a:br>
            <a:r>
              <a:rPr lang="en-US" altLang="ko-KR" b="1" smtClean="0">
                <a:latin typeface="Arial" charset="0"/>
              </a:rPr>
              <a:t>      </a:t>
            </a:r>
            <a:r>
              <a:rPr lang="en-US" altLang="ko-KR" b="1" smtClean="0"/>
              <a:t> What is stronger than a lion?"</a:t>
            </a:r>
            <a:r>
              <a:rPr lang="en-US" altLang="ko-KR" b="1" smtClean="0">
                <a:latin typeface="Arial" charset="0"/>
              </a:rPr>
              <a:t> </a:t>
            </a:r>
            <a:r>
              <a:rPr lang="en-US" altLang="ko-KR" b="1" smtClean="0"/>
              <a:t/>
            </a:r>
            <a:br>
              <a:rPr lang="en-US" altLang="ko-KR" b="1" smtClean="0"/>
            </a:br>
            <a:r>
              <a:rPr lang="en-US" altLang="ko-KR" smtClean="0">
                <a:latin typeface="Arial" charset="0"/>
              </a:rPr>
              <a:t>      </a:t>
            </a:r>
            <a:r>
              <a:rPr lang="en-US" altLang="ko-KR" smtClean="0"/>
              <a:t>Samson said to them,</a:t>
            </a:r>
            <a:r>
              <a:rPr lang="en-US" altLang="ko-KR" smtClean="0">
                <a:latin typeface="Arial" charset="0"/>
              </a:rPr>
              <a:t> </a:t>
            </a:r>
            <a:r>
              <a:rPr lang="en-US" altLang="ko-KR" smtClean="0"/>
              <a:t/>
            </a:r>
            <a:br>
              <a:rPr lang="en-US" altLang="ko-KR" smtClean="0"/>
            </a:br>
            <a:r>
              <a:rPr lang="en-US" altLang="ko-KR" smtClean="0">
                <a:latin typeface="Arial" charset="0"/>
              </a:rPr>
              <a:t>      </a:t>
            </a:r>
            <a:r>
              <a:rPr lang="en-US" altLang="ko-KR" smtClean="0"/>
              <a:t> </a:t>
            </a:r>
            <a:r>
              <a:rPr lang="en-US" altLang="ko-KR" b="1" smtClean="0"/>
              <a:t>"If you had not plowed with my heifer,</a:t>
            </a:r>
            <a:r>
              <a:rPr lang="en-US" altLang="ko-KR" b="1" smtClean="0">
                <a:latin typeface="Arial" charset="0"/>
              </a:rPr>
              <a:t> </a:t>
            </a:r>
            <a:r>
              <a:rPr lang="en-US" altLang="ko-KR" b="1" smtClean="0"/>
              <a:t/>
            </a:r>
            <a:br>
              <a:rPr lang="en-US" altLang="ko-KR" b="1" smtClean="0"/>
            </a:br>
            <a:r>
              <a:rPr lang="en-US" altLang="ko-KR" b="1" smtClean="0">
                <a:latin typeface="Arial" charset="0"/>
              </a:rPr>
              <a:t>      </a:t>
            </a:r>
            <a:r>
              <a:rPr lang="en-US" altLang="ko-KR" b="1" smtClean="0"/>
              <a:t> you would not have solved my riddle.</a:t>
            </a:r>
            <a:r>
              <a:rPr lang="en-US" altLang="ko-KR" b="1" smtClean="0">
                <a:latin typeface="Arial" charset="0"/>
              </a:rPr>
              <a:t>“</a:t>
            </a:r>
            <a:endParaRPr lang="en-US" altLang="ko-KR" b="1" smtClean="0"/>
          </a:p>
          <a:p>
            <a:pPr eaLnBrk="1" hangingPunct="1"/>
            <a:endParaRPr lang="en-US" altLang="ko-KR" b="1" smtClean="0"/>
          </a:p>
          <a:p>
            <a:pPr eaLnBrk="1" hangingPunct="1"/>
            <a:r>
              <a:rPr lang="en-US" altLang="ko-KR" b="1" smtClean="0"/>
              <a:t>John 1:29</a:t>
            </a:r>
            <a:r>
              <a:rPr lang="en-US" altLang="ko-KR" smtClean="0"/>
              <a:t> The next day John saw Jesus coming toward him and said, "Look, the Lamb of God, who takes away the sin of the world! </a:t>
            </a:r>
          </a:p>
          <a:p>
            <a:pPr eaLnBrk="1" hangingPunct="1"/>
            <a:endParaRPr lang="en-US" altLang="ko-KR" smtClean="0"/>
          </a:p>
          <a:p>
            <a:pPr eaLnBrk="1" hangingPunct="1"/>
            <a:r>
              <a:rPr lang="en-US" altLang="ko-KR" b="1" smtClean="0"/>
              <a:t>John 3:16</a:t>
            </a:r>
            <a:r>
              <a:rPr lang="en-US" altLang="ko-KR" smtClean="0"/>
              <a:t> As soon as Jesus was baptized, he went up out of the water. At that moment heaven was opened, and he saw the Spirit of God descending like a dove and lighting on him.</a:t>
            </a:r>
            <a:r>
              <a:rPr lang="en-US" altLang="ko-KR" smtClean="0">
                <a:latin typeface="Arial" charset="0"/>
              </a:rPr>
              <a:t> </a:t>
            </a:r>
            <a:r>
              <a:rPr lang="en-US" altLang="ko-KR" b="1" smtClean="0"/>
              <a:t>17</a:t>
            </a:r>
            <a:r>
              <a:rPr lang="en-US" altLang="ko-KR" smtClean="0"/>
              <a:t>And a voice from heaven said, "This is my Son, whom I love; with him I am well pleased." </a:t>
            </a:r>
          </a:p>
          <a:p>
            <a:pPr eaLnBrk="1" hangingPunct="1"/>
            <a:endParaRPr lang="en-US" altLang="ko-KR" smtClean="0"/>
          </a:p>
          <a:p>
            <a:pPr eaLnBrk="1" hangingPunct="1"/>
            <a:r>
              <a:rPr lang="en-US" altLang="ko-KR" b="1" smtClean="0"/>
              <a:t>Matt 5:17</a:t>
            </a:r>
            <a:r>
              <a:rPr lang="en-US" altLang="ko-KR" smtClean="0"/>
              <a:t>"Do not think that I have come to abolish the Law or the Prophets; I have not come to abolish them but to fulfill them. </a:t>
            </a:r>
          </a:p>
          <a:p>
            <a:pPr eaLnBrk="1" hangingPunct="1"/>
            <a:endParaRPr lang="en-US" altLang="ko-KR" smtClean="0"/>
          </a:p>
          <a:p>
            <a:pPr eaLnBrk="1" hangingPunct="1"/>
            <a:r>
              <a:rPr lang="en-US" altLang="ko-KR" b="1" smtClean="0"/>
              <a:t>Rev. 19:7</a:t>
            </a:r>
            <a:r>
              <a:rPr lang="en-US" altLang="ko-KR" smtClean="0"/>
              <a:t>Let us rejoice and be glad</a:t>
            </a:r>
            <a:r>
              <a:rPr lang="en-US" altLang="ko-KR" smtClean="0">
                <a:latin typeface="Arial" charset="0"/>
              </a:rPr>
              <a:t> </a:t>
            </a:r>
            <a:r>
              <a:rPr lang="en-US" altLang="ko-KR" smtClean="0"/>
              <a:t>and give him glory!</a:t>
            </a:r>
            <a:r>
              <a:rPr lang="en-US" altLang="ko-KR" smtClean="0">
                <a:latin typeface="Arial" charset="0"/>
              </a:rPr>
              <a:t> </a:t>
            </a:r>
            <a:r>
              <a:rPr lang="en-US" altLang="ko-KR" smtClean="0"/>
              <a:t>For the wedding of the Lamb has come,</a:t>
            </a:r>
            <a:r>
              <a:rPr lang="en-US" altLang="ko-KR" smtClean="0">
                <a:latin typeface="Arial" charset="0"/>
              </a:rPr>
              <a:t> </a:t>
            </a:r>
            <a:r>
              <a:rPr lang="en-US" altLang="ko-KR" smtClean="0"/>
              <a:t>and his bride has made herself ready.</a:t>
            </a:r>
            <a:r>
              <a:rPr lang="en-US" altLang="ko-KR" smtClean="0">
                <a:latin typeface="Arial" charset="0"/>
              </a:rPr>
              <a:t> </a:t>
            </a:r>
            <a:r>
              <a:rPr lang="en-US" altLang="ko-KR" smtClean="0"/>
              <a:t> </a:t>
            </a: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ln>
            <a:miter lim="800000"/>
            <a:headEnd/>
            <a:tailEnd/>
          </a:ln>
        </p:spPr>
        <p:txBody>
          <a:bodyPr/>
          <a:lstStyle/>
          <a:p>
            <a:pPr>
              <a:defRPr/>
            </a:pPr>
            <a:fld id="{9D64798D-023E-469D-AA3D-C22516BCF04D}" type="slidenum">
              <a:rPr lang="en-US" altLang="ko-KR" smtClean="0"/>
              <a:pPr>
                <a:defRPr/>
              </a:pPr>
              <a:t>231</a:t>
            </a:fld>
            <a:endParaRPr lang="en-US" altLang="ko-KR" smtClean="0"/>
          </a:p>
        </p:txBody>
      </p:sp>
      <p:sp>
        <p:nvSpPr>
          <p:cNvPr id="40960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BFA4997B-F3BE-4E3D-BE5D-8949AE73DC80}"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231</a:t>
            </a:fld>
            <a:endParaRPr kumimoji="0" lang="en-US" altLang="ko-KR" sz="1100">
              <a:solidFill>
                <a:srgbClr val="000000"/>
              </a:solidFill>
              <a:latin typeface="Times New Roman" pitchFamily="18" charset="0"/>
              <a:ea typeface="ＭＳ Ｐゴシック" pitchFamily="34" charset="-128"/>
            </a:endParaRPr>
          </a:p>
        </p:txBody>
      </p:sp>
      <p:sp>
        <p:nvSpPr>
          <p:cNvPr id="40960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0960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ln>
            <a:miter lim="800000"/>
            <a:headEnd/>
            <a:tailEnd/>
          </a:ln>
        </p:spPr>
        <p:txBody>
          <a:bodyPr/>
          <a:lstStyle/>
          <a:p>
            <a:pPr>
              <a:defRPr/>
            </a:pPr>
            <a:fld id="{C8CDF926-ED55-4BF8-8E4B-6B1FD79AFF8F}" type="slidenum">
              <a:rPr lang="en-US" altLang="ko-KR" smtClean="0"/>
              <a:pPr>
                <a:defRPr/>
              </a:pPr>
              <a:t>232</a:t>
            </a:fld>
            <a:endParaRPr lang="en-US" altLang="ko-KR" smtClean="0"/>
          </a:p>
        </p:txBody>
      </p:sp>
      <p:sp>
        <p:nvSpPr>
          <p:cNvPr id="41165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11952C1F-A2D5-4E6B-949C-37EBB7275912}"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232</a:t>
            </a:fld>
            <a:endParaRPr kumimoji="0" lang="en-US" altLang="ko-KR" sz="1100">
              <a:solidFill>
                <a:srgbClr val="000000"/>
              </a:solidFill>
              <a:latin typeface="Times New Roman" pitchFamily="18" charset="0"/>
              <a:ea typeface="ＭＳ Ｐゴシック" pitchFamily="34" charset="-128"/>
            </a:endParaRPr>
          </a:p>
        </p:txBody>
      </p:sp>
      <p:sp>
        <p:nvSpPr>
          <p:cNvPr id="41165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1165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r>
              <a:rPr lang="en-US" altLang="ko-KR" b="1" smtClean="0"/>
              <a:t>Gen. 15: 8</a:t>
            </a:r>
            <a:r>
              <a:rPr lang="en-US" altLang="ko-KR" smtClean="0">
                <a:latin typeface="Arial" charset="0"/>
              </a:rPr>
              <a:t> </a:t>
            </a:r>
            <a:r>
              <a:rPr lang="en-US" altLang="ko-KR" smtClean="0"/>
              <a:t>But Abram said, "O Sovereign LORD, how can I know that I will gain possession of it?" </a:t>
            </a:r>
            <a:r>
              <a:rPr lang="en-US" altLang="ko-KR" b="1" smtClean="0"/>
              <a:t>9</a:t>
            </a:r>
            <a:r>
              <a:rPr lang="en-US" altLang="ko-KR" smtClean="0">
                <a:latin typeface="Arial" charset="0"/>
              </a:rPr>
              <a:t> </a:t>
            </a:r>
            <a:r>
              <a:rPr lang="en-US" altLang="ko-KR" smtClean="0"/>
              <a:t>So the LORD said to him, "Bring me a heifer, a goat and a ram, each three years old, along with a dove and a young pigeon.</a:t>
            </a:r>
            <a:r>
              <a:rPr lang="en-US" altLang="ko-KR" smtClean="0">
                <a:latin typeface="Arial" charset="0"/>
              </a:rPr>
              <a:t>“</a:t>
            </a:r>
            <a:r>
              <a:rPr lang="en-US" altLang="ko-KR" smtClean="0"/>
              <a:t> </a:t>
            </a:r>
            <a:r>
              <a:rPr lang="en-US" altLang="ko-KR" b="1" smtClean="0"/>
              <a:t>10</a:t>
            </a:r>
            <a:r>
              <a:rPr lang="en-US" altLang="ko-KR" smtClean="0">
                <a:latin typeface="Arial" charset="0"/>
              </a:rPr>
              <a:t> </a:t>
            </a:r>
            <a:r>
              <a:rPr lang="en-US" altLang="ko-KR" smtClean="0"/>
              <a:t>Abram brought all these to him, cut them in two and arranged the halves opposite each other; the birds, however, he did not cut in half.</a:t>
            </a:r>
            <a:r>
              <a:rPr lang="en-US" altLang="ko-KR" smtClean="0">
                <a:latin typeface="Arial" charset="0"/>
              </a:rPr>
              <a:t> </a:t>
            </a:r>
            <a:r>
              <a:rPr lang="en-US" altLang="ko-KR" b="1" smtClean="0"/>
              <a:t>11</a:t>
            </a:r>
            <a:r>
              <a:rPr lang="en-US" altLang="ko-KR" smtClean="0">
                <a:latin typeface="Arial" charset="0"/>
              </a:rPr>
              <a:t> </a:t>
            </a:r>
            <a:r>
              <a:rPr lang="en-US" altLang="ko-KR" smtClean="0"/>
              <a:t>Then birds of prey came down on the carcasses, but Abram drove them away. </a:t>
            </a:r>
            <a:r>
              <a:rPr lang="en-US" altLang="ko-KR" b="1" smtClean="0"/>
              <a:t>12</a:t>
            </a:r>
            <a:r>
              <a:rPr lang="en-US" altLang="ko-KR" smtClean="0">
                <a:latin typeface="Arial" charset="0"/>
              </a:rPr>
              <a:t> </a:t>
            </a:r>
            <a:r>
              <a:rPr lang="en-US" altLang="ko-KR" smtClean="0"/>
              <a:t>As the sun was setting, Abram fell into a deep sleep, and a thick and dreadful darkness came over him.</a:t>
            </a:r>
            <a:r>
              <a:rPr lang="en-US" altLang="ko-KR" smtClean="0">
                <a:latin typeface="Arial" charset="0"/>
              </a:rPr>
              <a:t> </a:t>
            </a:r>
            <a:r>
              <a:rPr lang="en-US" altLang="ko-KR" b="1" smtClean="0"/>
              <a:t>13</a:t>
            </a:r>
            <a:r>
              <a:rPr lang="en-US" altLang="ko-KR" smtClean="0">
                <a:latin typeface="Arial" charset="0"/>
              </a:rPr>
              <a:t> </a:t>
            </a:r>
            <a:r>
              <a:rPr lang="en-US" altLang="ko-KR" smtClean="0"/>
              <a:t>Then the LORD said to him, "Know for certain that your descendants will be strangers in a country not their own, and they will be enslaved and mistreated four hundred years.</a:t>
            </a: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ln>
            <a:miter lim="800000"/>
            <a:headEnd/>
            <a:tailEnd/>
          </a:ln>
        </p:spPr>
        <p:txBody>
          <a:bodyPr/>
          <a:lstStyle/>
          <a:p>
            <a:pPr>
              <a:defRPr/>
            </a:pPr>
            <a:fld id="{5017BD2C-957C-462D-A475-45ADFD0BEFD1}" type="slidenum">
              <a:rPr lang="en-US" altLang="ko-KR" smtClean="0"/>
              <a:pPr>
                <a:defRPr/>
              </a:pPr>
              <a:t>233</a:t>
            </a:fld>
            <a:endParaRPr lang="en-US" altLang="ko-KR" smtClean="0"/>
          </a:p>
        </p:txBody>
      </p:sp>
      <p:sp>
        <p:nvSpPr>
          <p:cNvPr id="41369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8851DFA8-1DA1-48CF-AE12-21597A3AF635}"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233</a:t>
            </a:fld>
            <a:endParaRPr kumimoji="0" lang="en-US" altLang="ko-KR" sz="1100">
              <a:solidFill>
                <a:srgbClr val="000000"/>
              </a:solidFill>
              <a:latin typeface="Times New Roman" pitchFamily="18" charset="0"/>
              <a:ea typeface="ＭＳ Ｐゴシック" pitchFamily="34" charset="-128"/>
            </a:endParaRPr>
          </a:p>
        </p:txBody>
      </p:sp>
      <p:sp>
        <p:nvSpPr>
          <p:cNvPr id="41370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1370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ln>
            <a:miter lim="800000"/>
            <a:headEnd/>
            <a:tailEnd/>
          </a:ln>
        </p:spPr>
        <p:txBody>
          <a:bodyPr/>
          <a:lstStyle/>
          <a:p>
            <a:pPr>
              <a:defRPr/>
            </a:pPr>
            <a:fld id="{A6B23AD0-91C2-4CE0-A601-30653F0A11F5}" type="slidenum">
              <a:rPr lang="en-US" altLang="ko-KR" smtClean="0"/>
              <a:pPr>
                <a:defRPr/>
              </a:pPr>
              <a:t>234</a:t>
            </a:fld>
            <a:endParaRPr lang="en-US" altLang="ko-KR" smtClean="0"/>
          </a:p>
        </p:txBody>
      </p:sp>
      <p:sp>
        <p:nvSpPr>
          <p:cNvPr id="41574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9AF1FAC6-0FA5-4AA2-B928-F1FF17EFB6D5}"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234</a:t>
            </a:fld>
            <a:endParaRPr kumimoji="0" lang="en-US" altLang="ko-KR" sz="1100">
              <a:solidFill>
                <a:srgbClr val="000000"/>
              </a:solidFill>
              <a:latin typeface="Times New Roman" pitchFamily="18" charset="0"/>
              <a:ea typeface="ＭＳ Ｐゴシック" pitchFamily="34" charset="-128"/>
            </a:endParaRPr>
          </a:p>
        </p:txBody>
      </p:sp>
      <p:sp>
        <p:nvSpPr>
          <p:cNvPr id="41574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1574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ln>
            <a:miter lim="800000"/>
            <a:headEnd/>
            <a:tailEnd/>
          </a:ln>
        </p:spPr>
        <p:txBody>
          <a:bodyPr/>
          <a:lstStyle/>
          <a:p>
            <a:pPr>
              <a:defRPr/>
            </a:pPr>
            <a:fld id="{2430FE0D-C424-4D36-AC77-FCB4B11A0E2E}" type="slidenum">
              <a:rPr lang="en-US" altLang="ko-KR" smtClean="0"/>
              <a:pPr>
                <a:defRPr/>
              </a:pPr>
              <a:t>235</a:t>
            </a:fld>
            <a:endParaRPr lang="en-US" altLang="ko-KR" smtClean="0"/>
          </a:p>
        </p:txBody>
      </p:sp>
      <p:sp>
        <p:nvSpPr>
          <p:cNvPr id="41779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3422383C-0B48-4413-A4C6-31A652CD9614}"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235</a:t>
            </a:fld>
            <a:endParaRPr kumimoji="0" lang="en-US" altLang="ko-KR" sz="1100">
              <a:solidFill>
                <a:srgbClr val="000000"/>
              </a:solidFill>
              <a:latin typeface="Times New Roman" pitchFamily="18" charset="0"/>
              <a:ea typeface="ＭＳ Ｐゴシック" pitchFamily="34" charset="-128"/>
            </a:endParaRPr>
          </a:p>
        </p:txBody>
      </p:sp>
      <p:sp>
        <p:nvSpPr>
          <p:cNvPr id="41779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1779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ln>
            <a:miter lim="800000"/>
            <a:headEnd/>
            <a:tailEnd/>
          </a:ln>
        </p:spPr>
        <p:txBody>
          <a:bodyPr/>
          <a:lstStyle/>
          <a:p>
            <a:pPr>
              <a:defRPr/>
            </a:pPr>
            <a:fld id="{84E7A2D4-1EE5-483A-A565-ACF87FD2170F}" type="slidenum">
              <a:rPr lang="en-US" altLang="ko-KR" smtClean="0"/>
              <a:pPr>
                <a:defRPr/>
              </a:pPr>
              <a:t>236</a:t>
            </a:fld>
            <a:endParaRPr lang="en-US" altLang="ko-KR" smtClean="0"/>
          </a:p>
        </p:txBody>
      </p:sp>
      <p:sp>
        <p:nvSpPr>
          <p:cNvPr id="41984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D32041BB-A022-48D4-AFD3-F87CFDF8AABE}"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236</a:t>
            </a:fld>
            <a:endParaRPr kumimoji="0" lang="en-US" altLang="ko-KR" sz="1100">
              <a:solidFill>
                <a:srgbClr val="000000"/>
              </a:solidFill>
              <a:latin typeface="Times New Roman" pitchFamily="18" charset="0"/>
              <a:ea typeface="ＭＳ Ｐゴシック" pitchFamily="34" charset="-128"/>
            </a:endParaRPr>
          </a:p>
        </p:txBody>
      </p:sp>
      <p:sp>
        <p:nvSpPr>
          <p:cNvPr id="41984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1984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ln>
            <a:miter lim="800000"/>
            <a:headEnd/>
            <a:tailEnd/>
          </a:ln>
        </p:spPr>
        <p:txBody>
          <a:bodyPr/>
          <a:lstStyle/>
          <a:p>
            <a:pPr>
              <a:defRPr/>
            </a:pPr>
            <a:fld id="{54227AA1-A38D-49F4-B399-EA4383E7D9F5}" type="slidenum">
              <a:rPr lang="en-US" altLang="ko-KR" smtClean="0"/>
              <a:pPr>
                <a:defRPr/>
              </a:pPr>
              <a:t>29</a:t>
            </a:fld>
            <a:endParaRPr lang="en-US" altLang="ko-KR" smtClean="0"/>
          </a:p>
        </p:txBody>
      </p:sp>
      <p:sp>
        <p:nvSpPr>
          <p:cNvPr id="4198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AB0C9AFE-5F44-49F8-B640-BC2075824825}"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29</a:t>
            </a:fld>
            <a:endParaRPr kumimoji="0" lang="en-US" altLang="ko-KR" sz="1100">
              <a:solidFill>
                <a:srgbClr val="000000"/>
              </a:solidFill>
              <a:latin typeface="Times New Roman" pitchFamily="18" charset="0"/>
              <a:ea typeface="ＭＳ Ｐゴシック" pitchFamily="34" charset="-128"/>
            </a:endParaRPr>
          </a:p>
        </p:txBody>
      </p:sp>
      <p:sp>
        <p:nvSpPr>
          <p:cNvPr id="4198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198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r>
              <a:rPr lang="en-US" altLang="ko-KR" b="1" smtClean="0"/>
              <a:t>Exodus 3:14</a:t>
            </a:r>
            <a:r>
              <a:rPr lang="en-US" altLang="ko-KR" smtClean="0">
                <a:latin typeface="Arial" charset="0"/>
              </a:rPr>
              <a:t> </a:t>
            </a:r>
            <a:r>
              <a:rPr lang="en-US" altLang="ko-KR" smtClean="0"/>
              <a:t>God said to Moses, "I am who I am .</a:t>
            </a:r>
            <a:r>
              <a:rPr lang="en-US" altLang="ko-KR" smtClean="0">
                <a:latin typeface="Arial" charset="0"/>
              </a:rPr>
              <a:t> </a:t>
            </a:r>
            <a:r>
              <a:rPr lang="en-US" altLang="ko-KR" smtClean="0"/>
              <a:t>[a]</a:t>
            </a:r>
            <a:r>
              <a:rPr lang="en-US" altLang="ko-KR" smtClean="0">
                <a:latin typeface="Arial" charset="0"/>
              </a:rPr>
              <a:t> </a:t>
            </a:r>
            <a:r>
              <a:rPr lang="en-US" altLang="ko-KR" smtClean="0"/>
              <a:t>This is what you are to say to the Israelites: 'I AM has sent me to you.' " </a:t>
            </a:r>
          </a:p>
          <a:p>
            <a:pPr eaLnBrk="1" hangingPunct="1"/>
            <a:r>
              <a:rPr lang="en-US" altLang="ko-KR" b="1" smtClean="0"/>
              <a:t>Rom. 1:20 </a:t>
            </a:r>
            <a:r>
              <a:rPr lang="en-US" altLang="ko-KR" smtClean="0"/>
              <a:t>For since the creation of the world God's invisible qualities</a:t>
            </a:r>
            <a:r>
              <a:rPr lang="en-US" altLang="ko-KR" smtClean="0">
                <a:latin typeface="Arial" charset="0"/>
              </a:rPr>
              <a:t>—</a:t>
            </a:r>
            <a:r>
              <a:rPr lang="en-US" altLang="ko-KR" smtClean="0"/>
              <a:t>his eternal power and divine nature</a:t>
            </a:r>
            <a:r>
              <a:rPr lang="en-US" altLang="ko-KR" smtClean="0">
                <a:latin typeface="Arial" charset="0"/>
              </a:rPr>
              <a:t>—</a:t>
            </a:r>
            <a:r>
              <a:rPr lang="en-US" altLang="ko-KR" smtClean="0"/>
              <a:t>have been clearly seen, being understood from what has been made, so that men are without excuse. </a:t>
            </a: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a:ln>
            <a:miter lim="800000"/>
            <a:headEnd/>
            <a:tailEnd/>
          </a:ln>
        </p:spPr>
        <p:txBody>
          <a:bodyPr/>
          <a:lstStyle/>
          <a:p>
            <a:pPr>
              <a:defRPr/>
            </a:pPr>
            <a:fld id="{DFEC8149-D1BA-400B-983D-A1004E7F975D}" type="slidenum">
              <a:rPr lang="en-US" altLang="ko-KR" smtClean="0"/>
              <a:pPr>
                <a:defRPr/>
              </a:pPr>
              <a:t>237</a:t>
            </a:fld>
            <a:endParaRPr lang="en-US" altLang="ko-KR" smtClean="0"/>
          </a:p>
        </p:txBody>
      </p:sp>
      <p:sp>
        <p:nvSpPr>
          <p:cNvPr id="42189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28224460-E080-4B6E-93C8-2EC679ED8880}"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237</a:t>
            </a:fld>
            <a:endParaRPr kumimoji="0" lang="en-US" altLang="ko-KR" sz="1100">
              <a:solidFill>
                <a:srgbClr val="000000"/>
              </a:solidFill>
              <a:latin typeface="Times New Roman" pitchFamily="18" charset="0"/>
              <a:ea typeface="ＭＳ Ｐゴシック" pitchFamily="34" charset="-128"/>
            </a:endParaRPr>
          </a:p>
        </p:txBody>
      </p:sp>
      <p:sp>
        <p:nvSpPr>
          <p:cNvPr id="42189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2189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r>
              <a:rPr lang="en-US" altLang="ko-KR" b="1" smtClean="0"/>
              <a:t>1</a:t>
            </a:r>
            <a:r>
              <a:rPr lang="en-US" altLang="ko-KR" smtClean="0">
                <a:latin typeface="Arial" charset="0"/>
              </a:rPr>
              <a:t> </a:t>
            </a:r>
            <a:r>
              <a:rPr lang="en-US" altLang="ko-KR" smtClean="0"/>
              <a:t>Jacob looked up and there was </a:t>
            </a:r>
            <a:r>
              <a:rPr lang="en-US" altLang="ko-KR" b="1" smtClean="0"/>
              <a:t>Esau, coming with his four hundred men</a:t>
            </a:r>
            <a:r>
              <a:rPr lang="en-US" altLang="ko-KR" smtClean="0"/>
              <a:t>; so he divided the children among Leah, Rachel and the two maidservants.</a:t>
            </a:r>
            <a:r>
              <a:rPr lang="en-US" altLang="ko-KR" smtClean="0">
                <a:latin typeface="Arial" charset="0"/>
              </a:rPr>
              <a:t> </a:t>
            </a:r>
            <a:r>
              <a:rPr lang="en-US" altLang="ko-KR" b="1" smtClean="0"/>
              <a:t>2</a:t>
            </a:r>
            <a:r>
              <a:rPr lang="en-US" altLang="ko-KR" smtClean="0">
                <a:latin typeface="Arial" charset="0"/>
              </a:rPr>
              <a:t> </a:t>
            </a:r>
            <a:r>
              <a:rPr lang="en-US" altLang="ko-KR" smtClean="0"/>
              <a:t>He put the maidservants and their children in front, Leah and her children next, and Rachel and Joseph in the rear.</a:t>
            </a:r>
            <a:r>
              <a:rPr lang="en-US" altLang="ko-KR" smtClean="0">
                <a:latin typeface="Arial" charset="0"/>
              </a:rPr>
              <a:t> </a:t>
            </a:r>
            <a:r>
              <a:rPr lang="en-US" altLang="ko-KR" b="1" smtClean="0"/>
              <a:t>3</a:t>
            </a:r>
            <a:r>
              <a:rPr lang="en-US" altLang="ko-KR" smtClean="0">
                <a:latin typeface="Arial" charset="0"/>
              </a:rPr>
              <a:t> </a:t>
            </a:r>
            <a:r>
              <a:rPr lang="en-US" altLang="ko-KR" smtClean="0"/>
              <a:t>He himself went on ahead and bowed down to the ground seven times as he approached his brother.</a:t>
            </a:r>
            <a:r>
              <a:rPr lang="en-US" altLang="ko-KR" smtClean="0">
                <a:latin typeface="Arial" charset="0"/>
              </a:rPr>
              <a:t> </a:t>
            </a:r>
            <a:r>
              <a:rPr lang="en-US" altLang="ko-KR" b="1" smtClean="0"/>
              <a:t>4</a:t>
            </a:r>
            <a:r>
              <a:rPr lang="en-US" altLang="ko-KR" smtClean="0">
                <a:latin typeface="Arial" charset="0"/>
              </a:rPr>
              <a:t> </a:t>
            </a:r>
            <a:r>
              <a:rPr lang="en-US" altLang="ko-KR" smtClean="0"/>
              <a:t>But Esau ran to meet Jacob and embraced him; he threw his arms around his neck and kissed him. And they wept.</a:t>
            </a:r>
            <a:r>
              <a:rPr lang="en-US" altLang="ko-KR" smtClean="0">
                <a:latin typeface="Arial" charset="0"/>
              </a:rPr>
              <a:t> </a:t>
            </a:r>
            <a:r>
              <a:rPr lang="en-US" altLang="ko-KR" b="1" smtClean="0"/>
              <a:t>5</a:t>
            </a:r>
            <a:r>
              <a:rPr lang="en-US" altLang="ko-KR" smtClean="0">
                <a:latin typeface="Arial" charset="0"/>
              </a:rPr>
              <a:t> </a:t>
            </a:r>
            <a:r>
              <a:rPr lang="en-US" altLang="ko-KR" smtClean="0"/>
              <a:t>Then Esau looked up and saw the women and children. "Who are these with you?" he asked.</a:t>
            </a:r>
            <a:r>
              <a:rPr lang="en-US" altLang="ko-KR" smtClean="0">
                <a:latin typeface="Arial" charset="0"/>
              </a:rPr>
              <a:t> </a:t>
            </a:r>
            <a:r>
              <a:rPr lang="en-US" altLang="ko-KR" smtClean="0"/>
              <a:t/>
            </a:r>
            <a:br>
              <a:rPr lang="en-US" altLang="ko-KR" smtClean="0"/>
            </a:br>
            <a:r>
              <a:rPr lang="en-US" altLang="ko-KR" smtClean="0">
                <a:latin typeface="Arial" charset="0"/>
              </a:rPr>
              <a:t>      </a:t>
            </a:r>
            <a:r>
              <a:rPr lang="en-US" altLang="ko-KR" smtClean="0"/>
              <a:t>Jacob answered, "They are the children God has graciously given your servant."</a:t>
            </a:r>
          </a:p>
          <a:p>
            <a:pPr eaLnBrk="1" hangingPunct="1"/>
            <a:r>
              <a:rPr lang="en-US" altLang="ko-KR" smtClean="0">
                <a:latin typeface="Arial" charset="0"/>
              </a:rPr>
              <a:t> </a:t>
            </a:r>
            <a:r>
              <a:rPr lang="en-US" altLang="ko-KR" b="1" smtClean="0"/>
              <a:t>6</a:t>
            </a:r>
            <a:r>
              <a:rPr lang="en-US" altLang="ko-KR" smtClean="0">
                <a:latin typeface="Arial" charset="0"/>
              </a:rPr>
              <a:t> </a:t>
            </a:r>
            <a:r>
              <a:rPr lang="en-US" altLang="ko-KR" smtClean="0"/>
              <a:t>Then the maidservants and their children approached and bowed down.</a:t>
            </a:r>
            <a:r>
              <a:rPr lang="en-US" altLang="ko-KR" smtClean="0">
                <a:latin typeface="Arial" charset="0"/>
              </a:rPr>
              <a:t> </a:t>
            </a:r>
            <a:r>
              <a:rPr lang="en-US" altLang="ko-KR" b="1" smtClean="0"/>
              <a:t>7</a:t>
            </a:r>
            <a:r>
              <a:rPr lang="en-US" altLang="ko-KR" smtClean="0">
                <a:latin typeface="Arial" charset="0"/>
              </a:rPr>
              <a:t> </a:t>
            </a:r>
            <a:r>
              <a:rPr lang="en-US" altLang="ko-KR" smtClean="0"/>
              <a:t>Next, Leah and her children came and bowed down. Last of all came Joseph and Rachel, and they too bowed down.</a:t>
            </a:r>
          </a:p>
          <a:p>
            <a:pPr eaLnBrk="1" hangingPunct="1"/>
            <a:r>
              <a:rPr lang="en-US" altLang="ko-KR" smtClean="0">
                <a:latin typeface="Arial" charset="0"/>
              </a:rPr>
              <a:t> </a:t>
            </a:r>
            <a:r>
              <a:rPr lang="en-US" altLang="ko-KR" b="1" smtClean="0"/>
              <a:t>8</a:t>
            </a:r>
            <a:r>
              <a:rPr lang="en-US" altLang="ko-KR" smtClean="0">
                <a:latin typeface="Arial" charset="0"/>
              </a:rPr>
              <a:t> </a:t>
            </a:r>
            <a:r>
              <a:rPr lang="en-US" altLang="ko-KR" smtClean="0"/>
              <a:t>Esau asked, "What do you mean by all these droves I met?"</a:t>
            </a:r>
            <a:r>
              <a:rPr lang="en-US" altLang="ko-KR" smtClean="0">
                <a:latin typeface="Arial" charset="0"/>
              </a:rPr>
              <a:t> </a:t>
            </a:r>
            <a:r>
              <a:rPr lang="en-US" altLang="ko-KR" smtClean="0"/>
              <a:t/>
            </a:r>
            <a:br>
              <a:rPr lang="en-US" altLang="ko-KR" smtClean="0"/>
            </a:br>
            <a:r>
              <a:rPr lang="en-US" altLang="ko-KR" smtClean="0">
                <a:latin typeface="Arial" charset="0"/>
              </a:rPr>
              <a:t>      </a:t>
            </a:r>
            <a:r>
              <a:rPr lang="en-US" altLang="ko-KR" smtClean="0"/>
              <a:t>"To find favor in your eyes, my lord," he said.</a:t>
            </a:r>
          </a:p>
          <a:p>
            <a:pPr eaLnBrk="1" hangingPunct="1"/>
            <a:r>
              <a:rPr lang="en-US" altLang="ko-KR" smtClean="0">
                <a:latin typeface="Arial" charset="0"/>
              </a:rPr>
              <a:t> </a:t>
            </a:r>
            <a:r>
              <a:rPr lang="en-US" altLang="ko-KR" b="1" smtClean="0"/>
              <a:t>9</a:t>
            </a:r>
            <a:r>
              <a:rPr lang="en-US" altLang="ko-KR" smtClean="0">
                <a:latin typeface="Arial" charset="0"/>
              </a:rPr>
              <a:t> </a:t>
            </a:r>
            <a:r>
              <a:rPr lang="en-US" altLang="ko-KR" smtClean="0"/>
              <a:t>But Esau said, "I already have plenty, my brother. Keep what you have for yourself."</a:t>
            </a:r>
          </a:p>
          <a:p>
            <a:pPr eaLnBrk="1" hangingPunct="1"/>
            <a:r>
              <a:rPr lang="en-US" altLang="ko-KR" smtClean="0">
                <a:latin typeface="Arial" charset="0"/>
              </a:rPr>
              <a:t> </a:t>
            </a:r>
            <a:r>
              <a:rPr lang="en-US" altLang="ko-KR" b="1" smtClean="0"/>
              <a:t>10</a:t>
            </a:r>
            <a:r>
              <a:rPr lang="en-US" altLang="ko-KR" smtClean="0">
                <a:latin typeface="Arial" charset="0"/>
              </a:rPr>
              <a:t> </a:t>
            </a:r>
            <a:r>
              <a:rPr lang="en-US" altLang="ko-KR" smtClean="0"/>
              <a:t>"No, please!" said Jacob. "If I have found favor in your eyes, accept this gift from me. </a:t>
            </a:r>
            <a:r>
              <a:rPr lang="en-US" altLang="ko-KR" b="1" smtClean="0"/>
              <a:t>For to see your face is like seeing the face of God</a:t>
            </a:r>
            <a:r>
              <a:rPr lang="en-US" altLang="ko-KR" smtClean="0"/>
              <a:t>, now that you have received me favorably.</a:t>
            </a:r>
            <a:r>
              <a:rPr lang="en-US" altLang="ko-KR" smtClean="0">
                <a:latin typeface="Arial" charset="0"/>
              </a:rPr>
              <a:t> </a:t>
            </a:r>
            <a:r>
              <a:rPr lang="en-US" altLang="ko-KR" b="1" smtClean="0"/>
              <a:t>11</a:t>
            </a:r>
            <a:r>
              <a:rPr lang="en-US" altLang="ko-KR" smtClean="0">
                <a:latin typeface="Arial" charset="0"/>
              </a:rPr>
              <a:t> </a:t>
            </a:r>
            <a:r>
              <a:rPr lang="en-US" altLang="ko-KR" smtClean="0"/>
              <a:t>Please accept the present that was brought to you, for God has been gracious to me and I have all I need." And because Jacob insisted, Esau accepted it.</a:t>
            </a:r>
          </a:p>
          <a:p>
            <a:pPr eaLnBrk="1" hangingPunct="1"/>
            <a:r>
              <a:rPr lang="en-US" altLang="ko-KR" smtClean="0">
                <a:latin typeface="Arial" charset="0"/>
              </a:rPr>
              <a:t> </a:t>
            </a:r>
            <a:r>
              <a:rPr lang="en-US" altLang="ko-KR" b="1" smtClean="0"/>
              <a:t>12</a:t>
            </a:r>
            <a:r>
              <a:rPr lang="en-US" altLang="ko-KR" smtClean="0">
                <a:latin typeface="Arial" charset="0"/>
              </a:rPr>
              <a:t> </a:t>
            </a:r>
            <a:r>
              <a:rPr lang="en-US" altLang="ko-KR" smtClean="0"/>
              <a:t>Then Esau said, "Let us be on our way; I'll accompany you."</a:t>
            </a: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ln>
            <a:miter lim="800000"/>
            <a:headEnd/>
            <a:tailEnd/>
          </a:ln>
        </p:spPr>
        <p:txBody>
          <a:bodyPr/>
          <a:lstStyle/>
          <a:p>
            <a:pPr>
              <a:defRPr/>
            </a:pPr>
            <a:fld id="{9182FDA0-C911-4634-8A2E-5B160CDBAD35}" type="slidenum">
              <a:rPr lang="en-US" altLang="ko-KR" smtClean="0"/>
              <a:pPr>
                <a:defRPr/>
              </a:pPr>
              <a:t>238</a:t>
            </a:fld>
            <a:endParaRPr lang="en-US" altLang="ko-KR" smtClean="0"/>
          </a:p>
        </p:txBody>
      </p:sp>
      <p:sp>
        <p:nvSpPr>
          <p:cNvPr id="42393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55AC71D8-23F2-471A-87C3-C73446C584F8}"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238</a:t>
            </a:fld>
            <a:endParaRPr kumimoji="0" lang="en-US" altLang="ko-KR" sz="1100">
              <a:solidFill>
                <a:srgbClr val="000000"/>
              </a:solidFill>
              <a:latin typeface="Times New Roman" pitchFamily="18" charset="0"/>
              <a:ea typeface="ＭＳ Ｐゴシック" pitchFamily="34" charset="-128"/>
            </a:endParaRPr>
          </a:p>
        </p:txBody>
      </p:sp>
      <p:sp>
        <p:nvSpPr>
          <p:cNvPr id="42394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2394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ln>
            <a:miter lim="800000"/>
            <a:headEnd/>
            <a:tailEnd/>
          </a:ln>
        </p:spPr>
        <p:txBody>
          <a:bodyPr/>
          <a:lstStyle/>
          <a:p>
            <a:pPr>
              <a:defRPr/>
            </a:pPr>
            <a:fld id="{87D8A236-6764-4875-A94E-6642F4A6CBD4}" type="slidenum">
              <a:rPr lang="en-US" altLang="ko-KR" smtClean="0"/>
              <a:pPr>
                <a:defRPr/>
              </a:pPr>
              <a:t>239</a:t>
            </a:fld>
            <a:endParaRPr lang="en-US" altLang="ko-KR" smtClean="0"/>
          </a:p>
        </p:txBody>
      </p:sp>
      <p:sp>
        <p:nvSpPr>
          <p:cNvPr id="42598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AF923D50-C553-4D7F-BC8D-2D42A9C87A0B}"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239</a:t>
            </a:fld>
            <a:endParaRPr kumimoji="0" lang="en-US" altLang="ko-KR" sz="1100">
              <a:solidFill>
                <a:srgbClr val="000000"/>
              </a:solidFill>
              <a:latin typeface="Times New Roman" pitchFamily="18" charset="0"/>
              <a:ea typeface="ＭＳ Ｐゴシック" pitchFamily="34" charset="-128"/>
            </a:endParaRPr>
          </a:p>
        </p:txBody>
      </p:sp>
      <p:sp>
        <p:nvSpPr>
          <p:cNvPr id="42598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2598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ln>
            <a:miter lim="800000"/>
            <a:headEnd/>
            <a:tailEnd/>
          </a:ln>
        </p:spPr>
        <p:txBody>
          <a:bodyPr/>
          <a:lstStyle/>
          <a:p>
            <a:pPr>
              <a:defRPr/>
            </a:pPr>
            <a:fld id="{61FD61CF-ED31-4238-B922-BDCCC87567EE}" type="slidenum">
              <a:rPr lang="en-US" altLang="ko-KR" smtClean="0"/>
              <a:pPr>
                <a:defRPr/>
              </a:pPr>
              <a:t>240</a:t>
            </a:fld>
            <a:endParaRPr lang="en-US" altLang="ko-KR" smtClean="0"/>
          </a:p>
        </p:txBody>
      </p:sp>
      <p:sp>
        <p:nvSpPr>
          <p:cNvPr id="42803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664C92F7-611C-441C-A94C-137FCE650AE9}"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240</a:t>
            </a:fld>
            <a:endParaRPr kumimoji="0" lang="en-US" altLang="ko-KR" sz="1100">
              <a:solidFill>
                <a:srgbClr val="000000"/>
              </a:solidFill>
              <a:latin typeface="Times New Roman" pitchFamily="18" charset="0"/>
              <a:ea typeface="ＭＳ Ｐゴシック" pitchFamily="34" charset="-128"/>
            </a:endParaRPr>
          </a:p>
        </p:txBody>
      </p:sp>
      <p:sp>
        <p:nvSpPr>
          <p:cNvPr id="42803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2803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82" name="Rectangle 7"/>
          <p:cNvSpPr>
            <a:spLocks noGrp="1" noChangeArrowheads="1"/>
          </p:cNvSpPr>
          <p:nvPr>
            <p:ph type="sldNum" sz="quarter" idx="5"/>
          </p:nvPr>
        </p:nvSpPr>
        <p:spPr>
          <a:ln>
            <a:miter lim="800000"/>
            <a:headEnd/>
            <a:tailEnd/>
          </a:ln>
        </p:spPr>
        <p:txBody>
          <a:bodyPr/>
          <a:lstStyle/>
          <a:p>
            <a:pPr>
              <a:defRPr/>
            </a:pPr>
            <a:fld id="{943E2A50-6339-4427-9169-DC08C8B5FA09}" type="slidenum">
              <a:rPr lang="en-US" altLang="ko-KR" smtClean="0"/>
              <a:pPr>
                <a:defRPr/>
              </a:pPr>
              <a:t>241</a:t>
            </a:fld>
            <a:endParaRPr lang="en-US" altLang="ko-KR" smtClean="0"/>
          </a:p>
        </p:txBody>
      </p:sp>
      <p:sp>
        <p:nvSpPr>
          <p:cNvPr id="43008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5EE1CB36-70ED-4C9B-8AAF-0D87EB76DBD5}"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241</a:t>
            </a:fld>
            <a:endParaRPr kumimoji="0" lang="en-US" altLang="ko-KR" sz="1100">
              <a:solidFill>
                <a:srgbClr val="000000"/>
              </a:solidFill>
              <a:latin typeface="Times New Roman" pitchFamily="18" charset="0"/>
              <a:ea typeface="ＭＳ Ｐゴシック" pitchFamily="34" charset="-128"/>
            </a:endParaRPr>
          </a:p>
        </p:txBody>
      </p:sp>
      <p:sp>
        <p:nvSpPr>
          <p:cNvPr id="43008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3008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2130" name="Rectangle 7"/>
          <p:cNvSpPr>
            <a:spLocks noGrp="1" noChangeArrowheads="1"/>
          </p:cNvSpPr>
          <p:nvPr>
            <p:ph type="sldNum" sz="quarter" idx="5"/>
          </p:nvPr>
        </p:nvSpPr>
        <p:spPr>
          <a:ln>
            <a:miter lim="800000"/>
            <a:headEnd/>
            <a:tailEnd/>
          </a:ln>
        </p:spPr>
        <p:txBody>
          <a:bodyPr/>
          <a:lstStyle/>
          <a:p>
            <a:pPr>
              <a:defRPr/>
            </a:pPr>
            <a:fld id="{1269591B-E09D-49E2-A729-740D02D22189}" type="slidenum">
              <a:rPr lang="en-US" altLang="ko-KR" smtClean="0"/>
              <a:pPr>
                <a:defRPr/>
              </a:pPr>
              <a:t>242</a:t>
            </a:fld>
            <a:endParaRPr lang="en-US" altLang="ko-KR" smtClean="0"/>
          </a:p>
        </p:txBody>
      </p:sp>
      <p:sp>
        <p:nvSpPr>
          <p:cNvPr id="432131" name="Rectangle 10"/>
          <p:cNvSpPr txBox="1">
            <a:spLocks noGrp="1" noChangeArrowheads="1"/>
          </p:cNvSpPr>
          <p:nvPr/>
        </p:nvSpPr>
        <p:spPr bwMode="auto">
          <a:xfrm>
            <a:off x="3884613" y="8682038"/>
            <a:ext cx="2965450" cy="450850"/>
          </a:xfrm>
          <a:prstGeom prst="rect">
            <a:avLst/>
          </a:prstGeom>
          <a:noFill/>
          <a:ln w="9525">
            <a:noFill/>
            <a:miter lim="800000"/>
            <a:headEnd/>
            <a:tailEnd/>
          </a:ln>
        </p:spPr>
        <p:txBody>
          <a:bodyPr lIns="90000" tIns="46800" rIns="90000" bIns="46800" anchor="b"/>
          <a:lstStyle/>
          <a:p>
            <a:pPr algn="r" defTabSz="449263">
              <a:lnSpc>
                <a:spcPct val="95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DF59197-2775-43FD-A6BD-6010395C96CA}" type="slidenum">
              <a:rPr kumimoji="0" lang="en-US" altLang="ko-KR" sz="1200">
                <a:solidFill>
                  <a:srgbClr val="000000"/>
                </a:solidFill>
                <a:latin typeface="Times New Roman" pitchFamily="18" charset="0"/>
                <a:ea typeface="ＭＳ Ｐゴシック" pitchFamily="34" charset="-128"/>
              </a:rPr>
              <a:pPr algn="r" defTabSz="449263">
                <a:lnSpc>
                  <a:spcPct val="95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242</a:t>
            </a:fld>
            <a:endParaRPr kumimoji="0" lang="en-US" altLang="ko-KR" sz="1200">
              <a:solidFill>
                <a:srgbClr val="000000"/>
              </a:solidFill>
              <a:latin typeface="Times New Roman" pitchFamily="18" charset="0"/>
              <a:ea typeface="ＭＳ Ｐゴシック" pitchFamily="34" charset="-128"/>
            </a:endParaRPr>
          </a:p>
        </p:txBody>
      </p:sp>
      <p:sp>
        <p:nvSpPr>
          <p:cNvPr id="432132" name="Text Box 1"/>
          <p:cNvSpPr txBox="1">
            <a:spLocks noChangeArrowheads="1"/>
          </p:cNvSpPr>
          <p:nvPr/>
        </p:nvSpPr>
        <p:spPr bwMode="auto">
          <a:xfrm>
            <a:off x="990600" y="685800"/>
            <a:ext cx="4876800" cy="3429000"/>
          </a:xfrm>
          <a:prstGeom prst="rect">
            <a:avLst/>
          </a:prstGeom>
          <a:solidFill>
            <a:srgbClr val="FFFFFF"/>
          </a:solidFill>
          <a:ln w="9360">
            <a:solidFill>
              <a:srgbClr val="000000"/>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solidFill>
                <a:schemeClr val="bg1"/>
              </a:solidFill>
              <a:latin typeface="Times New Roman" pitchFamily="18" charset="0"/>
              <a:ea typeface="ＭＳ Ｐゴシック" pitchFamily="34" charset="-128"/>
            </a:endParaRPr>
          </a:p>
        </p:txBody>
      </p:sp>
      <p:sp>
        <p:nvSpPr>
          <p:cNvPr id="432133" name="Rectangle 2"/>
          <p:cNvSpPr>
            <a:spLocks noGrp="1" noChangeArrowheads="1"/>
          </p:cNvSpPr>
          <p:nvPr>
            <p:ph type="body"/>
          </p:nvPr>
        </p:nvSpPr>
        <p:spPr>
          <a:xfrm>
            <a:off x="685800" y="4343400"/>
            <a:ext cx="5481638" cy="4108450"/>
          </a:xfrm>
          <a:noFill/>
        </p:spPr>
        <p:txBody>
          <a:bodyPr wrap="none" lIns="0" tIns="0" rIns="0" bIns="0" anchor="ctr"/>
          <a:lstStyle/>
          <a:p>
            <a:pPr eaLnBrk="1" hangingPunct="1"/>
            <a:endParaRPr lang="en-US"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a:ln>
            <a:miter lim="800000"/>
            <a:headEnd/>
            <a:tailEnd/>
          </a:ln>
        </p:spPr>
        <p:txBody>
          <a:bodyPr/>
          <a:lstStyle/>
          <a:p>
            <a:pPr>
              <a:defRPr/>
            </a:pPr>
            <a:fld id="{5014F710-1CA3-4A7E-A352-232B9E48DA1A}" type="slidenum">
              <a:rPr lang="en-US" altLang="ko-KR" smtClean="0"/>
              <a:pPr>
                <a:defRPr/>
              </a:pPr>
              <a:t>243</a:t>
            </a:fld>
            <a:endParaRPr lang="en-US" altLang="ko-KR" smtClean="0"/>
          </a:p>
        </p:txBody>
      </p:sp>
      <p:sp>
        <p:nvSpPr>
          <p:cNvPr id="43417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43513A43-5E90-4BB4-A73A-FAD376D8EF7E}"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243</a:t>
            </a:fld>
            <a:endParaRPr kumimoji="0" lang="en-US" altLang="ko-KR" sz="1100">
              <a:solidFill>
                <a:srgbClr val="000000"/>
              </a:solidFill>
              <a:latin typeface="Times New Roman" pitchFamily="18" charset="0"/>
              <a:ea typeface="ＭＳ Ｐゴシック" pitchFamily="34" charset="-128"/>
            </a:endParaRPr>
          </a:p>
        </p:txBody>
      </p:sp>
      <p:sp>
        <p:nvSpPr>
          <p:cNvPr id="43418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3418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r>
              <a:rPr lang="en-US" altLang="ko-KR" smtClean="0"/>
              <a:t>302-</a:t>
            </a: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6226" name="Rectangle 7"/>
          <p:cNvSpPr>
            <a:spLocks noGrp="1" noChangeArrowheads="1"/>
          </p:cNvSpPr>
          <p:nvPr>
            <p:ph type="sldNum" sz="quarter" idx="5"/>
          </p:nvPr>
        </p:nvSpPr>
        <p:spPr>
          <a:ln>
            <a:miter lim="800000"/>
            <a:headEnd/>
            <a:tailEnd/>
          </a:ln>
        </p:spPr>
        <p:txBody>
          <a:bodyPr/>
          <a:lstStyle/>
          <a:p>
            <a:pPr>
              <a:defRPr/>
            </a:pPr>
            <a:fld id="{ABC898EF-E5E1-4FB9-8647-3660AF4A609B}" type="slidenum">
              <a:rPr lang="en-US" altLang="ko-KR" smtClean="0"/>
              <a:pPr>
                <a:defRPr/>
              </a:pPr>
              <a:t>244</a:t>
            </a:fld>
            <a:endParaRPr lang="en-US" altLang="ko-KR" smtClean="0"/>
          </a:p>
        </p:txBody>
      </p:sp>
      <p:sp>
        <p:nvSpPr>
          <p:cNvPr id="43622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79891A1C-AD2C-41F9-BACF-87D7B0A1B7B3}"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244</a:t>
            </a:fld>
            <a:endParaRPr kumimoji="0" lang="en-US" altLang="ko-KR" sz="1100">
              <a:solidFill>
                <a:srgbClr val="000000"/>
              </a:solidFill>
              <a:latin typeface="Times New Roman" pitchFamily="18" charset="0"/>
              <a:ea typeface="ＭＳ Ｐゴシック" pitchFamily="34" charset="-128"/>
            </a:endParaRPr>
          </a:p>
        </p:txBody>
      </p:sp>
      <p:sp>
        <p:nvSpPr>
          <p:cNvPr id="43622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3622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8274" name="Rectangle 7"/>
          <p:cNvSpPr>
            <a:spLocks noGrp="1" noChangeArrowheads="1"/>
          </p:cNvSpPr>
          <p:nvPr>
            <p:ph type="sldNum" sz="quarter" idx="5"/>
          </p:nvPr>
        </p:nvSpPr>
        <p:spPr>
          <a:ln>
            <a:miter lim="800000"/>
            <a:headEnd/>
            <a:tailEnd/>
          </a:ln>
        </p:spPr>
        <p:txBody>
          <a:bodyPr/>
          <a:lstStyle/>
          <a:p>
            <a:pPr>
              <a:defRPr/>
            </a:pPr>
            <a:fld id="{03D6C477-CBF3-4B42-8B2F-1F3A4732FF62}" type="slidenum">
              <a:rPr lang="en-US" altLang="ko-KR" smtClean="0"/>
              <a:pPr>
                <a:defRPr/>
              </a:pPr>
              <a:t>245</a:t>
            </a:fld>
            <a:endParaRPr lang="en-US" altLang="ko-KR" smtClean="0"/>
          </a:p>
        </p:txBody>
      </p:sp>
      <p:sp>
        <p:nvSpPr>
          <p:cNvPr id="43827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8609093A-0CDC-4AD0-9D59-CF3903D2EC25}"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245</a:t>
            </a:fld>
            <a:endParaRPr kumimoji="0" lang="en-US" altLang="ko-KR" sz="1100">
              <a:solidFill>
                <a:srgbClr val="000000"/>
              </a:solidFill>
              <a:latin typeface="Times New Roman" pitchFamily="18" charset="0"/>
              <a:ea typeface="ＭＳ Ｐゴシック" pitchFamily="34" charset="-128"/>
            </a:endParaRPr>
          </a:p>
        </p:txBody>
      </p:sp>
      <p:sp>
        <p:nvSpPr>
          <p:cNvPr id="43827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3827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22" name="Rectangle 7"/>
          <p:cNvSpPr>
            <a:spLocks noGrp="1" noChangeArrowheads="1"/>
          </p:cNvSpPr>
          <p:nvPr>
            <p:ph type="sldNum" sz="quarter" idx="5"/>
          </p:nvPr>
        </p:nvSpPr>
        <p:spPr>
          <a:ln>
            <a:miter lim="800000"/>
            <a:headEnd/>
            <a:tailEnd/>
          </a:ln>
        </p:spPr>
        <p:txBody>
          <a:bodyPr/>
          <a:lstStyle/>
          <a:p>
            <a:pPr>
              <a:defRPr/>
            </a:pPr>
            <a:fld id="{DAE83BA9-C706-459A-8303-0F57A44E5188}" type="slidenum">
              <a:rPr lang="en-US" altLang="ko-KR" smtClean="0"/>
              <a:pPr>
                <a:defRPr/>
              </a:pPr>
              <a:t>246</a:t>
            </a:fld>
            <a:endParaRPr lang="en-US" altLang="ko-KR" smtClean="0"/>
          </a:p>
        </p:txBody>
      </p:sp>
      <p:sp>
        <p:nvSpPr>
          <p:cNvPr id="44032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1D641285-6989-4354-9439-72E99F89F02B}"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246</a:t>
            </a:fld>
            <a:endParaRPr kumimoji="0" lang="en-US" altLang="ko-KR" sz="1100">
              <a:solidFill>
                <a:srgbClr val="000000"/>
              </a:solidFill>
              <a:latin typeface="Times New Roman" pitchFamily="18" charset="0"/>
              <a:ea typeface="ＭＳ Ｐゴシック" pitchFamily="34" charset="-128"/>
            </a:endParaRPr>
          </a:p>
        </p:txBody>
      </p:sp>
      <p:sp>
        <p:nvSpPr>
          <p:cNvPr id="44032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4032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ln>
            <a:miter lim="800000"/>
            <a:headEnd/>
            <a:tailEnd/>
          </a:ln>
        </p:spPr>
        <p:txBody>
          <a:bodyPr/>
          <a:lstStyle/>
          <a:p>
            <a:pPr>
              <a:defRPr/>
            </a:pPr>
            <a:fld id="{1BB7B043-6F80-4082-974E-0A0C709B2CF3}" type="slidenum">
              <a:rPr lang="en-US" altLang="ko-KR" smtClean="0"/>
              <a:pPr>
                <a:defRPr/>
              </a:pPr>
              <a:t>30</a:t>
            </a:fld>
            <a:endParaRPr lang="en-US" altLang="ko-KR" smtClean="0"/>
          </a:p>
        </p:txBody>
      </p:sp>
      <p:sp>
        <p:nvSpPr>
          <p:cNvPr id="4403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25BA237B-13CF-47E7-92FF-DB152B45E528}"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30</a:t>
            </a:fld>
            <a:endParaRPr kumimoji="0" lang="en-US" altLang="ko-KR" sz="1100">
              <a:solidFill>
                <a:srgbClr val="000000"/>
              </a:solidFill>
              <a:latin typeface="Times New Roman" pitchFamily="18" charset="0"/>
              <a:ea typeface="ＭＳ Ｐゴシック" pitchFamily="34" charset="-128"/>
            </a:endParaRPr>
          </a:p>
        </p:txBody>
      </p:sp>
      <p:sp>
        <p:nvSpPr>
          <p:cNvPr id="4403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403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r>
              <a:rPr lang="en-US" altLang="ko-KR" b="1" smtClean="0"/>
              <a:t>Gen. 1:27</a:t>
            </a:r>
            <a:r>
              <a:rPr lang="en-US" altLang="ko-KR" smtClean="0">
                <a:latin typeface="Arial" charset="0"/>
              </a:rPr>
              <a:t> </a:t>
            </a:r>
            <a:r>
              <a:rPr lang="en-US" altLang="ko-KR" smtClean="0"/>
              <a:t>So God created man in his own image,</a:t>
            </a:r>
            <a:r>
              <a:rPr lang="en-US" altLang="ko-KR" smtClean="0">
                <a:latin typeface="Arial" charset="0"/>
              </a:rPr>
              <a:t> </a:t>
            </a:r>
            <a:r>
              <a:rPr lang="en-US" altLang="ko-KR" smtClean="0"/>
              <a:t>in the image of God he created him;</a:t>
            </a:r>
            <a:r>
              <a:rPr lang="en-US" altLang="ko-KR" smtClean="0">
                <a:latin typeface="Arial" charset="0"/>
              </a:rPr>
              <a:t> </a:t>
            </a:r>
            <a:r>
              <a:rPr lang="en-US" altLang="ko-KR" smtClean="0"/>
              <a:t>male and female he created them. </a:t>
            </a:r>
          </a:p>
          <a:p>
            <a:pPr eaLnBrk="1" hangingPunct="1"/>
            <a:r>
              <a:rPr lang="en-US" altLang="ko-KR" b="1" smtClean="0"/>
              <a:t>Rom. 1:20 </a:t>
            </a:r>
            <a:r>
              <a:rPr lang="en-US" altLang="ko-KR" smtClean="0"/>
              <a:t>For since the creation of the world God's invisible qualities</a:t>
            </a:r>
            <a:r>
              <a:rPr lang="en-US" altLang="ko-KR" smtClean="0">
                <a:latin typeface="Arial" charset="0"/>
              </a:rPr>
              <a:t>—</a:t>
            </a:r>
            <a:r>
              <a:rPr lang="en-US" altLang="ko-KR" smtClean="0"/>
              <a:t>his eternal power and divine nature</a:t>
            </a:r>
            <a:r>
              <a:rPr lang="en-US" altLang="ko-KR" smtClean="0">
                <a:latin typeface="Arial" charset="0"/>
              </a:rPr>
              <a:t>—</a:t>
            </a:r>
            <a:r>
              <a:rPr lang="en-US" altLang="ko-KR" smtClean="0"/>
              <a:t>have been clearly seen, being understood from what has been made, so that men are without excuse. </a:t>
            </a: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7"/>
          <p:cNvSpPr>
            <a:spLocks noGrp="1" noChangeArrowheads="1"/>
          </p:cNvSpPr>
          <p:nvPr>
            <p:ph type="sldNum" sz="quarter" idx="5"/>
          </p:nvPr>
        </p:nvSpPr>
        <p:spPr>
          <a:ln>
            <a:miter lim="800000"/>
            <a:headEnd/>
            <a:tailEnd/>
          </a:ln>
        </p:spPr>
        <p:txBody>
          <a:bodyPr/>
          <a:lstStyle/>
          <a:p>
            <a:pPr>
              <a:defRPr/>
            </a:pPr>
            <a:fld id="{10D52346-2B9F-46BB-87D4-FC8A264F2391}" type="slidenum">
              <a:rPr lang="en-US" altLang="ko-KR" smtClean="0"/>
              <a:pPr>
                <a:defRPr/>
              </a:pPr>
              <a:t>247</a:t>
            </a:fld>
            <a:endParaRPr lang="en-US" altLang="ko-KR" smtClean="0"/>
          </a:p>
        </p:txBody>
      </p:sp>
      <p:sp>
        <p:nvSpPr>
          <p:cNvPr id="44237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D0C2991D-8F82-48A3-968D-6051869E5DEC}"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247</a:t>
            </a:fld>
            <a:endParaRPr kumimoji="0" lang="en-US" altLang="ko-KR" sz="1100">
              <a:solidFill>
                <a:srgbClr val="000000"/>
              </a:solidFill>
              <a:latin typeface="Times New Roman" pitchFamily="18" charset="0"/>
              <a:ea typeface="ＭＳ Ｐゴシック" pitchFamily="34" charset="-128"/>
            </a:endParaRPr>
          </a:p>
        </p:txBody>
      </p:sp>
      <p:sp>
        <p:nvSpPr>
          <p:cNvPr id="44237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4237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4418" name="Rectangle 7"/>
          <p:cNvSpPr>
            <a:spLocks noGrp="1" noChangeArrowheads="1"/>
          </p:cNvSpPr>
          <p:nvPr>
            <p:ph type="sldNum" sz="quarter" idx="5"/>
          </p:nvPr>
        </p:nvSpPr>
        <p:spPr>
          <a:ln>
            <a:miter lim="800000"/>
            <a:headEnd/>
            <a:tailEnd/>
          </a:ln>
        </p:spPr>
        <p:txBody>
          <a:bodyPr/>
          <a:lstStyle/>
          <a:p>
            <a:pPr>
              <a:defRPr/>
            </a:pPr>
            <a:fld id="{1862CC2A-5DB2-4D08-9F45-98C3AE9DCF1C}" type="slidenum">
              <a:rPr lang="en-US" altLang="ko-KR" smtClean="0"/>
              <a:pPr>
                <a:defRPr/>
              </a:pPr>
              <a:t>248</a:t>
            </a:fld>
            <a:endParaRPr lang="en-US" altLang="ko-KR" smtClean="0"/>
          </a:p>
        </p:txBody>
      </p:sp>
      <p:sp>
        <p:nvSpPr>
          <p:cNvPr id="44441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29B6E7A1-B504-4D97-872F-E30F4B6F8BE3}"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248</a:t>
            </a:fld>
            <a:endParaRPr kumimoji="0" lang="en-US" altLang="ko-KR" sz="1100">
              <a:solidFill>
                <a:srgbClr val="000000"/>
              </a:solidFill>
              <a:latin typeface="Times New Roman" pitchFamily="18" charset="0"/>
              <a:ea typeface="ＭＳ Ｐゴシック" pitchFamily="34" charset="-128"/>
            </a:endParaRPr>
          </a:p>
        </p:txBody>
      </p:sp>
      <p:sp>
        <p:nvSpPr>
          <p:cNvPr id="44442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4442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r>
              <a:rPr lang="en-US" altLang="ja-JP" sz="800" i="1" smtClean="0"/>
              <a:t>(from left/upper to right/lower)  </a:t>
            </a:r>
            <a:r>
              <a:rPr lang="en-US" altLang="ja-JP" b="1" smtClean="0"/>
              <a:t>Nile river; Rameses; 8-day journey; Egypt; Succoth; (fire, cloud) ; First Course (21-day) ; (manna, quail) ; </a:t>
            </a:r>
          </a:p>
          <a:p>
            <a:pPr eaLnBrk="1" hangingPunct="1"/>
            <a:r>
              <a:rPr lang="en-US" altLang="ja-JP" b="1" smtClean="0"/>
              <a:t>Second (21-month) ; March, Red Sea;  Rephidim; Amalekite; December; Mount Sinai; Kadesh-Barnea; Wilderness of Midian; Jernat?; March; Canaan; 12 scouts; Jericho; Dead Sea; 2 scouts; ford of Jabbok; Mount Pisgah; Jordan; 3 days; Shitim </a:t>
            </a:r>
            <a:endParaRPr lang="en-US" altLang="ko-KR" b="1" smtClean="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6466" name="Rectangle 7"/>
          <p:cNvSpPr>
            <a:spLocks noGrp="1" noChangeArrowheads="1"/>
          </p:cNvSpPr>
          <p:nvPr>
            <p:ph type="sldNum" sz="quarter" idx="5"/>
          </p:nvPr>
        </p:nvSpPr>
        <p:spPr>
          <a:ln>
            <a:miter lim="800000"/>
            <a:headEnd/>
            <a:tailEnd/>
          </a:ln>
        </p:spPr>
        <p:txBody>
          <a:bodyPr/>
          <a:lstStyle/>
          <a:p>
            <a:pPr>
              <a:defRPr/>
            </a:pPr>
            <a:fld id="{1C5556E1-664D-43BC-A417-B116DF7F8C27}" type="slidenum">
              <a:rPr lang="en-US" altLang="ko-KR" smtClean="0"/>
              <a:pPr>
                <a:defRPr/>
              </a:pPr>
              <a:t>249</a:t>
            </a:fld>
            <a:endParaRPr lang="en-US" altLang="ko-KR" smtClean="0"/>
          </a:p>
        </p:txBody>
      </p:sp>
      <p:sp>
        <p:nvSpPr>
          <p:cNvPr id="44646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5EBF2559-326F-448C-A66B-98FA783F091E}"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249</a:t>
            </a:fld>
            <a:endParaRPr kumimoji="0" lang="en-US" altLang="ko-KR" sz="1100">
              <a:solidFill>
                <a:srgbClr val="000000"/>
              </a:solidFill>
              <a:latin typeface="Times New Roman" pitchFamily="18" charset="0"/>
              <a:ea typeface="ＭＳ Ｐゴシック" pitchFamily="34" charset="-128"/>
            </a:endParaRPr>
          </a:p>
        </p:txBody>
      </p:sp>
      <p:sp>
        <p:nvSpPr>
          <p:cNvPr id="44646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4646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8514" name="Rectangle 7"/>
          <p:cNvSpPr>
            <a:spLocks noGrp="1" noChangeArrowheads="1"/>
          </p:cNvSpPr>
          <p:nvPr>
            <p:ph type="sldNum" sz="quarter" idx="5"/>
          </p:nvPr>
        </p:nvSpPr>
        <p:spPr>
          <a:ln>
            <a:miter lim="800000"/>
            <a:headEnd/>
            <a:tailEnd/>
          </a:ln>
        </p:spPr>
        <p:txBody>
          <a:bodyPr/>
          <a:lstStyle/>
          <a:p>
            <a:pPr>
              <a:defRPr/>
            </a:pPr>
            <a:fld id="{5E1479A0-B216-4B7F-B4AE-6513DC0413B4}" type="slidenum">
              <a:rPr lang="en-US" altLang="ko-KR" smtClean="0"/>
              <a:pPr>
                <a:defRPr/>
              </a:pPr>
              <a:t>250</a:t>
            </a:fld>
            <a:endParaRPr lang="en-US" altLang="ko-KR" smtClean="0"/>
          </a:p>
        </p:txBody>
      </p:sp>
      <p:sp>
        <p:nvSpPr>
          <p:cNvPr id="44851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D0D8988D-0436-4DEF-A521-AFAA489028C6}"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250</a:t>
            </a:fld>
            <a:endParaRPr kumimoji="0" lang="en-US" altLang="ko-KR" sz="1100">
              <a:solidFill>
                <a:srgbClr val="000000"/>
              </a:solidFill>
              <a:latin typeface="Times New Roman" pitchFamily="18" charset="0"/>
              <a:ea typeface="ＭＳ Ｐゴシック" pitchFamily="34" charset="-128"/>
            </a:endParaRPr>
          </a:p>
        </p:txBody>
      </p:sp>
      <p:sp>
        <p:nvSpPr>
          <p:cNvPr id="44851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4851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62" name="Rectangle 7"/>
          <p:cNvSpPr>
            <a:spLocks noGrp="1" noChangeArrowheads="1"/>
          </p:cNvSpPr>
          <p:nvPr>
            <p:ph type="sldNum" sz="quarter" idx="5"/>
          </p:nvPr>
        </p:nvSpPr>
        <p:spPr>
          <a:ln>
            <a:miter lim="800000"/>
            <a:headEnd/>
            <a:tailEnd/>
          </a:ln>
        </p:spPr>
        <p:txBody>
          <a:bodyPr/>
          <a:lstStyle/>
          <a:p>
            <a:pPr>
              <a:defRPr/>
            </a:pPr>
            <a:fld id="{374E4D48-9E1D-461B-92B4-A0A82E5B3E77}" type="slidenum">
              <a:rPr lang="en-US" altLang="ko-KR" smtClean="0"/>
              <a:pPr>
                <a:defRPr/>
              </a:pPr>
              <a:t>251</a:t>
            </a:fld>
            <a:endParaRPr lang="en-US" altLang="ko-KR" smtClean="0"/>
          </a:p>
        </p:txBody>
      </p:sp>
      <p:sp>
        <p:nvSpPr>
          <p:cNvPr id="45056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E974A469-D520-4CEB-9AB3-C75C6EBC9809}"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251</a:t>
            </a:fld>
            <a:endParaRPr kumimoji="0" lang="en-US" altLang="ko-KR" sz="1100">
              <a:solidFill>
                <a:srgbClr val="000000"/>
              </a:solidFill>
              <a:latin typeface="Times New Roman" pitchFamily="18" charset="0"/>
              <a:ea typeface="ＭＳ Ｐゴシック" pitchFamily="34" charset="-128"/>
            </a:endParaRPr>
          </a:p>
        </p:txBody>
      </p:sp>
      <p:sp>
        <p:nvSpPr>
          <p:cNvPr id="45056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5056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2610" name="Rectangle 7"/>
          <p:cNvSpPr>
            <a:spLocks noGrp="1" noChangeArrowheads="1"/>
          </p:cNvSpPr>
          <p:nvPr>
            <p:ph type="sldNum" sz="quarter" idx="5"/>
          </p:nvPr>
        </p:nvSpPr>
        <p:spPr>
          <a:ln>
            <a:miter lim="800000"/>
            <a:headEnd/>
            <a:tailEnd/>
          </a:ln>
        </p:spPr>
        <p:txBody>
          <a:bodyPr/>
          <a:lstStyle/>
          <a:p>
            <a:pPr>
              <a:defRPr/>
            </a:pPr>
            <a:fld id="{68741ECF-5485-4968-A2F5-CA5E5A2F7977}" type="slidenum">
              <a:rPr lang="en-US" altLang="ko-KR" smtClean="0"/>
              <a:pPr>
                <a:defRPr/>
              </a:pPr>
              <a:t>252</a:t>
            </a:fld>
            <a:endParaRPr lang="en-US" altLang="ko-KR" smtClean="0"/>
          </a:p>
        </p:txBody>
      </p:sp>
      <p:sp>
        <p:nvSpPr>
          <p:cNvPr id="45261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AEEEC4C3-A634-4A4B-9337-67B2E60061B4}"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252</a:t>
            </a:fld>
            <a:endParaRPr kumimoji="0" lang="en-US" altLang="ko-KR" sz="1100">
              <a:solidFill>
                <a:srgbClr val="000000"/>
              </a:solidFill>
              <a:latin typeface="Times New Roman" pitchFamily="18" charset="0"/>
              <a:ea typeface="ＭＳ Ｐゴシック" pitchFamily="34" charset="-128"/>
            </a:endParaRPr>
          </a:p>
        </p:txBody>
      </p:sp>
      <p:sp>
        <p:nvSpPr>
          <p:cNvPr id="45261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5261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4658" name="Rectangle 7"/>
          <p:cNvSpPr>
            <a:spLocks noGrp="1" noChangeArrowheads="1"/>
          </p:cNvSpPr>
          <p:nvPr>
            <p:ph type="sldNum" sz="quarter" idx="5"/>
          </p:nvPr>
        </p:nvSpPr>
        <p:spPr>
          <a:ln>
            <a:miter lim="800000"/>
            <a:headEnd/>
            <a:tailEnd/>
          </a:ln>
        </p:spPr>
        <p:txBody>
          <a:bodyPr/>
          <a:lstStyle/>
          <a:p>
            <a:pPr>
              <a:defRPr/>
            </a:pPr>
            <a:fld id="{5D1143CA-3E9E-44D6-8939-F1B88938F19B}" type="slidenum">
              <a:rPr lang="en-US" altLang="ko-KR" smtClean="0"/>
              <a:pPr>
                <a:defRPr/>
              </a:pPr>
              <a:t>253</a:t>
            </a:fld>
            <a:endParaRPr lang="en-US" altLang="ko-KR" smtClean="0"/>
          </a:p>
        </p:txBody>
      </p:sp>
      <p:sp>
        <p:nvSpPr>
          <p:cNvPr id="45465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3A73C305-41DE-4185-A307-3926E2B6369F}"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253</a:t>
            </a:fld>
            <a:endParaRPr kumimoji="0" lang="en-US" altLang="ko-KR" sz="1100">
              <a:solidFill>
                <a:srgbClr val="000000"/>
              </a:solidFill>
              <a:latin typeface="Times New Roman" pitchFamily="18" charset="0"/>
              <a:ea typeface="ＭＳ Ｐゴシック" pitchFamily="34" charset="-128"/>
            </a:endParaRPr>
          </a:p>
        </p:txBody>
      </p:sp>
      <p:sp>
        <p:nvSpPr>
          <p:cNvPr id="45466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5466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6706" name="Rectangle 7"/>
          <p:cNvSpPr>
            <a:spLocks noGrp="1" noChangeArrowheads="1"/>
          </p:cNvSpPr>
          <p:nvPr>
            <p:ph type="sldNum" sz="quarter" idx="5"/>
          </p:nvPr>
        </p:nvSpPr>
        <p:spPr>
          <a:ln>
            <a:miter lim="800000"/>
            <a:headEnd/>
            <a:tailEnd/>
          </a:ln>
        </p:spPr>
        <p:txBody>
          <a:bodyPr/>
          <a:lstStyle/>
          <a:p>
            <a:pPr>
              <a:defRPr/>
            </a:pPr>
            <a:fld id="{3C0D1403-BB8C-49CC-ADC4-A614606CE578}" type="slidenum">
              <a:rPr lang="en-US" altLang="ko-KR" smtClean="0"/>
              <a:pPr>
                <a:defRPr/>
              </a:pPr>
              <a:t>254</a:t>
            </a:fld>
            <a:endParaRPr lang="en-US" altLang="ko-KR" smtClean="0"/>
          </a:p>
        </p:txBody>
      </p:sp>
      <p:sp>
        <p:nvSpPr>
          <p:cNvPr id="45670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05F11557-A82C-432A-BA30-6F7E4079F036}"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254</a:t>
            </a:fld>
            <a:endParaRPr kumimoji="0" lang="en-US" altLang="ko-KR" sz="1100">
              <a:solidFill>
                <a:srgbClr val="000000"/>
              </a:solidFill>
              <a:latin typeface="Times New Roman" pitchFamily="18" charset="0"/>
              <a:ea typeface="ＭＳ Ｐゴシック" pitchFamily="34" charset="-128"/>
            </a:endParaRPr>
          </a:p>
        </p:txBody>
      </p:sp>
      <p:sp>
        <p:nvSpPr>
          <p:cNvPr id="45670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5670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8754" name="Rectangle 7"/>
          <p:cNvSpPr>
            <a:spLocks noGrp="1" noChangeArrowheads="1"/>
          </p:cNvSpPr>
          <p:nvPr>
            <p:ph type="sldNum" sz="quarter" idx="5"/>
          </p:nvPr>
        </p:nvSpPr>
        <p:spPr>
          <a:ln>
            <a:miter lim="800000"/>
            <a:headEnd/>
            <a:tailEnd/>
          </a:ln>
        </p:spPr>
        <p:txBody>
          <a:bodyPr/>
          <a:lstStyle/>
          <a:p>
            <a:pPr>
              <a:defRPr/>
            </a:pPr>
            <a:fld id="{61E099A4-B2C8-4186-880A-6E33333292C8}" type="slidenum">
              <a:rPr lang="en-US" altLang="ko-KR" smtClean="0"/>
              <a:pPr>
                <a:defRPr/>
              </a:pPr>
              <a:t>255</a:t>
            </a:fld>
            <a:endParaRPr lang="en-US" altLang="ko-KR" smtClean="0"/>
          </a:p>
        </p:txBody>
      </p:sp>
      <p:sp>
        <p:nvSpPr>
          <p:cNvPr id="45875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C2698DC0-BC6D-4821-B140-28F81CA9A7FF}"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255</a:t>
            </a:fld>
            <a:endParaRPr kumimoji="0" lang="en-US" altLang="ko-KR" sz="1100">
              <a:solidFill>
                <a:srgbClr val="000000"/>
              </a:solidFill>
              <a:latin typeface="Times New Roman" pitchFamily="18" charset="0"/>
              <a:ea typeface="ＭＳ Ｐゴシック" pitchFamily="34" charset="-128"/>
            </a:endParaRPr>
          </a:p>
        </p:txBody>
      </p:sp>
      <p:sp>
        <p:nvSpPr>
          <p:cNvPr id="45875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5875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02" name="Rectangle 7"/>
          <p:cNvSpPr>
            <a:spLocks noGrp="1" noChangeArrowheads="1"/>
          </p:cNvSpPr>
          <p:nvPr>
            <p:ph type="sldNum" sz="quarter" idx="5"/>
          </p:nvPr>
        </p:nvSpPr>
        <p:spPr>
          <a:ln>
            <a:miter lim="800000"/>
            <a:headEnd/>
            <a:tailEnd/>
          </a:ln>
        </p:spPr>
        <p:txBody>
          <a:bodyPr/>
          <a:lstStyle/>
          <a:p>
            <a:pPr>
              <a:defRPr/>
            </a:pPr>
            <a:fld id="{0F578CA2-5419-43E9-815E-69D9FDFDDF77}" type="slidenum">
              <a:rPr lang="en-US" altLang="ko-KR" smtClean="0"/>
              <a:pPr>
                <a:defRPr/>
              </a:pPr>
              <a:t>256</a:t>
            </a:fld>
            <a:endParaRPr lang="en-US" altLang="ko-KR" smtClean="0"/>
          </a:p>
        </p:txBody>
      </p:sp>
      <p:sp>
        <p:nvSpPr>
          <p:cNvPr id="46080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A676F308-E18E-4E2A-963E-3C3629747BA9}"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256</a:t>
            </a:fld>
            <a:endParaRPr kumimoji="0" lang="en-US" altLang="ko-KR" sz="1100">
              <a:solidFill>
                <a:srgbClr val="000000"/>
              </a:solidFill>
              <a:latin typeface="Times New Roman" pitchFamily="18" charset="0"/>
              <a:ea typeface="ＭＳ Ｐゴシック" pitchFamily="34" charset="-128"/>
            </a:endParaRPr>
          </a:p>
        </p:txBody>
      </p:sp>
      <p:sp>
        <p:nvSpPr>
          <p:cNvPr id="46080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6080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441E3728-6851-4176-AAA1-6E7DD1D8AE75}" type="slidenum">
              <a:rPr lang="en-US" altLang="ko-KR" smtClean="0"/>
              <a:pPr>
                <a:defRPr/>
              </a:pPr>
              <a:t>31</a:t>
            </a:fld>
            <a:endParaRPr lang="en-US" altLang="ko-KR" smtClean="0"/>
          </a:p>
        </p:txBody>
      </p:sp>
      <p:sp>
        <p:nvSpPr>
          <p:cNvPr id="4608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A2B91A2D-EC1F-4FBA-A2CF-949F217ECB6D}"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31</a:t>
            </a:fld>
            <a:endParaRPr kumimoji="0" lang="en-US" altLang="ko-KR" sz="1100">
              <a:solidFill>
                <a:srgbClr val="000000"/>
              </a:solidFill>
              <a:latin typeface="Times New Roman" pitchFamily="18" charset="0"/>
              <a:ea typeface="ＭＳ Ｐゴシック" pitchFamily="34" charset="-128"/>
            </a:endParaRPr>
          </a:p>
        </p:txBody>
      </p:sp>
      <p:sp>
        <p:nvSpPr>
          <p:cNvPr id="4608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608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2850" name="Rectangle 7"/>
          <p:cNvSpPr>
            <a:spLocks noGrp="1" noChangeArrowheads="1"/>
          </p:cNvSpPr>
          <p:nvPr>
            <p:ph type="sldNum" sz="quarter" idx="5"/>
          </p:nvPr>
        </p:nvSpPr>
        <p:spPr>
          <a:ln>
            <a:miter lim="800000"/>
            <a:headEnd/>
            <a:tailEnd/>
          </a:ln>
        </p:spPr>
        <p:txBody>
          <a:bodyPr/>
          <a:lstStyle/>
          <a:p>
            <a:pPr>
              <a:defRPr/>
            </a:pPr>
            <a:fld id="{106D7DAF-5E6E-4AF0-9A7D-34AFE3BC2398}" type="slidenum">
              <a:rPr lang="en-US" altLang="ko-KR" smtClean="0"/>
              <a:pPr>
                <a:defRPr/>
              </a:pPr>
              <a:t>257</a:t>
            </a:fld>
            <a:endParaRPr lang="en-US" altLang="ko-KR" smtClean="0"/>
          </a:p>
        </p:txBody>
      </p:sp>
      <p:sp>
        <p:nvSpPr>
          <p:cNvPr id="46285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6749878A-184B-4F50-9F91-856EC2E1C4C9}"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257</a:t>
            </a:fld>
            <a:endParaRPr kumimoji="0" lang="en-US" altLang="ko-KR" sz="1100">
              <a:solidFill>
                <a:srgbClr val="000000"/>
              </a:solidFill>
              <a:latin typeface="Times New Roman" pitchFamily="18" charset="0"/>
              <a:ea typeface="ＭＳ Ｐゴシック" pitchFamily="34" charset="-128"/>
            </a:endParaRPr>
          </a:p>
        </p:txBody>
      </p:sp>
      <p:sp>
        <p:nvSpPr>
          <p:cNvPr id="46285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6285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4898" name="Rectangle 7"/>
          <p:cNvSpPr>
            <a:spLocks noGrp="1" noChangeArrowheads="1"/>
          </p:cNvSpPr>
          <p:nvPr>
            <p:ph type="sldNum" sz="quarter" idx="5"/>
          </p:nvPr>
        </p:nvSpPr>
        <p:spPr>
          <a:ln>
            <a:miter lim="800000"/>
            <a:headEnd/>
            <a:tailEnd/>
          </a:ln>
        </p:spPr>
        <p:txBody>
          <a:bodyPr/>
          <a:lstStyle/>
          <a:p>
            <a:pPr>
              <a:defRPr/>
            </a:pPr>
            <a:fld id="{583D898E-ADD2-45CC-8B08-58DDC5E1C610}" type="slidenum">
              <a:rPr lang="en-US" altLang="ko-KR" smtClean="0"/>
              <a:pPr>
                <a:defRPr/>
              </a:pPr>
              <a:t>258</a:t>
            </a:fld>
            <a:endParaRPr lang="en-US" altLang="ko-KR" smtClean="0"/>
          </a:p>
        </p:txBody>
      </p:sp>
      <p:sp>
        <p:nvSpPr>
          <p:cNvPr id="46489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7A896CDB-D40E-4B7E-A3AC-9C37AD7B1643}"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258</a:t>
            </a:fld>
            <a:endParaRPr kumimoji="0" lang="en-US" altLang="ko-KR" sz="1100">
              <a:solidFill>
                <a:srgbClr val="000000"/>
              </a:solidFill>
              <a:latin typeface="Times New Roman" pitchFamily="18" charset="0"/>
              <a:ea typeface="ＭＳ Ｐゴシック" pitchFamily="34" charset="-128"/>
            </a:endParaRPr>
          </a:p>
        </p:txBody>
      </p:sp>
      <p:sp>
        <p:nvSpPr>
          <p:cNvPr id="46490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6490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6946" name="Rectangle 7"/>
          <p:cNvSpPr>
            <a:spLocks noGrp="1" noChangeArrowheads="1"/>
          </p:cNvSpPr>
          <p:nvPr>
            <p:ph type="sldNum" sz="quarter" idx="5"/>
          </p:nvPr>
        </p:nvSpPr>
        <p:spPr>
          <a:ln>
            <a:miter lim="800000"/>
            <a:headEnd/>
            <a:tailEnd/>
          </a:ln>
        </p:spPr>
        <p:txBody>
          <a:bodyPr/>
          <a:lstStyle/>
          <a:p>
            <a:pPr>
              <a:defRPr/>
            </a:pPr>
            <a:fld id="{CECEE53E-E709-4839-AE58-8DD93A56CFA4}" type="slidenum">
              <a:rPr lang="en-US" altLang="ko-KR" smtClean="0"/>
              <a:pPr>
                <a:defRPr/>
              </a:pPr>
              <a:t>259</a:t>
            </a:fld>
            <a:endParaRPr lang="en-US" altLang="ko-KR" smtClean="0"/>
          </a:p>
        </p:txBody>
      </p:sp>
      <p:sp>
        <p:nvSpPr>
          <p:cNvPr id="46694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DFD1E3B0-40F6-4605-8E62-EF99D0B55808}"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259</a:t>
            </a:fld>
            <a:endParaRPr kumimoji="0" lang="en-US" altLang="ko-KR" sz="1100">
              <a:solidFill>
                <a:srgbClr val="000000"/>
              </a:solidFill>
              <a:latin typeface="Times New Roman" pitchFamily="18" charset="0"/>
              <a:ea typeface="ＭＳ Ｐゴシック" pitchFamily="34" charset="-128"/>
            </a:endParaRPr>
          </a:p>
        </p:txBody>
      </p:sp>
      <p:sp>
        <p:nvSpPr>
          <p:cNvPr id="46694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6694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8994" name="Rectangle 7"/>
          <p:cNvSpPr>
            <a:spLocks noGrp="1" noChangeArrowheads="1"/>
          </p:cNvSpPr>
          <p:nvPr>
            <p:ph type="sldNum" sz="quarter" idx="5"/>
          </p:nvPr>
        </p:nvSpPr>
        <p:spPr>
          <a:ln>
            <a:miter lim="800000"/>
            <a:headEnd/>
            <a:tailEnd/>
          </a:ln>
        </p:spPr>
        <p:txBody>
          <a:bodyPr/>
          <a:lstStyle/>
          <a:p>
            <a:pPr>
              <a:defRPr/>
            </a:pPr>
            <a:fld id="{80E19FAA-34D6-4977-B776-32B911757C4B}" type="slidenum">
              <a:rPr lang="en-US" altLang="ko-KR" smtClean="0"/>
              <a:pPr>
                <a:defRPr/>
              </a:pPr>
              <a:t>260</a:t>
            </a:fld>
            <a:endParaRPr lang="en-US" altLang="ko-KR" smtClean="0"/>
          </a:p>
        </p:txBody>
      </p:sp>
      <p:sp>
        <p:nvSpPr>
          <p:cNvPr id="46899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619419F6-C170-40F5-9414-62D79F14EB24}"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260</a:t>
            </a:fld>
            <a:endParaRPr kumimoji="0" lang="en-US" altLang="ko-KR" sz="1100">
              <a:solidFill>
                <a:srgbClr val="000000"/>
              </a:solidFill>
              <a:latin typeface="Times New Roman" pitchFamily="18" charset="0"/>
              <a:ea typeface="ＭＳ Ｐゴシック" pitchFamily="34" charset="-128"/>
            </a:endParaRPr>
          </a:p>
        </p:txBody>
      </p:sp>
      <p:sp>
        <p:nvSpPr>
          <p:cNvPr id="46899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6899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42" name="Rectangle 7"/>
          <p:cNvSpPr>
            <a:spLocks noGrp="1" noChangeArrowheads="1"/>
          </p:cNvSpPr>
          <p:nvPr>
            <p:ph type="sldNum" sz="quarter" idx="5"/>
          </p:nvPr>
        </p:nvSpPr>
        <p:spPr>
          <a:ln>
            <a:miter lim="800000"/>
            <a:headEnd/>
            <a:tailEnd/>
          </a:ln>
        </p:spPr>
        <p:txBody>
          <a:bodyPr/>
          <a:lstStyle/>
          <a:p>
            <a:pPr>
              <a:defRPr/>
            </a:pPr>
            <a:fld id="{5F2B1C17-B9E0-4A6B-8F13-3549AC18DFFD}" type="slidenum">
              <a:rPr lang="en-US" altLang="ko-KR" smtClean="0"/>
              <a:pPr>
                <a:defRPr/>
              </a:pPr>
              <a:t>261</a:t>
            </a:fld>
            <a:endParaRPr lang="en-US" altLang="ko-KR" smtClean="0"/>
          </a:p>
        </p:txBody>
      </p:sp>
      <p:sp>
        <p:nvSpPr>
          <p:cNvPr id="47104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61552B11-2289-46F2-A1C5-214105C7DB5B}"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261</a:t>
            </a:fld>
            <a:endParaRPr kumimoji="0" lang="en-US" altLang="ko-KR" sz="1100">
              <a:solidFill>
                <a:srgbClr val="000000"/>
              </a:solidFill>
              <a:latin typeface="Times New Roman" pitchFamily="18" charset="0"/>
              <a:ea typeface="ＭＳ Ｐゴシック" pitchFamily="34" charset="-128"/>
            </a:endParaRPr>
          </a:p>
        </p:txBody>
      </p:sp>
      <p:sp>
        <p:nvSpPr>
          <p:cNvPr id="47104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7104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3090" name="Rectangle 7"/>
          <p:cNvSpPr>
            <a:spLocks noGrp="1" noChangeArrowheads="1"/>
          </p:cNvSpPr>
          <p:nvPr>
            <p:ph type="sldNum" sz="quarter" idx="5"/>
          </p:nvPr>
        </p:nvSpPr>
        <p:spPr>
          <a:ln>
            <a:miter lim="800000"/>
            <a:headEnd/>
            <a:tailEnd/>
          </a:ln>
        </p:spPr>
        <p:txBody>
          <a:bodyPr/>
          <a:lstStyle/>
          <a:p>
            <a:pPr>
              <a:defRPr/>
            </a:pPr>
            <a:fld id="{2F655A4C-DE41-4A9A-A8BD-D6D40EB90CC7}" type="slidenum">
              <a:rPr lang="en-US" altLang="ko-KR" smtClean="0"/>
              <a:pPr>
                <a:defRPr/>
              </a:pPr>
              <a:t>262</a:t>
            </a:fld>
            <a:endParaRPr lang="en-US" altLang="ko-KR" smtClean="0"/>
          </a:p>
        </p:txBody>
      </p:sp>
      <p:sp>
        <p:nvSpPr>
          <p:cNvPr id="47309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9B23D019-46DD-4BA8-928D-A3144201494A}"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262</a:t>
            </a:fld>
            <a:endParaRPr kumimoji="0" lang="en-US" altLang="ko-KR" sz="1100">
              <a:solidFill>
                <a:srgbClr val="000000"/>
              </a:solidFill>
              <a:latin typeface="Times New Roman" pitchFamily="18" charset="0"/>
              <a:ea typeface="ＭＳ Ｐゴシック" pitchFamily="34" charset="-128"/>
            </a:endParaRPr>
          </a:p>
        </p:txBody>
      </p:sp>
      <p:sp>
        <p:nvSpPr>
          <p:cNvPr id="47309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7309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5138" name="Rectangle 7"/>
          <p:cNvSpPr>
            <a:spLocks noGrp="1" noChangeArrowheads="1"/>
          </p:cNvSpPr>
          <p:nvPr>
            <p:ph type="sldNum" sz="quarter" idx="5"/>
          </p:nvPr>
        </p:nvSpPr>
        <p:spPr>
          <a:ln>
            <a:miter lim="800000"/>
            <a:headEnd/>
            <a:tailEnd/>
          </a:ln>
        </p:spPr>
        <p:txBody>
          <a:bodyPr/>
          <a:lstStyle/>
          <a:p>
            <a:pPr>
              <a:defRPr/>
            </a:pPr>
            <a:fld id="{7F8407F7-FBED-4696-8EF7-E76504C58B97}" type="slidenum">
              <a:rPr lang="en-US" altLang="ko-KR" smtClean="0"/>
              <a:pPr>
                <a:defRPr/>
              </a:pPr>
              <a:t>263</a:t>
            </a:fld>
            <a:endParaRPr lang="en-US" altLang="ko-KR" smtClean="0"/>
          </a:p>
        </p:txBody>
      </p:sp>
      <p:sp>
        <p:nvSpPr>
          <p:cNvPr id="47513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0CACD946-E1F4-4C10-BF61-DC73EC2BDF19}"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263</a:t>
            </a:fld>
            <a:endParaRPr kumimoji="0" lang="en-US" altLang="ko-KR" sz="1100">
              <a:solidFill>
                <a:srgbClr val="000000"/>
              </a:solidFill>
              <a:latin typeface="Times New Roman" pitchFamily="18" charset="0"/>
              <a:ea typeface="ＭＳ Ｐゴシック" pitchFamily="34" charset="-128"/>
            </a:endParaRPr>
          </a:p>
        </p:txBody>
      </p:sp>
      <p:sp>
        <p:nvSpPr>
          <p:cNvPr id="47514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7514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ln>
            <a:miter lim="800000"/>
            <a:headEnd/>
            <a:tailEnd/>
          </a:ln>
        </p:spPr>
        <p:txBody>
          <a:bodyPr/>
          <a:lstStyle/>
          <a:p>
            <a:pPr>
              <a:defRPr/>
            </a:pPr>
            <a:fld id="{997E7B99-5257-44C1-9FFF-3DD5808C5FD3}" type="slidenum">
              <a:rPr lang="en-US" altLang="ko-KR" smtClean="0"/>
              <a:pPr>
                <a:defRPr/>
              </a:pPr>
              <a:t>264</a:t>
            </a:fld>
            <a:endParaRPr lang="en-US" altLang="ko-KR" smtClean="0"/>
          </a:p>
        </p:txBody>
      </p:sp>
      <p:sp>
        <p:nvSpPr>
          <p:cNvPr id="47718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59AA2844-984E-4F0F-9160-75A1189DE468}"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264</a:t>
            </a:fld>
            <a:endParaRPr kumimoji="0" lang="en-US" altLang="ko-KR" sz="1100">
              <a:solidFill>
                <a:srgbClr val="000000"/>
              </a:solidFill>
              <a:latin typeface="Times New Roman" pitchFamily="18" charset="0"/>
              <a:ea typeface="ＭＳ Ｐゴシック" pitchFamily="34" charset="-128"/>
            </a:endParaRPr>
          </a:p>
        </p:txBody>
      </p:sp>
      <p:sp>
        <p:nvSpPr>
          <p:cNvPr id="47718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7718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9234" name="Rectangle 7"/>
          <p:cNvSpPr>
            <a:spLocks noGrp="1" noChangeArrowheads="1"/>
          </p:cNvSpPr>
          <p:nvPr>
            <p:ph type="sldNum" sz="quarter" idx="5"/>
          </p:nvPr>
        </p:nvSpPr>
        <p:spPr>
          <a:ln>
            <a:miter lim="800000"/>
            <a:headEnd/>
            <a:tailEnd/>
          </a:ln>
        </p:spPr>
        <p:txBody>
          <a:bodyPr/>
          <a:lstStyle/>
          <a:p>
            <a:pPr>
              <a:defRPr/>
            </a:pPr>
            <a:fld id="{DE205AC1-6D2E-4FB0-9BA4-04A9B1CD1BF5}" type="slidenum">
              <a:rPr lang="en-US" altLang="ko-KR" smtClean="0"/>
              <a:pPr>
                <a:defRPr/>
              </a:pPr>
              <a:t>265</a:t>
            </a:fld>
            <a:endParaRPr lang="en-US" altLang="ko-KR" smtClean="0"/>
          </a:p>
        </p:txBody>
      </p:sp>
      <p:sp>
        <p:nvSpPr>
          <p:cNvPr id="47923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30DB0E28-D219-4102-AAFB-16D3A8674204}"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265</a:t>
            </a:fld>
            <a:endParaRPr kumimoji="0" lang="en-US" altLang="ko-KR" sz="1100">
              <a:solidFill>
                <a:srgbClr val="000000"/>
              </a:solidFill>
              <a:latin typeface="Times New Roman" pitchFamily="18" charset="0"/>
              <a:ea typeface="ＭＳ Ｐゴシック" pitchFamily="34" charset="-128"/>
            </a:endParaRPr>
          </a:p>
        </p:txBody>
      </p:sp>
      <p:sp>
        <p:nvSpPr>
          <p:cNvPr id="47923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7923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82" name="Rectangle 7"/>
          <p:cNvSpPr>
            <a:spLocks noGrp="1" noChangeArrowheads="1"/>
          </p:cNvSpPr>
          <p:nvPr>
            <p:ph type="sldNum" sz="quarter" idx="5"/>
          </p:nvPr>
        </p:nvSpPr>
        <p:spPr>
          <a:ln>
            <a:miter lim="800000"/>
            <a:headEnd/>
            <a:tailEnd/>
          </a:ln>
        </p:spPr>
        <p:txBody>
          <a:bodyPr/>
          <a:lstStyle/>
          <a:p>
            <a:pPr>
              <a:defRPr/>
            </a:pPr>
            <a:fld id="{26D5F6BC-F5A8-4343-B289-E31D9E3B6870}" type="slidenum">
              <a:rPr lang="en-US" altLang="ko-KR" smtClean="0"/>
              <a:pPr>
                <a:defRPr/>
              </a:pPr>
              <a:t>266</a:t>
            </a:fld>
            <a:endParaRPr lang="en-US" altLang="ko-KR" smtClean="0"/>
          </a:p>
        </p:txBody>
      </p:sp>
      <p:sp>
        <p:nvSpPr>
          <p:cNvPr id="48128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37905437-451E-4622-950C-19E0BE7322E1}"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266</a:t>
            </a:fld>
            <a:endParaRPr kumimoji="0" lang="en-US" altLang="ko-KR" sz="1100">
              <a:solidFill>
                <a:srgbClr val="000000"/>
              </a:solidFill>
              <a:latin typeface="Times New Roman" pitchFamily="18" charset="0"/>
              <a:ea typeface="ＭＳ Ｐゴシック" pitchFamily="34" charset="-128"/>
            </a:endParaRPr>
          </a:p>
        </p:txBody>
      </p:sp>
      <p:sp>
        <p:nvSpPr>
          <p:cNvPr id="48128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8128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7250" name="Rectangle 10"/>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31147" algn="l"/>
                <a:tab pos="863795" algn="l"/>
                <a:tab pos="1296443" algn="l"/>
                <a:tab pos="1729092" algn="l"/>
                <a:tab pos="2161740" algn="l"/>
                <a:tab pos="2594388" algn="l"/>
                <a:tab pos="3027037" algn="l"/>
                <a:tab pos="3459685" algn="l"/>
                <a:tab pos="3893835" algn="l"/>
                <a:tab pos="4326484" algn="l"/>
                <a:tab pos="4759132" algn="l"/>
                <a:tab pos="5191780" algn="l"/>
                <a:tab pos="5624429" algn="l"/>
                <a:tab pos="6057077" algn="l"/>
                <a:tab pos="6489725" algn="l"/>
                <a:tab pos="6922374" algn="l"/>
                <a:tab pos="7356525" algn="l"/>
                <a:tab pos="7789173" algn="l"/>
                <a:tab pos="8221822" algn="l"/>
                <a:tab pos="8654470" algn="l"/>
              </a:tabLst>
              <a:defRPr sz="2300" b="1">
                <a:solidFill>
                  <a:schemeClr val="bg1"/>
                </a:solidFill>
                <a:latin typeface="Times New Roman" pitchFamily="18" charset="0"/>
                <a:ea typeface="ＭＳ Ｐゴシック" pitchFamily="34" charset="-128"/>
              </a:defRPr>
            </a:lvl1pPr>
            <a:lvl2pPr marL="703054" indent="-270405" eaLnBrk="0" hangingPunct="0">
              <a:tabLst>
                <a:tab pos="0" algn="l"/>
                <a:tab pos="431147" algn="l"/>
                <a:tab pos="863795" algn="l"/>
                <a:tab pos="1296443" algn="l"/>
                <a:tab pos="1729092" algn="l"/>
                <a:tab pos="2161740" algn="l"/>
                <a:tab pos="2594388" algn="l"/>
                <a:tab pos="3027037" algn="l"/>
                <a:tab pos="3459685" algn="l"/>
                <a:tab pos="3893835" algn="l"/>
                <a:tab pos="4326484" algn="l"/>
                <a:tab pos="4759132" algn="l"/>
                <a:tab pos="5191780" algn="l"/>
                <a:tab pos="5624429" algn="l"/>
                <a:tab pos="6057077" algn="l"/>
                <a:tab pos="6489725" algn="l"/>
                <a:tab pos="6922374" algn="l"/>
                <a:tab pos="7356525" algn="l"/>
                <a:tab pos="7789173" algn="l"/>
                <a:tab pos="8221822" algn="l"/>
                <a:tab pos="8654470" algn="l"/>
              </a:tabLst>
              <a:defRPr sz="2300" b="1">
                <a:solidFill>
                  <a:schemeClr val="bg1"/>
                </a:solidFill>
                <a:latin typeface="Times New Roman" pitchFamily="18" charset="0"/>
                <a:ea typeface="ＭＳ Ｐゴシック" pitchFamily="34" charset="-128"/>
              </a:defRPr>
            </a:lvl2pPr>
            <a:lvl3pPr marL="1081621" indent="-216324" eaLnBrk="0" hangingPunct="0">
              <a:tabLst>
                <a:tab pos="0" algn="l"/>
                <a:tab pos="431147" algn="l"/>
                <a:tab pos="863795" algn="l"/>
                <a:tab pos="1296443" algn="l"/>
                <a:tab pos="1729092" algn="l"/>
                <a:tab pos="2161740" algn="l"/>
                <a:tab pos="2594388" algn="l"/>
                <a:tab pos="3027037" algn="l"/>
                <a:tab pos="3459685" algn="l"/>
                <a:tab pos="3893835" algn="l"/>
                <a:tab pos="4326484" algn="l"/>
                <a:tab pos="4759132" algn="l"/>
                <a:tab pos="5191780" algn="l"/>
                <a:tab pos="5624429" algn="l"/>
                <a:tab pos="6057077" algn="l"/>
                <a:tab pos="6489725" algn="l"/>
                <a:tab pos="6922374" algn="l"/>
                <a:tab pos="7356525" algn="l"/>
                <a:tab pos="7789173" algn="l"/>
                <a:tab pos="8221822" algn="l"/>
                <a:tab pos="8654470" algn="l"/>
              </a:tabLst>
              <a:defRPr sz="2300" b="1">
                <a:solidFill>
                  <a:schemeClr val="bg1"/>
                </a:solidFill>
                <a:latin typeface="Times New Roman" pitchFamily="18" charset="0"/>
                <a:ea typeface="ＭＳ Ｐゴシック" pitchFamily="34" charset="-128"/>
              </a:defRPr>
            </a:lvl3pPr>
            <a:lvl4pPr marL="1514269" indent="-216324" eaLnBrk="0" hangingPunct="0">
              <a:tabLst>
                <a:tab pos="0" algn="l"/>
                <a:tab pos="431147" algn="l"/>
                <a:tab pos="863795" algn="l"/>
                <a:tab pos="1296443" algn="l"/>
                <a:tab pos="1729092" algn="l"/>
                <a:tab pos="2161740" algn="l"/>
                <a:tab pos="2594388" algn="l"/>
                <a:tab pos="3027037" algn="l"/>
                <a:tab pos="3459685" algn="l"/>
                <a:tab pos="3893835" algn="l"/>
                <a:tab pos="4326484" algn="l"/>
                <a:tab pos="4759132" algn="l"/>
                <a:tab pos="5191780" algn="l"/>
                <a:tab pos="5624429" algn="l"/>
                <a:tab pos="6057077" algn="l"/>
                <a:tab pos="6489725" algn="l"/>
                <a:tab pos="6922374" algn="l"/>
                <a:tab pos="7356525" algn="l"/>
                <a:tab pos="7789173" algn="l"/>
                <a:tab pos="8221822" algn="l"/>
                <a:tab pos="8654470" algn="l"/>
              </a:tabLst>
              <a:defRPr sz="2300" b="1">
                <a:solidFill>
                  <a:schemeClr val="bg1"/>
                </a:solidFill>
                <a:latin typeface="Times New Roman" pitchFamily="18" charset="0"/>
                <a:ea typeface="ＭＳ Ｐゴシック" pitchFamily="34" charset="-128"/>
              </a:defRPr>
            </a:lvl4pPr>
            <a:lvl5pPr marL="1946918" indent="-216324" eaLnBrk="0" hangingPunct="0">
              <a:tabLst>
                <a:tab pos="0" algn="l"/>
                <a:tab pos="431147" algn="l"/>
                <a:tab pos="863795" algn="l"/>
                <a:tab pos="1296443" algn="l"/>
                <a:tab pos="1729092" algn="l"/>
                <a:tab pos="2161740" algn="l"/>
                <a:tab pos="2594388" algn="l"/>
                <a:tab pos="3027037" algn="l"/>
                <a:tab pos="3459685" algn="l"/>
                <a:tab pos="3893835" algn="l"/>
                <a:tab pos="4326484" algn="l"/>
                <a:tab pos="4759132" algn="l"/>
                <a:tab pos="5191780" algn="l"/>
                <a:tab pos="5624429" algn="l"/>
                <a:tab pos="6057077" algn="l"/>
                <a:tab pos="6489725" algn="l"/>
                <a:tab pos="6922374" algn="l"/>
                <a:tab pos="7356525" algn="l"/>
                <a:tab pos="7789173" algn="l"/>
                <a:tab pos="8221822" algn="l"/>
                <a:tab pos="8654470" algn="l"/>
              </a:tabLst>
              <a:defRPr sz="2300" b="1">
                <a:solidFill>
                  <a:schemeClr val="bg1"/>
                </a:solidFill>
                <a:latin typeface="Times New Roman" pitchFamily="18" charset="0"/>
                <a:ea typeface="ＭＳ Ｐゴシック" pitchFamily="34" charset="-128"/>
              </a:defRPr>
            </a:lvl5pPr>
            <a:lvl6pPr marL="2379566" indent="-216324" defTabSz="425138" eaLnBrk="0" fontAlgn="base" hangingPunct="0">
              <a:spcBef>
                <a:spcPct val="0"/>
              </a:spcBef>
              <a:spcAft>
                <a:spcPct val="0"/>
              </a:spcAft>
              <a:buClr>
                <a:srgbClr val="FFFFFF"/>
              </a:buClr>
              <a:buSzPct val="100000"/>
              <a:buFont typeface="Times New Roman" pitchFamily="18" charset="0"/>
              <a:tabLst>
                <a:tab pos="0" algn="l"/>
                <a:tab pos="431147" algn="l"/>
                <a:tab pos="863795" algn="l"/>
                <a:tab pos="1296443" algn="l"/>
                <a:tab pos="1729092" algn="l"/>
                <a:tab pos="2161740" algn="l"/>
                <a:tab pos="2594388" algn="l"/>
                <a:tab pos="3027037" algn="l"/>
                <a:tab pos="3459685" algn="l"/>
                <a:tab pos="3893835" algn="l"/>
                <a:tab pos="4326484" algn="l"/>
                <a:tab pos="4759132" algn="l"/>
                <a:tab pos="5191780" algn="l"/>
                <a:tab pos="5624429" algn="l"/>
                <a:tab pos="6057077" algn="l"/>
                <a:tab pos="6489725" algn="l"/>
                <a:tab pos="6922374" algn="l"/>
                <a:tab pos="7356525" algn="l"/>
                <a:tab pos="7789173" algn="l"/>
                <a:tab pos="8221822" algn="l"/>
                <a:tab pos="8654470" algn="l"/>
              </a:tabLst>
              <a:defRPr sz="2300" b="1">
                <a:solidFill>
                  <a:schemeClr val="bg1"/>
                </a:solidFill>
                <a:latin typeface="Times New Roman" pitchFamily="18" charset="0"/>
                <a:ea typeface="ＭＳ Ｐゴシック" pitchFamily="34" charset="-128"/>
              </a:defRPr>
            </a:lvl6pPr>
            <a:lvl7pPr marL="2812214" indent="-216324" defTabSz="425138" eaLnBrk="0" fontAlgn="base" hangingPunct="0">
              <a:spcBef>
                <a:spcPct val="0"/>
              </a:spcBef>
              <a:spcAft>
                <a:spcPct val="0"/>
              </a:spcAft>
              <a:buClr>
                <a:srgbClr val="FFFFFF"/>
              </a:buClr>
              <a:buSzPct val="100000"/>
              <a:buFont typeface="Times New Roman" pitchFamily="18" charset="0"/>
              <a:tabLst>
                <a:tab pos="0" algn="l"/>
                <a:tab pos="431147" algn="l"/>
                <a:tab pos="863795" algn="l"/>
                <a:tab pos="1296443" algn="l"/>
                <a:tab pos="1729092" algn="l"/>
                <a:tab pos="2161740" algn="l"/>
                <a:tab pos="2594388" algn="l"/>
                <a:tab pos="3027037" algn="l"/>
                <a:tab pos="3459685" algn="l"/>
                <a:tab pos="3893835" algn="l"/>
                <a:tab pos="4326484" algn="l"/>
                <a:tab pos="4759132" algn="l"/>
                <a:tab pos="5191780" algn="l"/>
                <a:tab pos="5624429" algn="l"/>
                <a:tab pos="6057077" algn="l"/>
                <a:tab pos="6489725" algn="l"/>
                <a:tab pos="6922374" algn="l"/>
                <a:tab pos="7356525" algn="l"/>
                <a:tab pos="7789173" algn="l"/>
                <a:tab pos="8221822" algn="l"/>
                <a:tab pos="8654470" algn="l"/>
              </a:tabLst>
              <a:defRPr sz="2300" b="1">
                <a:solidFill>
                  <a:schemeClr val="bg1"/>
                </a:solidFill>
                <a:latin typeface="Times New Roman" pitchFamily="18" charset="0"/>
                <a:ea typeface="ＭＳ Ｐゴシック" pitchFamily="34" charset="-128"/>
              </a:defRPr>
            </a:lvl7pPr>
            <a:lvl8pPr marL="3244863" indent="-216324" defTabSz="425138" eaLnBrk="0" fontAlgn="base" hangingPunct="0">
              <a:spcBef>
                <a:spcPct val="0"/>
              </a:spcBef>
              <a:spcAft>
                <a:spcPct val="0"/>
              </a:spcAft>
              <a:buClr>
                <a:srgbClr val="FFFFFF"/>
              </a:buClr>
              <a:buSzPct val="100000"/>
              <a:buFont typeface="Times New Roman" pitchFamily="18" charset="0"/>
              <a:tabLst>
                <a:tab pos="0" algn="l"/>
                <a:tab pos="431147" algn="l"/>
                <a:tab pos="863795" algn="l"/>
                <a:tab pos="1296443" algn="l"/>
                <a:tab pos="1729092" algn="l"/>
                <a:tab pos="2161740" algn="l"/>
                <a:tab pos="2594388" algn="l"/>
                <a:tab pos="3027037" algn="l"/>
                <a:tab pos="3459685" algn="l"/>
                <a:tab pos="3893835" algn="l"/>
                <a:tab pos="4326484" algn="l"/>
                <a:tab pos="4759132" algn="l"/>
                <a:tab pos="5191780" algn="l"/>
                <a:tab pos="5624429" algn="l"/>
                <a:tab pos="6057077" algn="l"/>
                <a:tab pos="6489725" algn="l"/>
                <a:tab pos="6922374" algn="l"/>
                <a:tab pos="7356525" algn="l"/>
                <a:tab pos="7789173" algn="l"/>
                <a:tab pos="8221822" algn="l"/>
                <a:tab pos="8654470" algn="l"/>
              </a:tabLst>
              <a:defRPr sz="2300" b="1">
                <a:solidFill>
                  <a:schemeClr val="bg1"/>
                </a:solidFill>
                <a:latin typeface="Times New Roman" pitchFamily="18" charset="0"/>
                <a:ea typeface="ＭＳ Ｐゴシック" pitchFamily="34" charset="-128"/>
              </a:defRPr>
            </a:lvl8pPr>
            <a:lvl9pPr marL="3677511" indent="-216324" defTabSz="425138" eaLnBrk="0" fontAlgn="base" hangingPunct="0">
              <a:spcBef>
                <a:spcPct val="0"/>
              </a:spcBef>
              <a:spcAft>
                <a:spcPct val="0"/>
              </a:spcAft>
              <a:buClr>
                <a:srgbClr val="FFFFFF"/>
              </a:buClr>
              <a:buSzPct val="100000"/>
              <a:buFont typeface="Times New Roman" pitchFamily="18" charset="0"/>
              <a:tabLst>
                <a:tab pos="0" algn="l"/>
                <a:tab pos="431147" algn="l"/>
                <a:tab pos="863795" algn="l"/>
                <a:tab pos="1296443" algn="l"/>
                <a:tab pos="1729092" algn="l"/>
                <a:tab pos="2161740" algn="l"/>
                <a:tab pos="2594388" algn="l"/>
                <a:tab pos="3027037" algn="l"/>
                <a:tab pos="3459685" algn="l"/>
                <a:tab pos="3893835" algn="l"/>
                <a:tab pos="4326484" algn="l"/>
                <a:tab pos="4759132" algn="l"/>
                <a:tab pos="5191780" algn="l"/>
                <a:tab pos="5624429" algn="l"/>
                <a:tab pos="6057077" algn="l"/>
                <a:tab pos="6489725" algn="l"/>
                <a:tab pos="6922374" algn="l"/>
                <a:tab pos="7356525" algn="l"/>
                <a:tab pos="7789173" algn="l"/>
                <a:tab pos="8221822" algn="l"/>
                <a:tab pos="8654470" algn="l"/>
              </a:tabLst>
              <a:defRPr sz="2300" b="1">
                <a:solidFill>
                  <a:schemeClr val="bg1"/>
                </a:solidFill>
                <a:latin typeface="Times New Roman" pitchFamily="18" charset="0"/>
                <a:ea typeface="ＭＳ Ｐゴシック" pitchFamily="34" charset="-128"/>
              </a:defRPr>
            </a:lvl9pPr>
          </a:lstStyle>
          <a:p>
            <a:pPr eaLnBrk="1" hangingPunct="1"/>
            <a:fld id="{78721EBB-DC7E-4B82-85E5-BE24E23B2B2E}" type="slidenum">
              <a:rPr lang="en-US" altLang="ko-KR" sz="1100" b="0">
                <a:solidFill>
                  <a:srgbClr val="000000"/>
                </a:solidFill>
              </a:rPr>
              <a:pPr eaLnBrk="1" hangingPunct="1"/>
              <a:t>5</a:t>
            </a:fld>
            <a:endParaRPr lang="en-US" altLang="ko-KR" sz="1100" b="0">
              <a:solidFill>
                <a:srgbClr val="000000"/>
              </a:solidFill>
            </a:endParaRPr>
          </a:p>
        </p:txBody>
      </p:sp>
      <p:sp>
        <p:nvSpPr>
          <p:cNvPr id="437251" name="Text Box 1"/>
          <p:cNvSpPr txBox="1">
            <a:spLocks noChangeArrowheads="1"/>
          </p:cNvSpPr>
          <p:nvPr/>
        </p:nvSpPr>
        <p:spPr bwMode="auto">
          <a:xfrm>
            <a:off x="991005" y="686670"/>
            <a:ext cx="4875991" cy="3427551"/>
          </a:xfrm>
          <a:prstGeom prst="rect">
            <a:avLst/>
          </a:prstGeom>
          <a:solidFill>
            <a:srgbClr val="FFFFFF"/>
          </a:solidFill>
          <a:ln w="9360">
            <a:solidFill>
              <a:srgbClr val="000000"/>
            </a:solidFill>
            <a:miter lim="800000"/>
            <a:headEnd/>
            <a:tailEnd/>
          </a:ln>
        </p:spPr>
        <p:txBody>
          <a:bodyPr wrap="none" lIns="88096" tIns="44048" rIns="88096" bIns="44048" anchor="ctr"/>
          <a:lstStyle>
            <a:lvl1pPr eaLnBrk="0" hangingPunct="0">
              <a:defRPr sz="2400" b="1">
                <a:solidFill>
                  <a:schemeClr val="bg1"/>
                </a:solidFill>
                <a:latin typeface="Times New Roman" pitchFamily="18" charset="0"/>
                <a:ea typeface="ＭＳ Ｐゴシック" pitchFamily="34" charset="-128"/>
              </a:defRPr>
            </a:lvl1pPr>
            <a:lvl2pPr marL="742950" indent="-285750" eaLnBrk="0" hangingPunct="0">
              <a:defRPr sz="2400" b="1">
                <a:solidFill>
                  <a:schemeClr val="bg1"/>
                </a:solidFill>
                <a:latin typeface="Times New Roman" pitchFamily="18" charset="0"/>
                <a:ea typeface="ＭＳ Ｐゴシック" pitchFamily="34" charset="-128"/>
              </a:defRPr>
            </a:lvl2pPr>
            <a:lvl3pPr marL="1143000" indent="-228600" eaLnBrk="0" hangingPunct="0">
              <a:defRPr sz="2400" b="1">
                <a:solidFill>
                  <a:schemeClr val="bg1"/>
                </a:solidFill>
                <a:latin typeface="Times New Roman" pitchFamily="18" charset="0"/>
                <a:ea typeface="ＭＳ Ｐゴシック" pitchFamily="34" charset="-128"/>
              </a:defRPr>
            </a:lvl3pPr>
            <a:lvl4pPr marL="1600200" indent="-228600" eaLnBrk="0" hangingPunct="0">
              <a:defRPr sz="2400" b="1">
                <a:solidFill>
                  <a:schemeClr val="bg1"/>
                </a:solidFill>
                <a:latin typeface="Times New Roman" pitchFamily="18" charset="0"/>
                <a:ea typeface="ＭＳ Ｐゴシック" pitchFamily="34" charset="-128"/>
              </a:defRPr>
            </a:lvl4pPr>
            <a:lvl5pPr marL="2057400" indent="-228600" eaLnBrk="0" hangingPunct="0">
              <a:defRPr sz="2400" b="1">
                <a:solidFill>
                  <a:schemeClr val="bg1"/>
                </a:solidFill>
                <a:latin typeface="Times New Roman" pitchFamily="18" charset="0"/>
                <a:ea typeface="ＭＳ Ｐゴシック" pitchFamily="34" charset="-128"/>
              </a:defRPr>
            </a:lvl5pPr>
            <a:lvl6pPr marL="2514600" indent="-228600" defTabSz="449263" eaLnBrk="0" fontAlgn="base" hangingPunct="0">
              <a:spcBef>
                <a:spcPct val="0"/>
              </a:spcBef>
              <a:spcAft>
                <a:spcPct val="0"/>
              </a:spcAft>
              <a:buClr>
                <a:srgbClr val="FFFFFF"/>
              </a:buClr>
              <a:buSzPct val="100000"/>
              <a:buFont typeface="Times New Roman" pitchFamily="18" charset="0"/>
              <a:defRPr sz="2400" b="1">
                <a:solidFill>
                  <a:schemeClr val="bg1"/>
                </a:solidFill>
                <a:latin typeface="Times New Roman" pitchFamily="18" charset="0"/>
                <a:ea typeface="ＭＳ Ｐゴシック" pitchFamily="34" charset="-128"/>
              </a:defRPr>
            </a:lvl6pPr>
            <a:lvl7pPr marL="2971800" indent="-228600" defTabSz="449263" eaLnBrk="0" fontAlgn="base" hangingPunct="0">
              <a:spcBef>
                <a:spcPct val="0"/>
              </a:spcBef>
              <a:spcAft>
                <a:spcPct val="0"/>
              </a:spcAft>
              <a:buClr>
                <a:srgbClr val="FFFFFF"/>
              </a:buClr>
              <a:buSzPct val="100000"/>
              <a:buFont typeface="Times New Roman" pitchFamily="18" charset="0"/>
              <a:defRPr sz="2400" b="1">
                <a:solidFill>
                  <a:schemeClr val="bg1"/>
                </a:solidFill>
                <a:latin typeface="Times New Roman" pitchFamily="18" charset="0"/>
                <a:ea typeface="ＭＳ Ｐゴシック" pitchFamily="34" charset="-128"/>
              </a:defRPr>
            </a:lvl7pPr>
            <a:lvl8pPr marL="3429000" indent="-228600" defTabSz="449263" eaLnBrk="0" fontAlgn="base" hangingPunct="0">
              <a:spcBef>
                <a:spcPct val="0"/>
              </a:spcBef>
              <a:spcAft>
                <a:spcPct val="0"/>
              </a:spcAft>
              <a:buClr>
                <a:srgbClr val="FFFFFF"/>
              </a:buClr>
              <a:buSzPct val="100000"/>
              <a:buFont typeface="Times New Roman" pitchFamily="18" charset="0"/>
              <a:defRPr sz="2400" b="1">
                <a:solidFill>
                  <a:schemeClr val="bg1"/>
                </a:solidFill>
                <a:latin typeface="Times New Roman" pitchFamily="18" charset="0"/>
                <a:ea typeface="ＭＳ Ｐゴシック" pitchFamily="34" charset="-128"/>
              </a:defRPr>
            </a:lvl8pPr>
            <a:lvl9pPr marL="3886200" indent="-228600" defTabSz="449263" eaLnBrk="0" fontAlgn="base" hangingPunct="0">
              <a:spcBef>
                <a:spcPct val="0"/>
              </a:spcBef>
              <a:spcAft>
                <a:spcPct val="0"/>
              </a:spcAft>
              <a:buClr>
                <a:srgbClr val="FFFFFF"/>
              </a:buClr>
              <a:buSzPct val="100000"/>
              <a:buFont typeface="Times New Roman" pitchFamily="18" charset="0"/>
              <a:defRPr sz="2400" b="1">
                <a:solidFill>
                  <a:schemeClr val="bg1"/>
                </a:solidFill>
                <a:latin typeface="Times New Roman" pitchFamily="18" charset="0"/>
                <a:ea typeface="ＭＳ Ｐゴシック" pitchFamily="34" charset="-128"/>
              </a:defRPr>
            </a:lvl9pPr>
          </a:lstStyle>
          <a:p>
            <a:pPr eaLnBrk="1" hangingPunct="1"/>
            <a:endParaRPr lang="ko-KR" altLang="en-US"/>
          </a:p>
        </p:txBody>
      </p:sp>
      <p:sp>
        <p:nvSpPr>
          <p:cNvPr id="437252" name="Rectangle 2"/>
          <p:cNvSpPr>
            <a:spLocks noGrp="1" noChangeArrowheads="1"/>
          </p:cNvSpPr>
          <p:nvPr>
            <p:ph type="body"/>
          </p:nvPr>
        </p:nvSpPr>
        <p:spPr>
          <a:xfrm>
            <a:off x="685958" y="4341663"/>
            <a:ext cx="5481342" cy="41098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ko-KR" altLang="en-US" smtClean="0">
              <a:ea typeface="굴림" pitchFamily="50" charset="-127"/>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ln>
            <a:miter lim="800000"/>
            <a:headEnd/>
            <a:tailEnd/>
          </a:ln>
        </p:spPr>
        <p:txBody>
          <a:bodyPr/>
          <a:lstStyle/>
          <a:p>
            <a:pPr>
              <a:defRPr/>
            </a:pPr>
            <a:fld id="{1E30C1B1-3124-42BC-9A3F-DD74A7F7285D}" type="slidenum">
              <a:rPr lang="en-US" altLang="ko-KR" smtClean="0"/>
              <a:pPr>
                <a:defRPr/>
              </a:pPr>
              <a:t>32</a:t>
            </a:fld>
            <a:endParaRPr lang="en-US" altLang="ko-KR" smtClean="0"/>
          </a:p>
        </p:txBody>
      </p:sp>
      <p:sp>
        <p:nvSpPr>
          <p:cNvPr id="4813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FDD7F392-CFE4-42ED-A514-DE41472A5534}"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32</a:t>
            </a:fld>
            <a:endParaRPr kumimoji="0" lang="en-US" altLang="ko-KR" sz="1100">
              <a:solidFill>
                <a:srgbClr val="000000"/>
              </a:solidFill>
              <a:latin typeface="Times New Roman" pitchFamily="18" charset="0"/>
              <a:ea typeface="ＭＳ Ｐゴシック" pitchFamily="34" charset="-128"/>
            </a:endParaRPr>
          </a:p>
        </p:txBody>
      </p:sp>
      <p:sp>
        <p:nvSpPr>
          <p:cNvPr id="4813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813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r>
              <a:rPr lang="en-US" altLang="ko-KR" smtClean="0"/>
              <a:t>31, 39, 46, 59, 69, 81, 87, 96, 97</a:t>
            </a:r>
            <a:endParaRPr lang="en-US" altLang="ko-KR" smtClean="0">
              <a:ea typeface="맑은 고딕" pitchFamily="50" charset="-127"/>
            </a:endParaRPr>
          </a:p>
          <a:p>
            <a:pPr eaLnBrk="1" hangingPunct="1"/>
            <a:endParaRPr lang="en-US" altLang="ko-KR" smtClean="0"/>
          </a:p>
          <a:p>
            <a:pPr eaLnBrk="1" hangingPunct="1"/>
            <a:endParaRPr lang="en-US" altLang="ko-KR" smtClean="0"/>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3330" name="Rectangle 7"/>
          <p:cNvSpPr>
            <a:spLocks noGrp="1" noChangeArrowheads="1"/>
          </p:cNvSpPr>
          <p:nvPr>
            <p:ph type="sldNum" sz="quarter" idx="5"/>
          </p:nvPr>
        </p:nvSpPr>
        <p:spPr>
          <a:ln>
            <a:miter lim="800000"/>
            <a:headEnd/>
            <a:tailEnd/>
          </a:ln>
        </p:spPr>
        <p:txBody>
          <a:bodyPr/>
          <a:lstStyle/>
          <a:p>
            <a:pPr>
              <a:defRPr/>
            </a:pPr>
            <a:fld id="{16CE1728-E75E-4BBF-B4EC-4850C0D862D2}" type="slidenum">
              <a:rPr lang="en-US" altLang="ko-KR" smtClean="0"/>
              <a:pPr>
                <a:defRPr/>
              </a:pPr>
              <a:t>267</a:t>
            </a:fld>
            <a:endParaRPr lang="en-US" altLang="ko-KR" smtClean="0"/>
          </a:p>
        </p:txBody>
      </p:sp>
      <p:sp>
        <p:nvSpPr>
          <p:cNvPr id="48333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1E9E8031-A8DE-41C7-8FBD-2D96B21B2DF8}"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267</a:t>
            </a:fld>
            <a:endParaRPr kumimoji="0" lang="en-US" altLang="ko-KR" sz="1100">
              <a:solidFill>
                <a:srgbClr val="000000"/>
              </a:solidFill>
              <a:latin typeface="Times New Roman" pitchFamily="18" charset="0"/>
              <a:ea typeface="ＭＳ Ｐゴシック" pitchFamily="34" charset="-128"/>
            </a:endParaRPr>
          </a:p>
        </p:txBody>
      </p:sp>
      <p:sp>
        <p:nvSpPr>
          <p:cNvPr id="48333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8333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ln>
            <a:miter lim="800000"/>
            <a:headEnd/>
            <a:tailEnd/>
          </a:ln>
        </p:spPr>
        <p:txBody>
          <a:bodyPr/>
          <a:lstStyle/>
          <a:p>
            <a:pPr>
              <a:defRPr/>
            </a:pPr>
            <a:fld id="{3C7DB6D5-67B3-4A92-849E-796B22D8D6C2}" type="slidenum">
              <a:rPr lang="en-US" altLang="ko-KR" smtClean="0"/>
              <a:pPr>
                <a:defRPr/>
              </a:pPr>
              <a:t>268</a:t>
            </a:fld>
            <a:endParaRPr lang="en-US" altLang="ko-KR" smtClean="0"/>
          </a:p>
        </p:txBody>
      </p:sp>
      <p:sp>
        <p:nvSpPr>
          <p:cNvPr id="48537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97DB4473-1613-4FA9-8F15-37788EAD60F4}"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268</a:t>
            </a:fld>
            <a:endParaRPr kumimoji="0" lang="en-US" altLang="ko-KR" sz="1100">
              <a:solidFill>
                <a:srgbClr val="000000"/>
              </a:solidFill>
              <a:latin typeface="Times New Roman" pitchFamily="18" charset="0"/>
              <a:ea typeface="ＭＳ Ｐゴシック" pitchFamily="34" charset="-128"/>
            </a:endParaRPr>
          </a:p>
        </p:txBody>
      </p:sp>
      <p:sp>
        <p:nvSpPr>
          <p:cNvPr id="48538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8538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ln>
            <a:miter lim="800000"/>
            <a:headEnd/>
            <a:tailEnd/>
          </a:ln>
        </p:spPr>
        <p:txBody>
          <a:bodyPr/>
          <a:lstStyle/>
          <a:p>
            <a:pPr>
              <a:defRPr/>
            </a:pPr>
            <a:fld id="{5D3AA0F2-8E8C-4EB4-ADFA-BF9A6AAF8C0A}" type="slidenum">
              <a:rPr lang="en-US" altLang="ko-KR" smtClean="0"/>
              <a:pPr>
                <a:defRPr/>
              </a:pPr>
              <a:t>269</a:t>
            </a:fld>
            <a:endParaRPr lang="en-US" altLang="ko-KR" smtClean="0"/>
          </a:p>
        </p:txBody>
      </p:sp>
      <p:sp>
        <p:nvSpPr>
          <p:cNvPr id="48742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09E854B1-6B63-4B92-88FE-88F4900A5D1B}"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269</a:t>
            </a:fld>
            <a:endParaRPr kumimoji="0" lang="en-US" altLang="ko-KR" sz="1100">
              <a:solidFill>
                <a:srgbClr val="000000"/>
              </a:solidFill>
              <a:latin typeface="Times New Roman" pitchFamily="18" charset="0"/>
              <a:ea typeface="ＭＳ Ｐゴシック" pitchFamily="34" charset="-128"/>
            </a:endParaRPr>
          </a:p>
        </p:txBody>
      </p:sp>
      <p:sp>
        <p:nvSpPr>
          <p:cNvPr id="48742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8742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9474" name="Rectangle 7"/>
          <p:cNvSpPr>
            <a:spLocks noGrp="1" noChangeArrowheads="1"/>
          </p:cNvSpPr>
          <p:nvPr>
            <p:ph type="sldNum" sz="quarter" idx="5"/>
          </p:nvPr>
        </p:nvSpPr>
        <p:spPr>
          <a:ln>
            <a:miter lim="800000"/>
            <a:headEnd/>
            <a:tailEnd/>
          </a:ln>
        </p:spPr>
        <p:txBody>
          <a:bodyPr/>
          <a:lstStyle/>
          <a:p>
            <a:pPr>
              <a:defRPr/>
            </a:pPr>
            <a:fld id="{588B8357-E10C-4AF1-AE83-B17C467F64D9}" type="slidenum">
              <a:rPr lang="en-US" altLang="ko-KR" smtClean="0"/>
              <a:pPr>
                <a:defRPr/>
              </a:pPr>
              <a:t>270</a:t>
            </a:fld>
            <a:endParaRPr lang="en-US" altLang="ko-KR" smtClean="0"/>
          </a:p>
        </p:txBody>
      </p:sp>
      <p:sp>
        <p:nvSpPr>
          <p:cNvPr id="48947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E9C78D11-6B91-4C92-83F5-5C5A87898438}"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270</a:t>
            </a:fld>
            <a:endParaRPr kumimoji="0" lang="en-US" altLang="ko-KR" sz="1100">
              <a:solidFill>
                <a:srgbClr val="000000"/>
              </a:solidFill>
              <a:latin typeface="Times New Roman" pitchFamily="18" charset="0"/>
              <a:ea typeface="ＭＳ Ｐゴシック" pitchFamily="34" charset="-128"/>
            </a:endParaRPr>
          </a:p>
        </p:txBody>
      </p:sp>
      <p:sp>
        <p:nvSpPr>
          <p:cNvPr id="48947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8947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22" name="Rectangle 7"/>
          <p:cNvSpPr>
            <a:spLocks noGrp="1" noChangeArrowheads="1"/>
          </p:cNvSpPr>
          <p:nvPr>
            <p:ph type="sldNum" sz="quarter" idx="5"/>
          </p:nvPr>
        </p:nvSpPr>
        <p:spPr>
          <a:ln>
            <a:miter lim="800000"/>
            <a:headEnd/>
            <a:tailEnd/>
          </a:ln>
        </p:spPr>
        <p:txBody>
          <a:bodyPr/>
          <a:lstStyle/>
          <a:p>
            <a:pPr>
              <a:defRPr/>
            </a:pPr>
            <a:fld id="{632DCEF6-C9DC-42DF-A499-299F1627E001}" type="slidenum">
              <a:rPr lang="en-US" altLang="ko-KR" smtClean="0"/>
              <a:pPr>
                <a:defRPr/>
              </a:pPr>
              <a:t>271</a:t>
            </a:fld>
            <a:endParaRPr lang="en-US" altLang="ko-KR" smtClean="0"/>
          </a:p>
        </p:txBody>
      </p:sp>
      <p:sp>
        <p:nvSpPr>
          <p:cNvPr id="49152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E35150B5-9691-422C-B6C3-FD8992F9B028}"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271</a:t>
            </a:fld>
            <a:endParaRPr kumimoji="0" lang="en-US" altLang="ko-KR" sz="1100">
              <a:solidFill>
                <a:srgbClr val="000000"/>
              </a:solidFill>
              <a:latin typeface="Times New Roman" pitchFamily="18" charset="0"/>
              <a:ea typeface="ＭＳ Ｐゴシック" pitchFamily="34" charset="-128"/>
            </a:endParaRPr>
          </a:p>
        </p:txBody>
      </p:sp>
      <p:sp>
        <p:nvSpPr>
          <p:cNvPr id="49152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9152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3570" name="Rectangle 7"/>
          <p:cNvSpPr>
            <a:spLocks noGrp="1" noChangeArrowheads="1"/>
          </p:cNvSpPr>
          <p:nvPr>
            <p:ph type="sldNum" sz="quarter" idx="5"/>
          </p:nvPr>
        </p:nvSpPr>
        <p:spPr>
          <a:ln>
            <a:miter lim="800000"/>
            <a:headEnd/>
            <a:tailEnd/>
          </a:ln>
        </p:spPr>
        <p:txBody>
          <a:bodyPr/>
          <a:lstStyle/>
          <a:p>
            <a:pPr>
              <a:defRPr/>
            </a:pPr>
            <a:fld id="{56D64598-5583-405F-AAD0-57324C64D833}" type="slidenum">
              <a:rPr lang="en-US" altLang="ko-KR" smtClean="0"/>
              <a:pPr>
                <a:defRPr/>
              </a:pPr>
              <a:t>272</a:t>
            </a:fld>
            <a:endParaRPr lang="en-US" altLang="ko-KR" smtClean="0"/>
          </a:p>
        </p:txBody>
      </p:sp>
      <p:sp>
        <p:nvSpPr>
          <p:cNvPr id="49357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AE0F10A0-AB6C-4747-B82C-31417B8A33F6}"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272</a:t>
            </a:fld>
            <a:endParaRPr kumimoji="0" lang="en-US" altLang="ko-KR" sz="1100">
              <a:solidFill>
                <a:srgbClr val="000000"/>
              </a:solidFill>
              <a:latin typeface="Times New Roman" pitchFamily="18" charset="0"/>
              <a:ea typeface="ＭＳ Ｐゴシック" pitchFamily="34" charset="-128"/>
            </a:endParaRPr>
          </a:p>
        </p:txBody>
      </p:sp>
      <p:sp>
        <p:nvSpPr>
          <p:cNvPr id="49357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9357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5618" name="Rectangle 7"/>
          <p:cNvSpPr>
            <a:spLocks noGrp="1" noChangeArrowheads="1"/>
          </p:cNvSpPr>
          <p:nvPr>
            <p:ph type="sldNum" sz="quarter" idx="5"/>
          </p:nvPr>
        </p:nvSpPr>
        <p:spPr>
          <a:ln>
            <a:miter lim="800000"/>
            <a:headEnd/>
            <a:tailEnd/>
          </a:ln>
        </p:spPr>
        <p:txBody>
          <a:bodyPr/>
          <a:lstStyle/>
          <a:p>
            <a:pPr>
              <a:defRPr/>
            </a:pPr>
            <a:fld id="{0ECB67EA-D0B3-49E0-9E9A-2072ADAF61ED}" type="slidenum">
              <a:rPr lang="en-US" altLang="ko-KR" smtClean="0"/>
              <a:pPr>
                <a:defRPr/>
              </a:pPr>
              <a:t>273</a:t>
            </a:fld>
            <a:endParaRPr lang="en-US" altLang="ko-KR" smtClean="0"/>
          </a:p>
        </p:txBody>
      </p:sp>
      <p:sp>
        <p:nvSpPr>
          <p:cNvPr id="49561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E85B6526-7521-4082-A101-4902734A80E3}"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273</a:t>
            </a:fld>
            <a:endParaRPr kumimoji="0" lang="en-US" altLang="ko-KR" sz="1100">
              <a:solidFill>
                <a:srgbClr val="000000"/>
              </a:solidFill>
              <a:latin typeface="Times New Roman" pitchFamily="18" charset="0"/>
              <a:ea typeface="ＭＳ Ｐゴシック" pitchFamily="34" charset="-128"/>
            </a:endParaRPr>
          </a:p>
        </p:txBody>
      </p:sp>
      <p:sp>
        <p:nvSpPr>
          <p:cNvPr id="49562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9562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7666" name="Rectangle 7"/>
          <p:cNvSpPr>
            <a:spLocks noGrp="1" noChangeArrowheads="1"/>
          </p:cNvSpPr>
          <p:nvPr>
            <p:ph type="sldNum" sz="quarter" idx="5"/>
          </p:nvPr>
        </p:nvSpPr>
        <p:spPr>
          <a:ln>
            <a:miter lim="800000"/>
            <a:headEnd/>
            <a:tailEnd/>
          </a:ln>
        </p:spPr>
        <p:txBody>
          <a:bodyPr/>
          <a:lstStyle/>
          <a:p>
            <a:pPr>
              <a:defRPr/>
            </a:pPr>
            <a:fld id="{C5282A79-D8A7-40C7-877A-C63592292E44}" type="slidenum">
              <a:rPr lang="en-US" altLang="ko-KR" smtClean="0"/>
              <a:pPr>
                <a:defRPr/>
              </a:pPr>
              <a:t>274</a:t>
            </a:fld>
            <a:endParaRPr lang="en-US" altLang="ko-KR" smtClean="0"/>
          </a:p>
        </p:txBody>
      </p:sp>
      <p:sp>
        <p:nvSpPr>
          <p:cNvPr id="49766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7D2EDAF6-D5AF-415A-8514-C1EF62A01E21}"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274</a:t>
            </a:fld>
            <a:endParaRPr kumimoji="0" lang="en-US" altLang="ko-KR" sz="1100">
              <a:solidFill>
                <a:srgbClr val="000000"/>
              </a:solidFill>
              <a:latin typeface="Times New Roman" pitchFamily="18" charset="0"/>
              <a:ea typeface="ＭＳ Ｐゴシック" pitchFamily="34" charset="-128"/>
            </a:endParaRPr>
          </a:p>
        </p:txBody>
      </p:sp>
      <p:sp>
        <p:nvSpPr>
          <p:cNvPr id="49766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9766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9714" name="Rectangle 7"/>
          <p:cNvSpPr>
            <a:spLocks noGrp="1" noChangeArrowheads="1"/>
          </p:cNvSpPr>
          <p:nvPr>
            <p:ph type="sldNum" sz="quarter" idx="5"/>
          </p:nvPr>
        </p:nvSpPr>
        <p:spPr>
          <a:ln>
            <a:miter lim="800000"/>
            <a:headEnd/>
            <a:tailEnd/>
          </a:ln>
        </p:spPr>
        <p:txBody>
          <a:bodyPr/>
          <a:lstStyle/>
          <a:p>
            <a:pPr>
              <a:defRPr/>
            </a:pPr>
            <a:fld id="{2F396C8D-B520-4E66-8033-24134DBABF43}" type="slidenum">
              <a:rPr lang="en-US" altLang="ko-KR" smtClean="0"/>
              <a:pPr>
                <a:defRPr/>
              </a:pPr>
              <a:t>275</a:t>
            </a:fld>
            <a:endParaRPr lang="en-US" altLang="ko-KR" smtClean="0"/>
          </a:p>
        </p:txBody>
      </p:sp>
      <p:sp>
        <p:nvSpPr>
          <p:cNvPr id="49971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4EEF0E3C-A7A5-4730-ACD1-BD9D1F35A160}"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275</a:t>
            </a:fld>
            <a:endParaRPr kumimoji="0" lang="en-US" altLang="ko-KR" sz="1100">
              <a:solidFill>
                <a:srgbClr val="000000"/>
              </a:solidFill>
              <a:latin typeface="Times New Roman" pitchFamily="18" charset="0"/>
              <a:ea typeface="ＭＳ Ｐゴシック" pitchFamily="34" charset="-128"/>
            </a:endParaRPr>
          </a:p>
        </p:txBody>
      </p:sp>
      <p:sp>
        <p:nvSpPr>
          <p:cNvPr id="49971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49971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62" name="Rectangle 7"/>
          <p:cNvSpPr>
            <a:spLocks noGrp="1" noChangeArrowheads="1"/>
          </p:cNvSpPr>
          <p:nvPr>
            <p:ph type="sldNum" sz="quarter" idx="5"/>
          </p:nvPr>
        </p:nvSpPr>
        <p:spPr>
          <a:ln>
            <a:miter lim="800000"/>
            <a:headEnd/>
            <a:tailEnd/>
          </a:ln>
        </p:spPr>
        <p:txBody>
          <a:bodyPr/>
          <a:lstStyle/>
          <a:p>
            <a:pPr>
              <a:defRPr/>
            </a:pPr>
            <a:fld id="{1CA9976D-C7D3-4501-922D-A33F804BE6DD}" type="slidenum">
              <a:rPr lang="en-US" altLang="ko-KR" smtClean="0"/>
              <a:pPr>
                <a:defRPr/>
              </a:pPr>
              <a:t>276</a:t>
            </a:fld>
            <a:endParaRPr lang="en-US" altLang="ko-KR" smtClean="0"/>
          </a:p>
        </p:txBody>
      </p:sp>
      <p:sp>
        <p:nvSpPr>
          <p:cNvPr id="50176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4694839D-3AF7-4108-85AE-5A717E8503C9}"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276</a:t>
            </a:fld>
            <a:endParaRPr kumimoji="0" lang="en-US" altLang="ko-KR" sz="1100">
              <a:solidFill>
                <a:srgbClr val="000000"/>
              </a:solidFill>
              <a:latin typeface="Times New Roman" pitchFamily="18" charset="0"/>
              <a:ea typeface="ＭＳ Ｐゴシック" pitchFamily="34" charset="-128"/>
            </a:endParaRPr>
          </a:p>
        </p:txBody>
      </p:sp>
      <p:sp>
        <p:nvSpPr>
          <p:cNvPr id="50176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0176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ln>
            <a:miter lim="800000"/>
            <a:headEnd/>
            <a:tailEnd/>
          </a:ln>
        </p:spPr>
        <p:txBody>
          <a:bodyPr/>
          <a:lstStyle/>
          <a:p>
            <a:pPr>
              <a:defRPr/>
            </a:pPr>
            <a:fld id="{94644A5D-F5CF-4FFE-ABFD-4C99D9497EA7}" type="slidenum">
              <a:rPr lang="en-US" altLang="ko-KR" smtClean="0"/>
              <a:pPr>
                <a:defRPr/>
              </a:pPr>
              <a:t>33</a:t>
            </a:fld>
            <a:endParaRPr lang="en-US" altLang="ko-KR" smtClean="0"/>
          </a:p>
        </p:txBody>
      </p:sp>
      <p:sp>
        <p:nvSpPr>
          <p:cNvPr id="5017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13D67D70-EF46-47FC-A98D-86B33F2B1284}"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33</a:t>
            </a:fld>
            <a:endParaRPr kumimoji="0" lang="en-US" altLang="ko-KR" sz="1100">
              <a:solidFill>
                <a:srgbClr val="000000"/>
              </a:solidFill>
              <a:latin typeface="Times New Roman" pitchFamily="18" charset="0"/>
              <a:ea typeface="ＭＳ Ｐゴシック" pitchFamily="34" charset="-128"/>
            </a:endParaRPr>
          </a:p>
        </p:txBody>
      </p:sp>
      <p:sp>
        <p:nvSpPr>
          <p:cNvPr id="5018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018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3810" name="Rectangle 7"/>
          <p:cNvSpPr>
            <a:spLocks noGrp="1" noChangeArrowheads="1"/>
          </p:cNvSpPr>
          <p:nvPr>
            <p:ph type="sldNum" sz="quarter" idx="5"/>
          </p:nvPr>
        </p:nvSpPr>
        <p:spPr>
          <a:ln>
            <a:miter lim="800000"/>
            <a:headEnd/>
            <a:tailEnd/>
          </a:ln>
        </p:spPr>
        <p:txBody>
          <a:bodyPr/>
          <a:lstStyle/>
          <a:p>
            <a:pPr>
              <a:defRPr/>
            </a:pPr>
            <a:fld id="{59A149EC-7F8E-4A02-A1B5-4EA964EEEA76}" type="slidenum">
              <a:rPr lang="en-US" altLang="ko-KR" smtClean="0"/>
              <a:pPr>
                <a:defRPr/>
              </a:pPr>
              <a:t>277</a:t>
            </a:fld>
            <a:endParaRPr lang="en-US" altLang="ko-KR" smtClean="0"/>
          </a:p>
        </p:txBody>
      </p:sp>
      <p:sp>
        <p:nvSpPr>
          <p:cNvPr id="50381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DBBCFE83-A3C2-4556-819C-015CB38F506F}"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277</a:t>
            </a:fld>
            <a:endParaRPr kumimoji="0" lang="en-US" altLang="ko-KR" sz="1100">
              <a:solidFill>
                <a:srgbClr val="000000"/>
              </a:solidFill>
              <a:latin typeface="Times New Roman" pitchFamily="18" charset="0"/>
              <a:ea typeface="ＭＳ Ｐゴシック" pitchFamily="34" charset="-128"/>
            </a:endParaRPr>
          </a:p>
        </p:txBody>
      </p:sp>
      <p:sp>
        <p:nvSpPr>
          <p:cNvPr id="50381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0381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5858" name="Rectangle 7"/>
          <p:cNvSpPr>
            <a:spLocks noGrp="1" noChangeArrowheads="1"/>
          </p:cNvSpPr>
          <p:nvPr>
            <p:ph type="sldNum" sz="quarter" idx="5"/>
          </p:nvPr>
        </p:nvSpPr>
        <p:spPr>
          <a:ln>
            <a:miter lim="800000"/>
            <a:headEnd/>
            <a:tailEnd/>
          </a:ln>
        </p:spPr>
        <p:txBody>
          <a:bodyPr/>
          <a:lstStyle/>
          <a:p>
            <a:pPr>
              <a:defRPr/>
            </a:pPr>
            <a:fld id="{AB5330EB-A19D-4DA5-8800-AD1C018E8DE1}" type="slidenum">
              <a:rPr lang="en-US" altLang="ko-KR" smtClean="0"/>
              <a:pPr>
                <a:defRPr/>
              </a:pPr>
              <a:t>278</a:t>
            </a:fld>
            <a:endParaRPr lang="en-US" altLang="ko-KR" smtClean="0"/>
          </a:p>
        </p:txBody>
      </p:sp>
      <p:sp>
        <p:nvSpPr>
          <p:cNvPr id="50585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1BE19D95-A319-4EEF-96FE-1C01CBBC7621}"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278</a:t>
            </a:fld>
            <a:endParaRPr kumimoji="0" lang="en-US" altLang="ko-KR" sz="1100">
              <a:solidFill>
                <a:srgbClr val="000000"/>
              </a:solidFill>
              <a:latin typeface="Times New Roman" pitchFamily="18" charset="0"/>
              <a:ea typeface="ＭＳ Ｐゴシック" pitchFamily="34" charset="-128"/>
            </a:endParaRPr>
          </a:p>
        </p:txBody>
      </p:sp>
      <p:sp>
        <p:nvSpPr>
          <p:cNvPr id="50586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0586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7906" name="Rectangle 7"/>
          <p:cNvSpPr>
            <a:spLocks noGrp="1" noChangeArrowheads="1"/>
          </p:cNvSpPr>
          <p:nvPr>
            <p:ph type="sldNum" sz="quarter" idx="5"/>
          </p:nvPr>
        </p:nvSpPr>
        <p:spPr>
          <a:ln>
            <a:miter lim="800000"/>
            <a:headEnd/>
            <a:tailEnd/>
          </a:ln>
        </p:spPr>
        <p:txBody>
          <a:bodyPr/>
          <a:lstStyle/>
          <a:p>
            <a:pPr>
              <a:defRPr/>
            </a:pPr>
            <a:fld id="{C05C7B54-B0E2-4CB6-A87F-332AEE0A62EA}" type="slidenum">
              <a:rPr lang="en-US" altLang="ko-KR" smtClean="0"/>
              <a:pPr>
                <a:defRPr/>
              </a:pPr>
              <a:t>279</a:t>
            </a:fld>
            <a:endParaRPr lang="en-US" altLang="ko-KR" smtClean="0"/>
          </a:p>
        </p:txBody>
      </p:sp>
      <p:sp>
        <p:nvSpPr>
          <p:cNvPr id="50790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A0B83208-7051-4B2F-B91A-2B4C2AD4FD8E}"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279</a:t>
            </a:fld>
            <a:endParaRPr kumimoji="0" lang="en-US" altLang="ko-KR" sz="1100">
              <a:solidFill>
                <a:srgbClr val="000000"/>
              </a:solidFill>
              <a:latin typeface="Times New Roman" pitchFamily="18" charset="0"/>
              <a:ea typeface="ＭＳ Ｐゴシック" pitchFamily="34" charset="-128"/>
            </a:endParaRPr>
          </a:p>
        </p:txBody>
      </p:sp>
      <p:sp>
        <p:nvSpPr>
          <p:cNvPr id="50790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0790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9954" name="Rectangle 7"/>
          <p:cNvSpPr>
            <a:spLocks noGrp="1" noChangeArrowheads="1"/>
          </p:cNvSpPr>
          <p:nvPr>
            <p:ph type="sldNum" sz="quarter" idx="5"/>
          </p:nvPr>
        </p:nvSpPr>
        <p:spPr>
          <a:ln>
            <a:miter lim="800000"/>
            <a:headEnd/>
            <a:tailEnd/>
          </a:ln>
        </p:spPr>
        <p:txBody>
          <a:bodyPr/>
          <a:lstStyle/>
          <a:p>
            <a:pPr>
              <a:defRPr/>
            </a:pPr>
            <a:fld id="{6819619F-2A64-453D-9075-133F6474E0D6}" type="slidenum">
              <a:rPr lang="en-US" altLang="ko-KR" smtClean="0"/>
              <a:pPr>
                <a:defRPr/>
              </a:pPr>
              <a:t>280</a:t>
            </a:fld>
            <a:endParaRPr lang="en-US" altLang="ko-KR" smtClean="0"/>
          </a:p>
        </p:txBody>
      </p:sp>
      <p:sp>
        <p:nvSpPr>
          <p:cNvPr id="50995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45AE01B1-3B7F-4003-81AA-FEFDDBC8B45B}"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280</a:t>
            </a:fld>
            <a:endParaRPr kumimoji="0" lang="en-US" altLang="ko-KR" sz="1100">
              <a:solidFill>
                <a:srgbClr val="000000"/>
              </a:solidFill>
              <a:latin typeface="Times New Roman" pitchFamily="18" charset="0"/>
              <a:ea typeface="ＭＳ Ｐゴシック" pitchFamily="34" charset="-128"/>
            </a:endParaRPr>
          </a:p>
        </p:txBody>
      </p:sp>
      <p:sp>
        <p:nvSpPr>
          <p:cNvPr id="50995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0995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02" name="Rectangle 7"/>
          <p:cNvSpPr>
            <a:spLocks noGrp="1" noChangeArrowheads="1"/>
          </p:cNvSpPr>
          <p:nvPr>
            <p:ph type="sldNum" sz="quarter" idx="5"/>
          </p:nvPr>
        </p:nvSpPr>
        <p:spPr>
          <a:ln>
            <a:miter lim="800000"/>
            <a:headEnd/>
            <a:tailEnd/>
          </a:ln>
        </p:spPr>
        <p:txBody>
          <a:bodyPr/>
          <a:lstStyle/>
          <a:p>
            <a:pPr>
              <a:defRPr/>
            </a:pPr>
            <a:fld id="{86C21E23-C254-4174-8613-C87D59994C1B}" type="slidenum">
              <a:rPr lang="en-US" altLang="ko-KR" smtClean="0"/>
              <a:pPr>
                <a:defRPr/>
              </a:pPr>
              <a:t>281</a:t>
            </a:fld>
            <a:endParaRPr lang="en-US" altLang="ko-KR" smtClean="0"/>
          </a:p>
        </p:txBody>
      </p:sp>
      <p:sp>
        <p:nvSpPr>
          <p:cNvPr id="51200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0824B26F-26D8-4B27-BD22-FDF1E3344248}"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281</a:t>
            </a:fld>
            <a:endParaRPr kumimoji="0" lang="en-US" altLang="ko-KR" sz="1100">
              <a:solidFill>
                <a:srgbClr val="000000"/>
              </a:solidFill>
              <a:latin typeface="Times New Roman" pitchFamily="18" charset="0"/>
              <a:ea typeface="ＭＳ Ｐゴシック" pitchFamily="34" charset="-128"/>
            </a:endParaRPr>
          </a:p>
        </p:txBody>
      </p:sp>
      <p:sp>
        <p:nvSpPr>
          <p:cNvPr id="51200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1200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4050" name="Rectangle 7"/>
          <p:cNvSpPr>
            <a:spLocks noGrp="1" noChangeArrowheads="1"/>
          </p:cNvSpPr>
          <p:nvPr>
            <p:ph type="sldNum" sz="quarter" idx="5"/>
          </p:nvPr>
        </p:nvSpPr>
        <p:spPr>
          <a:ln>
            <a:miter lim="800000"/>
            <a:headEnd/>
            <a:tailEnd/>
          </a:ln>
        </p:spPr>
        <p:txBody>
          <a:bodyPr/>
          <a:lstStyle/>
          <a:p>
            <a:pPr>
              <a:defRPr/>
            </a:pPr>
            <a:fld id="{91DDD265-4469-4E80-9B0A-586B306F2FCC}" type="slidenum">
              <a:rPr lang="en-US" altLang="ko-KR" smtClean="0"/>
              <a:pPr>
                <a:defRPr/>
              </a:pPr>
              <a:t>282</a:t>
            </a:fld>
            <a:endParaRPr lang="en-US" altLang="ko-KR" smtClean="0"/>
          </a:p>
        </p:txBody>
      </p:sp>
      <p:sp>
        <p:nvSpPr>
          <p:cNvPr id="51405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11936A69-1AD5-4982-9EA1-7F368316496F}"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282</a:t>
            </a:fld>
            <a:endParaRPr kumimoji="0" lang="en-US" altLang="ko-KR" sz="1100">
              <a:solidFill>
                <a:srgbClr val="000000"/>
              </a:solidFill>
              <a:latin typeface="Times New Roman" pitchFamily="18" charset="0"/>
              <a:ea typeface="ＭＳ Ｐゴシック" pitchFamily="34" charset="-128"/>
            </a:endParaRPr>
          </a:p>
        </p:txBody>
      </p:sp>
      <p:sp>
        <p:nvSpPr>
          <p:cNvPr id="51405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1405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ln>
            <a:miter lim="800000"/>
            <a:headEnd/>
            <a:tailEnd/>
          </a:ln>
        </p:spPr>
        <p:txBody>
          <a:bodyPr/>
          <a:lstStyle/>
          <a:p>
            <a:pPr>
              <a:defRPr/>
            </a:pPr>
            <a:fld id="{97524AE3-06EA-47E6-B2F6-4BDF52F64CA4}" type="slidenum">
              <a:rPr lang="en-US" altLang="ko-KR" smtClean="0"/>
              <a:pPr>
                <a:defRPr/>
              </a:pPr>
              <a:t>289</a:t>
            </a:fld>
            <a:endParaRPr lang="en-US" altLang="ko-KR" smtClean="0"/>
          </a:p>
        </p:txBody>
      </p:sp>
      <p:sp>
        <p:nvSpPr>
          <p:cNvPr id="52224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3B711A22-805B-4471-A867-EA3AE99710C8}"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289</a:t>
            </a:fld>
            <a:endParaRPr kumimoji="0" lang="en-US" altLang="ko-KR" sz="1100">
              <a:solidFill>
                <a:srgbClr val="000000"/>
              </a:solidFill>
              <a:latin typeface="Times New Roman" pitchFamily="18" charset="0"/>
              <a:ea typeface="ＭＳ Ｐゴシック" pitchFamily="34" charset="-128"/>
            </a:endParaRPr>
          </a:p>
        </p:txBody>
      </p:sp>
      <p:sp>
        <p:nvSpPr>
          <p:cNvPr id="52224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2224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4290" name="Rectangle 7"/>
          <p:cNvSpPr>
            <a:spLocks noGrp="1" noChangeArrowheads="1"/>
          </p:cNvSpPr>
          <p:nvPr>
            <p:ph type="sldNum" sz="quarter" idx="5"/>
          </p:nvPr>
        </p:nvSpPr>
        <p:spPr>
          <a:ln>
            <a:miter lim="800000"/>
            <a:headEnd/>
            <a:tailEnd/>
          </a:ln>
        </p:spPr>
        <p:txBody>
          <a:bodyPr/>
          <a:lstStyle/>
          <a:p>
            <a:pPr>
              <a:defRPr/>
            </a:pPr>
            <a:fld id="{D72DB84B-9DD3-4D40-B1DB-587E5EEB30AF}" type="slidenum">
              <a:rPr lang="en-US" altLang="ko-KR" smtClean="0"/>
              <a:pPr>
                <a:defRPr/>
              </a:pPr>
              <a:t>290</a:t>
            </a:fld>
            <a:endParaRPr lang="en-US" altLang="ko-KR" smtClean="0"/>
          </a:p>
        </p:txBody>
      </p:sp>
      <p:sp>
        <p:nvSpPr>
          <p:cNvPr id="52429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EBE414C9-43E5-4DDB-9693-19E82A6AFBCC}"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290</a:t>
            </a:fld>
            <a:endParaRPr kumimoji="0" lang="en-US" altLang="ko-KR" sz="1100">
              <a:solidFill>
                <a:srgbClr val="000000"/>
              </a:solidFill>
              <a:latin typeface="Times New Roman" pitchFamily="18" charset="0"/>
              <a:ea typeface="ＭＳ Ｐゴシック" pitchFamily="34" charset="-128"/>
            </a:endParaRPr>
          </a:p>
        </p:txBody>
      </p:sp>
      <p:sp>
        <p:nvSpPr>
          <p:cNvPr id="52429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2429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6338" name="Rectangle 7"/>
          <p:cNvSpPr>
            <a:spLocks noGrp="1" noChangeArrowheads="1"/>
          </p:cNvSpPr>
          <p:nvPr>
            <p:ph type="sldNum" sz="quarter" idx="5"/>
          </p:nvPr>
        </p:nvSpPr>
        <p:spPr>
          <a:ln>
            <a:miter lim="800000"/>
            <a:headEnd/>
            <a:tailEnd/>
          </a:ln>
        </p:spPr>
        <p:txBody>
          <a:bodyPr/>
          <a:lstStyle/>
          <a:p>
            <a:pPr>
              <a:defRPr/>
            </a:pPr>
            <a:fld id="{2CA8F6FA-5161-44E6-B0E3-EBE0A58E7144}" type="slidenum">
              <a:rPr lang="en-US" altLang="ko-KR" smtClean="0"/>
              <a:pPr>
                <a:defRPr/>
              </a:pPr>
              <a:t>291</a:t>
            </a:fld>
            <a:endParaRPr lang="en-US" altLang="ko-KR" smtClean="0"/>
          </a:p>
        </p:txBody>
      </p:sp>
      <p:sp>
        <p:nvSpPr>
          <p:cNvPr id="52633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4794C82E-2D7E-4256-A05F-B29B2971DA1A}"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291</a:t>
            </a:fld>
            <a:endParaRPr kumimoji="0" lang="en-US" altLang="ko-KR" sz="1100">
              <a:solidFill>
                <a:srgbClr val="000000"/>
              </a:solidFill>
              <a:latin typeface="Times New Roman" pitchFamily="18" charset="0"/>
              <a:ea typeface="ＭＳ Ｐゴシック" pitchFamily="34" charset="-128"/>
            </a:endParaRPr>
          </a:p>
        </p:txBody>
      </p:sp>
      <p:sp>
        <p:nvSpPr>
          <p:cNvPr id="52634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2634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8386" name="Rectangle 7"/>
          <p:cNvSpPr>
            <a:spLocks noGrp="1" noChangeArrowheads="1"/>
          </p:cNvSpPr>
          <p:nvPr>
            <p:ph type="sldNum" sz="quarter" idx="5"/>
          </p:nvPr>
        </p:nvSpPr>
        <p:spPr>
          <a:ln>
            <a:miter lim="800000"/>
            <a:headEnd/>
            <a:tailEnd/>
          </a:ln>
        </p:spPr>
        <p:txBody>
          <a:bodyPr/>
          <a:lstStyle/>
          <a:p>
            <a:pPr>
              <a:defRPr/>
            </a:pPr>
            <a:fld id="{20E4FBDA-18ED-4F95-BBB1-3E2F96CAEB56}" type="slidenum">
              <a:rPr lang="en-US" altLang="ko-KR" smtClean="0"/>
              <a:pPr>
                <a:defRPr/>
              </a:pPr>
              <a:t>292</a:t>
            </a:fld>
            <a:endParaRPr lang="en-US" altLang="ko-KR" smtClean="0"/>
          </a:p>
        </p:txBody>
      </p:sp>
      <p:sp>
        <p:nvSpPr>
          <p:cNvPr id="52838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DEF14B3F-B8C4-4753-871F-07D9E35E804E}"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292</a:t>
            </a:fld>
            <a:endParaRPr kumimoji="0" lang="en-US" altLang="ko-KR" sz="1100">
              <a:solidFill>
                <a:srgbClr val="000000"/>
              </a:solidFill>
              <a:latin typeface="Times New Roman" pitchFamily="18" charset="0"/>
              <a:ea typeface="ＭＳ Ｐゴシック" pitchFamily="34" charset="-128"/>
            </a:endParaRPr>
          </a:p>
        </p:txBody>
      </p:sp>
      <p:sp>
        <p:nvSpPr>
          <p:cNvPr id="52838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2838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ln>
            <a:miter lim="800000"/>
            <a:headEnd/>
            <a:tailEnd/>
          </a:ln>
        </p:spPr>
        <p:txBody>
          <a:bodyPr/>
          <a:lstStyle/>
          <a:p>
            <a:pPr>
              <a:defRPr/>
            </a:pPr>
            <a:fld id="{A3132D2C-0F00-4176-84FE-C3286BC5985D}" type="slidenum">
              <a:rPr lang="en-US" altLang="ko-KR" smtClean="0"/>
              <a:pPr>
                <a:defRPr/>
              </a:pPr>
              <a:t>34</a:t>
            </a:fld>
            <a:endParaRPr lang="en-US" altLang="ko-KR" smtClean="0"/>
          </a:p>
        </p:txBody>
      </p:sp>
      <p:sp>
        <p:nvSpPr>
          <p:cNvPr id="5222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1AC5F8CE-934D-4DCD-A089-1129AE3B6626}"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34</a:t>
            </a:fld>
            <a:endParaRPr kumimoji="0" lang="en-US" altLang="ko-KR" sz="1100">
              <a:solidFill>
                <a:srgbClr val="000000"/>
              </a:solidFill>
              <a:latin typeface="Times New Roman" pitchFamily="18" charset="0"/>
              <a:ea typeface="ＭＳ Ｐゴシック" pitchFamily="34" charset="-128"/>
            </a:endParaRPr>
          </a:p>
        </p:txBody>
      </p:sp>
      <p:sp>
        <p:nvSpPr>
          <p:cNvPr id="5222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222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0434" name="Rectangle 7"/>
          <p:cNvSpPr>
            <a:spLocks noGrp="1" noChangeArrowheads="1"/>
          </p:cNvSpPr>
          <p:nvPr>
            <p:ph type="sldNum" sz="quarter" idx="5"/>
          </p:nvPr>
        </p:nvSpPr>
        <p:spPr>
          <a:ln>
            <a:miter lim="800000"/>
            <a:headEnd/>
            <a:tailEnd/>
          </a:ln>
        </p:spPr>
        <p:txBody>
          <a:bodyPr/>
          <a:lstStyle/>
          <a:p>
            <a:pPr>
              <a:defRPr/>
            </a:pPr>
            <a:fld id="{9B95DDF0-2ADA-4BA8-99D1-594C5C3799A8}" type="slidenum">
              <a:rPr lang="en-US" altLang="ko-KR" smtClean="0"/>
              <a:pPr>
                <a:defRPr/>
              </a:pPr>
              <a:t>293</a:t>
            </a:fld>
            <a:endParaRPr lang="en-US" altLang="ko-KR" smtClean="0"/>
          </a:p>
        </p:txBody>
      </p:sp>
      <p:sp>
        <p:nvSpPr>
          <p:cNvPr id="53043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096DCB75-D300-44AE-A2A0-819A8B5058BE}"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293</a:t>
            </a:fld>
            <a:endParaRPr kumimoji="0" lang="en-US" altLang="ko-KR" sz="1100">
              <a:solidFill>
                <a:srgbClr val="000000"/>
              </a:solidFill>
              <a:latin typeface="Times New Roman" pitchFamily="18" charset="0"/>
              <a:ea typeface="ＭＳ Ｐゴシック" pitchFamily="34" charset="-128"/>
            </a:endParaRPr>
          </a:p>
        </p:txBody>
      </p:sp>
      <p:sp>
        <p:nvSpPr>
          <p:cNvPr id="53043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3043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82" name="Rectangle 7"/>
          <p:cNvSpPr>
            <a:spLocks noGrp="1" noChangeArrowheads="1"/>
          </p:cNvSpPr>
          <p:nvPr>
            <p:ph type="sldNum" sz="quarter" idx="5"/>
          </p:nvPr>
        </p:nvSpPr>
        <p:spPr>
          <a:ln>
            <a:miter lim="800000"/>
            <a:headEnd/>
            <a:tailEnd/>
          </a:ln>
        </p:spPr>
        <p:txBody>
          <a:bodyPr/>
          <a:lstStyle/>
          <a:p>
            <a:pPr>
              <a:defRPr/>
            </a:pPr>
            <a:fld id="{27A9EA1D-F22F-4861-BE9F-A2E7962E63FA}" type="slidenum">
              <a:rPr lang="en-US" altLang="ko-KR" smtClean="0"/>
              <a:pPr>
                <a:defRPr/>
              </a:pPr>
              <a:t>294</a:t>
            </a:fld>
            <a:endParaRPr lang="en-US" altLang="ko-KR" smtClean="0"/>
          </a:p>
        </p:txBody>
      </p:sp>
      <p:sp>
        <p:nvSpPr>
          <p:cNvPr id="53248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8AE4879E-D83B-42AC-8DD4-BFD28B75A309}"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294</a:t>
            </a:fld>
            <a:endParaRPr kumimoji="0" lang="en-US" altLang="ko-KR" sz="1100">
              <a:solidFill>
                <a:srgbClr val="000000"/>
              </a:solidFill>
              <a:latin typeface="Times New Roman" pitchFamily="18" charset="0"/>
              <a:ea typeface="ＭＳ Ｐゴシック" pitchFamily="34" charset="-128"/>
            </a:endParaRPr>
          </a:p>
        </p:txBody>
      </p:sp>
      <p:sp>
        <p:nvSpPr>
          <p:cNvPr id="53248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3248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4530" name="Rectangle 7"/>
          <p:cNvSpPr>
            <a:spLocks noGrp="1" noChangeArrowheads="1"/>
          </p:cNvSpPr>
          <p:nvPr>
            <p:ph type="sldNum" sz="quarter" idx="5"/>
          </p:nvPr>
        </p:nvSpPr>
        <p:spPr>
          <a:ln>
            <a:miter lim="800000"/>
            <a:headEnd/>
            <a:tailEnd/>
          </a:ln>
        </p:spPr>
        <p:txBody>
          <a:bodyPr/>
          <a:lstStyle/>
          <a:p>
            <a:pPr>
              <a:defRPr/>
            </a:pPr>
            <a:fld id="{78C40E32-B1BB-483D-B3B3-F4A80FA052B7}" type="slidenum">
              <a:rPr lang="en-US" altLang="ko-KR" smtClean="0"/>
              <a:pPr>
                <a:defRPr/>
              </a:pPr>
              <a:t>295</a:t>
            </a:fld>
            <a:endParaRPr lang="en-US" altLang="ko-KR" smtClean="0"/>
          </a:p>
        </p:txBody>
      </p:sp>
      <p:sp>
        <p:nvSpPr>
          <p:cNvPr id="53453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BB6691C3-5052-4E71-A34F-3E9EBE5BF08B}"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295</a:t>
            </a:fld>
            <a:endParaRPr kumimoji="0" lang="en-US" altLang="ko-KR" sz="1100">
              <a:solidFill>
                <a:srgbClr val="000000"/>
              </a:solidFill>
              <a:latin typeface="Times New Roman" pitchFamily="18" charset="0"/>
              <a:ea typeface="ＭＳ Ｐゴシック" pitchFamily="34" charset="-128"/>
            </a:endParaRPr>
          </a:p>
        </p:txBody>
      </p:sp>
      <p:sp>
        <p:nvSpPr>
          <p:cNvPr id="53453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3453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6578" name="Rectangle 7"/>
          <p:cNvSpPr>
            <a:spLocks noGrp="1" noChangeArrowheads="1"/>
          </p:cNvSpPr>
          <p:nvPr>
            <p:ph type="sldNum" sz="quarter" idx="5"/>
          </p:nvPr>
        </p:nvSpPr>
        <p:spPr>
          <a:ln>
            <a:miter lim="800000"/>
            <a:headEnd/>
            <a:tailEnd/>
          </a:ln>
        </p:spPr>
        <p:txBody>
          <a:bodyPr/>
          <a:lstStyle/>
          <a:p>
            <a:pPr>
              <a:defRPr/>
            </a:pPr>
            <a:fld id="{DCB9AB64-FAE2-444E-BF63-14692B85305F}" type="slidenum">
              <a:rPr lang="en-US" altLang="ko-KR" smtClean="0"/>
              <a:pPr>
                <a:defRPr/>
              </a:pPr>
              <a:t>296</a:t>
            </a:fld>
            <a:endParaRPr lang="en-US" altLang="ko-KR" smtClean="0"/>
          </a:p>
        </p:txBody>
      </p:sp>
      <p:sp>
        <p:nvSpPr>
          <p:cNvPr id="53657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3EDD95EC-0029-428E-807A-BF6AC45BEEDB}"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296</a:t>
            </a:fld>
            <a:endParaRPr kumimoji="0" lang="en-US" altLang="ko-KR" sz="1100">
              <a:solidFill>
                <a:srgbClr val="000000"/>
              </a:solidFill>
              <a:latin typeface="Times New Roman" pitchFamily="18" charset="0"/>
              <a:ea typeface="ＭＳ Ｐゴシック" pitchFamily="34" charset="-128"/>
            </a:endParaRPr>
          </a:p>
        </p:txBody>
      </p:sp>
      <p:sp>
        <p:nvSpPr>
          <p:cNvPr id="53658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3658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8626" name="Rectangle 7"/>
          <p:cNvSpPr>
            <a:spLocks noGrp="1" noChangeArrowheads="1"/>
          </p:cNvSpPr>
          <p:nvPr>
            <p:ph type="sldNum" sz="quarter" idx="5"/>
          </p:nvPr>
        </p:nvSpPr>
        <p:spPr>
          <a:ln>
            <a:miter lim="800000"/>
            <a:headEnd/>
            <a:tailEnd/>
          </a:ln>
        </p:spPr>
        <p:txBody>
          <a:bodyPr/>
          <a:lstStyle/>
          <a:p>
            <a:pPr>
              <a:defRPr/>
            </a:pPr>
            <a:fld id="{EEB092D5-CA1E-4D2A-BDD1-9C8A4CF92ED7}" type="slidenum">
              <a:rPr lang="en-US" altLang="ko-KR" smtClean="0"/>
              <a:pPr>
                <a:defRPr/>
              </a:pPr>
              <a:t>297</a:t>
            </a:fld>
            <a:endParaRPr lang="en-US" altLang="ko-KR" smtClean="0"/>
          </a:p>
        </p:txBody>
      </p:sp>
      <p:sp>
        <p:nvSpPr>
          <p:cNvPr id="53862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22C2A29E-418A-44FA-A127-D5BAB0636DC2}"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297</a:t>
            </a:fld>
            <a:endParaRPr kumimoji="0" lang="en-US" altLang="ko-KR" sz="1100">
              <a:solidFill>
                <a:srgbClr val="000000"/>
              </a:solidFill>
              <a:latin typeface="Times New Roman" pitchFamily="18" charset="0"/>
              <a:ea typeface="ＭＳ Ｐゴシック" pitchFamily="34" charset="-128"/>
            </a:endParaRPr>
          </a:p>
        </p:txBody>
      </p:sp>
      <p:sp>
        <p:nvSpPr>
          <p:cNvPr id="53862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3862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0674" name="Rectangle 7"/>
          <p:cNvSpPr>
            <a:spLocks noGrp="1" noChangeArrowheads="1"/>
          </p:cNvSpPr>
          <p:nvPr>
            <p:ph type="sldNum" sz="quarter" idx="5"/>
          </p:nvPr>
        </p:nvSpPr>
        <p:spPr>
          <a:ln>
            <a:miter lim="800000"/>
            <a:headEnd/>
            <a:tailEnd/>
          </a:ln>
        </p:spPr>
        <p:txBody>
          <a:bodyPr/>
          <a:lstStyle/>
          <a:p>
            <a:pPr>
              <a:defRPr/>
            </a:pPr>
            <a:fld id="{EB1E4351-F42E-45BA-A279-67B5703CF9D4}" type="slidenum">
              <a:rPr lang="en-US" altLang="ko-KR" smtClean="0"/>
              <a:pPr>
                <a:defRPr/>
              </a:pPr>
              <a:t>298</a:t>
            </a:fld>
            <a:endParaRPr lang="en-US" altLang="ko-KR" smtClean="0"/>
          </a:p>
        </p:txBody>
      </p:sp>
      <p:sp>
        <p:nvSpPr>
          <p:cNvPr id="54067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F197349B-AE79-4417-9464-D9F6979913CD}"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298</a:t>
            </a:fld>
            <a:endParaRPr kumimoji="0" lang="en-US" altLang="ko-KR" sz="1100">
              <a:solidFill>
                <a:srgbClr val="000000"/>
              </a:solidFill>
              <a:latin typeface="Times New Roman" pitchFamily="18" charset="0"/>
              <a:ea typeface="ＭＳ Ｐゴシック" pitchFamily="34" charset="-128"/>
            </a:endParaRPr>
          </a:p>
        </p:txBody>
      </p:sp>
      <p:sp>
        <p:nvSpPr>
          <p:cNvPr id="54067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4067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22" name="Rectangle 7"/>
          <p:cNvSpPr>
            <a:spLocks noGrp="1" noChangeArrowheads="1"/>
          </p:cNvSpPr>
          <p:nvPr>
            <p:ph type="sldNum" sz="quarter" idx="5"/>
          </p:nvPr>
        </p:nvSpPr>
        <p:spPr>
          <a:ln>
            <a:miter lim="800000"/>
            <a:headEnd/>
            <a:tailEnd/>
          </a:ln>
        </p:spPr>
        <p:txBody>
          <a:bodyPr/>
          <a:lstStyle/>
          <a:p>
            <a:pPr>
              <a:defRPr/>
            </a:pPr>
            <a:fld id="{D6D77629-0ABA-4097-A1C2-721584E42937}" type="slidenum">
              <a:rPr lang="en-US" altLang="ko-KR" smtClean="0"/>
              <a:pPr>
                <a:defRPr/>
              </a:pPr>
              <a:t>299</a:t>
            </a:fld>
            <a:endParaRPr lang="en-US" altLang="ko-KR" smtClean="0"/>
          </a:p>
        </p:txBody>
      </p:sp>
      <p:sp>
        <p:nvSpPr>
          <p:cNvPr id="54272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C8C98216-CEF8-456A-BFFB-33FBE50094D7}"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299</a:t>
            </a:fld>
            <a:endParaRPr kumimoji="0" lang="en-US" altLang="ko-KR" sz="1100">
              <a:solidFill>
                <a:srgbClr val="000000"/>
              </a:solidFill>
              <a:latin typeface="Times New Roman" pitchFamily="18" charset="0"/>
              <a:ea typeface="ＭＳ Ｐゴシック" pitchFamily="34" charset="-128"/>
            </a:endParaRPr>
          </a:p>
        </p:txBody>
      </p:sp>
      <p:sp>
        <p:nvSpPr>
          <p:cNvPr id="54272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4272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4770" name="Rectangle 7"/>
          <p:cNvSpPr>
            <a:spLocks noGrp="1" noChangeArrowheads="1"/>
          </p:cNvSpPr>
          <p:nvPr>
            <p:ph type="sldNum" sz="quarter" idx="5"/>
          </p:nvPr>
        </p:nvSpPr>
        <p:spPr>
          <a:ln>
            <a:miter lim="800000"/>
            <a:headEnd/>
            <a:tailEnd/>
          </a:ln>
        </p:spPr>
        <p:txBody>
          <a:bodyPr/>
          <a:lstStyle/>
          <a:p>
            <a:pPr>
              <a:defRPr/>
            </a:pPr>
            <a:fld id="{88FD50FD-0F82-4A2A-A9B7-0F25C6A34356}" type="slidenum">
              <a:rPr lang="en-US" altLang="ko-KR" smtClean="0"/>
              <a:pPr>
                <a:defRPr/>
              </a:pPr>
              <a:t>300</a:t>
            </a:fld>
            <a:endParaRPr lang="en-US" altLang="ko-KR" smtClean="0"/>
          </a:p>
        </p:txBody>
      </p:sp>
      <p:sp>
        <p:nvSpPr>
          <p:cNvPr id="54477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5C1E19D6-9B18-4012-9834-D249BCD6299B}"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300</a:t>
            </a:fld>
            <a:endParaRPr kumimoji="0" lang="en-US" altLang="ko-KR" sz="1100">
              <a:solidFill>
                <a:srgbClr val="000000"/>
              </a:solidFill>
              <a:latin typeface="Times New Roman" pitchFamily="18" charset="0"/>
              <a:ea typeface="ＭＳ Ｐゴシック" pitchFamily="34" charset="-128"/>
            </a:endParaRPr>
          </a:p>
        </p:txBody>
      </p:sp>
      <p:sp>
        <p:nvSpPr>
          <p:cNvPr id="54477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4477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6818" name="Rectangle 7"/>
          <p:cNvSpPr>
            <a:spLocks noGrp="1" noChangeArrowheads="1"/>
          </p:cNvSpPr>
          <p:nvPr>
            <p:ph type="sldNum" sz="quarter" idx="5"/>
          </p:nvPr>
        </p:nvSpPr>
        <p:spPr>
          <a:ln>
            <a:miter lim="800000"/>
            <a:headEnd/>
            <a:tailEnd/>
          </a:ln>
        </p:spPr>
        <p:txBody>
          <a:bodyPr/>
          <a:lstStyle/>
          <a:p>
            <a:pPr>
              <a:defRPr/>
            </a:pPr>
            <a:fld id="{DF4B107A-D8A1-48FE-A905-33C2C41767A0}" type="slidenum">
              <a:rPr lang="en-US" altLang="ko-KR" smtClean="0"/>
              <a:pPr>
                <a:defRPr/>
              </a:pPr>
              <a:t>301</a:t>
            </a:fld>
            <a:endParaRPr lang="en-US" altLang="ko-KR" smtClean="0"/>
          </a:p>
        </p:txBody>
      </p:sp>
      <p:sp>
        <p:nvSpPr>
          <p:cNvPr id="54681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5BC6FA9C-428D-4AD5-B15A-59AA8DE80A8B}"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301</a:t>
            </a:fld>
            <a:endParaRPr kumimoji="0" lang="en-US" altLang="ko-KR" sz="1100">
              <a:solidFill>
                <a:srgbClr val="000000"/>
              </a:solidFill>
              <a:latin typeface="Times New Roman" pitchFamily="18" charset="0"/>
              <a:ea typeface="ＭＳ Ｐゴシック" pitchFamily="34" charset="-128"/>
            </a:endParaRPr>
          </a:p>
        </p:txBody>
      </p:sp>
      <p:sp>
        <p:nvSpPr>
          <p:cNvPr id="54682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4682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8866" name="Rectangle 7"/>
          <p:cNvSpPr>
            <a:spLocks noGrp="1" noChangeArrowheads="1"/>
          </p:cNvSpPr>
          <p:nvPr>
            <p:ph type="sldNum" sz="quarter" idx="5"/>
          </p:nvPr>
        </p:nvSpPr>
        <p:spPr>
          <a:ln>
            <a:miter lim="800000"/>
            <a:headEnd/>
            <a:tailEnd/>
          </a:ln>
        </p:spPr>
        <p:txBody>
          <a:bodyPr/>
          <a:lstStyle/>
          <a:p>
            <a:pPr>
              <a:defRPr/>
            </a:pPr>
            <a:fld id="{E7025A7F-7E15-4D23-9A87-484C42FCC3B4}" type="slidenum">
              <a:rPr lang="en-US" altLang="ko-KR" smtClean="0"/>
              <a:pPr>
                <a:defRPr/>
              </a:pPr>
              <a:t>302</a:t>
            </a:fld>
            <a:endParaRPr lang="en-US" altLang="ko-KR" smtClean="0"/>
          </a:p>
        </p:txBody>
      </p:sp>
      <p:sp>
        <p:nvSpPr>
          <p:cNvPr id="54886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030A051F-2288-4008-B93A-2B3FC1037025}"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302</a:t>
            </a:fld>
            <a:endParaRPr kumimoji="0" lang="en-US" altLang="ko-KR" sz="1100">
              <a:solidFill>
                <a:srgbClr val="000000"/>
              </a:solidFill>
              <a:latin typeface="Times New Roman" pitchFamily="18" charset="0"/>
              <a:ea typeface="ＭＳ Ｐゴシック" pitchFamily="34" charset="-128"/>
            </a:endParaRPr>
          </a:p>
        </p:txBody>
      </p:sp>
      <p:sp>
        <p:nvSpPr>
          <p:cNvPr id="54886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4886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ln>
            <a:miter lim="800000"/>
            <a:headEnd/>
            <a:tailEnd/>
          </a:ln>
        </p:spPr>
        <p:txBody>
          <a:bodyPr/>
          <a:lstStyle/>
          <a:p>
            <a:pPr>
              <a:defRPr/>
            </a:pPr>
            <a:fld id="{6690864B-B285-4D50-8ACB-4860BFFDFEF1}" type="slidenum">
              <a:rPr lang="en-US" altLang="ko-KR" smtClean="0"/>
              <a:pPr>
                <a:defRPr/>
              </a:pPr>
              <a:t>35</a:t>
            </a:fld>
            <a:endParaRPr lang="en-US" altLang="ko-KR" smtClean="0"/>
          </a:p>
        </p:txBody>
      </p:sp>
      <p:sp>
        <p:nvSpPr>
          <p:cNvPr id="5427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F5667444-89CB-40F5-A252-B040C8F4027D}"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35</a:t>
            </a:fld>
            <a:endParaRPr kumimoji="0" lang="en-US" altLang="ko-KR" sz="1100">
              <a:solidFill>
                <a:srgbClr val="000000"/>
              </a:solidFill>
              <a:latin typeface="Times New Roman" pitchFamily="18" charset="0"/>
              <a:ea typeface="ＭＳ Ｐゴシック" pitchFamily="34" charset="-128"/>
            </a:endParaRPr>
          </a:p>
        </p:txBody>
      </p:sp>
      <p:sp>
        <p:nvSpPr>
          <p:cNvPr id="5427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427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0914" name="Rectangle 7"/>
          <p:cNvSpPr>
            <a:spLocks noGrp="1" noChangeArrowheads="1"/>
          </p:cNvSpPr>
          <p:nvPr>
            <p:ph type="sldNum" sz="quarter" idx="5"/>
          </p:nvPr>
        </p:nvSpPr>
        <p:spPr>
          <a:ln>
            <a:miter lim="800000"/>
            <a:headEnd/>
            <a:tailEnd/>
          </a:ln>
        </p:spPr>
        <p:txBody>
          <a:bodyPr/>
          <a:lstStyle/>
          <a:p>
            <a:pPr>
              <a:defRPr/>
            </a:pPr>
            <a:fld id="{91A378E0-1E8A-4988-8974-7701BDBAA367}" type="slidenum">
              <a:rPr lang="en-US" altLang="ko-KR" smtClean="0"/>
              <a:pPr>
                <a:defRPr/>
              </a:pPr>
              <a:t>303</a:t>
            </a:fld>
            <a:endParaRPr lang="en-US" altLang="ko-KR" smtClean="0"/>
          </a:p>
        </p:txBody>
      </p:sp>
      <p:sp>
        <p:nvSpPr>
          <p:cNvPr id="55091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08393373-B8AB-4B74-A848-D2834B77E195}"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303</a:t>
            </a:fld>
            <a:endParaRPr kumimoji="0" lang="en-US" altLang="ko-KR" sz="1100">
              <a:solidFill>
                <a:srgbClr val="000000"/>
              </a:solidFill>
              <a:latin typeface="Times New Roman" pitchFamily="18" charset="0"/>
              <a:ea typeface="ＭＳ Ｐゴシック" pitchFamily="34" charset="-128"/>
            </a:endParaRPr>
          </a:p>
        </p:txBody>
      </p:sp>
      <p:sp>
        <p:nvSpPr>
          <p:cNvPr id="55091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5091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62" name="Rectangle 7"/>
          <p:cNvSpPr>
            <a:spLocks noGrp="1" noChangeArrowheads="1"/>
          </p:cNvSpPr>
          <p:nvPr>
            <p:ph type="sldNum" sz="quarter" idx="5"/>
          </p:nvPr>
        </p:nvSpPr>
        <p:spPr>
          <a:ln>
            <a:miter lim="800000"/>
            <a:headEnd/>
            <a:tailEnd/>
          </a:ln>
        </p:spPr>
        <p:txBody>
          <a:bodyPr/>
          <a:lstStyle/>
          <a:p>
            <a:pPr>
              <a:defRPr/>
            </a:pPr>
            <a:fld id="{01290A75-E2F9-4BD4-947E-8F5D68896751}" type="slidenum">
              <a:rPr lang="en-US" altLang="ko-KR" smtClean="0"/>
              <a:pPr>
                <a:defRPr/>
              </a:pPr>
              <a:t>304</a:t>
            </a:fld>
            <a:endParaRPr lang="en-US" altLang="ko-KR" smtClean="0"/>
          </a:p>
        </p:txBody>
      </p:sp>
      <p:sp>
        <p:nvSpPr>
          <p:cNvPr id="55296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latinLnBrk="1"/>
            <a:fld id="{41B852B0-14B5-4DDD-AD8F-7E4FE8C28102}" type="slidenum">
              <a:rPr lang="en-US" altLang="ko-KR" sz="1200"/>
              <a:pPr algn="r" latinLnBrk="1"/>
              <a:t>304</a:t>
            </a:fld>
            <a:endParaRPr lang="en-US" altLang="ko-KR" sz="1200"/>
          </a:p>
        </p:txBody>
      </p:sp>
      <p:sp>
        <p:nvSpPr>
          <p:cNvPr id="552964"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7446888F-DA11-4081-A142-1014E352A77C}"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304</a:t>
            </a:fld>
            <a:endParaRPr kumimoji="0" lang="en-US" altLang="ko-KR" sz="1100">
              <a:solidFill>
                <a:srgbClr val="000000"/>
              </a:solidFill>
              <a:latin typeface="Times New Roman" pitchFamily="18" charset="0"/>
              <a:ea typeface="ＭＳ Ｐゴシック" pitchFamily="34" charset="-128"/>
            </a:endParaRPr>
          </a:p>
        </p:txBody>
      </p:sp>
      <p:sp>
        <p:nvSpPr>
          <p:cNvPr id="552965"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52966"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6034" name="Rectangle 7"/>
          <p:cNvSpPr>
            <a:spLocks noGrp="1" noChangeArrowheads="1"/>
          </p:cNvSpPr>
          <p:nvPr>
            <p:ph type="sldNum" sz="quarter" idx="5"/>
          </p:nvPr>
        </p:nvSpPr>
        <p:spPr>
          <a:ln>
            <a:miter lim="800000"/>
            <a:headEnd/>
            <a:tailEnd/>
          </a:ln>
        </p:spPr>
        <p:txBody>
          <a:bodyPr/>
          <a:lstStyle/>
          <a:p>
            <a:pPr>
              <a:defRPr/>
            </a:pPr>
            <a:fld id="{322CEA89-5FB3-4CAC-BA29-27E7B9F18603}" type="slidenum">
              <a:rPr lang="en-US" altLang="ko-KR" smtClean="0"/>
              <a:pPr>
                <a:defRPr/>
              </a:pPr>
              <a:t>306</a:t>
            </a:fld>
            <a:endParaRPr lang="en-US" altLang="ko-KR" smtClean="0"/>
          </a:p>
        </p:txBody>
      </p:sp>
      <p:sp>
        <p:nvSpPr>
          <p:cNvPr id="55603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AFFC7DCB-951A-4BEE-BD9B-0023965BD5F2}"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306</a:t>
            </a:fld>
            <a:endParaRPr kumimoji="0" lang="en-US" altLang="ko-KR" sz="1100">
              <a:solidFill>
                <a:srgbClr val="000000"/>
              </a:solidFill>
              <a:latin typeface="Times New Roman" pitchFamily="18" charset="0"/>
              <a:ea typeface="ＭＳ Ｐゴシック" pitchFamily="34" charset="-128"/>
            </a:endParaRPr>
          </a:p>
        </p:txBody>
      </p:sp>
      <p:sp>
        <p:nvSpPr>
          <p:cNvPr id="55603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5603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8082" name="Rectangle 7"/>
          <p:cNvSpPr>
            <a:spLocks noGrp="1" noChangeArrowheads="1"/>
          </p:cNvSpPr>
          <p:nvPr>
            <p:ph type="sldNum" sz="quarter" idx="5"/>
          </p:nvPr>
        </p:nvSpPr>
        <p:spPr>
          <a:ln>
            <a:miter lim="800000"/>
            <a:headEnd/>
            <a:tailEnd/>
          </a:ln>
        </p:spPr>
        <p:txBody>
          <a:bodyPr/>
          <a:lstStyle/>
          <a:p>
            <a:pPr>
              <a:defRPr/>
            </a:pPr>
            <a:fld id="{F30AB932-4BEF-4310-80C2-28C6A2DE5DD1}" type="slidenum">
              <a:rPr lang="en-US" altLang="ko-KR" smtClean="0"/>
              <a:pPr>
                <a:defRPr/>
              </a:pPr>
              <a:t>307</a:t>
            </a:fld>
            <a:endParaRPr lang="en-US" altLang="ko-KR" smtClean="0"/>
          </a:p>
        </p:txBody>
      </p:sp>
      <p:sp>
        <p:nvSpPr>
          <p:cNvPr id="55808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C23E3800-03AF-48A6-A018-42C6F01666CC}"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307</a:t>
            </a:fld>
            <a:endParaRPr kumimoji="0" lang="en-US" altLang="ko-KR" sz="1100">
              <a:solidFill>
                <a:srgbClr val="000000"/>
              </a:solidFill>
              <a:latin typeface="Times New Roman" pitchFamily="18" charset="0"/>
              <a:ea typeface="ＭＳ Ｐゴシック" pitchFamily="34" charset="-128"/>
            </a:endParaRPr>
          </a:p>
        </p:txBody>
      </p:sp>
      <p:sp>
        <p:nvSpPr>
          <p:cNvPr id="55808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5808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0130" name="Rectangle 7"/>
          <p:cNvSpPr>
            <a:spLocks noGrp="1" noChangeArrowheads="1"/>
          </p:cNvSpPr>
          <p:nvPr>
            <p:ph type="sldNum" sz="quarter" idx="5"/>
          </p:nvPr>
        </p:nvSpPr>
        <p:spPr>
          <a:ln>
            <a:miter lim="800000"/>
            <a:headEnd/>
            <a:tailEnd/>
          </a:ln>
        </p:spPr>
        <p:txBody>
          <a:bodyPr/>
          <a:lstStyle/>
          <a:p>
            <a:pPr>
              <a:defRPr/>
            </a:pPr>
            <a:fld id="{56FD3493-F228-4FA6-9C36-0268E682C6F3}" type="slidenum">
              <a:rPr lang="en-US" altLang="ko-KR" smtClean="0"/>
              <a:pPr>
                <a:defRPr/>
              </a:pPr>
              <a:t>308</a:t>
            </a:fld>
            <a:endParaRPr lang="en-US" altLang="ko-KR" smtClean="0"/>
          </a:p>
        </p:txBody>
      </p:sp>
      <p:sp>
        <p:nvSpPr>
          <p:cNvPr id="56013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5F2B7DF1-7A28-4C25-8DF9-971C057BF8F2}"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308</a:t>
            </a:fld>
            <a:endParaRPr kumimoji="0" lang="en-US" altLang="ko-KR" sz="1100">
              <a:solidFill>
                <a:srgbClr val="000000"/>
              </a:solidFill>
              <a:latin typeface="Times New Roman" pitchFamily="18" charset="0"/>
              <a:ea typeface="ＭＳ Ｐゴシック" pitchFamily="34" charset="-128"/>
            </a:endParaRPr>
          </a:p>
        </p:txBody>
      </p:sp>
      <p:sp>
        <p:nvSpPr>
          <p:cNvPr id="56013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6013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2178" name="Rectangle 7"/>
          <p:cNvSpPr>
            <a:spLocks noGrp="1" noChangeArrowheads="1"/>
          </p:cNvSpPr>
          <p:nvPr>
            <p:ph type="sldNum" sz="quarter" idx="5"/>
          </p:nvPr>
        </p:nvSpPr>
        <p:spPr>
          <a:ln>
            <a:miter lim="800000"/>
            <a:headEnd/>
            <a:tailEnd/>
          </a:ln>
        </p:spPr>
        <p:txBody>
          <a:bodyPr/>
          <a:lstStyle/>
          <a:p>
            <a:pPr>
              <a:defRPr/>
            </a:pPr>
            <a:fld id="{BE40D8EC-EE79-4FCB-8A48-15E0CB2C3DD4}" type="slidenum">
              <a:rPr lang="en-US" altLang="ko-KR" smtClean="0"/>
              <a:pPr>
                <a:defRPr/>
              </a:pPr>
              <a:t>309</a:t>
            </a:fld>
            <a:endParaRPr lang="en-US" altLang="ko-KR" smtClean="0"/>
          </a:p>
        </p:txBody>
      </p:sp>
      <p:sp>
        <p:nvSpPr>
          <p:cNvPr id="56217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44957919-B034-437D-950D-DE85B003CCAE}"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309</a:t>
            </a:fld>
            <a:endParaRPr kumimoji="0" lang="en-US" altLang="ko-KR" sz="1100">
              <a:solidFill>
                <a:srgbClr val="000000"/>
              </a:solidFill>
              <a:latin typeface="Times New Roman" pitchFamily="18" charset="0"/>
              <a:ea typeface="ＭＳ Ｐゴシック" pitchFamily="34" charset="-128"/>
            </a:endParaRPr>
          </a:p>
        </p:txBody>
      </p:sp>
      <p:sp>
        <p:nvSpPr>
          <p:cNvPr id="56218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6218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4226" name="Rectangle 7"/>
          <p:cNvSpPr>
            <a:spLocks noGrp="1" noChangeArrowheads="1"/>
          </p:cNvSpPr>
          <p:nvPr>
            <p:ph type="sldNum" sz="quarter" idx="5"/>
          </p:nvPr>
        </p:nvSpPr>
        <p:spPr>
          <a:ln>
            <a:miter lim="800000"/>
            <a:headEnd/>
            <a:tailEnd/>
          </a:ln>
        </p:spPr>
        <p:txBody>
          <a:bodyPr/>
          <a:lstStyle/>
          <a:p>
            <a:pPr>
              <a:defRPr/>
            </a:pPr>
            <a:fld id="{F057ADE5-BE24-41D4-8C82-07E0D4057FC4}" type="slidenum">
              <a:rPr lang="en-US" altLang="ko-KR" smtClean="0"/>
              <a:pPr>
                <a:defRPr/>
              </a:pPr>
              <a:t>310</a:t>
            </a:fld>
            <a:endParaRPr lang="en-US" altLang="ko-KR" smtClean="0"/>
          </a:p>
        </p:txBody>
      </p:sp>
      <p:sp>
        <p:nvSpPr>
          <p:cNvPr id="56422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06C2D198-46F7-49A0-9CB9-310BDC04993A}"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310</a:t>
            </a:fld>
            <a:endParaRPr kumimoji="0" lang="en-US" altLang="ko-KR" sz="1100">
              <a:solidFill>
                <a:srgbClr val="000000"/>
              </a:solidFill>
              <a:latin typeface="Times New Roman" pitchFamily="18" charset="0"/>
              <a:ea typeface="ＭＳ Ｐゴシック" pitchFamily="34" charset="-128"/>
            </a:endParaRPr>
          </a:p>
        </p:txBody>
      </p:sp>
      <p:sp>
        <p:nvSpPr>
          <p:cNvPr id="56422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6422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6274" name="Rectangle 7"/>
          <p:cNvSpPr>
            <a:spLocks noGrp="1" noChangeArrowheads="1"/>
          </p:cNvSpPr>
          <p:nvPr>
            <p:ph type="sldNum" sz="quarter" idx="5"/>
          </p:nvPr>
        </p:nvSpPr>
        <p:spPr>
          <a:ln>
            <a:miter lim="800000"/>
            <a:headEnd/>
            <a:tailEnd/>
          </a:ln>
        </p:spPr>
        <p:txBody>
          <a:bodyPr/>
          <a:lstStyle/>
          <a:p>
            <a:pPr>
              <a:defRPr/>
            </a:pPr>
            <a:fld id="{CB2C1D99-93D6-4D12-9FBC-43A92A7DD735}" type="slidenum">
              <a:rPr lang="en-US" altLang="ko-KR" smtClean="0"/>
              <a:pPr>
                <a:defRPr/>
              </a:pPr>
              <a:t>311</a:t>
            </a:fld>
            <a:endParaRPr lang="en-US" altLang="ko-KR" smtClean="0"/>
          </a:p>
        </p:txBody>
      </p:sp>
      <p:sp>
        <p:nvSpPr>
          <p:cNvPr id="56627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64C5D825-D598-41B5-8536-1E78992C114E}"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311</a:t>
            </a:fld>
            <a:endParaRPr kumimoji="0" lang="en-US" altLang="ko-KR" sz="1100">
              <a:solidFill>
                <a:srgbClr val="000000"/>
              </a:solidFill>
              <a:latin typeface="Times New Roman" pitchFamily="18" charset="0"/>
              <a:ea typeface="ＭＳ Ｐゴシック" pitchFamily="34" charset="-128"/>
            </a:endParaRPr>
          </a:p>
        </p:txBody>
      </p:sp>
      <p:sp>
        <p:nvSpPr>
          <p:cNvPr id="56627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6627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8322" name="Rectangle 7"/>
          <p:cNvSpPr>
            <a:spLocks noGrp="1" noChangeArrowheads="1"/>
          </p:cNvSpPr>
          <p:nvPr>
            <p:ph type="sldNum" sz="quarter" idx="5"/>
          </p:nvPr>
        </p:nvSpPr>
        <p:spPr>
          <a:ln>
            <a:miter lim="800000"/>
            <a:headEnd/>
            <a:tailEnd/>
          </a:ln>
        </p:spPr>
        <p:txBody>
          <a:bodyPr/>
          <a:lstStyle/>
          <a:p>
            <a:pPr>
              <a:defRPr/>
            </a:pPr>
            <a:fld id="{6405DAB6-1C66-466C-AB5D-23F6C3CBDAAA}" type="slidenum">
              <a:rPr lang="en-US" altLang="ko-KR" smtClean="0"/>
              <a:pPr>
                <a:defRPr/>
              </a:pPr>
              <a:t>312</a:t>
            </a:fld>
            <a:endParaRPr lang="en-US" altLang="ko-KR" smtClean="0"/>
          </a:p>
        </p:txBody>
      </p:sp>
      <p:sp>
        <p:nvSpPr>
          <p:cNvPr id="56832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65485522-ABDF-47E7-8223-9B2B411B7A1B}"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312</a:t>
            </a:fld>
            <a:endParaRPr kumimoji="0" lang="en-US" altLang="ko-KR" sz="1100">
              <a:solidFill>
                <a:srgbClr val="000000"/>
              </a:solidFill>
              <a:latin typeface="Times New Roman" pitchFamily="18" charset="0"/>
              <a:ea typeface="ＭＳ Ｐゴシック" pitchFamily="34" charset="-128"/>
            </a:endParaRPr>
          </a:p>
        </p:txBody>
      </p:sp>
      <p:sp>
        <p:nvSpPr>
          <p:cNvPr id="56832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6832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0370" name="Rectangle 7"/>
          <p:cNvSpPr>
            <a:spLocks noGrp="1" noChangeArrowheads="1"/>
          </p:cNvSpPr>
          <p:nvPr>
            <p:ph type="sldNum" sz="quarter" idx="5"/>
          </p:nvPr>
        </p:nvSpPr>
        <p:spPr>
          <a:ln>
            <a:miter lim="800000"/>
            <a:headEnd/>
            <a:tailEnd/>
          </a:ln>
        </p:spPr>
        <p:txBody>
          <a:bodyPr/>
          <a:lstStyle/>
          <a:p>
            <a:pPr>
              <a:defRPr/>
            </a:pPr>
            <a:fld id="{0AC14783-9816-4DAF-9066-09F1538C76F4}" type="slidenum">
              <a:rPr lang="en-US" altLang="ko-KR" smtClean="0"/>
              <a:pPr>
                <a:defRPr/>
              </a:pPr>
              <a:t>313</a:t>
            </a:fld>
            <a:endParaRPr lang="en-US" altLang="ko-KR" smtClean="0"/>
          </a:p>
        </p:txBody>
      </p:sp>
      <p:sp>
        <p:nvSpPr>
          <p:cNvPr id="57037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60E585E0-B7A6-46E5-89DB-F409010C5593}"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313</a:t>
            </a:fld>
            <a:endParaRPr kumimoji="0" lang="en-US" altLang="ko-KR" sz="1100">
              <a:solidFill>
                <a:srgbClr val="000000"/>
              </a:solidFill>
              <a:latin typeface="Times New Roman" pitchFamily="18" charset="0"/>
              <a:ea typeface="ＭＳ Ｐゴシック" pitchFamily="34" charset="-128"/>
            </a:endParaRPr>
          </a:p>
        </p:txBody>
      </p:sp>
      <p:sp>
        <p:nvSpPr>
          <p:cNvPr id="57037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7037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ln>
            <a:miter lim="800000"/>
            <a:headEnd/>
            <a:tailEnd/>
          </a:ln>
        </p:spPr>
        <p:txBody>
          <a:bodyPr/>
          <a:lstStyle/>
          <a:p>
            <a:pPr>
              <a:defRPr/>
            </a:pPr>
            <a:fld id="{6055DC5F-AD00-4542-8CBB-F84D10FD5D06}" type="slidenum">
              <a:rPr lang="en-US" altLang="ko-KR" smtClean="0"/>
              <a:pPr>
                <a:defRPr/>
              </a:pPr>
              <a:t>36</a:t>
            </a:fld>
            <a:endParaRPr lang="en-US" altLang="ko-KR" smtClean="0"/>
          </a:p>
        </p:txBody>
      </p:sp>
      <p:sp>
        <p:nvSpPr>
          <p:cNvPr id="5632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21195424-A2A9-41F5-AF6A-2B218A50E570}"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36</a:t>
            </a:fld>
            <a:endParaRPr kumimoji="0" lang="en-US" altLang="ko-KR" sz="1100">
              <a:solidFill>
                <a:srgbClr val="000000"/>
              </a:solidFill>
              <a:latin typeface="Times New Roman" pitchFamily="18" charset="0"/>
              <a:ea typeface="ＭＳ Ｐゴシック" pitchFamily="34" charset="-128"/>
            </a:endParaRPr>
          </a:p>
        </p:txBody>
      </p:sp>
      <p:sp>
        <p:nvSpPr>
          <p:cNvPr id="5632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632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2418" name="Rectangle 7"/>
          <p:cNvSpPr>
            <a:spLocks noGrp="1" noChangeArrowheads="1"/>
          </p:cNvSpPr>
          <p:nvPr>
            <p:ph type="sldNum" sz="quarter" idx="5"/>
          </p:nvPr>
        </p:nvSpPr>
        <p:spPr>
          <a:ln>
            <a:miter lim="800000"/>
            <a:headEnd/>
            <a:tailEnd/>
          </a:ln>
        </p:spPr>
        <p:txBody>
          <a:bodyPr/>
          <a:lstStyle/>
          <a:p>
            <a:pPr>
              <a:defRPr/>
            </a:pPr>
            <a:fld id="{C0060B16-B150-42FC-B1A7-354FAA1F2C48}" type="slidenum">
              <a:rPr lang="en-US" altLang="ko-KR" smtClean="0"/>
              <a:pPr>
                <a:defRPr/>
              </a:pPr>
              <a:t>314</a:t>
            </a:fld>
            <a:endParaRPr lang="en-US" altLang="ko-KR" smtClean="0"/>
          </a:p>
        </p:txBody>
      </p:sp>
      <p:sp>
        <p:nvSpPr>
          <p:cNvPr id="57241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6A008937-DA7D-49C2-99BB-C73E6AEB9C1B}"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314</a:t>
            </a:fld>
            <a:endParaRPr kumimoji="0" lang="en-US" altLang="ko-KR" sz="1100">
              <a:solidFill>
                <a:srgbClr val="000000"/>
              </a:solidFill>
              <a:latin typeface="Times New Roman" pitchFamily="18" charset="0"/>
              <a:ea typeface="ＭＳ Ｐゴシック" pitchFamily="34" charset="-128"/>
            </a:endParaRPr>
          </a:p>
        </p:txBody>
      </p:sp>
      <p:sp>
        <p:nvSpPr>
          <p:cNvPr id="57242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7242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4466" name="Rectangle 7"/>
          <p:cNvSpPr>
            <a:spLocks noGrp="1" noChangeArrowheads="1"/>
          </p:cNvSpPr>
          <p:nvPr>
            <p:ph type="sldNum" sz="quarter" idx="5"/>
          </p:nvPr>
        </p:nvSpPr>
        <p:spPr>
          <a:ln>
            <a:miter lim="800000"/>
            <a:headEnd/>
            <a:tailEnd/>
          </a:ln>
        </p:spPr>
        <p:txBody>
          <a:bodyPr/>
          <a:lstStyle/>
          <a:p>
            <a:pPr>
              <a:defRPr/>
            </a:pPr>
            <a:fld id="{15C20316-99A2-41F3-8339-50831A5DF128}" type="slidenum">
              <a:rPr lang="en-US" altLang="ko-KR" smtClean="0"/>
              <a:pPr>
                <a:defRPr/>
              </a:pPr>
              <a:t>315</a:t>
            </a:fld>
            <a:endParaRPr lang="en-US" altLang="ko-KR" smtClean="0"/>
          </a:p>
        </p:txBody>
      </p:sp>
      <p:sp>
        <p:nvSpPr>
          <p:cNvPr id="57446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E077176E-A1E3-4704-9A64-FD44C6354ABF}"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315</a:t>
            </a:fld>
            <a:endParaRPr kumimoji="0" lang="en-US" altLang="ko-KR" sz="1100">
              <a:solidFill>
                <a:srgbClr val="000000"/>
              </a:solidFill>
              <a:latin typeface="Times New Roman" pitchFamily="18" charset="0"/>
              <a:ea typeface="ＭＳ Ｐゴシック" pitchFamily="34" charset="-128"/>
            </a:endParaRPr>
          </a:p>
        </p:txBody>
      </p:sp>
      <p:sp>
        <p:nvSpPr>
          <p:cNvPr id="57446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7446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6514" name="Rectangle 7"/>
          <p:cNvSpPr>
            <a:spLocks noGrp="1" noChangeArrowheads="1"/>
          </p:cNvSpPr>
          <p:nvPr>
            <p:ph type="sldNum" sz="quarter" idx="5"/>
          </p:nvPr>
        </p:nvSpPr>
        <p:spPr>
          <a:ln>
            <a:miter lim="800000"/>
            <a:headEnd/>
            <a:tailEnd/>
          </a:ln>
        </p:spPr>
        <p:txBody>
          <a:bodyPr/>
          <a:lstStyle/>
          <a:p>
            <a:pPr>
              <a:defRPr/>
            </a:pPr>
            <a:fld id="{D82C6035-E753-44C8-985C-77C9FAF536F4}" type="slidenum">
              <a:rPr lang="en-US" altLang="ko-KR" smtClean="0"/>
              <a:pPr>
                <a:defRPr/>
              </a:pPr>
              <a:t>316</a:t>
            </a:fld>
            <a:endParaRPr lang="en-US" altLang="ko-KR" smtClean="0"/>
          </a:p>
        </p:txBody>
      </p:sp>
      <p:sp>
        <p:nvSpPr>
          <p:cNvPr id="57651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0E531664-A992-4C66-8965-40D8F8EE8241}"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316</a:t>
            </a:fld>
            <a:endParaRPr kumimoji="0" lang="en-US" altLang="ko-KR" sz="1100">
              <a:solidFill>
                <a:srgbClr val="000000"/>
              </a:solidFill>
              <a:latin typeface="Times New Roman" pitchFamily="18" charset="0"/>
              <a:ea typeface="ＭＳ Ｐゴシック" pitchFamily="34" charset="-128"/>
            </a:endParaRPr>
          </a:p>
        </p:txBody>
      </p:sp>
      <p:sp>
        <p:nvSpPr>
          <p:cNvPr id="57651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7651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8562" name="Rectangle 7"/>
          <p:cNvSpPr>
            <a:spLocks noGrp="1" noChangeArrowheads="1"/>
          </p:cNvSpPr>
          <p:nvPr>
            <p:ph type="sldNum" sz="quarter" idx="5"/>
          </p:nvPr>
        </p:nvSpPr>
        <p:spPr>
          <a:ln>
            <a:miter lim="800000"/>
            <a:headEnd/>
            <a:tailEnd/>
          </a:ln>
        </p:spPr>
        <p:txBody>
          <a:bodyPr/>
          <a:lstStyle/>
          <a:p>
            <a:pPr>
              <a:defRPr/>
            </a:pPr>
            <a:fld id="{01715019-7625-4133-8B1D-24BF1930ADC3}" type="slidenum">
              <a:rPr lang="en-US" altLang="ko-KR" smtClean="0"/>
              <a:pPr>
                <a:defRPr/>
              </a:pPr>
              <a:t>317</a:t>
            </a:fld>
            <a:endParaRPr lang="en-US" altLang="ko-KR" smtClean="0"/>
          </a:p>
        </p:txBody>
      </p:sp>
      <p:sp>
        <p:nvSpPr>
          <p:cNvPr id="57856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78CC51E1-E683-4495-9F2D-C1A669552045}"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317</a:t>
            </a:fld>
            <a:endParaRPr kumimoji="0" lang="en-US" altLang="ko-KR" sz="1100">
              <a:solidFill>
                <a:srgbClr val="000000"/>
              </a:solidFill>
              <a:latin typeface="Times New Roman" pitchFamily="18" charset="0"/>
              <a:ea typeface="ＭＳ Ｐゴシック" pitchFamily="34" charset="-128"/>
            </a:endParaRPr>
          </a:p>
        </p:txBody>
      </p:sp>
      <p:sp>
        <p:nvSpPr>
          <p:cNvPr id="57856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7856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0610" name="Rectangle 7"/>
          <p:cNvSpPr>
            <a:spLocks noGrp="1" noChangeArrowheads="1"/>
          </p:cNvSpPr>
          <p:nvPr>
            <p:ph type="sldNum" sz="quarter" idx="5"/>
          </p:nvPr>
        </p:nvSpPr>
        <p:spPr>
          <a:ln>
            <a:miter lim="800000"/>
            <a:headEnd/>
            <a:tailEnd/>
          </a:ln>
        </p:spPr>
        <p:txBody>
          <a:bodyPr/>
          <a:lstStyle/>
          <a:p>
            <a:pPr>
              <a:defRPr/>
            </a:pPr>
            <a:fld id="{CC51E23C-735A-46F4-A4B9-3D53A0E9BA4B}" type="slidenum">
              <a:rPr lang="en-US" altLang="ko-KR" smtClean="0"/>
              <a:pPr>
                <a:defRPr/>
              </a:pPr>
              <a:t>318</a:t>
            </a:fld>
            <a:endParaRPr lang="en-US" altLang="ko-KR" smtClean="0"/>
          </a:p>
        </p:txBody>
      </p:sp>
      <p:sp>
        <p:nvSpPr>
          <p:cNvPr id="58061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59B8BB02-6461-4E36-931B-680C88C643FA}"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318</a:t>
            </a:fld>
            <a:endParaRPr kumimoji="0" lang="en-US" altLang="ko-KR" sz="1100">
              <a:solidFill>
                <a:srgbClr val="000000"/>
              </a:solidFill>
              <a:latin typeface="Times New Roman" pitchFamily="18" charset="0"/>
              <a:ea typeface="ＭＳ Ｐゴシック" pitchFamily="34" charset="-128"/>
            </a:endParaRPr>
          </a:p>
        </p:txBody>
      </p:sp>
      <p:sp>
        <p:nvSpPr>
          <p:cNvPr id="58061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8061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2658" name="Rectangle 7"/>
          <p:cNvSpPr>
            <a:spLocks noGrp="1" noChangeArrowheads="1"/>
          </p:cNvSpPr>
          <p:nvPr>
            <p:ph type="sldNum" sz="quarter" idx="5"/>
          </p:nvPr>
        </p:nvSpPr>
        <p:spPr>
          <a:ln>
            <a:miter lim="800000"/>
            <a:headEnd/>
            <a:tailEnd/>
          </a:ln>
        </p:spPr>
        <p:txBody>
          <a:bodyPr/>
          <a:lstStyle/>
          <a:p>
            <a:pPr>
              <a:defRPr/>
            </a:pPr>
            <a:fld id="{4F882382-EB94-4589-ADE5-6DDF657C6410}" type="slidenum">
              <a:rPr lang="en-US" altLang="ko-KR" smtClean="0"/>
              <a:pPr>
                <a:defRPr/>
              </a:pPr>
              <a:t>319</a:t>
            </a:fld>
            <a:endParaRPr lang="en-US" altLang="ko-KR" smtClean="0"/>
          </a:p>
        </p:txBody>
      </p:sp>
      <p:sp>
        <p:nvSpPr>
          <p:cNvPr id="58265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D1C2F529-A4C6-4185-A68A-EB02DD97AF2D}"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319</a:t>
            </a:fld>
            <a:endParaRPr kumimoji="0" lang="en-US" altLang="ko-KR" sz="1100">
              <a:solidFill>
                <a:srgbClr val="000000"/>
              </a:solidFill>
              <a:latin typeface="Times New Roman" pitchFamily="18" charset="0"/>
              <a:ea typeface="ＭＳ Ｐゴシック" pitchFamily="34" charset="-128"/>
            </a:endParaRPr>
          </a:p>
        </p:txBody>
      </p:sp>
      <p:sp>
        <p:nvSpPr>
          <p:cNvPr id="58266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8266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4706" name="Rectangle 7"/>
          <p:cNvSpPr>
            <a:spLocks noGrp="1" noChangeArrowheads="1"/>
          </p:cNvSpPr>
          <p:nvPr>
            <p:ph type="sldNum" sz="quarter" idx="5"/>
          </p:nvPr>
        </p:nvSpPr>
        <p:spPr>
          <a:ln>
            <a:miter lim="800000"/>
            <a:headEnd/>
            <a:tailEnd/>
          </a:ln>
        </p:spPr>
        <p:txBody>
          <a:bodyPr/>
          <a:lstStyle/>
          <a:p>
            <a:pPr>
              <a:defRPr/>
            </a:pPr>
            <a:fld id="{6986C6E6-73F6-4BAE-9122-13576C62CC7E}" type="slidenum">
              <a:rPr lang="en-US" altLang="ko-KR" smtClean="0"/>
              <a:pPr>
                <a:defRPr/>
              </a:pPr>
              <a:t>320</a:t>
            </a:fld>
            <a:endParaRPr lang="en-US" altLang="ko-KR" smtClean="0"/>
          </a:p>
        </p:txBody>
      </p:sp>
      <p:sp>
        <p:nvSpPr>
          <p:cNvPr id="58470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24F24FC4-6F52-4DEF-822A-2149A0FEF669}"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320</a:t>
            </a:fld>
            <a:endParaRPr kumimoji="0" lang="en-US" altLang="ko-KR" sz="1100">
              <a:solidFill>
                <a:srgbClr val="000000"/>
              </a:solidFill>
              <a:latin typeface="Times New Roman" pitchFamily="18" charset="0"/>
              <a:ea typeface="ＭＳ Ｐゴシック" pitchFamily="34" charset="-128"/>
            </a:endParaRPr>
          </a:p>
        </p:txBody>
      </p:sp>
      <p:sp>
        <p:nvSpPr>
          <p:cNvPr id="58470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8470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6754" name="Rectangle 7"/>
          <p:cNvSpPr>
            <a:spLocks noGrp="1" noChangeArrowheads="1"/>
          </p:cNvSpPr>
          <p:nvPr>
            <p:ph type="sldNum" sz="quarter" idx="5"/>
          </p:nvPr>
        </p:nvSpPr>
        <p:spPr>
          <a:ln>
            <a:miter lim="800000"/>
            <a:headEnd/>
            <a:tailEnd/>
          </a:ln>
        </p:spPr>
        <p:txBody>
          <a:bodyPr/>
          <a:lstStyle/>
          <a:p>
            <a:pPr>
              <a:defRPr/>
            </a:pPr>
            <a:fld id="{67370DA1-4EF3-499E-B193-B525F83778E7}" type="slidenum">
              <a:rPr lang="en-US" altLang="ko-KR" smtClean="0"/>
              <a:pPr>
                <a:defRPr/>
              </a:pPr>
              <a:t>321</a:t>
            </a:fld>
            <a:endParaRPr lang="en-US" altLang="ko-KR" smtClean="0"/>
          </a:p>
        </p:txBody>
      </p:sp>
      <p:sp>
        <p:nvSpPr>
          <p:cNvPr id="58675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209DA983-A071-4F9D-8B05-474B691ADF9A}"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321</a:t>
            </a:fld>
            <a:endParaRPr kumimoji="0" lang="en-US" altLang="ko-KR" sz="1100">
              <a:solidFill>
                <a:srgbClr val="000000"/>
              </a:solidFill>
              <a:latin typeface="Times New Roman" pitchFamily="18" charset="0"/>
              <a:ea typeface="ＭＳ Ｐゴシック" pitchFamily="34" charset="-128"/>
            </a:endParaRPr>
          </a:p>
        </p:txBody>
      </p:sp>
      <p:sp>
        <p:nvSpPr>
          <p:cNvPr id="58675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8675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9826" name="Rectangle 7"/>
          <p:cNvSpPr>
            <a:spLocks noGrp="1" noChangeArrowheads="1"/>
          </p:cNvSpPr>
          <p:nvPr>
            <p:ph type="sldNum" sz="quarter" idx="5"/>
          </p:nvPr>
        </p:nvSpPr>
        <p:spPr>
          <a:ln>
            <a:miter lim="800000"/>
            <a:headEnd/>
            <a:tailEnd/>
          </a:ln>
        </p:spPr>
        <p:txBody>
          <a:bodyPr/>
          <a:lstStyle/>
          <a:p>
            <a:pPr>
              <a:defRPr/>
            </a:pPr>
            <a:fld id="{00A5AC3B-8E0D-4D26-AC91-25B5F58F8AB6}" type="slidenum">
              <a:rPr lang="en-US" altLang="ko-KR" smtClean="0"/>
              <a:pPr>
                <a:defRPr/>
              </a:pPr>
              <a:t>323</a:t>
            </a:fld>
            <a:endParaRPr lang="en-US" altLang="ko-KR" smtClean="0"/>
          </a:p>
        </p:txBody>
      </p:sp>
      <p:sp>
        <p:nvSpPr>
          <p:cNvPr id="58982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465EA1B0-1B19-437F-B00F-54A985AEB868}"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323</a:t>
            </a:fld>
            <a:endParaRPr kumimoji="0" lang="en-US" altLang="ko-KR" sz="1100">
              <a:solidFill>
                <a:srgbClr val="000000"/>
              </a:solidFill>
              <a:latin typeface="Times New Roman" pitchFamily="18" charset="0"/>
              <a:ea typeface="ＭＳ Ｐゴシック" pitchFamily="34" charset="-128"/>
            </a:endParaRPr>
          </a:p>
        </p:txBody>
      </p:sp>
      <p:sp>
        <p:nvSpPr>
          <p:cNvPr id="58982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8982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1874" name="Rectangle 7"/>
          <p:cNvSpPr>
            <a:spLocks noGrp="1" noChangeArrowheads="1"/>
          </p:cNvSpPr>
          <p:nvPr>
            <p:ph type="sldNum" sz="quarter" idx="5"/>
          </p:nvPr>
        </p:nvSpPr>
        <p:spPr>
          <a:ln>
            <a:miter lim="800000"/>
            <a:headEnd/>
            <a:tailEnd/>
          </a:ln>
        </p:spPr>
        <p:txBody>
          <a:bodyPr/>
          <a:lstStyle/>
          <a:p>
            <a:pPr>
              <a:defRPr/>
            </a:pPr>
            <a:fld id="{DFB8C892-94C9-4432-9173-E406F7FBA9CE}" type="slidenum">
              <a:rPr lang="en-US" altLang="ko-KR" smtClean="0"/>
              <a:pPr>
                <a:defRPr/>
              </a:pPr>
              <a:t>324</a:t>
            </a:fld>
            <a:endParaRPr lang="en-US" altLang="ko-KR" smtClean="0"/>
          </a:p>
        </p:txBody>
      </p:sp>
      <p:sp>
        <p:nvSpPr>
          <p:cNvPr id="59187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53BC7122-472A-4A0B-8748-4CC9A0FA4E09}"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324</a:t>
            </a:fld>
            <a:endParaRPr kumimoji="0" lang="en-US" altLang="ko-KR" sz="1100">
              <a:solidFill>
                <a:srgbClr val="000000"/>
              </a:solidFill>
              <a:latin typeface="Times New Roman" pitchFamily="18" charset="0"/>
              <a:ea typeface="ＭＳ Ｐゴシック" pitchFamily="34" charset="-128"/>
            </a:endParaRPr>
          </a:p>
        </p:txBody>
      </p:sp>
      <p:sp>
        <p:nvSpPr>
          <p:cNvPr id="59187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9187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ln>
            <a:miter lim="800000"/>
            <a:headEnd/>
            <a:tailEnd/>
          </a:ln>
        </p:spPr>
        <p:txBody>
          <a:bodyPr/>
          <a:lstStyle/>
          <a:p>
            <a:pPr>
              <a:defRPr/>
            </a:pPr>
            <a:fld id="{E4A108C6-6251-4259-BD66-B9C5C06F4179}" type="slidenum">
              <a:rPr lang="en-US" altLang="ko-KR" smtClean="0"/>
              <a:pPr>
                <a:defRPr/>
              </a:pPr>
              <a:t>37</a:t>
            </a:fld>
            <a:endParaRPr lang="en-US" altLang="ko-KR" smtClean="0"/>
          </a:p>
        </p:txBody>
      </p:sp>
      <p:sp>
        <p:nvSpPr>
          <p:cNvPr id="5837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63DCE2A3-1D37-4F32-AC6B-0788F91E4841}"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37</a:t>
            </a:fld>
            <a:endParaRPr kumimoji="0" lang="en-US" altLang="ko-KR" sz="1100">
              <a:solidFill>
                <a:srgbClr val="000000"/>
              </a:solidFill>
              <a:latin typeface="Times New Roman" pitchFamily="18" charset="0"/>
              <a:ea typeface="ＭＳ Ｐゴシック" pitchFamily="34" charset="-128"/>
            </a:endParaRPr>
          </a:p>
        </p:txBody>
      </p:sp>
      <p:sp>
        <p:nvSpPr>
          <p:cNvPr id="5837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837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22" name="Rectangle 7"/>
          <p:cNvSpPr>
            <a:spLocks noGrp="1" noChangeArrowheads="1"/>
          </p:cNvSpPr>
          <p:nvPr>
            <p:ph type="sldNum" sz="quarter" idx="5"/>
          </p:nvPr>
        </p:nvSpPr>
        <p:spPr>
          <a:ln>
            <a:miter lim="800000"/>
            <a:headEnd/>
            <a:tailEnd/>
          </a:ln>
        </p:spPr>
        <p:txBody>
          <a:bodyPr/>
          <a:lstStyle/>
          <a:p>
            <a:pPr>
              <a:defRPr/>
            </a:pPr>
            <a:fld id="{A7866CE8-7583-4576-9C1A-2DD7D6DAC0E0}" type="slidenum">
              <a:rPr lang="en-US" altLang="ko-KR" smtClean="0"/>
              <a:pPr>
                <a:defRPr/>
              </a:pPr>
              <a:t>325</a:t>
            </a:fld>
            <a:endParaRPr lang="en-US" altLang="ko-KR" smtClean="0"/>
          </a:p>
        </p:txBody>
      </p:sp>
      <p:sp>
        <p:nvSpPr>
          <p:cNvPr id="59392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BEE2AFB7-DC9B-40F7-9BE1-8D5691D1BAFC}"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325</a:t>
            </a:fld>
            <a:endParaRPr kumimoji="0" lang="en-US" altLang="ko-KR" sz="1100">
              <a:solidFill>
                <a:srgbClr val="000000"/>
              </a:solidFill>
              <a:latin typeface="Times New Roman" pitchFamily="18" charset="0"/>
              <a:ea typeface="ＭＳ Ｐゴシック" pitchFamily="34" charset="-128"/>
            </a:endParaRPr>
          </a:p>
        </p:txBody>
      </p:sp>
      <p:sp>
        <p:nvSpPr>
          <p:cNvPr id="59392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9392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5970" name="Rectangle 7"/>
          <p:cNvSpPr>
            <a:spLocks noGrp="1" noChangeArrowheads="1"/>
          </p:cNvSpPr>
          <p:nvPr>
            <p:ph type="sldNum" sz="quarter" idx="5"/>
          </p:nvPr>
        </p:nvSpPr>
        <p:spPr>
          <a:ln>
            <a:miter lim="800000"/>
            <a:headEnd/>
            <a:tailEnd/>
          </a:ln>
        </p:spPr>
        <p:txBody>
          <a:bodyPr/>
          <a:lstStyle/>
          <a:p>
            <a:pPr>
              <a:defRPr/>
            </a:pPr>
            <a:fld id="{E4E6C615-F52A-43CB-B122-776A8EE743F6}" type="slidenum">
              <a:rPr lang="en-US" altLang="ko-KR" smtClean="0"/>
              <a:pPr>
                <a:defRPr/>
              </a:pPr>
              <a:t>326</a:t>
            </a:fld>
            <a:endParaRPr lang="en-US" altLang="ko-KR" smtClean="0"/>
          </a:p>
        </p:txBody>
      </p:sp>
      <p:sp>
        <p:nvSpPr>
          <p:cNvPr id="59597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4709D899-6083-471C-8D58-9ECB8D443CA8}"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326</a:t>
            </a:fld>
            <a:endParaRPr kumimoji="0" lang="en-US" altLang="ko-KR" sz="1100">
              <a:solidFill>
                <a:srgbClr val="000000"/>
              </a:solidFill>
              <a:latin typeface="Times New Roman" pitchFamily="18" charset="0"/>
              <a:ea typeface="ＭＳ Ｐゴシック" pitchFamily="34" charset="-128"/>
            </a:endParaRPr>
          </a:p>
        </p:txBody>
      </p:sp>
      <p:sp>
        <p:nvSpPr>
          <p:cNvPr id="59597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9597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8018" name="Rectangle 7"/>
          <p:cNvSpPr>
            <a:spLocks noGrp="1" noChangeArrowheads="1"/>
          </p:cNvSpPr>
          <p:nvPr>
            <p:ph type="sldNum" sz="quarter" idx="5"/>
          </p:nvPr>
        </p:nvSpPr>
        <p:spPr>
          <a:ln>
            <a:miter lim="800000"/>
            <a:headEnd/>
            <a:tailEnd/>
          </a:ln>
        </p:spPr>
        <p:txBody>
          <a:bodyPr/>
          <a:lstStyle/>
          <a:p>
            <a:pPr>
              <a:defRPr/>
            </a:pPr>
            <a:fld id="{E0897C77-9822-4194-BB57-AA3856F1D443}" type="slidenum">
              <a:rPr lang="en-US" altLang="ko-KR" smtClean="0"/>
              <a:pPr>
                <a:defRPr/>
              </a:pPr>
              <a:t>327</a:t>
            </a:fld>
            <a:endParaRPr lang="en-US" altLang="ko-KR" smtClean="0"/>
          </a:p>
        </p:txBody>
      </p:sp>
      <p:sp>
        <p:nvSpPr>
          <p:cNvPr id="59801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72A25EE2-9232-4733-B921-9B70C1979719}"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327</a:t>
            </a:fld>
            <a:endParaRPr kumimoji="0" lang="en-US" altLang="ko-KR" sz="1100">
              <a:solidFill>
                <a:srgbClr val="000000"/>
              </a:solidFill>
              <a:latin typeface="Times New Roman" pitchFamily="18" charset="0"/>
              <a:ea typeface="ＭＳ Ｐゴシック" pitchFamily="34" charset="-128"/>
            </a:endParaRPr>
          </a:p>
        </p:txBody>
      </p:sp>
      <p:sp>
        <p:nvSpPr>
          <p:cNvPr id="59802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59802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0066" name="Rectangle 7"/>
          <p:cNvSpPr>
            <a:spLocks noGrp="1" noChangeArrowheads="1"/>
          </p:cNvSpPr>
          <p:nvPr>
            <p:ph type="sldNum" sz="quarter" idx="5"/>
          </p:nvPr>
        </p:nvSpPr>
        <p:spPr>
          <a:ln>
            <a:miter lim="800000"/>
            <a:headEnd/>
            <a:tailEnd/>
          </a:ln>
        </p:spPr>
        <p:txBody>
          <a:bodyPr/>
          <a:lstStyle/>
          <a:p>
            <a:pPr>
              <a:defRPr/>
            </a:pPr>
            <a:fld id="{61CC1A30-7F17-4BDB-A185-10BA116250F0}" type="slidenum">
              <a:rPr lang="en-US" altLang="ko-KR" smtClean="0"/>
              <a:pPr>
                <a:defRPr/>
              </a:pPr>
              <a:t>328</a:t>
            </a:fld>
            <a:endParaRPr lang="en-US" altLang="ko-KR" smtClean="0"/>
          </a:p>
        </p:txBody>
      </p:sp>
      <p:sp>
        <p:nvSpPr>
          <p:cNvPr id="60006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A8635A58-FCB3-414F-8A37-90C3E1A1AFC3}"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328</a:t>
            </a:fld>
            <a:endParaRPr kumimoji="0" lang="en-US" altLang="ko-KR" sz="1100">
              <a:solidFill>
                <a:srgbClr val="000000"/>
              </a:solidFill>
              <a:latin typeface="Times New Roman" pitchFamily="18" charset="0"/>
              <a:ea typeface="ＭＳ Ｐゴシック" pitchFamily="34" charset="-128"/>
            </a:endParaRPr>
          </a:p>
        </p:txBody>
      </p:sp>
      <p:sp>
        <p:nvSpPr>
          <p:cNvPr id="60006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60006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2114" name="Rectangle 7"/>
          <p:cNvSpPr>
            <a:spLocks noGrp="1" noChangeArrowheads="1"/>
          </p:cNvSpPr>
          <p:nvPr>
            <p:ph type="sldNum" sz="quarter" idx="5"/>
          </p:nvPr>
        </p:nvSpPr>
        <p:spPr>
          <a:ln>
            <a:miter lim="800000"/>
            <a:headEnd/>
            <a:tailEnd/>
          </a:ln>
        </p:spPr>
        <p:txBody>
          <a:bodyPr/>
          <a:lstStyle/>
          <a:p>
            <a:pPr>
              <a:defRPr/>
            </a:pPr>
            <a:fld id="{4B46AB23-3377-4A5D-A4B2-1971C71E62CC}" type="slidenum">
              <a:rPr lang="en-US" altLang="ko-KR" smtClean="0"/>
              <a:pPr>
                <a:defRPr/>
              </a:pPr>
              <a:t>329</a:t>
            </a:fld>
            <a:endParaRPr lang="en-US" altLang="ko-KR" smtClean="0"/>
          </a:p>
        </p:txBody>
      </p:sp>
      <p:sp>
        <p:nvSpPr>
          <p:cNvPr id="60211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D0C0A40A-7609-4FEF-97C6-C96DA40F4BED}"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329</a:t>
            </a:fld>
            <a:endParaRPr kumimoji="0" lang="en-US" altLang="ko-KR" sz="1100">
              <a:solidFill>
                <a:srgbClr val="000000"/>
              </a:solidFill>
              <a:latin typeface="Times New Roman" pitchFamily="18" charset="0"/>
              <a:ea typeface="ＭＳ Ｐゴシック" pitchFamily="34" charset="-128"/>
            </a:endParaRPr>
          </a:p>
        </p:txBody>
      </p:sp>
      <p:sp>
        <p:nvSpPr>
          <p:cNvPr id="60211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60211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62" name="Rectangle 7"/>
          <p:cNvSpPr>
            <a:spLocks noGrp="1" noChangeArrowheads="1"/>
          </p:cNvSpPr>
          <p:nvPr>
            <p:ph type="sldNum" sz="quarter" idx="5"/>
          </p:nvPr>
        </p:nvSpPr>
        <p:spPr>
          <a:ln>
            <a:miter lim="800000"/>
            <a:headEnd/>
            <a:tailEnd/>
          </a:ln>
        </p:spPr>
        <p:txBody>
          <a:bodyPr/>
          <a:lstStyle/>
          <a:p>
            <a:pPr>
              <a:defRPr/>
            </a:pPr>
            <a:fld id="{20EACBEA-89EE-4512-9F60-C681F821B0F8}" type="slidenum">
              <a:rPr lang="en-US" altLang="ko-KR" smtClean="0"/>
              <a:pPr>
                <a:defRPr/>
              </a:pPr>
              <a:t>330</a:t>
            </a:fld>
            <a:endParaRPr lang="en-US" altLang="ko-KR" smtClean="0"/>
          </a:p>
        </p:txBody>
      </p:sp>
      <p:sp>
        <p:nvSpPr>
          <p:cNvPr id="60416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904E9F0B-D361-4ABE-8A8C-6002788E1BFD}"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330</a:t>
            </a:fld>
            <a:endParaRPr kumimoji="0" lang="en-US" altLang="ko-KR" sz="1100">
              <a:solidFill>
                <a:srgbClr val="000000"/>
              </a:solidFill>
              <a:latin typeface="Times New Roman" pitchFamily="18" charset="0"/>
              <a:ea typeface="ＭＳ Ｐゴシック" pitchFamily="34" charset="-128"/>
            </a:endParaRPr>
          </a:p>
        </p:txBody>
      </p:sp>
      <p:sp>
        <p:nvSpPr>
          <p:cNvPr id="60416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60416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6210" name="Rectangle 7"/>
          <p:cNvSpPr>
            <a:spLocks noGrp="1" noChangeArrowheads="1"/>
          </p:cNvSpPr>
          <p:nvPr>
            <p:ph type="sldNum" sz="quarter" idx="5"/>
          </p:nvPr>
        </p:nvSpPr>
        <p:spPr>
          <a:ln>
            <a:miter lim="800000"/>
            <a:headEnd/>
            <a:tailEnd/>
          </a:ln>
        </p:spPr>
        <p:txBody>
          <a:bodyPr/>
          <a:lstStyle/>
          <a:p>
            <a:pPr>
              <a:defRPr/>
            </a:pPr>
            <a:fld id="{4E404871-A01F-448D-BFD4-44182F19F1E5}" type="slidenum">
              <a:rPr lang="en-US" altLang="ko-KR" smtClean="0"/>
              <a:pPr>
                <a:defRPr/>
              </a:pPr>
              <a:t>331</a:t>
            </a:fld>
            <a:endParaRPr lang="en-US" altLang="ko-KR" smtClean="0"/>
          </a:p>
        </p:txBody>
      </p:sp>
      <p:sp>
        <p:nvSpPr>
          <p:cNvPr id="60621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ED4740B0-2EDA-4168-A34C-BA9D701A3FD5}"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331</a:t>
            </a:fld>
            <a:endParaRPr kumimoji="0" lang="en-US" altLang="ko-KR" sz="1100">
              <a:solidFill>
                <a:srgbClr val="000000"/>
              </a:solidFill>
              <a:latin typeface="Times New Roman" pitchFamily="18" charset="0"/>
              <a:ea typeface="ＭＳ Ｐゴシック" pitchFamily="34" charset="-128"/>
            </a:endParaRPr>
          </a:p>
        </p:txBody>
      </p:sp>
      <p:sp>
        <p:nvSpPr>
          <p:cNvPr id="60621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60621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8258" name="Rectangle 7"/>
          <p:cNvSpPr>
            <a:spLocks noGrp="1" noChangeArrowheads="1"/>
          </p:cNvSpPr>
          <p:nvPr>
            <p:ph type="sldNum" sz="quarter" idx="5"/>
          </p:nvPr>
        </p:nvSpPr>
        <p:spPr>
          <a:ln>
            <a:miter lim="800000"/>
            <a:headEnd/>
            <a:tailEnd/>
          </a:ln>
        </p:spPr>
        <p:txBody>
          <a:bodyPr/>
          <a:lstStyle/>
          <a:p>
            <a:pPr>
              <a:defRPr/>
            </a:pPr>
            <a:fld id="{C3965472-1B90-48F8-9981-A8ECF49A8F7E}" type="slidenum">
              <a:rPr lang="en-US" altLang="ko-KR" smtClean="0"/>
              <a:pPr>
                <a:defRPr/>
              </a:pPr>
              <a:t>332</a:t>
            </a:fld>
            <a:endParaRPr lang="en-US" altLang="ko-KR" smtClean="0"/>
          </a:p>
        </p:txBody>
      </p:sp>
      <p:sp>
        <p:nvSpPr>
          <p:cNvPr id="60825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7ACF269A-AE22-404C-9961-775FEFC8FF14}"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332</a:t>
            </a:fld>
            <a:endParaRPr kumimoji="0" lang="en-US" altLang="ko-KR" sz="1100">
              <a:solidFill>
                <a:srgbClr val="000000"/>
              </a:solidFill>
              <a:latin typeface="Times New Roman" pitchFamily="18" charset="0"/>
              <a:ea typeface="ＭＳ Ｐゴシック" pitchFamily="34" charset="-128"/>
            </a:endParaRPr>
          </a:p>
        </p:txBody>
      </p:sp>
      <p:sp>
        <p:nvSpPr>
          <p:cNvPr id="60826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60826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0306" name="Rectangle 7"/>
          <p:cNvSpPr>
            <a:spLocks noGrp="1" noChangeArrowheads="1"/>
          </p:cNvSpPr>
          <p:nvPr>
            <p:ph type="sldNum" sz="quarter" idx="5"/>
          </p:nvPr>
        </p:nvSpPr>
        <p:spPr>
          <a:ln>
            <a:miter lim="800000"/>
            <a:headEnd/>
            <a:tailEnd/>
          </a:ln>
        </p:spPr>
        <p:txBody>
          <a:bodyPr/>
          <a:lstStyle/>
          <a:p>
            <a:pPr>
              <a:defRPr/>
            </a:pPr>
            <a:fld id="{F50E1169-BD34-45C2-89A1-12F990DA81BD}" type="slidenum">
              <a:rPr lang="en-US" altLang="ko-KR" smtClean="0"/>
              <a:pPr>
                <a:defRPr/>
              </a:pPr>
              <a:t>333</a:t>
            </a:fld>
            <a:endParaRPr lang="en-US" altLang="ko-KR" smtClean="0"/>
          </a:p>
        </p:txBody>
      </p:sp>
      <p:sp>
        <p:nvSpPr>
          <p:cNvPr id="61030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8CC6C479-1A2C-4243-98C5-68D50024A40E}"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333</a:t>
            </a:fld>
            <a:endParaRPr kumimoji="0" lang="en-US" altLang="ko-KR" sz="1100">
              <a:solidFill>
                <a:srgbClr val="000000"/>
              </a:solidFill>
              <a:latin typeface="Times New Roman" pitchFamily="18" charset="0"/>
              <a:ea typeface="ＭＳ Ｐゴシック" pitchFamily="34" charset="-128"/>
            </a:endParaRPr>
          </a:p>
        </p:txBody>
      </p:sp>
      <p:sp>
        <p:nvSpPr>
          <p:cNvPr id="61030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61030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2354" name="Rectangle 7"/>
          <p:cNvSpPr>
            <a:spLocks noGrp="1" noChangeArrowheads="1"/>
          </p:cNvSpPr>
          <p:nvPr>
            <p:ph type="sldNum" sz="quarter" idx="5"/>
          </p:nvPr>
        </p:nvSpPr>
        <p:spPr>
          <a:ln>
            <a:miter lim="800000"/>
            <a:headEnd/>
            <a:tailEnd/>
          </a:ln>
        </p:spPr>
        <p:txBody>
          <a:bodyPr/>
          <a:lstStyle/>
          <a:p>
            <a:pPr>
              <a:defRPr/>
            </a:pPr>
            <a:fld id="{AE571AFB-88D7-4410-A7AA-1AA1BFEB37B7}" type="slidenum">
              <a:rPr lang="en-US" altLang="ko-KR" smtClean="0"/>
              <a:pPr>
                <a:defRPr/>
              </a:pPr>
              <a:t>334</a:t>
            </a:fld>
            <a:endParaRPr lang="en-US" altLang="ko-KR" smtClean="0"/>
          </a:p>
        </p:txBody>
      </p:sp>
      <p:sp>
        <p:nvSpPr>
          <p:cNvPr id="61235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2EBE2649-82EF-42B8-A673-15D6F0227366}"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334</a:t>
            </a:fld>
            <a:endParaRPr kumimoji="0" lang="en-US" altLang="ko-KR" sz="1100">
              <a:solidFill>
                <a:srgbClr val="000000"/>
              </a:solidFill>
              <a:latin typeface="Times New Roman" pitchFamily="18" charset="0"/>
              <a:ea typeface="ＭＳ Ｐゴシック" pitchFamily="34" charset="-128"/>
            </a:endParaRPr>
          </a:p>
        </p:txBody>
      </p:sp>
      <p:sp>
        <p:nvSpPr>
          <p:cNvPr id="61235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61235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ln>
            <a:miter lim="800000"/>
            <a:headEnd/>
            <a:tailEnd/>
          </a:ln>
        </p:spPr>
        <p:txBody>
          <a:bodyPr/>
          <a:lstStyle/>
          <a:p>
            <a:pPr>
              <a:defRPr/>
            </a:pPr>
            <a:fld id="{4DEAAC67-4B55-4098-BD8B-9D9F7281D59A}" type="slidenum">
              <a:rPr lang="en-US" altLang="ko-KR" smtClean="0"/>
              <a:pPr>
                <a:defRPr/>
              </a:pPr>
              <a:t>38</a:t>
            </a:fld>
            <a:endParaRPr lang="en-US" altLang="ko-KR" smtClean="0"/>
          </a:p>
        </p:txBody>
      </p:sp>
      <p:sp>
        <p:nvSpPr>
          <p:cNvPr id="6041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F1CDD2A5-F214-4CC7-9E9D-111697788BE1}"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38</a:t>
            </a:fld>
            <a:endParaRPr kumimoji="0" lang="en-US" altLang="ko-KR" sz="1100">
              <a:solidFill>
                <a:srgbClr val="000000"/>
              </a:solidFill>
              <a:latin typeface="Times New Roman" pitchFamily="18" charset="0"/>
              <a:ea typeface="ＭＳ Ｐゴシック" pitchFamily="34" charset="-128"/>
            </a:endParaRPr>
          </a:p>
        </p:txBody>
      </p:sp>
      <p:sp>
        <p:nvSpPr>
          <p:cNvPr id="6042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6042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02" name="Rectangle 7"/>
          <p:cNvSpPr>
            <a:spLocks noGrp="1" noChangeArrowheads="1"/>
          </p:cNvSpPr>
          <p:nvPr>
            <p:ph type="sldNum" sz="quarter" idx="5"/>
          </p:nvPr>
        </p:nvSpPr>
        <p:spPr>
          <a:ln>
            <a:miter lim="800000"/>
            <a:headEnd/>
            <a:tailEnd/>
          </a:ln>
        </p:spPr>
        <p:txBody>
          <a:bodyPr/>
          <a:lstStyle/>
          <a:p>
            <a:pPr>
              <a:defRPr/>
            </a:pPr>
            <a:fld id="{CB85D3BB-B706-4BB8-B3D9-907D0E1AACE6}" type="slidenum">
              <a:rPr lang="en-US" altLang="ko-KR" smtClean="0"/>
              <a:pPr>
                <a:defRPr/>
              </a:pPr>
              <a:t>335</a:t>
            </a:fld>
            <a:endParaRPr lang="en-US" altLang="ko-KR" smtClean="0"/>
          </a:p>
        </p:txBody>
      </p:sp>
      <p:sp>
        <p:nvSpPr>
          <p:cNvPr id="61440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11A14609-7F78-4858-9BCF-E8B135F44BB3}"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335</a:t>
            </a:fld>
            <a:endParaRPr kumimoji="0" lang="en-US" altLang="ko-KR" sz="1100">
              <a:solidFill>
                <a:srgbClr val="000000"/>
              </a:solidFill>
              <a:latin typeface="Times New Roman" pitchFamily="18" charset="0"/>
              <a:ea typeface="ＭＳ Ｐゴシック" pitchFamily="34" charset="-128"/>
            </a:endParaRPr>
          </a:p>
        </p:txBody>
      </p:sp>
      <p:sp>
        <p:nvSpPr>
          <p:cNvPr id="61440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61440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6450" name="Rectangle 7"/>
          <p:cNvSpPr>
            <a:spLocks noGrp="1" noChangeArrowheads="1"/>
          </p:cNvSpPr>
          <p:nvPr>
            <p:ph type="sldNum" sz="quarter" idx="5"/>
          </p:nvPr>
        </p:nvSpPr>
        <p:spPr>
          <a:ln>
            <a:miter lim="800000"/>
            <a:headEnd/>
            <a:tailEnd/>
          </a:ln>
        </p:spPr>
        <p:txBody>
          <a:bodyPr/>
          <a:lstStyle/>
          <a:p>
            <a:pPr>
              <a:defRPr/>
            </a:pPr>
            <a:fld id="{DC07112D-FF0F-41B3-9B3B-5C5DE0DE8313}" type="slidenum">
              <a:rPr lang="en-US" altLang="ko-KR" smtClean="0"/>
              <a:pPr>
                <a:defRPr/>
              </a:pPr>
              <a:t>336</a:t>
            </a:fld>
            <a:endParaRPr lang="en-US" altLang="ko-KR" smtClean="0"/>
          </a:p>
        </p:txBody>
      </p:sp>
      <p:sp>
        <p:nvSpPr>
          <p:cNvPr id="61645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914D5668-C12C-4D80-B538-DC9AEA90403E}"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336</a:t>
            </a:fld>
            <a:endParaRPr kumimoji="0" lang="en-US" altLang="ko-KR" sz="1100">
              <a:solidFill>
                <a:srgbClr val="000000"/>
              </a:solidFill>
              <a:latin typeface="Times New Roman" pitchFamily="18" charset="0"/>
              <a:ea typeface="ＭＳ Ｐゴシック" pitchFamily="34" charset="-128"/>
            </a:endParaRPr>
          </a:p>
        </p:txBody>
      </p:sp>
      <p:sp>
        <p:nvSpPr>
          <p:cNvPr id="61645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61645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8498" name="Rectangle 7"/>
          <p:cNvSpPr>
            <a:spLocks noGrp="1" noChangeArrowheads="1"/>
          </p:cNvSpPr>
          <p:nvPr>
            <p:ph type="sldNum" sz="quarter" idx="5"/>
          </p:nvPr>
        </p:nvSpPr>
        <p:spPr>
          <a:ln>
            <a:miter lim="800000"/>
            <a:headEnd/>
            <a:tailEnd/>
          </a:ln>
        </p:spPr>
        <p:txBody>
          <a:bodyPr/>
          <a:lstStyle/>
          <a:p>
            <a:pPr>
              <a:defRPr/>
            </a:pPr>
            <a:fld id="{FBAAC362-FA7C-49C3-9227-580525A9E37C}" type="slidenum">
              <a:rPr lang="en-US" altLang="ko-KR" smtClean="0"/>
              <a:pPr>
                <a:defRPr/>
              </a:pPr>
              <a:t>337</a:t>
            </a:fld>
            <a:endParaRPr lang="en-US" altLang="ko-KR" smtClean="0"/>
          </a:p>
        </p:txBody>
      </p:sp>
      <p:sp>
        <p:nvSpPr>
          <p:cNvPr id="61849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82C46C8E-006B-4890-A9CC-6DF130EE2927}"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337</a:t>
            </a:fld>
            <a:endParaRPr kumimoji="0" lang="en-US" altLang="ko-KR" sz="1100">
              <a:solidFill>
                <a:srgbClr val="000000"/>
              </a:solidFill>
              <a:latin typeface="Times New Roman" pitchFamily="18" charset="0"/>
              <a:ea typeface="ＭＳ Ｐゴシック" pitchFamily="34" charset="-128"/>
            </a:endParaRPr>
          </a:p>
        </p:txBody>
      </p:sp>
      <p:sp>
        <p:nvSpPr>
          <p:cNvPr id="61850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61850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ln>
            <a:miter lim="800000"/>
            <a:headEnd/>
            <a:tailEnd/>
          </a:ln>
        </p:spPr>
        <p:txBody>
          <a:bodyPr/>
          <a:lstStyle/>
          <a:p>
            <a:pPr>
              <a:defRPr/>
            </a:pPr>
            <a:fld id="{0FA4280A-129A-462E-9D0E-01614A1EB89F}" type="slidenum">
              <a:rPr lang="en-US" altLang="ko-KR" smtClean="0"/>
              <a:pPr>
                <a:defRPr/>
              </a:pPr>
              <a:t>338</a:t>
            </a:fld>
            <a:endParaRPr lang="en-US" altLang="ko-KR" smtClean="0"/>
          </a:p>
        </p:txBody>
      </p:sp>
      <p:sp>
        <p:nvSpPr>
          <p:cNvPr id="62054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F7A900DD-1069-45B4-803F-5E66902F15CC}"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338</a:t>
            </a:fld>
            <a:endParaRPr kumimoji="0" lang="en-US" altLang="ko-KR" sz="1100">
              <a:solidFill>
                <a:srgbClr val="000000"/>
              </a:solidFill>
              <a:latin typeface="Times New Roman" pitchFamily="18" charset="0"/>
              <a:ea typeface="ＭＳ Ｐゴシック" pitchFamily="34" charset="-128"/>
            </a:endParaRPr>
          </a:p>
        </p:txBody>
      </p:sp>
      <p:sp>
        <p:nvSpPr>
          <p:cNvPr id="62054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62054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2594" name="Rectangle 7"/>
          <p:cNvSpPr>
            <a:spLocks noGrp="1" noChangeArrowheads="1"/>
          </p:cNvSpPr>
          <p:nvPr>
            <p:ph type="sldNum" sz="quarter" idx="5"/>
          </p:nvPr>
        </p:nvSpPr>
        <p:spPr>
          <a:ln>
            <a:miter lim="800000"/>
            <a:headEnd/>
            <a:tailEnd/>
          </a:ln>
        </p:spPr>
        <p:txBody>
          <a:bodyPr/>
          <a:lstStyle/>
          <a:p>
            <a:pPr>
              <a:defRPr/>
            </a:pPr>
            <a:fld id="{FF9717DE-17E9-475A-AF49-755FE7E8B697}" type="slidenum">
              <a:rPr lang="en-US" altLang="ko-KR" smtClean="0"/>
              <a:pPr>
                <a:defRPr/>
              </a:pPr>
              <a:t>339</a:t>
            </a:fld>
            <a:endParaRPr lang="en-US" altLang="ko-KR" smtClean="0"/>
          </a:p>
        </p:txBody>
      </p:sp>
      <p:sp>
        <p:nvSpPr>
          <p:cNvPr id="62259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47C028AB-1778-4D13-8438-592249E3DF9D}"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339</a:t>
            </a:fld>
            <a:endParaRPr kumimoji="0" lang="en-US" altLang="ko-KR" sz="1100">
              <a:solidFill>
                <a:srgbClr val="000000"/>
              </a:solidFill>
              <a:latin typeface="Times New Roman" pitchFamily="18" charset="0"/>
              <a:ea typeface="ＭＳ Ｐゴシック" pitchFamily="34" charset="-128"/>
            </a:endParaRPr>
          </a:p>
        </p:txBody>
      </p:sp>
      <p:sp>
        <p:nvSpPr>
          <p:cNvPr id="62259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62259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42" name="Rectangle 7"/>
          <p:cNvSpPr>
            <a:spLocks noGrp="1" noChangeArrowheads="1"/>
          </p:cNvSpPr>
          <p:nvPr>
            <p:ph type="sldNum" sz="quarter" idx="5"/>
          </p:nvPr>
        </p:nvSpPr>
        <p:spPr>
          <a:ln>
            <a:miter lim="800000"/>
            <a:headEnd/>
            <a:tailEnd/>
          </a:ln>
        </p:spPr>
        <p:txBody>
          <a:bodyPr/>
          <a:lstStyle/>
          <a:p>
            <a:pPr>
              <a:defRPr/>
            </a:pPr>
            <a:fld id="{A781B4B2-9C1F-4AC3-B163-75F70067D714}" type="slidenum">
              <a:rPr lang="en-US" altLang="ko-KR" smtClean="0"/>
              <a:pPr>
                <a:defRPr/>
              </a:pPr>
              <a:t>340</a:t>
            </a:fld>
            <a:endParaRPr lang="en-US" altLang="ko-KR" smtClean="0"/>
          </a:p>
        </p:txBody>
      </p:sp>
      <p:sp>
        <p:nvSpPr>
          <p:cNvPr id="62464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AEFD03A5-722A-43AD-99EF-5900AB378201}"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340</a:t>
            </a:fld>
            <a:endParaRPr kumimoji="0" lang="en-US" altLang="ko-KR" sz="1100">
              <a:solidFill>
                <a:srgbClr val="000000"/>
              </a:solidFill>
              <a:latin typeface="Times New Roman" pitchFamily="18" charset="0"/>
              <a:ea typeface="ＭＳ Ｐゴシック" pitchFamily="34" charset="-128"/>
            </a:endParaRPr>
          </a:p>
        </p:txBody>
      </p:sp>
      <p:sp>
        <p:nvSpPr>
          <p:cNvPr id="62464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62464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6690" name="Rectangle 7"/>
          <p:cNvSpPr>
            <a:spLocks noGrp="1" noChangeArrowheads="1"/>
          </p:cNvSpPr>
          <p:nvPr>
            <p:ph type="sldNum" sz="quarter" idx="5"/>
          </p:nvPr>
        </p:nvSpPr>
        <p:spPr>
          <a:ln>
            <a:miter lim="800000"/>
            <a:headEnd/>
            <a:tailEnd/>
          </a:ln>
        </p:spPr>
        <p:txBody>
          <a:bodyPr/>
          <a:lstStyle/>
          <a:p>
            <a:pPr>
              <a:defRPr/>
            </a:pPr>
            <a:fld id="{657C62D6-47F8-4754-8A57-66644062E6DC}" type="slidenum">
              <a:rPr lang="en-US" altLang="ko-KR" smtClean="0"/>
              <a:pPr>
                <a:defRPr/>
              </a:pPr>
              <a:t>341</a:t>
            </a:fld>
            <a:endParaRPr lang="en-US" altLang="ko-KR" smtClean="0"/>
          </a:p>
        </p:txBody>
      </p:sp>
      <p:sp>
        <p:nvSpPr>
          <p:cNvPr id="62669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372429D8-08F1-4C2A-B498-8E3C35FED7C9}"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341</a:t>
            </a:fld>
            <a:endParaRPr kumimoji="0" lang="en-US" altLang="ko-KR" sz="1100">
              <a:solidFill>
                <a:srgbClr val="000000"/>
              </a:solidFill>
              <a:latin typeface="Times New Roman" pitchFamily="18" charset="0"/>
              <a:ea typeface="ＭＳ Ｐゴシック" pitchFamily="34" charset="-128"/>
            </a:endParaRPr>
          </a:p>
        </p:txBody>
      </p:sp>
      <p:sp>
        <p:nvSpPr>
          <p:cNvPr id="62669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62669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8738" name="Rectangle 7"/>
          <p:cNvSpPr>
            <a:spLocks noGrp="1" noChangeArrowheads="1"/>
          </p:cNvSpPr>
          <p:nvPr>
            <p:ph type="sldNum" sz="quarter" idx="5"/>
          </p:nvPr>
        </p:nvSpPr>
        <p:spPr>
          <a:ln>
            <a:miter lim="800000"/>
            <a:headEnd/>
            <a:tailEnd/>
          </a:ln>
        </p:spPr>
        <p:txBody>
          <a:bodyPr/>
          <a:lstStyle/>
          <a:p>
            <a:pPr>
              <a:defRPr/>
            </a:pPr>
            <a:fld id="{8B84301D-F52B-49A8-9630-3F2A1723393E}" type="slidenum">
              <a:rPr lang="en-US" altLang="ko-KR" smtClean="0"/>
              <a:pPr>
                <a:defRPr/>
              </a:pPr>
              <a:t>342</a:t>
            </a:fld>
            <a:endParaRPr lang="en-US" altLang="ko-KR" smtClean="0"/>
          </a:p>
        </p:txBody>
      </p:sp>
      <p:sp>
        <p:nvSpPr>
          <p:cNvPr id="62873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38E2527B-C690-4DF2-A4E1-0FEC4F6F714C}"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342</a:t>
            </a:fld>
            <a:endParaRPr kumimoji="0" lang="en-US" altLang="ko-KR" sz="1100">
              <a:solidFill>
                <a:srgbClr val="000000"/>
              </a:solidFill>
              <a:latin typeface="Times New Roman" pitchFamily="18" charset="0"/>
              <a:ea typeface="ＭＳ Ｐゴシック" pitchFamily="34" charset="-128"/>
            </a:endParaRPr>
          </a:p>
        </p:txBody>
      </p:sp>
      <p:sp>
        <p:nvSpPr>
          <p:cNvPr id="62874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62874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0786" name="Rectangle 7"/>
          <p:cNvSpPr>
            <a:spLocks noGrp="1" noChangeArrowheads="1"/>
          </p:cNvSpPr>
          <p:nvPr>
            <p:ph type="sldNum" sz="quarter" idx="5"/>
          </p:nvPr>
        </p:nvSpPr>
        <p:spPr>
          <a:ln>
            <a:miter lim="800000"/>
            <a:headEnd/>
            <a:tailEnd/>
          </a:ln>
        </p:spPr>
        <p:txBody>
          <a:bodyPr/>
          <a:lstStyle/>
          <a:p>
            <a:pPr>
              <a:defRPr/>
            </a:pPr>
            <a:fld id="{8564E538-64AB-4706-837B-5B61C4D8D673}" type="slidenum">
              <a:rPr lang="en-US" altLang="ko-KR" smtClean="0"/>
              <a:pPr>
                <a:defRPr/>
              </a:pPr>
              <a:t>343</a:t>
            </a:fld>
            <a:endParaRPr lang="en-US" altLang="ko-KR" smtClean="0"/>
          </a:p>
        </p:txBody>
      </p:sp>
      <p:sp>
        <p:nvSpPr>
          <p:cNvPr id="63078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D6EAF278-B975-4F89-9E93-5739D105368C}"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343</a:t>
            </a:fld>
            <a:endParaRPr kumimoji="0" lang="en-US" altLang="ko-KR" sz="1100">
              <a:solidFill>
                <a:srgbClr val="000000"/>
              </a:solidFill>
              <a:latin typeface="Times New Roman" pitchFamily="18" charset="0"/>
              <a:ea typeface="ＭＳ Ｐゴシック" pitchFamily="34" charset="-128"/>
            </a:endParaRPr>
          </a:p>
        </p:txBody>
      </p:sp>
      <p:sp>
        <p:nvSpPr>
          <p:cNvPr id="63078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63078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2834" name="Rectangle 7"/>
          <p:cNvSpPr>
            <a:spLocks noGrp="1" noChangeArrowheads="1"/>
          </p:cNvSpPr>
          <p:nvPr>
            <p:ph type="sldNum" sz="quarter" idx="5"/>
          </p:nvPr>
        </p:nvSpPr>
        <p:spPr>
          <a:ln>
            <a:miter lim="800000"/>
            <a:headEnd/>
            <a:tailEnd/>
          </a:ln>
        </p:spPr>
        <p:txBody>
          <a:bodyPr/>
          <a:lstStyle/>
          <a:p>
            <a:pPr>
              <a:defRPr/>
            </a:pPr>
            <a:fld id="{DF1DCE7B-DABE-436B-BB69-C8C5E3CBE989}" type="slidenum">
              <a:rPr lang="en-US" altLang="ko-KR" smtClean="0"/>
              <a:pPr>
                <a:defRPr/>
              </a:pPr>
              <a:t>344</a:t>
            </a:fld>
            <a:endParaRPr lang="en-US" altLang="ko-KR" smtClean="0"/>
          </a:p>
        </p:txBody>
      </p:sp>
      <p:sp>
        <p:nvSpPr>
          <p:cNvPr id="63283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1F976B77-79AD-44E0-9ECA-068195B82406}"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344</a:t>
            </a:fld>
            <a:endParaRPr kumimoji="0" lang="en-US" altLang="ko-KR" sz="1100">
              <a:solidFill>
                <a:srgbClr val="000000"/>
              </a:solidFill>
              <a:latin typeface="Times New Roman" pitchFamily="18" charset="0"/>
              <a:ea typeface="ＭＳ Ｐゴシック" pitchFamily="34" charset="-128"/>
            </a:endParaRPr>
          </a:p>
        </p:txBody>
      </p:sp>
      <p:sp>
        <p:nvSpPr>
          <p:cNvPr id="63283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63283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ln>
            <a:miter lim="800000"/>
            <a:headEnd/>
            <a:tailEnd/>
          </a:ln>
        </p:spPr>
        <p:txBody>
          <a:bodyPr/>
          <a:lstStyle/>
          <a:p>
            <a:pPr>
              <a:defRPr/>
            </a:pPr>
            <a:fld id="{711D4315-82A3-448B-A946-32D7F145B790}" type="slidenum">
              <a:rPr lang="en-US" altLang="ko-KR" smtClean="0"/>
              <a:pPr>
                <a:defRPr/>
              </a:pPr>
              <a:t>39</a:t>
            </a:fld>
            <a:endParaRPr lang="en-US" altLang="ko-KR" smtClean="0"/>
          </a:p>
        </p:txBody>
      </p:sp>
      <p:sp>
        <p:nvSpPr>
          <p:cNvPr id="6246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53257748-C727-413E-912A-0BF5121B6299}"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39</a:t>
            </a:fld>
            <a:endParaRPr kumimoji="0" lang="en-US" altLang="ko-KR" sz="1100">
              <a:solidFill>
                <a:srgbClr val="000000"/>
              </a:solidFill>
              <a:latin typeface="Times New Roman" pitchFamily="18" charset="0"/>
              <a:ea typeface="ＭＳ Ｐゴシック" pitchFamily="34" charset="-128"/>
            </a:endParaRPr>
          </a:p>
        </p:txBody>
      </p:sp>
      <p:sp>
        <p:nvSpPr>
          <p:cNvPr id="6246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6246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82" name="Rectangle 7"/>
          <p:cNvSpPr>
            <a:spLocks noGrp="1" noChangeArrowheads="1"/>
          </p:cNvSpPr>
          <p:nvPr>
            <p:ph type="sldNum" sz="quarter" idx="5"/>
          </p:nvPr>
        </p:nvSpPr>
        <p:spPr>
          <a:ln>
            <a:miter lim="800000"/>
            <a:headEnd/>
            <a:tailEnd/>
          </a:ln>
        </p:spPr>
        <p:txBody>
          <a:bodyPr/>
          <a:lstStyle/>
          <a:p>
            <a:pPr>
              <a:defRPr/>
            </a:pPr>
            <a:fld id="{44BBCE8D-3DE6-4BC0-A7BD-E344D02018E5}" type="slidenum">
              <a:rPr lang="en-US" altLang="ko-KR" smtClean="0"/>
              <a:pPr>
                <a:defRPr/>
              </a:pPr>
              <a:t>345</a:t>
            </a:fld>
            <a:endParaRPr lang="en-US" altLang="ko-KR" smtClean="0"/>
          </a:p>
        </p:txBody>
      </p:sp>
      <p:sp>
        <p:nvSpPr>
          <p:cNvPr id="63488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3F5888E5-CCFD-4FE5-99BD-FCE72C38F58B}"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345</a:t>
            </a:fld>
            <a:endParaRPr kumimoji="0" lang="en-US" altLang="ko-KR" sz="1100">
              <a:solidFill>
                <a:srgbClr val="000000"/>
              </a:solidFill>
              <a:latin typeface="Times New Roman" pitchFamily="18" charset="0"/>
              <a:ea typeface="ＭＳ Ｐゴシック" pitchFamily="34" charset="-128"/>
            </a:endParaRPr>
          </a:p>
        </p:txBody>
      </p:sp>
      <p:sp>
        <p:nvSpPr>
          <p:cNvPr id="63488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63488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6930" name="Rectangle 7"/>
          <p:cNvSpPr>
            <a:spLocks noGrp="1" noChangeArrowheads="1"/>
          </p:cNvSpPr>
          <p:nvPr>
            <p:ph type="sldNum" sz="quarter" idx="5"/>
          </p:nvPr>
        </p:nvSpPr>
        <p:spPr>
          <a:ln>
            <a:miter lim="800000"/>
            <a:headEnd/>
            <a:tailEnd/>
          </a:ln>
        </p:spPr>
        <p:txBody>
          <a:bodyPr/>
          <a:lstStyle/>
          <a:p>
            <a:pPr>
              <a:defRPr/>
            </a:pPr>
            <a:fld id="{04AB36AD-6A41-43A5-A00C-4AEF724E868A}" type="slidenum">
              <a:rPr lang="en-US" altLang="ko-KR" smtClean="0"/>
              <a:pPr>
                <a:defRPr/>
              </a:pPr>
              <a:t>346</a:t>
            </a:fld>
            <a:endParaRPr lang="en-US" altLang="ko-KR" smtClean="0"/>
          </a:p>
        </p:txBody>
      </p:sp>
      <p:sp>
        <p:nvSpPr>
          <p:cNvPr id="63693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CB0351EC-2C00-4E12-AD8E-0EE0DC834D77}"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346</a:t>
            </a:fld>
            <a:endParaRPr kumimoji="0" lang="en-US" altLang="ko-KR" sz="1100">
              <a:solidFill>
                <a:srgbClr val="000000"/>
              </a:solidFill>
              <a:latin typeface="Times New Roman" pitchFamily="18" charset="0"/>
              <a:ea typeface="ＭＳ Ｐゴシック" pitchFamily="34" charset="-128"/>
            </a:endParaRPr>
          </a:p>
        </p:txBody>
      </p:sp>
      <p:sp>
        <p:nvSpPr>
          <p:cNvPr id="63693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63693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8978" name="Rectangle 7"/>
          <p:cNvSpPr>
            <a:spLocks noGrp="1" noChangeArrowheads="1"/>
          </p:cNvSpPr>
          <p:nvPr>
            <p:ph type="sldNum" sz="quarter" idx="5"/>
          </p:nvPr>
        </p:nvSpPr>
        <p:spPr>
          <a:ln>
            <a:miter lim="800000"/>
            <a:headEnd/>
            <a:tailEnd/>
          </a:ln>
        </p:spPr>
        <p:txBody>
          <a:bodyPr/>
          <a:lstStyle/>
          <a:p>
            <a:pPr>
              <a:defRPr/>
            </a:pPr>
            <a:fld id="{9AD16275-0352-42DD-82E7-CB7AB88CF63D}" type="slidenum">
              <a:rPr lang="en-US" altLang="ko-KR" smtClean="0"/>
              <a:pPr>
                <a:defRPr/>
              </a:pPr>
              <a:t>347</a:t>
            </a:fld>
            <a:endParaRPr lang="en-US" altLang="ko-KR" smtClean="0"/>
          </a:p>
        </p:txBody>
      </p:sp>
      <p:sp>
        <p:nvSpPr>
          <p:cNvPr id="63897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566CB509-3486-40AA-943B-811531FCAAD3}"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347</a:t>
            </a:fld>
            <a:endParaRPr kumimoji="0" lang="en-US" altLang="ko-KR" sz="1100">
              <a:solidFill>
                <a:srgbClr val="000000"/>
              </a:solidFill>
              <a:latin typeface="Times New Roman" pitchFamily="18" charset="0"/>
              <a:ea typeface="ＭＳ Ｐゴシック" pitchFamily="34" charset="-128"/>
            </a:endParaRPr>
          </a:p>
        </p:txBody>
      </p:sp>
      <p:sp>
        <p:nvSpPr>
          <p:cNvPr id="63898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63898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1026" name="Rectangle 7"/>
          <p:cNvSpPr>
            <a:spLocks noGrp="1" noChangeArrowheads="1"/>
          </p:cNvSpPr>
          <p:nvPr>
            <p:ph type="sldNum" sz="quarter" idx="5"/>
          </p:nvPr>
        </p:nvSpPr>
        <p:spPr>
          <a:ln>
            <a:miter lim="800000"/>
            <a:headEnd/>
            <a:tailEnd/>
          </a:ln>
        </p:spPr>
        <p:txBody>
          <a:bodyPr/>
          <a:lstStyle/>
          <a:p>
            <a:pPr>
              <a:defRPr/>
            </a:pPr>
            <a:fld id="{9D6EC9BD-5588-47C5-B802-DBEC2FE6C8D8}" type="slidenum">
              <a:rPr lang="en-US" altLang="ko-KR" smtClean="0"/>
              <a:pPr>
                <a:defRPr/>
              </a:pPr>
              <a:t>348</a:t>
            </a:fld>
            <a:endParaRPr lang="en-US" altLang="ko-KR" smtClean="0"/>
          </a:p>
        </p:txBody>
      </p:sp>
      <p:sp>
        <p:nvSpPr>
          <p:cNvPr id="64102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64B1FB6B-756A-4681-99E2-16D895DA5159}"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348</a:t>
            </a:fld>
            <a:endParaRPr kumimoji="0" lang="en-US" altLang="ko-KR" sz="1100">
              <a:solidFill>
                <a:srgbClr val="000000"/>
              </a:solidFill>
              <a:latin typeface="Times New Roman" pitchFamily="18" charset="0"/>
              <a:ea typeface="ＭＳ Ｐゴシック" pitchFamily="34" charset="-128"/>
            </a:endParaRPr>
          </a:p>
        </p:txBody>
      </p:sp>
      <p:sp>
        <p:nvSpPr>
          <p:cNvPr id="64102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64102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3074" name="Rectangle 7"/>
          <p:cNvSpPr>
            <a:spLocks noGrp="1" noChangeArrowheads="1"/>
          </p:cNvSpPr>
          <p:nvPr>
            <p:ph type="sldNum" sz="quarter" idx="5"/>
          </p:nvPr>
        </p:nvSpPr>
        <p:spPr>
          <a:ln>
            <a:miter lim="800000"/>
            <a:headEnd/>
            <a:tailEnd/>
          </a:ln>
        </p:spPr>
        <p:txBody>
          <a:bodyPr/>
          <a:lstStyle/>
          <a:p>
            <a:pPr>
              <a:defRPr/>
            </a:pPr>
            <a:fld id="{5C84DC3C-4FDE-4148-BFF7-BCCB49B3F67A}" type="slidenum">
              <a:rPr lang="en-US" altLang="ko-KR" smtClean="0"/>
              <a:pPr>
                <a:defRPr/>
              </a:pPr>
              <a:t>349</a:t>
            </a:fld>
            <a:endParaRPr lang="en-US" altLang="ko-KR" smtClean="0"/>
          </a:p>
        </p:txBody>
      </p:sp>
      <p:sp>
        <p:nvSpPr>
          <p:cNvPr id="64307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AF082132-7842-4E50-8F75-312D254D831A}"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349</a:t>
            </a:fld>
            <a:endParaRPr kumimoji="0" lang="en-US" altLang="ko-KR" sz="1100">
              <a:solidFill>
                <a:srgbClr val="000000"/>
              </a:solidFill>
              <a:latin typeface="Times New Roman" pitchFamily="18" charset="0"/>
              <a:ea typeface="ＭＳ Ｐゴシック" pitchFamily="34" charset="-128"/>
            </a:endParaRPr>
          </a:p>
        </p:txBody>
      </p:sp>
      <p:sp>
        <p:nvSpPr>
          <p:cNvPr id="64307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64307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22" name="Rectangle 7"/>
          <p:cNvSpPr>
            <a:spLocks noGrp="1" noChangeArrowheads="1"/>
          </p:cNvSpPr>
          <p:nvPr>
            <p:ph type="sldNum" sz="quarter" idx="5"/>
          </p:nvPr>
        </p:nvSpPr>
        <p:spPr>
          <a:ln>
            <a:miter lim="800000"/>
            <a:headEnd/>
            <a:tailEnd/>
          </a:ln>
        </p:spPr>
        <p:txBody>
          <a:bodyPr/>
          <a:lstStyle/>
          <a:p>
            <a:pPr>
              <a:defRPr/>
            </a:pPr>
            <a:fld id="{BE0EB517-1B10-4202-AEAE-C963645A866C}" type="slidenum">
              <a:rPr lang="en-US" altLang="ko-KR" smtClean="0"/>
              <a:pPr>
                <a:defRPr/>
              </a:pPr>
              <a:t>350</a:t>
            </a:fld>
            <a:endParaRPr lang="en-US" altLang="ko-KR" smtClean="0"/>
          </a:p>
        </p:txBody>
      </p:sp>
      <p:sp>
        <p:nvSpPr>
          <p:cNvPr id="64512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1B9BC28B-69BC-4566-BF23-06B6F75792AF}"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350</a:t>
            </a:fld>
            <a:endParaRPr kumimoji="0" lang="en-US" altLang="ko-KR" sz="1100">
              <a:solidFill>
                <a:srgbClr val="000000"/>
              </a:solidFill>
              <a:latin typeface="Times New Roman" pitchFamily="18" charset="0"/>
              <a:ea typeface="ＭＳ Ｐゴシック" pitchFamily="34" charset="-128"/>
            </a:endParaRPr>
          </a:p>
        </p:txBody>
      </p:sp>
      <p:sp>
        <p:nvSpPr>
          <p:cNvPr id="64512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64512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7170" name="Rectangle 7"/>
          <p:cNvSpPr>
            <a:spLocks noGrp="1" noChangeArrowheads="1"/>
          </p:cNvSpPr>
          <p:nvPr>
            <p:ph type="sldNum" sz="quarter" idx="5"/>
          </p:nvPr>
        </p:nvSpPr>
        <p:spPr>
          <a:ln>
            <a:miter lim="800000"/>
            <a:headEnd/>
            <a:tailEnd/>
          </a:ln>
        </p:spPr>
        <p:txBody>
          <a:bodyPr/>
          <a:lstStyle/>
          <a:p>
            <a:pPr>
              <a:defRPr/>
            </a:pPr>
            <a:fld id="{66CF0EE1-8EF4-4837-B34D-D0D830EEFCEA}" type="slidenum">
              <a:rPr lang="en-US" altLang="ko-KR" smtClean="0"/>
              <a:pPr>
                <a:defRPr/>
              </a:pPr>
              <a:t>351</a:t>
            </a:fld>
            <a:endParaRPr lang="en-US" altLang="ko-KR" smtClean="0"/>
          </a:p>
        </p:txBody>
      </p:sp>
      <p:sp>
        <p:nvSpPr>
          <p:cNvPr id="64717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9A1EC05F-CFFE-4E79-98A2-40B12CBBFFD7}"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351</a:t>
            </a:fld>
            <a:endParaRPr kumimoji="0" lang="en-US" altLang="ko-KR" sz="1100">
              <a:solidFill>
                <a:srgbClr val="000000"/>
              </a:solidFill>
              <a:latin typeface="Times New Roman" pitchFamily="18" charset="0"/>
              <a:ea typeface="ＭＳ Ｐゴシック" pitchFamily="34" charset="-128"/>
            </a:endParaRPr>
          </a:p>
        </p:txBody>
      </p:sp>
      <p:sp>
        <p:nvSpPr>
          <p:cNvPr id="64717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64717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9218" name="Rectangle 7"/>
          <p:cNvSpPr>
            <a:spLocks noGrp="1" noChangeArrowheads="1"/>
          </p:cNvSpPr>
          <p:nvPr>
            <p:ph type="sldNum" sz="quarter" idx="5"/>
          </p:nvPr>
        </p:nvSpPr>
        <p:spPr>
          <a:ln>
            <a:miter lim="800000"/>
            <a:headEnd/>
            <a:tailEnd/>
          </a:ln>
        </p:spPr>
        <p:txBody>
          <a:bodyPr/>
          <a:lstStyle/>
          <a:p>
            <a:pPr>
              <a:defRPr/>
            </a:pPr>
            <a:fld id="{0C151D46-616A-49DE-9AD4-E1002C3A8CB6}" type="slidenum">
              <a:rPr lang="en-US" altLang="ko-KR" smtClean="0"/>
              <a:pPr>
                <a:defRPr/>
              </a:pPr>
              <a:t>352</a:t>
            </a:fld>
            <a:endParaRPr lang="en-US" altLang="ko-KR" smtClean="0"/>
          </a:p>
        </p:txBody>
      </p:sp>
      <p:sp>
        <p:nvSpPr>
          <p:cNvPr id="64921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8EB7A31D-D3C8-4CA2-BC0D-EA127E43AC6F}"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352</a:t>
            </a:fld>
            <a:endParaRPr kumimoji="0" lang="en-US" altLang="ko-KR" sz="1100">
              <a:solidFill>
                <a:srgbClr val="000000"/>
              </a:solidFill>
              <a:latin typeface="Times New Roman" pitchFamily="18" charset="0"/>
              <a:ea typeface="ＭＳ Ｐゴシック" pitchFamily="34" charset="-128"/>
            </a:endParaRPr>
          </a:p>
        </p:txBody>
      </p:sp>
      <p:sp>
        <p:nvSpPr>
          <p:cNvPr id="64922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64922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1266" name="Rectangle 7"/>
          <p:cNvSpPr>
            <a:spLocks noGrp="1" noChangeArrowheads="1"/>
          </p:cNvSpPr>
          <p:nvPr>
            <p:ph type="sldNum" sz="quarter" idx="5"/>
          </p:nvPr>
        </p:nvSpPr>
        <p:spPr>
          <a:ln>
            <a:miter lim="800000"/>
            <a:headEnd/>
            <a:tailEnd/>
          </a:ln>
        </p:spPr>
        <p:txBody>
          <a:bodyPr/>
          <a:lstStyle/>
          <a:p>
            <a:pPr>
              <a:defRPr/>
            </a:pPr>
            <a:fld id="{39786CAC-502E-4EDD-BBB5-22323D66F6C9}" type="slidenum">
              <a:rPr lang="en-US" altLang="ko-KR" smtClean="0"/>
              <a:pPr>
                <a:defRPr/>
              </a:pPr>
              <a:t>353</a:t>
            </a:fld>
            <a:endParaRPr lang="en-US" altLang="ko-KR" smtClean="0"/>
          </a:p>
        </p:txBody>
      </p:sp>
      <p:sp>
        <p:nvSpPr>
          <p:cNvPr id="65126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E81A80F6-B63D-4FC1-AD73-EBCD25589391}"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353</a:t>
            </a:fld>
            <a:endParaRPr kumimoji="0" lang="en-US" altLang="ko-KR" sz="1100">
              <a:solidFill>
                <a:srgbClr val="000000"/>
              </a:solidFill>
              <a:latin typeface="Times New Roman" pitchFamily="18" charset="0"/>
              <a:ea typeface="ＭＳ Ｐゴシック" pitchFamily="34" charset="-128"/>
            </a:endParaRPr>
          </a:p>
        </p:txBody>
      </p:sp>
      <p:sp>
        <p:nvSpPr>
          <p:cNvPr id="65126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65126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3314" name="Rectangle 7"/>
          <p:cNvSpPr>
            <a:spLocks noGrp="1" noChangeArrowheads="1"/>
          </p:cNvSpPr>
          <p:nvPr>
            <p:ph type="sldNum" sz="quarter" idx="5"/>
          </p:nvPr>
        </p:nvSpPr>
        <p:spPr>
          <a:ln>
            <a:miter lim="800000"/>
            <a:headEnd/>
            <a:tailEnd/>
          </a:ln>
        </p:spPr>
        <p:txBody>
          <a:bodyPr/>
          <a:lstStyle/>
          <a:p>
            <a:pPr>
              <a:defRPr/>
            </a:pPr>
            <a:fld id="{573DE4D9-B059-4C8B-9B31-3BFC2245EFFA}" type="slidenum">
              <a:rPr lang="en-US" altLang="ko-KR" smtClean="0"/>
              <a:pPr>
                <a:defRPr/>
              </a:pPr>
              <a:t>354</a:t>
            </a:fld>
            <a:endParaRPr lang="en-US" altLang="ko-KR" smtClean="0"/>
          </a:p>
        </p:txBody>
      </p:sp>
      <p:sp>
        <p:nvSpPr>
          <p:cNvPr id="65331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D155744B-0110-4823-9D25-830247D71CDD}"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354</a:t>
            </a:fld>
            <a:endParaRPr kumimoji="0" lang="en-US" altLang="ko-KR" sz="1100">
              <a:solidFill>
                <a:srgbClr val="000000"/>
              </a:solidFill>
              <a:latin typeface="Times New Roman" pitchFamily="18" charset="0"/>
              <a:ea typeface="ＭＳ Ｐゴシック" pitchFamily="34" charset="-128"/>
            </a:endParaRPr>
          </a:p>
        </p:txBody>
      </p:sp>
      <p:sp>
        <p:nvSpPr>
          <p:cNvPr id="65331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65331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ln>
            <a:miter lim="800000"/>
            <a:headEnd/>
            <a:tailEnd/>
          </a:ln>
        </p:spPr>
        <p:txBody>
          <a:bodyPr/>
          <a:lstStyle/>
          <a:p>
            <a:pPr>
              <a:defRPr/>
            </a:pPr>
            <a:fld id="{6DA3C959-DD89-4754-A5DC-D025092D5DB0}" type="slidenum">
              <a:rPr lang="en-US" altLang="ko-KR" smtClean="0"/>
              <a:pPr>
                <a:defRPr/>
              </a:pPr>
              <a:t>41</a:t>
            </a:fld>
            <a:endParaRPr lang="en-US" altLang="ko-KR" smtClean="0"/>
          </a:p>
        </p:txBody>
      </p:sp>
      <p:sp>
        <p:nvSpPr>
          <p:cNvPr id="6553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2513B234-07E1-42C4-BE24-0F1B4A925171}"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41</a:t>
            </a:fld>
            <a:endParaRPr kumimoji="0" lang="en-US" altLang="ko-KR" sz="1100">
              <a:solidFill>
                <a:srgbClr val="000000"/>
              </a:solidFill>
              <a:latin typeface="Times New Roman" pitchFamily="18" charset="0"/>
              <a:ea typeface="ＭＳ Ｐゴシック" pitchFamily="34" charset="-128"/>
            </a:endParaRPr>
          </a:p>
        </p:txBody>
      </p:sp>
      <p:sp>
        <p:nvSpPr>
          <p:cNvPr id="6554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6554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62" name="Rectangle 7"/>
          <p:cNvSpPr>
            <a:spLocks noGrp="1" noChangeArrowheads="1"/>
          </p:cNvSpPr>
          <p:nvPr>
            <p:ph type="sldNum" sz="quarter" idx="5"/>
          </p:nvPr>
        </p:nvSpPr>
        <p:spPr>
          <a:ln>
            <a:miter lim="800000"/>
            <a:headEnd/>
            <a:tailEnd/>
          </a:ln>
        </p:spPr>
        <p:txBody>
          <a:bodyPr/>
          <a:lstStyle/>
          <a:p>
            <a:pPr>
              <a:defRPr/>
            </a:pPr>
            <a:fld id="{B76A1FBF-B35E-45C1-ADB3-7AF344BEB194}" type="slidenum">
              <a:rPr lang="en-US" altLang="ko-KR" smtClean="0"/>
              <a:pPr>
                <a:defRPr/>
              </a:pPr>
              <a:t>355</a:t>
            </a:fld>
            <a:endParaRPr lang="en-US" altLang="ko-KR" smtClean="0"/>
          </a:p>
        </p:txBody>
      </p:sp>
      <p:sp>
        <p:nvSpPr>
          <p:cNvPr id="65536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DAD65888-E0D7-4DDB-B790-4281B4833A43}"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355</a:t>
            </a:fld>
            <a:endParaRPr kumimoji="0" lang="en-US" altLang="ko-KR" sz="1100">
              <a:solidFill>
                <a:srgbClr val="000000"/>
              </a:solidFill>
              <a:latin typeface="Times New Roman" pitchFamily="18" charset="0"/>
              <a:ea typeface="ＭＳ Ｐゴシック" pitchFamily="34" charset="-128"/>
            </a:endParaRPr>
          </a:p>
        </p:txBody>
      </p:sp>
      <p:sp>
        <p:nvSpPr>
          <p:cNvPr id="65536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65536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7410" name="Rectangle 7"/>
          <p:cNvSpPr>
            <a:spLocks noGrp="1" noChangeArrowheads="1"/>
          </p:cNvSpPr>
          <p:nvPr>
            <p:ph type="sldNum" sz="quarter" idx="5"/>
          </p:nvPr>
        </p:nvSpPr>
        <p:spPr>
          <a:ln>
            <a:miter lim="800000"/>
            <a:headEnd/>
            <a:tailEnd/>
          </a:ln>
        </p:spPr>
        <p:txBody>
          <a:bodyPr/>
          <a:lstStyle/>
          <a:p>
            <a:pPr>
              <a:defRPr/>
            </a:pPr>
            <a:fld id="{034632EE-36C4-4140-9F65-14660839F438}" type="slidenum">
              <a:rPr lang="en-US" altLang="ko-KR" smtClean="0"/>
              <a:pPr>
                <a:defRPr/>
              </a:pPr>
              <a:t>356</a:t>
            </a:fld>
            <a:endParaRPr lang="en-US" altLang="ko-KR" smtClean="0"/>
          </a:p>
        </p:txBody>
      </p:sp>
      <p:sp>
        <p:nvSpPr>
          <p:cNvPr id="65741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4C3E48FA-BB97-4D72-9267-42DAF2EFA75E}"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356</a:t>
            </a:fld>
            <a:endParaRPr kumimoji="0" lang="en-US" altLang="ko-KR" sz="1100">
              <a:solidFill>
                <a:srgbClr val="000000"/>
              </a:solidFill>
              <a:latin typeface="Times New Roman" pitchFamily="18" charset="0"/>
              <a:ea typeface="ＭＳ Ｐゴシック" pitchFamily="34" charset="-128"/>
            </a:endParaRPr>
          </a:p>
        </p:txBody>
      </p:sp>
      <p:sp>
        <p:nvSpPr>
          <p:cNvPr id="65741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65741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9458" name="Rectangle 7"/>
          <p:cNvSpPr>
            <a:spLocks noGrp="1" noChangeArrowheads="1"/>
          </p:cNvSpPr>
          <p:nvPr>
            <p:ph type="sldNum" sz="quarter" idx="5"/>
          </p:nvPr>
        </p:nvSpPr>
        <p:spPr>
          <a:ln>
            <a:miter lim="800000"/>
            <a:headEnd/>
            <a:tailEnd/>
          </a:ln>
        </p:spPr>
        <p:txBody>
          <a:bodyPr/>
          <a:lstStyle/>
          <a:p>
            <a:pPr>
              <a:defRPr/>
            </a:pPr>
            <a:fld id="{67BAE33E-6DDA-4892-9087-90D7A387FE60}" type="slidenum">
              <a:rPr lang="en-US" altLang="ko-KR" smtClean="0"/>
              <a:pPr>
                <a:defRPr/>
              </a:pPr>
              <a:t>357</a:t>
            </a:fld>
            <a:endParaRPr lang="en-US" altLang="ko-KR" smtClean="0"/>
          </a:p>
        </p:txBody>
      </p:sp>
      <p:sp>
        <p:nvSpPr>
          <p:cNvPr id="65945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5189DA9F-8A34-4A74-96B1-668690935DF6}"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357</a:t>
            </a:fld>
            <a:endParaRPr kumimoji="0" lang="en-US" altLang="ko-KR" sz="1100">
              <a:solidFill>
                <a:srgbClr val="000000"/>
              </a:solidFill>
              <a:latin typeface="Times New Roman" pitchFamily="18" charset="0"/>
              <a:ea typeface="ＭＳ Ｐゴシック" pitchFamily="34" charset="-128"/>
            </a:endParaRPr>
          </a:p>
        </p:txBody>
      </p:sp>
      <p:sp>
        <p:nvSpPr>
          <p:cNvPr id="65946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65946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1506" name="Rectangle 7"/>
          <p:cNvSpPr>
            <a:spLocks noGrp="1" noChangeArrowheads="1"/>
          </p:cNvSpPr>
          <p:nvPr>
            <p:ph type="sldNum" sz="quarter" idx="5"/>
          </p:nvPr>
        </p:nvSpPr>
        <p:spPr>
          <a:ln>
            <a:miter lim="800000"/>
            <a:headEnd/>
            <a:tailEnd/>
          </a:ln>
        </p:spPr>
        <p:txBody>
          <a:bodyPr/>
          <a:lstStyle/>
          <a:p>
            <a:pPr>
              <a:defRPr/>
            </a:pPr>
            <a:fld id="{CB6F7558-3814-4DCB-A4DA-72A434BC3AA7}" type="slidenum">
              <a:rPr lang="en-US" altLang="ko-KR" smtClean="0"/>
              <a:pPr>
                <a:defRPr/>
              </a:pPr>
              <a:t>358</a:t>
            </a:fld>
            <a:endParaRPr lang="en-US" altLang="ko-KR" smtClean="0"/>
          </a:p>
        </p:txBody>
      </p:sp>
      <p:sp>
        <p:nvSpPr>
          <p:cNvPr id="66150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3B3D8F45-89F2-4BF0-BDDD-75AAF986DCC6}"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358</a:t>
            </a:fld>
            <a:endParaRPr kumimoji="0" lang="en-US" altLang="ko-KR" sz="1100">
              <a:solidFill>
                <a:srgbClr val="000000"/>
              </a:solidFill>
              <a:latin typeface="Times New Roman" pitchFamily="18" charset="0"/>
              <a:ea typeface="ＭＳ Ｐゴシック" pitchFamily="34" charset="-128"/>
            </a:endParaRPr>
          </a:p>
        </p:txBody>
      </p:sp>
      <p:sp>
        <p:nvSpPr>
          <p:cNvPr id="66150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66150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6626" name="Rectangle 7"/>
          <p:cNvSpPr>
            <a:spLocks noGrp="1" noChangeArrowheads="1"/>
          </p:cNvSpPr>
          <p:nvPr>
            <p:ph type="sldNum" sz="quarter" idx="5"/>
          </p:nvPr>
        </p:nvSpPr>
        <p:spPr>
          <a:ln>
            <a:miter lim="800000"/>
            <a:headEnd/>
            <a:tailEnd/>
          </a:ln>
        </p:spPr>
        <p:txBody>
          <a:bodyPr/>
          <a:lstStyle/>
          <a:p>
            <a:pPr>
              <a:defRPr/>
            </a:pPr>
            <a:fld id="{74CFCA79-0381-4768-82E2-9BF544E8B1E9}" type="slidenum">
              <a:rPr lang="en-US" altLang="ko-KR" smtClean="0"/>
              <a:pPr>
                <a:defRPr/>
              </a:pPr>
              <a:t>362</a:t>
            </a:fld>
            <a:endParaRPr lang="en-US" altLang="ko-KR" smtClean="0"/>
          </a:p>
        </p:txBody>
      </p:sp>
      <p:sp>
        <p:nvSpPr>
          <p:cNvPr id="66662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3F685A77-246F-4F1C-9768-FDED4CCE1427}"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362</a:t>
            </a:fld>
            <a:endParaRPr kumimoji="0" lang="en-US" altLang="ko-KR" sz="1100">
              <a:solidFill>
                <a:srgbClr val="000000"/>
              </a:solidFill>
              <a:latin typeface="Times New Roman" pitchFamily="18" charset="0"/>
              <a:ea typeface="ＭＳ Ｐゴシック" pitchFamily="34" charset="-128"/>
            </a:endParaRPr>
          </a:p>
        </p:txBody>
      </p:sp>
      <p:sp>
        <p:nvSpPr>
          <p:cNvPr id="66662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66662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ln>
            <a:miter lim="800000"/>
            <a:headEnd/>
            <a:tailEnd/>
          </a:ln>
        </p:spPr>
        <p:txBody>
          <a:bodyPr/>
          <a:lstStyle/>
          <a:p>
            <a:pPr>
              <a:defRPr/>
            </a:pPr>
            <a:fld id="{7B65ED9F-036E-485B-BA2E-07986D780A58}" type="slidenum">
              <a:rPr lang="en-US" altLang="ko-KR" smtClean="0"/>
              <a:pPr>
                <a:defRPr/>
              </a:pPr>
              <a:t>42</a:t>
            </a:fld>
            <a:endParaRPr lang="en-US" altLang="ko-KR" smtClean="0"/>
          </a:p>
        </p:txBody>
      </p:sp>
      <p:sp>
        <p:nvSpPr>
          <p:cNvPr id="8397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D4E6B52C-FC20-4A27-9B7F-2A51EC326CE4}"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42</a:t>
            </a:fld>
            <a:endParaRPr kumimoji="0" lang="en-US" altLang="ko-KR" sz="1100">
              <a:solidFill>
                <a:srgbClr val="000000"/>
              </a:solidFill>
              <a:latin typeface="Times New Roman" pitchFamily="18" charset="0"/>
              <a:ea typeface="ＭＳ Ｐゴシック" pitchFamily="34" charset="-128"/>
            </a:endParaRPr>
          </a:p>
        </p:txBody>
      </p:sp>
      <p:sp>
        <p:nvSpPr>
          <p:cNvPr id="8397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8397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8274" name="Rectangle 10"/>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31147" algn="l"/>
                <a:tab pos="863795" algn="l"/>
                <a:tab pos="1296443" algn="l"/>
                <a:tab pos="1729092" algn="l"/>
                <a:tab pos="2161740" algn="l"/>
                <a:tab pos="2594388" algn="l"/>
                <a:tab pos="3027037" algn="l"/>
                <a:tab pos="3459685" algn="l"/>
                <a:tab pos="3893835" algn="l"/>
                <a:tab pos="4326484" algn="l"/>
                <a:tab pos="4759132" algn="l"/>
                <a:tab pos="5191780" algn="l"/>
                <a:tab pos="5624429" algn="l"/>
                <a:tab pos="6057077" algn="l"/>
                <a:tab pos="6489725" algn="l"/>
                <a:tab pos="6922374" algn="l"/>
                <a:tab pos="7356525" algn="l"/>
                <a:tab pos="7789173" algn="l"/>
                <a:tab pos="8221822" algn="l"/>
                <a:tab pos="8654470" algn="l"/>
              </a:tabLst>
              <a:defRPr sz="2300" b="1">
                <a:solidFill>
                  <a:schemeClr val="bg1"/>
                </a:solidFill>
                <a:latin typeface="Times New Roman" pitchFamily="18" charset="0"/>
                <a:ea typeface="ＭＳ Ｐゴシック" pitchFamily="34" charset="-128"/>
              </a:defRPr>
            </a:lvl1pPr>
            <a:lvl2pPr marL="703054" indent="-270405" eaLnBrk="0" hangingPunct="0">
              <a:tabLst>
                <a:tab pos="0" algn="l"/>
                <a:tab pos="431147" algn="l"/>
                <a:tab pos="863795" algn="l"/>
                <a:tab pos="1296443" algn="l"/>
                <a:tab pos="1729092" algn="l"/>
                <a:tab pos="2161740" algn="l"/>
                <a:tab pos="2594388" algn="l"/>
                <a:tab pos="3027037" algn="l"/>
                <a:tab pos="3459685" algn="l"/>
                <a:tab pos="3893835" algn="l"/>
                <a:tab pos="4326484" algn="l"/>
                <a:tab pos="4759132" algn="l"/>
                <a:tab pos="5191780" algn="l"/>
                <a:tab pos="5624429" algn="l"/>
                <a:tab pos="6057077" algn="l"/>
                <a:tab pos="6489725" algn="l"/>
                <a:tab pos="6922374" algn="l"/>
                <a:tab pos="7356525" algn="l"/>
                <a:tab pos="7789173" algn="l"/>
                <a:tab pos="8221822" algn="l"/>
                <a:tab pos="8654470" algn="l"/>
              </a:tabLst>
              <a:defRPr sz="2300" b="1">
                <a:solidFill>
                  <a:schemeClr val="bg1"/>
                </a:solidFill>
                <a:latin typeface="Times New Roman" pitchFamily="18" charset="0"/>
                <a:ea typeface="ＭＳ Ｐゴシック" pitchFamily="34" charset="-128"/>
              </a:defRPr>
            </a:lvl2pPr>
            <a:lvl3pPr marL="1081621" indent="-216324" eaLnBrk="0" hangingPunct="0">
              <a:tabLst>
                <a:tab pos="0" algn="l"/>
                <a:tab pos="431147" algn="l"/>
                <a:tab pos="863795" algn="l"/>
                <a:tab pos="1296443" algn="l"/>
                <a:tab pos="1729092" algn="l"/>
                <a:tab pos="2161740" algn="l"/>
                <a:tab pos="2594388" algn="l"/>
                <a:tab pos="3027037" algn="l"/>
                <a:tab pos="3459685" algn="l"/>
                <a:tab pos="3893835" algn="l"/>
                <a:tab pos="4326484" algn="l"/>
                <a:tab pos="4759132" algn="l"/>
                <a:tab pos="5191780" algn="l"/>
                <a:tab pos="5624429" algn="l"/>
                <a:tab pos="6057077" algn="l"/>
                <a:tab pos="6489725" algn="l"/>
                <a:tab pos="6922374" algn="l"/>
                <a:tab pos="7356525" algn="l"/>
                <a:tab pos="7789173" algn="l"/>
                <a:tab pos="8221822" algn="l"/>
                <a:tab pos="8654470" algn="l"/>
              </a:tabLst>
              <a:defRPr sz="2300" b="1">
                <a:solidFill>
                  <a:schemeClr val="bg1"/>
                </a:solidFill>
                <a:latin typeface="Times New Roman" pitchFamily="18" charset="0"/>
                <a:ea typeface="ＭＳ Ｐゴシック" pitchFamily="34" charset="-128"/>
              </a:defRPr>
            </a:lvl3pPr>
            <a:lvl4pPr marL="1514269" indent="-216324" eaLnBrk="0" hangingPunct="0">
              <a:tabLst>
                <a:tab pos="0" algn="l"/>
                <a:tab pos="431147" algn="l"/>
                <a:tab pos="863795" algn="l"/>
                <a:tab pos="1296443" algn="l"/>
                <a:tab pos="1729092" algn="l"/>
                <a:tab pos="2161740" algn="l"/>
                <a:tab pos="2594388" algn="l"/>
                <a:tab pos="3027037" algn="l"/>
                <a:tab pos="3459685" algn="l"/>
                <a:tab pos="3893835" algn="l"/>
                <a:tab pos="4326484" algn="l"/>
                <a:tab pos="4759132" algn="l"/>
                <a:tab pos="5191780" algn="l"/>
                <a:tab pos="5624429" algn="l"/>
                <a:tab pos="6057077" algn="l"/>
                <a:tab pos="6489725" algn="l"/>
                <a:tab pos="6922374" algn="l"/>
                <a:tab pos="7356525" algn="l"/>
                <a:tab pos="7789173" algn="l"/>
                <a:tab pos="8221822" algn="l"/>
                <a:tab pos="8654470" algn="l"/>
              </a:tabLst>
              <a:defRPr sz="2300" b="1">
                <a:solidFill>
                  <a:schemeClr val="bg1"/>
                </a:solidFill>
                <a:latin typeface="Times New Roman" pitchFamily="18" charset="0"/>
                <a:ea typeface="ＭＳ Ｐゴシック" pitchFamily="34" charset="-128"/>
              </a:defRPr>
            </a:lvl4pPr>
            <a:lvl5pPr marL="1946918" indent="-216324" eaLnBrk="0" hangingPunct="0">
              <a:tabLst>
                <a:tab pos="0" algn="l"/>
                <a:tab pos="431147" algn="l"/>
                <a:tab pos="863795" algn="l"/>
                <a:tab pos="1296443" algn="l"/>
                <a:tab pos="1729092" algn="l"/>
                <a:tab pos="2161740" algn="l"/>
                <a:tab pos="2594388" algn="l"/>
                <a:tab pos="3027037" algn="l"/>
                <a:tab pos="3459685" algn="l"/>
                <a:tab pos="3893835" algn="l"/>
                <a:tab pos="4326484" algn="l"/>
                <a:tab pos="4759132" algn="l"/>
                <a:tab pos="5191780" algn="l"/>
                <a:tab pos="5624429" algn="l"/>
                <a:tab pos="6057077" algn="l"/>
                <a:tab pos="6489725" algn="l"/>
                <a:tab pos="6922374" algn="l"/>
                <a:tab pos="7356525" algn="l"/>
                <a:tab pos="7789173" algn="l"/>
                <a:tab pos="8221822" algn="l"/>
                <a:tab pos="8654470" algn="l"/>
              </a:tabLst>
              <a:defRPr sz="2300" b="1">
                <a:solidFill>
                  <a:schemeClr val="bg1"/>
                </a:solidFill>
                <a:latin typeface="Times New Roman" pitchFamily="18" charset="0"/>
                <a:ea typeface="ＭＳ Ｐゴシック" pitchFamily="34" charset="-128"/>
              </a:defRPr>
            </a:lvl5pPr>
            <a:lvl6pPr marL="2379566" indent="-216324" defTabSz="425138" eaLnBrk="0" fontAlgn="base" hangingPunct="0">
              <a:spcBef>
                <a:spcPct val="0"/>
              </a:spcBef>
              <a:spcAft>
                <a:spcPct val="0"/>
              </a:spcAft>
              <a:buClr>
                <a:srgbClr val="FFFFFF"/>
              </a:buClr>
              <a:buSzPct val="100000"/>
              <a:buFont typeface="Times New Roman" pitchFamily="18" charset="0"/>
              <a:tabLst>
                <a:tab pos="0" algn="l"/>
                <a:tab pos="431147" algn="l"/>
                <a:tab pos="863795" algn="l"/>
                <a:tab pos="1296443" algn="l"/>
                <a:tab pos="1729092" algn="l"/>
                <a:tab pos="2161740" algn="l"/>
                <a:tab pos="2594388" algn="l"/>
                <a:tab pos="3027037" algn="l"/>
                <a:tab pos="3459685" algn="l"/>
                <a:tab pos="3893835" algn="l"/>
                <a:tab pos="4326484" algn="l"/>
                <a:tab pos="4759132" algn="l"/>
                <a:tab pos="5191780" algn="l"/>
                <a:tab pos="5624429" algn="l"/>
                <a:tab pos="6057077" algn="l"/>
                <a:tab pos="6489725" algn="l"/>
                <a:tab pos="6922374" algn="l"/>
                <a:tab pos="7356525" algn="l"/>
                <a:tab pos="7789173" algn="l"/>
                <a:tab pos="8221822" algn="l"/>
                <a:tab pos="8654470" algn="l"/>
              </a:tabLst>
              <a:defRPr sz="2300" b="1">
                <a:solidFill>
                  <a:schemeClr val="bg1"/>
                </a:solidFill>
                <a:latin typeface="Times New Roman" pitchFamily="18" charset="0"/>
                <a:ea typeface="ＭＳ Ｐゴシック" pitchFamily="34" charset="-128"/>
              </a:defRPr>
            </a:lvl6pPr>
            <a:lvl7pPr marL="2812214" indent="-216324" defTabSz="425138" eaLnBrk="0" fontAlgn="base" hangingPunct="0">
              <a:spcBef>
                <a:spcPct val="0"/>
              </a:spcBef>
              <a:spcAft>
                <a:spcPct val="0"/>
              </a:spcAft>
              <a:buClr>
                <a:srgbClr val="FFFFFF"/>
              </a:buClr>
              <a:buSzPct val="100000"/>
              <a:buFont typeface="Times New Roman" pitchFamily="18" charset="0"/>
              <a:tabLst>
                <a:tab pos="0" algn="l"/>
                <a:tab pos="431147" algn="l"/>
                <a:tab pos="863795" algn="l"/>
                <a:tab pos="1296443" algn="l"/>
                <a:tab pos="1729092" algn="l"/>
                <a:tab pos="2161740" algn="l"/>
                <a:tab pos="2594388" algn="l"/>
                <a:tab pos="3027037" algn="l"/>
                <a:tab pos="3459685" algn="l"/>
                <a:tab pos="3893835" algn="l"/>
                <a:tab pos="4326484" algn="l"/>
                <a:tab pos="4759132" algn="l"/>
                <a:tab pos="5191780" algn="l"/>
                <a:tab pos="5624429" algn="l"/>
                <a:tab pos="6057077" algn="l"/>
                <a:tab pos="6489725" algn="l"/>
                <a:tab pos="6922374" algn="l"/>
                <a:tab pos="7356525" algn="l"/>
                <a:tab pos="7789173" algn="l"/>
                <a:tab pos="8221822" algn="l"/>
                <a:tab pos="8654470" algn="l"/>
              </a:tabLst>
              <a:defRPr sz="2300" b="1">
                <a:solidFill>
                  <a:schemeClr val="bg1"/>
                </a:solidFill>
                <a:latin typeface="Times New Roman" pitchFamily="18" charset="0"/>
                <a:ea typeface="ＭＳ Ｐゴシック" pitchFamily="34" charset="-128"/>
              </a:defRPr>
            </a:lvl7pPr>
            <a:lvl8pPr marL="3244863" indent="-216324" defTabSz="425138" eaLnBrk="0" fontAlgn="base" hangingPunct="0">
              <a:spcBef>
                <a:spcPct val="0"/>
              </a:spcBef>
              <a:spcAft>
                <a:spcPct val="0"/>
              </a:spcAft>
              <a:buClr>
                <a:srgbClr val="FFFFFF"/>
              </a:buClr>
              <a:buSzPct val="100000"/>
              <a:buFont typeface="Times New Roman" pitchFamily="18" charset="0"/>
              <a:tabLst>
                <a:tab pos="0" algn="l"/>
                <a:tab pos="431147" algn="l"/>
                <a:tab pos="863795" algn="l"/>
                <a:tab pos="1296443" algn="l"/>
                <a:tab pos="1729092" algn="l"/>
                <a:tab pos="2161740" algn="l"/>
                <a:tab pos="2594388" algn="l"/>
                <a:tab pos="3027037" algn="l"/>
                <a:tab pos="3459685" algn="l"/>
                <a:tab pos="3893835" algn="l"/>
                <a:tab pos="4326484" algn="l"/>
                <a:tab pos="4759132" algn="l"/>
                <a:tab pos="5191780" algn="l"/>
                <a:tab pos="5624429" algn="l"/>
                <a:tab pos="6057077" algn="l"/>
                <a:tab pos="6489725" algn="l"/>
                <a:tab pos="6922374" algn="l"/>
                <a:tab pos="7356525" algn="l"/>
                <a:tab pos="7789173" algn="l"/>
                <a:tab pos="8221822" algn="l"/>
                <a:tab pos="8654470" algn="l"/>
              </a:tabLst>
              <a:defRPr sz="2300" b="1">
                <a:solidFill>
                  <a:schemeClr val="bg1"/>
                </a:solidFill>
                <a:latin typeface="Times New Roman" pitchFamily="18" charset="0"/>
                <a:ea typeface="ＭＳ Ｐゴシック" pitchFamily="34" charset="-128"/>
              </a:defRPr>
            </a:lvl8pPr>
            <a:lvl9pPr marL="3677511" indent="-216324" defTabSz="425138" eaLnBrk="0" fontAlgn="base" hangingPunct="0">
              <a:spcBef>
                <a:spcPct val="0"/>
              </a:spcBef>
              <a:spcAft>
                <a:spcPct val="0"/>
              </a:spcAft>
              <a:buClr>
                <a:srgbClr val="FFFFFF"/>
              </a:buClr>
              <a:buSzPct val="100000"/>
              <a:buFont typeface="Times New Roman" pitchFamily="18" charset="0"/>
              <a:tabLst>
                <a:tab pos="0" algn="l"/>
                <a:tab pos="431147" algn="l"/>
                <a:tab pos="863795" algn="l"/>
                <a:tab pos="1296443" algn="l"/>
                <a:tab pos="1729092" algn="l"/>
                <a:tab pos="2161740" algn="l"/>
                <a:tab pos="2594388" algn="l"/>
                <a:tab pos="3027037" algn="l"/>
                <a:tab pos="3459685" algn="l"/>
                <a:tab pos="3893835" algn="l"/>
                <a:tab pos="4326484" algn="l"/>
                <a:tab pos="4759132" algn="l"/>
                <a:tab pos="5191780" algn="l"/>
                <a:tab pos="5624429" algn="l"/>
                <a:tab pos="6057077" algn="l"/>
                <a:tab pos="6489725" algn="l"/>
                <a:tab pos="6922374" algn="l"/>
                <a:tab pos="7356525" algn="l"/>
                <a:tab pos="7789173" algn="l"/>
                <a:tab pos="8221822" algn="l"/>
                <a:tab pos="8654470" algn="l"/>
              </a:tabLst>
              <a:defRPr sz="2300" b="1">
                <a:solidFill>
                  <a:schemeClr val="bg1"/>
                </a:solidFill>
                <a:latin typeface="Times New Roman" pitchFamily="18" charset="0"/>
                <a:ea typeface="ＭＳ Ｐゴシック" pitchFamily="34" charset="-128"/>
              </a:defRPr>
            </a:lvl9pPr>
          </a:lstStyle>
          <a:p>
            <a:pPr eaLnBrk="1" hangingPunct="1"/>
            <a:fld id="{47E204F0-24D3-4AE1-95B1-8867BA5BA339}" type="slidenum">
              <a:rPr lang="en-US" altLang="ko-KR" sz="1100" b="0">
                <a:solidFill>
                  <a:srgbClr val="000000"/>
                </a:solidFill>
              </a:rPr>
              <a:pPr eaLnBrk="1" hangingPunct="1"/>
              <a:t>6</a:t>
            </a:fld>
            <a:endParaRPr lang="en-US" altLang="ko-KR" sz="1100" b="0">
              <a:solidFill>
                <a:srgbClr val="000000"/>
              </a:solidFill>
            </a:endParaRPr>
          </a:p>
        </p:txBody>
      </p:sp>
      <p:sp>
        <p:nvSpPr>
          <p:cNvPr id="438275" name="Text Box 1"/>
          <p:cNvSpPr txBox="1">
            <a:spLocks noChangeArrowheads="1"/>
          </p:cNvSpPr>
          <p:nvPr/>
        </p:nvSpPr>
        <p:spPr bwMode="auto">
          <a:xfrm>
            <a:off x="991005" y="686670"/>
            <a:ext cx="4875991" cy="3427551"/>
          </a:xfrm>
          <a:prstGeom prst="rect">
            <a:avLst/>
          </a:prstGeom>
          <a:solidFill>
            <a:srgbClr val="FFFFFF"/>
          </a:solidFill>
          <a:ln w="9360">
            <a:solidFill>
              <a:srgbClr val="000000"/>
            </a:solidFill>
            <a:miter lim="800000"/>
            <a:headEnd/>
            <a:tailEnd/>
          </a:ln>
        </p:spPr>
        <p:txBody>
          <a:bodyPr wrap="none" lIns="88096" tIns="44048" rIns="88096" bIns="44048" anchor="ctr"/>
          <a:lstStyle>
            <a:lvl1pPr eaLnBrk="0" hangingPunct="0">
              <a:defRPr sz="2400" b="1">
                <a:solidFill>
                  <a:schemeClr val="bg1"/>
                </a:solidFill>
                <a:latin typeface="Times New Roman" pitchFamily="18" charset="0"/>
                <a:ea typeface="ＭＳ Ｐゴシック" pitchFamily="34" charset="-128"/>
              </a:defRPr>
            </a:lvl1pPr>
            <a:lvl2pPr marL="742950" indent="-285750" eaLnBrk="0" hangingPunct="0">
              <a:defRPr sz="2400" b="1">
                <a:solidFill>
                  <a:schemeClr val="bg1"/>
                </a:solidFill>
                <a:latin typeface="Times New Roman" pitchFamily="18" charset="0"/>
                <a:ea typeface="ＭＳ Ｐゴシック" pitchFamily="34" charset="-128"/>
              </a:defRPr>
            </a:lvl2pPr>
            <a:lvl3pPr marL="1143000" indent="-228600" eaLnBrk="0" hangingPunct="0">
              <a:defRPr sz="2400" b="1">
                <a:solidFill>
                  <a:schemeClr val="bg1"/>
                </a:solidFill>
                <a:latin typeface="Times New Roman" pitchFamily="18" charset="0"/>
                <a:ea typeface="ＭＳ Ｐゴシック" pitchFamily="34" charset="-128"/>
              </a:defRPr>
            </a:lvl3pPr>
            <a:lvl4pPr marL="1600200" indent="-228600" eaLnBrk="0" hangingPunct="0">
              <a:defRPr sz="2400" b="1">
                <a:solidFill>
                  <a:schemeClr val="bg1"/>
                </a:solidFill>
                <a:latin typeface="Times New Roman" pitchFamily="18" charset="0"/>
                <a:ea typeface="ＭＳ Ｐゴシック" pitchFamily="34" charset="-128"/>
              </a:defRPr>
            </a:lvl4pPr>
            <a:lvl5pPr marL="2057400" indent="-228600" eaLnBrk="0" hangingPunct="0">
              <a:defRPr sz="2400" b="1">
                <a:solidFill>
                  <a:schemeClr val="bg1"/>
                </a:solidFill>
                <a:latin typeface="Times New Roman" pitchFamily="18" charset="0"/>
                <a:ea typeface="ＭＳ Ｐゴシック" pitchFamily="34" charset="-128"/>
              </a:defRPr>
            </a:lvl5pPr>
            <a:lvl6pPr marL="2514600" indent="-228600" defTabSz="449263" eaLnBrk="0" fontAlgn="base" hangingPunct="0">
              <a:spcBef>
                <a:spcPct val="0"/>
              </a:spcBef>
              <a:spcAft>
                <a:spcPct val="0"/>
              </a:spcAft>
              <a:buClr>
                <a:srgbClr val="FFFFFF"/>
              </a:buClr>
              <a:buSzPct val="100000"/>
              <a:buFont typeface="Times New Roman" pitchFamily="18" charset="0"/>
              <a:defRPr sz="2400" b="1">
                <a:solidFill>
                  <a:schemeClr val="bg1"/>
                </a:solidFill>
                <a:latin typeface="Times New Roman" pitchFamily="18" charset="0"/>
                <a:ea typeface="ＭＳ Ｐゴシック" pitchFamily="34" charset="-128"/>
              </a:defRPr>
            </a:lvl6pPr>
            <a:lvl7pPr marL="2971800" indent="-228600" defTabSz="449263" eaLnBrk="0" fontAlgn="base" hangingPunct="0">
              <a:spcBef>
                <a:spcPct val="0"/>
              </a:spcBef>
              <a:spcAft>
                <a:spcPct val="0"/>
              </a:spcAft>
              <a:buClr>
                <a:srgbClr val="FFFFFF"/>
              </a:buClr>
              <a:buSzPct val="100000"/>
              <a:buFont typeface="Times New Roman" pitchFamily="18" charset="0"/>
              <a:defRPr sz="2400" b="1">
                <a:solidFill>
                  <a:schemeClr val="bg1"/>
                </a:solidFill>
                <a:latin typeface="Times New Roman" pitchFamily="18" charset="0"/>
                <a:ea typeface="ＭＳ Ｐゴシック" pitchFamily="34" charset="-128"/>
              </a:defRPr>
            </a:lvl7pPr>
            <a:lvl8pPr marL="3429000" indent="-228600" defTabSz="449263" eaLnBrk="0" fontAlgn="base" hangingPunct="0">
              <a:spcBef>
                <a:spcPct val="0"/>
              </a:spcBef>
              <a:spcAft>
                <a:spcPct val="0"/>
              </a:spcAft>
              <a:buClr>
                <a:srgbClr val="FFFFFF"/>
              </a:buClr>
              <a:buSzPct val="100000"/>
              <a:buFont typeface="Times New Roman" pitchFamily="18" charset="0"/>
              <a:defRPr sz="2400" b="1">
                <a:solidFill>
                  <a:schemeClr val="bg1"/>
                </a:solidFill>
                <a:latin typeface="Times New Roman" pitchFamily="18" charset="0"/>
                <a:ea typeface="ＭＳ Ｐゴシック" pitchFamily="34" charset="-128"/>
              </a:defRPr>
            </a:lvl8pPr>
            <a:lvl9pPr marL="3886200" indent="-228600" defTabSz="449263" eaLnBrk="0" fontAlgn="base" hangingPunct="0">
              <a:spcBef>
                <a:spcPct val="0"/>
              </a:spcBef>
              <a:spcAft>
                <a:spcPct val="0"/>
              </a:spcAft>
              <a:buClr>
                <a:srgbClr val="FFFFFF"/>
              </a:buClr>
              <a:buSzPct val="100000"/>
              <a:buFont typeface="Times New Roman" pitchFamily="18" charset="0"/>
              <a:defRPr sz="2400" b="1">
                <a:solidFill>
                  <a:schemeClr val="bg1"/>
                </a:solidFill>
                <a:latin typeface="Times New Roman" pitchFamily="18" charset="0"/>
                <a:ea typeface="ＭＳ Ｐゴシック" pitchFamily="34" charset="-128"/>
              </a:defRPr>
            </a:lvl9pPr>
          </a:lstStyle>
          <a:p>
            <a:pPr eaLnBrk="1" hangingPunct="1"/>
            <a:endParaRPr lang="ko-KR" altLang="en-US"/>
          </a:p>
        </p:txBody>
      </p:sp>
      <p:sp>
        <p:nvSpPr>
          <p:cNvPr id="438276" name="Rectangle 2"/>
          <p:cNvSpPr>
            <a:spLocks noGrp="1" noChangeArrowheads="1"/>
          </p:cNvSpPr>
          <p:nvPr>
            <p:ph type="body"/>
          </p:nvPr>
        </p:nvSpPr>
        <p:spPr>
          <a:xfrm>
            <a:off x="685958" y="4341663"/>
            <a:ext cx="5481342" cy="41098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ko-KR" altLang="en-US" smtClean="0">
              <a:ea typeface="굴림" pitchFamily="50" charset="-127"/>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ln>
            <a:miter lim="800000"/>
            <a:headEnd/>
            <a:tailEnd/>
          </a:ln>
        </p:spPr>
        <p:txBody>
          <a:bodyPr/>
          <a:lstStyle/>
          <a:p>
            <a:pPr>
              <a:defRPr/>
            </a:pPr>
            <a:fld id="{2A455E55-3B1E-4C6B-B344-E7A6E571B218}" type="slidenum">
              <a:rPr lang="en-US" altLang="ko-KR" smtClean="0"/>
              <a:pPr>
                <a:defRPr/>
              </a:pPr>
              <a:t>43</a:t>
            </a:fld>
            <a:endParaRPr lang="en-US" altLang="ko-KR" smtClean="0"/>
          </a:p>
        </p:txBody>
      </p:sp>
      <p:sp>
        <p:nvSpPr>
          <p:cNvPr id="8601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7600A583-A2CB-431D-983D-7664B214AAC6}"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43</a:t>
            </a:fld>
            <a:endParaRPr kumimoji="0" lang="en-US" altLang="ko-KR" sz="1100">
              <a:solidFill>
                <a:srgbClr val="000000"/>
              </a:solidFill>
              <a:latin typeface="Times New Roman" pitchFamily="18" charset="0"/>
              <a:ea typeface="ＭＳ Ｐゴシック" pitchFamily="34" charset="-128"/>
            </a:endParaRPr>
          </a:p>
        </p:txBody>
      </p:sp>
      <p:sp>
        <p:nvSpPr>
          <p:cNvPr id="8602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8602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r>
              <a:rPr lang="en-US" altLang="ko-KR" b="1" smtClean="0"/>
              <a:t>Gen 1:28</a:t>
            </a:r>
            <a:r>
              <a:rPr lang="en-US" altLang="ko-KR" smtClean="0">
                <a:latin typeface="Arial" charset="0"/>
              </a:rPr>
              <a:t> </a:t>
            </a:r>
            <a:r>
              <a:rPr lang="en-US" altLang="ko-KR" smtClean="0"/>
              <a:t>God blessed them and said to them, "Be fruitful and increase in number; fill the earth and subdue it. Rule over the fish of the sea and the birds of the air and over every living creature that moves on the ground."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ln>
            <a:miter lim="800000"/>
            <a:headEnd/>
            <a:tailEnd/>
          </a:ln>
        </p:spPr>
        <p:txBody>
          <a:bodyPr/>
          <a:lstStyle/>
          <a:p>
            <a:pPr>
              <a:defRPr/>
            </a:pPr>
            <a:fld id="{B93D0A01-49EC-4C7D-BE1B-0C6A54891D70}" type="slidenum">
              <a:rPr lang="en-US" altLang="ko-KR" smtClean="0"/>
              <a:pPr>
                <a:defRPr/>
              </a:pPr>
              <a:t>44</a:t>
            </a:fld>
            <a:endParaRPr lang="en-US" altLang="ko-KR" smtClean="0"/>
          </a:p>
        </p:txBody>
      </p:sp>
      <p:sp>
        <p:nvSpPr>
          <p:cNvPr id="8806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3A9367C6-8988-4B18-BBC0-5935134BD2AB}"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44</a:t>
            </a:fld>
            <a:endParaRPr kumimoji="0" lang="en-US" altLang="ko-KR" sz="1100">
              <a:solidFill>
                <a:srgbClr val="000000"/>
              </a:solidFill>
              <a:latin typeface="Times New Roman" pitchFamily="18" charset="0"/>
              <a:ea typeface="ＭＳ Ｐゴシック" pitchFamily="34" charset="-128"/>
            </a:endParaRPr>
          </a:p>
        </p:txBody>
      </p:sp>
      <p:sp>
        <p:nvSpPr>
          <p:cNvPr id="8806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8806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ln>
            <a:miter lim="800000"/>
            <a:headEnd/>
            <a:tailEnd/>
          </a:ln>
        </p:spPr>
        <p:txBody>
          <a:bodyPr/>
          <a:lstStyle/>
          <a:p>
            <a:pPr>
              <a:defRPr/>
            </a:pPr>
            <a:fld id="{7C020D8B-F34A-4C72-B513-945356D69F6B}" type="slidenum">
              <a:rPr lang="en-US" altLang="ko-KR" smtClean="0"/>
              <a:pPr>
                <a:defRPr/>
              </a:pPr>
              <a:t>45</a:t>
            </a:fld>
            <a:endParaRPr lang="en-US" altLang="ko-KR" smtClean="0"/>
          </a:p>
        </p:txBody>
      </p:sp>
      <p:sp>
        <p:nvSpPr>
          <p:cNvPr id="9011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8A27A725-0CFC-4804-A238-F1EC238EE268}"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45</a:t>
            </a:fld>
            <a:endParaRPr kumimoji="0" lang="en-US" altLang="ko-KR" sz="1100">
              <a:solidFill>
                <a:srgbClr val="000000"/>
              </a:solidFill>
              <a:latin typeface="Times New Roman" pitchFamily="18" charset="0"/>
              <a:ea typeface="ＭＳ Ｐゴシック" pitchFamily="34" charset="-128"/>
            </a:endParaRPr>
          </a:p>
        </p:txBody>
      </p:sp>
      <p:sp>
        <p:nvSpPr>
          <p:cNvPr id="9011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9011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ln>
            <a:miter lim="800000"/>
            <a:headEnd/>
            <a:tailEnd/>
          </a:ln>
        </p:spPr>
        <p:txBody>
          <a:bodyPr/>
          <a:lstStyle/>
          <a:p>
            <a:pPr>
              <a:defRPr/>
            </a:pPr>
            <a:fld id="{E7E33184-6084-4A3D-B929-02BEDA0D4178}" type="slidenum">
              <a:rPr lang="en-US" altLang="ko-KR" smtClean="0"/>
              <a:pPr>
                <a:defRPr/>
              </a:pPr>
              <a:t>46</a:t>
            </a:fld>
            <a:endParaRPr lang="en-US" altLang="ko-KR" smtClean="0"/>
          </a:p>
        </p:txBody>
      </p:sp>
      <p:sp>
        <p:nvSpPr>
          <p:cNvPr id="9216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5E80B49E-8B09-4F90-9AC2-037C94A86C19}"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46</a:t>
            </a:fld>
            <a:endParaRPr kumimoji="0" lang="en-US" altLang="ko-KR" sz="1100">
              <a:solidFill>
                <a:srgbClr val="000000"/>
              </a:solidFill>
              <a:latin typeface="Times New Roman" pitchFamily="18" charset="0"/>
              <a:ea typeface="ＭＳ Ｐゴシック" pitchFamily="34" charset="-128"/>
            </a:endParaRPr>
          </a:p>
        </p:txBody>
      </p:sp>
      <p:sp>
        <p:nvSpPr>
          <p:cNvPr id="9216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9216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ln>
            <a:miter lim="800000"/>
            <a:headEnd/>
            <a:tailEnd/>
          </a:ln>
        </p:spPr>
        <p:txBody>
          <a:bodyPr/>
          <a:lstStyle/>
          <a:p>
            <a:pPr>
              <a:defRPr/>
            </a:pPr>
            <a:fld id="{BCF0BB96-7C74-4DDB-B9ED-1C53100DCE73}" type="slidenum">
              <a:rPr lang="en-US" altLang="ko-KR" smtClean="0"/>
              <a:pPr>
                <a:defRPr/>
              </a:pPr>
              <a:t>47</a:t>
            </a:fld>
            <a:endParaRPr lang="en-US" altLang="ko-KR" smtClean="0"/>
          </a:p>
        </p:txBody>
      </p:sp>
      <p:sp>
        <p:nvSpPr>
          <p:cNvPr id="9421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5F002EC7-6922-4C88-9EA5-5777B5F712BA}"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47</a:t>
            </a:fld>
            <a:endParaRPr kumimoji="0" lang="en-US" altLang="ko-KR" sz="1100">
              <a:solidFill>
                <a:srgbClr val="000000"/>
              </a:solidFill>
              <a:latin typeface="Times New Roman" pitchFamily="18" charset="0"/>
              <a:ea typeface="ＭＳ Ｐゴシック" pitchFamily="34" charset="-128"/>
            </a:endParaRPr>
          </a:p>
        </p:txBody>
      </p:sp>
      <p:sp>
        <p:nvSpPr>
          <p:cNvPr id="9421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9421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ln>
            <a:miter lim="800000"/>
            <a:headEnd/>
            <a:tailEnd/>
          </a:ln>
        </p:spPr>
        <p:txBody>
          <a:bodyPr/>
          <a:lstStyle/>
          <a:p>
            <a:pPr>
              <a:defRPr/>
            </a:pPr>
            <a:fld id="{FF89D509-C21B-47E1-8D2A-AC6F4D94257F}" type="slidenum">
              <a:rPr lang="en-US" altLang="ko-KR" smtClean="0"/>
              <a:pPr>
                <a:defRPr/>
              </a:pPr>
              <a:t>48</a:t>
            </a:fld>
            <a:endParaRPr lang="en-US" altLang="ko-KR" smtClean="0"/>
          </a:p>
        </p:txBody>
      </p:sp>
      <p:sp>
        <p:nvSpPr>
          <p:cNvPr id="9625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84CB9345-180B-4162-B465-62814D341CFA}"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48</a:t>
            </a:fld>
            <a:endParaRPr kumimoji="0" lang="en-US" altLang="ko-KR" sz="1100">
              <a:solidFill>
                <a:srgbClr val="000000"/>
              </a:solidFill>
              <a:latin typeface="Times New Roman" pitchFamily="18" charset="0"/>
              <a:ea typeface="ＭＳ Ｐゴシック" pitchFamily="34" charset="-128"/>
            </a:endParaRPr>
          </a:p>
        </p:txBody>
      </p:sp>
      <p:sp>
        <p:nvSpPr>
          <p:cNvPr id="9626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9626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r>
              <a:rPr lang="en-US" altLang="ko-KR" b="1" smtClean="0"/>
              <a:t>John 1:1</a:t>
            </a:r>
            <a:r>
              <a:rPr lang="en-US" altLang="ko-KR" smtClean="0"/>
              <a:t> In the beginning was the Word, and the Word was with God, and the Word was God.</a:t>
            </a:r>
            <a:r>
              <a:rPr lang="en-US" altLang="ko-KR" smtClean="0">
                <a:latin typeface="Arial" charset="0"/>
              </a:rPr>
              <a:t> </a:t>
            </a:r>
            <a:r>
              <a:rPr lang="en-US" altLang="ko-KR" b="1" smtClean="0"/>
              <a:t>2</a:t>
            </a:r>
            <a:r>
              <a:rPr lang="en-US" altLang="ko-KR" smtClean="0"/>
              <a:t>He was with God in the beginning.</a:t>
            </a:r>
            <a:r>
              <a:rPr lang="en-US" altLang="ko-KR" smtClean="0">
                <a:latin typeface="Arial" charset="0"/>
              </a:rPr>
              <a:t> </a:t>
            </a:r>
            <a:r>
              <a:rPr lang="en-US" altLang="ko-KR" b="1" smtClean="0"/>
              <a:t>3</a:t>
            </a:r>
            <a:r>
              <a:rPr lang="en-US" altLang="ko-KR" smtClean="0"/>
              <a:t>Through him all things were made; without him nothing was made that has been made.</a:t>
            </a:r>
            <a:r>
              <a:rPr lang="en-US" altLang="ko-KR" smtClean="0">
                <a:latin typeface="Arial" charset="0"/>
              </a:rPr>
              <a:t> </a:t>
            </a:r>
            <a:r>
              <a:rPr lang="en-US" altLang="ko-KR" b="1" smtClean="0"/>
              <a:t>4</a:t>
            </a:r>
            <a:r>
              <a:rPr lang="en-US" altLang="ko-KR" smtClean="0"/>
              <a:t>In him was life, and that life was the light of men.</a:t>
            </a:r>
            <a:r>
              <a:rPr lang="en-US" altLang="ko-KR" smtClean="0">
                <a:latin typeface="Arial" charset="0"/>
              </a:rPr>
              <a:t> </a:t>
            </a:r>
            <a:r>
              <a:rPr lang="en-US" altLang="ko-KR" b="1" smtClean="0"/>
              <a:t>5</a:t>
            </a:r>
            <a:r>
              <a:rPr lang="en-US" altLang="ko-KR" smtClean="0"/>
              <a:t>The light shines in the darkness, but the darkness has not understood</a:t>
            </a:r>
            <a:r>
              <a:rPr lang="en-US" altLang="ko-KR" smtClean="0">
                <a:latin typeface="Arial" charset="0"/>
              </a:rPr>
              <a:t> </a:t>
            </a:r>
            <a:r>
              <a:rPr lang="en-US" altLang="ko-KR" smtClean="0"/>
              <a:t>it.</a:t>
            </a:r>
          </a:p>
          <a:p>
            <a:pPr eaLnBrk="1" hangingPunct="1"/>
            <a:endParaRPr lang="en-US" altLang="ko-K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ln>
            <a:miter lim="800000"/>
            <a:headEnd/>
            <a:tailEnd/>
          </a:ln>
        </p:spPr>
        <p:txBody>
          <a:bodyPr/>
          <a:lstStyle/>
          <a:p>
            <a:pPr>
              <a:defRPr/>
            </a:pPr>
            <a:fld id="{9515246C-38EF-41F2-9527-86D0BA73F374}" type="slidenum">
              <a:rPr lang="en-US" altLang="ko-KR" smtClean="0"/>
              <a:pPr>
                <a:defRPr/>
              </a:pPr>
              <a:t>49</a:t>
            </a:fld>
            <a:endParaRPr lang="en-US" altLang="ko-KR" smtClean="0"/>
          </a:p>
        </p:txBody>
      </p:sp>
      <p:sp>
        <p:nvSpPr>
          <p:cNvPr id="9830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5488B732-8AB3-4CC7-A711-FAF925BC1AA9}"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49</a:t>
            </a:fld>
            <a:endParaRPr kumimoji="0" lang="en-US" altLang="ko-KR" sz="1100">
              <a:solidFill>
                <a:srgbClr val="000000"/>
              </a:solidFill>
              <a:latin typeface="Times New Roman" pitchFamily="18" charset="0"/>
              <a:ea typeface="ＭＳ Ｐゴシック" pitchFamily="34" charset="-128"/>
            </a:endParaRPr>
          </a:p>
        </p:txBody>
      </p:sp>
      <p:sp>
        <p:nvSpPr>
          <p:cNvPr id="9830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9830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ln>
            <a:miter lim="800000"/>
            <a:headEnd/>
            <a:tailEnd/>
          </a:ln>
        </p:spPr>
        <p:txBody>
          <a:bodyPr/>
          <a:lstStyle/>
          <a:p>
            <a:pPr>
              <a:defRPr/>
            </a:pPr>
            <a:fld id="{13B06A55-9A8C-4F01-BAAA-515BF50EF709}" type="slidenum">
              <a:rPr lang="en-US" altLang="ko-KR" smtClean="0"/>
              <a:pPr>
                <a:defRPr/>
              </a:pPr>
              <a:t>50</a:t>
            </a:fld>
            <a:endParaRPr lang="en-US" altLang="ko-KR" smtClean="0"/>
          </a:p>
        </p:txBody>
      </p:sp>
      <p:sp>
        <p:nvSpPr>
          <p:cNvPr id="10035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3DA6429F-C7CA-42EE-A664-65D2F26EB608}"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50</a:t>
            </a:fld>
            <a:endParaRPr kumimoji="0" lang="en-US" altLang="ko-KR" sz="1100">
              <a:solidFill>
                <a:srgbClr val="000000"/>
              </a:solidFill>
              <a:latin typeface="Times New Roman" pitchFamily="18" charset="0"/>
              <a:ea typeface="ＭＳ Ｐゴシック" pitchFamily="34" charset="-128"/>
            </a:endParaRPr>
          </a:p>
        </p:txBody>
      </p:sp>
      <p:sp>
        <p:nvSpPr>
          <p:cNvPr id="10035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0035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r>
              <a:rPr lang="en-US" altLang="ko-KR" smtClean="0"/>
              <a:t>31, 39, 46, 59, 69, 81, 87, 96, 97</a:t>
            </a:r>
            <a:endParaRPr lang="en-US" altLang="ko-KR" smtClean="0">
              <a:ea typeface="맑은 고딕" pitchFamily="50" charset="-127"/>
            </a:endParaRPr>
          </a:p>
          <a:p>
            <a:pPr eaLnBrk="1" hangingPunct="1"/>
            <a:endParaRPr lang="en-US" altLang="ko-K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ln>
            <a:miter lim="800000"/>
            <a:headEnd/>
            <a:tailEnd/>
          </a:ln>
        </p:spPr>
        <p:txBody>
          <a:bodyPr/>
          <a:lstStyle/>
          <a:p>
            <a:pPr>
              <a:defRPr/>
            </a:pPr>
            <a:fld id="{6153EB53-015F-4F70-AC25-DDA0A3B985B1}" type="slidenum">
              <a:rPr lang="en-US" altLang="ko-KR" smtClean="0"/>
              <a:pPr>
                <a:defRPr/>
              </a:pPr>
              <a:t>51</a:t>
            </a:fld>
            <a:endParaRPr lang="en-US" altLang="ko-KR" smtClean="0"/>
          </a:p>
        </p:txBody>
      </p:sp>
      <p:sp>
        <p:nvSpPr>
          <p:cNvPr id="10240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0963C648-1893-415B-B09A-E714B0A01F37}"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51</a:t>
            </a:fld>
            <a:endParaRPr kumimoji="0" lang="en-US" altLang="ko-KR" sz="1100">
              <a:solidFill>
                <a:srgbClr val="000000"/>
              </a:solidFill>
              <a:latin typeface="Times New Roman" pitchFamily="18" charset="0"/>
              <a:ea typeface="ＭＳ Ｐゴシック" pitchFamily="34" charset="-128"/>
            </a:endParaRPr>
          </a:p>
        </p:txBody>
      </p:sp>
      <p:sp>
        <p:nvSpPr>
          <p:cNvPr id="10240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0240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r>
              <a:rPr lang="en-US" altLang="ko-KR" b="1" smtClean="0"/>
              <a:t>Matt. 7:2 </a:t>
            </a:r>
            <a:r>
              <a:rPr lang="en-US" altLang="ko-KR" smtClean="0"/>
              <a:t>For in the same way you judge others, you will be judged, and with the measure you use, it will be measured to you.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ln>
            <a:miter lim="800000"/>
            <a:headEnd/>
            <a:tailEnd/>
          </a:ln>
        </p:spPr>
        <p:txBody>
          <a:bodyPr/>
          <a:lstStyle/>
          <a:p>
            <a:pPr>
              <a:defRPr/>
            </a:pPr>
            <a:fld id="{B8199AE0-ED5A-4633-9A4D-6D6E72455A56}" type="slidenum">
              <a:rPr lang="en-US" altLang="ko-KR" smtClean="0"/>
              <a:pPr>
                <a:defRPr/>
              </a:pPr>
              <a:t>52</a:t>
            </a:fld>
            <a:endParaRPr lang="en-US" altLang="ko-KR" smtClean="0"/>
          </a:p>
        </p:txBody>
      </p:sp>
      <p:sp>
        <p:nvSpPr>
          <p:cNvPr id="10445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83AB1BBE-DA7B-4D9F-B88F-59B16F9E3C8C}"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52</a:t>
            </a:fld>
            <a:endParaRPr kumimoji="0" lang="en-US" altLang="ko-KR" sz="1100">
              <a:solidFill>
                <a:srgbClr val="000000"/>
              </a:solidFill>
              <a:latin typeface="Times New Roman" pitchFamily="18" charset="0"/>
              <a:ea typeface="ＭＳ Ｐゴシック" pitchFamily="34" charset="-128"/>
            </a:endParaRPr>
          </a:p>
        </p:txBody>
      </p:sp>
      <p:sp>
        <p:nvSpPr>
          <p:cNvPr id="10445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0445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9298" name="Rectangle 10"/>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31147" algn="l"/>
                <a:tab pos="863795" algn="l"/>
                <a:tab pos="1296443" algn="l"/>
                <a:tab pos="1729092" algn="l"/>
                <a:tab pos="2161740" algn="l"/>
                <a:tab pos="2594388" algn="l"/>
                <a:tab pos="3027037" algn="l"/>
                <a:tab pos="3459685" algn="l"/>
                <a:tab pos="3893835" algn="l"/>
                <a:tab pos="4326484" algn="l"/>
                <a:tab pos="4759132" algn="l"/>
                <a:tab pos="5191780" algn="l"/>
                <a:tab pos="5624429" algn="l"/>
                <a:tab pos="6057077" algn="l"/>
                <a:tab pos="6489725" algn="l"/>
                <a:tab pos="6922374" algn="l"/>
                <a:tab pos="7356525" algn="l"/>
                <a:tab pos="7789173" algn="l"/>
                <a:tab pos="8221822" algn="l"/>
                <a:tab pos="8654470" algn="l"/>
              </a:tabLst>
              <a:defRPr sz="2300" b="1">
                <a:solidFill>
                  <a:schemeClr val="bg1"/>
                </a:solidFill>
                <a:latin typeface="Times New Roman" pitchFamily="18" charset="0"/>
                <a:ea typeface="ＭＳ Ｐゴシック" pitchFamily="34" charset="-128"/>
              </a:defRPr>
            </a:lvl1pPr>
            <a:lvl2pPr marL="703054" indent="-270405" eaLnBrk="0" hangingPunct="0">
              <a:tabLst>
                <a:tab pos="0" algn="l"/>
                <a:tab pos="431147" algn="l"/>
                <a:tab pos="863795" algn="l"/>
                <a:tab pos="1296443" algn="l"/>
                <a:tab pos="1729092" algn="l"/>
                <a:tab pos="2161740" algn="l"/>
                <a:tab pos="2594388" algn="l"/>
                <a:tab pos="3027037" algn="l"/>
                <a:tab pos="3459685" algn="l"/>
                <a:tab pos="3893835" algn="l"/>
                <a:tab pos="4326484" algn="l"/>
                <a:tab pos="4759132" algn="l"/>
                <a:tab pos="5191780" algn="l"/>
                <a:tab pos="5624429" algn="l"/>
                <a:tab pos="6057077" algn="l"/>
                <a:tab pos="6489725" algn="l"/>
                <a:tab pos="6922374" algn="l"/>
                <a:tab pos="7356525" algn="l"/>
                <a:tab pos="7789173" algn="l"/>
                <a:tab pos="8221822" algn="l"/>
                <a:tab pos="8654470" algn="l"/>
              </a:tabLst>
              <a:defRPr sz="2300" b="1">
                <a:solidFill>
                  <a:schemeClr val="bg1"/>
                </a:solidFill>
                <a:latin typeface="Times New Roman" pitchFamily="18" charset="0"/>
                <a:ea typeface="ＭＳ Ｐゴシック" pitchFamily="34" charset="-128"/>
              </a:defRPr>
            </a:lvl2pPr>
            <a:lvl3pPr marL="1081621" indent="-216324" eaLnBrk="0" hangingPunct="0">
              <a:tabLst>
                <a:tab pos="0" algn="l"/>
                <a:tab pos="431147" algn="l"/>
                <a:tab pos="863795" algn="l"/>
                <a:tab pos="1296443" algn="l"/>
                <a:tab pos="1729092" algn="l"/>
                <a:tab pos="2161740" algn="l"/>
                <a:tab pos="2594388" algn="l"/>
                <a:tab pos="3027037" algn="l"/>
                <a:tab pos="3459685" algn="l"/>
                <a:tab pos="3893835" algn="l"/>
                <a:tab pos="4326484" algn="l"/>
                <a:tab pos="4759132" algn="l"/>
                <a:tab pos="5191780" algn="l"/>
                <a:tab pos="5624429" algn="l"/>
                <a:tab pos="6057077" algn="l"/>
                <a:tab pos="6489725" algn="l"/>
                <a:tab pos="6922374" algn="l"/>
                <a:tab pos="7356525" algn="l"/>
                <a:tab pos="7789173" algn="l"/>
                <a:tab pos="8221822" algn="l"/>
                <a:tab pos="8654470" algn="l"/>
              </a:tabLst>
              <a:defRPr sz="2300" b="1">
                <a:solidFill>
                  <a:schemeClr val="bg1"/>
                </a:solidFill>
                <a:latin typeface="Times New Roman" pitchFamily="18" charset="0"/>
                <a:ea typeface="ＭＳ Ｐゴシック" pitchFamily="34" charset="-128"/>
              </a:defRPr>
            </a:lvl3pPr>
            <a:lvl4pPr marL="1514269" indent="-216324" eaLnBrk="0" hangingPunct="0">
              <a:tabLst>
                <a:tab pos="0" algn="l"/>
                <a:tab pos="431147" algn="l"/>
                <a:tab pos="863795" algn="l"/>
                <a:tab pos="1296443" algn="l"/>
                <a:tab pos="1729092" algn="l"/>
                <a:tab pos="2161740" algn="l"/>
                <a:tab pos="2594388" algn="l"/>
                <a:tab pos="3027037" algn="l"/>
                <a:tab pos="3459685" algn="l"/>
                <a:tab pos="3893835" algn="l"/>
                <a:tab pos="4326484" algn="l"/>
                <a:tab pos="4759132" algn="l"/>
                <a:tab pos="5191780" algn="l"/>
                <a:tab pos="5624429" algn="l"/>
                <a:tab pos="6057077" algn="l"/>
                <a:tab pos="6489725" algn="l"/>
                <a:tab pos="6922374" algn="l"/>
                <a:tab pos="7356525" algn="l"/>
                <a:tab pos="7789173" algn="l"/>
                <a:tab pos="8221822" algn="l"/>
                <a:tab pos="8654470" algn="l"/>
              </a:tabLst>
              <a:defRPr sz="2300" b="1">
                <a:solidFill>
                  <a:schemeClr val="bg1"/>
                </a:solidFill>
                <a:latin typeface="Times New Roman" pitchFamily="18" charset="0"/>
                <a:ea typeface="ＭＳ Ｐゴシック" pitchFamily="34" charset="-128"/>
              </a:defRPr>
            </a:lvl4pPr>
            <a:lvl5pPr marL="1946918" indent="-216324" eaLnBrk="0" hangingPunct="0">
              <a:tabLst>
                <a:tab pos="0" algn="l"/>
                <a:tab pos="431147" algn="l"/>
                <a:tab pos="863795" algn="l"/>
                <a:tab pos="1296443" algn="l"/>
                <a:tab pos="1729092" algn="l"/>
                <a:tab pos="2161740" algn="l"/>
                <a:tab pos="2594388" algn="l"/>
                <a:tab pos="3027037" algn="l"/>
                <a:tab pos="3459685" algn="l"/>
                <a:tab pos="3893835" algn="l"/>
                <a:tab pos="4326484" algn="l"/>
                <a:tab pos="4759132" algn="l"/>
                <a:tab pos="5191780" algn="l"/>
                <a:tab pos="5624429" algn="l"/>
                <a:tab pos="6057077" algn="l"/>
                <a:tab pos="6489725" algn="l"/>
                <a:tab pos="6922374" algn="l"/>
                <a:tab pos="7356525" algn="l"/>
                <a:tab pos="7789173" algn="l"/>
                <a:tab pos="8221822" algn="l"/>
                <a:tab pos="8654470" algn="l"/>
              </a:tabLst>
              <a:defRPr sz="2300" b="1">
                <a:solidFill>
                  <a:schemeClr val="bg1"/>
                </a:solidFill>
                <a:latin typeface="Times New Roman" pitchFamily="18" charset="0"/>
                <a:ea typeface="ＭＳ Ｐゴシック" pitchFamily="34" charset="-128"/>
              </a:defRPr>
            </a:lvl5pPr>
            <a:lvl6pPr marL="2379566" indent="-216324" defTabSz="425138" eaLnBrk="0" fontAlgn="base" hangingPunct="0">
              <a:spcBef>
                <a:spcPct val="0"/>
              </a:spcBef>
              <a:spcAft>
                <a:spcPct val="0"/>
              </a:spcAft>
              <a:buClr>
                <a:srgbClr val="FFFFFF"/>
              </a:buClr>
              <a:buSzPct val="100000"/>
              <a:buFont typeface="Times New Roman" pitchFamily="18" charset="0"/>
              <a:tabLst>
                <a:tab pos="0" algn="l"/>
                <a:tab pos="431147" algn="l"/>
                <a:tab pos="863795" algn="l"/>
                <a:tab pos="1296443" algn="l"/>
                <a:tab pos="1729092" algn="l"/>
                <a:tab pos="2161740" algn="l"/>
                <a:tab pos="2594388" algn="l"/>
                <a:tab pos="3027037" algn="l"/>
                <a:tab pos="3459685" algn="l"/>
                <a:tab pos="3893835" algn="l"/>
                <a:tab pos="4326484" algn="l"/>
                <a:tab pos="4759132" algn="l"/>
                <a:tab pos="5191780" algn="l"/>
                <a:tab pos="5624429" algn="l"/>
                <a:tab pos="6057077" algn="l"/>
                <a:tab pos="6489725" algn="l"/>
                <a:tab pos="6922374" algn="l"/>
                <a:tab pos="7356525" algn="l"/>
                <a:tab pos="7789173" algn="l"/>
                <a:tab pos="8221822" algn="l"/>
                <a:tab pos="8654470" algn="l"/>
              </a:tabLst>
              <a:defRPr sz="2300" b="1">
                <a:solidFill>
                  <a:schemeClr val="bg1"/>
                </a:solidFill>
                <a:latin typeface="Times New Roman" pitchFamily="18" charset="0"/>
                <a:ea typeface="ＭＳ Ｐゴシック" pitchFamily="34" charset="-128"/>
              </a:defRPr>
            </a:lvl6pPr>
            <a:lvl7pPr marL="2812214" indent="-216324" defTabSz="425138" eaLnBrk="0" fontAlgn="base" hangingPunct="0">
              <a:spcBef>
                <a:spcPct val="0"/>
              </a:spcBef>
              <a:spcAft>
                <a:spcPct val="0"/>
              </a:spcAft>
              <a:buClr>
                <a:srgbClr val="FFFFFF"/>
              </a:buClr>
              <a:buSzPct val="100000"/>
              <a:buFont typeface="Times New Roman" pitchFamily="18" charset="0"/>
              <a:tabLst>
                <a:tab pos="0" algn="l"/>
                <a:tab pos="431147" algn="l"/>
                <a:tab pos="863795" algn="l"/>
                <a:tab pos="1296443" algn="l"/>
                <a:tab pos="1729092" algn="l"/>
                <a:tab pos="2161740" algn="l"/>
                <a:tab pos="2594388" algn="l"/>
                <a:tab pos="3027037" algn="l"/>
                <a:tab pos="3459685" algn="l"/>
                <a:tab pos="3893835" algn="l"/>
                <a:tab pos="4326484" algn="l"/>
                <a:tab pos="4759132" algn="l"/>
                <a:tab pos="5191780" algn="l"/>
                <a:tab pos="5624429" algn="l"/>
                <a:tab pos="6057077" algn="l"/>
                <a:tab pos="6489725" algn="l"/>
                <a:tab pos="6922374" algn="l"/>
                <a:tab pos="7356525" algn="l"/>
                <a:tab pos="7789173" algn="l"/>
                <a:tab pos="8221822" algn="l"/>
                <a:tab pos="8654470" algn="l"/>
              </a:tabLst>
              <a:defRPr sz="2300" b="1">
                <a:solidFill>
                  <a:schemeClr val="bg1"/>
                </a:solidFill>
                <a:latin typeface="Times New Roman" pitchFamily="18" charset="0"/>
                <a:ea typeface="ＭＳ Ｐゴシック" pitchFamily="34" charset="-128"/>
              </a:defRPr>
            </a:lvl7pPr>
            <a:lvl8pPr marL="3244863" indent="-216324" defTabSz="425138" eaLnBrk="0" fontAlgn="base" hangingPunct="0">
              <a:spcBef>
                <a:spcPct val="0"/>
              </a:spcBef>
              <a:spcAft>
                <a:spcPct val="0"/>
              </a:spcAft>
              <a:buClr>
                <a:srgbClr val="FFFFFF"/>
              </a:buClr>
              <a:buSzPct val="100000"/>
              <a:buFont typeface="Times New Roman" pitchFamily="18" charset="0"/>
              <a:tabLst>
                <a:tab pos="0" algn="l"/>
                <a:tab pos="431147" algn="l"/>
                <a:tab pos="863795" algn="l"/>
                <a:tab pos="1296443" algn="l"/>
                <a:tab pos="1729092" algn="l"/>
                <a:tab pos="2161740" algn="l"/>
                <a:tab pos="2594388" algn="l"/>
                <a:tab pos="3027037" algn="l"/>
                <a:tab pos="3459685" algn="l"/>
                <a:tab pos="3893835" algn="l"/>
                <a:tab pos="4326484" algn="l"/>
                <a:tab pos="4759132" algn="l"/>
                <a:tab pos="5191780" algn="l"/>
                <a:tab pos="5624429" algn="l"/>
                <a:tab pos="6057077" algn="l"/>
                <a:tab pos="6489725" algn="l"/>
                <a:tab pos="6922374" algn="l"/>
                <a:tab pos="7356525" algn="l"/>
                <a:tab pos="7789173" algn="l"/>
                <a:tab pos="8221822" algn="l"/>
                <a:tab pos="8654470" algn="l"/>
              </a:tabLst>
              <a:defRPr sz="2300" b="1">
                <a:solidFill>
                  <a:schemeClr val="bg1"/>
                </a:solidFill>
                <a:latin typeface="Times New Roman" pitchFamily="18" charset="0"/>
                <a:ea typeface="ＭＳ Ｐゴシック" pitchFamily="34" charset="-128"/>
              </a:defRPr>
            </a:lvl8pPr>
            <a:lvl9pPr marL="3677511" indent="-216324" defTabSz="425138" eaLnBrk="0" fontAlgn="base" hangingPunct="0">
              <a:spcBef>
                <a:spcPct val="0"/>
              </a:spcBef>
              <a:spcAft>
                <a:spcPct val="0"/>
              </a:spcAft>
              <a:buClr>
                <a:srgbClr val="FFFFFF"/>
              </a:buClr>
              <a:buSzPct val="100000"/>
              <a:buFont typeface="Times New Roman" pitchFamily="18" charset="0"/>
              <a:tabLst>
                <a:tab pos="0" algn="l"/>
                <a:tab pos="431147" algn="l"/>
                <a:tab pos="863795" algn="l"/>
                <a:tab pos="1296443" algn="l"/>
                <a:tab pos="1729092" algn="l"/>
                <a:tab pos="2161740" algn="l"/>
                <a:tab pos="2594388" algn="l"/>
                <a:tab pos="3027037" algn="l"/>
                <a:tab pos="3459685" algn="l"/>
                <a:tab pos="3893835" algn="l"/>
                <a:tab pos="4326484" algn="l"/>
                <a:tab pos="4759132" algn="l"/>
                <a:tab pos="5191780" algn="l"/>
                <a:tab pos="5624429" algn="l"/>
                <a:tab pos="6057077" algn="l"/>
                <a:tab pos="6489725" algn="l"/>
                <a:tab pos="6922374" algn="l"/>
                <a:tab pos="7356525" algn="l"/>
                <a:tab pos="7789173" algn="l"/>
                <a:tab pos="8221822" algn="l"/>
                <a:tab pos="8654470" algn="l"/>
              </a:tabLst>
              <a:defRPr sz="2300" b="1">
                <a:solidFill>
                  <a:schemeClr val="bg1"/>
                </a:solidFill>
                <a:latin typeface="Times New Roman" pitchFamily="18" charset="0"/>
                <a:ea typeface="ＭＳ Ｐゴシック" pitchFamily="34" charset="-128"/>
              </a:defRPr>
            </a:lvl9pPr>
          </a:lstStyle>
          <a:p>
            <a:pPr eaLnBrk="1" hangingPunct="1"/>
            <a:fld id="{D9C36407-889D-4FAD-BA4F-5DF922E79EB3}" type="slidenum">
              <a:rPr lang="en-US" altLang="ko-KR" sz="1100" b="0">
                <a:solidFill>
                  <a:srgbClr val="000000"/>
                </a:solidFill>
              </a:rPr>
              <a:pPr eaLnBrk="1" hangingPunct="1"/>
              <a:t>7</a:t>
            </a:fld>
            <a:endParaRPr lang="en-US" altLang="ko-KR" sz="1100" b="0">
              <a:solidFill>
                <a:srgbClr val="000000"/>
              </a:solidFill>
            </a:endParaRPr>
          </a:p>
        </p:txBody>
      </p:sp>
      <p:sp>
        <p:nvSpPr>
          <p:cNvPr id="439299" name="Text Box 1"/>
          <p:cNvSpPr txBox="1">
            <a:spLocks noChangeArrowheads="1"/>
          </p:cNvSpPr>
          <p:nvPr/>
        </p:nvSpPr>
        <p:spPr bwMode="auto">
          <a:xfrm>
            <a:off x="991005" y="686670"/>
            <a:ext cx="4875991" cy="3427551"/>
          </a:xfrm>
          <a:prstGeom prst="rect">
            <a:avLst/>
          </a:prstGeom>
          <a:solidFill>
            <a:srgbClr val="FFFFFF"/>
          </a:solidFill>
          <a:ln w="9360">
            <a:solidFill>
              <a:srgbClr val="000000"/>
            </a:solidFill>
            <a:miter lim="800000"/>
            <a:headEnd/>
            <a:tailEnd/>
          </a:ln>
        </p:spPr>
        <p:txBody>
          <a:bodyPr wrap="none" lIns="88096" tIns="44048" rIns="88096" bIns="44048" anchor="ctr"/>
          <a:lstStyle>
            <a:lvl1pPr eaLnBrk="0" hangingPunct="0">
              <a:defRPr sz="2400" b="1">
                <a:solidFill>
                  <a:schemeClr val="bg1"/>
                </a:solidFill>
                <a:latin typeface="Times New Roman" pitchFamily="18" charset="0"/>
                <a:ea typeface="ＭＳ Ｐゴシック" pitchFamily="34" charset="-128"/>
              </a:defRPr>
            </a:lvl1pPr>
            <a:lvl2pPr marL="742950" indent="-285750" eaLnBrk="0" hangingPunct="0">
              <a:defRPr sz="2400" b="1">
                <a:solidFill>
                  <a:schemeClr val="bg1"/>
                </a:solidFill>
                <a:latin typeface="Times New Roman" pitchFamily="18" charset="0"/>
                <a:ea typeface="ＭＳ Ｐゴシック" pitchFamily="34" charset="-128"/>
              </a:defRPr>
            </a:lvl2pPr>
            <a:lvl3pPr marL="1143000" indent="-228600" eaLnBrk="0" hangingPunct="0">
              <a:defRPr sz="2400" b="1">
                <a:solidFill>
                  <a:schemeClr val="bg1"/>
                </a:solidFill>
                <a:latin typeface="Times New Roman" pitchFamily="18" charset="0"/>
                <a:ea typeface="ＭＳ Ｐゴシック" pitchFamily="34" charset="-128"/>
              </a:defRPr>
            </a:lvl3pPr>
            <a:lvl4pPr marL="1600200" indent="-228600" eaLnBrk="0" hangingPunct="0">
              <a:defRPr sz="2400" b="1">
                <a:solidFill>
                  <a:schemeClr val="bg1"/>
                </a:solidFill>
                <a:latin typeface="Times New Roman" pitchFamily="18" charset="0"/>
                <a:ea typeface="ＭＳ Ｐゴシック" pitchFamily="34" charset="-128"/>
              </a:defRPr>
            </a:lvl4pPr>
            <a:lvl5pPr marL="2057400" indent="-228600" eaLnBrk="0" hangingPunct="0">
              <a:defRPr sz="2400" b="1">
                <a:solidFill>
                  <a:schemeClr val="bg1"/>
                </a:solidFill>
                <a:latin typeface="Times New Roman" pitchFamily="18" charset="0"/>
                <a:ea typeface="ＭＳ Ｐゴシック" pitchFamily="34" charset="-128"/>
              </a:defRPr>
            </a:lvl5pPr>
            <a:lvl6pPr marL="2514600" indent="-228600" defTabSz="449263" eaLnBrk="0" fontAlgn="base" hangingPunct="0">
              <a:spcBef>
                <a:spcPct val="0"/>
              </a:spcBef>
              <a:spcAft>
                <a:spcPct val="0"/>
              </a:spcAft>
              <a:buClr>
                <a:srgbClr val="FFFFFF"/>
              </a:buClr>
              <a:buSzPct val="100000"/>
              <a:buFont typeface="Times New Roman" pitchFamily="18" charset="0"/>
              <a:defRPr sz="2400" b="1">
                <a:solidFill>
                  <a:schemeClr val="bg1"/>
                </a:solidFill>
                <a:latin typeface="Times New Roman" pitchFamily="18" charset="0"/>
                <a:ea typeface="ＭＳ Ｐゴシック" pitchFamily="34" charset="-128"/>
              </a:defRPr>
            </a:lvl6pPr>
            <a:lvl7pPr marL="2971800" indent="-228600" defTabSz="449263" eaLnBrk="0" fontAlgn="base" hangingPunct="0">
              <a:spcBef>
                <a:spcPct val="0"/>
              </a:spcBef>
              <a:spcAft>
                <a:spcPct val="0"/>
              </a:spcAft>
              <a:buClr>
                <a:srgbClr val="FFFFFF"/>
              </a:buClr>
              <a:buSzPct val="100000"/>
              <a:buFont typeface="Times New Roman" pitchFamily="18" charset="0"/>
              <a:defRPr sz="2400" b="1">
                <a:solidFill>
                  <a:schemeClr val="bg1"/>
                </a:solidFill>
                <a:latin typeface="Times New Roman" pitchFamily="18" charset="0"/>
                <a:ea typeface="ＭＳ Ｐゴシック" pitchFamily="34" charset="-128"/>
              </a:defRPr>
            </a:lvl7pPr>
            <a:lvl8pPr marL="3429000" indent="-228600" defTabSz="449263" eaLnBrk="0" fontAlgn="base" hangingPunct="0">
              <a:spcBef>
                <a:spcPct val="0"/>
              </a:spcBef>
              <a:spcAft>
                <a:spcPct val="0"/>
              </a:spcAft>
              <a:buClr>
                <a:srgbClr val="FFFFFF"/>
              </a:buClr>
              <a:buSzPct val="100000"/>
              <a:buFont typeface="Times New Roman" pitchFamily="18" charset="0"/>
              <a:defRPr sz="2400" b="1">
                <a:solidFill>
                  <a:schemeClr val="bg1"/>
                </a:solidFill>
                <a:latin typeface="Times New Roman" pitchFamily="18" charset="0"/>
                <a:ea typeface="ＭＳ Ｐゴシック" pitchFamily="34" charset="-128"/>
              </a:defRPr>
            </a:lvl8pPr>
            <a:lvl9pPr marL="3886200" indent="-228600" defTabSz="449263" eaLnBrk="0" fontAlgn="base" hangingPunct="0">
              <a:spcBef>
                <a:spcPct val="0"/>
              </a:spcBef>
              <a:spcAft>
                <a:spcPct val="0"/>
              </a:spcAft>
              <a:buClr>
                <a:srgbClr val="FFFFFF"/>
              </a:buClr>
              <a:buSzPct val="100000"/>
              <a:buFont typeface="Times New Roman" pitchFamily="18" charset="0"/>
              <a:defRPr sz="2400" b="1">
                <a:solidFill>
                  <a:schemeClr val="bg1"/>
                </a:solidFill>
                <a:latin typeface="Times New Roman" pitchFamily="18" charset="0"/>
                <a:ea typeface="ＭＳ Ｐゴシック" pitchFamily="34" charset="-128"/>
              </a:defRPr>
            </a:lvl9pPr>
          </a:lstStyle>
          <a:p>
            <a:pPr eaLnBrk="1" hangingPunct="1"/>
            <a:endParaRPr lang="ko-KR" altLang="en-US"/>
          </a:p>
        </p:txBody>
      </p:sp>
      <p:sp>
        <p:nvSpPr>
          <p:cNvPr id="439300" name="Rectangle 2"/>
          <p:cNvSpPr>
            <a:spLocks noGrp="1" noChangeArrowheads="1"/>
          </p:cNvSpPr>
          <p:nvPr>
            <p:ph type="body"/>
          </p:nvPr>
        </p:nvSpPr>
        <p:spPr>
          <a:xfrm>
            <a:off x="685958" y="4341663"/>
            <a:ext cx="5481342" cy="41098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ko-KR" altLang="en-US" smtClean="0">
              <a:ea typeface="굴림" pitchFamily="50" charset="-127"/>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ln>
            <a:miter lim="800000"/>
            <a:headEnd/>
            <a:tailEnd/>
          </a:ln>
        </p:spPr>
        <p:txBody>
          <a:bodyPr/>
          <a:lstStyle/>
          <a:p>
            <a:pPr>
              <a:defRPr/>
            </a:pPr>
            <a:fld id="{BD972466-DF97-4A18-90C5-9B06BF461993}" type="slidenum">
              <a:rPr lang="en-US" altLang="ko-KR" smtClean="0"/>
              <a:pPr>
                <a:defRPr/>
              </a:pPr>
              <a:t>53</a:t>
            </a:fld>
            <a:endParaRPr lang="en-US" altLang="ko-KR" smtClean="0"/>
          </a:p>
        </p:txBody>
      </p:sp>
      <p:sp>
        <p:nvSpPr>
          <p:cNvPr id="10649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4497153D-9DB4-4B9E-8645-5561C4AD0EFF}"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53</a:t>
            </a:fld>
            <a:endParaRPr kumimoji="0" lang="en-US" altLang="ko-KR" sz="1100">
              <a:solidFill>
                <a:srgbClr val="000000"/>
              </a:solidFill>
              <a:latin typeface="Times New Roman" pitchFamily="18" charset="0"/>
              <a:ea typeface="ＭＳ Ｐゴシック" pitchFamily="34" charset="-128"/>
            </a:endParaRPr>
          </a:p>
        </p:txBody>
      </p:sp>
      <p:sp>
        <p:nvSpPr>
          <p:cNvPr id="10650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0650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ln>
            <a:miter lim="800000"/>
            <a:headEnd/>
            <a:tailEnd/>
          </a:ln>
        </p:spPr>
        <p:txBody>
          <a:bodyPr/>
          <a:lstStyle/>
          <a:p>
            <a:pPr>
              <a:defRPr/>
            </a:pPr>
            <a:fld id="{913E103A-5B55-4CB4-9AB7-36845997F8E2}" type="slidenum">
              <a:rPr lang="en-US" altLang="ko-KR" smtClean="0"/>
              <a:pPr>
                <a:defRPr/>
              </a:pPr>
              <a:t>54</a:t>
            </a:fld>
            <a:endParaRPr lang="en-US" altLang="ko-KR" smtClean="0"/>
          </a:p>
        </p:txBody>
      </p:sp>
      <p:sp>
        <p:nvSpPr>
          <p:cNvPr id="10854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64C309F4-0366-4EFD-BC40-7EA27D2C775B}"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54</a:t>
            </a:fld>
            <a:endParaRPr kumimoji="0" lang="en-US" altLang="ko-KR" sz="1100">
              <a:solidFill>
                <a:srgbClr val="000000"/>
              </a:solidFill>
              <a:latin typeface="Times New Roman" pitchFamily="18" charset="0"/>
              <a:ea typeface="ＭＳ Ｐゴシック" pitchFamily="34" charset="-128"/>
            </a:endParaRPr>
          </a:p>
        </p:txBody>
      </p:sp>
      <p:sp>
        <p:nvSpPr>
          <p:cNvPr id="10854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0854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ln>
            <a:miter lim="800000"/>
            <a:headEnd/>
            <a:tailEnd/>
          </a:ln>
        </p:spPr>
        <p:txBody>
          <a:bodyPr/>
          <a:lstStyle/>
          <a:p>
            <a:pPr>
              <a:defRPr/>
            </a:pPr>
            <a:fld id="{FA318A7F-0483-4848-AB4D-42BD64E53D4D}" type="slidenum">
              <a:rPr lang="en-US" altLang="ko-KR" smtClean="0"/>
              <a:pPr>
                <a:defRPr/>
              </a:pPr>
              <a:t>55</a:t>
            </a:fld>
            <a:endParaRPr lang="en-US" altLang="ko-KR" smtClean="0"/>
          </a:p>
        </p:txBody>
      </p:sp>
      <p:sp>
        <p:nvSpPr>
          <p:cNvPr id="11059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442D7681-D23B-41A0-A589-4B3438827210}"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55</a:t>
            </a:fld>
            <a:endParaRPr kumimoji="0" lang="en-US" altLang="ko-KR" sz="1100">
              <a:solidFill>
                <a:srgbClr val="000000"/>
              </a:solidFill>
              <a:latin typeface="Times New Roman" pitchFamily="18" charset="0"/>
              <a:ea typeface="ＭＳ Ｐゴシック" pitchFamily="34" charset="-128"/>
            </a:endParaRPr>
          </a:p>
        </p:txBody>
      </p:sp>
      <p:sp>
        <p:nvSpPr>
          <p:cNvPr id="11059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1059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ln>
            <a:miter lim="800000"/>
            <a:headEnd/>
            <a:tailEnd/>
          </a:ln>
        </p:spPr>
        <p:txBody>
          <a:bodyPr/>
          <a:lstStyle/>
          <a:p>
            <a:pPr>
              <a:defRPr/>
            </a:pPr>
            <a:fld id="{FA04C228-9DFB-4DBF-8148-D5874637933E}" type="slidenum">
              <a:rPr lang="en-US" altLang="ko-KR" smtClean="0"/>
              <a:pPr>
                <a:defRPr/>
              </a:pPr>
              <a:t>56</a:t>
            </a:fld>
            <a:endParaRPr lang="en-US" altLang="ko-KR" smtClean="0"/>
          </a:p>
        </p:txBody>
      </p:sp>
      <p:sp>
        <p:nvSpPr>
          <p:cNvPr id="11264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0B3719FA-9857-4A09-BAEB-072D75DCA87B}"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56</a:t>
            </a:fld>
            <a:endParaRPr kumimoji="0" lang="en-US" altLang="ko-KR" sz="1100">
              <a:solidFill>
                <a:srgbClr val="000000"/>
              </a:solidFill>
              <a:latin typeface="Times New Roman" pitchFamily="18" charset="0"/>
              <a:ea typeface="ＭＳ Ｐゴシック" pitchFamily="34" charset="-128"/>
            </a:endParaRPr>
          </a:p>
        </p:txBody>
      </p:sp>
      <p:sp>
        <p:nvSpPr>
          <p:cNvPr id="11264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1264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ln>
            <a:miter lim="800000"/>
            <a:headEnd/>
            <a:tailEnd/>
          </a:ln>
        </p:spPr>
        <p:txBody>
          <a:bodyPr/>
          <a:lstStyle/>
          <a:p>
            <a:pPr>
              <a:defRPr/>
            </a:pPr>
            <a:fld id="{135881E5-8327-4E6E-8C83-8F6668879A77}" type="slidenum">
              <a:rPr lang="en-US" altLang="ko-KR" smtClean="0"/>
              <a:pPr>
                <a:defRPr/>
              </a:pPr>
              <a:t>57</a:t>
            </a:fld>
            <a:endParaRPr lang="en-US" altLang="ko-KR" smtClean="0"/>
          </a:p>
        </p:txBody>
      </p:sp>
      <p:sp>
        <p:nvSpPr>
          <p:cNvPr id="11469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E61D1E9C-2EDF-4F5C-B70B-0A8AA9C07718}"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57</a:t>
            </a:fld>
            <a:endParaRPr kumimoji="0" lang="en-US" altLang="ko-KR" sz="1100">
              <a:solidFill>
                <a:srgbClr val="000000"/>
              </a:solidFill>
              <a:latin typeface="Times New Roman" pitchFamily="18" charset="0"/>
              <a:ea typeface="ＭＳ Ｐゴシック" pitchFamily="34" charset="-128"/>
            </a:endParaRPr>
          </a:p>
        </p:txBody>
      </p:sp>
      <p:sp>
        <p:nvSpPr>
          <p:cNvPr id="11469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1469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ln>
            <a:miter lim="800000"/>
            <a:headEnd/>
            <a:tailEnd/>
          </a:ln>
        </p:spPr>
        <p:txBody>
          <a:bodyPr/>
          <a:lstStyle/>
          <a:p>
            <a:pPr>
              <a:defRPr/>
            </a:pPr>
            <a:fld id="{6F059FB8-BFE7-46D4-9845-7ED8522B36CE}" type="slidenum">
              <a:rPr lang="en-US" altLang="ko-KR" smtClean="0"/>
              <a:pPr>
                <a:defRPr/>
              </a:pPr>
              <a:t>58</a:t>
            </a:fld>
            <a:endParaRPr lang="en-US" altLang="ko-KR" smtClean="0"/>
          </a:p>
        </p:txBody>
      </p:sp>
      <p:sp>
        <p:nvSpPr>
          <p:cNvPr id="11673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3BF3AE48-D95A-4CE4-BDFD-7B9036CE69EA}"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58</a:t>
            </a:fld>
            <a:endParaRPr kumimoji="0" lang="en-US" altLang="ko-KR" sz="1100">
              <a:solidFill>
                <a:srgbClr val="000000"/>
              </a:solidFill>
              <a:latin typeface="Times New Roman" pitchFamily="18" charset="0"/>
              <a:ea typeface="ＭＳ Ｐゴシック" pitchFamily="34" charset="-128"/>
            </a:endParaRPr>
          </a:p>
        </p:txBody>
      </p:sp>
      <p:sp>
        <p:nvSpPr>
          <p:cNvPr id="11674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1674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ln>
            <a:miter lim="800000"/>
            <a:headEnd/>
            <a:tailEnd/>
          </a:ln>
        </p:spPr>
        <p:txBody>
          <a:bodyPr/>
          <a:lstStyle/>
          <a:p>
            <a:pPr>
              <a:defRPr/>
            </a:pPr>
            <a:fld id="{B78EAEB9-D414-4A1A-BCE9-A186C1BC9E40}" type="slidenum">
              <a:rPr lang="en-US" altLang="ko-KR" smtClean="0"/>
              <a:pPr>
                <a:defRPr/>
              </a:pPr>
              <a:t>59</a:t>
            </a:fld>
            <a:endParaRPr lang="en-US" altLang="ko-KR" smtClean="0"/>
          </a:p>
        </p:txBody>
      </p:sp>
      <p:sp>
        <p:nvSpPr>
          <p:cNvPr id="11878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3428CA72-3DE4-43D6-9326-FDFA5C3B675E}"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59</a:t>
            </a:fld>
            <a:endParaRPr kumimoji="0" lang="en-US" altLang="ko-KR" sz="1100">
              <a:solidFill>
                <a:srgbClr val="000000"/>
              </a:solidFill>
              <a:latin typeface="Times New Roman" pitchFamily="18" charset="0"/>
              <a:ea typeface="ＭＳ Ｐゴシック" pitchFamily="34" charset="-128"/>
            </a:endParaRPr>
          </a:p>
        </p:txBody>
      </p:sp>
      <p:sp>
        <p:nvSpPr>
          <p:cNvPr id="11878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1878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ln>
            <a:miter lim="800000"/>
            <a:headEnd/>
            <a:tailEnd/>
          </a:ln>
        </p:spPr>
        <p:txBody>
          <a:bodyPr/>
          <a:lstStyle/>
          <a:p>
            <a:pPr>
              <a:defRPr/>
            </a:pPr>
            <a:fld id="{25FACB5B-A3CE-4F32-A9DE-6FBD0F6772D0}" type="slidenum">
              <a:rPr lang="en-US" altLang="ko-KR" smtClean="0"/>
              <a:pPr>
                <a:defRPr/>
              </a:pPr>
              <a:t>60</a:t>
            </a:fld>
            <a:endParaRPr lang="en-US" altLang="ko-KR" smtClean="0"/>
          </a:p>
        </p:txBody>
      </p:sp>
      <p:sp>
        <p:nvSpPr>
          <p:cNvPr id="12083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35D98390-A98B-4B88-836E-30B9AE4AE64A}"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60</a:t>
            </a:fld>
            <a:endParaRPr kumimoji="0" lang="en-US" altLang="ko-KR" sz="1100">
              <a:solidFill>
                <a:srgbClr val="000000"/>
              </a:solidFill>
              <a:latin typeface="Times New Roman" pitchFamily="18" charset="0"/>
              <a:ea typeface="ＭＳ Ｐゴシック" pitchFamily="34" charset="-128"/>
            </a:endParaRPr>
          </a:p>
        </p:txBody>
      </p:sp>
      <p:sp>
        <p:nvSpPr>
          <p:cNvPr id="12083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2083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ln>
            <a:miter lim="800000"/>
            <a:headEnd/>
            <a:tailEnd/>
          </a:ln>
        </p:spPr>
        <p:txBody>
          <a:bodyPr/>
          <a:lstStyle/>
          <a:p>
            <a:pPr>
              <a:defRPr/>
            </a:pPr>
            <a:fld id="{44F01BC5-9170-4883-BEE2-9EF3C4D1C78D}" type="slidenum">
              <a:rPr lang="en-US" altLang="ko-KR" smtClean="0"/>
              <a:pPr>
                <a:defRPr/>
              </a:pPr>
              <a:t>61</a:t>
            </a:fld>
            <a:endParaRPr lang="en-US" altLang="ko-KR" smtClean="0"/>
          </a:p>
        </p:txBody>
      </p:sp>
      <p:sp>
        <p:nvSpPr>
          <p:cNvPr id="12288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B3BADD7C-5B1C-4089-951B-4994B3E75BFD}"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61</a:t>
            </a:fld>
            <a:endParaRPr kumimoji="0" lang="en-US" altLang="ko-KR" sz="1100">
              <a:solidFill>
                <a:srgbClr val="000000"/>
              </a:solidFill>
              <a:latin typeface="Times New Roman" pitchFamily="18" charset="0"/>
              <a:ea typeface="ＭＳ Ｐゴシック" pitchFamily="34" charset="-128"/>
            </a:endParaRPr>
          </a:p>
        </p:txBody>
      </p:sp>
      <p:sp>
        <p:nvSpPr>
          <p:cNvPr id="12288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2288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ln>
            <a:miter lim="800000"/>
            <a:headEnd/>
            <a:tailEnd/>
          </a:ln>
        </p:spPr>
        <p:txBody>
          <a:bodyPr/>
          <a:lstStyle/>
          <a:p>
            <a:pPr>
              <a:defRPr/>
            </a:pPr>
            <a:fld id="{B043F0C4-A8DB-4E4B-A37A-B74E35D3DC18}" type="slidenum">
              <a:rPr lang="en-US" altLang="ko-KR" smtClean="0"/>
              <a:pPr>
                <a:defRPr/>
              </a:pPr>
              <a:t>62</a:t>
            </a:fld>
            <a:endParaRPr lang="en-US" altLang="ko-KR" smtClean="0"/>
          </a:p>
        </p:txBody>
      </p:sp>
      <p:sp>
        <p:nvSpPr>
          <p:cNvPr id="12493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B3D46E08-31AA-4B18-BCB4-A4A193EC9397}"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62</a:t>
            </a:fld>
            <a:endParaRPr kumimoji="0" lang="en-US" altLang="ko-KR" sz="1100">
              <a:solidFill>
                <a:srgbClr val="000000"/>
              </a:solidFill>
              <a:latin typeface="Times New Roman" pitchFamily="18" charset="0"/>
              <a:ea typeface="ＭＳ Ｐゴシック" pitchFamily="34" charset="-128"/>
            </a:endParaRPr>
          </a:p>
        </p:txBody>
      </p:sp>
      <p:sp>
        <p:nvSpPr>
          <p:cNvPr id="12493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2493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22" name="Rectangle 10"/>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31147" algn="l"/>
                <a:tab pos="863795" algn="l"/>
                <a:tab pos="1296443" algn="l"/>
                <a:tab pos="1729092" algn="l"/>
                <a:tab pos="2161740" algn="l"/>
                <a:tab pos="2594388" algn="l"/>
                <a:tab pos="3027037" algn="l"/>
                <a:tab pos="3459685" algn="l"/>
                <a:tab pos="3893835" algn="l"/>
                <a:tab pos="4326484" algn="l"/>
                <a:tab pos="4759132" algn="l"/>
                <a:tab pos="5191780" algn="l"/>
                <a:tab pos="5624429" algn="l"/>
                <a:tab pos="6057077" algn="l"/>
                <a:tab pos="6489725" algn="l"/>
                <a:tab pos="6922374" algn="l"/>
                <a:tab pos="7356525" algn="l"/>
                <a:tab pos="7789173" algn="l"/>
                <a:tab pos="8221822" algn="l"/>
                <a:tab pos="8654470" algn="l"/>
              </a:tabLst>
              <a:defRPr sz="2300" b="1">
                <a:solidFill>
                  <a:schemeClr val="bg1"/>
                </a:solidFill>
                <a:latin typeface="Times New Roman" pitchFamily="18" charset="0"/>
                <a:ea typeface="ＭＳ Ｐゴシック" pitchFamily="34" charset="-128"/>
              </a:defRPr>
            </a:lvl1pPr>
            <a:lvl2pPr marL="703054" indent="-270405" eaLnBrk="0" hangingPunct="0">
              <a:tabLst>
                <a:tab pos="0" algn="l"/>
                <a:tab pos="431147" algn="l"/>
                <a:tab pos="863795" algn="l"/>
                <a:tab pos="1296443" algn="l"/>
                <a:tab pos="1729092" algn="l"/>
                <a:tab pos="2161740" algn="l"/>
                <a:tab pos="2594388" algn="l"/>
                <a:tab pos="3027037" algn="l"/>
                <a:tab pos="3459685" algn="l"/>
                <a:tab pos="3893835" algn="l"/>
                <a:tab pos="4326484" algn="l"/>
                <a:tab pos="4759132" algn="l"/>
                <a:tab pos="5191780" algn="l"/>
                <a:tab pos="5624429" algn="l"/>
                <a:tab pos="6057077" algn="l"/>
                <a:tab pos="6489725" algn="l"/>
                <a:tab pos="6922374" algn="l"/>
                <a:tab pos="7356525" algn="l"/>
                <a:tab pos="7789173" algn="l"/>
                <a:tab pos="8221822" algn="l"/>
                <a:tab pos="8654470" algn="l"/>
              </a:tabLst>
              <a:defRPr sz="2300" b="1">
                <a:solidFill>
                  <a:schemeClr val="bg1"/>
                </a:solidFill>
                <a:latin typeface="Times New Roman" pitchFamily="18" charset="0"/>
                <a:ea typeface="ＭＳ Ｐゴシック" pitchFamily="34" charset="-128"/>
              </a:defRPr>
            </a:lvl2pPr>
            <a:lvl3pPr marL="1081621" indent="-216324" eaLnBrk="0" hangingPunct="0">
              <a:tabLst>
                <a:tab pos="0" algn="l"/>
                <a:tab pos="431147" algn="l"/>
                <a:tab pos="863795" algn="l"/>
                <a:tab pos="1296443" algn="l"/>
                <a:tab pos="1729092" algn="l"/>
                <a:tab pos="2161740" algn="l"/>
                <a:tab pos="2594388" algn="l"/>
                <a:tab pos="3027037" algn="l"/>
                <a:tab pos="3459685" algn="l"/>
                <a:tab pos="3893835" algn="l"/>
                <a:tab pos="4326484" algn="l"/>
                <a:tab pos="4759132" algn="l"/>
                <a:tab pos="5191780" algn="l"/>
                <a:tab pos="5624429" algn="l"/>
                <a:tab pos="6057077" algn="l"/>
                <a:tab pos="6489725" algn="l"/>
                <a:tab pos="6922374" algn="l"/>
                <a:tab pos="7356525" algn="l"/>
                <a:tab pos="7789173" algn="l"/>
                <a:tab pos="8221822" algn="l"/>
                <a:tab pos="8654470" algn="l"/>
              </a:tabLst>
              <a:defRPr sz="2300" b="1">
                <a:solidFill>
                  <a:schemeClr val="bg1"/>
                </a:solidFill>
                <a:latin typeface="Times New Roman" pitchFamily="18" charset="0"/>
                <a:ea typeface="ＭＳ Ｐゴシック" pitchFamily="34" charset="-128"/>
              </a:defRPr>
            </a:lvl3pPr>
            <a:lvl4pPr marL="1514269" indent="-216324" eaLnBrk="0" hangingPunct="0">
              <a:tabLst>
                <a:tab pos="0" algn="l"/>
                <a:tab pos="431147" algn="l"/>
                <a:tab pos="863795" algn="l"/>
                <a:tab pos="1296443" algn="l"/>
                <a:tab pos="1729092" algn="l"/>
                <a:tab pos="2161740" algn="l"/>
                <a:tab pos="2594388" algn="l"/>
                <a:tab pos="3027037" algn="l"/>
                <a:tab pos="3459685" algn="l"/>
                <a:tab pos="3893835" algn="l"/>
                <a:tab pos="4326484" algn="l"/>
                <a:tab pos="4759132" algn="l"/>
                <a:tab pos="5191780" algn="l"/>
                <a:tab pos="5624429" algn="l"/>
                <a:tab pos="6057077" algn="l"/>
                <a:tab pos="6489725" algn="l"/>
                <a:tab pos="6922374" algn="l"/>
                <a:tab pos="7356525" algn="l"/>
                <a:tab pos="7789173" algn="l"/>
                <a:tab pos="8221822" algn="l"/>
                <a:tab pos="8654470" algn="l"/>
              </a:tabLst>
              <a:defRPr sz="2300" b="1">
                <a:solidFill>
                  <a:schemeClr val="bg1"/>
                </a:solidFill>
                <a:latin typeface="Times New Roman" pitchFamily="18" charset="0"/>
                <a:ea typeface="ＭＳ Ｐゴシック" pitchFamily="34" charset="-128"/>
              </a:defRPr>
            </a:lvl4pPr>
            <a:lvl5pPr marL="1946918" indent="-216324" eaLnBrk="0" hangingPunct="0">
              <a:tabLst>
                <a:tab pos="0" algn="l"/>
                <a:tab pos="431147" algn="l"/>
                <a:tab pos="863795" algn="l"/>
                <a:tab pos="1296443" algn="l"/>
                <a:tab pos="1729092" algn="l"/>
                <a:tab pos="2161740" algn="l"/>
                <a:tab pos="2594388" algn="l"/>
                <a:tab pos="3027037" algn="l"/>
                <a:tab pos="3459685" algn="l"/>
                <a:tab pos="3893835" algn="l"/>
                <a:tab pos="4326484" algn="l"/>
                <a:tab pos="4759132" algn="l"/>
                <a:tab pos="5191780" algn="l"/>
                <a:tab pos="5624429" algn="l"/>
                <a:tab pos="6057077" algn="l"/>
                <a:tab pos="6489725" algn="l"/>
                <a:tab pos="6922374" algn="l"/>
                <a:tab pos="7356525" algn="l"/>
                <a:tab pos="7789173" algn="l"/>
                <a:tab pos="8221822" algn="l"/>
                <a:tab pos="8654470" algn="l"/>
              </a:tabLst>
              <a:defRPr sz="2300" b="1">
                <a:solidFill>
                  <a:schemeClr val="bg1"/>
                </a:solidFill>
                <a:latin typeface="Times New Roman" pitchFamily="18" charset="0"/>
                <a:ea typeface="ＭＳ Ｐゴシック" pitchFamily="34" charset="-128"/>
              </a:defRPr>
            </a:lvl5pPr>
            <a:lvl6pPr marL="2379566" indent="-216324" defTabSz="425138" eaLnBrk="0" fontAlgn="base" hangingPunct="0">
              <a:spcBef>
                <a:spcPct val="0"/>
              </a:spcBef>
              <a:spcAft>
                <a:spcPct val="0"/>
              </a:spcAft>
              <a:buClr>
                <a:srgbClr val="FFFFFF"/>
              </a:buClr>
              <a:buSzPct val="100000"/>
              <a:buFont typeface="Times New Roman" pitchFamily="18" charset="0"/>
              <a:tabLst>
                <a:tab pos="0" algn="l"/>
                <a:tab pos="431147" algn="l"/>
                <a:tab pos="863795" algn="l"/>
                <a:tab pos="1296443" algn="l"/>
                <a:tab pos="1729092" algn="l"/>
                <a:tab pos="2161740" algn="l"/>
                <a:tab pos="2594388" algn="l"/>
                <a:tab pos="3027037" algn="l"/>
                <a:tab pos="3459685" algn="l"/>
                <a:tab pos="3893835" algn="l"/>
                <a:tab pos="4326484" algn="l"/>
                <a:tab pos="4759132" algn="l"/>
                <a:tab pos="5191780" algn="l"/>
                <a:tab pos="5624429" algn="l"/>
                <a:tab pos="6057077" algn="l"/>
                <a:tab pos="6489725" algn="l"/>
                <a:tab pos="6922374" algn="l"/>
                <a:tab pos="7356525" algn="l"/>
                <a:tab pos="7789173" algn="l"/>
                <a:tab pos="8221822" algn="l"/>
                <a:tab pos="8654470" algn="l"/>
              </a:tabLst>
              <a:defRPr sz="2300" b="1">
                <a:solidFill>
                  <a:schemeClr val="bg1"/>
                </a:solidFill>
                <a:latin typeface="Times New Roman" pitchFamily="18" charset="0"/>
                <a:ea typeface="ＭＳ Ｐゴシック" pitchFamily="34" charset="-128"/>
              </a:defRPr>
            </a:lvl6pPr>
            <a:lvl7pPr marL="2812214" indent="-216324" defTabSz="425138" eaLnBrk="0" fontAlgn="base" hangingPunct="0">
              <a:spcBef>
                <a:spcPct val="0"/>
              </a:spcBef>
              <a:spcAft>
                <a:spcPct val="0"/>
              </a:spcAft>
              <a:buClr>
                <a:srgbClr val="FFFFFF"/>
              </a:buClr>
              <a:buSzPct val="100000"/>
              <a:buFont typeface="Times New Roman" pitchFamily="18" charset="0"/>
              <a:tabLst>
                <a:tab pos="0" algn="l"/>
                <a:tab pos="431147" algn="l"/>
                <a:tab pos="863795" algn="l"/>
                <a:tab pos="1296443" algn="l"/>
                <a:tab pos="1729092" algn="l"/>
                <a:tab pos="2161740" algn="l"/>
                <a:tab pos="2594388" algn="l"/>
                <a:tab pos="3027037" algn="l"/>
                <a:tab pos="3459685" algn="l"/>
                <a:tab pos="3893835" algn="l"/>
                <a:tab pos="4326484" algn="l"/>
                <a:tab pos="4759132" algn="l"/>
                <a:tab pos="5191780" algn="l"/>
                <a:tab pos="5624429" algn="l"/>
                <a:tab pos="6057077" algn="l"/>
                <a:tab pos="6489725" algn="l"/>
                <a:tab pos="6922374" algn="l"/>
                <a:tab pos="7356525" algn="l"/>
                <a:tab pos="7789173" algn="l"/>
                <a:tab pos="8221822" algn="l"/>
                <a:tab pos="8654470" algn="l"/>
              </a:tabLst>
              <a:defRPr sz="2300" b="1">
                <a:solidFill>
                  <a:schemeClr val="bg1"/>
                </a:solidFill>
                <a:latin typeface="Times New Roman" pitchFamily="18" charset="0"/>
                <a:ea typeface="ＭＳ Ｐゴシック" pitchFamily="34" charset="-128"/>
              </a:defRPr>
            </a:lvl7pPr>
            <a:lvl8pPr marL="3244863" indent="-216324" defTabSz="425138" eaLnBrk="0" fontAlgn="base" hangingPunct="0">
              <a:spcBef>
                <a:spcPct val="0"/>
              </a:spcBef>
              <a:spcAft>
                <a:spcPct val="0"/>
              </a:spcAft>
              <a:buClr>
                <a:srgbClr val="FFFFFF"/>
              </a:buClr>
              <a:buSzPct val="100000"/>
              <a:buFont typeface="Times New Roman" pitchFamily="18" charset="0"/>
              <a:tabLst>
                <a:tab pos="0" algn="l"/>
                <a:tab pos="431147" algn="l"/>
                <a:tab pos="863795" algn="l"/>
                <a:tab pos="1296443" algn="l"/>
                <a:tab pos="1729092" algn="l"/>
                <a:tab pos="2161740" algn="l"/>
                <a:tab pos="2594388" algn="l"/>
                <a:tab pos="3027037" algn="l"/>
                <a:tab pos="3459685" algn="l"/>
                <a:tab pos="3893835" algn="l"/>
                <a:tab pos="4326484" algn="l"/>
                <a:tab pos="4759132" algn="l"/>
                <a:tab pos="5191780" algn="l"/>
                <a:tab pos="5624429" algn="l"/>
                <a:tab pos="6057077" algn="l"/>
                <a:tab pos="6489725" algn="l"/>
                <a:tab pos="6922374" algn="l"/>
                <a:tab pos="7356525" algn="l"/>
                <a:tab pos="7789173" algn="l"/>
                <a:tab pos="8221822" algn="l"/>
                <a:tab pos="8654470" algn="l"/>
              </a:tabLst>
              <a:defRPr sz="2300" b="1">
                <a:solidFill>
                  <a:schemeClr val="bg1"/>
                </a:solidFill>
                <a:latin typeface="Times New Roman" pitchFamily="18" charset="0"/>
                <a:ea typeface="ＭＳ Ｐゴシック" pitchFamily="34" charset="-128"/>
              </a:defRPr>
            </a:lvl8pPr>
            <a:lvl9pPr marL="3677511" indent="-216324" defTabSz="425138" eaLnBrk="0" fontAlgn="base" hangingPunct="0">
              <a:spcBef>
                <a:spcPct val="0"/>
              </a:spcBef>
              <a:spcAft>
                <a:spcPct val="0"/>
              </a:spcAft>
              <a:buClr>
                <a:srgbClr val="FFFFFF"/>
              </a:buClr>
              <a:buSzPct val="100000"/>
              <a:buFont typeface="Times New Roman" pitchFamily="18" charset="0"/>
              <a:tabLst>
                <a:tab pos="0" algn="l"/>
                <a:tab pos="431147" algn="l"/>
                <a:tab pos="863795" algn="l"/>
                <a:tab pos="1296443" algn="l"/>
                <a:tab pos="1729092" algn="l"/>
                <a:tab pos="2161740" algn="l"/>
                <a:tab pos="2594388" algn="l"/>
                <a:tab pos="3027037" algn="l"/>
                <a:tab pos="3459685" algn="l"/>
                <a:tab pos="3893835" algn="l"/>
                <a:tab pos="4326484" algn="l"/>
                <a:tab pos="4759132" algn="l"/>
                <a:tab pos="5191780" algn="l"/>
                <a:tab pos="5624429" algn="l"/>
                <a:tab pos="6057077" algn="l"/>
                <a:tab pos="6489725" algn="l"/>
                <a:tab pos="6922374" algn="l"/>
                <a:tab pos="7356525" algn="l"/>
                <a:tab pos="7789173" algn="l"/>
                <a:tab pos="8221822" algn="l"/>
                <a:tab pos="8654470" algn="l"/>
              </a:tabLst>
              <a:defRPr sz="2300" b="1">
                <a:solidFill>
                  <a:schemeClr val="bg1"/>
                </a:solidFill>
                <a:latin typeface="Times New Roman" pitchFamily="18" charset="0"/>
                <a:ea typeface="ＭＳ Ｐゴシック" pitchFamily="34" charset="-128"/>
              </a:defRPr>
            </a:lvl9pPr>
          </a:lstStyle>
          <a:p>
            <a:pPr eaLnBrk="1" hangingPunct="1"/>
            <a:fld id="{32126730-9671-4625-A93D-23D04E4ADC71}" type="slidenum">
              <a:rPr lang="en-US" altLang="ko-KR" sz="1100" b="0">
                <a:solidFill>
                  <a:srgbClr val="000000"/>
                </a:solidFill>
              </a:rPr>
              <a:pPr eaLnBrk="1" hangingPunct="1"/>
              <a:t>8</a:t>
            </a:fld>
            <a:endParaRPr lang="en-US" altLang="ko-KR" sz="1100" b="0">
              <a:solidFill>
                <a:srgbClr val="000000"/>
              </a:solidFill>
            </a:endParaRPr>
          </a:p>
        </p:txBody>
      </p:sp>
      <p:sp>
        <p:nvSpPr>
          <p:cNvPr id="440323" name="Text Box 1"/>
          <p:cNvSpPr txBox="1">
            <a:spLocks noChangeArrowheads="1"/>
          </p:cNvSpPr>
          <p:nvPr/>
        </p:nvSpPr>
        <p:spPr bwMode="auto">
          <a:xfrm>
            <a:off x="991005" y="686670"/>
            <a:ext cx="4875991" cy="3427551"/>
          </a:xfrm>
          <a:prstGeom prst="rect">
            <a:avLst/>
          </a:prstGeom>
          <a:solidFill>
            <a:srgbClr val="FFFFFF"/>
          </a:solidFill>
          <a:ln w="9360">
            <a:solidFill>
              <a:srgbClr val="000000"/>
            </a:solidFill>
            <a:miter lim="800000"/>
            <a:headEnd/>
            <a:tailEnd/>
          </a:ln>
        </p:spPr>
        <p:txBody>
          <a:bodyPr wrap="none" lIns="88096" tIns="44048" rIns="88096" bIns="44048" anchor="ctr"/>
          <a:lstStyle>
            <a:lvl1pPr eaLnBrk="0" hangingPunct="0">
              <a:defRPr sz="2400" b="1">
                <a:solidFill>
                  <a:schemeClr val="bg1"/>
                </a:solidFill>
                <a:latin typeface="Times New Roman" pitchFamily="18" charset="0"/>
                <a:ea typeface="ＭＳ Ｐゴシック" pitchFamily="34" charset="-128"/>
              </a:defRPr>
            </a:lvl1pPr>
            <a:lvl2pPr marL="742950" indent="-285750" eaLnBrk="0" hangingPunct="0">
              <a:defRPr sz="2400" b="1">
                <a:solidFill>
                  <a:schemeClr val="bg1"/>
                </a:solidFill>
                <a:latin typeface="Times New Roman" pitchFamily="18" charset="0"/>
                <a:ea typeface="ＭＳ Ｐゴシック" pitchFamily="34" charset="-128"/>
              </a:defRPr>
            </a:lvl2pPr>
            <a:lvl3pPr marL="1143000" indent="-228600" eaLnBrk="0" hangingPunct="0">
              <a:defRPr sz="2400" b="1">
                <a:solidFill>
                  <a:schemeClr val="bg1"/>
                </a:solidFill>
                <a:latin typeface="Times New Roman" pitchFamily="18" charset="0"/>
                <a:ea typeface="ＭＳ Ｐゴシック" pitchFamily="34" charset="-128"/>
              </a:defRPr>
            </a:lvl3pPr>
            <a:lvl4pPr marL="1600200" indent="-228600" eaLnBrk="0" hangingPunct="0">
              <a:defRPr sz="2400" b="1">
                <a:solidFill>
                  <a:schemeClr val="bg1"/>
                </a:solidFill>
                <a:latin typeface="Times New Roman" pitchFamily="18" charset="0"/>
                <a:ea typeface="ＭＳ Ｐゴシック" pitchFamily="34" charset="-128"/>
              </a:defRPr>
            </a:lvl4pPr>
            <a:lvl5pPr marL="2057400" indent="-228600" eaLnBrk="0" hangingPunct="0">
              <a:defRPr sz="2400" b="1">
                <a:solidFill>
                  <a:schemeClr val="bg1"/>
                </a:solidFill>
                <a:latin typeface="Times New Roman" pitchFamily="18" charset="0"/>
                <a:ea typeface="ＭＳ Ｐゴシック" pitchFamily="34" charset="-128"/>
              </a:defRPr>
            </a:lvl5pPr>
            <a:lvl6pPr marL="2514600" indent="-228600" defTabSz="449263" eaLnBrk="0" fontAlgn="base" hangingPunct="0">
              <a:spcBef>
                <a:spcPct val="0"/>
              </a:spcBef>
              <a:spcAft>
                <a:spcPct val="0"/>
              </a:spcAft>
              <a:buClr>
                <a:srgbClr val="FFFFFF"/>
              </a:buClr>
              <a:buSzPct val="100000"/>
              <a:buFont typeface="Times New Roman" pitchFamily="18" charset="0"/>
              <a:defRPr sz="2400" b="1">
                <a:solidFill>
                  <a:schemeClr val="bg1"/>
                </a:solidFill>
                <a:latin typeface="Times New Roman" pitchFamily="18" charset="0"/>
                <a:ea typeface="ＭＳ Ｐゴシック" pitchFamily="34" charset="-128"/>
              </a:defRPr>
            </a:lvl6pPr>
            <a:lvl7pPr marL="2971800" indent="-228600" defTabSz="449263" eaLnBrk="0" fontAlgn="base" hangingPunct="0">
              <a:spcBef>
                <a:spcPct val="0"/>
              </a:spcBef>
              <a:spcAft>
                <a:spcPct val="0"/>
              </a:spcAft>
              <a:buClr>
                <a:srgbClr val="FFFFFF"/>
              </a:buClr>
              <a:buSzPct val="100000"/>
              <a:buFont typeface="Times New Roman" pitchFamily="18" charset="0"/>
              <a:defRPr sz="2400" b="1">
                <a:solidFill>
                  <a:schemeClr val="bg1"/>
                </a:solidFill>
                <a:latin typeface="Times New Roman" pitchFamily="18" charset="0"/>
                <a:ea typeface="ＭＳ Ｐゴシック" pitchFamily="34" charset="-128"/>
              </a:defRPr>
            </a:lvl7pPr>
            <a:lvl8pPr marL="3429000" indent="-228600" defTabSz="449263" eaLnBrk="0" fontAlgn="base" hangingPunct="0">
              <a:spcBef>
                <a:spcPct val="0"/>
              </a:spcBef>
              <a:spcAft>
                <a:spcPct val="0"/>
              </a:spcAft>
              <a:buClr>
                <a:srgbClr val="FFFFFF"/>
              </a:buClr>
              <a:buSzPct val="100000"/>
              <a:buFont typeface="Times New Roman" pitchFamily="18" charset="0"/>
              <a:defRPr sz="2400" b="1">
                <a:solidFill>
                  <a:schemeClr val="bg1"/>
                </a:solidFill>
                <a:latin typeface="Times New Roman" pitchFamily="18" charset="0"/>
                <a:ea typeface="ＭＳ Ｐゴシック" pitchFamily="34" charset="-128"/>
              </a:defRPr>
            </a:lvl8pPr>
            <a:lvl9pPr marL="3886200" indent="-228600" defTabSz="449263" eaLnBrk="0" fontAlgn="base" hangingPunct="0">
              <a:spcBef>
                <a:spcPct val="0"/>
              </a:spcBef>
              <a:spcAft>
                <a:spcPct val="0"/>
              </a:spcAft>
              <a:buClr>
                <a:srgbClr val="FFFFFF"/>
              </a:buClr>
              <a:buSzPct val="100000"/>
              <a:buFont typeface="Times New Roman" pitchFamily="18" charset="0"/>
              <a:defRPr sz="2400" b="1">
                <a:solidFill>
                  <a:schemeClr val="bg1"/>
                </a:solidFill>
                <a:latin typeface="Times New Roman" pitchFamily="18" charset="0"/>
                <a:ea typeface="ＭＳ Ｐゴシック" pitchFamily="34" charset="-128"/>
              </a:defRPr>
            </a:lvl9pPr>
          </a:lstStyle>
          <a:p>
            <a:pPr eaLnBrk="1" hangingPunct="1"/>
            <a:endParaRPr lang="ko-KR" altLang="en-US"/>
          </a:p>
        </p:txBody>
      </p:sp>
      <p:sp>
        <p:nvSpPr>
          <p:cNvPr id="440324" name="Rectangle 2"/>
          <p:cNvSpPr>
            <a:spLocks noGrp="1" noChangeArrowheads="1"/>
          </p:cNvSpPr>
          <p:nvPr>
            <p:ph type="body"/>
          </p:nvPr>
        </p:nvSpPr>
        <p:spPr>
          <a:xfrm>
            <a:off x="685958" y="4341663"/>
            <a:ext cx="5481342" cy="41098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ko-KR" altLang="en-US" smtClean="0">
              <a:ea typeface="굴림" pitchFamily="50" charset="-127"/>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ln>
            <a:miter lim="800000"/>
            <a:headEnd/>
            <a:tailEnd/>
          </a:ln>
        </p:spPr>
        <p:txBody>
          <a:bodyPr/>
          <a:lstStyle/>
          <a:p>
            <a:pPr>
              <a:defRPr/>
            </a:pPr>
            <a:fld id="{2929AA51-6E66-430E-BEEC-D3A7C68D171F}" type="slidenum">
              <a:rPr lang="en-US" altLang="ko-KR" smtClean="0"/>
              <a:pPr>
                <a:defRPr/>
              </a:pPr>
              <a:t>63</a:t>
            </a:fld>
            <a:endParaRPr lang="en-US" altLang="ko-KR" smtClean="0"/>
          </a:p>
        </p:txBody>
      </p:sp>
      <p:sp>
        <p:nvSpPr>
          <p:cNvPr id="12697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8BD3B698-7F6C-4336-A38A-12489F6DDFF7}"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63</a:t>
            </a:fld>
            <a:endParaRPr kumimoji="0" lang="en-US" altLang="ko-KR" sz="1100">
              <a:solidFill>
                <a:srgbClr val="000000"/>
              </a:solidFill>
              <a:latin typeface="Times New Roman" pitchFamily="18" charset="0"/>
              <a:ea typeface="ＭＳ Ｐゴシック" pitchFamily="34" charset="-128"/>
            </a:endParaRPr>
          </a:p>
        </p:txBody>
      </p:sp>
      <p:sp>
        <p:nvSpPr>
          <p:cNvPr id="12698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2698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r>
              <a:rPr lang="en-US" altLang="ko-KR" smtClean="0"/>
              <a:t>31, 39, 46, 59, 69, 81, 87, 96, 97</a:t>
            </a:r>
            <a:endParaRPr lang="en-US" altLang="ko-KR" smtClean="0">
              <a:ea typeface="맑은 고딕" pitchFamily="50" charset="-127"/>
            </a:endParaRPr>
          </a:p>
          <a:p>
            <a:pPr eaLnBrk="1" hangingPunct="1"/>
            <a:endParaRPr lang="en-US" altLang="ko-K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5074" name="Rectangle 10"/>
          <p:cNvSpPr txBox="1">
            <a:spLocks noGrp="1" noChangeArrowheads="1"/>
          </p:cNvSpPr>
          <p:nvPr/>
        </p:nvSpPr>
        <p:spPr bwMode="auto">
          <a:xfrm>
            <a:off x="3884988" y="8681875"/>
            <a:ext cx="2965109" cy="45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6709" tIns="45088" rIns="86709" bIns="45088" anchor="b"/>
          <a:lstStyle>
            <a:lvl1pPr eaLnBrk="0" hangingPunct="0">
              <a:tabLst>
                <a:tab pos="0" algn="l"/>
                <a:tab pos="455613" algn="l"/>
                <a:tab pos="912813" algn="l"/>
                <a:tab pos="1370013" algn="l"/>
                <a:tab pos="1827213" algn="l"/>
                <a:tab pos="2284413" algn="l"/>
                <a:tab pos="2741613" algn="l"/>
                <a:tab pos="3198813" algn="l"/>
                <a:tab pos="3656013" algn="l"/>
                <a:tab pos="4114800" algn="l"/>
                <a:tab pos="4572000" algn="l"/>
                <a:tab pos="5029200" algn="l"/>
                <a:tab pos="5486400" algn="l"/>
                <a:tab pos="5943600" algn="l"/>
                <a:tab pos="6400800" algn="l"/>
                <a:tab pos="6858000" algn="l"/>
                <a:tab pos="7315200" algn="l"/>
                <a:tab pos="7773988" algn="l"/>
                <a:tab pos="8231188" algn="l"/>
                <a:tab pos="8688388" algn="l"/>
                <a:tab pos="9145588" algn="l"/>
              </a:tabLst>
              <a:defRPr sz="2400" b="1">
                <a:solidFill>
                  <a:schemeClr val="bg1"/>
                </a:solidFill>
                <a:latin typeface="Times New Roman" pitchFamily="18" charset="0"/>
                <a:ea typeface="ＭＳ Ｐゴシック" pitchFamily="34" charset="-128"/>
              </a:defRPr>
            </a:lvl1pPr>
            <a:lvl2pPr marL="742950" indent="-285750" eaLnBrk="0" hangingPunct="0">
              <a:tabLst>
                <a:tab pos="0" algn="l"/>
                <a:tab pos="455613" algn="l"/>
                <a:tab pos="912813" algn="l"/>
                <a:tab pos="1370013" algn="l"/>
                <a:tab pos="1827213" algn="l"/>
                <a:tab pos="2284413" algn="l"/>
                <a:tab pos="2741613" algn="l"/>
                <a:tab pos="3198813" algn="l"/>
                <a:tab pos="3656013" algn="l"/>
                <a:tab pos="4114800" algn="l"/>
                <a:tab pos="4572000" algn="l"/>
                <a:tab pos="5029200" algn="l"/>
                <a:tab pos="5486400" algn="l"/>
                <a:tab pos="5943600" algn="l"/>
                <a:tab pos="6400800" algn="l"/>
                <a:tab pos="6858000" algn="l"/>
                <a:tab pos="7315200" algn="l"/>
                <a:tab pos="7773988" algn="l"/>
                <a:tab pos="8231188" algn="l"/>
                <a:tab pos="8688388" algn="l"/>
                <a:tab pos="9145588" algn="l"/>
              </a:tabLst>
              <a:defRPr sz="2400" b="1">
                <a:solidFill>
                  <a:schemeClr val="bg1"/>
                </a:solidFill>
                <a:latin typeface="Times New Roman" pitchFamily="18" charset="0"/>
                <a:ea typeface="ＭＳ Ｐゴシック" pitchFamily="34" charset="-128"/>
              </a:defRPr>
            </a:lvl2pPr>
            <a:lvl3pPr marL="1143000" indent="-228600" eaLnBrk="0" hangingPunct="0">
              <a:tabLst>
                <a:tab pos="0" algn="l"/>
                <a:tab pos="455613" algn="l"/>
                <a:tab pos="912813" algn="l"/>
                <a:tab pos="1370013" algn="l"/>
                <a:tab pos="1827213" algn="l"/>
                <a:tab pos="2284413" algn="l"/>
                <a:tab pos="2741613" algn="l"/>
                <a:tab pos="3198813" algn="l"/>
                <a:tab pos="3656013" algn="l"/>
                <a:tab pos="4114800" algn="l"/>
                <a:tab pos="4572000" algn="l"/>
                <a:tab pos="5029200" algn="l"/>
                <a:tab pos="5486400" algn="l"/>
                <a:tab pos="5943600" algn="l"/>
                <a:tab pos="6400800" algn="l"/>
                <a:tab pos="6858000" algn="l"/>
                <a:tab pos="7315200" algn="l"/>
                <a:tab pos="7773988" algn="l"/>
                <a:tab pos="8231188" algn="l"/>
                <a:tab pos="8688388" algn="l"/>
                <a:tab pos="9145588" algn="l"/>
              </a:tabLst>
              <a:defRPr sz="2400" b="1">
                <a:solidFill>
                  <a:schemeClr val="bg1"/>
                </a:solidFill>
                <a:latin typeface="Times New Roman" pitchFamily="18" charset="0"/>
                <a:ea typeface="ＭＳ Ｐゴシック" pitchFamily="34" charset="-128"/>
              </a:defRPr>
            </a:lvl3pPr>
            <a:lvl4pPr marL="1600200" indent="-228600" eaLnBrk="0" hangingPunct="0">
              <a:tabLst>
                <a:tab pos="0" algn="l"/>
                <a:tab pos="455613" algn="l"/>
                <a:tab pos="912813" algn="l"/>
                <a:tab pos="1370013" algn="l"/>
                <a:tab pos="1827213" algn="l"/>
                <a:tab pos="2284413" algn="l"/>
                <a:tab pos="2741613" algn="l"/>
                <a:tab pos="3198813" algn="l"/>
                <a:tab pos="3656013" algn="l"/>
                <a:tab pos="4114800" algn="l"/>
                <a:tab pos="4572000" algn="l"/>
                <a:tab pos="5029200" algn="l"/>
                <a:tab pos="5486400" algn="l"/>
                <a:tab pos="5943600" algn="l"/>
                <a:tab pos="6400800" algn="l"/>
                <a:tab pos="6858000" algn="l"/>
                <a:tab pos="7315200" algn="l"/>
                <a:tab pos="7773988" algn="l"/>
                <a:tab pos="8231188" algn="l"/>
                <a:tab pos="8688388" algn="l"/>
                <a:tab pos="9145588" algn="l"/>
              </a:tabLst>
              <a:defRPr sz="2400" b="1">
                <a:solidFill>
                  <a:schemeClr val="bg1"/>
                </a:solidFill>
                <a:latin typeface="Times New Roman" pitchFamily="18" charset="0"/>
                <a:ea typeface="ＭＳ Ｐゴシック" pitchFamily="34" charset="-128"/>
              </a:defRPr>
            </a:lvl4pPr>
            <a:lvl5pPr marL="2057400" indent="-228600" eaLnBrk="0" hangingPunct="0">
              <a:tabLst>
                <a:tab pos="0" algn="l"/>
                <a:tab pos="455613" algn="l"/>
                <a:tab pos="912813" algn="l"/>
                <a:tab pos="1370013" algn="l"/>
                <a:tab pos="1827213" algn="l"/>
                <a:tab pos="2284413" algn="l"/>
                <a:tab pos="2741613" algn="l"/>
                <a:tab pos="3198813" algn="l"/>
                <a:tab pos="3656013" algn="l"/>
                <a:tab pos="4114800" algn="l"/>
                <a:tab pos="4572000" algn="l"/>
                <a:tab pos="5029200" algn="l"/>
                <a:tab pos="5486400" algn="l"/>
                <a:tab pos="5943600" algn="l"/>
                <a:tab pos="6400800" algn="l"/>
                <a:tab pos="6858000" algn="l"/>
                <a:tab pos="7315200" algn="l"/>
                <a:tab pos="7773988" algn="l"/>
                <a:tab pos="8231188" algn="l"/>
                <a:tab pos="8688388" algn="l"/>
                <a:tab pos="9145588" algn="l"/>
              </a:tabLst>
              <a:defRPr sz="2400" b="1">
                <a:solidFill>
                  <a:schemeClr val="bg1"/>
                </a:solidFill>
                <a:latin typeface="Times New Roman" pitchFamily="18" charset="0"/>
                <a:ea typeface="ＭＳ Ｐゴシック" pitchFamily="34" charset="-128"/>
              </a:defRPr>
            </a:lvl5pPr>
            <a:lvl6pPr marL="2514600" indent="-228600" defTabSz="449263" eaLnBrk="0" fontAlgn="base" hangingPunct="0">
              <a:spcBef>
                <a:spcPct val="0"/>
              </a:spcBef>
              <a:spcAft>
                <a:spcPct val="0"/>
              </a:spcAft>
              <a:buClr>
                <a:srgbClr val="FFFFFF"/>
              </a:buClr>
              <a:buSzPct val="100000"/>
              <a:buFont typeface="Times New Roman" pitchFamily="18" charset="0"/>
              <a:tabLst>
                <a:tab pos="0" algn="l"/>
                <a:tab pos="455613" algn="l"/>
                <a:tab pos="912813" algn="l"/>
                <a:tab pos="1370013" algn="l"/>
                <a:tab pos="1827213" algn="l"/>
                <a:tab pos="2284413" algn="l"/>
                <a:tab pos="2741613" algn="l"/>
                <a:tab pos="3198813" algn="l"/>
                <a:tab pos="3656013" algn="l"/>
                <a:tab pos="4114800" algn="l"/>
                <a:tab pos="4572000" algn="l"/>
                <a:tab pos="5029200" algn="l"/>
                <a:tab pos="5486400" algn="l"/>
                <a:tab pos="5943600" algn="l"/>
                <a:tab pos="6400800" algn="l"/>
                <a:tab pos="6858000" algn="l"/>
                <a:tab pos="7315200" algn="l"/>
                <a:tab pos="7773988" algn="l"/>
                <a:tab pos="8231188" algn="l"/>
                <a:tab pos="8688388" algn="l"/>
                <a:tab pos="9145588" algn="l"/>
              </a:tabLst>
              <a:defRPr sz="2400" b="1">
                <a:solidFill>
                  <a:schemeClr val="bg1"/>
                </a:solidFill>
                <a:latin typeface="Times New Roman" pitchFamily="18" charset="0"/>
                <a:ea typeface="ＭＳ Ｐゴシック" pitchFamily="34" charset="-128"/>
              </a:defRPr>
            </a:lvl6pPr>
            <a:lvl7pPr marL="2971800" indent="-228600" defTabSz="449263" eaLnBrk="0" fontAlgn="base" hangingPunct="0">
              <a:spcBef>
                <a:spcPct val="0"/>
              </a:spcBef>
              <a:spcAft>
                <a:spcPct val="0"/>
              </a:spcAft>
              <a:buClr>
                <a:srgbClr val="FFFFFF"/>
              </a:buClr>
              <a:buSzPct val="100000"/>
              <a:buFont typeface="Times New Roman" pitchFamily="18" charset="0"/>
              <a:tabLst>
                <a:tab pos="0" algn="l"/>
                <a:tab pos="455613" algn="l"/>
                <a:tab pos="912813" algn="l"/>
                <a:tab pos="1370013" algn="l"/>
                <a:tab pos="1827213" algn="l"/>
                <a:tab pos="2284413" algn="l"/>
                <a:tab pos="2741613" algn="l"/>
                <a:tab pos="3198813" algn="l"/>
                <a:tab pos="3656013" algn="l"/>
                <a:tab pos="4114800" algn="l"/>
                <a:tab pos="4572000" algn="l"/>
                <a:tab pos="5029200" algn="l"/>
                <a:tab pos="5486400" algn="l"/>
                <a:tab pos="5943600" algn="l"/>
                <a:tab pos="6400800" algn="l"/>
                <a:tab pos="6858000" algn="l"/>
                <a:tab pos="7315200" algn="l"/>
                <a:tab pos="7773988" algn="l"/>
                <a:tab pos="8231188" algn="l"/>
                <a:tab pos="8688388" algn="l"/>
                <a:tab pos="9145588" algn="l"/>
              </a:tabLst>
              <a:defRPr sz="2400" b="1">
                <a:solidFill>
                  <a:schemeClr val="bg1"/>
                </a:solidFill>
                <a:latin typeface="Times New Roman" pitchFamily="18" charset="0"/>
                <a:ea typeface="ＭＳ Ｐゴシック" pitchFamily="34" charset="-128"/>
              </a:defRPr>
            </a:lvl7pPr>
            <a:lvl8pPr marL="3429000" indent="-228600" defTabSz="449263" eaLnBrk="0" fontAlgn="base" hangingPunct="0">
              <a:spcBef>
                <a:spcPct val="0"/>
              </a:spcBef>
              <a:spcAft>
                <a:spcPct val="0"/>
              </a:spcAft>
              <a:buClr>
                <a:srgbClr val="FFFFFF"/>
              </a:buClr>
              <a:buSzPct val="100000"/>
              <a:buFont typeface="Times New Roman" pitchFamily="18" charset="0"/>
              <a:tabLst>
                <a:tab pos="0" algn="l"/>
                <a:tab pos="455613" algn="l"/>
                <a:tab pos="912813" algn="l"/>
                <a:tab pos="1370013" algn="l"/>
                <a:tab pos="1827213" algn="l"/>
                <a:tab pos="2284413" algn="l"/>
                <a:tab pos="2741613" algn="l"/>
                <a:tab pos="3198813" algn="l"/>
                <a:tab pos="3656013" algn="l"/>
                <a:tab pos="4114800" algn="l"/>
                <a:tab pos="4572000" algn="l"/>
                <a:tab pos="5029200" algn="l"/>
                <a:tab pos="5486400" algn="l"/>
                <a:tab pos="5943600" algn="l"/>
                <a:tab pos="6400800" algn="l"/>
                <a:tab pos="6858000" algn="l"/>
                <a:tab pos="7315200" algn="l"/>
                <a:tab pos="7773988" algn="l"/>
                <a:tab pos="8231188" algn="l"/>
                <a:tab pos="8688388" algn="l"/>
                <a:tab pos="9145588" algn="l"/>
              </a:tabLst>
              <a:defRPr sz="2400" b="1">
                <a:solidFill>
                  <a:schemeClr val="bg1"/>
                </a:solidFill>
                <a:latin typeface="Times New Roman" pitchFamily="18" charset="0"/>
                <a:ea typeface="ＭＳ Ｐゴシック" pitchFamily="34" charset="-128"/>
              </a:defRPr>
            </a:lvl8pPr>
            <a:lvl9pPr marL="3886200" indent="-228600" defTabSz="449263" eaLnBrk="0" fontAlgn="base" hangingPunct="0">
              <a:spcBef>
                <a:spcPct val="0"/>
              </a:spcBef>
              <a:spcAft>
                <a:spcPct val="0"/>
              </a:spcAft>
              <a:buClr>
                <a:srgbClr val="FFFFFF"/>
              </a:buClr>
              <a:buSzPct val="100000"/>
              <a:buFont typeface="Times New Roman" pitchFamily="18" charset="0"/>
              <a:tabLst>
                <a:tab pos="0" algn="l"/>
                <a:tab pos="455613" algn="l"/>
                <a:tab pos="912813" algn="l"/>
                <a:tab pos="1370013" algn="l"/>
                <a:tab pos="1827213" algn="l"/>
                <a:tab pos="2284413" algn="l"/>
                <a:tab pos="2741613" algn="l"/>
                <a:tab pos="3198813" algn="l"/>
                <a:tab pos="3656013" algn="l"/>
                <a:tab pos="4114800" algn="l"/>
                <a:tab pos="4572000" algn="l"/>
                <a:tab pos="5029200" algn="l"/>
                <a:tab pos="5486400" algn="l"/>
                <a:tab pos="5943600" algn="l"/>
                <a:tab pos="6400800" algn="l"/>
                <a:tab pos="6858000" algn="l"/>
                <a:tab pos="7315200" algn="l"/>
                <a:tab pos="7773988" algn="l"/>
                <a:tab pos="8231188" algn="l"/>
                <a:tab pos="8688388" algn="l"/>
                <a:tab pos="9145588" algn="l"/>
              </a:tabLst>
              <a:defRPr sz="2400" b="1">
                <a:solidFill>
                  <a:schemeClr val="bg1"/>
                </a:solidFill>
                <a:latin typeface="Times New Roman" pitchFamily="18" charset="0"/>
                <a:ea typeface="ＭＳ Ｐゴシック" pitchFamily="34" charset="-128"/>
              </a:defRPr>
            </a:lvl9pPr>
          </a:lstStyle>
          <a:p>
            <a:pPr algn="r" eaLnBrk="1" hangingPunct="1">
              <a:lnSpc>
                <a:spcPct val="95000"/>
              </a:lnSpc>
              <a:buClr>
                <a:srgbClr val="000000"/>
              </a:buClr>
            </a:pPr>
            <a:fld id="{EBF45405-9311-45CE-A106-CC63333EC39C}" type="slidenum">
              <a:rPr lang="en-US" altLang="ko-KR" sz="1100" b="0">
                <a:solidFill>
                  <a:srgbClr val="000000"/>
                </a:solidFill>
              </a:rPr>
              <a:pPr algn="r" eaLnBrk="1" hangingPunct="1">
                <a:lnSpc>
                  <a:spcPct val="95000"/>
                </a:lnSpc>
                <a:buClr>
                  <a:srgbClr val="000000"/>
                </a:buClr>
              </a:pPr>
              <a:t>65</a:t>
            </a:fld>
            <a:endParaRPr lang="en-US" altLang="ko-KR" sz="1100" b="0">
              <a:solidFill>
                <a:srgbClr val="000000"/>
              </a:solidFill>
            </a:endParaRPr>
          </a:p>
        </p:txBody>
      </p:sp>
      <p:sp>
        <p:nvSpPr>
          <p:cNvPr id="515075" name="Text Box 1"/>
          <p:cNvSpPr txBox="1">
            <a:spLocks noChangeArrowheads="1"/>
          </p:cNvSpPr>
          <p:nvPr/>
        </p:nvSpPr>
        <p:spPr bwMode="auto">
          <a:xfrm>
            <a:off x="991005" y="686670"/>
            <a:ext cx="4875991" cy="3427551"/>
          </a:xfrm>
          <a:prstGeom prst="rect">
            <a:avLst/>
          </a:prstGeom>
          <a:solidFill>
            <a:srgbClr val="FFFFFF"/>
          </a:solidFill>
          <a:ln w="9360">
            <a:solidFill>
              <a:srgbClr val="000000"/>
            </a:solidFill>
            <a:miter lim="800000"/>
            <a:headEnd/>
            <a:tailEnd/>
          </a:ln>
        </p:spPr>
        <p:txBody>
          <a:bodyPr wrap="none" lIns="88096" tIns="44048" rIns="88096" bIns="44048" anchor="ctr"/>
          <a:lstStyle>
            <a:lvl1pPr eaLnBrk="0" hangingPunct="0">
              <a:defRPr sz="2400" b="1">
                <a:solidFill>
                  <a:schemeClr val="bg1"/>
                </a:solidFill>
                <a:latin typeface="Times New Roman" pitchFamily="18" charset="0"/>
                <a:ea typeface="ＭＳ Ｐゴシック" pitchFamily="34" charset="-128"/>
              </a:defRPr>
            </a:lvl1pPr>
            <a:lvl2pPr marL="742950" indent="-285750" eaLnBrk="0" hangingPunct="0">
              <a:defRPr sz="2400" b="1">
                <a:solidFill>
                  <a:schemeClr val="bg1"/>
                </a:solidFill>
                <a:latin typeface="Times New Roman" pitchFamily="18" charset="0"/>
                <a:ea typeface="ＭＳ Ｐゴシック" pitchFamily="34" charset="-128"/>
              </a:defRPr>
            </a:lvl2pPr>
            <a:lvl3pPr marL="1143000" indent="-228600" eaLnBrk="0" hangingPunct="0">
              <a:defRPr sz="2400" b="1">
                <a:solidFill>
                  <a:schemeClr val="bg1"/>
                </a:solidFill>
                <a:latin typeface="Times New Roman" pitchFamily="18" charset="0"/>
                <a:ea typeface="ＭＳ Ｐゴシック" pitchFamily="34" charset="-128"/>
              </a:defRPr>
            </a:lvl3pPr>
            <a:lvl4pPr marL="1600200" indent="-228600" eaLnBrk="0" hangingPunct="0">
              <a:defRPr sz="2400" b="1">
                <a:solidFill>
                  <a:schemeClr val="bg1"/>
                </a:solidFill>
                <a:latin typeface="Times New Roman" pitchFamily="18" charset="0"/>
                <a:ea typeface="ＭＳ Ｐゴシック" pitchFamily="34" charset="-128"/>
              </a:defRPr>
            </a:lvl4pPr>
            <a:lvl5pPr marL="2057400" indent="-228600" eaLnBrk="0" hangingPunct="0">
              <a:defRPr sz="2400" b="1">
                <a:solidFill>
                  <a:schemeClr val="bg1"/>
                </a:solidFill>
                <a:latin typeface="Times New Roman" pitchFamily="18" charset="0"/>
                <a:ea typeface="ＭＳ Ｐゴシック" pitchFamily="34" charset="-128"/>
              </a:defRPr>
            </a:lvl5pPr>
            <a:lvl6pPr marL="2514600" indent="-228600" defTabSz="449263" eaLnBrk="0" fontAlgn="base" hangingPunct="0">
              <a:spcBef>
                <a:spcPct val="0"/>
              </a:spcBef>
              <a:spcAft>
                <a:spcPct val="0"/>
              </a:spcAft>
              <a:buClr>
                <a:srgbClr val="FFFFFF"/>
              </a:buClr>
              <a:buSzPct val="100000"/>
              <a:buFont typeface="Times New Roman" pitchFamily="18" charset="0"/>
              <a:defRPr sz="2400" b="1">
                <a:solidFill>
                  <a:schemeClr val="bg1"/>
                </a:solidFill>
                <a:latin typeface="Times New Roman" pitchFamily="18" charset="0"/>
                <a:ea typeface="ＭＳ Ｐゴシック" pitchFamily="34" charset="-128"/>
              </a:defRPr>
            </a:lvl6pPr>
            <a:lvl7pPr marL="2971800" indent="-228600" defTabSz="449263" eaLnBrk="0" fontAlgn="base" hangingPunct="0">
              <a:spcBef>
                <a:spcPct val="0"/>
              </a:spcBef>
              <a:spcAft>
                <a:spcPct val="0"/>
              </a:spcAft>
              <a:buClr>
                <a:srgbClr val="FFFFFF"/>
              </a:buClr>
              <a:buSzPct val="100000"/>
              <a:buFont typeface="Times New Roman" pitchFamily="18" charset="0"/>
              <a:defRPr sz="2400" b="1">
                <a:solidFill>
                  <a:schemeClr val="bg1"/>
                </a:solidFill>
                <a:latin typeface="Times New Roman" pitchFamily="18" charset="0"/>
                <a:ea typeface="ＭＳ Ｐゴシック" pitchFamily="34" charset="-128"/>
              </a:defRPr>
            </a:lvl7pPr>
            <a:lvl8pPr marL="3429000" indent="-228600" defTabSz="449263" eaLnBrk="0" fontAlgn="base" hangingPunct="0">
              <a:spcBef>
                <a:spcPct val="0"/>
              </a:spcBef>
              <a:spcAft>
                <a:spcPct val="0"/>
              </a:spcAft>
              <a:buClr>
                <a:srgbClr val="FFFFFF"/>
              </a:buClr>
              <a:buSzPct val="100000"/>
              <a:buFont typeface="Times New Roman" pitchFamily="18" charset="0"/>
              <a:defRPr sz="2400" b="1">
                <a:solidFill>
                  <a:schemeClr val="bg1"/>
                </a:solidFill>
                <a:latin typeface="Times New Roman" pitchFamily="18" charset="0"/>
                <a:ea typeface="ＭＳ Ｐゴシック" pitchFamily="34" charset="-128"/>
              </a:defRPr>
            </a:lvl8pPr>
            <a:lvl9pPr marL="3886200" indent="-228600" defTabSz="449263" eaLnBrk="0" fontAlgn="base" hangingPunct="0">
              <a:spcBef>
                <a:spcPct val="0"/>
              </a:spcBef>
              <a:spcAft>
                <a:spcPct val="0"/>
              </a:spcAft>
              <a:buClr>
                <a:srgbClr val="FFFFFF"/>
              </a:buClr>
              <a:buSzPct val="100000"/>
              <a:buFont typeface="Times New Roman" pitchFamily="18" charset="0"/>
              <a:defRPr sz="2400" b="1">
                <a:solidFill>
                  <a:schemeClr val="bg1"/>
                </a:solidFill>
                <a:latin typeface="Times New Roman" pitchFamily="18" charset="0"/>
                <a:ea typeface="ＭＳ Ｐゴシック" pitchFamily="34" charset="-128"/>
              </a:defRPr>
            </a:lvl9pPr>
          </a:lstStyle>
          <a:p>
            <a:pPr eaLnBrk="1" hangingPunct="1"/>
            <a:endParaRPr lang="ko-KR" altLang="en-US"/>
          </a:p>
        </p:txBody>
      </p:sp>
      <p:sp>
        <p:nvSpPr>
          <p:cNvPr id="515076" name="Rectangle 2"/>
          <p:cNvSpPr>
            <a:spLocks noChangeArrowheads="1"/>
          </p:cNvSpPr>
          <p:nvPr>
            <p:ph type="body"/>
          </p:nvPr>
        </p:nvSpPr>
        <p:spPr>
          <a:xfrm>
            <a:off x="685958" y="4341663"/>
            <a:ext cx="5481342" cy="41098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ko-KR" altLang="en-US" smtClean="0">
              <a:ea typeface="굴림" pitchFamily="50" charset="-127"/>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6098" name="Rectangle 10"/>
          <p:cNvSpPr txBox="1">
            <a:spLocks noGrp="1" noChangeArrowheads="1"/>
          </p:cNvSpPr>
          <p:nvPr/>
        </p:nvSpPr>
        <p:spPr bwMode="auto">
          <a:xfrm>
            <a:off x="3884988" y="8681875"/>
            <a:ext cx="2965109" cy="45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6709" tIns="45088" rIns="86709" bIns="45088" anchor="b"/>
          <a:lstStyle>
            <a:lvl1pPr eaLnBrk="0" hangingPunct="0">
              <a:tabLst>
                <a:tab pos="0" algn="l"/>
                <a:tab pos="455613" algn="l"/>
                <a:tab pos="912813" algn="l"/>
                <a:tab pos="1370013" algn="l"/>
                <a:tab pos="1827213" algn="l"/>
                <a:tab pos="2284413" algn="l"/>
                <a:tab pos="2741613" algn="l"/>
                <a:tab pos="3198813" algn="l"/>
                <a:tab pos="3656013" algn="l"/>
                <a:tab pos="4114800" algn="l"/>
                <a:tab pos="4572000" algn="l"/>
                <a:tab pos="5029200" algn="l"/>
                <a:tab pos="5486400" algn="l"/>
                <a:tab pos="5943600" algn="l"/>
                <a:tab pos="6400800" algn="l"/>
                <a:tab pos="6858000" algn="l"/>
                <a:tab pos="7315200" algn="l"/>
                <a:tab pos="7773988" algn="l"/>
                <a:tab pos="8231188" algn="l"/>
                <a:tab pos="8688388" algn="l"/>
                <a:tab pos="9145588" algn="l"/>
              </a:tabLst>
              <a:defRPr sz="2400" b="1">
                <a:solidFill>
                  <a:schemeClr val="bg1"/>
                </a:solidFill>
                <a:latin typeface="Times New Roman" pitchFamily="18" charset="0"/>
                <a:ea typeface="ＭＳ Ｐゴシック" pitchFamily="34" charset="-128"/>
              </a:defRPr>
            </a:lvl1pPr>
            <a:lvl2pPr marL="742950" indent="-285750" eaLnBrk="0" hangingPunct="0">
              <a:tabLst>
                <a:tab pos="0" algn="l"/>
                <a:tab pos="455613" algn="l"/>
                <a:tab pos="912813" algn="l"/>
                <a:tab pos="1370013" algn="l"/>
                <a:tab pos="1827213" algn="l"/>
                <a:tab pos="2284413" algn="l"/>
                <a:tab pos="2741613" algn="l"/>
                <a:tab pos="3198813" algn="l"/>
                <a:tab pos="3656013" algn="l"/>
                <a:tab pos="4114800" algn="l"/>
                <a:tab pos="4572000" algn="l"/>
                <a:tab pos="5029200" algn="l"/>
                <a:tab pos="5486400" algn="l"/>
                <a:tab pos="5943600" algn="l"/>
                <a:tab pos="6400800" algn="l"/>
                <a:tab pos="6858000" algn="l"/>
                <a:tab pos="7315200" algn="l"/>
                <a:tab pos="7773988" algn="l"/>
                <a:tab pos="8231188" algn="l"/>
                <a:tab pos="8688388" algn="l"/>
                <a:tab pos="9145588" algn="l"/>
              </a:tabLst>
              <a:defRPr sz="2400" b="1">
                <a:solidFill>
                  <a:schemeClr val="bg1"/>
                </a:solidFill>
                <a:latin typeface="Times New Roman" pitchFamily="18" charset="0"/>
                <a:ea typeface="ＭＳ Ｐゴシック" pitchFamily="34" charset="-128"/>
              </a:defRPr>
            </a:lvl2pPr>
            <a:lvl3pPr marL="1143000" indent="-228600" eaLnBrk="0" hangingPunct="0">
              <a:tabLst>
                <a:tab pos="0" algn="l"/>
                <a:tab pos="455613" algn="l"/>
                <a:tab pos="912813" algn="l"/>
                <a:tab pos="1370013" algn="l"/>
                <a:tab pos="1827213" algn="l"/>
                <a:tab pos="2284413" algn="l"/>
                <a:tab pos="2741613" algn="l"/>
                <a:tab pos="3198813" algn="l"/>
                <a:tab pos="3656013" algn="l"/>
                <a:tab pos="4114800" algn="l"/>
                <a:tab pos="4572000" algn="l"/>
                <a:tab pos="5029200" algn="l"/>
                <a:tab pos="5486400" algn="l"/>
                <a:tab pos="5943600" algn="l"/>
                <a:tab pos="6400800" algn="l"/>
                <a:tab pos="6858000" algn="l"/>
                <a:tab pos="7315200" algn="l"/>
                <a:tab pos="7773988" algn="l"/>
                <a:tab pos="8231188" algn="l"/>
                <a:tab pos="8688388" algn="l"/>
                <a:tab pos="9145588" algn="l"/>
              </a:tabLst>
              <a:defRPr sz="2400" b="1">
                <a:solidFill>
                  <a:schemeClr val="bg1"/>
                </a:solidFill>
                <a:latin typeface="Times New Roman" pitchFamily="18" charset="0"/>
                <a:ea typeface="ＭＳ Ｐゴシック" pitchFamily="34" charset="-128"/>
              </a:defRPr>
            </a:lvl3pPr>
            <a:lvl4pPr marL="1600200" indent="-228600" eaLnBrk="0" hangingPunct="0">
              <a:tabLst>
                <a:tab pos="0" algn="l"/>
                <a:tab pos="455613" algn="l"/>
                <a:tab pos="912813" algn="l"/>
                <a:tab pos="1370013" algn="l"/>
                <a:tab pos="1827213" algn="l"/>
                <a:tab pos="2284413" algn="l"/>
                <a:tab pos="2741613" algn="l"/>
                <a:tab pos="3198813" algn="l"/>
                <a:tab pos="3656013" algn="l"/>
                <a:tab pos="4114800" algn="l"/>
                <a:tab pos="4572000" algn="l"/>
                <a:tab pos="5029200" algn="l"/>
                <a:tab pos="5486400" algn="l"/>
                <a:tab pos="5943600" algn="l"/>
                <a:tab pos="6400800" algn="l"/>
                <a:tab pos="6858000" algn="l"/>
                <a:tab pos="7315200" algn="l"/>
                <a:tab pos="7773988" algn="l"/>
                <a:tab pos="8231188" algn="l"/>
                <a:tab pos="8688388" algn="l"/>
                <a:tab pos="9145588" algn="l"/>
              </a:tabLst>
              <a:defRPr sz="2400" b="1">
                <a:solidFill>
                  <a:schemeClr val="bg1"/>
                </a:solidFill>
                <a:latin typeface="Times New Roman" pitchFamily="18" charset="0"/>
                <a:ea typeface="ＭＳ Ｐゴシック" pitchFamily="34" charset="-128"/>
              </a:defRPr>
            </a:lvl4pPr>
            <a:lvl5pPr marL="2057400" indent="-228600" eaLnBrk="0" hangingPunct="0">
              <a:tabLst>
                <a:tab pos="0" algn="l"/>
                <a:tab pos="455613" algn="l"/>
                <a:tab pos="912813" algn="l"/>
                <a:tab pos="1370013" algn="l"/>
                <a:tab pos="1827213" algn="l"/>
                <a:tab pos="2284413" algn="l"/>
                <a:tab pos="2741613" algn="l"/>
                <a:tab pos="3198813" algn="l"/>
                <a:tab pos="3656013" algn="l"/>
                <a:tab pos="4114800" algn="l"/>
                <a:tab pos="4572000" algn="l"/>
                <a:tab pos="5029200" algn="l"/>
                <a:tab pos="5486400" algn="l"/>
                <a:tab pos="5943600" algn="l"/>
                <a:tab pos="6400800" algn="l"/>
                <a:tab pos="6858000" algn="l"/>
                <a:tab pos="7315200" algn="l"/>
                <a:tab pos="7773988" algn="l"/>
                <a:tab pos="8231188" algn="l"/>
                <a:tab pos="8688388" algn="l"/>
                <a:tab pos="9145588" algn="l"/>
              </a:tabLst>
              <a:defRPr sz="2400" b="1">
                <a:solidFill>
                  <a:schemeClr val="bg1"/>
                </a:solidFill>
                <a:latin typeface="Times New Roman" pitchFamily="18" charset="0"/>
                <a:ea typeface="ＭＳ Ｐゴシック" pitchFamily="34" charset="-128"/>
              </a:defRPr>
            </a:lvl5pPr>
            <a:lvl6pPr marL="2514600" indent="-228600" defTabSz="449263" eaLnBrk="0" fontAlgn="base" hangingPunct="0">
              <a:spcBef>
                <a:spcPct val="0"/>
              </a:spcBef>
              <a:spcAft>
                <a:spcPct val="0"/>
              </a:spcAft>
              <a:buClr>
                <a:srgbClr val="FFFFFF"/>
              </a:buClr>
              <a:buSzPct val="100000"/>
              <a:buFont typeface="Times New Roman" pitchFamily="18" charset="0"/>
              <a:tabLst>
                <a:tab pos="0" algn="l"/>
                <a:tab pos="455613" algn="l"/>
                <a:tab pos="912813" algn="l"/>
                <a:tab pos="1370013" algn="l"/>
                <a:tab pos="1827213" algn="l"/>
                <a:tab pos="2284413" algn="l"/>
                <a:tab pos="2741613" algn="l"/>
                <a:tab pos="3198813" algn="l"/>
                <a:tab pos="3656013" algn="l"/>
                <a:tab pos="4114800" algn="l"/>
                <a:tab pos="4572000" algn="l"/>
                <a:tab pos="5029200" algn="l"/>
                <a:tab pos="5486400" algn="l"/>
                <a:tab pos="5943600" algn="l"/>
                <a:tab pos="6400800" algn="l"/>
                <a:tab pos="6858000" algn="l"/>
                <a:tab pos="7315200" algn="l"/>
                <a:tab pos="7773988" algn="l"/>
                <a:tab pos="8231188" algn="l"/>
                <a:tab pos="8688388" algn="l"/>
                <a:tab pos="9145588" algn="l"/>
              </a:tabLst>
              <a:defRPr sz="2400" b="1">
                <a:solidFill>
                  <a:schemeClr val="bg1"/>
                </a:solidFill>
                <a:latin typeface="Times New Roman" pitchFamily="18" charset="0"/>
                <a:ea typeface="ＭＳ Ｐゴシック" pitchFamily="34" charset="-128"/>
              </a:defRPr>
            </a:lvl6pPr>
            <a:lvl7pPr marL="2971800" indent="-228600" defTabSz="449263" eaLnBrk="0" fontAlgn="base" hangingPunct="0">
              <a:spcBef>
                <a:spcPct val="0"/>
              </a:spcBef>
              <a:spcAft>
                <a:spcPct val="0"/>
              </a:spcAft>
              <a:buClr>
                <a:srgbClr val="FFFFFF"/>
              </a:buClr>
              <a:buSzPct val="100000"/>
              <a:buFont typeface="Times New Roman" pitchFamily="18" charset="0"/>
              <a:tabLst>
                <a:tab pos="0" algn="l"/>
                <a:tab pos="455613" algn="l"/>
                <a:tab pos="912813" algn="l"/>
                <a:tab pos="1370013" algn="l"/>
                <a:tab pos="1827213" algn="l"/>
                <a:tab pos="2284413" algn="l"/>
                <a:tab pos="2741613" algn="l"/>
                <a:tab pos="3198813" algn="l"/>
                <a:tab pos="3656013" algn="l"/>
                <a:tab pos="4114800" algn="l"/>
                <a:tab pos="4572000" algn="l"/>
                <a:tab pos="5029200" algn="l"/>
                <a:tab pos="5486400" algn="l"/>
                <a:tab pos="5943600" algn="l"/>
                <a:tab pos="6400800" algn="l"/>
                <a:tab pos="6858000" algn="l"/>
                <a:tab pos="7315200" algn="l"/>
                <a:tab pos="7773988" algn="l"/>
                <a:tab pos="8231188" algn="l"/>
                <a:tab pos="8688388" algn="l"/>
                <a:tab pos="9145588" algn="l"/>
              </a:tabLst>
              <a:defRPr sz="2400" b="1">
                <a:solidFill>
                  <a:schemeClr val="bg1"/>
                </a:solidFill>
                <a:latin typeface="Times New Roman" pitchFamily="18" charset="0"/>
                <a:ea typeface="ＭＳ Ｐゴシック" pitchFamily="34" charset="-128"/>
              </a:defRPr>
            </a:lvl7pPr>
            <a:lvl8pPr marL="3429000" indent="-228600" defTabSz="449263" eaLnBrk="0" fontAlgn="base" hangingPunct="0">
              <a:spcBef>
                <a:spcPct val="0"/>
              </a:spcBef>
              <a:spcAft>
                <a:spcPct val="0"/>
              </a:spcAft>
              <a:buClr>
                <a:srgbClr val="FFFFFF"/>
              </a:buClr>
              <a:buSzPct val="100000"/>
              <a:buFont typeface="Times New Roman" pitchFamily="18" charset="0"/>
              <a:tabLst>
                <a:tab pos="0" algn="l"/>
                <a:tab pos="455613" algn="l"/>
                <a:tab pos="912813" algn="l"/>
                <a:tab pos="1370013" algn="l"/>
                <a:tab pos="1827213" algn="l"/>
                <a:tab pos="2284413" algn="l"/>
                <a:tab pos="2741613" algn="l"/>
                <a:tab pos="3198813" algn="l"/>
                <a:tab pos="3656013" algn="l"/>
                <a:tab pos="4114800" algn="l"/>
                <a:tab pos="4572000" algn="l"/>
                <a:tab pos="5029200" algn="l"/>
                <a:tab pos="5486400" algn="l"/>
                <a:tab pos="5943600" algn="l"/>
                <a:tab pos="6400800" algn="l"/>
                <a:tab pos="6858000" algn="l"/>
                <a:tab pos="7315200" algn="l"/>
                <a:tab pos="7773988" algn="l"/>
                <a:tab pos="8231188" algn="l"/>
                <a:tab pos="8688388" algn="l"/>
                <a:tab pos="9145588" algn="l"/>
              </a:tabLst>
              <a:defRPr sz="2400" b="1">
                <a:solidFill>
                  <a:schemeClr val="bg1"/>
                </a:solidFill>
                <a:latin typeface="Times New Roman" pitchFamily="18" charset="0"/>
                <a:ea typeface="ＭＳ Ｐゴシック" pitchFamily="34" charset="-128"/>
              </a:defRPr>
            </a:lvl8pPr>
            <a:lvl9pPr marL="3886200" indent="-228600" defTabSz="449263" eaLnBrk="0" fontAlgn="base" hangingPunct="0">
              <a:spcBef>
                <a:spcPct val="0"/>
              </a:spcBef>
              <a:spcAft>
                <a:spcPct val="0"/>
              </a:spcAft>
              <a:buClr>
                <a:srgbClr val="FFFFFF"/>
              </a:buClr>
              <a:buSzPct val="100000"/>
              <a:buFont typeface="Times New Roman" pitchFamily="18" charset="0"/>
              <a:tabLst>
                <a:tab pos="0" algn="l"/>
                <a:tab pos="455613" algn="l"/>
                <a:tab pos="912813" algn="l"/>
                <a:tab pos="1370013" algn="l"/>
                <a:tab pos="1827213" algn="l"/>
                <a:tab pos="2284413" algn="l"/>
                <a:tab pos="2741613" algn="l"/>
                <a:tab pos="3198813" algn="l"/>
                <a:tab pos="3656013" algn="l"/>
                <a:tab pos="4114800" algn="l"/>
                <a:tab pos="4572000" algn="l"/>
                <a:tab pos="5029200" algn="l"/>
                <a:tab pos="5486400" algn="l"/>
                <a:tab pos="5943600" algn="l"/>
                <a:tab pos="6400800" algn="l"/>
                <a:tab pos="6858000" algn="l"/>
                <a:tab pos="7315200" algn="l"/>
                <a:tab pos="7773988" algn="l"/>
                <a:tab pos="8231188" algn="l"/>
                <a:tab pos="8688388" algn="l"/>
                <a:tab pos="9145588" algn="l"/>
              </a:tabLst>
              <a:defRPr sz="2400" b="1">
                <a:solidFill>
                  <a:schemeClr val="bg1"/>
                </a:solidFill>
                <a:latin typeface="Times New Roman" pitchFamily="18" charset="0"/>
                <a:ea typeface="ＭＳ Ｐゴシック" pitchFamily="34" charset="-128"/>
              </a:defRPr>
            </a:lvl9pPr>
          </a:lstStyle>
          <a:p>
            <a:pPr algn="r" eaLnBrk="1" hangingPunct="1">
              <a:lnSpc>
                <a:spcPct val="95000"/>
              </a:lnSpc>
              <a:buClr>
                <a:srgbClr val="000000"/>
              </a:buClr>
            </a:pPr>
            <a:fld id="{4D85988C-F61C-437B-B599-A7F5712585A8}" type="slidenum">
              <a:rPr lang="en-US" altLang="ko-KR" sz="1100" b="0">
                <a:solidFill>
                  <a:srgbClr val="000000"/>
                </a:solidFill>
              </a:rPr>
              <a:pPr algn="r" eaLnBrk="1" hangingPunct="1">
                <a:lnSpc>
                  <a:spcPct val="95000"/>
                </a:lnSpc>
                <a:buClr>
                  <a:srgbClr val="000000"/>
                </a:buClr>
              </a:pPr>
              <a:t>66</a:t>
            </a:fld>
            <a:endParaRPr lang="en-US" altLang="ko-KR" sz="1100" b="0">
              <a:solidFill>
                <a:srgbClr val="000000"/>
              </a:solidFill>
            </a:endParaRPr>
          </a:p>
        </p:txBody>
      </p:sp>
      <p:sp>
        <p:nvSpPr>
          <p:cNvPr id="516099" name="Text Box 1"/>
          <p:cNvSpPr txBox="1">
            <a:spLocks noChangeArrowheads="1"/>
          </p:cNvSpPr>
          <p:nvPr/>
        </p:nvSpPr>
        <p:spPr bwMode="auto">
          <a:xfrm>
            <a:off x="991005" y="686670"/>
            <a:ext cx="4875991" cy="3427551"/>
          </a:xfrm>
          <a:prstGeom prst="rect">
            <a:avLst/>
          </a:prstGeom>
          <a:solidFill>
            <a:srgbClr val="FFFFFF"/>
          </a:solidFill>
          <a:ln w="9360">
            <a:solidFill>
              <a:srgbClr val="000000"/>
            </a:solidFill>
            <a:miter lim="800000"/>
            <a:headEnd/>
            <a:tailEnd/>
          </a:ln>
        </p:spPr>
        <p:txBody>
          <a:bodyPr wrap="none" lIns="88096" tIns="44048" rIns="88096" bIns="44048" anchor="ctr"/>
          <a:lstStyle>
            <a:lvl1pPr eaLnBrk="0" hangingPunct="0">
              <a:defRPr sz="2400" b="1">
                <a:solidFill>
                  <a:schemeClr val="bg1"/>
                </a:solidFill>
                <a:latin typeface="Times New Roman" pitchFamily="18" charset="0"/>
                <a:ea typeface="ＭＳ Ｐゴシック" pitchFamily="34" charset="-128"/>
              </a:defRPr>
            </a:lvl1pPr>
            <a:lvl2pPr marL="742950" indent="-285750" eaLnBrk="0" hangingPunct="0">
              <a:defRPr sz="2400" b="1">
                <a:solidFill>
                  <a:schemeClr val="bg1"/>
                </a:solidFill>
                <a:latin typeface="Times New Roman" pitchFamily="18" charset="0"/>
                <a:ea typeface="ＭＳ Ｐゴシック" pitchFamily="34" charset="-128"/>
              </a:defRPr>
            </a:lvl2pPr>
            <a:lvl3pPr marL="1143000" indent="-228600" eaLnBrk="0" hangingPunct="0">
              <a:defRPr sz="2400" b="1">
                <a:solidFill>
                  <a:schemeClr val="bg1"/>
                </a:solidFill>
                <a:latin typeface="Times New Roman" pitchFamily="18" charset="0"/>
                <a:ea typeface="ＭＳ Ｐゴシック" pitchFamily="34" charset="-128"/>
              </a:defRPr>
            </a:lvl3pPr>
            <a:lvl4pPr marL="1600200" indent="-228600" eaLnBrk="0" hangingPunct="0">
              <a:defRPr sz="2400" b="1">
                <a:solidFill>
                  <a:schemeClr val="bg1"/>
                </a:solidFill>
                <a:latin typeface="Times New Roman" pitchFamily="18" charset="0"/>
                <a:ea typeface="ＭＳ Ｐゴシック" pitchFamily="34" charset="-128"/>
              </a:defRPr>
            </a:lvl4pPr>
            <a:lvl5pPr marL="2057400" indent="-228600" eaLnBrk="0" hangingPunct="0">
              <a:defRPr sz="2400" b="1">
                <a:solidFill>
                  <a:schemeClr val="bg1"/>
                </a:solidFill>
                <a:latin typeface="Times New Roman" pitchFamily="18" charset="0"/>
                <a:ea typeface="ＭＳ Ｐゴシック" pitchFamily="34" charset="-128"/>
              </a:defRPr>
            </a:lvl5pPr>
            <a:lvl6pPr marL="2514600" indent="-228600" defTabSz="449263" eaLnBrk="0" fontAlgn="base" hangingPunct="0">
              <a:spcBef>
                <a:spcPct val="0"/>
              </a:spcBef>
              <a:spcAft>
                <a:spcPct val="0"/>
              </a:spcAft>
              <a:buClr>
                <a:srgbClr val="FFFFFF"/>
              </a:buClr>
              <a:buSzPct val="100000"/>
              <a:buFont typeface="Times New Roman" pitchFamily="18" charset="0"/>
              <a:defRPr sz="2400" b="1">
                <a:solidFill>
                  <a:schemeClr val="bg1"/>
                </a:solidFill>
                <a:latin typeface="Times New Roman" pitchFamily="18" charset="0"/>
                <a:ea typeface="ＭＳ Ｐゴシック" pitchFamily="34" charset="-128"/>
              </a:defRPr>
            </a:lvl6pPr>
            <a:lvl7pPr marL="2971800" indent="-228600" defTabSz="449263" eaLnBrk="0" fontAlgn="base" hangingPunct="0">
              <a:spcBef>
                <a:spcPct val="0"/>
              </a:spcBef>
              <a:spcAft>
                <a:spcPct val="0"/>
              </a:spcAft>
              <a:buClr>
                <a:srgbClr val="FFFFFF"/>
              </a:buClr>
              <a:buSzPct val="100000"/>
              <a:buFont typeface="Times New Roman" pitchFamily="18" charset="0"/>
              <a:defRPr sz="2400" b="1">
                <a:solidFill>
                  <a:schemeClr val="bg1"/>
                </a:solidFill>
                <a:latin typeface="Times New Roman" pitchFamily="18" charset="0"/>
                <a:ea typeface="ＭＳ Ｐゴシック" pitchFamily="34" charset="-128"/>
              </a:defRPr>
            </a:lvl7pPr>
            <a:lvl8pPr marL="3429000" indent="-228600" defTabSz="449263" eaLnBrk="0" fontAlgn="base" hangingPunct="0">
              <a:spcBef>
                <a:spcPct val="0"/>
              </a:spcBef>
              <a:spcAft>
                <a:spcPct val="0"/>
              </a:spcAft>
              <a:buClr>
                <a:srgbClr val="FFFFFF"/>
              </a:buClr>
              <a:buSzPct val="100000"/>
              <a:buFont typeface="Times New Roman" pitchFamily="18" charset="0"/>
              <a:defRPr sz="2400" b="1">
                <a:solidFill>
                  <a:schemeClr val="bg1"/>
                </a:solidFill>
                <a:latin typeface="Times New Roman" pitchFamily="18" charset="0"/>
                <a:ea typeface="ＭＳ Ｐゴシック" pitchFamily="34" charset="-128"/>
              </a:defRPr>
            </a:lvl8pPr>
            <a:lvl9pPr marL="3886200" indent="-228600" defTabSz="449263" eaLnBrk="0" fontAlgn="base" hangingPunct="0">
              <a:spcBef>
                <a:spcPct val="0"/>
              </a:spcBef>
              <a:spcAft>
                <a:spcPct val="0"/>
              </a:spcAft>
              <a:buClr>
                <a:srgbClr val="FFFFFF"/>
              </a:buClr>
              <a:buSzPct val="100000"/>
              <a:buFont typeface="Times New Roman" pitchFamily="18" charset="0"/>
              <a:defRPr sz="2400" b="1">
                <a:solidFill>
                  <a:schemeClr val="bg1"/>
                </a:solidFill>
                <a:latin typeface="Times New Roman" pitchFamily="18" charset="0"/>
                <a:ea typeface="ＭＳ Ｐゴシック" pitchFamily="34" charset="-128"/>
              </a:defRPr>
            </a:lvl9pPr>
          </a:lstStyle>
          <a:p>
            <a:pPr eaLnBrk="1" hangingPunct="1"/>
            <a:endParaRPr lang="ko-KR" altLang="en-US"/>
          </a:p>
        </p:txBody>
      </p:sp>
      <p:sp>
        <p:nvSpPr>
          <p:cNvPr id="516100" name="Rectangle 2"/>
          <p:cNvSpPr>
            <a:spLocks noChangeArrowheads="1"/>
          </p:cNvSpPr>
          <p:nvPr>
            <p:ph type="body"/>
          </p:nvPr>
        </p:nvSpPr>
        <p:spPr>
          <a:xfrm>
            <a:off x="685958" y="4341663"/>
            <a:ext cx="5481342" cy="41098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ko-KR" altLang="en-US" smtClean="0">
              <a:ea typeface="굴림" pitchFamily="50" charset="-127"/>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7122" name="Rectangle 10"/>
          <p:cNvSpPr txBox="1">
            <a:spLocks noGrp="1" noChangeArrowheads="1"/>
          </p:cNvSpPr>
          <p:nvPr/>
        </p:nvSpPr>
        <p:spPr bwMode="auto">
          <a:xfrm>
            <a:off x="3884988" y="8681875"/>
            <a:ext cx="2965109" cy="45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6709" tIns="45088" rIns="86709" bIns="45088" anchor="b"/>
          <a:lstStyle>
            <a:lvl1pPr eaLnBrk="0" hangingPunct="0">
              <a:tabLst>
                <a:tab pos="0" algn="l"/>
                <a:tab pos="455613" algn="l"/>
                <a:tab pos="912813" algn="l"/>
                <a:tab pos="1370013" algn="l"/>
                <a:tab pos="1827213" algn="l"/>
                <a:tab pos="2284413" algn="l"/>
                <a:tab pos="2741613" algn="l"/>
                <a:tab pos="3198813" algn="l"/>
                <a:tab pos="3656013" algn="l"/>
                <a:tab pos="4114800" algn="l"/>
                <a:tab pos="4572000" algn="l"/>
                <a:tab pos="5029200" algn="l"/>
                <a:tab pos="5486400" algn="l"/>
                <a:tab pos="5943600" algn="l"/>
                <a:tab pos="6400800" algn="l"/>
                <a:tab pos="6858000" algn="l"/>
                <a:tab pos="7315200" algn="l"/>
                <a:tab pos="7773988" algn="l"/>
                <a:tab pos="8231188" algn="l"/>
                <a:tab pos="8688388" algn="l"/>
                <a:tab pos="9145588" algn="l"/>
              </a:tabLst>
              <a:defRPr sz="2400" b="1">
                <a:solidFill>
                  <a:schemeClr val="bg1"/>
                </a:solidFill>
                <a:latin typeface="Times New Roman" pitchFamily="18" charset="0"/>
                <a:ea typeface="ＭＳ Ｐゴシック" pitchFamily="34" charset="-128"/>
              </a:defRPr>
            </a:lvl1pPr>
            <a:lvl2pPr marL="742950" indent="-285750" eaLnBrk="0" hangingPunct="0">
              <a:tabLst>
                <a:tab pos="0" algn="l"/>
                <a:tab pos="455613" algn="l"/>
                <a:tab pos="912813" algn="l"/>
                <a:tab pos="1370013" algn="l"/>
                <a:tab pos="1827213" algn="l"/>
                <a:tab pos="2284413" algn="l"/>
                <a:tab pos="2741613" algn="l"/>
                <a:tab pos="3198813" algn="l"/>
                <a:tab pos="3656013" algn="l"/>
                <a:tab pos="4114800" algn="l"/>
                <a:tab pos="4572000" algn="l"/>
                <a:tab pos="5029200" algn="l"/>
                <a:tab pos="5486400" algn="l"/>
                <a:tab pos="5943600" algn="l"/>
                <a:tab pos="6400800" algn="l"/>
                <a:tab pos="6858000" algn="l"/>
                <a:tab pos="7315200" algn="l"/>
                <a:tab pos="7773988" algn="l"/>
                <a:tab pos="8231188" algn="l"/>
                <a:tab pos="8688388" algn="l"/>
                <a:tab pos="9145588" algn="l"/>
              </a:tabLst>
              <a:defRPr sz="2400" b="1">
                <a:solidFill>
                  <a:schemeClr val="bg1"/>
                </a:solidFill>
                <a:latin typeface="Times New Roman" pitchFamily="18" charset="0"/>
                <a:ea typeface="ＭＳ Ｐゴシック" pitchFamily="34" charset="-128"/>
              </a:defRPr>
            </a:lvl2pPr>
            <a:lvl3pPr marL="1143000" indent="-228600" eaLnBrk="0" hangingPunct="0">
              <a:tabLst>
                <a:tab pos="0" algn="l"/>
                <a:tab pos="455613" algn="l"/>
                <a:tab pos="912813" algn="l"/>
                <a:tab pos="1370013" algn="l"/>
                <a:tab pos="1827213" algn="l"/>
                <a:tab pos="2284413" algn="l"/>
                <a:tab pos="2741613" algn="l"/>
                <a:tab pos="3198813" algn="l"/>
                <a:tab pos="3656013" algn="l"/>
                <a:tab pos="4114800" algn="l"/>
                <a:tab pos="4572000" algn="l"/>
                <a:tab pos="5029200" algn="l"/>
                <a:tab pos="5486400" algn="l"/>
                <a:tab pos="5943600" algn="l"/>
                <a:tab pos="6400800" algn="l"/>
                <a:tab pos="6858000" algn="l"/>
                <a:tab pos="7315200" algn="l"/>
                <a:tab pos="7773988" algn="l"/>
                <a:tab pos="8231188" algn="l"/>
                <a:tab pos="8688388" algn="l"/>
                <a:tab pos="9145588" algn="l"/>
              </a:tabLst>
              <a:defRPr sz="2400" b="1">
                <a:solidFill>
                  <a:schemeClr val="bg1"/>
                </a:solidFill>
                <a:latin typeface="Times New Roman" pitchFamily="18" charset="0"/>
                <a:ea typeface="ＭＳ Ｐゴシック" pitchFamily="34" charset="-128"/>
              </a:defRPr>
            </a:lvl3pPr>
            <a:lvl4pPr marL="1600200" indent="-228600" eaLnBrk="0" hangingPunct="0">
              <a:tabLst>
                <a:tab pos="0" algn="l"/>
                <a:tab pos="455613" algn="l"/>
                <a:tab pos="912813" algn="l"/>
                <a:tab pos="1370013" algn="l"/>
                <a:tab pos="1827213" algn="l"/>
                <a:tab pos="2284413" algn="l"/>
                <a:tab pos="2741613" algn="l"/>
                <a:tab pos="3198813" algn="l"/>
                <a:tab pos="3656013" algn="l"/>
                <a:tab pos="4114800" algn="l"/>
                <a:tab pos="4572000" algn="l"/>
                <a:tab pos="5029200" algn="l"/>
                <a:tab pos="5486400" algn="l"/>
                <a:tab pos="5943600" algn="l"/>
                <a:tab pos="6400800" algn="l"/>
                <a:tab pos="6858000" algn="l"/>
                <a:tab pos="7315200" algn="l"/>
                <a:tab pos="7773988" algn="l"/>
                <a:tab pos="8231188" algn="l"/>
                <a:tab pos="8688388" algn="l"/>
                <a:tab pos="9145588" algn="l"/>
              </a:tabLst>
              <a:defRPr sz="2400" b="1">
                <a:solidFill>
                  <a:schemeClr val="bg1"/>
                </a:solidFill>
                <a:latin typeface="Times New Roman" pitchFamily="18" charset="0"/>
                <a:ea typeface="ＭＳ Ｐゴシック" pitchFamily="34" charset="-128"/>
              </a:defRPr>
            </a:lvl4pPr>
            <a:lvl5pPr marL="2057400" indent="-228600" eaLnBrk="0" hangingPunct="0">
              <a:tabLst>
                <a:tab pos="0" algn="l"/>
                <a:tab pos="455613" algn="l"/>
                <a:tab pos="912813" algn="l"/>
                <a:tab pos="1370013" algn="l"/>
                <a:tab pos="1827213" algn="l"/>
                <a:tab pos="2284413" algn="l"/>
                <a:tab pos="2741613" algn="l"/>
                <a:tab pos="3198813" algn="l"/>
                <a:tab pos="3656013" algn="l"/>
                <a:tab pos="4114800" algn="l"/>
                <a:tab pos="4572000" algn="l"/>
                <a:tab pos="5029200" algn="l"/>
                <a:tab pos="5486400" algn="l"/>
                <a:tab pos="5943600" algn="l"/>
                <a:tab pos="6400800" algn="l"/>
                <a:tab pos="6858000" algn="l"/>
                <a:tab pos="7315200" algn="l"/>
                <a:tab pos="7773988" algn="l"/>
                <a:tab pos="8231188" algn="l"/>
                <a:tab pos="8688388" algn="l"/>
                <a:tab pos="9145588" algn="l"/>
              </a:tabLst>
              <a:defRPr sz="2400" b="1">
                <a:solidFill>
                  <a:schemeClr val="bg1"/>
                </a:solidFill>
                <a:latin typeface="Times New Roman" pitchFamily="18" charset="0"/>
                <a:ea typeface="ＭＳ Ｐゴシック" pitchFamily="34" charset="-128"/>
              </a:defRPr>
            </a:lvl5pPr>
            <a:lvl6pPr marL="2514600" indent="-228600" defTabSz="449263" eaLnBrk="0" fontAlgn="base" hangingPunct="0">
              <a:spcBef>
                <a:spcPct val="0"/>
              </a:spcBef>
              <a:spcAft>
                <a:spcPct val="0"/>
              </a:spcAft>
              <a:buClr>
                <a:srgbClr val="FFFFFF"/>
              </a:buClr>
              <a:buSzPct val="100000"/>
              <a:buFont typeface="Times New Roman" pitchFamily="18" charset="0"/>
              <a:tabLst>
                <a:tab pos="0" algn="l"/>
                <a:tab pos="455613" algn="l"/>
                <a:tab pos="912813" algn="l"/>
                <a:tab pos="1370013" algn="l"/>
                <a:tab pos="1827213" algn="l"/>
                <a:tab pos="2284413" algn="l"/>
                <a:tab pos="2741613" algn="l"/>
                <a:tab pos="3198813" algn="l"/>
                <a:tab pos="3656013" algn="l"/>
                <a:tab pos="4114800" algn="l"/>
                <a:tab pos="4572000" algn="l"/>
                <a:tab pos="5029200" algn="l"/>
                <a:tab pos="5486400" algn="l"/>
                <a:tab pos="5943600" algn="l"/>
                <a:tab pos="6400800" algn="l"/>
                <a:tab pos="6858000" algn="l"/>
                <a:tab pos="7315200" algn="l"/>
                <a:tab pos="7773988" algn="l"/>
                <a:tab pos="8231188" algn="l"/>
                <a:tab pos="8688388" algn="l"/>
                <a:tab pos="9145588" algn="l"/>
              </a:tabLst>
              <a:defRPr sz="2400" b="1">
                <a:solidFill>
                  <a:schemeClr val="bg1"/>
                </a:solidFill>
                <a:latin typeface="Times New Roman" pitchFamily="18" charset="0"/>
                <a:ea typeface="ＭＳ Ｐゴシック" pitchFamily="34" charset="-128"/>
              </a:defRPr>
            </a:lvl6pPr>
            <a:lvl7pPr marL="2971800" indent="-228600" defTabSz="449263" eaLnBrk="0" fontAlgn="base" hangingPunct="0">
              <a:spcBef>
                <a:spcPct val="0"/>
              </a:spcBef>
              <a:spcAft>
                <a:spcPct val="0"/>
              </a:spcAft>
              <a:buClr>
                <a:srgbClr val="FFFFFF"/>
              </a:buClr>
              <a:buSzPct val="100000"/>
              <a:buFont typeface="Times New Roman" pitchFamily="18" charset="0"/>
              <a:tabLst>
                <a:tab pos="0" algn="l"/>
                <a:tab pos="455613" algn="l"/>
                <a:tab pos="912813" algn="l"/>
                <a:tab pos="1370013" algn="l"/>
                <a:tab pos="1827213" algn="l"/>
                <a:tab pos="2284413" algn="l"/>
                <a:tab pos="2741613" algn="l"/>
                <a:tab pos="3198813" algn="l"/>
                <a:tab pos="3656013" algn="l"/>
                <a:tab pos="4114800" algn="l"/>
                <a:tab pos="4572000" algn="l"/>
                <a:tab pos="5029200" algn="l"/>
                <a:tab pos="5486400" algn="l"/>
                <a:tab pos="5943600" algn="l"/>
                <a:tab pos="6400800" algn="l"/>
                <a:tab pos="6858000" algn="l"/>
                <a:tab pos="7315200" algn="l"/>
                <a:tab pos="7773988" algn="l"/>
                <a:tab pos="8231188" algn="l"/>
                <a:tab pos="8688388" algn="l"/>
                <a:tab pos="9145588" algn="l"/>
              </a:tabLst>
              <a:defRPr sz="2400" b="1">
                <a:solidFill>
                  <a:schemeClr val="bg1"/>
                </a:solidFill>
                <a:latin typeface="Times New Roman" pitchFamily="18" charset="0"/>
                <a:ea typeface="ＭＳ Ｐゴシック" pitchFamily="34" charset="-128"/>
              </a:defRPr>
            </a:lvl7pPr>
            <a:lvl8pPr marL="3429000" indent="-228600" defTabSz="449263" eaLnBrk="0" fontAlgn="base" hangingPunct="0">
              <a:spcBef>
                <a:spcPct val="0"/>
              </a:spcBef>
              <a:spcAft>
                <a:spcPct val="0"/>
              </a:spcAft>
              <a:buClr>
                <a:srgbClr val="FFFFFF"/>
              </a:buClr>
              <a:buSzPct val="100000"/>
              <a:buFont typeface="Times New Roman" pitchFamily="18" charset="0"/>
              <a:tabLst>
                <a:tab pos="0" algn="l"/>
                <a:tab pos="455613" algn="l"/>
                <a:tab pos="912813" algn="l"/>
                <a:tab pos="1370013" algn="l"/>
                <a:tab pos="1827213" algn="l"/>
                <a:tab pos="2284413" algn="l"/>
                <a:tab pos="2741613" algn="l"/>
                <a:tab pos="3198813" algn="l"/>
                <a:tab pos="3656013" algn="l"/>
                <a:tab pos="4114800" algn="l"/>
                <a:tab pos="4572000" algn="l"/>
                <a:tab pos="5029200" algn="l"/>
                <a:tab pos="5486400" algn="l"/>
                <a:tab pos="5943600" algn="l"/>
                <a:tab pos="6400800" algn="l"/>
                <a:tab pos="6858000" algn="l"/>
                <a:tab pos="7315200" algn="l"/>
                <a:tab pos="7773988" algn="l"/>
                <a:tab pos="8231188" algn="l"/>
                <a:tab pos="8688388" algn="l"/>
                <a:tab pos="9145588" algn="l"/>
              </a:tabLst>
              <a:defRPr sz="2400" b="1">
                <a:solidFill>
                  <a:schemeClr val="bg1"/>
                </a:solidFill>
                <a:latin typeface="Times New Roman" pitchFamily="18" charset="0"/>
                <a:ea typeface="ＭＳ Ｐゴシック" pitchFamily="34" charset="-128"/>
              </a:defRPr>
            </a:lvl8pPr>
            <a:lvl9pPr marL="3886200" indent="-228600" defTabSz="449263" eaLnBrk="0" fontAlgn="base" hangingPunct="0">
              <a:spcBef>
                <a:spcPct val="0"/>
              </a:spcBef>
              <a:spcAft>
                <a:spcPct val="0"/>
              </a:spcAft>
              <a:buClr>
                <a:srgbClr val="FFFFFF"/>
              </a:buClr>
              <a:buSzPct val="100000"/>
              <a:buFont typeface="Times New Roman" pitchFamily="18" charset="0"/>
              <a:tabLst>
                <a:tab pos="0" algn="l"/>
                <a:tab pos="455613" algn="l"/>
                <a:tab pos="912813" algn="l"/>
                <a:tab pos="1370013" algn="l"/>
                <a:tab pos="1827213" algn="l"/>
                <a:tab pos="2284413" algn="l"/>
                <a:tab pos="2741613" algn="l"/>
                <a:tab pos="3198813" algn="l"/>
                <a:tab pos="3656013" algn="l"/>
                <a:tab pos="4114800" algn="l"/>
                <a:tab pos="4572000" algn="l"/>
                <a:tab pos="5029200" algn="l"/>
                <a:tab pos="5486400" algn="l"/>
                <a:tab pos="5943600" algn="l"/>
                <a:tab pos="6400800" algn="l"/>
                <a:tab pos="6858000" algn="l"/>
                <a:tab pos="7315200" algn="l"/>
                <a:tab pos="7773988" algn="l"/>
                <a:tab pos="8231188" algn="l"/>
                <a:tab pos="8688388" algn="l"/>
                <a:tab pos="9145588" algn="l"/>
              </a:tabLst>
              <a:defRPr sz="2400" b="1">
                <a:solidFill>
                  <a:schemeClr val="bg1"/>
                </a:solidFill>
                <a:latin typeface="Times New Roman" pitchFamily="18" charset="0"/>
                <a:ea typeface="ＭＳ Ｐゴシック" pitchFamily="34" charset="-128"/>
              </a:defRPr>
            </a:lvl9pPr>
          </a:lstStyle>
          <a:p>
            <a:pPr algn="r" eaLnBrk="1" hangingPunct="1">
              <a:lnSpc>
                <a:spcPct val="95000"/>
              </a:lnSpc>
              <a:buClr>
                <a:srgbClr val="000000"/>
              </a:buClr>
            </a:pPr>
            <a:fld id="{AFAF983E-E2B0-43E6-9EC1-816E5A6A37EF}" type="slidenum">
              <a:rPr lang="en-US" altLang="ko-KR" sz="1100" b="0">
                <a:solidFill>
                  <a:srgbClr val="000000"/>
                </a:solidFill>
              </a:rPr>
              <a:pPr algn="r" eaLnBrk="1" hangingPunct="1">
                <a:lnSpc>
                  <a:spcPct val="95000"/>
                </a:lnSpc>
                <a:buClr>
                  <a:srgbClr val="000000"/>
                </a:buClr>
              </a:pPr>
              <a:t>67</a:t>
            </a:fld>
            <a:endParaRPr lang="en-US" altLang="ko-KR" sz="1100" b="0">
              <a:solidFill>
                <a:srgbClr val="000000"/>
              </a:solidFill>
            </a:endParaRPr>
          </a:p>
        </p:txBody>
      </p:sp>
      <p:sp>
        <p:nvSpPr>
          <p:cNvPr id="517123" name="Text Box 1"/>
          <p:cNvSpPr txBox="1">
            <a:spLocks noChangeArrowheads="1"/>
          </p:cNvSpPr>
          <p:nvPr/>
        </p:nvSpPr>
        <p:spPr bwMode="auto">
          <a:xfrm>
            <a:off x="991005" y="686670"/>
            <a:ext cx="4875991" cy="3427551"/>
          </a:xfrm>
          <a:prstGeom prst="rect">
            <a:avLst/>
          </a:prstGeom>
          <a:solidFill>
            <a:srgbClr val="FFFFFF"/>
          </a:solidFill>
          <a:ln w="9360">
            <a:solidFill>
              <a:srgbClr val="000000"/>
            </a:solidFill>
            <a:miter lim="800000"/>
            <a:headEnd/>
            <a:tailEnd/>
          </a:ln>
        </p:spPr>
        <p:txBody>
          <a:bodyPr wrap="none" lIns="88096" tIns="44048" rIns="88096" bIns="44048" anchor="ctr"/>
          <a:lstStyle>
            <a:lvl1pPr eaLnBrk="0" hangingPunct="0">
              <a:defRPr sz="2400" b="1">
                <a:solidFill>
                  <a:schemeClr val="bg1"/>
                </a:solidFill>
                <a:latin typeface="Times New Roman" pitchFamily="18" charset="0"/>
                <a:ea typeface="ＭＳ Ｐゴシック" pitchFamily="34" charset="-128"/>
              </a:defRPr>
            </a:lvl1pPr>
            <a:lvl2pPr marL="742950" indent="-285750" eaLnBrk="0" hangingPunct="0">
              <a:defRPr sz="2400" b="1">
                <a:solidFill>
                  <a:schemeClr val="bg1"/>
                </a:solidFill>
                <a:latin typeface="Times New Roman" pitchFamily="18" charset="0"/>
                <a:ea typeface="ＭＳ Ｐゴシック" pitchFamily="34" charset="-128"/>
              </a:defRPr>
            </a:lvl2pPr>
            <a:lvl3pPr marL="1143000" indent="-228600" eaLnBrk="0" hangingPunct="0">
              <a:defRPr sz="2400" b="1">
                <a:solidFill>
                  <a:schemeClr val="bg1"/>
                </a:solidFill>
                <a:latin typeface="Times New Roman" pitchFamily="18" charset="0"/>
                <a:ea typeface="ＭＳ Ｐゴシック" pitchFamily="34" charset="-128"/>
              </a:defRPr>
            </a:lvl3pPr>
            <a:lvl4pPr marL="1600200" indent="-228600" eaLnBrk="0" hangingPunct="0">
              <a:defRPr sz="2400" b="1">
                <a:solidFill>
                  <a:schemeClr val="bg1"/>
                </a:solidFill>
                <a:latin typeface="Times New Roman" pitchFamily="18" charset="0"/>
                <a:ea typeface="ＭＳ Ｐゴシック" pitchFamily="34" charset="-128"/>
              </a:defRPr>
            </a:lvl4pPr>
            <a:lvl5pPr marL="2057400" indent="-228600" eaLnBrk="0" hangingPunct="0">
              <a:defRPr sz="2400" b="1">
                <a:solidFill>
                  <a:schemeClr val="bg1"/>
                </a:solidFill>
                <a:latin typeface="Times New Roman" pitchFamily="18" charset="0"/>
                <a:ea typeface="ＭＳ Ｐゴシック" pitchFamily="34" charset="-128"/>
              </a:defRPr>
            </a:lvl5pPr>
            <a:lvl6pPr marL="2514600" indent="-228600" defTabSz="449263" eaLnBrk="0" fontAlgn="base" hangingPunct="0">
              <a:spcBef>
                <a:spcPct val="0"/>
              </a:spcBef>
              <a:spcAft>
                <a:spcPct val="0"/>
              </a:spcAft>
              <a:buClr>
                <a:srgbClr val="FFFFFF"/>
              </a:buClr>
              <a:buSzPct val="100000"/>
              <a:buFont typeface="Times New Roman" pitchFamily="18" charset="0"/>
              <a:defRPr sz="2400" b="1">
                <a:solidFill>
                  <a:schemeClr val="bg1"/>
                </a:solidFill>
                <a:latin typeface="Times New Roman" pitchFamily="18" charset="0"/>
                <a:ea typeface="ＭＳ Ｐゴシック" pitchFamily="34" charset="-128"/>
              </a:defRPr>
            </a:lvl6pPr>
            <a:lvl7pPr marL="2971800" indent="-228600" defTabSz="449263" eaLnBrk="0" fontAlgn="base" hangingPunct="0">
              <a:spcBef>
                <a:spcPct val="0"/>
              </a:spcBef>
              <a:spcAft>
                <a:spcPct val="0"/>
              </a:spcAft>
              <a:buClr>
                <a:srgbClr val="FFFFFF"/>
              </a:buClr>
              <a:buSzPct val="100000"/>
              <a:buFont typeface="Times New Roman" pitchFamily="18" charset="0"/>
              <a:defRPr sz="2400" b="1">
                <a:solidFill>
                  <a:schemeClr val="bg1"/>
                </a:solidFill>
                <a:latin typeface="Times New Roman" pitchFamily="18" charset="0"/>
                <a:ea typeface="ＭＳ Ｐゴシック" pitchFamily="34" charset="-128"/>
              </a:defRPr>
            </a:lvl7pPr>
            <a:lvl8pPr marL="3429000" indent="-228600" defTabSz="449263" eaLnBrk="0" fontAlgn="base" hangingPunct="0">
              <a:spcBef>
                <a:spcPct val="0"/>
              </a:spcBef>
              <a:spcAft>
                <a:spcPct val="0"/>
              </a:spcAft>
              <a:buClr>
                <a:srgbClr val="FFFFFF"/>
              </a:buClr>
              <a:buSzPct val="100000"/>
              <a:buFont typeface="Times New Roman" pitchFamily="18" charset="0"/>
              <a:defRPr sz="2400" b="1">
                <a:solidFill>
                  <a:schemeClr val="bg1"/>
                </a:solidFill>
                <a:latin typeface="Times New Roman" pitchFamily="18" charset="0"/>
                <a:ea typeface="ＭＳ Ｐゴシック" pitchFamily="34" charset="-128"/>
              </a:defRPr>
            </a:lvl8pPr>
            <a:lvl9pPr marL="3886200" indent="-228600" defTabSz="449263" eaLnBrk="0" fontAlgn="base" hangingPunct="0">
              <a:spcBef>
                <a:spcPct val="0"/>
              </a:spcBef>
              <a:spcAft>
                <a:spcPct val="0"/>
              </a:spcAft>
              <a:buClr>
                <a:srgbClr val="FFFFFF"/>
              </a:buClr>
              <a:buSzPct val="100000"/>
              <a:buFont typeface="Times New Roman" pitchFamily="18" charset="0"/>
              <a:defRPr sz="2400" b="1">
                <a:solidFill>
                  <a:schemeClr val="bg1"/>
                </a:solidFill>
                <a:latin typeface="Times New Roman" pitchFamily="18" charset="0"/>
                <a:ea typeface="ＭＳ Ｐゴシック" pitchFamily="34" charset="-128"/>
              </a:defRPr>
            </a:lvl9pPr>
          </a:lstStyle>
          <a:p>
            <a:pPr eaLnBrk="1" hangingPunct="1"/>
            <a:endParaRPr lang="ko-KR" altLang="en-US"/>
          </a:p>
        </p:txBody>
      </p:sp>
      <p:sp>
        <p:nvSpPr>
          <p:cNvPr id="517124" name="Rectangle 2"/>
          <p:cNvSpPr>
            <a:spLocks noChangeArrowheads="1"/>
          </p:cNvSpPr>
          <p:nvPr>
            <p:ph type="body"/>
          </p:nvPr>
        </p:nvSpPr>
        <p:spPr>
          <a:xfrm>
            <a:off x="685958" y="4341663"/>
            <a:ext cx="5481342" cy="41098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ko-KR" altLang="en-US" smtClean="0">
              <a:ea typeface="굴림" pitchFamily="50" charset="-127"/>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ln>
            <a:miter lim="800000"/>
            <a:headEnd/>
            <a:tailEnd/>
          </a:ln>
        </p:spPr>
        <p:txBody>
          <a:bodyPr/>
          <a:lstStyle/>
          <a:p>
            <a:pPr>
              <a:defRPr/>
            </a:pPr>
            <a:fld id="{4B40AE2D-EB0D-4C4F-A128-68E63C4B3BA6}" type="slidenum">
              <a:rPr lang="en-US" altLang="ko-KR" smtClean="0"/>
              <a:pPr>
                <a:defRPr/>
              </a:pPr>
              <a:t>68</a:t>
            </a:fld>
            <a:endParaRPr lang="en-US" altLang="ko-KR" smtClean="0"/>
          </a:p>
        </p:txBody>
      </p:sp>
      <p:sp>
        <p:nvSpPr>
          <p:cNvPr id="12902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5BF116D6-DD76-4DF1-8AB3-815C10493D56}"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68</a:t>
            </a:fld>
            <a:endParaRPr kumimoji="0" lang="en-US" altLang="ko-KR" sz="1100">
              <a:solidFill>
                <a:srgbClr val="000000"/>
              </a:solidFill>
              <a:latin typeface="Times New Roman" pitchFamily="18" charset="0"/>
              <a:ea typeface="ＭＳ Ｐゴシック" pitchFamily="34" charset="-128"/>
            </a:endParaRPr>
          </a:p>
        </p:txBody>
      </p:sp>
      <p:sp>
        <p:nvSpPr>
          <p:cNvPr id="12902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2902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r>
              <a:rPr lang="en-US" altLang="ko-KR" smtClean="0"/>
              <a:t>31, 39, 46, 59, 69, 81, 87, 96, 97</a:t>
            </a:r>
            <a:endParaRPr lang="en-US" altLang="ko-KR" smtClean="0">
              <a:ea typeface="맑은 고딕" pitchFamily="50" charset="-127"/>
            </a:endParaRPr>
          </a:p>
          <a:p>
            <a:pPr eaLnBrk="1" hangingPunct="1"/>
            <a:endParaRPr lang="en-US" altLang="ko-KR"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ln>
            <a:miter lim="800000"/>
            <a:headEnd/>
            <a:tailEnd/>
          </a:ln>
        </p:spPr>
        <p:txBody>
          <a:bodyPr/>
          <a:lstStyle/>
          <a:p>
            <a:pPr>
              <a:defRPr/>
            </a:pPr>
            <a:fld id="{C8A33991-D312-4190-B8F0-AA08E7D8079B}" type="slidenum">
              <a:rPr lang="en-US" altLang="ko-KR" smtClean="0"/>
              <a:pPr>
                <a:defRPr/>
              </a:pPr>
              <a:t>71</a:t>
            </a:fld>
            <a:endParaRPr lang="en-US" altLang="ko-KR" smtClean="0"/>
          </a:p>
        </p:txBody>
      </p:sp>
      <p:sp>
        <p:nvSpPr>
          <p:cNvPr id="13312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EFBE092E-3FD0-44E8-A698-BED5323C00C9}"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71</a:t>
            </a:fld>
            <a:endParaRPr kumimoji="0" lang="en-US" altLang="ko-KR" sz="1100">
              <a:solidFill>
                <a:srgbClr val="000000"/>
              </a:solidFill>
              <a:latin typeface="Times New Roman" pitchFamily="18" charset="0"/>
              <a:ea typeface="ＭＳ Ｐゴシック" pitchFamily="34" charset="-128"/>
            </a:endParaRPr>
          </a:p>
        </p:txBody>
      </p:sp>
      <p:sp>
        <p:nvSpPr>
          <p:cNvPr id="13312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3312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r>
              <a:rPr lang="en-US" altLang="ko-KR" smtClean="0"/>
              <a:t>103-</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ln>
            <a:miter lim="800000"/>
            <a:headEnd/>
            <a:tailEnd/>
          </a:ln>
        </p:spPr>
        <p:txBody>
          <a:bodyPr/>
          <a:lstStyle/>
          <a:p>
            <a:pPr>
              <a:defRPr/>
            </a:pPr>
            <a:fld id="{92DF4274-4D80-441A-9E57-B066B77DF874}" type="slidenum">
              <a:rPr lang="en-US" altLang="ko-KR" smtClean="0"/>
              <a:pPr>
                <a:defRPr/>
              </a:pPr>
              <a:t>72</a:t>
            </a:fld>
            <a:endParaRPr lang="en-US" altLang="ko-KR" smtClean="0"/>
          </a:p>
        </p:txBody>
      </p:sp>
      <p:sp>
        <p:nvSpPr>
          <p:cNvPr id="13517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32E163D0-0FDE-4A6C-9A07-8E2CAB4136D5}"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72</a:t>
            </a:fld>
            <a:endParaRPr kumimoji="0" lang="en-US" altLang="ko-KR" sz="1100">
              <a:solidFill>
                <a:srgbClr val="000000"/>
              </a:solidFill>
              <a:latin typeface="Times New Roman" pitchFamily="18" charset="0"/>
              <a:ea typeface="ＭＳ Ｐゴシック" pitchFamily="34" charset="-128"/>
            </a:endParaRPr>
          </a:p>
        </p:txBody>
      </p:sp>
      <p:sp>
        <p:nvSpPr>
          <p:cNvPr id="13517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3517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ln>
            <a:miter lim="800000"/>
            <a:headEnd/>
            <a:tailEnd/>
          </a:ln>
        </p:spPr>
        <p:txBody>
          <a:bodyPr/>
          <a:lstStyle/>
          <a:p>
            <a:pPr>
              <a:defRPr/>
            </a:pPr>
            <a:fld id="{E0018D99-C6CB-43CA-8DA1-52989D43E1FC}" type="slidenum">
              <a:rPr lang="en-US" altLang="ko-KR" smtClean="0"/>
              <a:pPr>
                <a:defRPr/>
              </a:pPr>
              <a:t>73</a:t>
            </a:fld>
            <a:endParaRPr lang="en-US" altLang="ko-KR" smtClean="0"/>
          </a:p>
        </p:txBody>
      </p:sp>
      <p:sp>
        <p:nvSpPr>
          <p:cNvPr id="13721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0D47918E-3696-4012-A32B-39E541279BBC}"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73</a:t>
            </a:fld>
            <a:endParaRPr kumimoji="0" lang="en-US" altLang="ko-KR" sz="1100">
              <a:solidFill>
                <a:srgbClr val="000000"/>
              </a:solidFill>
              <a:latin typeface="Times New Roman" pitchFamily="18" charset="0"/>
              <a:ea typeface="ＭＳ Ｐゴシック" pitchFamily="34" charset="-128"/>
            </a:endParaRPr>
          </a:p>
        </p:txBody>
      </p:sp>
      <p:sp>
        <p:nvSpPr>
          <p:cNvPr id="13722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3722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ln>
            <a:miter lim="800000"/>
            <a:headEnd/>
            <a:tailEnd/>
          </a:ln>
        </p:spPr>
        <p:txBody>
          <a:bodyPr/>
          <a:lstStyle/>
          <a:p>
            <a:pPr>
              <a:defRPr/>
            </a:pPr>
            <a:fld id="{2C3CA5D3-516A-4478-9D84-2A7E2CFCEC03}" type="slidenum">
              <a:rPr lang="en-US" altLang="ko-KR" smtClean="0"/>
              <a:pPr>
                <a:defRPr/>
              </a:pPr>
              <a:t>74</a:t>
            </a:fld>
            <a:endParaRPr lang="en-US" altLang="ko-KR" smtClean="0"/>
          </a:p>
        </p:txBody>
      </p:sp>
      <p:sp>
        <p:nvSpPr>
          <p:cNvPr id="13926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AA74A465-E695-4545-B587-3741C9AD7481}"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74</a:t>
            </a:fld>
            <a:endParaRPr kumimoji="0" lang="en-US" altLang="ko-KR" sz="1100">
              <a:solidFill>
                <a:srgbClr val="000000"/>
              </a:solidFill>
              <a:latin typeface="Times New Roman" pitchFamily="18" charset="0"/>
              <a:ea typeface="ＭＳ Ｐゴシック" pitchFamily="34" charset="-128"/>
            </a:endParaRPr>
          </a:p>
        </p:txBody>
      </p:sp>
      <p:sp>
        <p:nvSpPr>
          <p:cNvPr id="13926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3926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ln>
            <a:miter lim="800000"/>
            <a:headEnd/>
            <a:tailEnd/>
          </a:ln>
        </p:spPr>
        <p:txBody>
          <a:bodyPr/>
          <a:lstStyle/>
          <a:p>
            <a:pPr>
              <a:defRPr/>
            </a:pPr>
            <a:fld id="{759EAFB0-14A7-4CE6-AFF4-49091BD5DD5D}" type="slidenum">
              <a:rPr lang="en-US" altLang="ko-KR" smtClean="0"/>
              <a:pPr>
                <a:defRPr/>
              </a:pPr>
              <a:t>75</a:t>
            </a:fld>
            <a:endParaRPr lang="en-US" altLang="ko-KR" smtClean="0"/>
          </a:p>
        </p:txBody>
      </p:sp>
      <p:sp>
        <p:nvSpPr>
          <p:cNvPr id="14131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925B4E0C-CD37-4DA7-8F99-ECFCB1515BFB}"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75</a:t>
            </a:fld>
            <a:endParaRPr kumimoji="0" lang="en-US" altLang="ko-KR" sz="1100">
              <a:solidFill>
                <a:srgbClr val="000000"/>
              </a:solidFill>
              <a:latin typeface="Times New Roman" pitchFamily="18" charset="0"/>
              <a:ea typeface="ＭＳ Ｐゴシック" pitchFamily="34" charset="-128"/>
            </a:endParaRPr>
          </a:p>
        </p:txBody>
      </p:sp>
      <p:sp>
        <p:nvSpPr>
          <p:cNvPr id="14131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4131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ln>
            <a:miter lim="800000"/>
            <a:headEnd/>
            <a:tailEnd/>
          </a:ln>
        </p:spPr>
        <p:txBody>
          <a:bodyPr/>
          <a:lstStyle/>
          <a:p>
            <a:pPr>
              <a:defRPr/>
            </a:pPr>
            <a:fld id="{DE0A976B-B79C-41BD-9705-0949E1CB47FB}" type="slidenum">
              <a:rPr lang="en-US" altLang="ko-KR" smtClean="0"/>
              <a:pPr>
                <a:defRPr/>
              </a:pPr>
              <a:t>15</a:t>
            </a:fld>
            <a:endParaRPr lang="en-US" altLang="ko-KR" smtClean="0"/>
          </a:p>
        </p:txBody>
      </p:sp>
      <p:sp>
        <p:nvSpPr>
          <p:cNvPr id="1843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72F986C9-570A-4AD0-8FF1-9E609045E98D}"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15</a:t>
            </a:fld>
            <a:endParaRPr kumimoji="0" lang="en-US" altLang="ko-KR" sz="1100">
              <a:solidFill>
                <a:srgbClr val="000000"/>
              </a:solidFill>
              <a:latin typeface="Times New Roman" pitchFamily="18" charset="0"/>
              <a:ea typeface="ＭＳ Ｐゴシック" pitchFamily="34" charset="-128"/>
            </a:endParaRPr>
          </a:p>
        </p:txBody>
      </p:sp>
      <p:sp>
        <p:nvSpPr>
          <p:cNvPr id="1843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843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ln>
            <a:miter lim="800000"/>
            <a:headEnd/>
            <a:tailEnd/>
          </a:ln>
        </p:spPr>
        <p:txBody>
          <a:bodyPr/>
          <a:lstStyle/>
          <a:p>
            <a:pPr>
              <a:defRPr/>
            </a:pPr>
            <a:fld id="{1CF46CFD-1411-48E9-AE49-17B32AB65938}" type="slidenum">
              <a:rPr lang="en-US" altLang="ko-KR" smtClean="0"/>
              <a:pPr>
                <a:defRPr/>
              </a:pPr>
              <a:t>76</a:t>
            </a:fld>
            <a:endParaRPr lang="en-US" altLang="ko-KR" smtClean="0"/>
          </a:p>
        </p:txBody>
      </p:sp>
      <p:sp>
        <p:nvSpPr>
          <p:cNvPr id="14336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E8D6DDED-B9DA-45D2-A00A-4A2203E7547A}"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76</a:t>
            </a:fld>
            <a:endParaRPr kumimoji="0" lang="en-US" altLang="ko-KR" sz="1100">
              <a:solidFill>
                <a:srgbClr val="000000"/>
              </a:solidFill>
              <a:latin typeface="Times New Roman" pitchFamily="18" charset="0"/>
              <a:ea typeface="ＭＳ Ｐゴシック" pitchFamily="34" charset="-128"/>
            </a:endParaRPr>
          </a:p>
        </p:txBody>
      </p:sp>
      <p:sp>
        <p:nvSpPr>
          <p:cNvPr id="14336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4336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ln>
            <a:miter lim="800000"/>
            <a:headEnd/>
            <a:tailEnd/>
          </a:ln>
        </p:spPr>
        <p:txBody>
          <a:bodyPr/>
          <a:lstStyle/>
          <a:p>
            <a:pPr>
              <a:defRPr/>
            </a:pPr>
            <a:fld id="{8272C18C-B008-4E11-81EA-99F5FAD57D70}" type="slidenum">
              <a:rPr lang="en-US" altLang="ko-KR" smtClean="0"/>
              <a:pPr>
                <a:defRPr/>
              </a:pPr>
              <a:t>77</a:t>
            </a:fld>
            <a:endParaRPr lang="en-US" altLang="ko-KR" smtClean="0"/>
          </a:p>
        </p:txBody>
      </p:sp>
      <p:sp>
        <p:nvSpPr>
          <p:cNvPr id="14541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83542FCE-67E6-4CAA-AC5C-B01ACDBA6E61}"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77</a:t>
            </a:fld>
            <a:endParaRPr kumimoji="0" lang="en-US" altLang="ko-KR" sz="1100">
              <a:solidFill>
                <a:srgbClr val="000000"/>
              </a:solidFill>
              <a:latin typeface="Times New Roman" pitchFamily="18" charset="0"/>
              <a:ea typeface="ＭＳ Ｐゴシック" pitchFamily="34" charset="-128"/>
            </a:endParaRPr>
          </a:p>
        </p:txBody>
      </p:sp>
      <p:sp>
        <p:nvSpPr>
          <p:cNvPr id="14541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4541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ln>
            <a:miter lim="800000"/>
            <a:headEnd/>
            <a:tailEnd/>
          </a:ln>
        </p:spPr>
        <p:txBody>
          <a:bodyPr/>
          <a:lstStyle/>
          <a:p>
            <a:pPr>
              <a:defRPr/>
            </a:pPr>
            <a:fld id="{86277796-B667-4F0B-814D-2D141A90DE54}" type="slidenum">
              <a:rPr lang="en-US" altLang="ko-KR" smtClean="0"/>
              <a:pPr>
                <a:defRPr/>
              </a:pPr>
              <a:t>78</a:t>
            </a:fld>
            <a:endParaRPr lang="en-US" altLang="ko-KR" smtClean="0"/>
          </a:p>
        </p:txBody>
      </p:sp>
      <p:sp>
        <p:nvSpPr>
          <p:cNvPr id="14745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FEA68C29-D72E-477E-B187-BA2129739CD1}"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78</a:t>
            </a:fld>
            <a:endParaRPr kumimoji="0" lang="en-US" altLang="ko-KR" sz="1100">
              <a:solidFill>
                <a:srgbClr val="000000"/>
              </a:solidFill>
              <a:latin typeface="Times New Roman" pitchFamily="18" charset="0"/>
              <a:ea typeface="ＭＳ Ｐゴシック" pitchFamily="34" charset="-128"/>
            </a:endParaRPr>
          </a:p>
        </p:txBody>
      </p:sp>
      <p:sp>
        <p:nvSpPr>
          <p:cNvPr id="14746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4746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ln>
            <a:miter lim="800000"/>
            <a:headEnd/>
            <a:tailEnd/>
          </a:ln>
        </p:spPr>
        <p:txBody>
          <a:bodyPr/>
          <a:lstStyle/>
          <a:p>
            <a:pPr>
              <a:defRPr/>
            </a:pPr>
            <a:fld id="{499E623F-7EAD-4F0F-8AB0-05A0CE5E2D85}" type="slidenum">
              <a:rPr lang="en-US" altLang="ko-KR" smtClean="0"/>
              <a:pPr>
                <a:defRPr/>
              </a:pPr>
              <a:t>79</a:t>
            </a:fld>
            <a:endParaRPr lang="en-US" altLang="ko-KR" smtClean="0"/>
          </a:p>
        </p:txBody>
      </p:sp>
      <p:sp>
        <p:nvSpPr>
          <p:cNvPr id="14950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E123E836-3941-412D-88D2-90C1FE8869D0}"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79</a:t>
            </a:fld>
            <a:endParaRPr kumimoji="0" lang="en-US" altLang="ko-KR" sz="1100">
              <a:solidFill>
                <a:srgbClr val="000000"/>
              </a:solidFill>
              <a:latin typeface="Times New Roman" pitchFamily="18" charset="0"/>
              <a:ea typeface="ＭＳ Ｐゴシック" pitchFamily="34" charset="-128"/>
            </a:endParaRPr>
          </a:p>
        </p:txBody>
      </p:sp>
      <p:sp>
        <p:nvSpPr>
          <p:cNvPr id="14950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4950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ln>
            <a:miter lim="800000"/>
            <a:headEnd/>
            <a:tailEnd/>
          </a:ln>
        </p:spPr>
        <p:txBody>
          <a:bodyPr/>
          <a:lstStyle/>
          <a:p>
            <a:pPr>
              <a:defRPr/>
            </a:pPr>
            <a:fld id="{A42AEC91-1584-4FB3-BCF2-9FA944ABD7B1}" type="slidenum">
              <a:rPr lang="en-US" altLang="ko-KR" smtClean="0"/>
              <a:pPr>
                <a:defRPr/>
              </a:pPr>
              <a:t>80</a:t>
            </a:fld>
            <a:endParaRPr lang="en-US" altLang="ko-KR" smtClean="0"/>
          </a:p>
        </p:txBody>
      </p:sp>
      <p:sp>
        <p:nvSpPr>
          <p:cNvPr id="15155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B4D45667-874B-4567-90BA-801EE6983EAB}"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80</a:t>
            </a:fld>
            <a:endParaRPr kumimoji="0" lang="en-US" altLang="ko-KR" sz="1100">
              <a:solidFill>
                <a:srgbClr val="000000"/>
              </a:solidFill>
              <a:latin typeface="Times New Roman" pitchFamily="18" charset="0"/>
              <a:ea typeface="ＭＳ Ｐゴシック" pitchFamily="34" charset="-128"/>
            </a:endParaRPr>
          </a:p>
        </p:txBody>
      </p:sp>
      <p:sp>
        <p:nvSpPr>
          <p:cNvPr id="15155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5155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ln>
            <a:miter lim="800000"/>
            <a:headEnd/>
            <a:tailEnd/>
          </a:ln>
        </p:spPr>
        <p:txBody>
          <a:bodyPr/>
          <a:lstStyle/>
          <a:p>
            <a:pPr>
              <a:defRPr/>
            </a:pPr>
            <a:fld id="{B3BA0D4A-1D44-461C-B0DC-66DFEAF798D8}" type="slidenum">
              <a:rPr lang="en-US" altLang="ko-KR" smtClean="0"/>
              <a:pPr>
                <a:defRPr/>
              </a:pPr>
              <a:t>81</a:t>
            </a:fld>
            <a:endParaRPr lang="en-US" altLang="ko-KR" smtClean="0"/>
          </a:p>
        </p:txBody>
      </p:sp>
      <p:sp>
        <p:nvSpPr>
          <p:cNvPr id="15360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096F0394-CED3-4CEC-A6AF-1FFCE47C0FE4}"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81</a:t>
            </a:fld>
            <a:endParaRPr kumimoji="0" lang="en-US" altLang="ko-KR" sz="1100">
              <a:solidFill>
                <a:srgbClr val="000000"/>
              </a:solidFill>
              <a:latin typeface="Times New Roman" pitchFamily="18" charset="0"/>
              <a:ea typeface="ＭＳ Ｐゴシック" pitchFamily="34" charset="-128"/>
            </a:endParaRPr>
          </a:p>
        </p:txBody>
      </p:sp>
      <p:sp>
        <p:nvSpPr>
          <p:cNvPr id="15360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5360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ln>
            <a:miter lim="800000"/>
            <a:headEnd/>
            <a:tailEnd/>
          </a:ln>
        </p:spPr>
        <p:txBody>
          <a:bodyPr/>
          <a:lstStyle/>
          <a:p>
            <a:pPr>
              <a:defRPr/>
            </a:pPr>
            <a:fld id="{7170F154-6F75-42BB-9A03-225290EFB192}" type="slidenum">
              <a:rPr lang="en-US" altLang="ko-KR" smtClean="0"/>
              <a:pPr>
                <a:defRPr/>
              </a:pPr>
              <a:t>82</a:t>
            </a:fld>
            <a:endParaRPr lang="en-US" altLang="ko-KR" smtClean="0"/>
          </a:p>
        </p:txBody>
      </p:sp>
      <p:sp>
        <p:nvSpPr>
          <p:cNvPr id="15565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A4433611-116A-4A61-822E-521E1055931A}"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82</a:t>
            </a:fld>
            <a:endParaRPr kumimoji="0" lang="en-US" altLang="ko-KR" sz="1100">
              <a:solidFill>
                <a:srgbClr val="000000"/>
              </a:solidFill>
              <a:latin typeface="Times New Roman" pitchFamily="18" charset="0"/>
              <a:ea typeface="ＭＳ Ｐゴシック" pitchFamily="34" charset="-128"/>
            </a:endParaRPr>
          </a:p>
        </p:txBody>
      </p:sp>
      <p:sp>
        <p:nvSpPr>
          <p:cNvPr id="15565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5565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ln>
            <a:miter lim="800000"/>
            <a:headEnd/>
            <a:tailEnd/>
          </a:ln>
        </p:spPr>
        <p:txBody>
          <a:bodyPr/>
          <a:lstStyle/>
          <a:p>
            <a:pPr>
              <a:defRPr/>
            </a:pPr>
            <a:fld id="{F85C4775-5938-49BC-8A7F-D5668FE05D42}" type="slidenum">
              <a:rPr lang="en-US" altLang="ko-KR" smtClean="0"/>
              <a:pPr>
                <a:defRPr/>
              </a:pPr>
              <a:t>83</a:t>
            </a:fld>
            <a:endParaRPr lang="en-US" altLang="ko-KR" smtClean="0"/>
          </a:p>
        </p:txBody>
      </p:sp>
      <p:sp>
        <p:nvSpPr>
          <p:cNvPr id="15769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ADCE589C-45DD-462B-8B18-1A4BC7F1A34A}"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83</a:t>
            </a:fld>
            <a:endParaRPr kumimoji="0" lang="en-US" altLang="ko-KR" sz="1100">
              <a:solidFill>
                <a:srgbClr val="000000"/>
              </a:solidFill>
              <a:latin typeface="Times New Roman" pitchFamily="18" charset="0"/>
              <a:ea typeface="ＭＳ Ｐゴシック" pitchFamily="34" charset="-128"/>
            </a:endParaRPr>
          </a:p>
        </p:txBody>
      </p:sp>
      <p:sp>
        <p:nvSpPr>
          <p:cNvPr id="15770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5770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ln>
            <a:miter lim="800000"/>
            <a:headEnd/>
            <a:tailEnd/>
          </a:ln>
        </p:spPr>
        <p:txBody>
          <a:bodyPr/>
          <a:lstStyle/>
          <a:p>
            <a:pPr>
              <a:defRPr/>
            </a:pPr>
            <a:fld id="{8F923C25-E1AD-4127-AE16-5E67C3752FA9}" type="slidenum">
              <a:rPr lang="en-US" altLang="ko-KR" smtClean="0"/>
              <a:pPr>
                <a:defRPr/>
              </a:pPr>
              <a:t>84</a:t>
            </a:fld>
            <a:endParaRPr lang="en-US" altLang="ko-KR" smtClean="0"/>
          </a:p>
        </p:txBody>
      </p:sp>
      <p:sp>
        <p:nvSpPr>
          <p:cNvPr id="15974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221BF4D2-4722-4481-AF01-F6777B87FD39}"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84</a:t>
            </a:fld>
            <a:endParaRPr kumimoji="0" lang="en-US" altLang="ko-KR" sz="1100">
              <a:solidFill>
                <a:srgbClr val="000000"/>
              </a:solidFill>
              <a:latin typeface="Times New Roman" pitchFamily="18" charset="0"/>
              <a:ea typeface="ＭＳ Ｐゴシック" pitchFamily="34" charset="-128"/>
            </a:endParaRPr>
          </a:p>
        </p:txBody>
      </p:sp>
      <p:sp>
        <p:nvSpPr>
          <p:cNvPr id="15974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5974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ln>
            <a:miter lim="800000"/>
            <a:headEnd/>
            <a:tailEnd/>
          </a:ln>
        </p:spPr>
        <p:txBody>
          <a:bodyPr/>
          <a:lstStyle/>
          <a:p>
            <a:pPr>
              <a:defRPr/>
            </a:pPr>
            <a:fld id="{55240D0D-3AC8-474E-A1C8-CFAEC175C237}" type="slidenum">
              <a:rPr lang="en-US" altLang="ko-KR" smtClean="0"/>
              <a:pPr>
                <a:defRPr/>
              </a:pPr>
              <a:t>85</a:t>
            </a:fld>
            <a:endParaRPr lang="en-US" altLang="ko-KR" smtClean="0"/>
          </a:p>
        </p:txBody>
      </p:sp>
      <p:sp>
        <p:nvSpPr>
          <p:cNvPr id="16179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CD8A33FC-3060-4C14-B157-0AA8DFCA4F06}"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85</a:t>
            </a:fld>
            <a:endParaRPr kumimoji="0" lang="en-US" altLang="ko-KR" sz="1100">
              <a:solidFill>
                <a:srgbClr val="000000"/>
              </a:solidFill>
              <a:latin typeface="Times New Roman" pitchFamily="18" charset="0"/>
              <a:ea typeface="ＭＳ Ｐゴシック" pitchFamily="34" charset="-128"/>
            </a:endParaRPr>
          </a:p>
        </p:txBody>
      </p:sp>
      <p:sp>
        <p:nvSpPr>
          <p:cNvPr id="16179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6179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ln>
            <a:miter lim="800000"/>
            <a:headEnd/>
            <a:tailEnd/>
          </a:ln>
        </p:spPr>
        <p:txBody>
          <a:bodyPr/>
          <a:lstStyle/>
          <a:p>
            <a:pPr>
              <a:defRPr/>
            </a:pPr>
            <a:fld id="{50E7EC22-66C6-43DC-A045-B9779D811532}" type="slidenum">
              <a:rPr lang="en-US" altLang="ko-KR" smtClean="0"/>
              <a:pPr>
                <a:defRPr/>
              </a:pPr>
              <a:t>16</a:t>
            </a:fld>
            <a:endParaRPr lang="en-US" altLang="ko-KR" smtClean="0"/>
          </a:p>
        </p:txBody>
      </p:sp>
      <p:sp>
        <p:nvSpPr>
          <p:cNvPr id="2048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736601F2-5E3D-4846-8B6F-C546B9AE014D}"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16</a:t>
            </a:fld>
            <a:endParaRPr kumimoji="0" lang="en-US" altLang="ko-KR" sz="1100">
              <a:solidFill>
                <a:srgbClr val="000000"/>
              </a:solidFill>
              <a:latin typeface="Times New Roman" pitchFamily="18" charset="0"/>
              <a:ea typeface="ＭＳ Ｐゴシック" pitchFamily="34" charset="-128"/>
            </a:endParaRPr>
          </a:p>
        </p:txBody>
      </p:sp>
      <p:sp>
        <p:nvSpPr>
          <p:cNvPr id="2048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048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ln>
            <a:miter lim="800000"/>
            <a:headEnd/>
            <a:tailEnd/>
          </a:ln>
        </p:spPr>
        <p:txBody>
          <a:bodyPr/>
          <a:lstStyle/>
          <a:p>
            <a:pPr>
              <a:defRPr/>
            </a:pPr>
            <a:fld id="{1D609539-AC16-449B-A96A-FA4862AFC669}" type="slidenum">
              <a:rPr lang="en-US" altLang="ko-KR" smtClean="0"/>
              <a:pPr>
                <a:defRPr/>
              </a:pPr>
              <a:t>86</a:t>
            </a:fld>
            <a:endParaRPr lang="en-US" altLang="ko-KR" smtClean="0"/>
          </a:p>
        </p:txBody>
      </p:sp>
      <p:sp>
        <p:nvSpPr>
          <p:cNvPr id="16384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8A169904-5383-46C4-B40F-4F1292A9738D}"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86</a:t>
            </a:fld>
            <a:endParaRPr kumimoji="0" lang="en-US" altLang="ko-KR" sz="1100">
              <a:solidFill>
                <a:srgbClr val="000000"/>
              </a:solidFill>
              <a:latin typeface="Times New Roman" pitchFamily="18" charset="0"/>
              <a:ea typeface="ＭＳ Ｐゴシック" pitchFamily="34" charset="-128"/>
            </a:endParaRPr>
          </a:p>
        </p:txBody>
      </p:sp>
      <p:sp>
        <p:nvSpPr>
          <p:cNvPr id="16384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6384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ln>
            <a:miter lim="800000"/>
            <a:headEnd/>
            <a:tailEnd/>
          </a:ln>
        </p:spPr>
        <p:txBody>
          <a:bodyPr/>
          <a:lstStyle/>
          <a:p>
            <a:pPr>
              <a:defRPr/>
            </a:pPr>
            <a:fld id="{BD706604-E25A-47BC-875F-EABAF146D13E}" type="slidenum">
              <a:rPr lang="en-US" altLang="ko-KR" smtClean="0"/>
              <a:pPr>
                <a:defRPr/>
              </a:pPr>
              <a:t>87</a:t>
            </a:fld>
            <a:endParaRPr lang="en-US" altLang="ko-KR" smtClean="0"/>
          </a:p>
        </p:txBody>
      </p:sp>
      <p:sp>
        <p:nvSpPr>
          <p:cNvPr id="16589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FC3E02A0-EABD-4717-8F71-320B405B2CF9}"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87</a:t>
            </a:fld>
            <a:endParaRPr kumimoji="0" lang="en-US" altLang="ko-KR" sz="1100">
              <a:solidFill>
                <a:srgbClr val="000000"/>
              </a:solidFill>
              <a:latin typeface="Times New Roman" pitchFamily="18" charset="0"/>
              <a:ea typeface="ＭＳ Ｐゴシック" pitchFamily="34" charset="-128"/>
            </a:endParaRPr>
          </a:p>
        </p:txBody>
      </p:sp>
      <p:sp>
        <p:nvSpPr>
          <p:cNvPr id="16589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6589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ln>
            <a:miter lim="800000"/>
            <a:headEnd/>
            <a:tailEnd/>
          </a:ln>
        </p:spPr>
        <p:txBody>
          <a:bodyPr/>
          <a:lstStyle/>
          <a:p>
            <a:pPr>
              <a:defRPr/>
            </a:pPr>
            <a:fld id="{8DC3E620-9847-4620-8711-10FFA2785A04}" type="slidenum">
              <a:rPr lang="en-US" altLang="ko-KR" smtClean="0"/>
              <a:pPr>
                <a:defRPr/>
              </a:pPr>
              <a:t>88</a:t>
            </a:fld>
            <a:endParaRPr lang="en-US" altLang="ko-KR" smtClean="0"/>
          </a:p>
        </p:txBody>
      </p:sp>
      <p:sp>
        <p:nvSpPr>
          <p:cNvPr id="16793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AD79DBE9-AE83-46EC-9E3C-20495D204680}"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88</a:t>
            </a:fld>
            <a:endParaRPr kumimoji="0" lang="en-US" altLang="ko-KR" sz="1100">
              <a:solidFill>
                <a:srgbClr val="000000"/>
              </a:solidFill>
              <a:latin typeface="Times New Roman" pitchFamily="18" charset="0"/>
              <a:ea typeface="ＭＳ Ｐゴシック" pitchFamily="34" charset="-128"/>
            </a:endParaRPr>
          </a:p>
        </p:txBody>
      </p:sp>
      <p:sp>
        <p:nvSpPr>
          <p:cNvPr id="16794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6794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ln>
            <a:miter lim="800000"/>
            <a:headEnd/>
            <a:tailEnd/>
          </a:ln>
        </p:spPr>
        <p:txBody>
          <a:bodyPr/>
          <a:lstStyle/>
          <a:p>
            <a:pPr>
              <a:defRPr/>
            </a:pPr>
            <a:fld id="{D9E17864-638F-41AA-BC26-F1B924D77992}" type="slidenum">
              <a:rPr lang="en-US" altLang="ko-KR" smtClean="0"/>
              <a:pPr>
                <a:defRPr/>
              </a:pPr>
              <a:t>89</a:t>
            </a:fld>
            <a:endParaRPr lang="en-US" altLang="ko-KR" smtClean="0"/>
          </a:p>
        </p:txBody>
      </p:sp>
      <p:sp>
        <p:nvSpPr>
          <p:cNvPr id="16998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4C45DFB9-31F6-4B76-810B-DE851B61C3FF}"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89</a:t>
            </a:fld>
            <a:endParaRPr kumimoji="0" lang="en-US" altLang="ko-KR" sz="1100">
              <a:solidFill>
                <a:srgbClr val="000000"/>
              </a:solidFill>
              <a:latin typeface="Times New Roman" pitchFamily="18" charset="0"/>
              <a:ea typeface="ＭＳ Ｐゴシック" pitchFamily="34" charset="-128"/>
            </a:endParaRPr>
          </a:p>
        </p:txBody>
      </p:sp>
      <p:sp>
        <p:nvSpPr>
          <p:cNvPr id="16998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6998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ln>
            <a:miter lim="800000"/>
            <a:headEnd/>
            <a:tailEnd/>
          </a:ln>
        </p:spPr>
        <p:txBody>
          <a:bodyPr/>
          <a:lstStyle/>
          <a:p>
            <a:pPr>
              <a:defRPr/>
            </a:pPr>
            <a:fld id="{85F3143F-76A2-48D0-9E92-D3226D3FE15B}" type="slidenum">
              <a:rPr lang="en-US" altLang="ko-KR" smtClean="0"/>
              <a:pPr>
                <a:defRPr/>
              </a:pPr>
              <a:t>90</a:t>
            </a:fld>
            <a:endParaRPr lang="en-US" altLang="ko-KR" smtClean="0"/>
          </a:p>
        </p:txBody>
      </p:sp>
      <p:sp>
        <p:nvSpPr>
          <p:cNvPr id="17203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9B07A5C8-45BD-4250-B967-2F612487DF49}"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90</a:t>
            </a:fld>
            <a:endParaRPr kumimoji="0" lang="en-US" altLang="ko-KR" sz="1100">
              <a:solidFill>
                <a:srgbClr val="000000"/>
              </a:solidFill>
              <a:latin typeface="Times New Roman" pitchFamily="18" charset="0"/>
              <a:ea typeface="ＭＳ Ｐゴシック" pitchFamily="34" charset="-128"/>
            </a:endParaRPr>
          </a:p>
        </p:txBody>
      </p:sp>
      <p:sp>
        <p:nvSpPr>
          <p:cNvPr id="17203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7203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ln>
            <a:miter lim="800000"/>
            <a:headEnd/>
            <a:tailEnd/>
          </a:ln>
        </p:spPr>
        <p:txBody>
          <a:bodyPr/>
          <a:lstStyle/>
          <a:p>
            <a:pPr>
              <a:defRPr/>
            </a:pPr>
            <a:fld id="{2F84F8E9-3710-4EC5-9A16-3129DEF095E9}" type="slidenum">
              <a:rPr lang="en-US" altLang="ko-KR" smtClean="0"/>
              <a:pPr>
                <a:defRPr/>
              </a:pPr>
              <a:t>91</a:t>
            </a:fld>
            <a:endParaRPr lang="en-US" altLang="ko-KR" smtClean="0"/>
          </a:p>
        </p:txBody>
      </p:sp>
      <p:sp>
        <p:nvSpPr>
          <p:cNvPr id="17408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4A9E7763-6408-4CBD-88EA-02386F85850C}"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91</a:t>
            </a:fld>
            <a:endParaRPr kumimoji="0" lang="en-US" altLang="ko-KR" sz="1100">
              <a:solidFill>
                <a:srgbClr val="000000"/>
              </a:solidFill>
              <a:latin typeface="Times New Roman" pitchFamily="18" charset="0"/>
              <a:ea typeface="ＭＳ Ｐゴシック" pitchFamily="34" charset="-128"/>
            </a:endParaRPr>
          </a:p>
        </p:txBody>
      </p:sp>
      <p:sp>
        <p:nvSpPr>
          <p:cNvPr id="17408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7408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ln>
            <a:miter lim="800000"/>
            <a:headEnd/>
            <a:tailEnd/>
          </a:ln>
        </p:spPr>
        <p:txBody>
          <a:bodyPr/>
          <a:lstStyle/>
          <a:p>
            <a:pPr>
              <a:defRPr/>
            </a:pPr>
            <a:fld id="{2F8F2947-05F4-4129-9FD7-818F79D5381C}" type="slidenum">
              <a:rPr lang="en-US" altLang="ko-KR" smtClean="0"/>
              <a:pPr>
                <a:defRPr/>
              </a:pPr>
              <a:t>92</a:t>
            </a:fld>
            <a:endParaRPr lang="en-US" altLang="ko-KR" smtClean="0"/>
          </a:p>
        </p:txBody>
      </p:sp>
      <p:sp>
        <p:nvSpPr>
          <p:cNvPr id="17613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DFB78325-14AE-4A76-ACCE-4890AF0C3FEE}"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92</a:t>
            </a:fld>
            <a:endParaRPr kumimoji="0" lang="en-US" altLang="ko-KR" sz="1100">
              <a:solidFill>
                <a:srgbClr val="000000"/>
              </a:solidFill>
              <a:latin typeface="Times New Roman" pitchFamily="18" charset="0"/>
              <a:ea typeface="ＭＳ Ｐゴシック" pitchFamily="34" charset="-128"/>
            </a:endParaRPr>
          </a:p>
        </p:txBody>
      </p:sp>
      <p:sp>
        <p:nvSpPr>
          <p:cNvPr id="176132" name="Text Box 1"/>
          <p:cNvSpPr txBox="1">
            <a:spLocks noChangeArrowheads="1"/>
          </p:cNvSpPr>
          <p:nvPr/>
        </p:nvSpPr>
        <p:spPr bwMode="auto">
          <a:xfrm>
            <a:off x="990600" y="687388"/>
            <a:ext cx="4878388"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76133" name="Text Box 2"/>
          <p:cNvSpPr>
            <a:spLocks noGrp="1" noChangeArrowheads="1"/>
          </p:cNvSpPr>
          <p:nvPr>
            <p:ph type="body"/>
          </p:nvPr>
        </p:nvSpPr>
        <p:spPr>
          <a:xfrm>
            <a:off x="684213" y="4341813"/>
            <a:ext cx="5489575" cy="4114800"/>
          </a:xfrm>
          <a:noFill/>
        </p:spPr>
        <p:txBody>
          <a:bodyPr lIns="86709" tIns="45088" rIns="86709" bIns="45088"/>
          <a:lstStyle/>
          <a:p>
            <a:pPr defTabSz="449263" eaLnBrk="1" hangingPunct="1">
              <a:lnSpc>
                <a:spcPct val="95000"/>
              </a:lnSpc>
              <a:spcBef>
                <a:spcPts val="463"/>
              </a:spcBef>
              <a:tabLst>
                <a:tab pos="0" algn="l"/>
                <a:tab pos="455613" algn="l"/>
                <a:tab pos="912813" algn="l"/>
                <a:tab pos="1370013" algn="l"/>
                <a:tab pos="1827213" algn="l"/>
                <a:tab pos="2284413" algn="l"/>
                <a:tab pos="2741613" algn="l"/>
                <a:tab pos="3198813" algn="l"/>
                <a:tab pos="3656013" algn="l"/>
                <a:tab pos="4114800" algn="l"/>
                <a:tab pos="4572000" algn="l"/>
                <a:tab pos="5029200" algn="l"/>
                <a:tab pos="5486400" algn="l"/>
                <a:tab pos="5943600" algn="l"/>
                <a:tab pos="6400800" algn="l"/>
                <a:tab pos="6858000" algn="l"/>
                <a:tab pos="7315200" algn="l"/>
                <a:tab pos="7773988" algn="l"/>
                <a:tab pos="8231188" algn="l"/>
                <a:tab pos="8688388" algn="l"/>
                <a:tab pos="9145588" algn="l"/>
              </a:tabLst>
            </a:pPr>
            <a:r>
              <a:rPr lang="en-US" smtClean="0"/>
              <a:t>하나님 말씀</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ln>
            <a:miter lim="800000"/>
            <a:headEnd/>
            <a:tailEnd/>
          </a:ln>
        </p:spPr>
        <p:txBody>
          <a:bodyPr/>
          <a:lstStyle/>
          <a:p>
            <a:pPr>
              <a:defRPr/>
            </a:pPr>
            <a:fld id="{0212367A-A7A1-429F-BC1F-D1DD72505460}" type="slidenum">
              <a:rPr lang="en-US" altLang="ko-KR" smtClean="0"/>
              <a:pPr>
                <a:defRPr/>
              </a:pPr>
              <a:t>93</a:t>
            </a:fld>
            <a:endParaRPr lang="en-US" altLang="ko-KR" smtClean="0"/>
          </a:p>
        </p:txBody>
      </p:sp>
      <p:sp>
        <p:nvSpPr>
          <p:cNvPr id="17817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9632E08D-8C2D-4E49-B3AA-A243D68231E2}"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93</a:t>
            </a:fld>
            <a:endParaRPr kumimoji="0" lang="en-US" altLang="ko-KR" sz="1100">
              <a:solidFill>
                <a:srgbClr val="000000"/>
              </a:solidFill>
              <a:latin typeface="Times New Roman" pitchFamily="18" charset="0"/>
              <a:ea typeface="ＭＳ Ｐゴシック" pitchFamily="34" charset="-128"/>
            </a:endParaRPr>
          </a:p>
        </p:txBody>
      </p:sp>
      <p:sp>
        <p:nvSpPr>
          <p:cNvPr id="17818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7818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ln>
            <a:miter lim="800000"/>
            <a:headEnd/>
            <a:tailEnd/>
          </a:ln>
        </p:spPr>
        <p:txBody>
          <a:bodyPr/>
          <a:lstStyle/>
          <a:p>
            <a:pPr>
              <a:defRPr/>
            </a:pPr>
            <a:fld id="{B24546BF-FA19-459E-AD39-6702375D0889}" type="slidenum">
              <a:rPr lang="en-US" altLang="ko-KR" smtClean="0"/>
              <a:pPr>
                <a:defRPr/>
              </a:pPr>
              <a:t>94</a:t>
            </a:fld>
            <a:endParaRPr lang="en-US" altLang="ko-KR" smtClean="0"/>
          </a:p>
        </p:txBody>
      </p:sp>
      <p:sp>
        <p:nvSpPr>
          <p:cNvPr id="18022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12F13183-E1C9-4140-B2D9-3CD6AC103463}"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94</a:t>
            </a:fld>
            <a:endParaRPr kumimoji="0" lang="en-US" altLang="ko-KR" sz="1100">
              <a:solidFill>
                <a:srgbClr val="000000"/>
              </a:solidFill>
              <a:latin typeface="Times New Roman" pitchFamily="18" charset="0"/>
              <a:ea typeface="ＭＳ Ｐゴシック" pitchFamily="34" charset="-128"/>
            </a:endParaRPr>
          </a:p>
        </p:txBody>
      </p:sp>
      <p:sp>
        <p:nvSpPr>
          <p:cNvPr id="18022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8022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ln>
            <a:miter lim="800000"/>
            <a:headEnd/>
            <a:tailEnd/>
          </a:ln>
        </p:spPr>
        <p:txBody>
          <a:bodyPr/>
          <a:lstStyle/>
          <a:p>
            <a:pPr>
              <a:defRPr/>
            </a:pPr>
            <a:fld id="{6B232FA2-877E-4877-834D-A31C689A6E19}" type="slidenum">
              <a:rPr lang="en-US" altLang="ko-KR" smtClean="0"/>
              <a:pPr>
                <a:defRPr/>
              </a:pPr>
              <a:t>95</a:t>
            </a:fld>
            <a:endParaRPr lang="en-US" altLang="ko-KR" smtClean="0"/>
          </a:p>
        </p:txBody>
      </p:sp>
      <p:sp>
        <p:nvSpPr>
          <p:cNvPr id="18227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D6C6F307-DDA6-4F32-B090-AA83B8EB9F9B}"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95</a:t>
            </a:fld>
            <a:endParaRPr kumimoji="0" lang="en-US" altLang="ko-KR" sz="1100">
              <a:solidFill>
                <a:srgbClr val="000000"/>
              </a:solidFill>
              <a:latin typeface="Times New Roman" pitchFamily="18" charset="0"/>
              <a:ea typeface="ＭＳ Ｐゴシック" pitchFamily="34" charset="-128"/>
            </a:endParaRPr>
          </a:p>
        </p:txBody>
      </p:sp>
      <p:sp>
        <p:nvSpPr>
          <p:cNvPr id="18227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8227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ln>
            <a:miter lim="800000"/>
            <a:headEnd/>
            <a:tailEnd/>
          </a:ln>
        </p:spPr>
        <p:txBody>
          <a:bodyPr/>
          <a:lstStyle/>
          <a:p>
            <a:pPr>
              <a:defRPr/>
            </a:pPr>
            <a:fld id="{DEC863E4-54FD-4B36-9473-A1EB3D81232F}" type="slidenum">
              <a:rPr lang="en-US" altLang="ko-KR" smtClean="0"/>
              <a:pPr>
                <a:defRPr/>
              </a:pPr>
              <a:t>17</a:t>
            </a:fld>
            <a:endParaRPr lang="en-US" altLang="ko-KR" smtClean="0"/>
          </a:p>
        </p:txBody>
      </p:sp>
      <p:sp>
        <p:nvSpPr>
          <p:cNvPr id="2253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40591B40-F201-4353-8B6B-698A95E451BF}"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17</a:t>
            </a:fld>
            <a:endParaRPr kumimoji="0" lang="en-US" altLang="ko-KR" sz="1100">
              <a:solidFill>
                <a:srgbClr val="000000"/>
              </a:solidFill>
              <a:latin typeface="Times New Roman" pitchFamily="18" charset="0"/>
              <a:ea typeface="ＭＳ Ｐゴシック" pitchFamily="34" charset="-128"/>
            </a:endParaRPr>
          </a:p>
        </p:txBody>
      </p:sp>
      <p:sp>
        <p:nvSpPr>
          <p:cNvPr id="2253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253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r>
              <a:rPr lang="en-US" altLang="ko-KR" smtClean="0"/>
              <a:t>Lord, Lord</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ln>
            <a:miter lim="800000"/>
            <a:headEnd/>
            <a:tailEnd/>
          </a:ln>
        </p:spPr>
        <p:txBody>
          <a:bodyPr/>
          <a:lstStyle/>
          <a:p>
            <a:pPr>
              <a:defRPr/>
            </a:pPr>
            <a:fld id="{165449F6-931C-40D5-AD21-260AC5ECE86B}" type="slidenum">
              <a:rPr lang="en-US" altLang="ko-KR" smtClean="0"/>
              <a:pPr>
                <a:defRPr/>
              </a:pPr>
              <a:t>96</a:t>
            </a:fld>
            <a:endParaRPr lang="en-US" altLang="ko-KR" smtClean="0"/>
          </a:p>
        </p:txBody>
      </p:sp>
      <p:sp>
        <p:nvSpPr>
          <p:cNvPr id="18432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B9BF1441-E062-4ECA-A255-BFDDC3E57BAF}"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96</a:t>
            </a:fld>
            <a:endParaRPr kumimoji="0" lang="en-US" altLang="ko-KR" sz="1100">
              <a:solidFill>
                <a:srgbClr val="000000"/>
              </a:solidFill>
              <a:latin typeface="Times New Roman" pitchFamily="18" charset="0"/>
              <a:ea typeface="ＭＳ Ｐゴシック" pitchFamily="34" charset="-128"/>
            </a:endParaRPr>
          </a:p>
        </p:txBody>
      </p:sp>
      <p:sp>
        <p:nvSpPr>
          <p:cNvPr id="18432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8432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ln>
            <a:miter lim="800000"/>
            <a:headEnd/>
            <a:tailEnd/>
          </a:ln>
        </p:spPr>
        <p:txBody>
          <a:bodyPr/>
          <a:lstStyle/>
          <a:p>
            <a:pPr>
              <a:defRPr/>
            </a:pPr>
            <a:fld id="{47EC07B8-1F1E-4F97-9EE1-3A1A0DB2D5DB}" type="slidenum">
              <a:rPr lang="en-US" altLang="ko-KR" smtClean="0"/>
              <a:pPr>
                <a:defRPr/>
              </a:pPr>
              <a:t>97</a:t>
            </a:fld>
            <a:endParaRPr lang="en-US" altLang="ko-KR" smtClean="0"/>
          </a:p>
        </p:txBody>
      </p:sp>
      <p:sp>
        <p:nvSpPr>
          <p:cNvPr id="18637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F5932B7B-711B-42F1-B731-4F1D4237F7E6}"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97</a:t>
            </a:fld>
            <a:endParaRPr kumimoji="0" lang="en-US" altLang="ko-KR" sz="1100">
              <a:solidFill>
                <a:srgbClr val="000000"/>
              </a:solidFill>
              <a:latin typeface="Times New Roman" pitchFamily="18" charset="0"/>
              <a:ea typeface="ＭＳ Ｐゴシック" pitchFamily="34" charset="-128"/>
            </a:endParaRPr>
          </a:p>
        </p:txBody>
      </p:sp>
      <p:sp>
        <p:nvSpPr>
          <p:cNvPr id="18637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8637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ln>
            <a:miter lim="800000"/>
            <a:headEnd/>
            <a:tailEnd/>
          </a:ln>
        </p:spPr>
        <p:txBody>
          <a:bodyPr/>
          <a:lstStyle/>
          <a:p>
            <a:pPr>
              <a:defRPr/>
            </a:pPr>
            <a:fld id="{93B404F9-4624-44F0-9222-6C73B6306A12}" type="slidenum">
              <a:rPr lang="en-US" altLang="ko-KR" smtClean="0"/>
              <a:pPr>
                <a:defRPr/>
              </a:pPr>
              <a:t>98</a:t>
            </a:fld>
            <a:endParaRPr lang="en-US" altLang="ko-KR" smtClean="0"/>
          </a:p>
        </p:txBody>
      </p:sp>
      <p:sp>
        <p:nvSpPr>
          <p:cNvPr id="18841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14C819CE-92D9-4673-9F42-0BD672DEE96B}"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98</a:t>
            </a:fld>
            <a:endParaRPr kumimoji="0" lang="en-US" altLang="ko-KR" sz="1100">
              <a:solidFill>
                <a:srgbClr val="000000"/>
              </a:solidFill>
              <a:latin typeface="Times New Roman" pitchFamily="18" charset="0"/>
              <a:ea typeface="ＭＳ Ｐゴシック" pitchFamily="34" charset="-128"/>
            </a:endParaRPr>
          </a:p>
        </p:txBody>
      </p:sp>
      <p:sp>
        <p:nvSpPr>
          <p:cNvPr id="18842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8842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ln>
            <a:miter lim="800000"/>
            <a:headEnd/>
            <a:tailEnd/>
          </a:ln>
        </p:spPr>
        <p:txBody>
          <a:bodyPr/>
          <a:lstStyle/>
          <a:p>
            <a:pPr>
              <a:defRPr/>
            </a:pPr>
            <a:fld id="{BFA7364E-F12B-4FBF-9D22-977064D0C2A4}" type="slidenum">
              <a:rPr lang="en-US" altLang="ko-KR" smtClean="0"/>
              <a:pPr>
                <a:defRPr/>
              </a:pPr>
              <a:t>99</a:t>
            </a:fld>
            <a:endParaRPr lang="en-US" altLang="ko-KR" smtClean="0"/>
          </a:p>
        </p:txBody>
      </p:sp>
      <p:sp>
        <p:nvSpPr>
          <p:cNvPr id="19046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F044A741-B762-45F5-B647-DAD9EBAE7CC6}"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99</a:t>
            </a:fld>
            <a:endParaRPr kumimoji="0" lang="en-US" altLang="ko-KR" sz="1100">
              <a:solidFill>
                <a:srgbClr val="000000"/>
              </a:solidFill>
              <a:latin typeface="Times New Roman" pitchFamily="18" charset="0"/>
              <a:ea typeface="ＭＳ Ｐゴシック" pitchFamily="34" charset="-128"/>
            </a:endParaRPr>
          </a:p>
        </p:txBody>
      </p:sp>
      <p:sp>
        <p:nvSpPr>
          <p:cNvPr id="19046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9046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ln>
            <a:miter lim="800000"/>
            <a:headEnd/>
            <a:tailEnd/>
          </a:ln>
        </p:spPr>
        <p:txBody>
          <a:bodyPr/>
          <a:lstStyle/>
          <a:p>
            <a:pPr>
              <a:defRPr/>
            </a:pPr>
            <a:fld id="{2FF45A2E-29AF-4C1F-BD97-F9743D4892B9}" type="slidenum">
              <a:rPr lang="en-US" altLang="ko-KR" smtClean="0"/>
              <a:pPr>
                <a:defRPr/>
              </a:pPr>
              <a:t>100</a:t>
            </a:fld>
            <a:endParaRPr lang="en-US" altLang="ko-KR" smtClean="0"/>
          </a:p>
        </p:txBody>
      </p:sp>
      <p:sp>
        <p:nvSpPr>
          <p:cNvPr id="19251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E00F8F9C-2A47-41A5-9E7D-9B59D1461BD6}"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100</a:t>
            </a:fld>
            <a:endParaRPr kumimoji="0" lang="en-US" altLang="ko-KR" sz="1100">
              <a:solidFill>
                <a:srgbClr val="000000"/>
              </a:solidFill>
              <a:latin typeface="Times New Roman" pitchFamily="18" charset="0"/>
              <a:ea typeface="ＭＳ Ｐゴシック" pitchFamily="34" charset="-128"/>
            </a:endParaRPr>
          </a:p>
        </p:txBody>
      </p:sp>
      <p:sp>
        <p:nvSpPr>
          <p:cNvPr id="19251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9251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ln>
            <a:miter lim="800000"/>
            <a:headEnd/>
            <a:tailEnd/>
          </a:ln>
        </p:spPr>
        <p:txBody>
          <a:bodyPr/>
          <a:lstStyle/>
          <a:p>
            <a:pPr>
              <a:defRPr/>
            </a:pPr>
            <a:fld id="{2EB3F404-3484-4909-971B-D71C07785705}" type="slidenum">
              <a:rPr lang="en-US" altLang="ko-KR" smtClean="0"/>
              <a:pPr>
                <a:defRPr/>
              </a:pPr>
              <a:t>101</a:t>
            </a:fld>
            <a:endParaRPr lang="en-US" altLang="ko-KR" smtClean="0"/>
          </a:p>
        </p:txBody>
      </p:sp>
      <p:sp>
        <p:nvSpPr>
          <p:cNvPr id="19456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89A9E85B-9276-4EEB-889B-EA988B8605E5}"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101</a:t>
            </a:fld>
            <a:endParaRPr kumimoji="0" lang="en-US" altLang="ko-KR" sz="1100">
              <a:solidFill>
                <a:srgbClr val="000000"/>
              </a:solidFill>
              <a:latin typeface="Times New Roman" pitchFamily="18" charset="0"/>
              <a:ea typeface="ＭＳ Ｐゴシック" pitchFamily="34" charset="-128"/>
            </a:endParaRPr>
          </a:p>
        </p:txBody>
      </p:sp>
      <p:sp>
        <p:nvSpPr>
          <p:cNvPr id="19456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9456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ln>
            <a:miter lim="800000"/>
            <a:headEnd/>
            <a:tailEnd/>
          </a:ln>
        </p:spPr>
        <p:txBody>
          <a:bodyPr/>
          <a:lstStyle/>
          <a:p>
            <a:pPr>
              <a:defRPr/>
            </a:pPr>
            <a:fld id="{3A7675F6-01FF-4394-95D4-61161DEA96FA}" type="slidenum">
              <a:rPr lang="en-US" altLang="ko-KR" smtClean="0"/>
              <a:pPr>
                <a:defRPr/>
              </a:pPr>
              <a:t>102</a:t>
            </a:fld>
            <a:endParaRPr lang="en-US" altLang="ko-KR" smtClean="0"/>
          </a:p>
        </p:txBody>
      </p:sp>
      <p:sp>
        <p:nvSpPr>
          <p:cNvPr id="19661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A0D17AB3-6DA3-40C4-B2E7-BF86ED817339}"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102</a:t>
            </a:fld>
            <a:endParaRPr kumimoji="0" lang="en-US" altLang="ko-KR" sz="1100">
              <a:solidFill>
                <a:srgbClr val="000000"/>
              </a:solidFill>
              <a:latin typeface="Times New Roman" pitchFamily="18" charset="0"/>
              <a:ea typeface="ＭＳ Ｐゴシック" pitchFamily="34" charset="-128"/>
            </a:endParaRPr>
          </a:p>
        </p:txBody>
      </p:sp>
      <p:sp>
        <p:nvSpPr>
          <p:cNvPr id="19661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9661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ln>
            <a:miter lim="800000"/>
            <a:headEnd/>
            <a:tailEnd/>
          </a:ln>
        </p:spPr>
        <p:txBody>
          <a:bodyPr/>
          <a:lstStyle/>
          <a:p>
            <a:pPr>
              <a:defRPr/>
            </a:pPr>
            <a:fld id="{910B5100-D425-4EB4-B1B1-F31F32B6F76E}" type="slidenum">
              <a:rPr lang="en-US" altLang="ko-KR" smtClean="0"/>
              <a:pPr>
                <a:defRPr/>
              </a:pPr>
              <a:t>103</a:t>
            </a:fld>
            <a:endParaRPr lang="en-US" altLang="ko-KR" smtClean="0"/>
          </a:p>
        </p:txBody>
      </p:sp>
      <p:sp>
        <p:nvSpPr>
          <p:cNvPr id="19865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FA1AB261-89B8-4DD7-85C2-3BEAA9DFAB40}"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103</a:t>
            </a:fld>
            <a:endParaRPr kumimoji="0" lang="en-US" altLang="ko-KR" sz="1100">
              <a:solidFill>
                <a:srgbClr val="000000"/>
              </a:solidFill>
              <a:latin typeface="Times New Roman" pitchFamily="18" charset="0"/>
              <a:ea typeface="ＭＳ Ｐゴシック" pitchFamily="34" charset="-128"/>
            </a:endParaRPr>
          </a:p>
        </p:txBody>
      </p:sp>
      <p:sp>
        <p:nvSpPr>
          <p:cNvPr id="19866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19866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ln>
            <a:miter lim="800000"/>
            <a:headEnd/>
            <a:tailEnd/>
          </a:ln>
        </p:spPr>
        <p:txBody>
          <a:bodyPr/>
          <a:lstStyle/>
          <a:p>
            <a:pPr>
              <a:defRPr/>
            </a:pPr>
            <a:fld id="{2A6AA575-5C12-48D3-B900-2D04516BE69D}" type="slidenum">
              <a:rPr lang="en-US" altLang="ko-KR" smtClean="0"/>
              <a:pPr>
                <a:defRPr/>
              </a:pPr>
              <a:t>104</a:t>
            </a:fld>
            <a:endParaRPr lang="en-US" altLang="ko-KR" smtClean="0"/>
          </a:p>
        </p:txBody>
      </p:sp>
      <p:sp>
        <p:nvSpPr>
          <p:cNvPr id="20070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9EAD4C0C-F116-468D-8A80-145E1B2C7C0D}"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104</a:t>
            </a:fld>
            <a:endParaRPr kumimoji="0" lang="en-US" altLang="ko-KR" sz="1100">
              <a:solidFill>
                <a:srgbClr val="000000"/>
              </a:solidFill>
              <a:latin typeface="Times New Roman" pitchFamily="18" charset="0"/>
              <a:ea typeface="ＭＳ Ｐゴシック" pitchFamily="34" charset="-128"/>
            </a:endParaRPr>
          </a:p>
        </p:txBody>
      </p:sp>
      <p:sp>
        <p:nvSpPr>
          <p:cNvPr id="20070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0070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ln>
            <a:miter lim="800000"/>
            <a:headEnd/>
            <a:tailEnd/>
          </a:ln>
        </p:spPr>
        <p:txBody>
          <a:bodyPr/>
          <a:lstStyle/>
          <a:p>
            <a:pPr>
              <a:defRPr/>
            </a:pPr>
            <a:fld id="{284CB28A-9E54-4430-9EBD-F7FE9E9686E6}" type="slidenum">
              <a:rPr lang="en-US" altLang="ko-KR" smtClean="0"/>
              <a:pPr>
                <a:defRPr/>
              </a:pPr>
              <a:t>105</a:t>
            </a:fld>
            <a:endParaRPr lang="en-US" altLang="ko-KR" smtClean="0"/>
          </a:p>
        </p:txBody>
      </p:sp>
      <p:sp>
        <p:nvSpPr>
          <p:cNvPr id="20275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2311A230-A45B-4DED-8BA7-748AF02C3C41}"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105</a:t>
            </a:fld>
            <a:endParaRPr kumimoji="0" lang="en-US" altLang="ko-KR" sz="1100">
              <a:solidFill>
                <a:srgbClr val="000000"/>
              </a:solidFill>
              <a:latin typeface="Times New Roman" pitchFamily="18" charset="0"/>
              <a:ea typeface="ＭＳ Ｐゴシック" pitchFamily="34" charset="-128"/>
            </a:endParaRPr>
          </a:p>
        </p:txBody>
      </p:sp>
      <p:sp>
        <p:nvSpPr>
          <p:cNvPr id="20275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0275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ln>
            <a:miter lim="800000"/>
            <a:headEnd/>
            <a:tailEnd/>
          </a:ln>
        </p:spPr>
        <p:txBody>
          <a:bodyPr/>
          <a:lstStyle/>
          <a:p>
            <a:pPr>
              <a:defRPr/>
            </a:pPr>
            <a:fld id="{AA535955-7DE5-4D24-A411-95C77158E677}" type="slidenum">
              <a:rPr lang="en-US" altLang="ko-KR" smtClean="0"/>
              <a:pPr>
                <a:defRPr/>
              </a:pPr>
              <a:t>18</a:t>
            </a:fld>
            <a:endParaRPr lang="en-US" altLang="ko-KR" smtClean="0"/>
          </a:p>
        </p:txBody>
      </p:sp>
      <p:sp>
        <p:nvSpPr>
          <p:cNvPr id="2457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E25FB29C-A4C3-4AA1-93CB-FB461CD237BC}"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18</a:t>
            </a:fld>
            <a:endParaRPr kumimoji="0" lang="en-US" altLang="ko-KR" sz="1100">
              <a:solidFill>
                <a:srgbClr val="000000"/>
              </a:solidFill>
              <a:latin typeface="Times New Roman" pitchFamily="18" charset="0"/>
              <a:ea typeface="ＭＳ Ｐゴシック" pitchFamily="34" charset="-128"/>
            </a:endParaRPr>
          </a:p>
        </p:txBody>
      </p:sp>
      <p:sp>
        <p:nvSpPr>
          <p:cNvPr id="2458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458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ln>
            <a:miter lim="800000"/>
            <a:headEnd/>
            <a:tailEnd/>
          </a:ln>
        </p:spPr>
        <p:txBody>
          <a:bodyPr/>
          <a:lstStyle/>
          <a:p>
            <a:pPr>
              <a:defRPr/>
            </a:pPr>
            <a:fld id="{2D46F7D7-5C50-4078-A48D-4769DC10AB69}" type="slidenum">
              <a:rPr lang="en-US" altLang="ko-KR" smtClean="0"/>
              <a:pPr>
                <a:defRPr/>
              </a:pPr>
              <a:t>106</a:t>
            </a:fld>
            <a:endParaRPr lang="en-US" altLang="ko-KR" smtClean="0"/>
          </a:p>
        </p:txBody>
      </p:sp>
      <p:sp>
        <p:nvSpPr>
          <p:cNvPr id="20480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CC8E050F-4107-4F99-BC16-8A656E9634BF}"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106</a:t>
            </a:fld>
            <a:endParaRPr kumimoji="0" lang="en-US" altLang="ko-KR" sz="1100">
              <a:solidFill>
                <a:srgbClr val="000000"/>
              </a:solidFill>
              <a:latin typeface="Times New Roman" pitchFamily="18" charset="0"/>
              <a:ea typeface="ＭＳ Ｐゴシック" pitchFamily="34" charset="-128"/>
            </a:endParaRPr>
          </a:p>
        </p:txBody>
      </p:sp>
      <p:sp>
        <p:nvSpPr>
          <p:cNvPr id="20480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0480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ln>
            <a:miter lim="800000"/>
            <a:headEnd/>
            <a:tailEnd/>
          </a:ln>
        </p:spPr>
        <p:txBody>
          <a:bodyPr/>
          <a:lstStyle/>
          <a:p>
            <a:pPr>
              <a:defRPr/>
            </a:pPr>
            <a:fld id="{4C6FD8F7-EAC9-4217-9A27-92C1D8E55884}" type="slidenum">
              <a:rPr lang="en-US" altLang="ko-KR" smtClean="0"/>
              <a:pPr>
                <a:defRPr/>
              </a:pPr>
              <a:t>107</a:t>
            </a:fld>
            <a:endParaRPr lang="en-US" altLang="ko-KR" smtClean="0"/>
          </a:p>
        </p:txBody>
      </p:sp>
      <p:sp>
        <p:nvSpPr>
          <p:cNvPr id="20685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3FF2026D-D85E-4913-B50A-F04328980119}"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107</a:t>
            </a:fld>
            <a:endParaRPr kumimoji="0" lang="en-US" altLang="ko-KR" sz="1100">
              <a:solidFill>
                <a:srgbClr val="000000"/>
              </a:solidFill>
              <a:latin typeface="Times New Roman" pitchFamily="18" charset="0"/>
              <a:ea typeface="ＭＳ Ｐゴシック" pitchFamily="34" charset="-128"/>
            </a:endParaRPr>
          </a:p>
        </p:txBody>
      </p:sp>
      <p:sp>
        <p:nvSpPr>
          <p:cNvPr id="20685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0685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ln>
            <a:miter lim="800000"/>
            <a:headEnd/>
            <a:tailEnd/>
          </a:ln>
        </p:spPr>
        <p:txBody>
          <a:bodyPr/>
          <a:lstStyle/>
          <a:p>
            <a:pPr>
              <a:defRPr/>
            </a:pPr>
            <a:fld id="{247C309F-40E3-4FFF-9B5C-EAA453696288}" type="slidenum">
              <a:rPr lang="en-US" altLang="ko-KR" smtClean="0"/>
              <a:pPr>
                <a:defRPr/>
              </a:pPr>
              <a:t>108</a:t>
            </a:fld>
            <a:endParaRPr lang="en-US" altLang="ko-KR" smtClean="0"/>
          </a:p>
        </p:txBody>
      </p:sp>
      <p:sp>
        <p:nvSpPr>
          <p:cNvPr id="20889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F52DE523-2CBD-4F88-852E-4D70A4A88D15}"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108</a:t>
            </a:fld>
            <a:endParaRPr kumimoji="0" lang="en-US" altLang="ko-KR" sz="1100">
              <a:solidFill>
                <a:srgbClr val="000000"/>
              </a:solidFill>
              <a:latin typeface="Times New Roman" pitchFamily="18" charset="0"/>
              <a:ea typeface="ＭＳ Ｐゴシック" pitchFamily="34" charset="-128"/>
            </a:endParaRPr>
          </a:p>
        </p:txBody>
      </p:sp>
      <p:sp>
        <p:nvSpPr>
          <p:cNvPr id="20890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0890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ln>
            <a:miter lim="800000"/>
            <a:headEnd/>
            <a:tailEnd/>
          </a:ln>
        </p:spPr>
        <p:txBody>
          <a:bodyPr/>
          <a:lstStyle/>
          <a:p>
            <a:pPr>
              <a:defRPr/>
            </a:pPr>
            <a:fld id="{475CD68A-1342-4B01-B54C-CC11D61E6D81}" type="slidenum">
              <a:rPr lang="en-US" altLang="ko-KR" smtClean="0"/>
              <a:pPr>
                <a:defRPr/>
              </a:pPr>
              <a:t>109</a:t>
            </a:fld>
            <a:endParaRPr lang="en-US" altLang="ko-KR" smtClean="0"/>
          </a:p>
        </p:txBody>
      </p:sp>
      <p:sp>
        <p:nvSpPr>
          <p:cNvPr id="21094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A6C3327A-6509-4EF6-8F8A-BC308985A2E0}"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109</a:t>
            </a:fld>
            <a:endParaRPr kumimoji="0" lang="en-US" altLang="ko-KR" sz="1100">
              <a:solidFill>
                <a:srgbClr val="000000"/>
              </a:solidFill>
              <a:latin typeface="Times New Roman" pitchFamily="18" charset="0"/>
              <a:ea typeface="ＭＳ Ｐゴシック" pitchFamily="34" charset="-128"/>
            </a:endParaRPr>
          </a:p>
        </p:txBody>
      </p:sp>
      <p:sp>
        <p:nvSpPr>
          <p:cNvPr id="21094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1094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ln>
            <a:miter lim="800000"/>
            <a:headEnd/>
            <a:tailEnd/>
          </a:ln>
        </p:spPr>
        <p:txBody>
          <a:bodyPr/>
          <a:lstStyle/>
          <a:p>
            <a:pPr>
              <a:defRPr/>
            </a:pPr>
            <a:fld id="{E3B25389-5FEC-492C-B84A-C848D05731A4}" type="slidenum">
              <a:rPr lang="en-US" altLang="ko-KR" smtClean="0"/>
              <a:pPr>
                <a:defRPr/>
              </a:pPr>
              <a:t>110</a:t>
            </a:fld>
            <a:endParaRPr lang="en-US" altLang="ko-KR" smtClean="0"/>
          </a:p>
        </p:txBody>
      </p:sp>
      <p:sp>
        <p:nvSpPr>
          <p:cNvPr id="21299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47769A41-F8AE-4B3F-A861-09C427724056}"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110</a:t>
            </a:fld>
            <a:endParaRPr kumimoji="0" lang="en-US" altLang="ko-KR" sz="1100">
              <a:solidFill>
                <a:srgbClr val="000000"/>
              </a:solidFill>
              <a:latin typeface="Times New Roman" pitchFamily="18" charset="0"/>
              <a:ea typeface="ＭＳ Ｐゴシック" pitchFamily="34" charset="-128"/>
            </a:endParaRPr>
          </a:p>
        </p:txBody>
      </p:sp>
      <p:sp>
        <p:nvSpPr>
          <p:cNvPr id="21299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1299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ln>
            <a:miter lim="800000"/>
            <a:headEnd/>
            <a:tailEnd/>
          </a:ln>
        </p:spPr>
        <p:txBody>
          <a:bodyPr/>
          <a:lstStyle/>
          <a:p>
            <a:pPr>
              <a:defRPr/>
            </a:pPr>
            <a:fld id="{AAA02554-4964-4693-9B7D-39102E648302}" type="slidenum">
              <a:rPr lang="en-US" altLang="ko-KR" smtClean="0"/>
              <a:pPr>
                <a:defRPr/>
              </a:pPr>
              <a:t>111</a:t>
            </a:fld>
            <a:endParaRPr lang="en-US" altLang="ko-KR" smtClean="0"/>
          </a:p>
        </p:txBody>
      </p:sp>
      <p:sp>
        <p:nvSpPr>
          <p:cNvPr id="215043"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2DD6AEE7-378B-4B93-8417-32D702276879}"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111</a:t>
            </a:fld>
            <a:endParaRPr kumimoji="0" lang="en-US" altLang="ko-KR" sz="1100">
              <a:solidFill>
                <a:srgbClr val="000000"/>
              </a:solidFill>
              <a:latin typeface="Times New Roman" pitchFamily="18" charset="0"/>
              <a:ea typeface="ＭＳ Ｐゴシック" pitchFamily="34" charset="-128"/>
            </a:endParaRPr>
          </a:p>
        </p:txBody>
      </p:sp>
      <p:sp>
        <p:nvSpPr>
          <p:cNvPr id="215044"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15045"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ln>
            <a:miter lim="800000"/>
            <a:headEnd/>
            <a:tailEnd/>
          </a:ln>
        </p:spPr>
        <p:txBody>
          <a:bodyPr/>
          <a:lstStyle/>
          <a:p>
            <a:pPr>
              <a:defRPr/>
            </a:pPr>
            <a:fld id="{38805C86-4CAE-4269-ACAF-51943514494D}" type="slidenum">
              <a:rPr lang="en-US" altLang="ko-KR" smtClean="0"/>
              <a:pPr>
                <a:defRPr/>
              </a:pPr>
              <a:t>112</a:t>
            </a:fld>
            <a:endParaRPr lang="en-US" altLang="ko-KR" smtClean="0"/>
          </a:p>
        </p:txBody>
      </p:sp>
      <p:sp>
        <p:nvSpPr>
          <p:cNvPr id="217091"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AF1926BB-BC04-4AEE-A2E2-10F106FADA3B}"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112</a:t>
            </a:fld>
            <a:endParaRPr kumimoji="0" lang="en-US" altLang="ko-KR" sz="1100">
              <a:solidFill>
                <a:srgbClr val="000000"/>
              </a:solidFill>
              <a:latin typeface="Times New Roman" pitchFamily="18" charset="0"/>
              <a:ea typeface="ＭＳ Ｐゴシック" pitchFamily="34" charset="-128"/>
            </a:endParaRPr>
          </a:p>
        </p:txBody>
      </p:sp>
      <p:sp>
        <p:nvSpPr>
          <p:cNvPr id="217092"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17093"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ln>
            <a:miter lim="800000"/>
            <a:headEnd/>
            <a:tailEnd/>
          </a:ln>
        </p:spPr>
        <p:txBody>
          <a:bodyPr/>
          <a:lstStyle/>
          <a:p>
            <a:pPr>
              <a:defRPr/>
            </a:pPr>
            <a:fld id="{F6045077-7336-40A5-BECE-8DA9A6E3DBA8}" type="slidenum">
              <a:rPr lang="en-US" altLang="ko-KR" smtClean="0"/>
              <a:pPr>
                <a:defRPr/>
              </a:pPr>
              <a:t>113</a:t>
            </a:fld>
            <a:endParaRPr lang="en-US" altLang="ko-KR" smtClean="0"/>
          </a:p>
        </p:txBody>
      </p:sp>
      <p:sp>
        <p:nvSpPr>
          <p:cNvPr id="219139"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05A23D98-B0CD-4499-B3C9-7AC6746EF2E0}"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113</a:t>
            </a:fld>
            <a:endParaRPr kumimoji="0" lang="en-US" altLang="ko-KR" sz="1100">
              <a:solidFill>
                <a:srgbClr val="000000"/>
              </a:solidFill>
              <a:latin typeface="Times New Roman" pitchFamily="18" charset="0"/>
              <a:ea typeface="ＭＳ Ｐゴシック" pitchFamily="34" charset="-128"/>
            </a:endParaRPr>
          </a:p>
        </p:txBody>
      </p:sp>
      <p:sp>
        <p:nvSpPr>
          <p:cNvPr id="219140"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19141"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ln>
            <a:miter lim="800000"/>
            <a:headEnd/>
            <a:tailEnd/>
          </a:ln>
        </p:spPr>
        <p:txBody>
          <a:bodyPr/>
          <a:lstStyle/>
          <a:p>
            <a:pPr>
              <a:defRPr/>
            </a:pPr>
            <a:fld id="{577F69BC-4866-4DA8-97D3-4CF7486770C8}" type="slidenum">
              <a:rPr lang="en-US" altLang="ko-KR" smtClean="0"/>
              <a:pPr>
                <a:defRPr/>
              </a:pPr>
              <a:t>114</a:t>
            </a:fld>
            <a:endParaRPr lang="en-US" altLang="ko-KR" smtClean="0"/>
          </a:p>
        </p:txBody>
      </p:sp>
      <p:sp>
        <p:nvSpPr>
          <p:cNvPr id="221187"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F74FF492-BE35-42C9-A0B2-1F2E6EE53409}"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114</a:t>
            </a:fld>
            <a:endParaRPr kumimoji="0" lang="en-US" altLang="ko-KR" sz="1100">
              <a:solidFill>
                <a:srgbClr val="000000"/>
              </a:solidFill>
              <a:latin typeface="Times New Roman" pitchFamily="18" charset="0"/>
              <a:ea typeface="ＭＳ Ｐゴシック" pitchFamily="34" charset="-128"/>
            </a:endParaRPr>
          </a:p>
        </p:txBody>
      </p:sp>
      <p:sp>
        <p:nvSpPr>
          <p:cNvPr id="221188"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21189"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ln>
            <a:miter lim="800000"/>
            <a:headEnd/>
            <a:tailEnd/>
          </a:ln>
        </p:spPr>
        <p:txBody>
          <a:bodyPr/>
          <a:lstStyle/>
          <a:p>
            <a:pPr>
              <a:defRPr/>
            </a:pPr>
            <a:fld id="{2619C2C2-4333-431A-98D4-E62EBE397FAB}" type="slidenum">
              <a:rPr lang="en-US" altLang="ko-KR" smtClean="0"/>
              <a:pPr>
                <a:defRPr/>
              </a:pPr>
              <a:t>115</a:t>
            </a:fld>
            <a:endParaRPr lang="en-US" altLang="ko-KR" smtClean="0"/>
          </a:p>
        </p:txBody>
      </p:sp>
      <p:sp>
        <p:nvSpPr>
          <p:cNvPr id="223235" name="Rectangle 10"/>
          <p:cNvSpPr txBox="1">
            <a:spLocks noGrp="1" noChangeArrowheads="1"/>
          </p:cNvSpPr>
          <p:nvPr/>
        </p:nvSpPr>
        <p:spPr bwMode="auto">
          <a:xfrm>
            <a:off x="3884613" y="8682038"/>
            <a:ext cx="2965450" cy="452437"/>
          </a:xfrm>
          <a:prstGeom prst="rect">
            <a:avLst/>
          </a:prstGeom>
          <a:noFill/>
          <a:ln w="9525">
            <a:noFill/>
            <a:miter lim="800000"/>
            <a:headEnd/>
            <a:tailEnd/>
          </a:ln>
        </p:spPr>
        <p:txBody>
          <a:bodyPr lIns="86709" tIns="45088" rIns="86709" bIns="45088" anchor="b"/>
          <a:lstStyle/>
          <a:p>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fld id="{4CF26CCD-5672-494F-9AC5-B346D6086DBF}" type="slidenum">
              <a:rPr kumimoji="0" lang="en-US" altLang="ko-KR" sz="1100">
                <a:solidFill>
                  <a:srgbClr val="000000"/>
                </a:solidFill>
                <a:latin typeface="Times New Roman" pitchFamily="18" charset="0"/>
                <a:ea typeface="ＭＳ Ｐゴシック" pitchFamily="34" charset="-128"/>
              </a:rPr>
              <a:pPr algn="r" defTabSz="425450">
                <a:lnSpc>
                  <a:spcPct val="95000"/>
                </a:lnSpc>
                <a:buClr>
                  <a:srgbClr val="000000"/>
                </a:buClr>
                <a:buSzPct val="100000"/>
                <a:buFont typeface="Times New Roman" pitchFamily="18" charset="0"/>
                <a:buNone/>
                <a:tabLst>
                  <a:tab pos="0" algn="l"/>
                  <a:tab pos="431800" algn="l"/>
                  <a:tab pos="863600" algn="l"/>
                  <a:tab pos="1296988" algn="l"/>
                  <a:tab pos="1728788" algn="l"/>
                  <a:tab pos="2162175" algn="l"/>
                  <a:tab pos="2593975" algn="l"/>
                  <a:tab pos="3027363" algn="l"/>
                  <a:tab pos="3459163" algn="l"/>
                  <a:tab pos="3894138" algn="l"/>
                  <a:tab pos="4325938" algn="l"/>
                  <a:tab pos="4759325" algn="l"/>
                  <a:tab pos="5191125" algn="l"/>
                  <a:tab pos="5624513" algn="l"/>
                  <a:tab pos="6056313" algn="l"/>
                  <a:tab pos="6489700" algn="l"/>
                  <a:tab pos="6923088" algn="l"/>
                  <a:tab pos="7356475" algn="l"/>
                  <a:tab pos="7789863" algn="l"/>
                  <a:tab pos="8221663" algn="l"/>
                  <a:tab pos="8655050" algn="l"/>
                </a:tabLst>
              </a:pPr>
              <a:t>115</a:t>
            </a:fld>
            <a:endParaRPr kumimoji="0" lang="en-US" altLang="ko-KR" sz="1100">
              <a:solidFill>
                <a:srgbClr val="000000"/>
              </a:solidFill>
              <a:latin typeface="Times New Roman" pitchFamily="18" charset="0"/>
              <a:ea typeface="ＭＳ Ｐゴシック" pitchFamily="34" charset="-128"/>
            </a:endParaRPr>
          </a:p>
        </p:txBody>
      </p:sp>
      <p:sp>
        <p:nvSpPr>
          <p:cNvPr id="223236" name="Text Box 1"/>
          <p:cNvSpPr txBox="1">
            <a:spLocks noChangeArrowheads="1"/>
          </p:cNvSpPr>
          <p:nvPr/>
        </p:nvSpPr>
        <p:spPr bwMode="auto">
          <a:xfrm>
            <a:off x="990600" y="687388"/>
            <a:ext cx="4876800" cy="3427412"/>
          </a:xfrm>
          <a:prstGeom prst="rect">
            <a:avLst/>
          </a:prstGeom>
          <a:solidFill>
            <a:srgbClr val="FFFFFF"/>
          </a:solidFill>
          <a:ln w="9360">
            <a:solidFill>
              <a:srgbClr val="000000"/>
            </a:solidFill>
            <a:miter lim="800000"/>
            <a:headEnd/>
            <a:tailEnd/>
          </a:ln>
        </p:spPr>
        <p:txBody>
          <a:bodyPr wrap="none" lIns="88096" tIns="44048" rIns="88096" bIns="44048" anchor="ctr"/>
          <a:lstStyle/>
          <a:p>
            <a:pPr defTabSz="425450">
              <a:buClr>
                <a:srgbClr val="FFFFFF"/>
              </a:buClr>
              <a:buSzPct val="100000"/>
              <a:buFont typeface="Times New Roman" pitchFamily="18" charset="0"/>
              <a:buNone/>
            </a:pPr>
            <a:endParaRPr kumimoji="0" lang="en-US" sz="2300" b="1">
              <a:solidFill>
                <a:schemeClr val="bg1"/>
              </a:solidFill>
              <a:latin typeface="Times New Roman" pitchFamily="18" charset="0"/>
              <a:ea typeface="ＭＳ Ｐゴシック" pitchFamily="34" charset="-128"/>
            </a:endParaRPr>
          </a:p>
        </p:txBody>
      </p:sp>
      <p:sp>
        <p:nvSpPr>
          <p:cNvPr id="223237" name="Rectangle 2"/>
          <p:cNvSpPr>
            <a:spLocks noGrp="1" noChangeArrowheads="1"/>
          </p:cNvSpPr>
          <p:nvPr>
            <p:ph type="body"/>
          </p:nvPr>
        </p:nvSpPr>
        <p:spPr>
          <a:xfrm>
            <a:off x="685800" y="4341813"/>
            <a:ext cx="5481638" cy="4110037"/>
          </a:xfrm>
          <a:noFill/>
        </p:spPr>
        <p:txBody>
          <a:bodyPr wrap="none" lIns="0" tIns="0" rIns="0" bIns="0" anchor="ct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5F9B4E8E-689F-459C-9FBF-CA5D269FEF6E}" type="slidenum">
              <a:rPr lang="en-US" altLang="ko-KR"/>
              <a:pPr>
                <a:defRPr/>
              </a:pPr>
              <a:t>‹#›</a:t>
            </a:fld>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DBD54DAA-2396-4AE0-8B51-32090DF513A5}" type="slidenum">
              <a:rPr lang="en-US" altLang="ko-KR"/>
              <a:pPr>
                <a:defRPr/>
              </a:pPr>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FB63DE7F-04B2-427F-AF98-FE5B73099E10}" type="slidenum">
              <a:rPr lang="en-US" altLang="ko-KR"/>
              <a:pPr>
                <a:defRP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A8FDEF56-FCF3-40C0-A6F5-2999D82C8B5B}" type="slidenum">
              <a:rPr lang="en-US" altLang="ko-KR"/>
              <a:pPr>
                <a:defRPr/>
              </a:pPr>
              <a:t>‹#›</a:t>
            </a:fld>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9ED175C7-6D7F-4AA9-90C1-3517407A2E62}" type="slidenum">
              <a:rPr lang="en-US" altLang="ko-KR"/>
              <a:pPr>
                <a:defRPr/>
              </a:pPr>
              <a:t>‹#›</a:t>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5698B6D3-6013-4752-95FC-54BEA2D0D240}" type="slidenum">
              <a:rPr lang="en-US" altLang="ko-KR"/>
              <a:pPr>
                <a:defRPr/>
              </a:pPr>
              <a:t>‹#›</a:t>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6"/>
          <p:cNvSpPr>
            <a:spLocks noGrp="1" noChangeArrowheads="1"/>
          </p:cNvSpPr>
          <p:nvPr>
            <p:ph type="sldNum" sz="quarter" idx="12"/>
          </p:nvPr>
        </p:nvSpPr>
        <p:spPr>
          <a:ln/>
        </p:spPr>
        <p:txBody>
          <a:bodyPr/>
          <a:lstStyle>
            <a:lvl1pPr>
              <a:defRPr/>
            </a:lvl1pPr>
          </a:lstStyle>
          <a:p>
            <a:pPr>
              <a:defRPr/>
            </a:pPr>
            <a:fld id="{BC4EAC5E-0531-4D72-9FCF-E73788343867}" type="slidenum">
              <a:rPr lang="en-US" altLang="ko-KR"/>
              <a:pPr>
                <a:defRPr/>
              </a:pPr>
              <a:t>‹#›</a:t>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6"/>
          <p:cNvSpPr>
            <a:spLocks noGrp="1" noChangeArrowheads="1"/>
          </p:cNvSpPr>
          <p:nvPr>
            <p:ph type="sldNum" sz="quarter" idx="12"/>
          </p:nvPr>
        </p:nvSpPr>
        <p:spPr>
          <a:ln/>
        </p:spPr>
        <p:txBody>
          <a:bodyPr/>
          <a:lstStyle>
            <a:lvl1pPr>
              <a:defRPr/>
            </a:lvl1pPr>
          </a:lstStyle>
          <a:p>
            <a:pPr>
              <a:defRPr/>
            </a:pPr>
            <a:fld id="{77223991-4468-4104-8239-6E4C1B711D31}" type="slidenum">
              <a:rPr lang="en-US" altLang="ko-KR"/>
              <a:pPr>
                <a:defRPr/>
              </a:pPr>
              <a:t>‹#›</a:t>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6"/>
          <p:cNvSpPr>
            <a:spLocks noGrp="1" noChangeArrowheads="1"/>
          </p:cNvSpPr>
          <p:nvPr>
            <p:ph type="sldNum" sz="quarter" idx="12"/>
          </p:nvPr>
        </p:nvSpPr>
        <p:spPr>
          <a:ln/>
        </p:spPr>
        <p:txBody>
          <a:bodyPr/>
          <a:lstStyle>
            <a:lvl1pPr>
              <a:defRPr/>
            </a:lvl1pPr>
          </a:lstStyle>
          <a:p>
            <a:pPr>
              <a:defRPr/>
            </a:pPr>
            <a:fld id="{8621001B-E799-452F-8CA0-7C6122CC37FC}" type="slidenum">
              <a:rPr lang="en-US" altLang="ko-KR"/>
              <a:pPr>
                <a:defRPr/>
              </a:pPr>
              <a:t>‹#›</a:t>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4426A60C-1722-4D07-A89F-7ADC1FF814A8}" type="slidenum">
              <a:rPr lang="en-US" altLang="ko-KR"/>
              <a:pPr>
                <a:defRPr/>
              </a:pPr>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97D4C38A-917D-4DDF-AA14-14C3547B61A9}" type="slidenum">
              <a:rPr lang="en-US" altLang="ko-KR"/>
              <a:pPr>
                <a:defRP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latinLnBrk="1">
              <a:defRPr sz="1400">
                <a:cs typeface="+mn-cs"/>
              </a:defRPr>
            </a:lvl1pPr>
          </a:lstStyle>
          <a:p>
            <a:pPr>
              <a:defRPr/>
            </a:pPr>
            <a:endParaRPr lang="en-US" altLang="ko-K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latinLnBrk="1">
              <a:defRPr sz="1400">
                <a:cs typeface="+mn-cs"/>
              </a:defRPr>
            </a:lvl1pPr>
          </a:lstStyle>
          <a:p>
            <a:pPr>
              <a:defRPr/>
            </a:pPr>
            <a:endParaRPr lang="en-US" altLang="ko-K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latinLnBrk="1">
              <a:defRPr sz="1400">
                <a:cs typeface="+mn-cs"/>
              </a:defRPr>
            </a:lvl1pPr>
          </a:lstStyle>
          <a:p>
            <a:pPr>
              <a:defRPr/>
            </a:pPr>
            <a:fld id="{61246E95-F9E2-4B35-A666-EA2DC79AB997}" type="slidenum">
              <a:rPr lang="en-US" altLang="ko-KR"/>
              <a:pPr>
                <a:defRPr/>
              </a:pPr>
              <a:t>‹#›</a:t>
            </a:fld>
            <a:endParaRPr lang="en-US" altLang="ko-K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7.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7.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8.xml"/><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7.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7.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7.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7.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7.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7.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7.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7.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7.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7.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7.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7.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p:txBody>
          <a:bodyPr/>
          <a:lstStyle/>
          <a:p>
            <a:pPr eaLnBrk="1" hangingPunct="1"/>
            <a:r>
              <a:rPr lang="en-US" altLang="ko-KR" dirty="0" smtClean="0"/>
              <a:t>Original Substance of the Divine Principle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1143000" y="1571625"/>
            <a:ext cx="74295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lgn="just">
              <a:lnSpc>
                <a:spcPts val="2200"/>
              </a:lnSpc>
              <a:spcBef>
                <a:spcPts val="2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ko-KR" sz="2000" b="0">
                <a:solidFill>
                  <a:schemeClr val="tx1"/>
                </a:solidFill>
                <a:latin typeface="Arial Unicode MS" pitchFamily="50" charset="-127"/>
                <a:ea typeface="Arial Unicode MS" pitchFamily="50" charset="-127"/>
                <a:cs typeface="Arial Unicode MS" pitchFamily="50" charset="-127"/>
              </a:rPr>
              <a:t>① As the Owner of Cheon Il Guk, </a:t>
            </a:r>
          </a:p>
          <a:p>
            <a:pPr algn="just">
              <a:lnSpc>
                <a:spcPts val="2200"/>
              </a:lnSpc>
              <a:spcBef>
                <a:spcPts val="2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ko-KR" sz="2000" b="0">
                <a:solidFill>
                  <a:schemeClr val="tx1"/>
                </a:solidFill>
                <a:latin typeface="Arial Unicode MS" pitchFamily="50" charset="-127"/>
                <a:ea typeface="Arial Unicode MS" pitchFamily="50" charset="-127"/>
                <a:cs typeface="Arial Unicode MS" pitchFamily="50" charset="-127"/>
              </a:rPr>
              <a:t>  Our </a:t>
            </a:r>
            <a:r>
              <a:rPr lang="en-US" altLang="ja-JP" sz="2000" b="0">
                <a:solidFill>
                  <a:schemeClr val="tx1"/>
                </a:solidFill>
                <a:latin typeface="Arial Unicode MS" pitchFamily="50" charset="-127"/>
                <a:ea typeface="Arial Unicode MS" pitchFamily="50" charset="-127"/>
                <a:cs typeface="Arial Unicode MS" pitchFamily="50" charset="-127"/>
              </a:rPr>
              <a:t>F</a:t>
            </a:r>
            <a:r>
              <a:rPr lang="en-US" altLang="ko-KR" sz="2000" b="0">
                <a:solidFill>
                  <a:schemeClr val="tx1"/>
                </a:solidFill>
                <a:latin typeface="Arial Unicode MS" pitchFamily="50" charset="-127"/>
                <a:ea typeface="Arial Unicode MS" pitchFamily="50" charset="-127"/>
                <a:cs typeface="Arial Unicode MS" pitchFamily="50" charset="-127"/>
              </a:rPr>
              <a:t>amily pledges by centering on </a:t>
            </a:r>
            <a:r>
              <a:rPr lang="en-US" altLang="ja-JP" sz="2000" b="0">
                <a:solidFill>
                  <a:schemeClr val="tx1"/>
                </a:solidFill>
                <a:latin typeface="Arial Unicode MS" pitchFamily="50" charset="-127"/>
                <a:ea typeface="Arial Unicode MS" pitchFamily="50" charset="-127"/>
                <a:cs typeface="Arial Unicode MS" pitchFamily="50" charset="-127"/>
              </a:rPr>
              <a:t>T</a:t>
            </a:r>
            <a:r>
              <a:rPr lang="en-US" altLang="ko-KR" sz="2000" b="0">
                <a:solidFill>
                  <a:schemeClr val="tx1"/>
                </a:solidFill>
                <a:latin typeface="Arial Unicode MS" pitchFamily="50" charset="-127"/>
                <a:ea typeface="Arial Unicode MS" pitchFamily="50" charset="-127"/>
                <a:cs typeface="Arial Unicode MS" pitchFamily="50" charset="-127"/>
              </a:rPr>
              <a:t>rue </a:t>
            </a:r>
            <a:r>
              <a:rPr lang="en-US" altLang="ja-JP" sz="2000" b="0">
                <a:solidFill>
                  <a:schemeClr val="tx1"/>
                </a:solidFill>
                <a:latin typeface="Arial Unicode MS" pitchFamily="50" charset="-127"/>
                <a:ea typeface="Arial Unicode MS" pitchFamily="50" charset="-127"/>
                <a:cs typeface="Arial Unicode MS" pitchFamily="50" charset="-127"/>
              </a:rPr>
              <a:t>L</a:t>
            </a:r>
            <a:r>
              <a:rPr lang="en-US" altLang="ko-KR" sz="2000" b="0">
                <a:solidFill>
                  <a:schemeClr val="tx1"/>
                </a:solidFill>
                <a:latin typeface="Arial Unicode MS" pitchFamily="50" charset="-127"/>
                <a:ea typeface="Arial Unicode MS" pitchFamily="50" charset="-127"/>
                <a:cs typeface="Arial Unicode MS" pitchFamily="50" charset="-127"/>
              </a:rPr>
              <a:t>ove </a:t>
            </a:r>
          </a:p>
          <a:p>
            <a:pPr algn="just">
              <a:lnSpc>
                <a:spcPts val="2200"/>
              </a:lnSpc>
              <a:spcBef>
                <a:spcPts val="2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ko-KR" sz="2000" b="0">
                <a:solidFill>
                  <a:schemeClr val="tx1"/>
                </a:solidFill>
                <a:latin typeface="Arial Unicode MS" pitchFamily="50" charset="-127"/>
                <a:ea typeface="Arial Unicode MS" pitchFamily="50" charset="-127"/>
                <a:cs typeface="Arial Unicode MS" pitchFamily="50" charset="-127"/>
              </a:rPr>
              <a:t>② </a:t>
            </a:r>
            <a:r>
              <a:rPr lang="en-US" altLang="ja-JP" sz="2000" b="0">
                <a:solidFill>
                  <a:schemeClr val="tx1"/>
                </a:solidFill>
                <a:latin typeface="Arial Unicode MS" pitchFamily="50" charset="-127"/>
                <a:ea typeface="Arial Unicode MS" pitchFamily="50" charset="-127"/>
                <a:cs typeface="Arial Unicode MS" pitchFamily="50" charset="-127"/>
              </a:rPr>
              <a:t>T</a:t>
            </a:r>
            <a:r>
              <a:rPr lang="en-US" altLang="ko-KR" sz="2000" b="0">
                <a:solidFill>
                  <a:schemeClr val="tx1"/>
                </a:solidFill>
                <a:latin typeface="Arial Unicode MS" pitchFamily="50" charset="-127"/>
                <a:ea typeface="Arial Unicode MS" pitchFamily="50" charset="-127"/>
                <a:cs typeface="Arial Unicode MS" pitchFamily="50" charset="-127"/>
              </a:rPr>
              <a:t>o </a:t>
            </a:r>
            <a:r>
              <a:rPr lang="en-US" altLang="ja-JP" sz="2000" b="0">
                <a:solidFill>
                  <a:schemeClr val="tx1"/>
                </a:solidFill>
                <a:latin typeface="Arial Unicode MS" pitchFamily="50" charset="-127"/>
                <a:ea typeface="Arial Unicode MS" pitchFamily="50" charset="-127"/>
                <a:cs typeface="Arial Unicode MS" pitchFamily="50" charset="-127"/>
              </a:rPr>
              <a:t>become a Family representing</a:t>
            </a:r>
            <a:r>
              <a:rPr lang="en-US" altLang="ko-KR" sz="2000" b="0">
                <a:solidFill>
                  <a:schemeClr val="tx1"/>
                </a:solidFill>
                <a:latin typeface="Arial Unicode MS" pitchFamily="50" charset="-127"/>
                <a:ea typeface="Arial Unicode MS" pitchFamily="50" charset="-127"/>
                <a:cs typeface="Arial Unicode MS" pitchFamily="50" charset="-127"/>
              </a:rPr>
              <a:t> God and True Parents </a:t>
            </a:r>
          </a:p>
          <a:p>
            <a:pPr algn="just">
              <a:lnSpc>
                <a:spcPts val="2200"/>
              </a:lnSpc>
              <a:spcBef>
                <a:spcPts val="2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ko-KR" sz="2000" b="0">
                <a:solidFill>
                  <a:schemeClr val="tx1"/>
                </a:solidFill>
                <a:latin typeface="Arial Unicode MS" pitchFamily="50" charset="-127"/>
                <a:ea typeface="Arial Unicode MS" pitchFamily="50" charset="-127"/>
                <a:cs typeface="Arial Unicode MS" pitchFamily="50" charset="-127"/>
              </a:rPr>
              <a:t>③ </a:t>
            </a:r>
            <a:r>
              <a:rPr lang="en-US" altLang="ja-JP" sz="2000" b="0">
                <a:solidFill>
                  <a:schemeClr val="tx1"/>
                </a:solidFill>
                <a:latin typeface="Arial Unicode MS" pitchFamily="50" charset="-127"/>
                <a:ea typeface="Arial Unicode MS" pitchFamily="50" charset="-127"/>
                <a:cs typeface="Arial Unicode MS" pitchFamily="50" charset="-127"/>
              </a:rPr>
              <a:t>W</a:t>
            </a:r>
            <a:r>
              <a:rPr lang="en-US" altLang="ko-KR" sz="2000" b="0">
                <a:solidFill>
                  <a:schemeClr val="tx1"/>
                </a:solidFill>
                <a:latin typeface="Arial Unicode MS" pitchFamily="50" charset="-127"/>
                <a:ea typeface="Arial Unicode MS" pitchFamily="50" charset="-127"/>
                <a:cs typeface="Arial Unicode MS" pitchFamily="50" charset="-127"/>
              </a:rPr>
              <a:t>e will perfect a </a:t>
            </a:r>
            <a:r>
              <a:rPr lang="en-US" altLang="ja-JP" sz="2000" b="0">
                <a:solidFill>
                  <a:schemeClr val="tx1"/>
                </a:solidFill>
                <a:latin typeface="Arial Unicode MS" pitchFamily="50" charset="-127"/>
                <a:ea typeface="Arial Unicode MS" pitchFamily="50" charset="-127"/>
                <a:cs typeface="Arial Unicode MS" pitchFamily="50" charset="-127"/>
              </a:rPr>
              <a:t>F</a:t>
            </a:r>
            <a:r>
              <a:rPr lang="en-US" altLang="ko-KR" sz="2000" b="0">
                <a:solidFill>
                  <a:schemeClr val="tx1"/>
                </a:solidFill>
                <a:latin typeface="Arial Unicode MS" pitchFamily="50" charset="-127"/>
                <a:ea typeface="Arial Unicode MS" pitchFamily="50" charset="-127"/>
                <a:cs typeface="Arial Unicode MS" pitchFamily="50" charset="-127"/>
              </a:rPr>
              <a:t>amily that moves </a:t>
            </a:r>
            <a:r>
              <a:rPr lang="en-US" altLang="ja-JP" sz="2000" b="0">
                <a:solidFill>
                  <a:schemeClr val="tx1"/>
                </a:solidFill>
                <a:latin typeface="Arial Unicode MS" pitchFamily="50" charset="-127"/>
                <a:ea typeface="Arial Unicode MS" pitchFamily="50" charset="-127"/>
                <a:cs typeface="Arial Unicode MS" pitchFamily="50" charset="-127"/>
              </a:rPr>
              <a:t>H</a:t>
            </a:r>
            <a:r>
              <a:rPr lang="en-US" altLang="ko-KR" sz="2000" b="0">
                <a:solidFill>
                  <a:schemeClr val="tx1"/>
                </a:solidFill>
                <a:latin typeface="Arial Unicode MS" pitchFamily="50" charset="-127"/>
                <a:ea typeface="Arial Unicode MS" pitchFamily="50" charset="-127"/>
                <a:cs typeface="Arial Unicode MS" pitchFamily="50" charset="-127"/>
              </a:rPr>
              <a:t>eavenly </a:t>
            </a:r>
            <a:r>
              <a:rPr lang="en-US" altLang="ja-JP" sz="2000" b="0">
                <a:solidFill>
                  <a:schemeClr val="tx1"/>
                </a:solidFill>
                <a:latin typeface="Arial Unicode MS" pitchFamily="50" charset="-127"/>
                <a:ea typeface="Arial Unicode MS" pitchFamily="50" charset="-127"/>
                <a:cs typeface="Arial Unicode MS" pitchFamily="50" charset="-127"/>
              </a:rPr>
              <a:t>F</a:t>
            </a:r>
            <a:r>
              <a:rPr lang="en-US" altLang="ko-KR" sz="2000" b="0">
                <a:solidFill>
                  <a:schemeClr val="tx1"/>
                </a:solidFill>
                <a:latin typeface="Arial Unicode MS" pitchFamily="50" charset="-127"/>
                <a:ea typeface="Arial Unicode MS" pitchFamily="50" charset="-127"/>
                <a:cs typeface="Arial Unicode MS" pitchFamily="50" charset="-127"/>
              </a:rPr>
              <a:t>ortune </a:t>
            </a:r>
          </a:p>
          <a:p>
            <a:pPr algn="just">
              <a:lnSpc>
                <a:spcPts val="2200"/>
              </a:lnSpc>
              <a:spcBef>
                <a:spcPts val="2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ko-KR" sz="2000" b="0">
                <a:solidFill>
                  <a:schemeClr val="tx1"/>
                </a:solidFill>
                <a:latin typeface="Arial Unicode MS" pitchFamily="50" charset="-127"/>
                <a:ea typeface="Arial Unicode MS" pitchFamily="50" charset="-127"/>
                <a:cs typeface="Arial Unicode MS" pitchFamily="50" charset="-127"/>
              </a:rPr>
              <a:t>④ and conveys Heaven's </a:t>
            </a:r>
            <a:r>
              <a:rPr lang="en-US" altLang="ja-JP" sz="2000" b="0">
                <a:solidFill>
                  <a:schemeClr val="tx1"/>
                </a:solidFill>
                <a:latin typeface="Arial Unicode MS" pitchFamily="50" charset="-127"/>
                <a:ea typeface="Arial Unicode MS" pitchFamily="50" charset="-127"/>
                <a:cs typeface="Arial Unicode MS" pitchFamily="50" charset="-127"/>
              </a:rPr>
              <a:t>B</a:t>
            </a:r>
            <a:r>
              <a:rPr lang="en-US" altLang="ko-KR" sz="2000" b="0">
                <a:solidFill>
                  <a:schemeClr val="tx1"/>
                </a:solidFill>
                <a:latin typeface="Arial Unicode MS" pitchFamily="50" charset="-127"/>
                <a:ea typeface="Arial Unicode MS" pitchFamily="50" charset="-127"/>
                <a:cs typeface="Arial Unicode MS" pitchFamily="50" charset="-127"/>
              </a:rPr>
              <a:t>lessing to our </a:t>
            </a:r>
            <a:r>
              <a:rPr lang="en-US" altLang="ja-JP" sz="2000" b="0">
                <a:solidFill>
                  <a:schemeClr val="tx1"/>
                </a:solidFill>
                <a:latin typeface="Arial Unicode MS" pitchFamily="50" charset="-127"/>
                <a:ea typeface="Arial Unicode MS" pitchFamily="50" charset="-127"/>
                <a:cs typeface="Arial Unicode MS" pitchFamily="50" charset="-127"/>
              </a:rPr>
              <a:t>Surroundings</a:t>
            </a:r>
            <a:endParaRPr lang="en-US" altLang="ko-KR" sz="2000" b="0">
              <a:solidFill>
                <a:schemeClr val="tx1"/>
              </a:solidFill>
              <a:latin typeface="Arial Unicode MS" pitchFamily="50" charset="-127"/>
              <a:ea typeface="Arial Unicode MS" pitchFamily="50" charset="-127"/>
              <a:cs typeface="Arial Unicode MS" pitchFamily="50" charset="-127"/>
            </a:endParaRPr>
          </a:p>
        </p:txBody>
      </p:sp>
      <p:sp>
        <p:nvSpPr>
          <p:cNvPr id="23556" name="직사각형 5"/>
          <p:cNvSpPr>
            <a:spLocks noChangeArrowheads="1"/>
          </p:cNvSpPr>
          <p:nvPr/>
        </p:nvSpPr>
        <p:spPr bwMode="auto">
          <a:xfrm>
            <a:off x="1714500" y="19050"/>
            <a:ext cx="5643563" cy="785813"/>
          </a:xfrm>
          <a:prstGeom prst="rect">
            <a:avLst/>
          </a:prstGeom>
          <a:solidFill>
            <a:srgbClr val="265AA9"/>
          </a:solidFill>
          <a:ln w="9525" algn="ctr">
            <a:solidFill>
              <a:schemeClr val="tx1"/>
            </a:solidFill>
            <a:round/>
            <a:headEnd/>
            <a:tailEnd/>
          </a:ln>
        </p:spPr>
        <p:txBody>
          <a:bodyPr/>
          <a:lstStyle/>
          <a:p>
            <a:pPr algn="ctr"/>
            <a:r>
              <a:rPr lang="en-US" altLang="ko-KR" sz="3600" b="0">
                <a:latin typeface="Arial" pitchFamily="34" charset="0"/>
                <a:ea typeface="Arial Unicode MS" pitchFamily="50" charset="-127"/>
                <a:cs typeface="Arial Unicode MS" pitchFamily="50" charset="-127"/>
              </a:rPr>
              <a:t>Family Pledge Verse 6</a:t>
            </a:r>
          </a:p>
          <a:p>
            <a:endParaRPr lang="ko-KR" altLang="en-US" b="0">
              <a:latin typeface="Arial Unicode MS" pitchFamily="50" charset="-127"/>
              <a:ea typeface="Arial Unicode MS" pitchFamily="50" charset="-127"/>
              <a:cs typeface="Arial Unicode MS" pitchFamily="50" charset="-127"/>
            </a:endParaRPr>
          </a:p>
        </p:txBody>
      </p:sp>
    </p:spTree>
    <p:extLst>
      <p:ext uri="{BB962C8B-B14F-4D97-AF65-F5344CB8AC3E}">
        <p14:creationId xmlns:p14="http://schemas.microsoft.com/office/powerpoint/2010/main" val="78312835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1"/>
          <p:cNvSpPr>
            <a:spLocks noChangeArrowheads="1"/>
          </p:cNvSpPr>
          <p:nvPr/>
        </p:nvSpPr>
        <p:spPr bwMode="auto">
          <a:xfrm>
            <a:off x="285750" y="571500"/>
            <a:ext cx="8567738" cy="884238"/>
          </a:xfrm>
          <a:prstGeom prst="rect">
            <a:avLst/>
          </a:prstGeom>
          <a:noFill/>
          <a:ln w="9525">
            <a:noFill/>
            <a:miter lim="800000"/>
            <a:headEnd/>
            <a:tailEnd/>
          </a:ln>
        </p:spPr>
        <p:txBody>
          <a:bodyPr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3000">
                <a:latin typeface="Arial" charset="0"/>
                <a:ea typeface="ＭＳ Ｐゴシック" pitchFamily="34" charset="-128"/>
              </a:rPr>
              <a:t>３</a:t>
            </a:r>
            <a:r>
              <a:rPr kumimoji="0" lang="en-US" altLang="ko-KR" sz="3000">
                <a:latin typeface="Arial" charset="0"/>
                <a:ea typeface="ＭＳ Ｐゴシック" pitchFamily="34" charset="-128"/>
              </a:rPr>
              <a:t>. How did the Human Beings Fall during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3000">
                <a:latin typeface="Arial" charset="0"/>
                <a:ea typeface="ＭＳ Ｐゴシック" pitchFamily="34" charset="-128"/>
              </a:rPr>
              <a:t>                 the Growing Period?</a:t>
            </a:r>
          </a:p>
        </p:txBody>
      </p:sp>
      <p:sp>
        <p:nvSpPr>
          <p:cNvPr id="191490" name="Rectangle 2"/>
          <p:cNvSpPr>
            <a:spLocks noChangeArrowheads="1"/>
          </p:cNvSpPr>
          <p:nvPr/>
        </p:nvSpPr>
        <p:spPr bwMode="auto">
          <a:xfrm>
            <a:off x="785813" y="1857375"/>
            <a:ext cx="8034337" cy="504825"/>
          </a:xfrm>
          <a:prstGeom prst="rect">
            <a:avLst/>
          </a:prstGeom>
          <a:noFill/>
          <a:ln w="9525">
            <a:noFill/>
            <a:miter lim="800000"/>
            <a:headEnd/>
            <a:tailEnd/>
          </a:ln>
        </p:spPr>
        <p:txBody>
          <a:bodyPr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200">
                <a:latin typeface="Arial" charset="0"/>
                <a:ea typeface="ＭＳ Ｐゴシック" pitchFamily="34" charset="-128"/>
              </a:rPr>
              <a:t>（</a:t>
            </a:r>
            <a:r>
              <a:rPr kumimoji="0" lang="en-US" altLang="ko-KR" sz="2200">
                <a:latin typeface="Arial" charset="0"/>
                <a:ea typeface="ＭＳ Ｐゴシック" pitchFamily="34" charset="-128"/>
              </a:rPr>
              <a:t>1</a:t>
            </a:r>
            <a:r>
              <a:rPr kumimoji="0" lang="en-US" sz="2200">
                <a:latin typeface="Arial" charset="0"/>
                <a:ea typeface="ＭＳ Ｐゴシック" pitchFamily="34" charset="-128"/>
              </a:rPr>
              <a:t>）</a:t>
            </a:r>
            <a:r>
              <a:rPr kumimoji="0" lang="en-US" altLang="ko-KR" sz="2200">
                <a:latin typeface="Arial" charset="0"/>
                <a:ea typeface="ＭＳ Ｐゴシック" pitchFamily="34" charset="-128"/>
              </a:rPr>
              <a:t>The Power of Love and the Power of the Principle</a:t>
            </a:r>
          </a:p>
        </p:txBody>
      </p:sp>
      <p:sp>
        <p:nvSpPr>
          <p:cNvPr id="191491" name="Text Box 3"/>
          <p:cNvSpPr txBox="1">
            <a:spLocks noChangeArrowheads="1"/>
          </p:cNvSpPr>
          <p:nvPr/>
        </p:nvSpPr>
        <p:spPr bwMode="auto">
          <a:xfrm>
            <a:off x="1042988" y="4149725"/>
            <a:ext cx="6937375" cy="1577975"/>
          </a:xfrm>
          <a:prstGeom prst="rect">
            <a:avLst/>
          </a:prstGeom>
          <a:noFill/>
          <a:ln w="9525">
            <a:noFill/>
            <a:miter lim="800000"/>
            <a:headEnd/>
            <a:tailEnd/>
          </a:ln>
        </p:spPr>
        <p:txBody>
          <a:bodyPr wrap="none" lIns="90000" tIns="46800" rIns="90000" bIns="46800">
            <a:spAutoFit/>
          </a:bodyPr>
          <a:lstStyle/>
          <a:p>
            <a:pPr defTabSz="449263">
              <a:lnSpc>
                <a:spcPct val="13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①Immature Adam and Eve in their growing periods had the </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    possibility to Fall through unprincipled love (angel’s love)</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② Similar to a train which cannot run off track unless some outside</a:t>
            </a:r>
          </a:p>
          <a:p>
            <a:pPr defTabSz="449263">
              <a:lnSpc>
                <a:spcPct val="13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force collides with it and pushes it in a different direction.</a:t>
            </a:r>
          </a:p>
        </p:txBody>
      </p:sp>
      <p:sp>
        <p:nvSpPr>
          <p:cNvPr id="191492" name="AutoShape 4"/>
          <p:cNvSpPr>
            <a:spLocks noChangeArrowheads="1"/>
          </p:cNvSpPr>
          <p:nvPr/>
        </p:nvSpPr>
        <p:spPr bwMode="auto">
          <a:xfrm>
            <a:off x="107950" y="2714625"/>
            <a:ext cx="3887788" cy="906463"/>
          </a:xfrm>
          <a:prstGeom prst="roundRect">
            <a:avLst>
              <a:gd name="adj" fmla="val 16667"/>
            </a:avLst>
          </a:prstGeom>
          <a:noFill/>
          <a:ln w="9360">
            <a:solidFill>
              <a:schemeClr val="tx1"/>
            </a:solidFill>
            <a:miter lim="800000"/>
            <a:headEnd/>
            <a:tailEnd/>
          </a:ln>
        </p:spPr>
        <p:txBody>
          <a:bodyPr wrap="none" lIns="90000" tIns="46800" rIns="90000" bIns="46800" anchor="ctr"/>
          <a:lstStyle/>
          <a:p>
            <a:pPr algn="ctr" defTabSz="449263">
              <a:lnSpc>
                <a:spcPct val="13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Power of Love </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Power of Principle</a:t>
            </a:r>
          </a:p>
          <a:p>
            <a:pPr algn="ctr" defTabSz="449263">
              <a:lnSpc>
                <a:spcPct val="13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Power of Unprincipled Love</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Power of Principle</a:t>
            </a:r>
          </a:p>
        </p:txBody>
      </p:sp>
      <p:sp>
        <p:nvSpPr>
          <p:cNvPr id="191493" name="AutoShape 5"/>
          <p:cNvSpPr>
            <a:spLocks noChangeArrowheads="1"/>
          </p:cNvSpPr>
          <p:nvPr/>
        </p:nvSpPr>
        <p:spPr bwMode="auto">
          <a:xfrm>
            <a:off x="4067175" y="2492375"/>
            <a:ext cx="4897438" cy="1120775"/>
          </a:xfrm>
          <a:prstGeom prst="roundRect">
            <a:avLst>
              <a:gd name="adj" fmla="val 16667"/>
            </a:avLst>
          </a:prstGeom>
          <a:solidFill>
            <a:srgbClr val="265AA9"/>
          </a:solidFill>
          <a:ln w="9360">
            <a:solidFill>
              <a:schemeClr val="tx1"/>
            </a:solidFill>
            <a:miter lim="800000"/>
            <a:headEnd/>
            <a:tailEnd/>
          </a:ln>
        </p:spPr>
        <p:txBody>
          <a:bodyPr wrap="none" lIns="90000" tIns="46800" rIns="90000" bIns="46800" anchor="ctr"/>
          <a:lstStyle/>
          <a:p>
            <a:pPr algn="ctr" defTabSz="449263">
              <a:lnSpc>
                <a:spcPct val="13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ea typeface="ＭＳ Ｐゴシック" pitchFamily="34" charset="-128"/>
              </a:rPr>
              <a:t> Power of Love </a:t>
            </a:r>
            <a:r>
              <a:rPr kumimoji="0" lang="en-US" sz="1400">
                <a:solidFill>
                  <a:schemeClr val="bg1"/>
                </a:solidFill>
                <a:latin typeface="Arial" charset="0"/>
                <a:ea typeface="ＭＳ Ｐゴシック" pitchFamily="34" charset="-128"/>
              </a:rPr>
              <a:t>＜ </a:t>
            </a:r>
            <a:r>
              <a:rPr kumimoji="0" lang="en-US" altLang="ko-KR" sz="1400">
                <a:solidFill>
                  <a:schemeClr val="bg1"/>
                </a:solidFill>
                <a:latin typeface="Arial" charset="0"/>
                <a:ea typeface="ＭＳ Ｐゴシック" pitchFamily="34" charset="-128"/>
              </a:rPr>
              <a:t>Power of Principle </a:t>
            </a:r>
            <a:r>
              <a:rPr kumimoji="0" lang="en-US" sz="1400">
                <a:solidFill>
                  <a:schemeClr val="bg1"/>
                </a:solidFill>
                <a:latin typeface="Arial" charset="0"/>
                <a:ea typeface="ＭＳ Ｐゴシック" pitchFamily="34" charset="-128"/>
              </a:rPr>
              <a:t>＋     </a:t>
            </a:r>
            <a:r>
              <a:rPr kumimoji="0" lang="en-US" altLang="ko-KR" sz="1400">
                <a:solidFill>
                  <a:srgbClr val="FF9900"/>
                </a:solidFill>
                <a:latin typeface="Arial" charset="0"/>
                <a:ea typeface="ＭＳ Ｐゴシック" pitchFamily="34" charset="-128"/>
              </a:rPr>
              <a:t>Faith</a:t>
            </a:r>
            <a:r>
              <a:rPr kumimoji="0" lang="en-US" altLang="ko-KR" sz="1400">
                <a:solidFill>
                  <a:schemeClr val="bg1"/>
                </a:solidFill>
                <a:latin typeface="Arial" charset="0"/>
                <a:ea typeface="ＭＳ Ｐゴシック" pitchFamily="34" charset="-128"/>
              </a:rPr>
              <a:t/>
            </a:r>
            <a:br>
              <a:rPr kumimoji="0" lang="en-US" altLang="ko-KR" sz="1400">
                <a:solidFill>
                  <a:schemeClr val="bg1"/>
                </a:solidFill>
                <a:latin typeface="Arial" charset="0"/>
                <a:ea typeface="ＭＳ Ｐゴシック" pitchFamily="34" charset="-128"/>
              </a:rPr>
            </a:br>
            <a:r>
              <a:rPr kumimoji="0" lang="en-US" altLang="ko-KR" sz="1400">
                <a:solidFill>
                  <a:schemeClr val="bg1"/>
                </a:solidFill>
                <a:latin typeface="Arial" charset="0"/>
                <a:ea typeface="ＭＳ Ｐゴシック" pitchFamily="34" charset="-128"/>
              </a:rPr>
              <a:t/>
            </a:r>
            <a:br>
              <a:rPr kumimoji="0" lang="en-US" altLang="ko-KR" sz="1400">
                <a:solidFill>
                  <a:schemeClr val="bg1"/>
                </a:solidFill>
                <a:latin typeface="Arial" charset="0"/>
                <a:ea typeface="ＭＳ Ｐゴシック" pitchFamily="34" charset="-128"/>
              </a:rPr>
            </a:br>
            <a:r>
              <a:rPr kumimoji="0" lang="en-US" altLang="ko-KR" sz="1400">
                <a:solidFill>
                  <a:schemeClr val="bg1"/>
                </a:solidFill>
                <a:latin typeface="Arial" charset="0"/>
                <a:ea typeface="ＭＳ Ｐゴシック" pitchFamily="34" charset="-128"/>
              </a:rPr>
              <a:t>Power of Unprincipled Love </a:t>
            </a:r>
            <a:r>
              <a:rPr kumimoji="0" lang="en-US" sz="1400">
                <a:solidFill>
                  <a:schemeClr val="bg1"/>
                </a:solidFill>
                <a:latin typeface="Arial" charset="0"/>
                <a:ea typeface="ＭＳ Ｐゴシック" pitchFamily="34" charset="-128"/>
              </a:rPr>
              <a:t>＜</a:t>
            </a:r>
            <a:r>
              <a:rPr kumimoji="0" lang="en-US" altLang="ko-KR" sz="1400">
                <a:solidFill>
                  <a:schemeClr val="bg1"/>
                </a:solidFill>
                <a:latin typeface="Arial" charset="0"/>
                <a:ea typeface="ＭＳ Ｐゴシック" pitchFamily="34" charset="-128"/>
              </a:rPr>
              <a:t>Power of Principle </a:t>
            </a:r>
            <a:r>
              <a:rPr kumimoji="0" lang="en-US" sz="1400">
                <a:solidFill>
                  <a:schemeClr val="bg1"/>
                </a:solidFill>
                <a:latin typeface="Arial" charset="0"/>
                <a:ea typeface="ＭＳ Ｐゴシック" pitchFamily="34" charset="-128"/>
              </a:rPr>
              <a:t>＋  </a:t>
            </a:r>
            <a:r>
              <a:rPr kumimoji="0" lang="en-US" altLang="ko-KR" sz="1400">
                <a:solidFill>
                  <a:srgbClr val="FF9900"/>
                </a:solidFill>
                <a:latin typeface="Arial" charset="0"/>
                <a:ea typeface="ＭＳ Ｐゴシック" pitchFamily="34" charset="-128"/>
              </a:rPr>
              <a:t>Faith</a:t>
            </a:r>
          </a:p>
        </p:txBody>
      </p:sp>
      <p:sp>
        <p:nvSpPr>
          <p:cNvPr id="191494" name="Oval 7"/>
          <p:cNvSpPr>
            <a:spLocks noChangeArrowheads="1"/>
          </p:cNvSpPr>
          <p:nvPr/>
        </p:nvSpPr>
        <p:spPr bwMode="auto">
          <a:xfrm>
            <a:off x="7893050" y="2595563"/>
            <a:ext cx="566738" cy="333375"/>
          </a:xfrm>
          <a:prstGeom prst="ellipse">
            <a:avLst/>
          </a:prstGeom>
          <a:noFill/>
          <a:ln w="19080">
            <a:solidFill>
              <a:schemeClr val="bg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400">
              <a:latin typeface="Arial" charset="0"/>
              <a:ea typeface="ＭＳ Ｐゴシック" pitchFamily="34" charset="-128"/>
            </a:endParaRPr>
          </a:p>
        </p:txBody>
      </p:sp>
      <p:sp>
        <p:nvSpPr>
          <p:cNvPr id="191495" name="Oval 8"/>
          <p:cNvSpPr>
            <a:spLocks noChangeArrowheads="1"/>
          </p:cNvSpPr>
          <p:nvPr/>
        </p:nvSpPr>
        <p:spPr bwMode="auto">
          <a:xfrm>
            <a:off x="8316913" y="3213100"/>
            <a:ext cx="576262" cy="333375"/>
          </a:xfrm>
          <a:prstGeom prst="ellipse">
            <a:avLst/>
          </a:prstGeom>
          <a:noFill/>
          <a:ln w="19080">
            <a:solidFill>
              <a:schemeClr val="bg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4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1"/>
          <p:cNvSpPr>
            <a:spLocks noChangeArrowheads="1"/>
          </p:cNvSpPr>
          <p:nvPr/>
        </p:nvSpPr>
        <p:spPr bwMode="auto">
          <a:xfrm>
            <a:off x="684213" y="428625"/>
            <a:ext cx="7072312" cy="504825"/>
          </a:xfrm>
          <a:prstGeom prst="rect">
            <a:avLst/>
          </a:prstGeom>
          <a:noFill/>
          <a:ln w="9525">
            <a:noFill/>
            <a:round/>
            <a:headEnd/>
            <a:tailEnd/>
          </a:ln>
        </p:spPr>
        <p:txBody>
          <a:bodyPr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400" dirty="0">
                <a:latin typeface="+mj-lt"/>
                <a:ea typeface="ＭＳ Ｐゴシック" pitchFamily="34" charset="-128"/>
                <a:cs typeface="+mn-cs"/>
              </a:rPr>
              <a:t>(2) Why God Set Up the Commandment</a:t>
            </a:r>
          </a:p>
        </p:txBody>
      </p:sp>
      <p:sp>
        <p:nvSpPr>
          <p:cNvPr id="193538" name="Text Box 2"/>
          <p:cNvSpPr txBox="1">
            <a:spLocks noChangeArrowheads="1"/>
          </p:cNvSpPr>
          <p:nvPr/>
        </p:nvSpPr>
        <p:spPr bwMode="auto">
          <a:xfrm>
            <a:off x="468313" y="1046163"/>
            <a:ext cx="8691562" cy="10699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a:t>
            </a:r>
            <a:r>
              <a:rPr kumimoji="0" lang="en-US" altLang="ko-KR" sz="1600" u="sng">
                <a:latin typeface="Arial" charset="0"/>
                <a:ea typeface="ＭＳ Ｐゴシック" pitchFamily="34" charset="-128"/>
              </a:rPr>
              <a:t>God gave the Commandment in order to prevent the Fall.</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In their immature state, Adam and Eve could not be directly governed by God through love.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Because the power of love is stronger than the power of the Principle,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God gave the Commandment in order to prevent the Fall.</a:t>
            </a:r>
          </a:p>
        </p:txBody>
      </p:sp>
      <p:sp>
        <p:nvSpPr>
          <p:cNvPr id="193539" name="Rectangle 3"/>
          <p:cNvSpPr>
            <a:spLocks noChangeArrowheads="1"/>
          </p:cNvSpPr>
          <p:nvPr/>
        </p:nvSpPr>
        <p:spPr bwMode="auto">
          <a:xfrm>
            <a:off x="663575" y="2505075"/>
            <a:ext cx="7724775" cy="504825"/>
          </a:xfrm>
          <a:prstGeom prst="rect">
            <a:avLst/>
          </a:prstGeom>
          <a:noFill/>
          <a:ln w="9525">
            <a:noFill/>
            <a:miter lim="800000"/>
            <a:headEnd/>
            <a:tailEnd/>
          </a:ln>
        </p:spPr>
        <p:txBody>
          <a:bodyPr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a:t>
            </a:r>
            <a:r>
              <a:rPr kumimoji="0" lang="en-US" altLang="ko-KR" sz="2400">
                <a:latin typeface="Arial" charset="0"/>
                <a:ea typeface="ＭＳ Ｐゴシック" pitchFamily="34" charset="-128"/>
              </a:rPr>
              <a:t>3</a:t>
            </a:r>
            <a:r>
              <a:rPr kumimoji="0" lang="en-US" sz="2400">
                <a:latin typeface="Arial" charset="0"/>
                <a:ea typeface="ＭＳ Ｐゴシック" pitchFamily="34" charset="-128"/>
              </a:rPr>
              <a:t>）</a:t>
            </a:r>
            <a:r>
              <a:rPr kumimoji="0" lang="en-US" altLang="ko-KR" sz="2400">
                <a:latin typeface="Arial" charset="0"/>
                <a:ea typeface="ＭＳ Ｐゴシック" pitchFamily="34" charset="-128"/>
              </a:rPr>
              <a:t>The Period during which the Commandment was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      Necessary</a:t>
            </a:r>
          </a:p>
        </p:txBody>
      </p:sp>
      <p:sp>
        <p:nvSpPr>
          <p:cNvPr id="193540" name="Text Box 4"/>
          <p:cNvSpPr txBox="1">
            <a:spLocks noChangeArrowheads="1"/>
          </p:cNvSpPr>
          <p:nvPr/>
        </p:nvSpPr>
        <p:spPr bwMode="auto">
          <a:xfrm>
            <a:off x="827088" y="3300413"/>
            <a:ext cx="6492875" cy="36671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u="sng">
                <a:latin typeface="Arial" charset="0"/>
                <a:ea typeface="ＭＳ Ｐゴシック" pitchFamily="34" charset="-128"/>
              </a:rPr>
              <a:t>The Commandment was necessary during the Growing Period</a:t>
            </a:r>
          </a:p>
        </p:txBody>
      </p:sp>
      <p:sp>
        <p:nvSpPr>
          <p:cNvPr id="151558" name="Line 5"/>
          <p:cNvSpPr>
            <a:spLocks noChangeShapeType="1"/>
          </p:cNvSpPr>
          <p:nvPr/>
        </p:nvSpPr>
        <p:spPr bwMode="auto">
          <a:xfrm>
            <a:off x="1825625" y="5843588"/>
            <a:ext cx="4824413" cy="158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51559" name="Line 6"/>
          <p:cNvSpPr>
            <a:spLocks noChangeShapeType="1"/>
          </p:cNvSpPr>
          <p:nvPr/>
        </p:nvSpPr>
        <p:spPr bwMode="auto">
          <a:xfrm>
            <a:off x="1825625" y="4475163"/>
            <a:ext cx="4824413" cy="158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51560" name="Line 7"/>
          <p:cNvSpPr>
            <a:spLocks noChangeShapeType="1"/>
          </p:cNvSpPr>
          <p:nvPr/>
        </p:nvSpPr>
        <p:spPr bwMode="auto">
          <a:xfrm>
            <a:off x="3214688" y="5389563"/>
            <a:ext cx="1439862" cy="158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51561" name="Line 8"/>
          <p:cNvSpPr>
            <a:spLocks noChangeShapeType="1"/>
          </p:cNvSpPr>
          <p:nvPr/>
        </p:nvSpPr>
        <p:spPr bwMode="auto">
          <a:xfrm>
            <a:off x="3265488" y="4978400"/>
            <a:ext cx="1439862" cy="158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51562" name="Line 9"/>
          <p:cNvSpPr>
            <a:spLocks noChangeShapeType="1"/>
          </p:cNvSpPr>
          <p:nvPr/>
        </p:nvSpPr>
        <p:spPr bwMode="auto">
          <a:xfrm flipV="1">
            <a:off x="3481388" y="4468813"/>
            <a:ext cx="1587" cy="1381125"/>
          </a:xfrm>
          <a:prstGeom prst="line">
            <a:avLst/>
          </a:prstGeom>
          <a:noFill/>
          <a:ln w="76320">
            <a:solidFill>
              <a:srgbClr val="FFC000"/>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51563" name="Text Box 10"/>
          <p:cNvSpPr txBox="1">
            <a:spLocks noChangeArrowheads="1"/>
          </p:cNvSpPr>
          <p:nvPr/>
        </p:nvSpPr>
        <p:spPr bwMode="auto">
          <a:xfrm>
            <a:off x="3679825" y="5446713"/>
            <a:ext cx="977900" cy="3048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Formation</a:t>
            </a:r>
          </a:p>
        </p:txBody>
      </p:sp>
      <p:sp>
        <p:nvSpPr>
          <p:cNvPr id="151564" name="Text Box 11"/>
          <p:cNvSpPr txBox="1">
            <a:spLocks noChangeArrowheads="1"/>
          </p:cNvSpPr>
          <p:nvPr/>
        </p:nvSpPr>
        <p:spPr bwMode="auto">
          <a:xfrm>
            <a:off x="3643313" y="5032375"/>
            <a:ext cx="752475" cy="3048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Growth</a:t>
            </a:r>
          </a:p>
        </p:txBody>
      </p:sp>
      <p:sp>
        <p:nvSpPr>
          <p:cNvPr id="151565" name="Text Box 12"/>
          <p:cNvSpPr txBox="1">
            <a:spLocks noChangeArrowheads="1"/>
          </p:cNvSpPr>
          <p:nvPr/>
        </p:nvSpPr>
        <p:spPr bwMode="auto">
          <a:xfrm>
            <a:off x="3627438" y="4546600"/>
            <a:ext cx="1077912" cy="3048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Completion</a:t>
            </a:r>
          </a:p>
        </p:txBody>
      </p:sp>
      <p:sp>
        <p:nvSpPr>
          <p:cNvPr id="193549" name="Text Box 13"/>
          <p:cNvSpPr txBox="1">
            <a:spLocks noChangeArrowheads="1"/>
          </p:cNvSpPr>
          <p:nvPr/>
        </p:nvSpPr>
        <p:spPr bwMode="auto">
          <a:xfrm>
            <a:off x="5045075" y="4811713"/>
            <a:ext cx="1963738" cy="5810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Growing Period</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Indirect Dominion</a:t>
            </a:r>
            <a:r>
              <a:rPr kumimoji="0" lang="en-US" sz="1600">
                <a:latin typeface="Arial" charset="0"/>
                <a:ea typeface="ＭＳ Ｐゴシック" pitchFamily="34" charset="-128"/>
              </a:rPr>
              <a:t>）</a:t>
            </a:r>
          </a:p>
        </p:txBody>
      </p:sp>
      <p:sp>
        <p:nvSpPr>
          <p:cNvPr id="193550" name="Text Box 14"/>
          <p:cNvSpPr txBox="1">
            <a:spLocks noChangeArrowheads="1"/>
          </p:cNvSpPr>
          <p:nvPr/>
        </p:nvSpPr>
        <p:spPr bwMode="auto">
          <a:xfrm>
            <a:off x="1785938" y="5030788"/>
            <a:ext cx="1322387" cy="336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Do not eat</a:t>
            </a:r>
            <a:r>
              <a:rPr kumimoji="0" lang="en-US" sz="1600">
                <a:latin typeface="Arial" charset="0"/>
                <a:ea typeface="ＭＳ Ｐゴシック" pitchFamily="34" charset="-128"/>
              </a:rPr>
              <a:t>」</a:t>
            </a:r>
          </a:p>
        </p:txBody>
      </p:sp>
      <p:sp>
        <p:nvSpPr>
          <p:cNvPr id="151568" name="Line 15"/>
          <p:cNvSpPr>
            <a:spLocks noChangeShapeType="1"/>
          </p:cNvSpPr>
          <p:nvPr/>
        </p:nvSpPr>
        <p:spPr bwMode="auto">
          <a:xfrm flipV="1">
            <a:off x="2473325" y="4468813"/>
            <a:ext cx="1588" cy="515937"/>
          </a:xfrm>
          <a:prstGeom prst="line">
            <a:avLst/>
          </a:prstGeom>
          <a:noFill/>
          <a:ln w="381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51569" name="Line 16"/>
          <p:cNvSpPr>
            <a:spLocks noChangeShapeType="1"/>
          </p:cNvSpPr>
          <p:nvPr/>
        </p:nvSpPr>
        <p:spPr bwMode="auto">
          <a:xfrm>
            <a:off x="2473325" y="5410200"/>
            <a:ext cx="1588" cy="433388"/>
          </a:xfrm>
          <a:prstGeom prst="line">
            <a:avLst/>
          </a:prstGeom>
          <a:noFill/>
          <a:ln w="381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51570" name="Text Box 17"/>
          <p:cNvSpPr txBox="1">
            <a:spLocks noChangeArrowheads="1"/>
          </p:cNvSpPr>
          <p:nvPr/>
        </p:nvSpPr>
        <p:spPr bwMode="auto">
          <a:xfrm>
            <a:off x="2225675" y="4191000"/>
            <a:ext cx="485775" cy="33655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Eat</a:t>
            </a:r>
          </a:p>
        </p:txBody>
      </p:sp>
      <p:sp>
        <p:nvSpPr>
          <p:cNvPr id="193554" name="Text Box 18"/>
          <p:cNvSpPr txBox="1">
            <a:spLocks noChangeArrowheads="1"/>
          </p:cNvSpPr>
          <p:nvPr/>
        </p:nvSpPr>
        <p:spPr bwMode="auto">
          <a:xfrm>
            <a:off x="4929188" y="4103688"/>
            <a:ext cx="1827212" cy="336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Direct Dominion</a:t>
            </a:r>
            <a:r>
              <a:rPr kumimoji="0" lang="en-US" sz="1600">
                <a:latin typeface="Arial" charset="0"/>
                <a:ea typeface="ＭＳ Ｐゴシック" pitchFamily="34" charset="-128"/>
              </a:rPr>
              <a:t>）</a:t>
            </a:r>
          </a:p>
        </p:txBody>
      </p:sp>
      <p:sp>
        <p:nvSpPr>
          <p:cNvPr id="193555" name="Oval 19"/>
          <p:cNvSpPr>
            <a:spLocks noChangeArrowheads="1"/>
          </p:cNvSpPr>
          <p:nvPr/>
        </p:nvSpPr>
        <p:spPr bwMode="auto">
          <a:xfrm>
            <a:off x="3057525" y="5835650"/>
            <a:ext cx="423863" cy="441325"/>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A</a:t>
            </a:r>
          </a:p>
        </p:txBody>
      </p:sp>
      <p:sp>
        <p:nvSpPr>
          <p:cNvPr id="193556" name="Oval 20"/>
          <p:cNvSpPr>
            <a:spLocks noChangeArrowheads="1"/>
          </p:cNvSpPr>
          <p:nvPr/>
        </p:nvSpPr>
        <p:spPr bwMode="auto">
          <a:xfrm>
            <a:off x="3514725" y="5851525"/>
            <a:ext cx="457200" cy="441325"/>
          </a:xfrm>
          <a:prstGeom prst="ellipse">
            <a:avLst/>
          </a:prstGeom>
          <a:solidFill>
            <a:srgbClr val="D19BC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E</a:t>
            </a:r>
          </a:p>
        </p:txBody>
      </p:sp>
      <p:sp>
        <p:nvSpPr>
          <p:cNvPr id="151574" name="Oval 21"/>
          <p:cNvSpPr>
            <a:spLocks noChangeArrowheads="1"/>
          </p:cNvSpPr>
          <p:nvPr/>
        </p:nvSpPr>
        <p:spPr bwMode="auto">
          <a:xfrm>
            <a:off x="3122613" y="3933825"/>
            <a:ext cx="735012" cy="514350"/>
          </a:xfrm>
          <a:prstGeom prst="ellipse">
            <a:avLst/>
          </a:prstGeom>
          <a:solidFill>
            <a:srgbClr val="63CA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Perfection</a:t>
            </a:r>
          </a:p>
        </p:txBody>
      </p:sp>
      <p:sp>
        <p:nvSpPr>
          <p:cNvPr id="193558" name="AutoShape 22"/>
          <p:cNvSpPr>
            <a:spLocks/>
          </p:cNvSpPr>
          <p:nvPr/>
        </p:nvSpPr>
        <p:spPr bwMode="auto">
          <a:xfrm>
            <a:off x="4849813" y="4598988"/>
            <a:ext cx="142875" cy="1152525"/>
          </a:xfrm>
          <a:prstGeom prst="rightBrace">
            <a:avLst>
              <a:gd name="adj1" fmla="val 67222"/>
              <a:gd name="adj2" fmla="val 50000"/>
            </a:avLst>
          </a:prstGeom>
          <a:no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Line 1"/>
          <p:cNvSpPr>
            <a:spLocks noChangeShapeType="1"/>
          </p:cNvSpPr>
          <p:nvPr/>
        </p:nvSpPr>
        <p:spPr bwMode="auto">
          <a:xfrm flipH="1">
            <a:off x="5461000" y="2667000"/>
            <a:ext cx="260350" cy="398463"/>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52579" name="Line 2"/>
          <p:cNvSpPr>
            <a:spLocks noChangeShapeType="1"/>
          </p:cNvSpPr>
          <p:nvPr/>
        </p:nvSpPr>
        <p:spPr bwMode="auto">
          <a:xfrm>
            <a:off x="5940425" y="2708275"/>
            <a:ext cx="215900" cy="360363"/>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52580" name="Line 3"/>
          <p:cNvSpPr>
            <a:spLocks noChangeShapeType="1"/>
          </p:cNvSpPr>
          <p:nvPr/>
        </p:nvSpPr>
        <p:spPr bwMode="auto">
          <a:xfrm>
            <a:off x="5791200" y="2667000"/>
            <a:ext cx="1588" cy="1154113"/>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52581" name="Line 4"/>
          <p:cNvSpPr>
            <a:spLocks noChangeShapeType="1"/>
          </p:cNvSpPr>
          <p:nvPr/>
        </p:nvSpPr>
        <p:spPr bwMode="auto">
          <a:xfrm flipH="1">
            <a:off x="2333625" y="2667000"/>
            <a:ext cx="182563" cy="3302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52582" name="Line 5"/>
          <p:cNvSpPr>
            <a:spLocks noChangeShapeType="1"/>
          </p:cNvSpPr>
          <p:nvPr/>
        </p:nvSpPr>
        <p:spPr bwMode="auto">
          <a:xfrm>
            <a:off x="2662238" y="2667000"/>
            <a:ext cx="1587" cy="11430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95590" name="Oval 6"/>
          <p:cNvSpPr>
            <a:spLocks noChangeArrowheads="1"/>
          </p:cNvSpPr>
          <p:nvPr/>
        </p:nvSpPr>
        <p:spPr bwMode="auto">
          <a:xfrm>
            <a:off x="2443163" y="2276475"/>
            <a:ext cx="457200" cy="452438"/>
          </a:xfrm>
          <a:prstGeom prst="ellipse">
            <a:avLst/>
          </a:prstGeom>
          <a:solidFill>
            <a:srgbClr val="F2EC25"/>
          </a:solidFill>
          <a:ln w="12700">
            <a:solidFill>
              <a:schemeClr val="tx1"/>
            </a:solidFill>
            <a:miter lim="800000"/>
            <a:headEnd/>
            <a:tailEnd/>
          </a:ln>
        </p:spPr>
        <p:txBody>
          <a:bodyPr wrap="none"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G</a:t>
            </a:r>
          </a:p>
        </p:txBody>
      </p:sp>
      <p:sp>
        <p:nvSpPr>
          <p:cNvPr id="152585" name="Line 8"/>
          <p:cNvSpPr>
            <a:spLocks noChangeShapeType="1"/>
          </p:cNvSpPr>
          <p:nvPr/>
        </p:nvSpPr>
        <p:spPr bwMode="auto">
          <a:xfrm flipH="1">
            <a:off x="2840038" y="3429000"/>
            <a:ext cx="225425" cy="47148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52586" name="Line 9"/>
          <p:cNvSpPr>
            <a:spLocks noChangeShapeType="1"/>
          </p:cNvSpPr>
          <p:nvPr/>
        </p:nvSpPr>
        <p:spPr bwMode="auto">
          <a:xfrm>
            <a:off x="2266950" y="3429000"/>
            <a:ext cx="250825" cy="50482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52587" name="Line 10"/>
          <p:cNvSpPr>
            <a:spLocks noChangeShapeType="1"/>
          </p:cNvSpPr>
          <p:nvPr/>
        </p:nvSpPr>
        <p:spPr bwMode="auto">
          <a:xfrm>
            <a:off x="2814638" y="2667000"/>
            <a:ext cx="244475" cy="40163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grpSp>
        <p:nvGrpSpPr>
          <p:cNvPr id="195594" name="Group 11"/>
          <p:cNvGrpSpPr>
            <a:grpSpLocks/>
          </p:cNvGrpSpPr>
          <p:nvPr/>
        </p:nvGrpSpPr>
        <p:grpSpPr bwMode="auto">
          <a:xfrm>
            <a:off x="1895475" y="4114800"/>
            <a:ext cx="1512888" cy="1325563"/>
            <a:chOff x="1149" y="2592"/>
            <a:chExt cx="953" cy="835"/>
          </a:xfrm>
        </p:grpSpPr>
        <p:sp>
          <p:nvSpPr>
            <p:cNvPr id="152636" name="Line 12"/>
            <p:cNvSpPr>
              <a:spLocks noChangeShapeType="1"/>
            </p:cNvSpPr>
            <p:nvPr/>
          </p:nvSpPr>
          <p:spPr bwMode="auto">
            <a:xfrm flipH="1">
              <a:off x="1148" y="2592"/>
              <a:ext cx="308" cy="822"/>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52637" name="Line 13"/>
            <p:cNvSpPr>
              <a:spLocks noChangeShapeType="1"/>
            </p:cNvSpPr>
            <p:nvPr/>
          </p:nvSpPr>
          <p:spPr bwMode="auto">
            <a:xfrm>
              <a:off x="1803" y="2606"/>
              <a:ext cx="300" cy="822"/>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52638" name="Line 14"/>
            <p:cNvSpPr>
              <a:spLocks noChangeShapeType="1"/>
            </p:cNvSpPr>
            <p:nvPr/>
          </p:nvSpPr>
          <p:spPr bwMode="auto">
            <a:xfrm>
              <a:off x="1392" y="2797"/>
              <a:ext cx="481" cy="1"/>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52639" name="Line 15"/>
            <p:cNvSpPr>
              <a:spLocks noChangeShapeType="1"/>
            </p:cNvSpPr>
            <p:nvPr/>
          </p:nvSpPr>
          <p:spPr bwMode="auto">
            <a:xfrm>
              <a:off x="1342" y="2866"/>
              <a:ext cx="541" cy="1"/>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52640" name="Line 16"/>
            <p:cNvSpPr>
              <a:spLocks noChangeShapeType="1"/>
            </p:cNvSpPr>
            <p:nvPr/>
          </p:nvSpPr>
          <p:spPr bwMode="auto">
            <a:xfrm>
              <a:off x="1332" y="2934"/>
              <a:ext cx="590" cy="1"/>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52641" name="Line 17"/>
            <p:cNvSpPr>
              <a:spLocks noChangeShapeType="1"/>
            </p:cNvSpPr>
            <p:nvPr/>
          </p:nvSpPr>
          <p:spPr bwMode="auto">
            <a:xfrm>
              <a:off x="1633" y="2729"/>
              <a:ext cx="1" cy="342"/>
            </a:xfrm>
            <a:prstGeom prst="line">
              <a:avLst/>
            </a:prstGeom>
            <a:noFill/>
            <a:ln w="1908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grpSp>
      <p:sp>
        <p:nvSpPr>
          <p:cNvPr id="152589" name="Text Box 18"/>
          <p:cNvSpPr txBox="1">
            <a:spLocks noChangeArrowheads="1"/>
          </p:cNvSpPr>
          <p:nvPr/>
        </p:nvSpPr>
        <p:spPr bwMode="auto">
          <a:xfrm>
            <a:off x="2309813" y="4857750"/>
            <a:ext cx="619125" cy="30956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Good</a:t>
            </a:r>
          </a:p>
        </p:txBody>
      </p:sp>
      <p:sp>
        <p:nvSpPr>
          <p:cNvPr id="195596" name="Oval 19"/>
          <p:cNvSpPr>
            <a:spLocks noChangeArrowheads="1"/>
          </p:cNvSpPr>
          <p:nvPr/>
        </p:nvSpPr>
        <p:spPr bwMode="auto">
          <a:xfrm>
            <a:off x="5556250" y="2276475"/>
            <a:ext cx="476250" cy="452438"/>
          </a:xfrm>
          <a:prstGeom prst="ellipse">
            <a:avLst/>
          </a:prstGeom>
          <a:solidFill>
            <a:srgbClr val="FF0066"/>
          </a:solidFill>
          <a:ln w="12700">
            <a:solidFill>
              <a:schemeClr val="tx1"/>
            </a:solidFill>
            <a:miter lim="800000"/>
            <a:headEnd/>
            <a:tailEnd/>
          </a:ln>
        </p:spPr>
        <p:txBody>
          <a:bodyPr wrap="none"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S</a:t>
            </a:r>
          </a:p>
        </p:txBody>
      </p:sp>
      <p:sp>
        <p:nvSpPr>
          <p:cNvPr id="152592" name="Line 21"/>
          <p:cNvSpPr>
            <a:spLocks noChangeShapeType="1"/>
          </p:cNvSpPr>
          <p:nvPr/>
        </p:nvSpPr>
        <p:spPr bwMode="auto">
          <a:xfrm flipH="1">
            <a:off x="5969000" y="3429000"/>
            <a:ext cx="265113" cy="47148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52593" name="Line 22"/>
          <p:cNvSpPr>
            <a:spLocks noChangeShapeType="1"/>
          </p:cNvSpPr>
          <p:nvPr/>
        </p:nvSpPr>
        <p:spPr bwMode="auto">
          <a:xfrm>
            <a:off x="5364163" y="3429000"/>
            <a:ext cx="269875" cy="50482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52594" name="Text Box 23"/>
          <p:cNvSpPr txBox="1">
            <a:spLocks noChangeArrowheads="1"/>
          </p:cNvSpPr>
          <p:nvPr/>
        </p:nvSpPr>
        <p:spPr bwMode="auto">
          <a:xfrm>
            <a:off x="5500688" y="4929188"/>
            <a:ext cx="471487" cy="3095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solidFill>
                  <a:srgbClr val="D65529"/>
                </a:solidFill>
                <a:latin typeface="+mj-lt"/>
                <a:ea typeface="ＭＳ Ｐゴシック" pitchFamily="34" charset="-128"/>
                <a:cs typeface="+mn-cs"/>
              </a:rPr>
              <a:t>Evil</a:t>
            </a:r>
          </a:p>
        </p:txBody>
      </p:sp>
      <p:sp>
        <p:nvSpPr>
          <p:cNvPr id="195600" name="Rectangle 24"/>
          <p:cNvSpPr>
            <a:spLocks noChangeArrowheads="1"/>
          </p:cNvSpPr>
          <p:nvPr/>
        </p:nvSpPr>
        <p:spPr bwMode="auto">
          <a:xfrm>
            <a:off x="214313" y="357188"/>
            <a:ext cx="8858250" cy="596900"/>
          </a:xfrm>
          <a:prstGeom prst="rect">
            <a:avLst/>
          </a:prstGeom>
          <a:noFill/>
          <a:ln w="9525">
            <a:noFill/>
            <a:miter lim="800000"/>
            <a:headEnd/>
            <a:tailEnd/>
          </a:ln>
        </p:spPr>
        <p:txBody>
          <a:bodyPr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3000">
                <a:latin typeface="Arial" charset="0"/>
                <a:ea typeface="ＭＳ Ｐゴシック" pitchFamily="34" charset="-128"/>
              </a:rPr>
              <a:t>４</a:t>
            </a:r>
            <a:r>
              <a:rPr kumimoji="0" lang="en-US" altLang="ko-KR" sz="3000">
                <a:latin typeface="Arial" charset="0"/>
                <a:ea typeface="ＭＳ Ｐゴシック" pitchFamily="34" charset="-128"/>
              </a:rPr>
              <a:t>. The Consequences of the Human Fall</a:t>
            </a:r>
          </a:p>
        </p:txBody>
      </p:sp>
      <p:sp>
        <p:nvSpPr>
          <p:cNvPr id="152596" name="Text Box 25"/>
          <p:cNvSpPr txBox="1">
            <a:spLocks noChangeArrowheads="1"/>
          </p:cNvSpPr>
          <p:nvPr/>
        </p:nvSpPr>
        <p:spPr bwMode="auto">
          <a:xfrm>
            <a:off x="3863975" y="3125788"/>
            <a:ext cx="666750" cy="649287"/>
          </a:xfrm>
          <a:prstGeom prst="rect">
            <a:avLst/>
          </a:prstGeom>
          <a:noFill/>
          <a:ln w="9360">
            <a:solidFill>
              <a:schemeClr val="tx1"/>
            </a:solidFill>
            <a:miter lim="800000"/>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desire</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love</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actions</a:t>
            </a:r>
          </a:p>
        </p:txBody>
      </p:sp>
      <p:sp>
        <p:nvSpPr>
          <p:cNvPr id="152597" name="Text Box 26"/>
          <p:cNvSpPr txBox="1">
            <a:spLocks noChangeArrowheads="1"/>
          </p:cNvSpPr>
          <p:nvPr/>
        </p:nvSpPr>
        <p:spPr bwMode="auto">
          <a:xfrm>
            <a:off x="3286125" y="3071813"/>
            <a:ext cx="557213" cy="2794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Good</a:t>
            </a:r>
          </a:p>
        </p:txBody>
      </p:sp>
      <p:sp>
        <p:nvSpPr>
          <p:cNvPr id="152598" name="Text Box 27"/>
          <p:cNvSpPr txBox="1">
            <a:spLocks noChangeArrowheads="1"/>
          </p:cNvSpPr>
          <p:nvPr/>
        </p:nvSpPr>
        <p:spPr bwMode="auto">
          <a:xfrm>
            <a:off x="4572000" y="3071813"/>
            <a:ext cx="471488" cy="3095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solidFill>
                  <a:srgbClr val="D65529"/>
                </a:solidFill>
                <a:latin typeface="+mj-lt"/>
                <a:ea typeface="ＭＳ Ｐゴシック" pitchFamily="34" charset="-128"/>
                <a:cs typeface="+mn-cs"/>
              </a:rPr>
              <a:t>Evil</a:t>
            </a:r>
          </a:p>
        </p:txBody>
      </p:sp>
      <p:grpSp>
        <p:nvGrpSpPr>
          <p:cNvPr id="195604" name="Group 28"/>
          <p:cNvGrpSpPr>
            <a:grpSpLocks/>
          </p:cNvGrpSpPr>
          <p:nvPr/>
        </p:nvGrpSpPr>
        <p:grpSpPr bwMode="auto">
          <a:xfrm>
            <a:off x="4110038" y="2509838"/>
            <a:ext cx="312737" cy="312737"/>
            <a:chOff x="2589" y="1581"/>
            <a:chExt cx="197" cy="197"/>
          </a:xfrm>
        </p:grpSpPr>
        <p:sp>
          <p:nvSpPr>
            <p:cNvPr id="152634" name="Line 29"/>
            <p:cNvSpPr>
              <a:spLocks noChangeShapeType="1"/>
            </p:cNvSpPr>
            <p:nvPr/>
          </p:nvSpPr>
          <p:spPr bwMode="auto">
            <a:xfrm flipH="1">
              <a:off x="2588" y="1597"/>
              <a:ext cx="200" cy="144"/>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52635" name="Line 30"/>
            <p:cNvSpPr>
              <a:spLocks noChangeShapeType="1"/>
            </p:cNvSpPr>
            <p:nvPr/>
          </p:nvSpPr>
          <p:spPr bwMode="auto">
            <a:xfrm flipH="1" flipV="1">
              <a:off x="2614" y="1580"/>
              <a:ext cx="152" cy="2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grpSp>
      <p:sp>
        <p:nvSpPr>
          <p:cNvPr id="152600" name="Line 31"/>
          <p:cNvSpPr>
            <a:spLocks noChangeShapeType="1"/>
          </p:cNvSpPr>
          <p:nvPr/>
        </p:nvSpPr>
        <p:spPr bwMode="auto">
          <a:xfrm>
            <a:off x="4419600" y="2667000"/>
            <a:ext cx="1031875" cy="1588"/>
          </a:xfrm>
          <a:prstGeom prst="line">
            <a:avLst/>
          </a:prstGeom>
          <a:noFill/>
          <a:ln w="57240">
            <a:solidFill>
              <a:srgbClr val="D65529"/>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52601" name="Line 32"/>
          <p:cNvSpPr>
            <a:spLocks noChangeShapeType="1"/>
          </p:cNvSpPr>
          <p:nvPr/>
        </p:nvSpPr>
        <p:spPr bwMode="auto">
          <a:xfrm flipH="1">
            <a:off x="2947988" y="2667000"/>
            <a:ext cx="1168400" cy="1588"/>
          </a:xfrm>
          <a:prstGeom prst="line">
            <a:avLst/>
          </a:prstGeom>
          <a:noFill/>
          <a:ln w="572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52602" name="Text Box 33"/>
          <p:cNvSpPr txBox="1">
            <a:spLocks noChangeArrowheads="1"/>
          </p:cNvSpPr>
          <p:nvPr/>
        </p:nvSpPr>
        <p:spPr bwMode="auto">
          <a:xfrm>
            <a:off x="3184525" y="2287588"/>
            <a:ext cx="665163" cy="2794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believe</a:t>
            </a:r>
          </a:p>
        </p:txBody>
      </p:sp>
      <p:sp>
        <p:nvSpPr>
          <p:cNvPr id="152603" name="Text Box 34"/>
          <p:cNvSpPr txBox="1">
            <a:spLocks noChangeArrowheads="1"/>
          </p:cNvSpPr>
          <p:nvPr/>
        </p:nvSpPr>
        <p:spPr bwMode="auto">
          <a:xfrm>
            <a:off x="4572000" y="2286000"/>
            <a:ext cx="1036638" cy="2794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don't believe</a:t>
            </a:r>
          </a:p>
        </p:txBody>
      </p:sp>
      <p:sp>
        <p:nvSpPr>
          <p:cNvPr id="152604" name="Line 35"/>
          <p:cNvSpPr>
            <a:spLocks noChangeShapeType="1"/>
          </p:cNvSpPr>
          <p:nvPr/>
        </p:nvSpPr>
        <p:spPr bwMode="auto">
          <a:xfrm>
            <a:off x="3275013" y="3559175"/>
            <a:ext cx="647700" cy="1588"/>
          </a:xfrm>
          <a:prstGeom prst="line">
            <a:avLst/>
          </a:prstGeom>
          <a:noFill/>
          <a:ln w="19080">
            <a:solidFill>
              <a:schemeClr val="tx1"/>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52605" name="Line 36"/>
          <p:cNvSpPr>
            <a:spLocks noChangeShapeType="1"/>
          </p:cNvSpPr>
          <p:nvPr/>
        </p:nvSpPr>
        <p:spPr bwMode="auto">
          <a:xfrm flipH="1">
            <a:off x="4492625" y="3559175"/>
            <a:ext cx="804863" cy="1588"/>
          </a:xfrm>
          <a:prstGeom prst="line">
            <a:avLst/>
          </a:prstGeom>
          <a:noFill/>
          <a:ln w="19080">
            <a:solidFill>
              <a:schemeClr val="tx1"/>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95611" name="Rectangle 37"/>
          <p:cNvSpPr>
            <a:spLocks noChangeArrowheads="1"/>
          </p:cNvSpPr>
          <p:nvPr/>
        </p:nvSpPr>
        <p:spPr bwMode="auto">
          <a:xfrm>
            <a:off x="642938" y="928688"/>
            <a:ext cx="4576762" cy="504825"/>
          </a:xfrm>
          <a:prstGeom prst="rect">
            <a:avLst/>
          </a:prstGeom>
          <a:noFill/>
          <a:ln w="9525">
            <a:noFill/>
            <a:miter lim="800000"/>
            <a:headEnd/>
            <a:tailEnd/>
          </a:ln>
        </p:spPr>
        <p:txBody>
          <a:bodyPr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a:t>
            </a:r>
            <a:r>
              <a:rPr kumimoji="0" lang="en-US" altLang="ko-KR" sz="2400">
                <a:latin typeface="Arial" charset="0"/>
                <a:ea typeface="ＭＳ Ｐゴシック" pitchFamily="34" charset="-128"/>
              </a:rPr>
              <a:t>1</a:t>
            </a:r>
            <a:r>
              <a:rPr kumimoji="0" lang="en-US" sz="2400">
                <a:latin typeface="Arial" charset="0"/>
                <a:ea typeface="ＭＳ Ｐゴシック" pitchFamily="34" charset="-128"/>
              </a:rPr>
              <a:t>）</a:t>
            </a:r>
            <a:r>
              <a:rPr kumimoji="0" lang="en-US" altLang="ko-KR" sz="2400">
                <a:latin typeface="Arial" charset="0"/>
                <a:ea typeface="ＭＳ Ｐゴシック" pitchFamily="34" charset="-128"/>
              </a:rPr>
              <a:t>Satan and Fallen Humanity</a:t>
            </a:r>
          </a:p>
        </p:txBody>
      </p:sp>
      <p:sp>
        <p:nvSpPr>
          <p:cNvPr id="195612" name="Text Box 38"/>
          <p:cNvSpPr txBox="1">
            <a:spLocks noChangeArrowheads="1"/>
          </p:cNvSpPr>
          <p:nvPr/>
        </p:nvSpPr>
        <p:spPr bwMode="auto">
          <a:xfrm>
            <a:off x="3095625" y="4041775"/>
            <a:ext cx="2262188" cy="525463"/>
          </a:xfrm>
          <a:prstGeom prst="rect">
            <a:avLst/>
          </a:prstGeom>
          <a:noFill/>
          <a:ln w="9525">
            <a:noFill/>
            <a:miter lim="800000"/>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Motivation</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Direction</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Goal</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solidFill>
                  <a:srgbClr val="D65529"/>
                </a:solidFill>
                <a:latin typeface="Arial" charset="0"/>
                <a:ea typeface="ＭＳ Ｐゴシック" pitchFamily="34" charset="-128"/>
              </a:rPr>
              <a:t>（</a:t>
            </a:r>
            <a:r>
              <a:rPr kumimoji="0" lang="en-US" altLang="ko-KR" sz="1400">
                <a:solidFill>
                  <a:srgbClr val="D65529"/>
                </a:solidFill>
                <a:latin typeface="Arial" charset="0"/>
                <a:ea typeface="ＭＳ Ｐゴシック" pitchFamily="34" charset="-128"/>
              </a:rPr>
              <a:t>Action</a:t>
            </a:r>
            <a:r>
              <a:rPr kumimoji="0" lang="en-US" sz="1400">
                <a:solidFill>
                  <a:srgbClr val="D65529"/>
                </a:solidFill>
                <a:latin typeface="Arial" charset="0"/>
                <a:ea typeface="ＭＳ Ｐゴシック" pitchFamily="34" charset="-128"/>
              </a:rPr>
              <a:t>・</a:t>
            </a:r>
            <a:r>
              <a:rPr kumimoji="0" lang="en-US" altLang="ko-KR" sz="1400">
                <a:solidFill>
                  <a:srgbClr val="D65529"/>
                </a:solidFill>
                <a:latin typeface="Arial" charset="0"/>
                <a:ea typeface="ＭＳ Ｐゴシック" pitchFamily="34" charset="-128"/>
              </a:rPr>
              <a:t>Result itself Х</a:t>
            </a:r>
            <a:r>
              <a:rPr kumimoji="0" lang="en-US" sz="1400">
                <a:solidFill>
                  <a:srgbClr val="D65529"/>
                </a:solidFill>
                <a:latin typeface="Arial" charset="0"/>
                <a:ea typeface="ＭＳ Ｐゴシック" pitchFamily="34" charset="-128"/>
              </a:rPr>
              <a:t>）</a:t>
            </a:r>
          </a:p>
        </p:txBody>
      </p:sp>
      <p:sp>
        <p:nvSpPr>
          <p:cNvPr id="195613" name="AutoShape 39"/>
          <p:cNvSpPr>
            <a:spLocks noChangeArrowheads="1"/>
          </p:cNvSpPr>
          <p:nvPr/>
        </p:nvSpPr>
        <p:spPr bwMode="auto">
          <a:xfrm>
            <a:off x="428625" y="2500313"/>
            <a:ext cx="1560513" cy="1500187"/>
          </a:xfrm>
          <a:prstGeom prst="roundRect">
            <a:avLst>
              <a:gd name="adj" fmla="val 16667"/>
            </a:avLst>
          </a:prstGeom>
          <a:noFill/>
          <a:ln w="9360">
            <a:solidFill>
              <a:schemeClr val="tx1"/>
            </a:solidFill>
            <a:miter lim="800000"/>
            <a:headEnd/>
            <a:tailEnd/>
          </a:ln>
        </p:spPr>
        <p:txBody>
          <a:bodyPr wrap="none" lIns="90000" tIns="46800" rIns="90000" bIns="46800" anchor="ctr"/>
          <a:lstStyle/>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1) True Parent</a:t>
            </a: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2) True Children</a:t>
            </a: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3) True Family</a:t>
            </a: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a:t>
            </a: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royal sovereignty</a:t>
            </a:r>
            <a:r>
              <a:rPr kumimoji="0" lang="en-US" sz="1200">
                <a:latin typeface="Arial" charset="0"/>
                <a:ea typeface="ＭＳ Ｐゴシック" pitchFamily="34" charset="-128"/>
              </a:rPr>
              <a:t>）</a:t>
            </a:r>
          </a:p>
        </p:txBody>
      </p:sp>
      <p:sp>
        <p:nvSpPr>
          <p:cNvPr id="195614" name="AutoShape 40"/>
          <p:cNvSpPr>
            <a:spLocks noChangeArrowheads="1"/>
          </p:cNvSpPr>
          <p:nvPr/>
        </p:nvSpPr>
        <p:spPr bwMode="auto">
          <a:xfrm>
            <a:off x="6557963" y="2428875"/>
            <a:ext cx="2085975" cy="1857375"/>
          </a:xfrm>
          <a:prstGeom prst="roundRect">
            <a:avLst>
              <a:gd name="adj" fmla="val 16667"/>
            </a:avLst>
          </a:prstGeom>
          <a:noFill/>
          <a:ln w="9360">
            <a:solidFill>
              <a:schemeClr val="tx1"/>
            </a:solidFill>
            <a:miter lim="800000"/>
            <a:headEnd/>
            <a:tailEnd/>
          </a:ln>
        </p:spPr>
        <p:txBody>
          <a:bodyPr wrap="none" lIns="90000" tIns="46800" rIns="90000" bIns="46800" anchor="ctr"/>
          <a:lstStyle/>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1)Humanity becomes</a:t>
            </a:r>
            <a:br>
              <a:rPr kumimoji="0" lang="en-US" altLang="ko-KR" sz="1200">
                <a:latin typeface="Arial" charset="0"/>
                <a:ea typeface="ＭＳ Ｐゴシック" pitchFamily="34" charset="-128"/>
              </a:rPr>
            </a:br>
            <a:r>
              <a:rPr kumimoji="0" lang="en-US" altLang="ko-KR" sz="1200">
                <a:latin typeface="Arial" charset="0"/>
                <a:ea typeface="ＭＳ Ｐゴシック" pitchFamily="34" charset="-128"/>
              </a:rPr>
              <a:t>    Satan’s children</a:t>
            </a: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2)Satan is the </a:t>
            </a: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    parent of humanity</a:t>
            </a: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3)Original sin⇒fallen nature</a:t>
            </a: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4) Satan is the </a:t>
            </a: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    owner of the world</a:t>
            </a:r>
          </a:p>
        </p:txBody>
      </p:sp>
      <p:sp>
        <p:nvSpPr>
          <p:cNvPr id="195615" name="Oval 41"/>
          <p:cNvSpPr>
            <a:spLocks noChangeArrowheads="1"/>
          </p:cNvSpPr>
          <p:nvPr/>
        </p:nvSpPr>
        <p:spPr bwMode="auto">
          <a:xfrm>
            <a:off x="2890838" y="2997200"/>
            <a:ext cx="457200" cy="457200"/>
          </a:xfrm>
          <a:prstGeom prst="ellipse">
            <a:avLst/>
          </a:prstGeom>
          <a:solidFill>
            <a:srgbClr val="FF99FF"/>
          </a:solidFill>
          <a:ln w="12700">
            <a:solidFill>
              <a:schemeClr val="tx1"/>
            </a:solidFill>
            <a:miter lim="800000"/>
            <a:headEnd/>
            <a:tailEnd/>
          </a:ln>
        </p:spPr>
        <p:txBody>
          <a:bodyPr wrap="none"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E</a:t>
            </a:r>
          </a:p>
        </p:txBody>
      </p:sp>
      <p:sp>
        <p:nvSpPr>
          <p:cNvPr id="195616" name="Oval 42"/>
          <p:cNvSpPr>
            <a:spLocks noChangeArrowheads="1"/>
          </p:cNvSpPr>
          <p:nvPr/>
        </p:nvSpPr>
        <p:spPr bwMode="auto">
          <a:xfrm>
            <a:off x="2052638" y="2997200"/>
            <a:ext cx="457200" cy="457200"/>
          </a:xfrm>
          <a:prstGeom prst="ellipse">
            <a:avLst/>
          </a:prstGeom>
          <a:solidFill>
            <a:srgbClr val="0000FF"/>
          </a:solidFill>
          <a:ln w="12700">
            <a:solidFill>
              <a:schemeClr val="tx1"/>
            </a:solidFill>
            <a:miter lim="800000"/>
            <a:headEnd/>
            <a:tailEnd/>
          </a:ln>
        </p:spPr>
        <p:txBody>
          <a:bodyPr wrap="none"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A</a:t>
            </a:r>
          </a:p>
        </p:txBody>
      </p:sp>
      <p:sp>
        <p:nvSpPr>
          <p:cNvPr id="195617" name="Oval 43"/>
          <p:cNvSpPr>
            <a:spLocks noChangeArrowheads="1"/>
          </p:cNvSpPr>
          <p:nvPr/>
        </p:nvSpPr>
        <p:spPr bwMode="auto">
          <a:xfrm>
            <a:off x="5997575" y="3046413"/>
            <a:ext cx="476250" cy="454025"/>
          </a:xfrm>
          <a:prstGeom prst="ellipse">
            <a:avLst/>
          </a:prstGeom>
          <a:solidFill>
            <a:srgbClr val="FF9900"/>
          </a:solidFill>
          <a:ln w="12700">
            <a:solidFill>
              <a:schemeClr val="tx1"/>
            </a:solidFill>
            <a:miter lim="800000"/>
            <a:headEnd/>
            <a:tailEnd/>
          </a:ln>
        </p:spPr>
        <p:txBody>
          <a:bodyPr wrap="none"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E</a:t>
            </a:r>
          </a:p>
        </p:txBody>
      </p:sp>
      <p:sp>
        <p:nvSpPr>
          <p:cNvPr id="195618" name="Oval 44"/>
          <p:cNvSpPr>
            <a:spLocks noChangeArrowheads="1"/>
          </p:cNvSpPr>
          <p:nvPr/>
        </p:nvSpPr>
        <p:spPr bwMode="auto">
          <a:xfrm>
            <a:off x="5083175" y="3046413"/>
            <a:ext cx="476250" cy="452437"/>
          </a:xfrm>
          <a:prstGeom prst="ellipse">
            <a:avLst/>
          </a:prstGeom>
          <a:solidFill>
            <a:srgbClr val="FF9900"/>
          </a:solidFill>
          <a:ln w="12700">
            <a:solidFill>
              <a:schemeClr val="tx1"/>
            </a:solidFill>
            <a:miter lim="800000"/>
            <a:headEnd/>
            <a:tailEnd/>
          </a:ln>
        </p:spPr>
        <p:txBody>
          <a:bodyPr wrap="none"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A</a:t>
            </a:r>
          </a:p>
        </p:txBody>
      </p:sp>
      <p:sp>
        <p:nvSpPr>
          <p:cNvPr id="195619" name="Text Box 46"/>
          <p:cNvSpPr txBox="1">
            <a:spLocks noChangeArrowheads="1"/>
          </p:cNvSpPr>
          <p:nvPr/>
        </p:nvSpPr>
        <p:spPr bwMode="auto">
          <a:xfrm>
            <a:off x="3810000" y="2132013"/>
            <a:ext cx="890588" cy="274637"/>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Gen. </a:t>
            </a:r>
            <a:r>
              <a:rPr kumimoji="0" lang="ja-JP" altLang="en-US" sz="1200">
                <a:latin typeface="Arial" charset="0"/>
                <a:ea typeface="ＭＳ Ｐゴシック" pitchFamily="34" charset="-128"/>
              </a:rPr>
              <a:t>２</a:t>
            </a:r>
            <a:r>
              <a:rPr kumimoji="0" lang="en-US" altLang="ja-JP" sz="1200">
                <a:latin typeface="Arial" charset="0"/>
                <a:ea typeface="ＭＳ Ｐゴシック" pitchFamily="34" charset="-128"/>
              </a:rPr>
              <a:t>:1</a:t>
            </a:r>
            <a:r>
              <a:rPr kumimoji="0" lang="ja-JP" altLang="en-US" sz="1200">
                <a:latin typeface="Arial" charset="0"/>
                <a:ea typeface="ＭＳ Ｐゴシック" pitchFamily="34" charset="-128"/>
              </a:rPr>
              <a:t>７</a:t>
            </a:r>
          </a:p>
        </p:txBody>
      </p:sp>
      <p:sp>
        <p:nvSpPr>
          <p:cNvPr id="152615" name="Oval 47"/>
          <p:cNvSpPr>
            <a:spLocks noChangeArrowheads="1"/>
          </p:cNvSpPr>
          <p:nvPr/>
        </p:nvSpPr>
        <p:spPr bwMode="auto">
          <a:xfrm>
            <a:off x="1785938" y="5357813"/>
            <a:ext cx="928687" cy="428625"/>
          </a:xfrm>
          <a:prstGeom prst="ellipse">
            <a:avLst/>
          </a:prstGeom>
          <a:noFill/>
          <a:ln w="28440">
            <a:solidFill>
              <a:schemeClr val="tx1"/>
            </a:solidFill>
            <a:miter lim="800000"/>
            <a:headEnd/>
            <a:tailEnd/>
          </a:ln>
        </p:spPr>
        <p:txBody>
          <a:bodyPr wrap="none"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Heaven</a:t>
            </a:r>
          </a:p>
        </p:txBody>
      </p:sp>
      <p:sp>
        <p:nvSpPr>
          <p:cNvPr id="152616" name="Oval 48"/>
          <p:cNvSpPr>
            <a:spLocks noChangeArrowheads="1"/>
          </p:cNvSpPr>
          <p:nvPr/>
        </p:nvSpPr>
        <p:spPr bwMode="auto">
          <a:xfrm>
            <a:off x="5000625" y="5286375"/>
            <a:ext cx="636588" cy="412750"/>
          </a:xfrm>
          <a:prstGeom prst="ellipse">
            <a:avLst/>
          </a:prstGeom>
          <a:noFill/>
          <a:ln w="28440">
            <a:solidFill>
              <a:schemeClr val="tx1"/>
            </a:solidFill>
            <a:miter lim="800000"/>
            <a:headEnd/>
            <a:tailEnd/>
          </a:ln>
        </p:spPr>
        <p:txBody>
          <a:bodyPr wrap="none"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solidFill>
                  <a:srgbClr val="D65529"/>
                </a:solidFill>
                <a:latin typeface="+mj-lt"/>
                <a:ea typeface="ＭＳ Ｐゴシック" pitchFamily="34" charset="-128"/>
                <a:cs typeface="+mn-cs"/>
              </a:rPr>
              <a:t>Hell</a:t>
            </a:r>
          </a:p>
        </p:txBody>
      </p:sp>
      <p:sp>
        <p:nvSpPr>
          <p:cNvPr id="152617" name="Text Box 49"/>
          <p:cNvSpPr txBox="1">
            <a:spLocks noChangeArrowheads="1"/>
          </p:cNvSpPr>
          <p:nvPr/>
        </p:nvSpPr>
        <p:spPr bwMode="auto">
          <a:xfrm>
            <a:off x="2786063" y="5332413"/>
            <a:ext cx="1074737" cy="525462"/>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On earth</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In heaven</a:t>
            </a:r>
          </a:p>
        </p:txBody>
      </p:sp>
      <p:sp>
        <p:nvSpPr>
          <p:cNvPr id="152618" name="Text Box 50"/>
          <p:cNvSpPr txBox="1">
            <a:spLocks noChangeArrowheads="1"/>
          </p:cNvSpPr>
          <p:nvPr/>
        </p:nvSpPr>
        <p:spPr bwMode="auto">
          <a:xfrm>
            <a:off x="5715000" y="5260975"/>
            <a:ext cx="966788" cy="52546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solidFill>
                  <a:srgbClr val="D65529"/>
                </a:solidFill>
                <a:latin typeface="+mj-lt"/>
                <a:ea typeface="ＭＳ Ｐゴシック" pitchFamily="34" charset="-128"/>
                <a:cs typeface="+mn-cs"/>
              </a:rPr>
              <a:t>On earth</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solidFill>
                  <a:srgbClr val="D65529"/>
                </a:solidFill>
                <a:latin typeface="+mj-lt"/>
                <a:ea typeface="ＭＳ Ｐゴシック" pitchFamily="34" charset="-128"/>
                <a:cs typeface="+mn-cs"/>
              </a:rPr>
              <a:t>In heaven</a:t>
            </a:r>
          </a:p>
        </p:txBody>
      </p:sp>
      <p:sp>
        <p:nvSpPr>
          <p:cNvPr id="195624" name="AutoShape 51"/>
          <p:cNvSpPr>
            <a:spLocks/>
          </p:cNvSpPr>
          <p:nvPr/>
        </p:nvSpPr>
        <p:spPr bwMode="auto">
          <a:xfrm>
            <a:off x="2786063" y="5357813"/>
            <a:ext cx="73025" cy="431800"/>
          </a:xfrm>
          <a:prstGeom prst="leftBrace">
            <a:avLst>
              <a:gd name="adj1" fmla="val 49275"/>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200">
              <a:latin typeface="Arial" charset="0"/>
              <a:ea typeface="ＭＳ Ｐゴシック" pitchFamily="34" charset="-128"/>
            </a:endParaRPr>
          </a:p>
        </p:txBody>
      </p:sp>
      <p:sp>
        <p:nvSpPr>
          <p:cNvPr id="195625" name="AutoShape 52"/>
          <p:cNvSpPr>
            <a:spLocks/>
          </p:cNvSpPr>
          <p:nvPr/>
        </p:nvSpPr>
        <p:spPr bwMode="auto">
          <a:xfrm>
            <a:off x="5715000" y="5286375"/>
            <a:ext cx="73025" cy="431800"/>
          </a:xfrm>
          <a:prstGeom prst="leftBrace">
            <a:avLst>
              <a:gd name="adj1" fmla="val 49275"/>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200">
              <a:latin typeface="Arial" charset="0"/>
              <a:ea typeface="ＭＳ Ｐゴシック" pitchFamily="34" charset="-128"/>
            </a:endParaRPr>
          </a:p>
        </p:txBody>
      </p:sp>
      <p:grpSp>
        <p:nvGrpSpPr>
          <p:cNvPr id="195626" name="Group 53"/>
          <p:cNvGrpSpPr>
            <a:grpSpLocks/>
          </p:cNvGrpSpPr>
          <p:nvPr/>
        </p:nvGrpSpPr>
        <p:grpSpPr bwMode="auto">
          <a:xfrm>
            <a:off x="2279650" y="2643188"/>
            <a:ext cx="865188" cy="1230312"/>
            <a:chOff x="1391" y="1665"/>
            <a:chExt cx="545" cy="775"/>
          </a:xfrm>
        </p:grpSpPr>
        <p:sp>
          <p:nvSpPr>
            <p:cNvPr id="195643" name="AutoShape 54"/>
            <p:cNvSpPr>
              <a:spLocks/>
            </p:cNvSpPr>
            <p:nvPr/>
          </p:nvSpPr>
          <p:spPr bwMode="auto">
            <a:xfrm rot="2700000" flipV="1">
              <a:off x="1469" y="1743"/>
              <a:ext cx="378" cy="37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sp>
          <p:nvSpPr>
            <p:cNvPr id="195644" name="AutoShape 55"/>
            <p:cNvSpPr>
              <a:spLocks/>
            </p:cNvSpPr>
            <p:nvPr/>
          </p:nvSpPr>
          <p:spPr bwMode="auto">
            <a:xfrm rot="13560000" flipV="1">
              <a:off x="1481" y="1985"/>
              <a:ext cx="378" cy="37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grpSp>
      <p:grpSp>
        <p:nvGrpSpPr>
          <p:cNvPr id="195627" name="Group 56"/>
          <p:cNvGrpSpPr>
            <a:grpSpLocks/>
          </p:cNvGrpSpPr>
          <p:nvPr/>
        </p:nvGrpSpPr>
        <p:grpSpPr bwMode="auto">
          <a:xfrm>
            <a:off x="5348288" y="2643188"/>
            <a:ext cx="865187" cy="1230312"/>
            <a:chOff x="3386" y="1665"/>
            <a:chExt cx="545" cy="775"/>
          </a:xfrm>
        </p:grpSpPr>
        <p:sp>
          <p:nvSpPr>
            <p:cNvPr id="195641" name="AutoShape 57"/>
            <p:cNvSpPr>
              <a:spLocks/>
            </p:cNvSpPr>
            <p:nvPr/>
          </p:nvSpPr>
          <p:spPr bwMode="auto">
            <a:xfrm rot="2700000" flipV="1">
              <a:off x="3464" y="1743"/>
              <a:ext cx="378" cy="37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sp>
          <p:nvSpPr>
            <p:cNvPr id="195642" name="AutoShape 58"/>
            <p:cNvSpPr>
              <a:spLocks/>
            </p:cNvSpPr>
            <p:nvPr/>
          </p:nvSpPr>
          <p:spPr bwMode="auto">
            <a:xfrm rot="13560000" flipV="1">
              <a:off x="3476" y="1985"/>
              <a:ext cx="378" cy="37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grpSp>
      <p:grpSp>
        <p:nvGrpSpPr>
          <p:cNvPr id="195628" name="Group 59"/>
          <p:cNvGrpSpPr>
            <a:grpSpLocks/>
          </p:cNvGrpSpPr>
          <p:nvPr/>
        </p:nvGrpSpPr>
        <p:grpSpPr bwMode="auto">
          <a:xfrm>
            <a:off x="4999038" y="4149725"/>
            <a:ext cx="1512887" cy="1325563"/>
            <a:chOff x="3149" y="2614"/>
            <a:chExt cx="953" cy="835"/>
          </a:xfrm>
        </p:grpSpPr>
        <p:sp>
          <p:nvSpPr>
            <p:cNvPr id="152624" name="Line 60"/>
            <p:cNvSpPr>
              <a:spLocks noChangeShapeType="1"/>
            </p:cNvSpPr>
            <p:nvPr/>
          </p:nvSpPr>
          <p:spPr bwMode="auto">
            <a:xfrm flipH="1">
              <a:off x="3148" y="2614"/>
              <a:ext cx="308" cy="822"/>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52625" name="Line 61"/>
            <p:cNvSpPr>
              <a:spLocks noChangeShapeType="1"/>
            </p:cNvSpPr>
            <p:nvPr/>
          </p:nvSpPr>
          <p:spPr bwMode="auto">
            <a:xfrm>
              <a:off x="3803" y="2628"/>
              <a:ext cx="300" cy="822"/>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52626" name="Line 62"/>
            <p:cNvSpPr>
              <a:spLocks noChangeShapeType="1"/>
            </p:cNvSpPr>
            <p:nvPr/>
          </p:nvSpPr>
          <p:spPr bwMode="auto">
            <a:xfrm>
              <a:off x="3392" y="2819"/>
              <a:ext cx="481" cy="1"/>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52627" name="Line 63"/>
            <p:cNvSpPr>
              <a:spLocks noChangeShapeType="1"/>
            </p:cNvSpPr>
            <p:nvPr/>
          </p:nvSpPr>
          <p:spPr bwMode="auto">
            <a:xfrm>
              <a:off x="3342" y="2888"/>
              <a:ext cx="541" cy="1"/>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52628" name="Line 64"/>
            <p:cNvSpPr>
              <a:spLocks noChangeShapeType="1"/>
            </p:cNvSpPr>
            <p:nvPr/>
          </p:nvSpPr>
          <p:spPr bwMode="auto">
            <a:xfrm>
              <a:off x="3332" y="2956"/>
              <a:ext cx="590" cy="1"/>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52629" name="Line 65"/>
            <p:cNvSpPr>
              <a:spLocks noChangeShapeType="1"/>
            </p:cNvSpPr>
            <p:nvPr/>
          </p:nvSpPr>
          <p:spPr bwMode="auto">
            <a:xfrm>
              <a:off x="3633" y="2751"/>
              <a:ext cx="1" cy="342"/>
            </a:xfrm>
            <a:prstGeom prst="line">
              <a:avLst/>
            </a:prstGeom>
            <a:noFill/>
            <a:ln w="1908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grpSp>
      <p:sp>
        <p:nvSpPr>
          <p:cNvPr id="195629" name="Oval 7"/>
          <p:cNvSpPr>
            <a:spLocks noChangeArrowheads="1"/>
          </p:cNvSpPr>
          <p:nvPr/>
        </p:nvSpPr>
        <p:spPr bwMode="auto">
          <a:xfrm>
            <a:off x="2384425" y="3795713"/>
            <a:ext cx="555625" cy="452437"/>
          </a:xfrm>
          <a:prstGeom prst="ellipse">
            <a:avLst/>
          </a:prstGeom>
          <a:solidFill>
            <a:srgbClr val="009900"/>
          </a:solidFill>
          <a:ln w="12700">
            <a:solidFill>
              <a:schemeClr val="tx1"/>
            </a:solidFill>
            <a:miter lim="800000"/>
            <a:headEnd/>
            <a:tailEnd/>
          </a:ln>
        </p:spPr>
        <p:txBody>
          <a:bodyPr wrap="none"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400">
              <a:latin typeface="Arial" charset="0"/>
              <a:ea typeface="ＭＳ Ｐゴシック" pitchFamily="34" charset="-128"/>
            </a:endParaRPr>
          </a:p>
        </p:txBody>
      </p:sp>
      <p:sp>
        <p:nvSpPr>
          <p:cNvPr id="195630" name="Oval 20"/>
          <p:cNvSpPr>
            <a:spLocks noChangeArrowheads="1"/>
          </p:cNvSpPr>
          <p:nvPr/>
        </p:nvSpPr>
        <p:spPr bwMode="auto">
          <a:xfrm>
            <a:off x="5473700" y="3857625"/>
            <a:ext cx="585788" cy="452438"/>
          </a:xfrm>
          <a:prstGeom prst="ellipse">
            <a:avLst/>
          </a:prstGeom>
          <a:solidFill>
            <a:srgbClr val="FF9900"/>
          </a:solidFill>
          <a:ln w="12700">
            <a:solidFill>
              <a:schemeClr val="tx1"/>
            </a:solidFill>
            <a:miter lim="800000"/>
            <a:headEnd/>
            <a:tailEnd/>
          </a:ln>
        </p:spPr>
        <p:txBody>
          <a:bodyPr wrap="none"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400">
              <a:latin typeface="Arial" charset="0"/>
              <a:ea typeface="ＭＳ Ｐゴシック" pitchFamily="34" charset="-128"/>
            </a:endParaRPr>
          </a:p>
        </p:txBody>
      </p:sp>
      <p:sp>
        <p:nvSpPr>
          <p:cNvPr id="195631" name="TextBox 65"/>
          <p:cNvSpPr txBox="1">
            <a:spLocks noChangeArrowheads="1"/>
          </p:cNvSpPr>
          <p:nvPr/>
        </p:nvSpPr>
        <p:spPr bwMode="auto">
          <a:xfrm>
            <a:off x="5407025" y="3929063"/>
            <a:ext cx="698500" cy="369887"/>
          </a:xfrm>
          <a:prstGeom prst="rect">
            <a:avLst/>
          </a:prstGeom>
          <a:no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ko-KR">
                <a:latin typeface="Times New Roman" pitchFamily="18" charset="0"/>
                <a:ea typeface="ＭＳ Ｐゴシック" pitchFamily="34" charset="-128"/>
              </a:rPr>
              <a:t>Child</a:t>
            </a:r>
          </a:p>
        </p:txBody>
      </p:sp>
      <p:sp>
        <p:nvSpPr>
          <p:cNvPr id="195632" name="TextBox 66"/>
          <p:cNvSpPr txBox="1">
            <a:spLocks noChangeArrowheads="1"/>
          </p:cNvSpPr>
          <p:nvPr/>
        </p:nvSpPr>
        <p:spPr bwMode="auto">
          <a:xfrm>
            <a:off x="2286000" y="3857625"/>
            <a:ext cx="696913" cy="369888"/>
          </a:xfrm>
          <a:prstGeom prst="rect">
            <a:avLst/>
          </a:prstGeom>
          <a:no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ko-KR">
                <a:latin typeface="Times New Roman" pitchFamily="18" charset="0"/>
                <a:ea typeface="ＭＳ Ｐゴシック" pitchFamily="34" charset="-128"/>
              </a:rPr>
              <a:t>Child</a:t>
            </a:r>
          </a:p>
        </p:txBody>
      </p:sp>
      <p:sp>
        <p:nvSpPr>
          <p:cNvPr id="195633" name="Text Box 68"/>
          <p:cNvSpPr txBox="1">
            <a:spLocks noChangeArrowheads="1"/>
          </p:cNvSpPr>
          <p:nvPr/>
        </p:nvSpPr>
        <p:spPr bwMode="auto">
          <a:xfrm>
            <a:off x="1908175" y="1844675"/>
            <a:ext cx="1512888" cy="304800"/>
          </a:xfrm>
          <a:prstGeom prst="rect">
            <a:avLst/>
          </a:prstGeom>
          <a:noFill/>
          <a:ln w="9525">
            <a:noFill/>
            <a:miter lim="800000"/>
            <a:headEnd/>
            <a:tailEnd/>
          </a:ln>
        </p:spPr>
        <p:txBody>
          <a:bodyPr>
            <a:spAutoFit/>
          </a:bodyPr>
          <a:lstStyle/>
          <a:p>
            <a:pPr algn="ctr">
              <a:spcBef>
                <a:spcPct val="50000"/>
              </a:spcBef>
              <a:buClr>
                <a:srgbClr val="FFFFFF"/>
              </a:buClr>
              <a:buSzPct val="100000"/>
              <a:buFont typeface="Times New Roman" pitchFamily="18" charset="0"/>
              <a:buNone/>
            </a:pPr>
            <a:r>
              <a:rPr kumimoji="0" lang="en-US" altLang="ko-KR" sz="1400" b="1">
                <a:latin typeface="Times New Roman" pitchFamily="18" charset="0"/>
                <a:ea typeface="ＭＳ Ｐゴシック" pitchFamily="34" charset="-128"/>
              </a:rPr>
              <a:t>Ideal of creation</a:t>
            </a:r>
          </a:p>
        </p:txBody>
      </p:sp>
      <p:sp>
        <p:nvSpPr>
          <p:cNvPr id="195634" name="Text Box 69"/>
          <p:cNvSpPr txBox="1">
            <a:spLocks noChangeArrowheads="1"/>
          </p:cNvSpPr>
          <p:nvPr/>
        </p:nvSpPr>
        <p:spPr bwMode="auto">
          <a:xfrm>
            <a:off x="5003800" y="1844675"/>
            <a:ext cx="1512888" cy="304800"/>
          </a:xfrm>
          <a:prstGeom prst="rect">
            <a:avLst/>
          </a:prstGeom>
          <a:noFill/>
          <a:ln w="9525">
            <a:noFill/>
            <a:miter lim="800000"/>
            <a:headEnd/>
            <a:tailEnd/>
          </a:ln>
        </p:spPr>
        <p:txBody>
          <a:bodyPr>
            <a:spAutoFit/>
          </a:bodyPr>
          <a:lstStyle/>
          <a:p>
            <a:pPr algn="ctr">
              <a:spcBef>
                <a:spcPct val="50000"/>
              </a:spcBef>
              <a:buClr>
                <a:srgbClr val="FFFFFF"/>
              </a:buClr>
              <a:buSzPct val="100000"/>
              <a:buFont typeface="Times New Roman" pitchFamily="18" charset="0"/>
              <a:buNone/>
            </a:pPr>
            <a:r>
              <a:rPr kumimoji="0" lang="en-US" altLang="ko-KR" sz="1400" b="1">
                <a:latin typeface="Times New Roman" pitchFamily="18" charset="0"/>
                <a:ea typeface="ＭＳ Ｐゴシック" pitchFamily="34" charset="-128"/>
              </a:rPr>
              <a:t>Fallen world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ext Box 1"/>
          <p:cNvSpPr txBox="1">
            <a:spLocks noChangeArrowheads="1"/>
          </p:cNvSpPr>
          <p:nvPr/>
        </p:nvSpPr>
        <p:spPr bwMode="auto">
          <a:xfrm>
            <a:off x="34925" y="333375"/>
            <a:ext cx="8885238" cy="4572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b="1"/>
              <a:t>2) The Three Great Changes</a:t>
            </a:r>
            <a:r>
              <a:rPr kumimoji="0" lang="ja-JP" altLang="en-US" sz="2400" b="1">
                <a:ea typeface="ＭＳ Ｐゴシック" pitchFamily="34" charset="-128"/>
              </a:rPr>
              <a:t>　</a:t>
            </a:r>
            <a:r>
              <a:rPr kumimoji="0" lang="en-US" altLang="ko-KR" sz="2400" b="1">
                <a:ea typeface="ＭＳ Ｐゴシック" pitchFamily="34" charset="-128"/>
              </a:rPr>
              <a:t>and </a:t>
            </a:r>
            <a:r>
              <a:rPr kumimoji="0" lang="en-US" altLang="ko-KR" sz="2400" b="1"/>
              <a:t>The Three Great Liberations</a:t>
            </a:r>
            <a:endParaRPr kumimoji="0" lang="en-US" altLang="ko-KR" sz="2400" b="1">
              <a:ea typeface="ＭＳ Ｐゴシック" pitchFamily="34" charset="-128"/>
            </a:endParaRPr>
          </a:p>
        </p:txBody>
      </p:sp>
      <p:sp>
        <p:nvSpPr>
          <p:cNvPr id="143363" name="AutoShape 3"/>
          <p:cNvSpPr>
            <a:spLocks noChangeArrowheads="1"/>
          </p:cNvSpPr>
          <p:nvPr/>
        </p:nvSpPr>
        <p:spPr bwMode="auto">
          <a:xfrm>
            <a:off x="6010275" y="4322763"/>
            <a:ext cx="1828800" cy="650875"/>
          </a:xfrm>
          <a:prstGeom prst="roundRect">
            <a:avLst>
              <a:gd name="adj" fmla="val 16667"/>
            </a:avLst>
          </a:prstGeom>
          <a:solidFill>
            <a:srgbClr val="265AA9"/>
          </a:solidFill>
          <a:ln w="9360">
            <a:solidFill>
              <a:schemeClr val="tx1"/>
            </a:solidFill>
            <a:miter lim="800000"/>
            <a:headEnd/>
            <a:tailEnd/>
          </a:ln>
          <a:effectLst>
            <a:outerShdw dist="107933" dir="2700000" algn="ctr" rotWithShape="0">
              <a:srgbClr val="000000"/>
            </a:outerShdw>
          </a:effectLst>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solidFill>
                  <a:schemeClr val="bg1"/>
                </a:solidFill>
                <a:latin typeface="Arial" charset="0"/>
                <a:ea typeface="ＭＳ Ｐゴシック" pitchFamily="34" charset="-128"/>
                <a:cs typeface="+mn-cs"/>
              </a:rPr>
              <a:t>Establish </a:t>
            </a:r>
            <a:br>
              <a:rPr kumimoji="0" lang="en-US" altLang="ko-KR" sz="1600">
                <a:solidFill>
                  <a:schemeClr val="bg1"/>
                </a:solidFill>
                <a:latin typeface="Arial" charset="0"/>
                <a:ea typeface="ＭＳ Ｐゴシック" pitchFamily="34" charset="-128"/>
                <a:cs typeface="+mn-cs"/>
              </a:rPr>
            </a:br>
            <a:r>
              <a:rPr kumimoji="0" lang="en-US" altLang="ko-KR" sz="1600">
                <a:solidFill>
                  <a:schemeClr val="bg1"/>
                </a:solidFill>
                <a:latin typeface="Arial" charset="0"/>
                <a:ea typeface="ＭＳ Ｐゴシック" pitchFamily="34" charset="-128"/>
                <a:cs typeface="+mn-cs"/>
              </a:rPr>
              <a:t>God’s homeland</a:t>
            </a:r>
          </a:p>
        </p:txBody>
      </p:sp>
      <p:sp>
        <p:nvSpPr>
          <p:cNvPr id="197635" name="Text Box 6"/>
          <p:cNvSpPr txBox="1">
            <a:spLocks noChangeArrowheads="1"/>
          </p:cNvSpPr>
          <p:nvPr/>
        </p:nvSpPr>
        <p:spPr bwMode="auto">
          <a:xfrm>
            <a:off x="755650" y="1416050"/>
            <a:ext cx="7897813" cy="973138"/>
          </a:xfrm>
          <a:prstGeom prst="rect">
            <a:avLst/>
          </a:prstGeom>
          <a:noFill/>
          <a:ln w="9525">
            <a:noFill/>
            <a:miter lim="800000"/>
            <a:headEnd/>
            <a:tailEnd/>
          </a:ln>
        </p:spPr>
        <p:txBody>
          <a:bodyPr wrap="none" lIns="90000" tIns="46800" rIns="90000" bIns="46800">
            <a:spAutoFit/>
          </a:bodyPr>
          <a:lstStyle/>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① Change of blood lineage</a:t>
            </a:r>
          </a:p>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② Change of possession</a:t>
            </a:r>
          </a:p>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③ Change of the Realm of Shimjung (Original nature) – practice the life of attendance</a:t>
            </a:r>
          </a:p>
        </p:txBody>
      </p:sp>
      <p:sp>
        <p:nvSpPr>
          <p:cNvPr id="197636" name="Text Box 7"/>
          <p:cNvSpPr txBox="1">
            <a:spLocks noChangeArrowheads="1"/>
          </p:cNvSpPr>
          <p:nvPr/>
        </p:nvSpPr>
        <p:spPr bwMode="auto">
          <a:xfrm>
            <a:off x="714375" y="1000125"/>
            <a:ext cx="3522663" cy="396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(1) The Three Great Changes</a:t>
            </a:r>
            <a:endParaRPr kumimoji="0" lang="ja-JP" altLang="en-US" sz="2000">
              <a:latin typeface="Arial" charset="0"/>
              <a:ea typeface="ＭＳ Ｐゴシック" pitchFamily="34" charset="-128"/>
            </a:endParaRPr>
          </a:p>
        </p:txBody>
      </p:sp>
      <p:sp>
        <p:nvSpPr>
          <p:cNvPr id="197637" name="Text Box 8"/>
          <p:cNvSpPr txBox="1">
            <a:spLocks noChangeArrowheads="1"/>
          </p:cNvSpPr>
          <p:nvPr/>
        </p:nvSpPr>
        <p:spPr bwMode="auto">
          <a:xfrm>
            <a:off x="685800" y="2471738"/>
            <a:ext cx="3748088" cy="3968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(2) The Three Great Liberations</a:t>
            </a:r>
          </a:p>
        </p:txBody>
      </p:sp>
      <p:sp>
        <p:nvSpPr>
          <p:cNvPr id="197638" name="Rectangle 9"/>
          <p:cNvSpPr>
            <a:spLocks noChangeArrowheads="1"/>
          </p:cNvSpPr>
          <p:nvPr/>
        </p:nvSpPr>
        <p:spPr bwMode="auto">
          <a:xfrm>
            <a:off x="755650" y="3000375"/>
            <a:ext cx="5429250" cy="973138"/>
          </a:xfrm>
          <a:prstGeom prst="rect">
            <a:avLst/>
          </a:prstGeom>
          <a:noFill/>
          <a:ln w="9525">
            <a:noFill/>
            <a:miter lim="800000"/>
            <a:headEnd/>
            <a:tailEnd/>
          </a:ln>
        </p:spPr>
        <p:txBody>
          <a:bodyPr lIns="90000" tIns="46800" rIns="90000" bIns="46800">
            <a:spAutoFit/>
          </a:bodyPr>
          <a:lstStyle/>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① From Satan’s blood lineage</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eradication</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 Blessing</a:t>
            </a:r>
            <a:endParaRPr kumimoji="0" lang="en-US" sz="1600">
              <a:latin typeface="Arial" charset="0"/>
              <a:ea typeface="ＭＳ Ｐゴシック" pitchFamily="34" charset="-128"/>
            </a:endParaRPr>
          </a:p>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② From Satan’s dominion </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fallen nature</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 Principle Life</a:t>
            </a:r>
            <a:endParaRPr kumimoji="0" lang="en-US" sz="1600">
              <a:latin typeface="Arial" charset="0"/>
              <a:ea typeface="ＭＳ Ｐゴシック" pitchFamily="34" charset="-128"/>
            </a:endParaRPr>
          </a:p>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③ From Satan’s lifestyle </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environment</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 Cheon Il Guk</a:t>
            </a:r>
            <a:endParaRPr kumimoji="0" lang="en-US" sz="1600">
              <a:latin typeface="Arial" charset="0"/>
              <a:ea typeface="ＭＳ Ｐゴシック" pitchFamily="34" charset="-128"/>
            </a:endParaRPr>
          </a:p>
        </p:txBody>
      </p:sp>
      <p:sp>
        <p:nvSpPr>
          <p:cNvPr id="197639" name="Rectangle 10"/>
          <p:cNvSpPr>
            <a:spLocks noChangeArrowheads="1"/>
          </p:cNvSpPr>
          <p:nvPr/>
        </p:nvSpPr>
        <p:spPr bwMode="auto">
          <a:xfrm>
            <a:off x="6227763" y="3068638"/>
            <a:ext cx="1411287" cy="8255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Realize the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True Family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Ideal World</a:t>
            </a:r>
            <a:r>
              <a:rPr kumimoji="0" lang="en-US" sz="1600">
                <a:latin typeface="Arial" charset="0"/>
                <a:ea typeface="ＭＳ Ｐゴシック" pitchFamily="34" charset="-128"/>
              </a:rPr>
              <a:t>）</a:t>
            </a:r>
          </a:p>
        </p:txBody>
      </p:sp>
      <p:sp>
        <p:nvSpPr>
          <p:cNvPr id="197640" name="AutoShape 11"/>
          <p:cNvSpPr>
            <a:spLocks/>
          </p:cNvSpPr>
          <p:nvPr/>
        </p:nvSpPr>
        <p:spPr bwMode="auto">
          <a:xfrm>
            <a:off x="5940425" y="3068638"/>
            <a:ext cx="71438" cy="785812"/>
          </a:xfrm>
          <a:prstGeom prst="rightBrace">
            <a:avLst>
              <a:gd name="adj1" fmla="val 31370"/>
              <a:gd name="adj2" fmla="val 50829"/>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153613" name="AutoShape 12"/>
          <p:cNvSpPr>
            <a:spLocks noChangeArrowheads="1"/>
          </p:cNvSpPr>
          <p:nvPr/>
        </p:nvSpPr>
        <p:spPr bwMode="auto">
          <a:xfrm>
            <a:off x="6711950" y="4005263"/>
            <a:ext cx="381000" cy="228600"/>
          </a:xfrm>
          <a:prstGeom prst="downArrow">
            <a:avLst>
              <a:gd name="adj1" fmla="val 50000"/>
              <a:gd name="adj2" fmla="val 25000"/>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1600" b="1">
              <a:latin typeface="Arial" charset="0"/>
              <a:ea typeface="ＭＳ Ｐゴシック" pitchFamily="34" charset="-128"/>
              <a:cs typeface="+mn-cs"/>
            </a:endParaRPr>
          </a:p>
        </p:txBody>
      </p:sp>
      <p:sp>
        <p:nvSpPr>
          <p:cNvPr id="15" name="AutoShape 4"/>
          <p:cNvSpPr>
            <a:spLocks noChangeArrowheads="1"/>
          </p:cNvSpPr>
          <p:nvPr/>
        </p:nvSpPr>
        <p:spPr bwMode="auto">
          <a:xfrm>
            <a:off x="5148263" y="5370513"/>
            <a:ext cx="3744912" cy="1082675"/>
          </a:xfrm>
          <a:prstGeom prst="roundRect">
            <a:avLst>
              <a:gd name="adj" fmla="val 16667"/>
            </a:avLst>
          </a:prstGeom>
          <a:solidFill>
            <a:srgbClr val="265AA9"/>
          </a:solidFill>
          <a:ln w="9360">
            <a:solidFill>
              <a:srgbClr val="FFFFFF"/>
            </a:solidFill>
            <a:miter lim="800000"/>
            <a:headEnd/>
            <a:tailEnd/>
          </a:ln>
          <a:effectLst>
            <a:outerShdw dist="107933" dir="2700000" algn="ctr" rotWithShape="0">
              <a:srgbClr val="000000"/>
            </a:outerShdw>
          </a:effectLst>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solidFill>
                  <a:schemeClr val="bg1"/>
                </a:solidFill>
                <a:latin typeface="Arial" charset="0"/>
                <a:ea typeface="ＭＳ Ｐゴシック" pitchFamily="34" charset="-128"/>
                <a:cs typeface="+mn-cs"/>
              </a:rPr>
              <a:t>Cheongju Pyeonghwa Tongil Guk</a:t>
            </a:r>
            <a:br>
              <a:rPr kumimoji="0" lang="en-US" altLang="ko-KR" sz="1600">
                <a:solidFill>
                  <a:schemeClr val="bg1"/>
                </a:solidFill>
                <a:latin typeface="Arial" charset="0"/>
                <a:ea typeface="ＭＳ Ｐゴシック" pitchFamily="34" charset="-128"/>
                <a:cs typeface="+mn-cs"/>
              </a:rPr>
            </a:br>
            <a:r>
              <a:rPr kumimoji="0" lang="en-US" altLang="ko-KR" sz="1600">
                <a:solidFill>
                  <a:schemeClr val="bg1"/>
                </a:solidFill>
                <a:latin typeface="Arial" charset="0"/>
                <a:ea typeface="ＭＳ Ｐゴシック" pitchFamily="34" charset="-128"/>
                <a:cs typeface="+mn-cs"/>
              </a:rPr>
              <a:t>(Nation of the Cosmic Peace and Unity)</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ko-KR" sz="1600">
              <a:solidFill>
                <a:schemeClr val="bg1"/>
              </a:solidFill>
              <a:latin typeface="Arial" charset="0"/>
              <a:ea typeface="ＭＳ Ｐゴシック" pitchFamily="34" charset="-128"/>
              <a:cs typeface="+mn-cs"/>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solidFill>
                  <a:schemeClr val="bg1"/>
                </a:solidFill>
                <a:latin typeface="Arial" charset="0"/>
                <a:ea typeface="ＭＳ Ｐゴシック" pitchFamily="34" charset="-128"/>
                <a:cs typeface="+mn-cs"/>
              </a:rPr>
              <a:t>Cheon Il Guk</a:t>
            </a:r>
          </a:p>
        </p:txBody>
      </p:sp>
      <p:sp>
        <p:nvSpPr>
          <p:cNvPr id="13" name="AutoShape 12"/>
          <p:cNvSpPr>
            <a:spLocks noChangeArrowheads="1"/>
          </p:cNvSpPr>
          <p:nvPr/>
        </p:nvSpPr>
        <p:spPr bwMode="auto">
          <a:xfrm>
            <a:off x="6723063" y="5084763"/>
            <a:ext cx="381000" cy="228600"/>
          </a:xfrm>
          <a:prstGeom prst="downArrow">
            <a:avLst>
              <a:gd name="adj1" fmla="val 50000"/>
              <a:gd name="adj2" fmla="val 25000"/>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1600" b="1">
              <a:latin typeface="Arial" charset="0"/>
              <a:ea typeface="ＭＳ Ｐゴシック" pitchFamily="34" charset="-128"/>
              <a:cs typeface="+mn-cs"/>
            </a:endParaRPr>
          </a:p>
        </p:txBody>
      </p:sp>
      <p:sp>
        <p:nvSpPr>
          <p:cNvPr id="16" name="AutoShape 12"/>
          <p:cNvSpPr>
            <a:spLocks noChangeArrowheads="1"/>
          </p:cNvSpPr>
          <p:nvPr/>
        </p:nvSpPr>
        <p:spPr bwMode="auto">
          <a:xfrm>
            <a:off x="6746875" y="5937250"/>
            <a:ext cx="381000" cy="228600"/>
          </a:xfrm>
          <a:prstGeom prst="downArrow">
            <a:avLst>
              <a:gd name="adj1" fmla="val 50000"/>
              <a:gd name="adj2" fmla="val 25000"/>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1600" b="1">
              <a:latin typeface="Arial" charset="0"/>
              <a:ea typeface="ＭＳ Ｐゴシック" pitchFamily="34" charset="-128"/>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1"/>
          <p:cNvSpPr>
            <a:spLocks noChangeArrowheads="1"/>
          </p:cNvSpPr>
          <p:nvPr/>
        </p:nvSpPr>
        <p:spPr bwMode="auto">
          <a:xfrm>
            <a:off x="-285750" y="852488"/>
            <a:ext cx="7715250" cy="504825"/>
          </a:xfrm>
          <a:prstGeom prst="rect">
            <a:avLst/>
          </a:prstGeom>
          <a:noFill/>
          <a:ln w="9525">
            <a:noFill/>
            <a:miter lim="800000"/>
            <a:headEnd/>
            <a:tailEnd/>
          </a:ln>
        </p:spPr>
        <p:txBody>
          <a:bodyPr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3) Satan’s Activities in the Human World </a:t>
            </a:r>
            <a:br>
              <a:rPr kumimoji="0" lang="en-US" altLang="ko-KR" sz="2400">
                <a:latin typeface="Arial" charset="0"/>
                <a:ea typeface="ＭＳ Ｐゴシック" pitchFamily="34" charset="-128"/>
              </a:rPr>
            </a:br>
            <a:endParaRPr kumimoji="0" lang="en-US" altLang="ko-KR" sz="2400">
              <a:latin typeface="Arial" charset="0"/>
              <a:ea typeface="ＭＳ Ｐゴシック" pitchFamily="34" charset="-128"/>
            </a:endParaRPr>
          </a:p>
        </p:txBody>
      </p:sp>
      <p:sp>
        <p:nvSpPr>
          <p:cNvPr id="154627" name="Line 2"/>
          <p:cNvSpPr>
            <a:spLocks noChangeShapeType="1"/>
          </p:cNvSpPr>
          <p:nvPr/>
        </p:nvSpPr>
        <p:spPr bwMode="auto">
          <a:xfrm>
            <a:off x="1649413" y="4565650"/>
            <a:ext cx="4968875" cy="158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b="1">
              <a:latin typeface="+mj-lt"/>
              <a:ea typeface="ＭＳ Ｐゴシック" pitchFamily="34" charset="-128"/>
              <a:cs typeface="+mn-cs"/>
            </a:endParaRPr>
          </a:p>
        </p:txBody>
      </p:sp>
      <p:sp>
        <p:nvSpPr>
          <p:cNvPr id="199683" name="Oval 3"/>
          <p:cNvSpPr>
            <a:spLocks noChangeArrowheads="1"/>
          </p:cNvSpPr>
          <p:nvPr/>
        </p:nvSpPr>
        <p:spPr bwMode="auto">
          <a:xfrm>
            <a:off x="3392488" y="4581525"/>
            <a:ext cx="1014412" cy="1065213"/>
          </a:xfrm>
          <a:prstGeom prst="ellipse">
            <a:avLst/>
          </a:prstGeom>
          <a:solidFill>
            <a:srgbClr val="FF9900"/>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Physical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self</a:t>
            </a:r>
          </a:p>
        </p:txBody>
      </p:sp>
      <p:sp>
        <p:nvSpPr>
          <p:cNvPr id="199684" name="Oval 4"/>
          <p:cNvSpPr>
            <a:spLocks noChangeArrowheads="1"/>
          </p:cNvSpPr>
          <p:nvPr/>
        </p:nvSpPr>
        <p:spPr bwMode="auto">
          <a:xfrm>
            <a:off x="3378200" y="3500438"/>
            <a:ext cx="1014413" cy="1065212"/>
          </a:xfrm>
          <a:prstGeom prst="ellipse">
            <a:avLst/>
          </a:prstGeom>
          <a:solidFill>
            <a:srgbClr val="FFCC00"/>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Spirit</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self</a:t>
            </a:r>
          </a:p>
        </p:txBody>
      </p:sp>
      <p:sp>
        <p:nvSpPr>
          <p:cNvPr id="199685" name="Oval 5"/>
          <p:cNvSpPr>
            <a:spLocks noChangeArrowheads="1"/>
          </p:cNvSpPr>
          <p:nvPr/>
        </p:nvSpPr>
        <p:spPr bwMode="auto">
          <a:xfrm>
            <a:off x="5678488" y="1428750"/>
            <a:ext cx="835025" cy="657225"/>
          </a:xfrm>
          <a:prstGeom prst="ellipse">
            <a:avLst/>
          </a:prstGeom>
          <a:solidFill>
            <a:srgbClr val="FF00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Arial" charset="0"/>
                <a:ea typeface="ＭＳ Ｐゴシック" pitchFamily="34" charset="-128"/>
              </a:rPr>
              <a:t>Satan</a:t>
            </a:r>
          </a:p>
        </p:txBody>
      </p:sp>
      <p:sp>
        <p:nvSpPr>
          <p:cNvPr id="199686" name="Oval 6"/>
          <p:cNvSpPr>
            <a:spLocks noChangeArrowheads="1"/>
          </p:cNvSpPr>
          <p:nvPr/>
        </p:nvSpPr>
        <p:spPr bwMode="auto">
          <a:xfrm>
            <a:off x="4321175" y="2428875"/>
            <a:ext cx="1014413" cy="750888"/>
          </a:xfrm>
          <a:prstGeom prst="ellipse">
            <a:avLst/>
          </a:prstGeom>
          <a:solidFill>
            <a:srgbClr val="FF00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Arial" charset="0"/>
                <a:ea typeface="ＭＳ Ｐゴシック" pitchFamily="34" charset="-128"/>
              </a:rPr>
              <a:t>Evil spirit</a:t>
            </a:r>
          </a:p>
        </p:txBody>
      </p:sp>
      <p:grpSp>
        <p:nvGrpSpPr>
          <p:cNvPr id="199687" name="Group 7"/>
          <p:cNvGrpSpPr>
            <a:grpSpLocks/>
          </p:cNvGrpSpPr>
          <p:nvPr/>
        </p:nvGrpSpPr>
        <p:grpSpPr bwMode="auto">
          <a:xfrm>
            <a:off x="4535488" y="2000250"/>
            <a:ext cx="2133600" cy="506413"/>
            <a:chOff x="2971" y="960"/>
            <a:chExt cx="547" cy="655"/>
          </a:xfrm>
        </p:grpSpPr>
        <p:sp>
          <p:nvSpPr>
            <p:cNvPr id="199698" name="AutoShape 8"/>
            <p:cNvSpPr>
              <a:spLocks/>
            </p:cNvSpPr>
            <p:nvPr/>
          </p:nvSpPr>
          <p:spPr bwMode="auto">
            <a:xfrm rot="14100000" flipH="1">
              <a:off x="3088" y="1281"/>
              <a:ext cx="452" cy="1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52 w 21600"/>
                <a:gd name="T19" fmla="*/ 0 h 21600"/>
                <a:gd name="T20" fmla="*/ 21600 w 21600"/>
                <a:gd name="T21" fmla="*/ 21261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5841"/>
                    <a:pt x="18112" y="20211"/>
                    <a:pt x="13197" y="21330"/>
                  </a:cubicBezTo>
                  <a:lnTo>
                    <a:pt x="10800" y="10800"/>
                  </a:lnTo>
                  <a:close/>
                </a:path>
                <a:path w="21600" h="21600" fill="none">
                  <a:moveTo>
                    <a:pt x="10799" y="0"/>
                  </a:moveTo>
                  <a:cubicBezTo>
                    <a:pt x="10799" y="0"/>
                    <a:pt x="10799" y="-1"/>
                    <a:pt x="10800" y="0"/>
                  </a:cubicBezTo>
                  <a:cubicBezTo>
                    <a:pt x="16764" y="0"/>
                    <a:pt x="21600" y="4835"/>
                    <a:pt x="21600" y="10800"/>
                  </a:cubicBezTo>
                  <a:cubicBezTo>
                    <a:pt x="21600" y="15841"/>
                    <a:pt x="18112" y="20211"/>
                    <a:pt x="13197" y="21330"/>
                  </a:cubicBezTo>
                </a:path>
              </a:pathLst>
            </a:custGeom>
            <a:noFill/>
            <a:ln w="28440">
              <a:solidFill>
                <a:srgbClr val="FF0000"/>
              </a:solidFill>
              <a:miter lim="800000"/>
              <a:headEnd type="triangle" w="med" len="med"/>
              <a:tailEnd/>
            </a:ln>
          </p:spPr>
          <p:txBody>
            <a:bodyPr wrap="none" anchor="ctr"/>
            <a:lstStyle/>
            <a:p>
              <a:endParaRPr lang="en-US"/>
            </a:p>
          </p:txBody>
        </p:sp>
        <p:sp>
          <p:nvSpPr>
            <p:cNvPr id="199699" name="AutoShape 9"/>
            <p:cNvSpPr>
              <a:spLocks/>
            </p:cNvSpPr>
            <p:nvPr/>
          </p:nvSpPr>
          <p:spPr bwMode="auto">
            <a:xfrm rot="-7500000">
              <a:off x="2954" y="1106"/>
              <a:ext cx="450" cy="1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21261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5841"/>
                    <a:pt x="18112" y="20211"/>
                    <a:pt x="13197" y="21330"/>
                  </a:cubicBezTo>
                  <a:lnTo>
                    <a:pt x="10800" y="10800"/>
                  </a:lnTo>
                  <a:close/>
                </a:path>
                <a:path w="21600" h="21600" fill="none">
                  <a:moveTo>
                    <a:pt x="10799" y="0"/>
                  </a:moveTo>
                  <a:cubicBezTo>
                    <a:pt x="10799" y="0"/>
                    <a:pt x="10799" y="-1"/>
                    <a:pt x="10800" y="0"/>
                  </a:cubicBezTo>
                  <a:cubicBezTo>
                    <a:pt x="16764" y="0"/>
                    <a:pt x="21600" y="4835"/>
                    <a:pt x="21600" y="10800"/>
                  </a:cubicBezTo>
                  <a:cubicBezTo>
                    <a:pt x="21600" y="15841"/>
                    <a:pt x="18112" y="20211"/>
                    <a:pt x="13197" y="21330"/>
                  </a:cubicBezTo>
                </a:path>
              </a:pathLst>
            </a:custGeom>
            <a:noFill/>
            <a:ln w="28440">
              <a:solidFill>
                <a:srgbClr val="FF0000"/>
              </a:solidFill>
              <a:miter lim="800000"/>
              <a:headEnd/>
              <a:tailEnd type="triangle" w="med" len="med"/>
            </a:ln>
          </p:spPr>
          <p:txBody>
            <a:bodyPr wrap="none" anchor="ctr"/>
            <a:lstStyle/>
            <a:p>
              <a:endParaRPr lang="en-US"/>
            </a:p>
          </p:txBody>
        </p:sp>
      </p:grpSp>
      <p:grpSp>
        <p:nvGrpSpPr>
          <p:cNvPr id="199688" name="Group 10"/>
          <p:cNvGrpSpPr>
            <a:grpSpLocks/>
          </p:cNvGrpSpPr>
          <p:nvPr/>
        </p:nvGrpSpPr>
        <p:grpSpPr bwMode="auto">
          <a:xfrm>
            <a:off x="4035425" y="3000375"/>
            <a:ext cx="590550" cy="620713"/>
            <a:chOff x="2175" y="1799"/>
            <a:chExt cx="372" cy="391"/>
          </a:xfrm>
        </p:grpSpPr>
        <p:sp>
          <p:nvSpPr>
            <p:cNvPr id="199696" name="AutoShape 11"/>
            <p:cNvSpPr>
              <a:spLocks/>
            </p:cNvSpPr>
            <p:nvPr/>
          </p:nvSpPr>
          <p:spPr bwMode="auto">
            <a:xfrm rot="12960000" flipH="1">
              <a:off x="2316" y="1855"/>
              <a:ext cx="152" cy="3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21333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5841"/>
                    <a:pt x="18112" y="20211"/>
                    <a:pt x="13197" y="21330"/>
                  </a:cubicBezTo>
                  <a:lnTo>
                    <a:pt x="10800" y="10800"/>
                  </a:lnTo>
                  <a:close/>
                </a:path>
                <a:path w="21600" h="21600" fill="none">
                  <a:moveTo>
                    <a:pt x="10799" y="0"/>
                  </a:moveTo>
                  <a:cubicBezTo>
                    <a:pt x="10799" y="0"/>
                    <a:pt x="10799" y="-1"/>
                    <a:pt x="10800" y="0"/>
                  </a:cubicBezTo>
                  <a:cubicBezTo>
                    <a:pt x="16764" y="0"/>
                    <a:pt x="21600" y="4835"/>
                    <a:pt x="21600" y="10800"/>
                  </a:cubicBezTo>
                  <a:cubicBezTo>
                    <a:pt x="21600" y="15841"/>
                    <a:pt x="18112" y="20211"/>
                    <a:pt x="13197" y="21330"/>
                  </a:cubicBezTo>
                </a:path>
              </a:pathLst>
            </a:custGeom>
            <a:noFill/>
            <a:ln w="28440">
              <a:solidFill>
                <a:srgbClr val="FF0000"/>
              </a:solidFill>
              <a:miter lim="800000"/>
              <a:headEnd type="triangle" w="med" len="med"/>
              <a:tailEnd/>
            </a:ln>
          </p:spPr>
          <p:txBody>
            <a:bodyPr wrap="none" anchor="ctr"/>
            <a:lstStyle/>
            <a:p>
              <a:endParaRPr lang="en-US"/>
            </a:p>
          </p:txBody>
        </p:sp>
        <p:sp>
          <p:nvSpPr>
            <p:cNvPr id="199697" name="AutoShape 12"/>
            <p:cNvSpPr>
              <a:spLocks/>
            </p:cNvSpPr>
            <p:nvPr/>
          </p:nvSpPr>
          <p:spPr bwMode="auto">
            <a:xfrm rot="-8640000">
              <a:off x="2257" y="1815"/>
              <a:ext cx="152" cy="3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21333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5841"/>
                    <a:pt x="18112" y="20211"/>
                    <a:pt x="13197" y="21330"/>
                  </a:cubicBezTo>
                  <a:lnTo>
                    <a:pt x="10800" y="10800"/>
                  </a:lnTo>
                  <a:close/>
                </a:path>
                <a:path w="21600" h="21600" fill="none">
                  <a:moveTo>
                    <a:pt x="10799" y="0"/>
                  </a:moveTo>
                  <a:cubicBezTo>
                    <a:pt x="10799" y="0"/>
                    <a:pt x="10799" y="-1"/>
                    <a:pt x="10800" y="0"/>
                  </a:cubicBezTo>
                  <a:cubicBezTo>
                    <a:pt x="16764" y="0"/>
                    <a:pt x="21600" y="4835"/>
                    <a:pt x="21600" y="10800"/>
                  </a:cubicBezTo>
                  <a:cubicBezTo>
                    <a:pt x="21600" y="15841"/>
                    <a:pt x="18112" y="20211"/>
                    <a:pt x="13197" y="21330"/>
                  </a:cubicBezTo>
                </a:path>
              </a:pathLst>
            </a:custGeom>
            <a:noFill/>
            <a:ln w="28440">
              <a:solidFill>
                <a:srgbClr val="FF0000"/>
              </a:solidFill>
              <a:miter lim="800000"/>
              <a:headEnd/>
              <a:tailEnd type="triangle" w="med" len="med"/>
            </a:ln>
          </p:spPr>
          <p:txBody>
            <a:bodyPr wrap="none" anchor="ctr"/>
            <a:lstStyle/>
            <a:p>
              <a:endParaRPr lang="en-US"/>
            </a:p>
          </p:txBody>
        </p:sp>
      </p:grpSp>
      <p:grpSp>
        <p:nvGrpSpPr>
          <p:cNvPr id="199689" name="Group 13"/>
          <p:cNvGrpSpPr>
            <a:grpSpLocks/>
          </p:cNvGrpSpPr>
          <p:nvPr/>
        </p:nvGrpSpPr>
        <p:grpSpPr bwMode="auto">
          <a:xfrm>
            <a:off x="3703638" y="4308475"/>
            <a:ext cx="358775" cy="511175"/>
            <a:chOff x="1974" y="2742"/>
            <a:chExt cx="226" cy="322"/>
          </a:xfrm>
        </p:grpSpPr>
        <p:sp>
          <p:nvSpPr>
            <p:cNvPr id="199694" name="AutoShape 14"/>
            <p:cNvSpPr>
              <a:spLocks/>
            </p:cNvSpPr>
            <p:nvPr/>
          </p:nvSpPr>
          <p:spPr bwMode="auto">
            <a:xfrm rot="10800000" flipH="1">
              <a:off x="2049" y="2744"/>
              <a:ext cx="152" cy="3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21333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5841"/>
                    <a:pt x="18112" y="20211"/>
                    <a:pt x="13197" y="21330"/>
                  </a:cubicBezTo>
                  <a:lnTo>
                    <a:pt x="10800" y="10800"/>
                  </a:lnTo>
                  <a:close/>
                </a:path>
                <a:path w="21600" h="21600" fill="none">
                  <a:moveTo>
                    <a:pt x="10799" y="0"/>
                  </a:moveTo>
                  <a:cubicBezTo>
                    <a:pt x="10799" y="0"/>
                    <a:pt x="10799" y="-1"/>
                    <a:pt x="10800" y="0"/>
                  </a:cubicBezTo>
                  <a:cubicBezTo>
                    <a:pt x="16764" y="0"/>
                    <a:pt x="21600" y="4835"/>
                    <a:pt x="21600" y="10800"/>
                  </a:cubicBezTo>
                  <a:cubicBezTo>
                    <a:pt x="21600" y="15841"/>
                    <a:pt x="18112" y="20211"/>
                    <a:pt x="13197" y="21330"/>
                  </a:cubicBezTo>
                </a:path>
              </a:pathLst>
            </a:custGeom>
            <a:noFill/>
            <a:ln w="28440">
              <a:solidFill>
                <a:schemeClr val="tx1"/>
              </a:solidFill>
              <a:miter lim="800000"/>
              <a:headEnd type="triangle" w="med" len="med"/>
              <a:tailEnd/>
            </a:ln>
          </p:spPr>
          <p:txBody>
            <a:bodyPr wrap="none" anchor="ctr"/>
            <a:lstStyle/>
            <a:p>
              <a:endParaRPr lang="en-US"/>
            </a:p>
          </p:txBody>
        </p:sp>
        <p:sp>
          <p:nvSpPr>
            <p:cNvPr id="199695" name="AutoShape 15"/>
            <p:cNvSpPr>
              <a:spLocks/>
            </p:cNvSpPr>
            <p:nvPr/>
          </p:nvSpPr>
          <p:spPr bwMode="auto">
            <a:xfrm rot="10800000">
              <a:off x="1974" y="2744"/>
              <a:ext cx="152" cy="3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21333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5841"/>
                    <a:pt x="18112" y="20211"/>
                    <a:pt x="13197" y="21330"/>
                  </a:cubicBezTo>
                  <a:lnTo>
                    <a:pt x="10800" y="10800"/>
                  </a:lnTo>
                  <a:close/>
                </a:path>
                <a:path w="21600" h="21600" fill="none">
                  <a:moveTo>
                    <a:pt x="10799" y="0"/>
                  </a:moveTo>
                  <a:cubicBezTo>
                    <a:pt x="10799" y="0"/>
                    <a:pt x="10799" y="-1"/>
                    <a:pt x="10800" y="0"/>
                  </a:cubicBezTo>
                  <a:cubicBezTo>
                    <a:pt x="16764" y="0"/>
                    <a:pt x="21600" y="4835"/>
                    <a:pt x="21600" y="10800"/>
                  </a:cubicBezTo>
                  <a:cubicBezTo>
                    <a:pt x="21600" y="15841"/>
                    <a:pt x="18112" y="20211"/>
                    <a:pt x="13197" y="21330"/>
                  </a:cubicBezTo>
                </a:path>
              </a:pathLst>
            </a:custGeom>
            <a:noFill/>
            <a:ln w="28440">
              <a:solidFill>
                <a:schemeClr val="tx1"/>
              </a:solidFill>
              <a:miter lim="800000"/>
              <a:headEnd/>
              <a:tailEnd type="triangle" w="med" len="med"/>
            </a:ln>
          </p:spPr>
          <p:txBody>
            <a:bodyPr wrap="none" anchor="ctr"/>
            <a:lstStyle/>
            <a:p>
              <a:endParaRPr lang="en-US"/>
            </a:p>
          </p:txBody>
        </p:sp>
      </p:grpSp>
      <p:sp>
        <p:nvSpPr>
          <p:cNvPr id="199690" name="Text Box 16"/>
          <p:cNvSpPr txBox="1">
            <a:spLocks noChangeArrowheads="1"/>
          </p:cNvSpPr>
          <p:nvPr/>
        </p:nvSpPr>
        <p:spPr bwMode="auto">
          <a:xfrm>
            <a:off x="1820863" y="4714875"/>
            <a:ext cx="1527175" cy="36671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Natural world</a:t>
            </a:r>
          </a:p>
        </p:txBody>
      </p:sp>
      <p:sp>
        <p:nvSpPr>
          <p:cNvPr id="199691" name="Text Box 17"/>
          <p:cNvSpPr txBox="1">
            <a:spLocks noChangeArrowheads="1"/>
          </p:cNvSpPr>
          <p:nvPr/>
        </p:nvSpPr>
        <p:spPr bwMode="auto">
          <a:xfrm>
            <a:off x="1820863" y="4143375"/>
            <a:ext cx="1311275" cy="36671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Spirit world</a:t>
            </a:r>
          </a:p>
        </p:txBody>
      </p:sp>
      <p:sp>
        <p:nvSpPr>
          <p:cNvPr id="199692" name="Text Box 18"/>
          <p:cNvSpPr txBox="1">
            <a:spLocks noChangeArrowheads="1"/>
          </p:cNvSpPr>
          <p:nvPr/>
        </p:nvSpPr>
        <p:spPr bwMode="auto">
          <a:xfrm>
            <a:off x="4464050" y="5072063"/>
            <a:ext cx="2454275" cy="36671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rgbClr val="FF6600"/>
                </a:solidFill>
                <a:latin typeface="Arial" charset="0"/>
                <a:ea typeface="ＭＳ Ｐゴシック" pitchFamily="34" charset="-128"/>
              </a:rPr>
              <a:t>Evil thoughts </a:t>
            </a:r>
            <a:r>
              <a:rPr kumimoji="0" lang="en-US">
                <a:solidFill>
                  <a:srgbClr val="FF6600"/>
                </a:solidFill>
                <a:latin typeface="Arial" charset="0"/>
                <a:ea typeface="ＭＳ Ｐゴシック" pitchFamily="34" charset="-128"/>
              </a:rPr>
              <a:t>・ </a:t>
            </a:r>
            <a:r>
              <a:rPr kumimoji="0" lang="en-US" altLang="ko-KR">
                <a:solidFill>
                  <a:srgbClr val="FF6600"/>
                </a:solidFill>
                <a:latin typeface="Arial" charset="0"/>
                <a:ea typeface="ＭＳ Ｐゴシック" pitchFamily="34" charset="-128"/>
              </a:rPr>
              <a:t>actions</a:t>
            </a:r>
          </a:p>
        </p:txBody>
      </p:sp>
      <p:sp>
        <p:nvSpPr>
          <p:cNvPr id="199693" name="Text Box 19"/>
          <p:cNvSpPr txBox="1">
            <a:spLocks noChangeArrowheads="1"/>
          </p:cNvSpPr>
          <p:nvPr/>
        </p:nvSpPr>
        <p:spPr bwMode="auto">
          <a:xfrm>
            <a:off x="4464050" y="3357563"/>
            <a:ext cx="4283075" cy="36671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Luke 22: 3 Satan entered Judas Iscariot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Line 1"/>
          <p:cNvSpPr>
            <a:spLocks noChangeShapeType="1"/>
          </p:cNvSpPr>
          <p:nvPr/>
        </p:nvSpPr>
        <p:spPr bwMode="auto">
          <a:xfrm flipH="1">
            <a:off x="2127250" y="3890963"/>
            <a:ext cx="393700" cy="3048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55651" name="Line 2"/>
          <p:cNvSpPr>
            <a:spLocks noChangeShapeType="1"/>
          </p:cNvSpPr>
          <p:nvPr/>
        </p:nvSpPr>
        <p:spPr bwMode="auto">
          <a:xfrm>
            <a:off x="2971800" y="3890963"/>
            <a:ext cx="381000" cy="3810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55652" name="Line 3"/>
          <p:cNvSpPr>
            <a:spLocks noChangeShapeType="1"/>
          </p:cNvSpPr>
          <p:nvPr/>
        </p:nvSpPr>
        <p:spPr bwMode="auto">
          <a:xfrm>
            <a:off x="2057400" y="4652963"/>
            <a:ext cx="457200" cy="4572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55653" name="Line 4"/>
          <p:cNvSpPr>
            <a:spLocks noChangeShapeType="1"/>
          </p:cNvSpPr>
          <p:nvPr/>
        </p:nvSpPr>
        <p:spPr bwMode="auto">
          <a:xfrm flipH="1">
            <a:off x="2965450" y="4729163"/>
            <a:ext cx="469900" cy="3810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55654" name="Line 5"/>
          <p:cNvSpPr>
            <a:spLocks noChangeShapeType="1"/>
          </p:cNvSpPr>
          <p:nvPr/>
        </p:nvSpPr>
        <p:spPr bwMode="auto">
          <a:xfrm>
            <a:off x="2286000" y="4348163"/>
            <a:ext cx="990600" cy="15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55655" name="Line 6"/>
          <p:cNvSpPr>
            <a:spLocks noChangeShapeType="1"/>
          </p:cNvSpPr>
          <p:nvPr/>
        </p:nvSpPr>
        <p:spPr bwMode="auto">
          <a:xfrm flipH="1">
            <a:off x="2279650" y="4500563"/>
            <a:ext cx="1003300" cy="15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55656" name="Line 7"/>
          <p:cNvSpPr>
            <a:spLocks noChangeShapeType="1"/>
          </p:cNvSpPr>
          <p:nvPr/>
        </p:nvSpPr>
        <p:spPr bwMode="auto">
          <a:xfrm flipV="1">
            <a:off x="2667000" y="4037013"/>
            <a:ext cx="1588" cy="8509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55657" name="Line 8"/>
          <p:cNvSpPr>
            <a:spLocks noChangeShapeType="1"/>
          </p:cNvSpPr>
          <p:nvPr/>
        </p:nvSpPr>
        <p:spPr bwMode="auto">
          <a:xfrm>
            <a:off x="2819400" y="4043363"/>
            <a:ext cx="1588" cy="8382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55658" name="Line 9"/>
          <p:cNvSpPr>
            <a:spLocks noChangeShapeType="1"/>
          </p:cNvSpPr>
          <p:nvPr/>
        </p:nvSpPr>
        <p:spPr bwMode="auto">
          <a:xfrm flipH="1">
            <a:off x="5403850" y="3890963"/>
            <a:ext cx="393700" cy="3048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55659" name="Line 10"/>
          <p:cNvSpPr>
            <a:spLocks noChangeShapeType="1"/>
          </p:cNvSpPr>
          <p:nvPr/>
        </p:nvSpPr>
        <p:spPr bwMode="auto">
          <a:xfrm>
            <a:off x="6248400" y="3890963"/>
            <a:ext cx="381000" cy="3810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55660" name="Line 11"/>
          <p:cNvSpPr>
            <a:spLocks noChangeShapeType="1"/>
          </p:cNvSpPr>
          <p:nvPr/>
        </p:nvSpPr>
        <p:spPr bwMode="auto">
          <a:xfrm>
            <a:off x="5334000" y="4652963"/>
            <a:ext cx="457200" cy="4572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55661" name="Line 12"/>
          <p:cNvSpPr>
            <a:spLocks noChangeShapeType="1"/>
          </p:cNvSpPr>
          <p:nvPr/>
        </p:nvSpPr>
        <p:spPr bwMode="auto">
          <a:xfrm flipH="1">
            <a:off x="6242050" y="4729163"/>
            <a:ext cx="469900" cy="3810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55662" name="Line 13"/>
          <p:cNvSpPr>
            <a:spLocks noChangeShapeType="1"/>
          </p:cNvSpPr>
          <p:nvPr/>
        </p:nvSpPr>
        <p:spPr bwMode="auto">
          <a:xfrm>
            <a:off x="5562600" y="4348163"/>
            <a:ext cx="990600" cy="15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55663" name="Line 14"/>
          <p:cNvSpPr>
            <a:spLocks noChangeShapeType="1"/>
          </p:cNvSpPr>
          <p:nvPr/>
        </p:nvSpPr>
        <p:spPr bwMode="auto">
          <a:xfrm flipH="1">
            <a:off x="5556250" y="4500563"/>
            <a:ext cx="1003300" cy="15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55664" name="Line 15"/>
          <p:cNvSpPr>
            <a:spLocks noChangeShapeType="1"/>
          </p:cNvSpPr>
          <p:nvPr/>
        </p:nvSpPr>
        <p:spPr bwMode="auto">
          <a:xfrm flipV="1">
            <a:off x="5943600" y="4037013"/>
            <a:ext cx="1588" cy="8509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55665" name="Line 16"/>
          <p:cNvSpPr>
            <a:spLocks noChangeShapeType="1"/>
          </p:cNvSpPr>
          <p:nvPr/>
        </p:nvSpPr>
        <p:spPr bwMode="auto">
          <a:xfrm>
            <a:off x="6096000" y="4043363"/>
            <a:ext cx="1588" cy="8382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01745" name="Rectangle 17"/>
          <p:cNvSpPr>
            <a:spLocks noChangeArrowheads="1"/>
          </p:cNvSpPr>
          <p:nvPr/>
        </p:nvSpPr>
        <p:spPr bwMode="auto">
          <a:xfrm>
            <a:off x="357188" y="404813"/>
            <a:ext cx="7715250" cy="384175"/>
          </a:xfrm>
          <a:prstGeom prst="rect">
            <a:avLst/>
          </a:prstGeom>
          <a:noFill/>
          <a:ln w="9525">
            <a:noFill/>
            <a:round/>
            <a:headEnd/>
            <a:tailEnd/>
          </a:ln>
        </p:spPr>
        <p:txBody>
          <a:bodyPr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4) Good and Evil Seen from the Viewpoint of Purpose</a:t>
            </a:r>
          </a:p>
        </p:txBody>
      </p:sp>
      <p:sp>
        <p:nvSpPr>
          <p:cNvPr id="201746" name="Text Box 18"/>
          <p:cNvSpPr txBox="1">
            <a:spLocks noChangeArrowheads="1"/>
          </p:cNvSpPr>
          <p:nvPr/>
        </p:nvSpPr>
        <p:spPr bwMode="auto">
          <a:xfrm>
            <a:off x="684213" y="908050"/>
            <a:ext cx="8072437" cy="2014538"/>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Had Adam and Eve formed a four position foundation centered on God, they would have established a good world. </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 But when they loved each other with a purpose contrary to this and established a four position foundation centered on Satan, they ended up forming an evil world. </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 This demonstrates that </a:t>
            </a:r>
            <a:r>
              <a:rPr kumimoji="0" lang="en-US" altLang="ko-KR" u="sng">
                <a:solidFill>
                  <a:schemeClr val="accent2"/>
                </a:solidFill>
                <a:latin typeface="Arial" charset="0"/>
                <a:ea typeface="ＭＳ Ｐゴシック" pitchFamily="34" charset="-128"/>
              </a:rPr>
              <a:t>“good” and “evil” refer to the results produced from identical content used in the pursuit of opposite purposes</a:t>
            </a:r>
            <a:r>
              <a:rPr kumimoji="0" lang="en-US" altLang="ko-KR">
                <a:latin typeface="Arial" charset="0"/>
                <a:ea typeface="ＭＳ Ｐゴシック" pitchFamily="34" charset="-128"/>
              </a:rPr>
              <a:t>. </a:t>
            </a:r>
          </a:p>
        </p:txBody>
      </p:sp>
      <p:sp>
        <p:nvSpPr>
          <p:cNvPr id="155668" name="Oval 19"/>
          <p:cNvSpPr>
            <a:spLocks noChangeArrowheads="1"/>
          </p:cNvSpPr>
          <p:nvPr/>
        </p:nvSpPr>
        <p:spPr bwMode="auto">
          <a:xfrm>
            <a:off x="2438400" y="3357563"/>
            <a:ext cx="609600" cy="609600"/>
          </a:xfrm>
          <a:prstGeom prst="ellipse">
            <a:avLst/>
          </a:prstGeom>
          <a:solidFill>
            <a:srgbClr val="FFFF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God</a:t>
            </a:r>
          </a:p>
        </p:txBody>
      </p:sp>
      <p:sp>
        <p:nvSpPr>
          <p:cNvPr id="201748" name="Oval 20"/>
          <p:cNvSpPr>
            <a:spLocks noChangeArrowheads="1"/>
          </p:cNvSpPr>
          <p:nvPr/>
        </p:nvSpPr>
        <p:spPr bwMode="auto">
          <a:xfrm>
            <a:off x="1600200" y="4119563"/>
            <a:ext cx="685800" cy="609600"/>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ea typeface="ＭＳ Ｐゴシック" pitchFamily="34" charset="-128"/>
              </a:rPr>
              <a:t>Subject</a:t>
            </a:r>
          </a:p>
        </p:txBody>
      </p:sp>
      <p:sp>
        <p:nvSpPr>
          <p:cNvPr id="155670" name="Oval 21"/>
          <p:cNvSpPr>
            <a:spLocks noChangeArrowheads="1"/>
          </p:cNvSpPr>
          <p:nvPr/>
        </p:nvSpPr>
        <p:spPr bwMode="auto">
          <a:xfrm>
            <a:off x="3276600" y="4119563"/>
            <a:ext cx="685800" cy="609600"/>
          </a:xfrm>
          <a:prstGeom prst="ellipse">
            <a:avLst/>
          </a:prstGeom>
          <a:solidFill>
            <a:srgbClr val="FFCCCC"/>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Object</a:t>
            </a:r>
          </a:p>
        </p:txBody>
      </p:sp>
      <p:sp>
        <p:nvSpPr>
          <p:cNvPr id="155671" name="Oval 22"/>
          <p:cNvSpPr>
            <a:spLocks noChangeArrowheads="1"/>
          </p:cNvSpPr>
          <p:nvPr/>
        </p:nvSpPr>
        <p:spPr bwMode="auto">
          <a:xfrm>
            <a:off x="2438400" y="4957763"/>
            <a:ext cx="609600" cy="609600"/>
          </a:xfrm>
          <a:prstGeom prst="ellipse">
            <a:avLst/>
          </a:prstGeom>
          <a:solidFill>
            <a:srgbClr val="00B05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Union</a:t>
            </a:r>
          </a:p>
        </p:txBody>
      </p:sp>
      <p:sp>
        <p:nvSpPr>
          <p:cNvPr id="155672" name="Oval 23"/>
          <p:cNvSpPr>
            <a:spLocks noChangeArrowheads="1"/>
          </p:cNvSpPr>
          <p:nvPr/>
        </p:nvSpPr>
        <p:spPr bwMode="auto">
          <a:xfrm>
            <a:off x="5715000" y="3357563"/>
            <a:ext cx="609600" cy="609600"/>
          </a:xfrm>
          <a:prstGeom prst="ellipse">
            <a:avLst/>
          </a:prstGeom>
          <a:solidFill>
            <a:srgbClr val="FF00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Satan</a:t>
            </a:r>
          </a:p>
        </p:txBody>
      </p:sp>
      <p:sp>
        <p:nvSpPr>
          <p:cNvPr id="201752" name="Oval 24"/>
          <p:cNvSpPr>
            <a:spLocks noChangeArrowheads="1"/>
          </p:cNvSpPr>
          <p:nvPr/>
        </p:nvSpPr>
        <p:spPr bwMode="auto">
          <a:xfrm>
            <a:off x="4876800" y="4119563"/>
            <a:ext cx="685800" cy="609600"/>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ea typeface="ＭＳ Ｐゴシック" pitchFamily="34" charset="-128"/>
              </a:rPr>
              <a:t>Subject</a:t>
            </a:r>
            <a:endParaRPr kumimoji="0" lang="en-US" altLang="ko-KR" sz="1600">
              <a:solidFill>
                <a:schemeClr val="bg1"/>
              </a:solidFill>
              <a:latin typeface="Arial" charset="0"/>
              <a:ea typeface="ＭＳ Ｐゴシック" pitchFamily="34" charset="-128"/>
            </a:endParaRPr>
          </a:p>
        </p:txBody>
      </p:sp>
      <p:sp>
        <p:nvSpPr>
          <p:cNvPr id="155674" name="Oval 25"/>
          <p:cNvSpPr>
            <a:spLocks noChangeArrowheads="1"/>
          </p:cNvSpPr>
          <p:nvPr/>
        </p:nvSpPr>
        <p:spPr bwMode="auto">
          <a:xfrm>
            <a:off x="6553200" y="4119563"/>
            <a:ext cx="685800" cy="609600"/>
          </a:xfrm>
          <a:prstGeom prst="ellipse">
            <a:avLst/>
          </a:prstGeom>
          <a:solidFill>
            <a:srgbClr val="FFCCCC"/>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Object</a:t>
            </a:r>
          </a:p>
        </p:txBody>
      </p:sp>
      <p:sp>
        <p:nvSpPr>
          <p:cNvPr id="155675" name="Oval 26"/>
          <p:cNvSpPr>
            <a:spLocks noChangeArrowheads="1"/>
          </p:cNvSpPr>
          <p:nvPr/>
        </p:nvSpPr>
        <p:spPr bwMode="auto">
          <a:xfrm>
            <a:off x="5715000" y="4957763"/>
            <a:ext cx="609600" cy="609600"/>
          </a:xfrm>
          <a:prstGeom prst="ellipse">
            <a:avLst/>
          </a:prstGeom>
          <a:solidFill>
            <a:schemeClr val="accent3">
              <a:lumMod val="75000"/>
            </a:schemeClr>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Union</a:t>
            </a:r>
          </a:p>
        </p:txBody>
      </p:sp>
      <p:sp>
        <p:nvSpPr>
          <p:cNvPr id="145435" name="AutoShape 27"/>
          <p:cNvSpPr>
            <a:spLocks noChangeArrowheads="1"/>
          </p:cNvSpPr>
          <p:nvPr/>
        </p:nvSpPr>
        <p:spPr bwMode="auto">
          <a:xfrm>
            <a:off x="2362200" y="5719763"/>
            <a:ext cx="762000" cy="533400"/>
          </a:xfrm>
          <a:prstGeom prst="roundRect">
            <a:avLst>
              <a:gd name="adj" fmla="val 16667"/>
            </a:avLst>
          </a:prstGeom>
          <a:solidFill>
            <a:srgbClr val="63CAD8"/>
          </a:solidFill>
          <a:ln w="9360">
            <a:solidFill>
              <a:schemeClr val="tx1"/>
            </a:solidFill>
            <a:miter lim="800000"/>
            <a:headEnd/>
            <a:tailEnd/>
          </a:ln>
          <a:effectLst>
            <a:outerShdw dist="107933" dir="2700000" algn="ctr" rotWithShape="0">
              <a:srgbClr val="000000"/>
            </a:outerShdw>
          </a:effectLst>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sz="1600" dirty="0">
                <a:latin typeface="+mj-lt"/>
                <a:ea typeface="MS PGothic" pitchFamily="34" charset="-128"/>
                <a:cs typeface="+mn-cs"/>
              </a:rPr>
              <a:t>Good</a:t>
            </a:r>
          </a:p>
        </p:txBody>
      </p:sp>
      <p:sp>
        <p:nvSpPr>
          <p:cNvPr id="145436" name="AutoShape 28"/>
          <p:cNvSpPr>
            <a:spLocks noChangeArrowheads="1"/>
          </p:cNvSpPr>
          <p:nvPr/>
        </p:nvSpPr>
        <p:spPr bwMode="auto">
          <a:xfrm>
            <a:off x="5638800" y="5719763"/>
            <a:ext cx="762000" cy="533400"/>
          </a:xfrm>
          <a:prstGeom prst="roundRect">
            <a:avLst>
              <a:gd name="adj" fmla="val 16667"/>
            </a:avLst>
          </a:prstGeom>
          <a:solidFill>
            <a:srgbClr val="FF0000"/>
          </a:solidFill>
          <a:ln w="9360">
            <a:solidFill>
              <a:schemeClr val="tx1"/>
            </a:solidFill>
            <a:miter lim="800000"/>
            <a:headEnd/>
            <a:tailEnd/>
          </a:ln>
          <a:effectLst>
            <a:outerShdw dist="107933" dir="2700000" algn="ctr" rotWithShape="0">
              <a:srgbClr val="000000"/>
            </a:outerShdw>
          </a:effectLst>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sz="1600" dirty="0">
                <a:solidFill>
                  <a:schemeClr val="bg1"/>
                </a:solidFill>
                <a:latin typeface="+mj-lt"/>
                <a:ea typeface="MS PGothic" pitchFamily="34" charset="-128"/>
                <a:cs typeface="+mn-cs"/>
              </a:rPr>
              <a:t>Evil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3777" name="Group 1"/>
          <p:cNvGrpSpPr>
            <a:grpSpLocks/>
          </p:cNvGrpSpPr>
          <p:nvPr/>
        </p:nvGrpSpPr>
        <p:grpSpPr bwMode="auto">
          <a:xfrm>
            <a:off x="6184900" y="5322888"/>
            <a:ext cx="1296988" cy="620712"/>
            <a:chOff x="3022" y="3353"/>
            <a:chExt cx="817" cy="391"/>
          </a:xfrm>
        </p:grpSpPr>
        <p:sp>
          <p:nvSpPr>
            <p:cNvPr id="203786" name="AutoShape 2"/>
            <p:cNvSpPr>
              <a:spLocks noChangeArrowheads="1"/>
            </p:cNvSpPr>
            <p:nvPr/>
          </p:nvSpPr>
          <p:spPr bwMode="auto">
            <a:xfrm>
              <a:off x="3552" y="3408"/>
              <a:ext cx="288" cy="288"/>
            </a:xfrm>
            <a:prstGeom prst="lightningBolt">
              <a:avLst/>
            </a:prstGeom>
            <a:solidFill>
              <a:srgbClr val="996633"/>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203787" name="AutoShape 3"/>
            <p:cNvSpPr>
              <a:spLocks noChangeArrowheads="1"/>
            </p:cNvSpPr>
            <p:nvPr/>
          </p:nvSpPr>
          <p:spPr bwMode="auto">
            <a:xfrm rot="2760000">
              <a:off x="3349" y="3415"/>
              <a:ext cx="288" cy="266"/>
            </a:xfrm>
            <a:prstGeom prst="lightningBolt">
              <a:avLst/>
            </a:prstGeom>
            <a:solidFill>
              <a:srgbClr val="996633"/>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203788" name="AutoShape 4"/>
            <p:cNvSpPr>
              <a:spLocks noChangeArrowheads="1"/>
            </p:cNvSpPr>
            <p:nvPr/>
          </p:nvSpPr>
          <p:spPr bwMode="auto">
            <a:xfrm rot="5460000">
              <a:off x="3014" y="3416"/>
              <a:ext cx="288" cy="266"/>
            </a:xfrm>
            <a:prstGeom prst="lightningBolt">
              <a:avLst/>
            </a:prstGeom>
            <a:solidFill>
              <a:srgbClr val="996633"/>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203789" name="AutoShape 5"/>
            <p:cNvSpPr>
              <a:spLocks noChangeArrowheads="1"/>
            </p:cNvSpPr>
            <p:nvPr/>
          </p:nvSpPr>
          <p:spPr bwMode="auto">
            <a:xfrm rot="3420000">
              <a:off x="3158" y="3418"/>
              <a:ext cx="288" cy="266"/>
            </a:xfrm>
            <a:prstGeom prst="lightningBolt">
              <a:avLst/>
            </a:prstGeom>
            <a:solidFill>
              <a:srgbClr val="996633"/>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grpSp>
      <p:pic>
        <p:nvPicPr>
          <p:cNvPr id="203778" name="Picture 6"/>
          <p:cNvPicPr>
            <a:picLocks noChangeAspect="1" noChangeArrowheads="1"/>
          </p:cNvPicPr>
          <p:nvPr/>
        </p:nvPicPr>
        <p:blipFill>
          <a:blip r:embed="rId3"/>
          <a:srcRect/>
          <a:stretch>
            <a:fillRect/>
          </a:stretch>
        </p:blipFill>
        <p:spPr bwMode="auto">
          <a:xfrm>
            <a:off x="5349875" y="2754313"/>
            <a:ext cx="2936875" cy="2960687"/>
          </a:xfrm>
          <a:prstGeom prst="rect">
            <a:avLst/>
          </a:prstGeom>
          <a:noFill/>
          <a:ln w="9525">
            <a:noFill/>
            <a:miter lim="800000"/>
            <a:headEnd/>
            <a:tailEnd/>
          </a:ln>
        </p:spPr>
      </p:pic>
      <p:sp>
        <p:nvSpPr>
          <p:cNvPr id="203779" name="Rectangle 7"/>
          <p:cNvSpPr>
            <a:spLocks noChangeArrowheads="1"/>
          </p:cNvSpPr>
          <p:nvPr/>
        </p:nvSpPr>
        <p:spPr bwMode="auto">
          <a:xfrm>
            <a:off x="611188" y="404813"/>
            <a:ext cx="4083050" cy="504825"/>
          </a:xfrm>
          <a:prstGeom prst="rect">
            <a:avLst/>
          </a:prstGeom>
          <a:noFill/>
          <a:ln w="9525">
            <a:noFill/>
            <a:round/>
            <a:headEnd/>
            <a:tailEnd/>
          </a:ln>
        </p:spPr>
        <p:txBody>
          <a:bodyPr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5) What is Sin?</a:t>
            </a:r>
          </a:p>
        </p:txBody>
      </p:sp>
      <p:sp>
        <p:nvSpPr>
          <p:cNvPr id="203780" name="Text Box 8"/>
          <p:cNvSpPr txBox="1">
            <a:spLocks noChangeArrowheads="1"/>
          </p:cNvSpPr>
          <p:nvPr/>
        </p:nvSpPr>
        <p:spPr bwMode="auto">
          <a:xfrm>
            <a:off x="971550" y="1330325"/>
            <a:ext cx="7885113" cy="946150"/>
          </a:xfrm>
          <a:prstGeom prst="rect">
            <a:avLst/>
          </a:prstGeom>
          <a:noFill/>
          <a:ln w="9525">
            <a:noFill/>
            <a:round/>
            <a:headEnd/>
            <a:tailEnd/>
          </a:ln>
        </p:spPr>
        <p:txBody>
          <a:bodyPr lIns="90000" tIns="46800" rIns="90000" bIns="46800">
            <a:spAutoFit/>
          </a:bodyPr>
          <a:lstStyle/>
          <a:p>
            <a:pPr marL="457200" indent="-457200" defTabSz="449263">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2000" b="1">
                <a:latin typeface="Arial" charset="0"/>
                <a:ea typeface="ＭＳ Ｐゴシック" pitchFamily="34" charset="-128"/>
              </a:rPr>
              <a:t>1) Meaning</a:t>
            </a:r>
            <a:r>
              <a:rPr kumimoji="0" lang="en-US" altLang="ko-KR">
                <a:latin typeface="Arial" charset="0"/>
                <a:ea typeface="ＭＳ Ｐゴシック" pitchFamily="34" charset="-128"/>
              </a:rPr>
              <a:t> : Sin is a violation of heavenly law which is committed     </a:t>
            </a:r>
          </a:p>
          <a:p>
            <a:pPr marL="457200" indent="-457200" defTabSz="449263">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a:latin typeface="Arial" charset="0"/>
                <a:ea typeface="ＭＳ Ｐゴシック" pitchFamily="34" charset="-128"/>
              </a:rPr>
              <a:t>                     when a person forms a common base with Satan, </a:t>
            </a:r>
          </a:p>
          <a:p>
            <a:pPr marL="457200" indent="-457200" defTabSz="449263">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a:latin typeface="Arial" charset="0"/>
                <a:ea typeface="ＭＳ Ｐゴシック" pitchFamily="34" charset="-128"/>
              </a:rPr>
              <a:t>                     thus setting a condition for give and take action with him.</a:t>
            </a:r>
          </a:p>
        </p:txBody>
      </p:sp>
      <p:sp>
        <p:nvSpPr>
          <p:cNvPr id="203781" name="Text Box 9"/>
          <p:cNvSpPr txBox="1">
            <a:spLocks noChangeArrowheads="1"/>
          </p:cNvSpPr>
          <p:nvPr/>
        </p:nvSpPr>
        <p:spPr bwMode="auto">
          <a:xfrm>
            <a:off x="1042988" y="2997200"/>
            <a:ext cx="3013075" cy="2549525"/>
          </a:xfrm>
          <a:prstGeom prst="rect">
            <a:avLst/>
          </a:prstGeom>
          <a:noFill/>
          <a:ln w="9525">
            <a:noFill/>
            <a:miter lim="800000"/>
            <a:headEnd/>
            <a:tailEnd/>
          </a:ln>
        </p:spPr>
        <p:txBody>
          <a:bodyPr wrap="none" lIns="90000" tIns="46800" rIns="90000" bIns="46800">
            <a:spAutoFit/>
          </a:bodyPr>
          <a:lstStyle/>
          <a:p>
            <a:pPr defTabSz="449263">
              <a:lnSpc>
                <a:spcPct val="17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b="1">
                <a:latin typeface="Arial" charset="0"/>
                <a:ea typeface="ＭＳ Ｐゴシック" pitchFamily="34" charset="-128"/>
              </a:rPr>
              <a:t>2) Classification of sins</a:t>
            </a:r>
          </a:p>
          <a:p>
            <a:pPr defTabSz="449263">
              <a:lnSpc>
                <a:spcPct val="17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①Individual sin (leaf)</a:t>
            </a:r>
            <a:r>
              <a:rPr kumimoji="0" lang="ar-SA" altLang="ko-KR">
                <a:latin typeface="Arial" charset="0"/>
                <a:ea typeface="ＭＳ Ｐゴシック" pitchFamily="34" charset="-128"/>
              </a:rPr>
              <a:t>‏</a:t>
            </a:r>
            <a:endParaRPr kumimoji="0" lang="en-US" altLang="ko-KR">
              <a:latin typeface="Arial" charset="0"/>
              <a:ea typeface="ＭＳ Ｐゴシック" pitchFamily="34" charset="-128"/>
            </a:endParaRPr>
          </a:p>
          <a:p>
            <a:pPr defTabSz="449263">
              <a:lnSpc>
                <a:spcPct val="17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②Collective sin (branch)</a:t>
            </a:r>
            <a:r>
              <a:rPr kumimoji="0" lang="ar-SA" altLang="ko-KR">
                <a:latin typeface="Arial" charset="0"/>
              </a:rPr>
              <a:t>‏</a:t>
            </a:r>
            <a:endParaRPr kumimoji="0" lang="en-US" altLang="ko-KR">
              <a:latin typeface="Arial" charset="0"/>
              <a:ea typeface="ＭＳ Ｐゴシック" pitchFamily="34" charset="-128"/>
            </a:endParaRPr>
          </a:p>
          <a:p>
            <a:pPr defTabSz="449263">
              <a:lnSpc>
                <a:spcPct val="17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③Hereditary sin (trunk)</a:t>
            </a:r>
            <a:r>
              <a:rPr kumimoji="0" lang="ar-SA" altLang="ko-KR">
                <a:latin typeface="Arial" charset="0"/>
              </a:rPr>
              <a:t>‏</a:t>
            </a:r>
            <a:endParaRPr kumimoji="0" lang="en-US" altLang="ko-KR">
              <a:latin typeface="Arial" charset="0"/>
              <a:ea typeface="ＭＳ Ｐゴシック" pitchFamily="34" charset="-128"/>
            </a:endParaRPr>
          </a:p>
          <a:p>
            <a:pPr defTabSz="449263">
              <a:lnSpc>
                <a:spcPct val="17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④Original sin (root)</a:t>
            </a:r>
            <a:r>
              <a:rPr kumimoji="0" lang="ar-SA" altLang="ko-KR">
                <a:latin typeface="Arial" charset="0"/>
              </a:rPr>
              <a:t>‏</a:t>
            </a:r>
            <a:endParaRPr kumimoji="0" lang="en-US" altLang="ko-KR">
              <a:latin typeface="Arial" charset="0"/>
              <a:ea typeface="ＭＳ Ｐゴシック" pitchFamily="34" charset="-128"/>
            </a:endParaRPr>
          </a:p>
        </p:txBody>
      </p:sp>
      <p:sp>
        <p:nvSpPr>
          <p:cNvPr id="156679" name="Line 10"/>
          <p:cNvSpPr>
            <a:spLocks noChangeShapeType="1"/>
          </p:cNvSpPr>
          <p:nvPr/>
        </p:nvSpPr>
        <p:spPr bwMode="auto">
          <a:xfrm flipV="1">
            <a:off x="3348038" y="3716338"/>
            <a:ext cx="2447925" cy="144462"/>
          </a:xfrm>
          <a:prstGeom prst="line">
            <a:avLst/>
          </a:prstGeom>
          <a:noFill/>
          <a:ln w="28440">
            <a:solidFill>
              <a:srgbClr val="FF9900"/>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56680" name="Line 11"/>
          <p:cNvSpPr>
            <a:spLocks noChangeShapeType="1"/>
          </p:cNvSpPr>
          <p:nvPr/>
        </p:nvSpPr>
        <p:spPr bwMode="auto">
          <a:xfrm>
            <a:off x="3708400" y="4365625"/>
            <a:ext cx="2792413" cy="180975"/>
          </a:xfrm>
          <a:prstGeom prst="line">
            <a:avLst/>
          </a:prstGeom>
          <a:noFill/>
          <a:ln w="28440">
            <a:solidFill>
              <a:srgbClr val="FF9900"/>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56681" name="Line 12"/>
          <p:cNvSpPr>
            <a:spLocks noChangeShapeType="1"/>
          </p:cNvSpPr>
          <p:nvPr/>
        </p:nvSpPr>
        <p:spPr bwMode="auto">
          <a:xfrm>
            <a:off x="3571875" y="4786313"/>
            <a:ext cx="3232150" cy="227012"/>
          </a:xfrm>
          <a:prstGeom prst="line">
            <a:avLst/>
          </a:prstGeom>
          <a:noFill/>
          <a:ln w="28440">
            <a:solidFill>
              <a:srgbClr val="FF9900"/>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56682" name="Line 13"/>
          <p:cNvSpPr>
            <a:spLocks noChangeShapeType="1"/>
          </p:cNvSpPr>
          <p:nvPr/>
        </p:nvSpPr>
        <p:spPr bwMode="auto">
          <a:xfrm>
            <a:off x="3203575" y="5300663"/>
            <a:ext cx="3082925" cy="342900"/>
          </a:xfrm>
          <a:prstGeom prst="line">
            <a:avLst/>
          </a:prstGeom>
          <a:noFill/>
          <a:ln w="28440">
            <a:solidFill>
              <a:srgbClr val="FF9900"/>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ext Box 1"/>
          <p:cNvSpPr txBox="1">
            <a:spLocks noChangeArrowheads="1"/>
          </p:cNvSpPr>
          <p:nvPr/>
        </p:nvSpPr>
        <p:spPr bwMode="auto">
          <a:xfrm>
            <a:off x="785813" y="1000125"/>
            <a:ext cx="7747000" cy="1355725"/>
          </a:xfrm>
          <a:prstGeom prst="rect">
            <a:avLst/>
          </a:prstGeom>
          <a:noFill/>
          <a:ln w="9525">
            <a:noFill/>
            <a:miter lim="800000"/>
            <a:headEnd/>
            <a:tailEnd/>
          </a:ln>
        </p:spPr>
        <p:txBody>
          <a:bodyPr lIns="90000" tIns="46800" rIns="90000" bIns="46800">
            <a:spAutoFit/>
          </a:bodyPr>
          <a:lstStyle/>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Adam and Eve inherited from the Archangel all the proclivities </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incidental to his transgression against God when he bound Eve in </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blood ties through their sexual relationship. These proclivities have</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become the root cause of the fallen inclinations in all people. </a:t>
            </a:r>
          </a:p>
        </p:txBody>
      </p:sp>
      <p:grpSp>
        <p:nvGrpSpPr>
          <p:cNvPr id="205826" name="Group 2"/>
          <p:cNvGrpSpPr>
            <a:grpSpLocks/>
          </p:cNvGrpSpPr>
          <p:nvPr/>
        </p:nvGrpSpPr>
        <p:grpSpPr bwMode="auto">
          <a:xfrm>
            <a:off x="2643188" y="2768600"/>
            <a:ext cx="6429375" cy="3397250"/>
            <a:chOff x="1776" y="1583"/>
            <a:chExt cx="3984" cy="2140"/>
          </a:xfrm>
        </p:grpSpPr>
        <p:sp>
          <p:nvSpPr>
            <p:cNvPr id="205840" name="Rectangle 3"/>
            <p:cNvSpPr>
              <a:spLocks noChangeArrowheads="1"/>
            </p:cNvSpPr>
            <p:nvPr/>
          </p:nvSpPr>
          <p:spPr bwMode="auto">
            <a:xfrm>
              <a:off x="4754" y="3299"/>
              <a:ext cx="875" cy="423"/>
            </a:xfrm>
            <a:prstGeom prst="rect">
              <a:avLst/>
            </a:prstGeom>
            <a:noFill/>
            <a:ln w="9525">
              <a:solidFill>
                <a:schemeClr val="tx1"/>
              </a:solid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Sacrifice</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Service</a:t>
              </a:r>
              <a:r>
                <a:rPr kumimoji="0" lang="en-US" sz="1400">
                  <a:latin typeface="Arial" charset="0"/>
                  <a:ea typeface="ＭＳ Ｐゴシック" pitchFamily="34" charset="-128"/>
                </a:rPr>
                <a:t>（通）</a:t>
              </a:r>
            </a:p>
          </p:txBody>
        </p:sp>
        <p:sp>
          <p:nvSpPr>
            <p:cNvPr id="205841" name="Rectangle 4"/>
            <p:cNvSpPr>
              <a:spLocks noChangeArrowheads="1"/>
            </p:cNvSpPr>
            <p:nvPr/>
          </p:nvSpPr>
          <p:spPr bwMode="auto">
            <a:xfrm>
              <a:off x="3120" y="3299"/>
              <a:ext cx="1634" cy="423"/>
            </a:xfrm>
            <a:prstGeom prst="rect">
              <a:avLst/>
            </a:prstGeom>
            <a:noFill/>
            <a:ln w="9525">
              <a:solidFill>
                <a:schemeClr val="tx1"/>
              </a:solid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Multiplying the criminal act (stubbornness)</a:t>
              </a:r>
              <a:r>
                <a:rPr kumimoji="0" lang="ar-SA" altLang="ko-KR" sz="1400">
                  <a:latin typeface="Arial" charset="0"/>
                  <a:ea typeface="ＭＳ Ｐゴシック" pitchFamily="34" charset="-128"/>
                </a:rPr>
                <a:t>‏</a:t>
              </a:r>
              <a:endParaRPr kumimoji="0" lang="en-US" altLang="ko-KR" sz="1400">
                <a:latin typeface="Arial" charset="0"/>
                <a:ea typeface="ＭＳ Ｐゴシック" pitchFamily="34" charset="-128"/>
              </a:endParaRPr>
            </a:p>
          </p:txBody>
        </p:sp>
        <p:sp>
          <p:nvSpPr>
            <p:cNvPr id="205842" name="Rectangle 5"/>
            <p:cNvSpPr>
              <a:spLocks noChangeArrowheads="1"/>
            </p:cNvSpPr>
            <p:nvPr/>
          </p:nvSpPr>
          <p:spPr bwMode="auto">
            <a:xfrm>
              <a:off x="1776" y="3299"/>
              <a:ext cx="1344" cy="423"/>
            </a:xfrm>
            <a:prstGeom prst="rect">
              <a:avLst/>
            </a:prstGeom>
            <a:noFill/>
            <a:ln w="9525">
              <a:solidFill>
                <a:schemeClr val="tx1"/>
              </a:solid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④Multiply goodness</a:t>
              </a:r>
            </a:p>
          </p:txBody>
        </p:sp>
        <p:sp>
          <p:nvSpPr>
            <p:cNvPr id="205843" name="Rectangle 6"/>
            <p:cNvSpPr>
              <a:spLocks noChangeArrowheads="1"/>
            </p:cNvSpPr>
            <p:nvPr/>
          </p:nvSpPr>
          <p:spPr bwMode="auto">
            <a:xfrm>
              <a:off x="4754" y="2850"/>
              <a:ext cx="1006" cy="449"/>
            </a:xfrm>
            <a:prstGeom prst="rect">
              <a:avLst/>
            </a:prstGeom>
            <a:noFill/>
            <a:ln w="9525">
              <a:noFill/>
              <a:miter lim="800000"/>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Obedience</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Submission</a:t>
              </a:r>
              <a:r>
                <a:rPr kumimoji="0" lang="en-US" sz="1400">
                  <a:latin typeface="Arial" charset="0"/>
                  <a:ea typeface="ＭＳ Ｐゴシック" pitchFamily="34" charset="-128"/>
                </a:rPr>
                <a:t>（屈）</a:t>
              </a:r>
            </a:p>
          </p:txBody>
        </p:sp>
        <p:sp>
          <p:nvSpPr>
            <p:cNvPr id="205844" name="Rectangle 7"/>
            <p:cNvSpPr>
              <a:spLocks noChangeArrowheads="1"/>
            </p:cNvSpPr>
            <p:nvPr/>
          </p:nvSpPr>
          <p:spPr bwMode="auto">
            <a:xfrm>
              <a:off x="3120" y="2850"/>
              <a:ext cx="1634" cy="449"/>
            </a:xfrm>
            <a:prstGeom prst="rect">
              <a:avLst/>
            </a:prstGeom>
            <a:noFill/>
            <a:ln w="9525">
              <a:solidFill>
                <a:schemeClr val="tx1"/>
              </a:solid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Reversing dominion (arrogance)</a:t>
              </a:r>
              <a:r>
                <a:rPr kumimoji="0" lang="ar-SA" altLang="ko-KR" sz="1400">
                  <a:latin typeface="Arial" charset="0"/>
                  <a:ea typeface="ＭＳ Ｐゴシック" pitchFamily="34" charset="-128"/>
                </a:rPr>
                <a:t>‏</a:t>
              </a:r>
              <a:endParaRPr kumimoji="0" lang="en-US" altLang="ko-KR" sz="1400">
                <a:latin typeface="Arial" charset="0"/>
                <a:ea typeface="ＭＳ Ｐゴシック" pitchFamily="34" charset="-128"/>
              </a:endParaRPr>
            </a:p>
          </p:txBody>
        </p:sp>
        <p:sp>
          <p:nvSpPr>
            <p:cNvPr id="205845" name="Rectangle 8"/>
            <p:cNvSpPr>
              <a:spLocks noChangeArrowheads="1"/>
            </p:cNvSpPr>
            <p:nvPr/>
          </p:nvSpPr>
          <p:spPr bwMode="auto">
            <a:xfrm>
              <a:off x="1776" y="2850"/>
              <a:ext cx="1344" cy="449"/>
            </a:xfrm>
            <a:prstGeom prst="rect">
              <a:avLst/>
            </a:prstGeom>
            <a:noFill/>
            <a:ln w="9525">
              <a:solidFill>
                <a:schemeClr val="tx1"/>
              </a:solid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③Obedience,  </a:t>
              </a:r>
            </a:p>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Submission (</a:t>
              </a:r>
              <a:r>
                <a:rPr kumimoji="0" lang="en-US" sz="1400">
                  <a:latin typeface="Arial" charset="0"/>
                  <a:ea typeface="ＭＳ Ｐゴシック" pitchFamily="34" charset="-128"/>
                </a:rPr>
                <a:t>順・屈</a:t>
              </a:r>
              <a:r>
                <a:rPr kumimoji="0" lang="en-US" altLang="ko-KR" sz="1400">
                  <a:latin typeface="Arial" charset="0"/>
                  <a:ea typeface="ＭＳ Ｐゴシック" pitchFamily="34" charset="-128"/>
                </a:rPr>
                <a:t>)</a:t>
              </a:r>
              <a:r>
                <a:rPr kumimoji="0" lang="ar-SA" altLang="ko-KR" sz="1400">
                  <a:latin typeface="Arial" charset="0"/>
                  <a:ea typeface="ＭＳ Ｐゴシック" pitchFamily="34" charset="-128"/>
                </a:rPr>
                <a:t>‏</a:t>
              </a:r>
              <a:endParaRPr kumimoji="0" lang="en-US" altLang="ko-KR" sz="1400">
                <a:latin typeface="Arial" charset="0"/>
                <a:ea typeface="ＭＳ Ｐゴシック" pitchFamily="34" charset="-128"/>
              </a:endParaRPr>
            </a:p>
          </p:txBody>
        </p:sp>
        <p:sp>
          <p:nvSpPr>
            <p:cNvPr id="205846" name="Rectangle 9"/>
            <p:cNvSpPr>
              <a:spLocks noChangeArrowheads="1"/>
            </p:cNvSpPr>
            <p:nvPr/>
          </p:nvSpPr>
          <p:spPr bwMode="auto">
            <a:xfrm>
              <a:off x="4754" y="2403"/>
              <a:ext cx="875" cy="447"/>
            </a:xfrm>
            <a:prstGeom prst="rect">
              <a:avLst/>
            </a:prstGeom>
            <a:noFill/>
            <a:ln w="9525">
              <a:solidFill>
                <a:schemeClr val="tx1"/>
              </a:solid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Mediator</a:t>
              </a:r>
              <a:r>
                <a:rPr kumimoji="0" lang="en-US" sz="1400">
                  <a:latin typeface="Arial" charset="0"/>
                  <a:ea typeface="ＭＳ Ｐゴシック" pitchFamily="34" charset="-128"/>
                </a:rPr>
                <a:t>（仲）</a:t>
              </a:r>
            </a:p>
          </p:txBody>
        </p:sp>
        <p:sp>
          <p:nvSpPr>
            <p:cNvPr id="205847" name="Rectangle 10"/>
            <p:cNvSpPr>
              <a:spLocks noChangeArrowheads="1"/>
            </p:cNvSpPr>
            <p:nvPr/>
          </p:nvSpPr>
          <p:spPr bwMode="auto">
            <a:xfrm>
              <a:off x="3120" y="2403"/>
              <a:ext cx="1634" cy="447"/>
            </a:xfrm>
            <a:prstGeom prst="rect">
              <a:avLst/>
            </a:prstGeom>
            <a:noFill/>
            <a:ln w="9525">
              <a:solidFill>
                <a:schemeClr val="tx1"/>
              </a:solid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Leaving one’s proper position (temper)</a:t>
              </a:r>
              <a:r>
                <a:rPr kumimoji="0" lang="ar-SA" altLang="ko-KR" sz="1400">
                  <a:latin typeface="Arial" charset="0"/>
                  <a:ea typeface="ＭＳ Ｐゴシック" pitchFamily="34" charset="-128"/>
                </a:rPr>
                <a:t>‏</a:t>
              </a:r>
              <a:endParaRPr kumimoji="0" lang="en-US" altLang="ko-KR" sz="1400">
                <a:latin typeface="Arial" charset="0"/>
                <a:ea typeface="ＭＳ Ｐゴシック" pitchFamily="34" charset="-128"/>
              </a:endParaRPr>
            </a:p>
          </p:txBody>
        </p:sp>
        <p:sp>
          <p:nvSpPr>
            <p:cNvPr id="205848" name="Rectangle 11"/>
            <p:cNvSpPr>
              <a:spLocks noChangeArrowheads="1"/>
            </p:cNvSpPr>
            <p:nvPr/>
          </p:nvSpPr>
          <p:spPr bwMode="auto">
            <a:xfrm>
              <a:off x="1776" y="2403"/>
              <a:ext cx="1344" cy="447"/>
            </a:xfrm>
            <a:prstGeom prst="rect">
              <a:avLst/>
            </a:prstGeom>
            <a:noFill/>
            <a:ln w="9525">
              <a:solidFill>
                <a:schemeClr val="tx1"/>
              </a:solid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②One’s position    	(mediation)</a:t>
              </a:r>
              <a:r>
                <a:rPr kumimoji="0" lang="ar-SA" altLang="ko-KR" sz="1400">
                  <a:latin typeface="Arial" charset="0"/>
                  <a:ea typeface="ＭＳ Ｐゴシック" pitchFamily="34" charset="-128"/>
                </a:rPr>
                <a:t>‏</a:t>
              </a:r>
              <a:endParaRPr kumimoji="0" lang="en-US" altLang="ko-KR" sz="1400">
                <a:latin typeface="Arial" charset="0"/>
                <a:ea typeface="ＭＳ Ｐゴシック" pitchFamily="34" charset="-128"/>
              </a:endParaRPr>
            </a:p>
          </p:txBody>
        </p:sp>
        <p:sp>
          <p:nvSpPr>
            <p:cNvPr id="205849" name="Rectangle 12"/>
            <p:cNvSpPr>
              <a:spLocks noChangeArrowheads="1"/>
            </p:cNvSpPr>
            <p:nvPr/>
          </p:nvSpPr>
          <p:spPr bwMode="auto">
            <a:xfrm>
              <a:off x="4754" y="1855"/>
              <a:ext cx="875" cy="548"/>
            </a:xfrm>
            <a:prstGeom prst="rect">
              <a:avLst/>
            </a:prstGeom>
            <a:noFill/>
            <a:ln w="9525">
              <a:solidFill>
                <a:schemeClr val="tx1"/>
              </a:solid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Love</a:t>
              </a:r>
              <a:r>
                <a:rPr kumimoji="0" lang="en-US" sz="1400">
                  <a:latin typeface="Arial" charset="0"/>
                  <a:ea typeface="ＭＳ Ｐゴシック" pitchFamily="34" charset="-128"/>
                </a:rPr>
                <a:t>（愛）</a:t>
              </a:r>
            </a:p>
          </p:txBody>
        </p:sp>
        <p:sp>
          <p:nvSpPr>
            <p:cNvPr id="205850" name="Rectangle 13"/>
            <p:cNvSpPr>
              <a:spLocks noChangeArrowheads="1"/>
            </p:cNvSpPr>
            <p:nvPr/>
          </p:nvSpPr>
          <p:spPr bwMode="auto">
            <a:xfrm>
              <a:off x="3120" y="1855"/>
              <a:ext cx="1634" cy="548"/>
            </a:xfrm>
            <a:prstGeom prst="rect">
              <a:avLst/>
            </a:prstGeom>
            <a:noFill/>
            <a:ln w="9525">
              <a:solidFill>
                <a:schemeClr val="tx1"/>
              </a:solid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300">
                  <a:latin typeface="Arial" charset="0"/>
                  <a:ea typeface="ＭＳ Ｐゴシック" pitchFamily="34" charset="-128"/>
                </a:rPr>
                <a:t>Failing to take God’s standpoint </a:t>
              </a:r>
              <a:r>
                <a:rPr kumimoji="0" lang="en-US" altLang="ko-KR" sz="1400">
                  <a:latin typeface="Arial" charset="0"/>
                  <a:ea typeface="ＭＳ Ｐゴシック" pitchFamily="34" charset="-128"/>
                </a:rPr>
                <a:t/>
              </a:r>
              <a:br>
                <a:rPr kumimoji="0" lang="en-US" altLang="ko-KR" sz="1400">
                  <a:latin typeface="Arial" charset="0"/>
                  <a:ea typeface="ＭＳ Ｐゴシック" pitchFamily="34" charset="-128"/>
                </a:rPr>
              </a:br>
              <a:r>
                <a:rPr kumimoji="0" lang="en-US" altLang="ko-KR" sz="1300">
                  <a:latin typeface="Arial" charset="0"/>
                  <a:ea typeface="ＭＳ Ｐゴシック" pitchFamily="34" charset="-128"/>
                </a:rPr>
                <a:t>(envy, jealousy)</a:t>
              </a:r>
              <a:r>
                <a:rPr kumimoji="0" lang="ar-SA" altLang="ko-KR" sz="1400">
                  <a:latin typeface="Arial" charset="0"/>
                  <a:ea typeface="ＭＳ Ｐゴシック" pitchFamily="34" charset="-128"/>
                </a:rPr>
                <a:t>‏</a:t>
              </a:r>
              <a:endParaRPr kumimoji="0" lang="en-US" altLang="ko-KR" sz="1400">
                <a:latin typeface="Arial" charset="0"/>
                <a:ea typeface="ＭＳ Ｐゴシック" pitchFamily="34" charset="-128"/>
              </a:endParaRPr>
            </a:p>
          </p:txBody>
        </p:sp>
        <p:sp>
          <p:nvSpPr>
            <p:cNvPr id="205851" name="Rectangle 14"/>
            <p:cNvSpPr>
              <a:spLocks noChangeArrowheads="1"/>
            </p:cNvSpPr>
            <p:nvPr/>
          </p:nvSpPr>
          <p:spPr bwMode="auto">
            <a:xfrm>
              <a:off x="1776" y="1855"/>
              <a:ext cx="1344" cy="548"/>
            </a:xfrm>
            <a:prstGeom prst="rect">
              <a:avLst/>
            </a:prstGeom>
            <a:noFill/>
            <a:ln w="9525">
              <a:solidFill>
                <a:schemeClr val="tx1"/>
              </a:solidFill>
              <a:round/>
              <a:headEnd/>
              <a:tailEnd/>
            </a:ln>
          </p:spPr>
          <p:txBody>
            <a:bodyPr lIns="90000" tIns="46800" rIns="90000" bIns="46800" anchor="ctr"/>
            <a:lstStyle/>
            <a:p>
              <a:pPr marL="527050" indent="-527050" defTabSz="449263">
                <a:spcBef>
                  <a:spcPts val="500"/>
                </a:spcBef>
                <a:buClr>
                  <a:srgbClr val="FFFFFF"/>
                </a:buClr>
                <a:buSzPct val="100000"/>
                <a:buFont typeface="ＭＳ Ｐゴシック" pitchFamily="34" charset="-128"/>
                <a:buNone/>
                <a:tabLst>
                  <a:tab pos="527050"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 pos="9510713" algn="l"/>
                </a:tabLst>
              </a:pPr>
              <a:r>
                <a:rPr kumimoji="0" lang="en-US" altLang="ja-JP" sz="1400">
                  <a:latin typeface="Arial" charset="0"/>
                  <a:ea typeface="ＭＳ Ｐゴシック" pitchFamily="34" charset="-128"/>
                </a:rPr>
                <a:t>①God’s standpoint  </a:t>
              </a:r>
              <a:br>
                <a:rPr kumimoji="0" lang="en-US" altLang="ja-JP" sz="1400">
                  <a:latin typeface="Arial" charset="0"/>
                  <a:ea typeface="ＭＳ Ｐゴシック" pitchFamily="34" charset="-128"/>
                </a:rPr>
              </a:b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love</a:t>
              </a:r>
              <a:r>
                <a:rPr kumimoji="0" lang="en-US" sz="1400">
                  <a:latin typeface="Arial" charset="0"/>
                  <a:ea typeface="ＭＳ Ｐゴシック" pitchFamily="34" charset="-128"/>
                </a:rPr>
                <a:t>）</a:t>
              </a:r>
            </a:p>
          </p:txBody>
        </p:sp>
        <p:sp>
          <p:nvSpPr>
            <p:cNvPr id="157725" name="Rectangle 15"/>
            <p:cNvSpPr>
              <a:spLocks noChangeArrowheads="1"/>
            </p:cNvSpPr>
            <p:nvPr/>
          </p:nvSpPr>
          <p:spPr bwMode="auto">
            <a:xfrm>
              <a:off x="4754" y="1583"/>
              <a:ext cx="875" cy="272"/>
            </a:xfrm>
            <a:prstGeom prst="rect">
              <a:avLst/>
            </a:prstGeom>
            <a:noFill/>
            <a:ln w="9525">
              <a:solidFill>
                <a:schemeClr val="tx1"/>
              </a:solidFill>
              <a:round/>
              <a:headEnd/>
              <a:tailEnd/>
            </a:ln>
          </p:spPr>
          <p:txBody>
            <a:bodyPr lIns="90000" tIns="46800" rIns="90000" bIns="46800" anchor="ctr"/>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Restoration</a:t>
              </a:r>
            </a:p>
          </p:txBody>
        </p:sp>
        <p:sp>
          <p:nvSpPr>
            <p:cNvPr id="157726" name="Rectangle 16"/>
            <p:cNvSpPr>
              <a:spLocks noChangeArrowheads="1"/>
            </p:cNvSpPr>
            <p:nvPr/>
          </p:nvSpPr>
          <p:spPr bwMode="auto">
            <a:xfrm>
              <a:off x="3120" y="1583"/>
              <a:ext cx="1634" cy="272"/>
            </a:xfrm>
            <a:prstGeom prst="rect">
              <a:avLst/>
            </a:prstGeom>
            <a:noFill/>
            <a:ln w="9525">
              <a:solidFill>
                <a:schemeClr val="tx1"/>
              </a:solidFill>
              <a:round/>
              <a:headEnd/>
              <a:tailEnd/>
            </a:ln>
          </p:spPr>
          <p:txBody>
            <a:bodyPr lIns="90000" tIns="46800" rIns="90000" bIns="46800" anchor="ctr"/>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Fallen Nature</a:t>
              </a:r>
            </a:p>
          </p:txBody>
        </p:sp>
        <p:sp>
          <p:nvSpPr>
            <p:cNvPr id="157727" name="Rectangle 17"/>
            <p:cNvSpPr>
              <a:spLocks noChangeArrowheads="1"/>
            </p:cNvSpPr>
            <p:nvPr/>
          </p:nvSpPr>
          <p:spPr bwMode="auto">
            <a:xfrm>
              <a:off x="1776" y="1583"/>
              <a:ext cx="1344" cy="272"/>
            </a:xfrm>
            <a:prstGeom prst="rect">
              <a:avLst/>
            </a:prstGeom>
            <a:noFill/>
            <a:ln w="9525">
              <a:solidFill>
                <a:schemeClr val="tx1"/>
              </a:solidFill>
              <a:round/>
              <a:headEnd/>
              <a:tailEnd/>
            </a:ln>
          </p:spPr>
          <p:txBody>
            <a:bodyPr lIns="90000" tIns="46800" rIns="90000" bIns="46800" anchor="ctr"/>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Original Nature</a:t>
              </a:r>
            </a:p>
          </p:txBody>
        </p:sp>
        <p:sp>
          <p:nvSpPr>
            <p:cNvPr id="157728" name="Line 18"/>
            <p:cNvSpPr>
              <a:spLocks noChangeShapeType="1"/>
            </p:cNvSpPr>
            <p:nvPr/>
          </p:nvSpPr>
          <p:spPr bwMode="auto">
            <a:xfrm>
              <a:off x="1776" y="1583"/>
              <a:ext cx="3840"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157729" name="Line 19"/>
            <p:cNvSpPr>
              <a:spLocks noChangeShapeType="1"/>
            </p:cNvSpPr>
            <p:nvPr/>
          </p:nvSpPr>
          <p:spPr bwMode="auto">
            <a:xfrm>
              <a:off x="1776" y="1855"/>
              <a:ext cx="3840" cy="1"/>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157730" name="Line 20"/>
            <p:cNvSpPr>
              <a:spLocks noChangeShapeType="1"/>
            </p:cNvSpPr>
            <p:nvPr/>
          </p:nvSpPr>
          <p:spPr bwMode="auto">
            <a:xfrm>
              <a:off x="1776" y="2403"/>
              <a:ext cx="3840" cy="1"/>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157731" name="Line 21"/>
            <p:cNvSpPr>
              <a:spLocks noChangeShapeType="1"/>
            </p:cNvSpPr>
            <p:nvPr/>
          </p:nvSpPr>
          <p:spPr bwMode="auto">
            <a:xfrm>
              <a:off x="1776" y="2850"/>
              <a:ext cx="3840" cy="1"/>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157732" name="Line 22"/>
            <p:cNvSpPr>
              <a:spLocks noChangeShapeType="1"/>
            </p:cNvSpPr>
            <p:nvPr/>
          </p:nvSpPr>
          <p:spPr bwMode="auto">
            <a:xfrm>
              <a:off x="1776" y="3299"/>
              <a:ext cx="3840" cy="1"/>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157733" name="Line 23"/>
            <p:cNvSpPr>
              <a:spLocks noChangeShapeType="1"/>
            </p:cNvSpPr>
            <p:nvPr/>
          </p:nvSpPr>
          <p:spPr bwMode="auto">
            <a:xfrm>
              <a:off x="1776" y="3722"/>
              <a:ext cx="3840"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157734" name="Line 24"/>
            <p:cNvSpPr>
              <a:spLocks noChangeShapeType="1"/>
            </p:cNvSpPr>
            <p:nvPr/>
          </p:nvSpPr>
          <p:spPr bwMode="auto">
            <a:xfrm>
              <a:off x="1776" y="1583"/>
              <a:ext cx="1" cy="2139"/>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157735" name="Line 25"/>
            <p:cNvSpPr>
              <a:spLocks noChangeShapeType="1"/>
            </p:cNvSpPr>
            <p:nvPr/>
          </p:nvSpPr>
          <p:spPr bwMode="auto">
            <a:xfrm>
              <a:off x="3120" y="1583"/>
              <a:ext cx="1" cy="2139"/>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157736" name="Line 26"/>
            <p:cNvSpPr>
              <a:spLocks noChangeShapeType="1"/>
            </p:cNvSpPr>
            <p:nvPr/>
          </p:nvSpPr>
          <p:spPr bwMode="auto">
            <a:xfrm>
              <a:off x="4754" y="1583"/>
              <a:ext cx="1" cy="2139"/>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157737" name="Line 27"/>
            <p:cNvSpPr>
              <a:spLocks noChangeShapeType="1"/>
            </p:cNvSpPr>
            <p:nvPr/>
          </p:nvSpPr>
          <p:spPr bwMode="auto">
            <a:xfrm>
              <a:off x="5616" y="1583"/>
              <a:ext cx="1" cy="2139"/>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grpSp>
      <p:sp>
        <p:nvSpPr>
          <p:cNvPr id="157700" name="Oval 28"/>
          <p:cNvSpPr>
            <a:spLocks noChangeArrowheads="1"/>
          </p:cNvSpPr>
          <p:nvPr/>
        </p:nvSpPr>
        <p:spPr bwMode="auto">
          <a:xfrm>
            <a:off x="1947863" y="4184650"/>
            <a:ext cx="623887" cy="430213"/>
          </a:xfrm>
          <a:prstGeom prst="ellipse">
            <a:avLst/>
          </a:prstGeom>
          <a:solidFill>
            <a:srgbClr val="265AA9"/>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solidFill>
                  <a:schemeClr val="bg1"/>
                </a:solidFill>
                <a:latin typeface="+mj-lt"/>
                <a:ea typeface="ＭＳ Ｐゴシック" pitchFamily="34" charset="-128"/>
                <a:cs typeface="+mn-cs"/>
              </a:rPr>
              <a:t>Adam</a:t>
            </a:r>
          </a:p>
        </p:txBody>
      </p:sp>
      <p:sp>
        <p:nvSpPr>
          <p:cNvPr id="157701" name="Oval 29"/>
          <p:cNvSpPr>
            <a:spLocks noChangeArrowheads="1"/>
          </p:cNvSpPr>
          <p:nvPr/>
        </p:nvSpPr>
        <p:spPr bwMode="auto">
          <a:xfrm>
            <a:off x="1042988" y="4198938"/>
            <a:ext cx="576262" cy="495300"/>
          </a:xfrm>
          <a:prstGeom prst="ellipse">
            <a:avLst/>
          </a:prstGeom>
          <a:solidFill>
            <a:srgbClr val="D19BC5"/>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Eve</a:t>
            </a:r>
          </a:p>
        </p:txBody>
      </p:sp>
      <p:sp>
        <p:nvSpPr>
          <p:cNvPr id="157702" name="Oval 30"/>
          <p:cNvSpPr>
            <a:spLocks noChangeArrowheads="1"/>
          </p:cNvSpPr>
          <p:nvPr/>
        </p:nvSpPr>
        <p:spPr bwMode="auto">
          <a:xfrm>
            <a:off x="214313" y="4186238"/>
            <a:ext cx="541337" cy="438150"/>
          </a:xfrm>
          <a:prstGeom prst="ellipse">
            <a:avLst/>
          </a:prstGeom>
          <a:solidFill>
            <a:srgbClr val="FF0000"/>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solidFill>
                  <a:schemeClr val="bg1"/>
                </a:solidFill>
                <a:latin typeface="+mj-lt"/>
                <a:ea typeface="ＭＳ Ｐゴシック" pitchFamily="34" charset="-128"/>
                <a:cs typeface="+mn-cs"/>
              </a:rPr>
              <a:t>Satan</a:t>
            </a:r>
          </a:p>
        </p:txBody>
      </p:sp>
      <p:sp>
        <p:nvSpPr>
          <p:cNvPr id="157703" name="Oval 31"/>
          <p:cNvSpPr>
            <a:spLocks noChangeArrowheads="1"/>
          </p:cNvSpPr>
          <p:nvPr/>
        </p:nvSpPr>
        <p:spPr bwMode="auto">
          <a:xfrm>
            <a:off x="1908175" y="2998788"/>
            <a:ext cx="576263" cy="495300"/>
          </a:xfrm>
          <a:prstGeom prst="ellipse">
            <a:avLst/>
          </a:prstGeom>
          <a:solidFill>
            <a:srgbClr val="F2EC25"/>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God</a:t>
            </a:r>
          </a:p>
        </p:txBody>
      </p:sp>
      <p:sp>
        <p:nvSpPr>
          <p:cNvPr id="44040" name="Oval 32"/>
          <p:cNvSpPr>
            <a:spLocks noChangeArrowheads="1"/>
          </p:cNvSpPr>
          <p:nvPr/>
        </p:nvSpPr>
        <p:spPr bwMode="auto">
          <a:xfrm>
            <a:off x="1762125" y="5249863"/>
            <a:ext cx="738188" cy="485775"/>
          </a:xfrm>
          <a:prstGeom prst="ellipse">
            <a:avLst/>
          </a:prstGeom>
          <a:solidFill>
            <a:srgbClr val="FF9900"/>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sz="1400" dirty="0">
                <a:solidFill>
                  <a:schemeClr val="bg1"/>
                </a:solidFill>
                <a:latin typeface="+mj-lt"/>
                <a:ea typeface="MS PGothic" pitchFamily="34" charset="-128"/>
                <a:cs typeface="+mn-cs"/>
              </a:rPr>
              <a:t>Heaven</a:t>
            </a:r>
          </a:p>
        </p:txBody>
      </p:sp>
      <p:sp>
        <p:nvSpPr>
          <p:cNvPr id="157705" name="Line 33"/>
          <p:cNvSpPr>
            <a:spLocks noChangeShapeType="1"/>
          </p:cNvSpPr>
          <p:nvPr/>
        </p:nvSpPr>
        <p:spPr bwMode="auto">
          <a:xfrm>
            <a:off x="2197100" y="3540125"/>
            <a:ext cx="1588" cy="6477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57706" name="Line 34"/>
          <p:cNvSpPr>
            <a:spLocks noChangeShapeType="1"/>
          </p:cNvSpPr>
          <p:nvPr/>
        </p:nvSpPr>
        <p:spPr bwMode="auto">
          <a:xfrm flipV="1">
            <a:off x="2197100" y="4686300"/>
            <a:ext cx="1588" cy="588963"/>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57707" name="Line 35"/>
          <p:cNvSpPr>
            <a:spLocks noChangeShapeType="1"/>
          </p:cNvSpPr>
          <p:nvPr/>
        </p:nvSpPr>
        <p:spPr bwMode="auto">
          <a:xfrm flipV="1">
            <a:off x="2124075" y="4973638"/>
            <a:ext cx="215900" cy="15557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57708" name="Line 36"/>
          <p:cNvSpPr>
            <a:spLocks noChangeShapeType="1"/>
          </p:cNvSpPr>
          <p:nvPr/>
        </p:nvSpPr>
        <p:spPr bwMode="auto">
          <a:xfrm flipH="1" flipV="1">
            <a:off x="2117725" y="4973638"/>
            <a:ext cx="157163" cy="15557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05836" name="Rectangle 37"/>
          <p:cNvSpPr>
            <a:spLocks noChangeArrowheads="1"/>
          </p:cNvSpPr>
          <p:nvPr/>
        </p:nvSpPr>
        <p:spPr bwMode="auto">
          <a:xfrm>
            <a:off x="285750" y="500063"/>
            <a:ext cx="8548688" cy="504825"/>
          </a:xfrm>
          <a:prstGeom prst="rect">
            <a:avLst/>
          </a:prstGeom>
          <a:noFill/>
          <a:ln w="9525">
            <a:noFill/>
            <a:miter lim="800000"/>
            <a:headEnd/>
            <a:tailEnd/>
          </a:ln>
        </p:spPr>
        <p:txBody>
          <a:bodyPr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6) Fallen Nature </a:t>
            </a:r>
            <a:endParaRPr kumimoji="0" lang="en-US" sz="2400">
              <a:solidFill>
                <a:srgbClr val="FF0000"/>
              </a:solidFill>
              <a:latin typeface="Arial" charset="0"/>
              <a:ea typeface="ＭＳ Ｐゴシック" pitchFamily="34" charset="-128"/>
            </a:endParaRPr>
          </a:p>
        </p:txBody>
      </p:sp>
      <p:sp>
        <p:nvSpPr>
          <p:cNvPr id="205837" name="Freeform 39"/>
          <p:cNvSpPr>
            <a:spLocks/>
          </p:cNvSpPr>
          <p:nvPr/>
        </p:nvSpPr>
        <p:spPr bwMode="auto">
          <a:xfrm>
            <a:off x="642938" y="4613275"/>
            <a:ext cx="1081087" cy="863600"/>
          </a:xfrm>
          <a:custGeom>
            <a:avLst/>
            <a:gdLst>
              <a:gd name="T0" fmla="*/ 2147483647 w 771"/>
              <a:gd name="T1" fmla="*/ 2147483647 h 635"/>
              <a:gd name="T2" fmla="*/ 2147483647 w 771"/>
              <a:gd name="T3" fmla="*/ 2147483647 h 635"/>
              <a:gd name="T4" fmla="*/ 2147483647 w 771"/>
              <a:gd name="T5" fmla="*/ 2147483647 h 635"/>
              <a:gd name="T6" fmla="*/ 2147483647 w 771"/>
              <a:gd name="T7" fmla="*/ 2147483647 h 635"/>
              <a:gd name="T8" fmla="*/ 2147483647 w 771"/>
              <a:gd name="T9" fmla="*/ 2147483647 h 635"/>
              <a:gd name="T10" fmla="*/ 2147483647 w 771"/>
              <a:gd name="T11" fmla="*/ 2147483647 h 635"/>
              <a:gd name="T12" fmla="*/ 2147483647 w 771"/>
              <a:gd name="T13" fmla="*/ 2147483647 h 635"/>
              <a:gd name="T14" fmla="*/ 2147483647 w 771"/>
              <a:gd name="T15" fmla="*/ 2147483647 h 635"/>
              <a:gd name="T16" fmla="*/ 2147483647 w 771"/>
              <a:gd name="T17" fmla="*/ 2147483647 h 635"/>
              <a:gd name="T18" fmla="*/ 2147483647 w 771"/>
              <a:gd name="T19" fmla="*/ 2147483647 h 635"/>
              <a:gd name="T20" fmla="*/ 0 w 771"/>
              <a:gd name="T21" fmla="*/ 0 h 6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1"/>
              <a:gd name="T34" fmla="*/ 0 h 635"/>
              <a:gd name="T35" fmla="*/ 771 w 771"/>
              <a:gd name="T36" fmla="*/ 635 h 6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1" h="635">
                <a:moveTo>
                  <a:pt x="771" y="635"/>
                </a:moveTo>
                <a:cubicBezTo>
                  <a:pt x="718" y="624"/>
                  <a:pt x="665" y="613"/>
                  <a:pt x="635" y="590"/>
                </a:cubicBezTo>
                <a:cubicBezTo>
                  <a:pt x="605" y="567"/>
                  <a:pt x="612" y="522"/>
                  <a:pt x="589" y="499"/>
                </a:cubicBezTo>
                <a:cubicBezTo>
                  <a:pt x="566" y="476"/>
                  <a:pt x="522" y="477"/>
                  <a:pt x="499" y="454"/>
                </a:cubicBezTo>
                <a:cubicBezTo>
                  <a:pt x="476" y="431"/>
                  <a:pt x="483" y="386"/>
                  <a:pt x="453" y="363"/>
                </a:cubicBezTo>
                <a:cubicBezTo>
                  <a:pt x="423" y="340"/>
                  <a:pt x="347" y="341"/>
                  <a:pt x="317" y="318"/>
                </a:cubicBezTo>
                <a:cubicBezTo>
                  <a:pt x="287" y="295"/>
                  <a:pt x="295" y="250"/>
                  <a:pt x="272" y="227"/>
                </a:cubicBezTo>
                <a:cubicBezTo>
                  <a:pt x="249" y="204"/>
                  <a:pt x="204" y="205"/>
                  <a:pt x="181" y="182"/>
                </a:cubicBezTo>
                <a:cubicBezTo>
                  <a:pt x="158" y="159"/>
                  <a:pt x="159" y="114"/>
                  <a:pt x="136" y="91"/>
                </a:cubicBezTo>
                <a:cubicBezTo>
                  <a:pt x="113" y="68"/>
                  <a:pt x="68" y="60"/>
                  <a:pt x="45" y="45"/>
                </a:cubicBezTo>
                <a:cubicBezTo>
                  <a:pt x="22" y="30"/>
                  <a:pt x="11" y="15"/>
                  <a:pt x="0" y="0"/>
                </a:cubicBezTo>
              </a:path>
            </a:pathLst>
          </a:custGeom>
          <a:noFill/>
          <a:ln w="28440">
            <a:solidFill>
              <a:schemeClr val="tx1"/>
            </a:solidFill>
            <a:round/>
            <a:headEnd/>
            <a:tailEnd type="triangle" w="med" len="med"/>
          </a:ln>
        </p:spPr>
        <p:txBody>
          <a:bodyPr wrap="none" anchor="ctr"/>
          <a:lstStyle/>
          <a:p>
            <a:endParaRPr lang="en-US"/>
          </a:p>
        </p:txBody>
      </p:sp>
      <p:sp>
        <p:nvSpPr>
          <p:cNvPr id="205838" name="Freeform 40"/>
          <p:cNvSpPr>
            <a:spLocks/>
          </p:cNvSpPr>
          <p:nvPr/>
        </p:nvSpPr>
        <p:spPr bwMode="auto">
          <a:xfrm>
            <a:off x="755650" y="4405313"/>
            <a:ext cx="287338" cy="73025"/>
          </a:xfrm>
          <a:custGeom>
            <a:avLst/>
            <a:gdLst>
              <a:gd name="T0" fmla="*/ 0 w 226"/>
              <a:gd name="T1" fmla="*/ 2147483647 h 46"/>
              <a:gd name="T2" fmla="*/ 2147483647 w 226"/>
              <a:gd name="T3" fmla="*/ 0 h 46"/>
              <a:gd name="T4" fmla="*/ 2147483647 w 226"/>
              <a:gd name="T5" fmla="*/ 2147483647 h 46"/>
              <a:gd name="T6" fmla="*/ 2147483647 w 226"/>
              <a:gd name="T7" fmla="*/ 0 h 46"/>
              <a:gd name="T8" fmla="*/ 0 60000 65536"/>
              <a:gd name="T9" fmla="*/ 0 60000 65536"/>
              <a:gd name="T10" fmla="*/ 0 60000 65536"/>
              <a:gd name="T11" fmla="*/ 0 60000 65536"/>
              <a:gd name="T12" fmla="*/ 0 w 226"/>
              <a:gd name="T13" fmla="*/ 0 h 46"/>
              <a:gd name="T14" fmla="*/ 226 w 226"/>
              <a:gd name="T15" fmla="*/ 46 h 46"/>
            </a:gdLst>
            <a:ahLst/>
            <a:cxnLst>
              <a:cxn ang="T8">
                <a:pos x="T0" y="T1"/>
              </a:cxn>
              <a:cxn ang="T9">
                <a:pos x="T2" y="T3"/>
              </a:cxn>
              <a:cxn ang="T10">
                <a:pos x="T4" y="T5"/>
              </a:cxn>
              <a:cxn ang="T11">
                <a:pos x="T6" y="T7"/>
              </a:cxn>
            </a:cxnLst>
            <a:rect l="T12" t="T13" r="T14" b="T15"/>
            <a:pathLst>
              <a:path w="226" h="46">
                <a:moveTo>
                  <a:pt x="0" y="46"/>
                </a:moveTo>
                <a:cubicBezTo>
                  <a:pt x="11" y="23"/>
                  <a:pt x="22" y="0"/>
                  <a:pt x="45" y="0"/>
                </a:cubicBezTo>
                <a:cubicBezTo>
                  <a:pt x="68" y="0"/>
                  <a:pt x="106" y="46"/>
                  <a:pt x="136" y="46"/>
                </a:cubicBezTo>
                <a:cubicBezTo>
                  <a:pt x="166" y="46"/>
                  <a:pt x="196" y="23"/>
                  <a:pt x="226" y="0"/>
                </a:cubicBezTo>
              </a:path>
            </a:pathLst>
          </a:custGeom>
          <a:noFill/>
          <a:ln w="28440">
            <a:solidFill>
              <a:schemeClr val="tx1"/>
            </a:solidFill>
            <a:round/>
            <a:headEnd/>
            <a:tailEnd type="triangle" w="med" len="med"/>
          </a:ln>
        </p:spPr>
        <p:txBody>
          <a:bodyPr wrap="none" anchor="ctr"/>
          <a:lstStyle/>
          <a:p>
            <a:endParaRPr lang="en-US"/>
          </a:p>
        </p:txBody>
      </p:sp>
      <p:sp>
        <p:nvSpPr>
          <p:cNvPr id="205839" name="Freeform 41"/>
          <p:cNvSpPr>
            <a:spLocks/>
          </p:cNvSpPr>
          <p:nvPr/>
        </p:nvSpPr>
        <p:spPr bwMode="auto">
          <a:xfrm>
            <a:off x="1620838" y="4405313"/>
            <a:ext cx="287337" cy="73025"/>
          </a:xfrm>
          <a:custGeom>
            <a:avLst/>
            <a:gdLst>
              <a:gd name="T0" fmla="*/ 0 w 226"/>
              <a:gd name="T1" fmla="*/ 2147483647 h 46"/>
              <a:gd name="T2" fmla="*/ 2147483647 w 226"/>
              <a:gd name="T3" fmla="*/ 0 h 46"/>
              <a:gd name="T4" fmla="*/ 2147483647 w 226"/>
              <a:gd name="T5" fmla="*/ 2147483647 h 46"/>
              <a:gd name="T6" fmla="*/ 2147483647 w 226"/>
              <a:gd name="T7" fmla="*/ 0 h 46"/>
              <a:gd name="T8" fmla="*/ 0 60000 65536"/>
              <a:gd name="T9" fmla="*/ 0 60000 65536"/>
              <a:gd name="T10" fmla="*/ 0 60000 65536"/>
              <a:gd name="T11" fmla="*/ 0 60000 65536"/>
              <a:gd name="T12" fmla="*/ 0 w 226"/>
              <a:gd name="T13" fmla="*/ 0 h 46"/>
              <a:gd name="T14" fmla="*/ 226 w 226"/>
              <a:gd name="T15" fmla="*/ 46 h 46"/>
            </a:gdLst>
            <a:ahLst/>
            <a:cxnLst>
              <a:cxn ang="T8">
                <a:pos x="T0" y="T1"/>
              </a:cxn>
              <a:cxn ang="T9">
                <a:pos x="T2" y="T3"/>
              </a:cxn>
              <a:cxn ang="T10">
                <a:pos x="T4" y="T5"/>
              </a:cxn>
              <a:cxn ang="T11">
                <a:pos x="T6" y="T7"/>
              </a:cxn>
            </a:cxnLst>
            <a:rect l="T12" t="T13" r="T14" b="T15"/>
            <a:pathLst>
              <a:path w="226" h="46">
                <a:moveTo>
                  <a:pt x="0" y="46"/>
                </a:moveTo>
                <a:cubicBezTo>
                  <a:pt x="11" y="23"/>
                  <a:pt x="22" y="0"/>
                  <a:pt x="45" y="0"/>
                </a:cubicBezTo>
                <a:cubicBezTo>
                  <a:pt x="68" y="0"/>
                  <a:pt x="106" y="46"/>
                  <a:pt x="136" y="46"/>
                </a:cubicBezTo>
                <a:cubicBezTo>
                  <a:pt x="166" y="46"/>
                  <a:pt x="196" y="23"/>
                  <a:pt x="226" y="0"/>
                </a:cubicBezTo>
              </a:path>
            </a:pathLst>
          </a:custGeom>
          <a:noFill/>
          <a:ln w="28440">
            <a:solidFill>
              <a:schemeClr val="tx1"/>
            </a:solidFill>
            <a:round/>
            <a:headEnd/>
            <a:tailEnd type="triangle" w="med" len="med"/>
          </a:ln>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1"/>
          <p:cNvSpPr>
            <a:spLocks noChangeArrowheads="1"/>
          </p:cNvSpPr>
          <p:nvPr/>
        </p:nvSpPr>
        <p:spPr bwMode="auto">
          <a:xfrm>
            <a:off x="857250" y="285750"/>
            <a:ext cx="7358063" cy="642938"/>
          </a:xfrm>
          <a:prstGeom prst="rect">
            <a:avLst/>
          </a:prstGeom>
          <a:noFill/>
          <a:ln w="9525">
            <a:noFill/>
            <a:miter lim="800000"/>
            <a:headEnd/>
            <a:tailEnd/>
          </a:ln>
        </p:spPr>
        <p:txBody>
          <a:bodyPr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3000">
                <a:latin typeface="Arial" charset="0"/>
                <a:ea typeface="ＭＳ Ｐゴシック" pitchFamily="34" charset="-128"/>
              </a:rPr>
              <a:t>５</a:t>
            </a:r>
            <a:r>
              <a:rPr kumimoji="0" lang="en-US" altLang="ko-KR" sz="3000">
                <a:latin typeface="Arial" charset="0"/>
                <a:ea typeface="ＭＳ Ｐゴシック" pitchFamily="34" charset="-128"/>
              </a:rPr>
              <a:t>. Freedom and the Human Fall</a:t>
            </a:r>
          </a:p>
        </p:txBody>
      </p:sp>
      <p:sp>
        <p:nvSpPr>
          <p:cNvPr id="207874" name="Rectangle 2"/>
          <p:cNvSpPr>
            <a:spLocks noChangeArrowheads="1"/>
          </p:cNvSpPr>
          <p:nvPr/>
        </p:nvSpPr>
        <p:spPr bwMode="auto">
          <a:xfrm>
            <a:off x="468313" y="1125538"/>
            <a:ext cx="7745412" cy="488950"/>
          </a:xfrm>
          <a:prstGeom prst="rect">
            <a:avLst/>
          </a:prstGeom>
          <a:noFill/>
          <a:ln w="9525">
            <a:noFill/>
            <a:round/>
            <a:headEnd/>
            <a:tailEnd/>
          </a:ln>
        </p:spPr>
        <p:txBody>
          <a:bodyPr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1) The Meaning of Freedom from the Viewpoint of the Principle</a:t>
            </a:r>
          </a:p>
        </p:txBody>
      </p:sp>
      <p:sp>
        <p:nvSpPr>
          <p:cNvPr id="207875" name="Text Box 3"/>
          <p:cNvSpPr txBox="1">
            <a:spLocks noChangeArrowheads="1"/>
          </p:cNvSpPr>
          <p:nvPr/>
        </p:nvSpPr>
        <p:spPr bwMode="auto">
          <a:xfrm>
            <a:off x="611188" y="1717675"/>
            <a:ext cx="4752975" cy="36671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u="sng">
                <a:latin typeface="Arial" charset="0"/>
                <a:ea typeface="ＭＳ Ｐゴシック" pitchFamily="34" charset="-128"/>
              </a:rPr>
              <a:t>(1) There is no freedom outside the Principle.</a:t>
            </a:r>
          </a:p>
        </p:txBody>
      </p:sp>
      <p:sp>
        <p:nvSpPr>
          <p:cNvPr id="158725" name="Oval 4"/>
          <p:cNvSpPr>
            <a:spLocks noChangeArrowheads="1"/>
          </p:cNvSpPr>
          <p:nvPr/>
        </p:nvSpPr>
        <p:spPr bwMode="auto">
          <a:xfrm>
            <a:off x="4005263" y="2206625"/>
            <a:ext cx="863600" cy="576263"/>
          </a:xfrm>
          <a:prstGeom prst="ellipse">
            <a:avLst/>
          </a:prstGeom>
          <a:solidFill>
            <a:srgbClr val="63CA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Perfect</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freedom</a:t>
            </a:r>
          </a:p>
        </p:txBody>
      </p:sp>
      <p:sp>
        <p:nvSpPr>
          <p:cNvPr id="158726" name="Oval 5"/>
          <p:cNvSpPr>
            <a:spLocks noChangeArrowheads="1"/>
          </p:cNvSpPr>
          <p:nvPr/>
        </p:nvSpPr>
        <p:spPr bwMode="auto">
          <a:xfrm>
            <a:off x="4797425" y="3286125"/>
            <a:ext cx="863600" cy="576263"/>
          </a:xfrm>
          <a:prstGeom prst="ellipse">
            <a:avLst/>
          </a:prstGeom>
          <a:solidFill>
            <a:srgbClr val="329F4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solidFill>
                  <a:schemeClr val="bg1"/>
                </a:solidFill>
                <a:latin typeface="+mj-lt"/>
                <a:ea typeface="ＭＳ Ｐゴシック" pitchFamily="34" charset="-128"/>
                <a:cs typeface="+mn-cs"/>
              </a:rPr>
              <a:t>Free</a:t>
            </a:r>
            <a:br>
              <a:rPr kumimoji="0" lang="en-US" altLang="ko-KR" sz="1600">
                <a:solidFill>
                  <a:schemeClr val="bg1"/>
                </a:solidFill>
                <a:latin typeface="+mj-lt"/>
                <a:ea typeface="ＭＳ Ｐゴシック" pitchFamily="34" charset="-128"/>
                <a:cs typeface="+mn-cs"/>
              </a:rPr>
            </a:br>
            <a:r>
              <a:rPr kumimoji="0" lang="en-US" altLang="ko-KR" sz="1600">
                <a:solidFill>
                  <a:schemeClr val="bg1"/>
                </a:solidFill>
                <a:latin typeface="+mj-lt"/>
                <a:ea typeface="ＭＳ Ｐゴシック" pitchFamily="34" charset="-128"/>
                <a:cs typeface="+mn-cs"/>
              </a:rPr>
              <a:t>action</a:t>
            </a:r>
          </a:p>
        </p:txBody>
      </p:sp>
      <p:sp>
        <p:nvSpPr>
          <p:cNvPr id="158727" name="Oval 6"/>
          <p:cNvSpPr>
            <a:spLocks noChangeArrowheads="1"/>
          </p:cNvSpPr>
          <p:nvPr/>
        </p:nvSpPr>
        <p:spPr bwMode="auto">
          <a:xfrm>
            <a:off x="3284538" y="3286125"/>
            <a:ext cx="863600" cy="576263"/>
          </a:xfrm>
          <a:prstGeom prst="ellipse">
            <a:avLst/>
          </a:prstGeom>
          <a:solidFill>
            <a:srgbClr val="329F4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solidFill>
                  <a:schemeClr val="bg1"/>
                </a:solidFill>
                <a:latin typeface="+mj-lt"/>
                <a:ea typeface="ＭＳ Ｐゴシック" pitchFamily="34" charset="-128"/>
                <a:cs typeface="+mn-cs"/>
              </a:rPr>
              <a:t>Free</a:t>
            </a:r>
            <a:br>
              <a:rPr kumimoji="0" lang="en-US" altLang="ko-KR" sz="1600" dirty="0">
                <a:solidFill>
                  <a:schemeClr val="bg1"/>
                </a:solidFill>
                <a:latin typeface="+mj-lt"/>
                <a:ea typeface="ＭＳ Ｐゴシック" pitchFamily="34" charset="-128"/>
                <a:cs typeface="+mn-cs"/>
              </a:rPr>
            </a:br>
            <a:r>
              <a:rPr kumimoji="0" lang="en-US" altLang="ko-KR" sz="1600" dirty="0">
                <a:solidFill>
                  <a:schemeClr val="bg1"/>
                </a:solidFill>
                <a:latin typeface="+mj-lt"/>
                <a:ea typeface="ＭＳ Ｐゴシック" pitchFamily="34" charset="-128"/>
                <a:cs typeface="+mn-cs"/>
              </a:rPr>
              <a:t>will</a:t>
            </a:r>
          </a:p>
        </p:txBody>
      </p:sp>
      <p:sp>
        <p:nvSpPr>
          <p:cNvPr id="158728" name="Oval 7"/>
          <p:cNvSpPr>
            <a:spLocks noChangeArrowheads="1"/>
          </p:cNvSpPr>
          <p:nvPr/>
        </p:nvSpPr>
        <p:spPr bwMode="auto">
          <a:xfrm>
            <a:off x="1701800" y="3286125"/>
            <a:ext cx="863600" cy="576263"/>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solidFill>
                  <a:schemeClr val="bg1"/>
                </a:solidFill>
                <a:latin typeface="+mj-lt"/>
                <a:ea typeface="ＭＳ Ｐゴシック" pitchFamily="34" charset="-128"/>
                <a:cs typeface="+mn-cs"/>
              </a:rPr>
              <a:t>Mind</a:t>
            </a:r>
          </a:p>
        </p:txBody>
      </p:sp>
      <p:sp>
        <p:nvSpPr>
          <p:cNvPr id="158729" name="Oval 8"/>
          <p:cNvSpPr>
            <a:spLocks noChangeArrowheads="1"/>
          </p:cNvSpPr>
          <p:nvPr/>
        </p:nvSpPr>
        <p:spPr bwMode="auto">
          <a:xfrm>
            <a:off x="1700213" y="2206625"/>
            <a:ext cx="863600" cy="576263"/>
          </a:xfrm>
          <a:prstGeom prst="ellipse">
            <a:avLst/>
          </a:prstGeom>
          <a:solidFill>
            <a:srgbClr val="F2EC2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Principle</a:t>
            </a:r>
          </a:p>
        </p:txBody>
      </p:sp>
      <p:sp>
        <p:nvSpPr>
          <p:cNvPr id="158730" name="Line 9"/>
          <p:cNvSpPr>
            <a:spLocks noChangeShapeType="1"/>
          </p:cNvSpPr>
          <p:nvPr/>
        </p:nvSpPr>
        <p:spPr bwMode="auto">
          <a:xfrm>
            <a:off x="2636838" y="2493963"/>
            <a:ext cx="1296987" cy="1587"/>
          </a:xfrm>
          <a:prstGeom prst="line">
            <a:avLst/>
          </a:prstGeom>
          <a:noFill/>
          <a:ln w="28440">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58731" name="Line 10"/>
          <p:cNvSpPr>
            <a:spLocks noChangeShapeType="1"/>
          </p:cNvSpPr>
          <p:nvPr/>
        </p:nvSpPr>
        <p:spPr bwMode="auto">
          <a:xfrm flipV="1">
            <a:off x="3860800" y="2774950"/>
            <a:ext cx="360363" cy="51752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58732" name="Line 11"/>
          <p:cNvSpPr>
            <a:spLocks noChangeShapeType="1"/>
          </p:cNvSpPr>
          <p:nvPr/>
        </p:nvSpPr>
        <p:spPr bwMode="auto">
          <a:xfrm>
            <a:off x="4652963" y="2709863"/>
            <a:ext cx="504825" cy="576262"/>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58733" name="Line 12"/>
          <p:cNvSpPr>
            <a:spLocks noChangeShapeType="1"/>
          </p:cNvSpPr>
          <p:nvPr/>
        </p:nvSpPr>
        <p:spPr bwMode="auto">
          <a:xfrm>
            <a:off x="2060575" y="2781300"/>
            <a:ext cx="1588" cy="43338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58734" name="Line 13"/>
          <p:cNvSpPr>
            <a:spLocks noChangeShapeType="1"/>
          </p:cNvSpPr>
          <p:nvPr/>
        </p:nvSpPr>
        <p:spPr bwMode="auto">
          <a:xfrm>
            <a:off x="2276475" y="2781300"/>
            <a:ext cx="1588" cy="43338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07886" name="Text Box 14"/>
          <p:cNvSpPr txBox="1">
            <a:spLocks noChangeArrowheads="1"/>
          </p:cNvSpPr>
          <p:nvPr/>
        </p:nvSpPr>
        <p:spPr bwMode="auto">
          <a:xfrm>
            <a:off x="611188" y="4222750"/>
            <a:ext cx="8710612" cy="2203450"/>
          </a:xfrm>
          <a:prstGeom prst="rect">
            <a:avLst/>
          </a:prstGeom>
          <a:noFill/>
          <a:ln w="9525">
            <a:noFill/>
            <a:miter lim="800000"/>
            <a:headEnd/>
            <a:tailEnd/>
          </a:ln>
        </p:spPr>
        <p:txBody>
          <a:bodyPr lIns="90000" tIns="46800" rIns="90000" bIns="46800">
            <a:spAutoFit/>
          </a:bodyPr>
          <a:lstStyle/>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u="sng">
                <a:latin typeface="Arial" charset="0"/>
                <a:ea typeface="ＭＳ Ｐゴシック" pitchFamily="34" charset="-128"/>
              </a:rPr>
              <a:t>(2) There is no freedom without responsibility.</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Human beings, created according to the Principle, can reach perfection only by </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fulfilling their responsibility based on their free will. </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Freedom without responsibility is self-indulgence.</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a:latin typeface="Arial" charset="0"/>
              <a:ea typeface="ＭＳ Ｐゴシック" pitchFamily="34" charset="-128"/>
            </a:endParaRP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u="sng">
                <a:latin typeface="Arial" charset="0"/>
                <a:ea typeface="ＭＳ Ｐゴシック" pitchFamily="34" charset="-128"/>
              </a:rPr>
              <a:t>(3) There is no freedom without accomplishment.</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Freedom will ceaselessly pursues concrete actions through free actions.</a:t>
            </a:r>
          </a:p>
        </p:txBody>
      </p:sp>
      <p:sp>
        <p:nvSpPr>
          <p:cNvPr id="158736" name="AutoShape 15"/>
          <p:cNvSpPr>
            <a:spLocks noChangeArrowheads="1"/>
          </p:cNvSpPr>
          <p:nvPr/>
        </p:nvSpPr>
        <p:spPr bwMode="auto">
          <a:xfrm>
            <a:off x="2643188" y="3489325"/>
            <a:ext cx="609600" cy="228600"/>
          </a:xfrm>
          <a:prstGeom prst="rightArrow">
            <a:avLst>
              <a:gd name="adj1" fmla="val 50000"/>
              <a:gd name="adj2" fmla="val 66667"/>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b="1">
              <a:latin typeface="Arial" charset="0"/>
              <a:ea typeface="ＭＳ Ｐゴシック" pitchFamily="34" charset="-128"/>
              <a:cs typeface="+mn-cs"/>
            </a:endParaRPr>
          </a:p>
        </p:txBody>
      </p:sp>
      <p:sp>
        <p:nvSpPr>
          <p:cNvPr id="158737" name="AutoShape 16"/>
          <p:cNvSpPr>
            <a:spLocks noChangeArrowheads="1"/>
          </p:cNvSpPr>
          <p:nvPr/>
        </p:nvSpPr>
        <p:spPr bwMode="auto">
          <a:xfrm>
            <a:off x="4167188" y="3489325"/>
            <a:ext cx="609600" cy="228600"/>
          </a:xfrm>
          <a:prstGeom prst="rightArrow">
            <a:avLst>
              <a:gd name="adj1" fmla="val 50000"/>
              <a:gd name="adj2" fmla="val 66667"/>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b="1">
              <a:latin typeface="Arial" charset="0"/>
              <a:ea typeface="ＭＳ Ｐゴシック" pitchFamily="34" charset="-128"/>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Oval 1"/>
          <p:cNvSpPr>
            <a:spLocks noChangeArrowheads="1"/>
          </p:cNvSpPr>
          <p:nvPr/>
        </p:nvSpPr>
        <p:spPr bwMode="auto">
          <a:xfrm>
            <a:off x="4291013" y="3952875"/>
            <a:ext cx="2089150" cy="1008063"/>
          </a:xfrm>
          <a:prstGeom prst="ellipse">
            <a:avLst/>
          </a:prstGeom>
          <a:solidFill>
            <a:srgbClr val="969696"/>
          </a:solid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209922" name="Rectangle 2"/>
          <p:cNvSpPr>
            <a:spLocks noChangeArrowheads="1"/>
          </p:cNvSpPr>
          <p:nvPr/>
        </p:nvSpPr>
        <p:spPr bwMode="auto">
          <a:xfrm>
            <a:off x="4357688" y="3589338"/>
            <a:ext cx="2000250" cy="914400"/>
          </a:xfrm>
          <a:prstGeom prst="rect">
            <a:avLst/>
          </a:prstGeom>
          <a:solidFill>
            <a:srgbClr val="969696"/>
          </a:solidFill>
          <a:ln w="9525">
            <a:no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209923" name="Rectangle 3"/>
          <p:cNvSpPr>
            <a:spLocks noChangeArrowheads="1"/>
          </p:cNvSpPr>
          <p:nvPr/>
        </p:nvSpPr>
        <p:spPr bwMode="auto">
          <a:xfrm>
            <a:off x="514350" y="500063"/>
            <a:ext cx="7986713" cy="504825"/>
          </a:xfrm>
          <a:prstGeom prst="rect">
            <a:avLst/>
          </a:prstGeom>
          <a:noFill/>
          <a:ln w="9525">
            <a:noFill/>
            <a:round/>
            <a:headEnd/>
            <a:tailEnd/>
          </a:ln>
        </p:spPr>
        <p:txBody>
          <a:bodyPr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2) Freedom cannot have caused the Human Fall</a:t>
            </a:r>
          </a:p>
        </p:txBody>
      </p:sp>
      <p:sp>
        <p:nvSpPr>
          <p:cNvPr id="159749" name="Text Box 4"/>
          <p:cNvSpPr txBox="1">
            <a:spLocks noChangeArrowheads="1"/>
          </p:cNvSpPr>
          <p:nvPr/>
        </p:nvSpPr>
        <p:spPr bwMode="auto">
          <a:xfrm>
            <a:off x="928688" y="1158875"/>
            <a:ext cx="5522912" cy="34131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Human beings lost their true freedom as a result of the Fall</a:t>
            </a:r>
          </a:p>
        </p:txBody>
      </p:sp>
      <p:sp>
        <p:nvSpPr>
          <p:cNvPr id="159750" name="Line 5"/>
          <p:cNvSpPr>
            <a:spLocks noChangeShapeType="1"/>
          </p:cNvSpPr>
          <p:nvPr/>
        </p:nvSpPr>
        <p:spPr bwMode="auto">
          <a:xfrm>
            <a:off x="2544763" y="2055813"/>
            <a:ext cx="1587" cy="3816350"/>
          </a:xfrm>
          <a:prstGeom prst="line">
            <a:avLst/>
          </a:prstGeom>
          <a:noFill/>
          <a:ln w="5724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59751" name="Oval 6"/>
          <p:cNvSpPr>
            <a:spLocks noChangeArrowheads="1"/>
          </p:cNvSpPr>
          <p:nvPr/>
        </p:nvSpPr>
        <p:spPr bwMode="auto">
          <a:xfrm>
            <a:off x="809625" y="4576763"/>
            <a:ext cx="654050" cy="650875"/>
          </a:xfrm>
          <a:prstGeom prst="ellipse">
            <a:avLst/>
          </a:prstGeom>
          <a:solidFill>
            <a:srgbClr val="FF00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solidFill>
                  <a:schemeClr val="bg1"/>
                </a:solidFill>
                <a:latin typeface="+mj-lt"/>
                <a:ea typeface="ＭＳ Ｐゴシック" pitchFamily="34" charset="-128"/>
                <a:cs typeface="+mn-cs"/>
              </a:rPr>
              <a:t>Satan</a:t>
            </a:r>
          </a:p>
        </p:txBody>
      </p:sp>
      <p:sp>
        <p:nvSpPr>
          <p:cNvPr id="159752" name="Oval 7"/>
          <p:cNvSpPr>
            <a:spLocks noChangeArrowheads="1"/>
          </p:cNvSpPr>
          <p:nvPr/>
        </p:nvSpPr>
        <p:spPr bwMode="auto">
          <a:xfrm>
            <a:off x="3475038" y="2847975"/>
            <a:ext cx="654050" cy="650875"/>
          </a:xfrm>
          <a:prstGeom prst="ellipse">
            <a:avLst/>
          </a:prstGeom>
          <a:solidFill>
            <a:srgbClr val="F2EC2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God</a:t>
            </a:r>
          </a:p>
        </p:txBody>
      </p:sp>
      <p:sp>
        <p:nvSpPr>
          <p:cNvPr id="159753" name="Oval 8"/>
          <p:cNvSpPr>
            <a:spLocks noChangeArrowheads="1"/>
          </p:cNvSpPr>
          <p:nvPr/>
        </p:nvSpPr>
        <p:spPr bwMode="auto">
          <a:xfrm>
            <a:off x="2133600" y="3713163"/>
            <a:ext cx="725488" cy="722312"/>
          </a:xfrm>
          <a:prstGeom prst="ellipse">
            <a:avLst/>
          </a:prstGeom>
          <a:solidFill>
            <a:srgbClr val="FF9900"/>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solidFill>
                  <a:schemeClr val="bg1"/>
                </a:solidFill>
                <a:latin typeface="+mj-lt"/>
                <a:ea typeface="ＭＳ Ｐゴシック" pitchFamily="34" charset="-128"/>
                <a:cs typeface="+mn-cs"/>
              </a:rPr>
              <a:t>Man</a:t>
            </a:r>
          </a:p>
        </p:txBody>
      </p:sp>
      <p:sp>
        <p:nvSpPr>
          <p:cNvPr id="159754" name="Text Box 9"/>
          <p:cNvSpPr txBox="1">
            <a:spLocks noChangeArrowheads="1"/>
          </p:cNvSpPr>
          <p:nvPr/>
        </p:nvSpPr>
        <p:spPr bwMode="auto">
          <a:xfrm>
            <a:off x="1919288" y="2565400"/>
            <a:ext cx="1296987" cy="371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Death Line</a:t>
            </a:r>
          </a:p>
        </p:txBody>
      </p:sp>
      <p:sp>
        <p:nvSpPr>
          <p:cNvPr id="159755" name="Line 10"/>
          <p:cNvSpPr>
            <a:spLocks noChangeShapeType="1"/>
          </p:cNvSpPr>
          <p:nvPr/>
        </p:nvSpPr>
        <p:spPr bwMode="auto">
          <a:xfrm flipV="1">
            <a:off x="1460500" y="4138613"/>
            <a:ext cx="574675" cy="517525"/>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59756" name="Line 11"/>
          <p:cNvSpPr>
            <a:spLocks noChangeShapeType="1"/>
          </p:cNvSpPr>
          <p:nvPr/>
        </p:nvSpPr>
        <p:spPr bwMode="auto">
          <a:xfrm flipH="1">
            <a:off x="1524000" y="4289425"/>
            <a:ext cx="588963" cy="503238"/>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59757" name="Line 12"/>
          <p:cNvSpPr>
            <a:spLocks noChangeShapeType="1"/>
          </p:cNvSpPr>
          <p:nvPr/>
        </p:nvSpPr>
        <p:spPr bwMode="auto">
          <a:xfrm flipV="1">
            <a:off x="2827338" y="3275013"/>
            <a:ext cx="574675" cy="517525"/>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59758" name="Line 13"/>
          <p:cNvSpPr>
            <a:spLocks noChangeShapeType="1"/>
          </p:cNvSpPr>
          <p:nvPr/>
        </p:nvSpPr>
        <p:spPr bwMode="auto">
          <a:xfrm flipH="1">
            <a:off x="2892425" y="3425825"/>
            <a:ext cx="587375" cy="503238"/>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59759" name="Line 14"/>
          <p:cNvSpPr>
            <a:spLocks noChangeShapeType="1"/>
          </p:cNvSpPr>
          <p:nvPr/>
        </p:nvSpPr>
        <p:spPr bwMode="auto">
          <a:xfrm>
            <a:off x="4062413" y="4503738"/>
            <a:ext cx="228600" cy="158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09935" name="Oval 15"/>
          <p:cNvSpPr>
            <a:spLocks noChangeArrowheads="1"/>
          </p:cNvSpPr>
          <p:nvPr/>
        </p:nvSpPr>
        <p:spPr bwMode="auto">
          <a:xfrm>
            <a:off x="4297363" y="3062288"/>
            <a:ext cx="2089150" cy="1008062"/>
          </a:xfrm>
          <a:prstGeom prst="ellipse">
            <a:avLst/>
          </a:prstGeom>
          <a:solidFill>
            <a:srgbClr val="DDDDDD"/>
          </a:solid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159761" name="Line 16"/>
          <p:cNvSpPr>
            <a:spLocks noChangeShapeType="1"/>
          </p:cNvSpPr>
          <p:nvPr/>
        </p:nvSpPr>
        <p:spPr bwMode="auto">
          <a:xfrm flipH="1">
            <a:off x="6429375" y="3781425"/>
            <a:ext cx="1020763" cy="1588"/>
          </a:xfrm>
          <a:prstGeom prst="line">
            <a:avLst/>
          </a:prstGeom>
          <a:noFill/>
          <a:ln w="57240">
            <a:solidFill>
              <a:schemeClr val="tx1"/>
            </a:solidFill>
            <a:prstDash val="sysDot"/>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59762" name="Text Box 17"/>
          <p:cNvSpPr txBox="1">
            <a:spLocks noChangeArrowheads="1"/>
          </p:cNvSpPr>
          <p:nvPr/>
        </p:nvSpPr>
        <p:spPr bwMode="auto">
          <a:xfrm>
            <a:off x="6561138" y="3781425"/>
            <a:ext cx="896937" cy="30956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Freedom</a:t>
            </a:r>
          </a:p>
        </p:txBody>
      </p:sp>
      <p:sp>
        <p:nvSpPr>
          <p:cNvPr id="159763" name="Oval 18"/>
          <p:cNvSpPr>
            <a:spLocks noChangeArrowheads="1"/>
          </p:cNvSpPr>
          <p:nvPr/>
        </p:nvSpPr>
        <p:spPr bwMode="auto">
          <a:xfrm>
            <a:off x="1704975" y="2994025"/>
            <a:ext cx="685800" cy="509588"/>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Death</a:t>
            </a:r>
          </a:p>
        </p:txBody>
      </p:sp>
      <p:sp>
        <p:nvSpPr>
          <p:cNvPr id="159764" name="Oval 19"/>
          <p:cNvSpPr>
            <a:spLocks noChangeArrowheads="1"/>
          </p:cNvSpPr>
          <p:nvPr/>
        </p:nvSpPr>
        <p:spPr bwMode="auto">
          <a:xfrm>
            <a:off x="2616200" y="2995613"/>
            <a:ext cx="685800" cy="509587"/>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Life</a:t>
            </a:r>
          </a:p>
        </p:txBody>
      </p:sp>
      <p:pic>
        <p:nvPicPr>
          <p:cNvPr id="209940" name="Picture 20"/>
          <p:cNvPicPr>
            <a:picLocks noChangeAspect="1" noChangeArrowheads="1"/>
          </p:cNvPicPr>
          <p:nvPr/>
        </p:nvPicPr>
        <p:blipFill>
          <a:blip r:embed="rId3"/>
          <a:srcRect/>
          <a:stretch>
            <a:fillRect/>
          </a:stretch>
        </p:blipFill>
        <p:spPr bwMode="auto">
          <a:xfrm>
            <a:off x="1562100" y="2279650"/>
            <a:ext cx="1951038" cy="614363"/>
          </a:xfrm>
          <a:prstGeom prst="rect">
            <a:avLst/>
          </a:prstGeom>
          <a:noFill/>
          <a:ln w="9525">
            <a:noFill/>
            <a:miter lim="800000"/>
            <a:headEnd/>
            <a:tailEnd/>
          </a:ln>
        </p:spPr>
      </p:pic>
      <p:pic>
        <p:nvPicPr>
          <p:cNvPr id="209941" name="Picture 21"/>
          <p:cNvPicPr>
            <a:picLocks noChangeAspect="1" noChangeArrowheads="1"/>
          </p:cNvPicPr>
          <p:nvPr/>
        </p:nvPicPr>
        <p:blipFill>
          <a:blip r:embed="rId4"/>
          <a:srcRect/>
          <a:stretch>
            <a:fillRect/>
          </a:stretch>
        </p:blipFill>
        <p:spPr bwMode="auto">
          <a:xfrm>
            <a:off x="1587500" y="4648200"/>
            <a:ext cx="1905000" cy="766763"/>
          </a:xfrm>
          <a:prstGeom prst="rect">
            <a:avLst/>
          </a:prstGeom>
          <a:noFill/>
          <a:ln w="9525">
            <a:noFill/>
            <a:miter lim="800000"/>
            <a:headEnd/>
            <a:tailEnd/>
          </a:ln>
        </p:spPr>
      </p:pic>
      <p:sp>
        <p:nvSpPr>
          <p:cNvPr id="159767" name="AutoShape 22"/>
          <p:cNvSpPr>
            <a:spLocks noChangeArrowheads="1"/>
          </p:cNvSpPr>
          <p:nvPr/>
        </p:nvSpPr>
        <p:spPr bwMode="auto">
          <a:xfrm>
            <a:off x="1463675" y="5472113"/>
            <a:ext cx="2160588" cy="457200"/>
          </a:xfrm>
          <a:prstGeom prst="roundRect">
            <a:avLst>
              <a:gd name="adj" fmla="val 16667"/>
            </a:avLst>
          </a:prstGeom>
          <a:solidFill>
            <a:srgbClr val="63CA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400">
                <a:latin typeface="+mj-lt"/>
                <a:ea typeface="ＭＳ Ｐゴシック" pitchFamily="34" charset="-128"/>
                <a:cs typeface="+mn-cs"/>
              </a:rPr>
              <a:t>True Love</a:t>
            </a:r>
          </a:p>
        </p:txBody>
      </p:sp>
      <p:sp>
        <p:nvSpPr>
          <p:cNvPr id="159768" name="AutoShape 23"/>
          <p:cNvSpPr>
            <a:spLocks noChangeArrowheads="1"/>
          </p:cNvSpPr>
          <p:nvPr/>
        </p:nvSpPr>
        <p:spPr bwMode="auto">
          <a:xfrm>
            <a:off x="1435100" y="1671638"/>
            <a:ext cx="2209800" cy="457200"/>
          </a:xfrm>
          <a:prstGeom prst="roundRect">
            <a:avLst>
              <a:gd name="adj" fmla="val 16667"/>
            </a:avLst>
          </a:prstGeom>
          <a:solidFill>
            <a:srgbClr val="FF00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000">
                <a:solidFill>
                  <a:schemeClr val="bg1"/>
                </a:solidFill>
                <a:latin typeface="+mj-lt"/>
                <a:ea typeface="ＭＳ Ｐゴシック" pitchFamily="34" charset="-128"/>
                <a:cs typeface="+mn-cs"/>
              </a:rPr>
              <a:t>Unprincipled Love</a:t>
            </a:r>
          </a:p>
        </p:txBody>
      </p:sp>
      <p:sp>
        <p:nvSpPr>
          <p:cNvPr id="159769" name="Line 24"/>
          <p:cNvSpPr>
            <a:spLocks noChangeShapeType="1"/>
          </p:cNvSpPr>
          <p:nvPr/>
        </p:nvSpPr>
        <p:spPr bwMode="auto">
          <a:xfrm>
            <a:off x="6348413" y="4503738"/>
            <a:ext cx="228600" cy="158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pic>
        <p:nvPicPr>
          <p:cNvPr id="209945" name="Picture 25"/>
          <p:cNvPicPr>
            <a:picLocks noChangeAspect="1" noChangeArrowheads="1"/>
          </p:cNvPicPr>
          <p:nvPr/>
        </p:nvPicPr>
        <p:blipFill>
          <a:blip r:embed="rId5"/>
          <a:srcRect/>
          <a:stretch>
            <a:fillRect/>
          </a:stretch>
        </p:blipFill>
        <p:spPr bwMode="auto">
          <a:xfrm>
            <a:off x="7389813" y="2674938"/>
            <a:ext cx="825500" cy="2220912"/>
          </a:xfrm>
          <a:prstGeom prst="rect">
            <a:avLst/>
          </a:prstGeom>
          <a:noFill/>
          <a:ln w="9525">
            <a:noFill/>
            <a:miter lim="800000"/>
            <a:headEnd/>
            <a:tailEnd/>
          </a:ln>
        </p:spPr>
      </p:pic>
      <p:pic>
        <p:nvPicPr>
          <p:cNvPr id="209946" name="Picture 26"/>
          <p:cNvPicPr>
            <a:picLocks noChangeAspect="1" noChangeArrowheads="1"/>
          </p:cNvPicPr>
          <p:nvPr/>
        </p:nvPicPr>
        <p:blipFill>
          <a:blip r:embed="rId6"/>
          <a:srcRect/>
          <a:stretch>
            <a:fillRect/>
          </a:stretch>
        </p:blipFill>
        <p:spPr bwMode="auto">
          <a:xfrm>
            <a:off x="4748213" y="2827338"/>
            <a:ext cx="1676400" cy="1038225"/>
          </a:xfrm>
          <a:prstGeom prst="rect">
            <a:avLst/>
          </a:prstGeom>
          <a:noFill/>
          <a:ln w="9525">
            <a:noFill/>
            <a:miter lim="800000"/>
            <a:headEnd/>
            <a:tailEnd/>
          </a:ln>
        </p:spPr>
      </p:pic>
      <p:sp>
        <p:nvSpPr>
          <p:cNvPr id="209947" name="AutoShape 27"/>
          <p:cNvSpPr>
            <a:spLocks/>
          </p:cNvSpPr>
          <p:nvPr/>
        </p:nvSpPr>
        <p:spPr bwMode="auto">
          <a:xfrm rot="7320000" flipH="1" flipV="1">
            <a:off x="6038057" y="2448719"/>
            <a:ext cx="1828800" cy="16779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38160">
            <a:solidFill>
              <a:schemeClr val="tx1"/>
            </a:solidFill>
            <a:miter lim="800000"/>
            <a:headEnd type="triangle" w="med" len="med"/>
            <a:tailEnd/>
          </a:ln>
        </p:spPr>
        <p:txBody>
          <a:bodyPr wrap="none" anchor="ctr"/>
          <a:lstStyle/>
          <a:p>
            <a:endParaRPr lang="en-US"/>
          </a:p>
        </p:txBody>
      </p:sp>
      <p:sp>
        <p:nvSpPr>
          <p:cNvPr id="159773" name="Text Box 28"/>
          <p:cNvSpPr txBox="1">
            <a:spLocks noChangeArrowheads="1"/>
          </p:cNvSpPr>
          <p:nvPr/>
        </p:nvSpPr>
        <p:spPr bwMode="auto">
          <a:xfrm>
            <a:off x="6286500" y="2112963"/>
            <a:ext cx="877888" cy="3095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Not Free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1"/>
          <p:cNvSpPr txBox="1">
            <a:spLocks noChangeArrowheads="1"/>
          </p:cNvSpPr>
          <p:nvPr/>
        </p:nvSpPr>
        <p:spPr bwMode="auto">
          <a:xfrm>
            <a:off x="785813" y="1428750"/>
            <a:ext cx="771525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336550" indent="-336550"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1pPr>
            <a:lvl2pPr marL="742950" indent="-285750"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2pPr>
            <a:lvl3pPr marL="1143000" indent="-228600"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3pPr>
            <a:lvl4pPr marL="1600200" indent="-228600"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4pPr>
            <a:lvl5pPr marL="2057400" indent="-228600"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5pPr>
            <a:lvl6pPr marL="2514600" indent="-228600" defTabSz="449263" eaLnBrk="0" fontAlgn="base" hangingPunct="0">
              <a:spcBef>
                <a:spcPct val="0"/>
              </a:spcBef>
              <a:spcAft>
                <a:spcPct val="0"/>
              </a:spcAft>
              <a:buClr>
                <a:srgbClr val="FFFFFF"/>
              </a:buClr>
              <a:buSzPct val="100000"/>
              <a:buFont typeface="Times New Roman"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6pPr>
            <a:lvl7pPr marL="2971800" indent="-228600" defTabSz="449263" eaLnBrk="0" fontAlgn="base" hangingPunct="0">
              <a:spcBef>
                <a:spcPct val="0"/>
              </a:spcBef>
              <a:spcAft>
                <a:spcPct val="0"/>
              </a:spcAft>
              <a:buClr>
                <a:srgbClr val="FFFFFF"/>
              </a:buClr>
              <a:buSzPct val="100000"/>
              <a:buFont typeface="Times New Roman"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7pPr>
            <a:lvl8pPr marL="3429000" indent="-228600" defTabSz="449263" eaLnBrk="0" fontAlgn="base" hangingPunct="0">
              <a:spcBef>
                <a:spcPct val="0"/>
              </a:spcBef>
              <a:spcAft>
                <a:spcPct val="0"/>
              </a:spcAft>
              <a:buClr>
                <a:srgbClr val="FFFFFF"/>
              </a:buClr>
              <a:buSzPct val="100000"/>
              <a:buFont typeface="Times New Roman"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8pPr>
            <a:lvl9pPr marL="3886200" indent="-228600" defTabSz="449263" eaLnBrk="0" fontAlgn="base" hangingPunct="0">
              <a:spcBef>
                <a:spcPct val="0"/>
              </a:spcBef>
              <a:spcAft>
                <a:spcPct val="0"/>
              </a:spcAft>
              <a:buClr>
                <a:srgbClr val="FFFFFF"/>
              </a:buClr>
              <a:buSzPct val="100000"/>
              <a:buFont typeface="Times New Roman"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9pPr>
          </a:lstStyle>
          <a:p>
            <a:pPr eaLnBrk="1" hangingPunct="1">
              <a:lnSpc>
                <a:spcPct val="83000"/>
              </a:lnSpc>
              <a:spcBef>
                <a:spcPts val="800"/>
              </a:spcBef>
              <a:buFont typeface="ＭＳ Ｐゴシック" pitchFamily="34" charset="-128"/>
              <a:buNone/>
            </a:pPr>
            <a:r>
              <a:rPr lang="en-US" sz="2000" b="0">
                <a:solidFill>
                  <a:schemeClr val="tx1"/>
                </a:solidFill>
                <a:latin typeface="Arial Unicode MS" pitchFamily="50" charset="-127"/>
                <a:ea typeface="Arial Unicode MS" pitchFamily="50" charset="-127"/>
                <a:cs typeface="Arial Unicode MS" pitchFamily="50" charset="-127"/>
              </a:rPr>
              <a:t>　① </a:t>
            </a:r>
            <a:r>
              <a:rPr lang="en-US" altLang="ko-KR" sz="2000" b="0">
                <a:solidFill>
                  <a:schemeClr val="tx1"/>
                </a:solidFill>
                <a:latin typeface="Arial Unicode MS" pitchFamily="50" charset="-127"/>
                <a:ea typeface="Arial Unicode MS" pitchFamily="50" charset="-127"/>
                <a:cs typeface="Arial Unicode MS" pitchFamily="50" charset="-127"/>
              </a:rPr>
              <a:t>As the Owner of Cheon Il Guk, </a:t>
            </a:r>
          </a:p>
          <a:p>
            <a:pPr eaLnBrk="1" hangingPunct="1">
              <a:lnSpc>
                <a:spcPct val="83000"/>
              </a:lnSpc>
              <a:spcBef>
                <a:spcPts val="800"/>
              </a:spcBef>
              <a:buFont typeface="ＭＳ Ｐゴシック" pitchFamily="34" charset="-128"/>
              <a:buNone/>
            </a:pPr>
            <a:r>
              <a:rPr lang="en-US" altLang="ko-KR" sz="2000" b="0">
                <a:solidFill>
                  <a:schemeClr val="tx1"/>
                </a:solidFill>
                <a:latin typeface="Arial Unicode MS" pitchFamily="50" charset="-127"/>
                <a:ea typeface="Arial Unicode MS" pitchFamily="50" charset="-127"/>
                <a:cs typeface="Arial Unicode MS" pitchFamily="50" charset="-127"/>
              </a:rPr>
              <a:t>        Our family pledges by centering on </a:t>
            </a:r>
            <a:r>
              <a:rPr lang="en-US" altLang="ja-JP" sz="2000" b="0">
                <a:solidFill>
                  <a:schemeClr val="tx1"/>
                </a:solidFill>
                <a:latin typeface="Arial Unicode MS" pitchFamily="50" charset="-127"/>
                <a:ea typeface="Arial Unicode MS" pitchFamily="50" charset="-127"/>
                <a:cs typeface="Arial Unicode MS" pitchFamily="50" charset="-127"/>
              </a:rPr>
              <a:t>T</a:t>
            </a:r>
            <a:r>
              <a:rPr lang="en-US" altLang="ko-KR" sz="2000" b="0">
                <a:solidFill>
                  <a:schemeClr val="tx1"/>
                </a:solidFill>
                <a:latin typeface="Arial Unicode MS" pitchFamily="50" charset="-127"/>
                <a:ea typeface="Arial Unicode MS" pitchFamily="50" charset="-127"/>
                <a:cs typeface="Arial Unicode MS" pitchFamily="50" charset="-127"/>
              </a:rPr>
              <a:t>rue </a:t>
            </a:r>
            <a:r>
              <a:rPr lang="en-US" altLang="ja-JP" sz="2000" b="0">
                <a:solidFill>
                  <a:schemeClr val="tx1"/>
                </a:solidFill>
                <a:latin typeface="Arial Unicode MS" pitchFamily="50" charset="-127"/>
                <a:ea typeface="Arial Unicode MS" pitchFamily="50" charset="-127"/>
                <a:cs typeface="Arial Unicode MS" pitchFamily="50" charset="-127"/>
              </a:rPr>
              <a:t>L</a:t>
            </a:r>
            <a:r>
              <a:rPr lang="en-US" altLang="ko-KR" sz="2000" b="0">
                <a:solidFill>
                  <a:schemeClr val="tx1"/>
                </a:solidFill>
                <a:latin typeface="Arial Unicode MS" pitchFamily="50" charset="-127"/>
                <a:ea typeface="Arial Unicode MS" pitchFamily="50" charset="-127"/>
                <a:cs typeface="Arial Unicode MS" pitchFamily="50" charset="-127"/>
              </a:rPr>
              <a:t>ove </a:t>
            </a:r>
          </a:p>
          <a:p>
            <a:pPr eaLnBrk="1" hangingPunct="1">
              <a:lnSpc>
                <a:spcPct val="138000"/>
              </a:lnSpc>
              <a:spcBef>
                <a:spcPts val="800"/>
              </a:spcBef>
              <a:buFont typeface="ＭＳ Ｐゴシック" pitchFamily="34" charset="-128"/>
              <a:buNone/>
            </a:pPr>
            <a:r>
              <a:rPr lang="en-US" sz="2000" b="0">
                <a:solidFill>
                  <a:schemeClr val="tx1"/>
                </a:solidFill>
                <a:latin typeface="Arial Unicode MS" pitchFamily="50" charset="-127"/>
                <a:ea typeface="Arial Unicode MS" pitchFamily="50" charset="-127"/>
                <a:cs typeface="Arial Unicode MS" pitchFamily="50" charset="-127"/>
              </a:rPr>
              <a:t>　② </a:t>
            </a:r>
            <a:r>
              <a:rPr lang="en-US" altLang="ja-JP" sz="2000" b="0">
                <a:solidFill>
                  <a:schemeClr val="tx1"/>
                </a:solidFill>
                <a:latin typeface="Arial Unicode MS" pitchFamily="50" charset="-127"/>
                <a:ea typeface="Arial Unicode MS" pitchFamily="50" charset="-127"/>
                <a:cs typeface="Arial Unicode MS" pitchFamily="50" charset="-127"/>
              </a:rPr>
              <a:t>T</a:t>
            </a:r>
            <a:r>
              <a:rPr lang="en-US" altLang="ko-KR" sz="2000" b="0">
                <a:solidFill>
                  <a:schemeClr val="tx1"/>
                </a:solidFill>
                <a:latin typeface="Arial Unicode MS" pitchFamily="50" charset="-127"/>
                <a:ea typeface="Arial Unicode MS" pitchFamily="50" charset="-127"/>
                <a:cs typeface="Arial Unicode MS" pitchFamily="50" charset="-127"/>
              </a:rPr>
              <a:t>o perfect a </a:t>
            </a:r>
            <a:r>
              <a:rPr lang="en-US" altLang="ja-JP" sz="2000" b="0">
                <a:solidFill>
                  <a:schemeClr val="tx1"/>
                </a:solidFill>
                <a:latin typeface="Arial Unicode MS" pitchFamily="50" charset="-127"/>
                <a:ea typeface="Arial Unicode MS" pitchFamily="50" charset="-127"/>
                <a:cs typeface="Arial Unicode MS" pitchFamily="50" charset="-127"/>
              </a:rPr>
              <a:t>W</a:t>
            </a:r>
            <a:r>
              <a:rPr lang="en-US" altLang="ko-KR" sz="2000" b="0">
                <a:solidFill>
                  <a:schemeClr val="tx1"/>
                </a:solidFill>
                <a:latin typeface="Arial Unicode MS" pitchFamily="50" charset="-127"/>
                <a:ea typeface="Arial Unicode MS" pitchFamily="50" charset="-127"/>
                <a:cs typeface="Arial Unicode MS" pitchFamily="50" charset="-127"/>
              </a:rPr>
              <a:t>orld based on the </a:t>
            </a:r>
            <a:r>
              <a:rPr lang="en-US" altLang="ja-JP" sz="2000" b="0">
                <a:solidFill>
                  <a:schemeClr val="tx1"/>
                </a:solidFill>
                <a:latin typeface="Arial Unicode MS" pitchFamily="50" charset="-127"/>
                <a:ea typeface="Arial Unicode MS" pitchFamily="50" charset="-127"/>
                <a:cs typeface="Arial Unicode MS" pitchFamily="50" charset="-127"/>
              </a:rPr>
              <a:t>C</a:t>
            </a:r>
            <a:r>
              <a:rPr lang="en-US" altLang="ko-KR" sz="2000" b="0">
                <a:solidFill>
                  <a:schemeClr val="tx1"/>
                </a:solidFill>
                <a:latin typeface="Arial Unicode MS" pitchFamily="50" charset="-127"/>
                <a:ea typeface="Arial Unicode MS" pitchFamily="50" charset="-127"/>
                <a:cs typeface="Arial Unicode MS" pitchFamily="50" charset="-127"/>
              </a:rPr>
              <a:t>ulture of </a:t>
            </a:r>
            <a:r>
              <a:rPr lang="en-US" altLang="ja-JP" sz="2000" b="0">
                <a:solidFill>
                  <a:schemeClr val="tx1"/>
                </a:solidFill>
                <a:latin typeface="Arial Unicode MS" pitchFamily="50" charset="-127"/>
                <a:ea typeface="Arial Unicode MS" pitchFamily="50" charset="-127"/>
                <a:cs typeface="Arial Unicode MS" pitchFamily="50" charset="-127"/>
              </a:rPr>
              <a:t>H</a:t>
            </a:r>
            <a:r>
              <a:rPr lang="en-US" altLang="ko-KR" sz="2000" b="0">
                <a:solidFill>
                  <a:schemeClr val="tx1"/>
                </a:solidFill>
                <a:latin typeface="Arial Unicode MS" pitchFamily="50" charset="-127"/>
                <a:ea typeface="Arial Unicode MS" pitchFamily="50" charset="-127"/>
                <a:cs typeface="Arial Unicode MS" pitchFamily="50" charset="-127"/>
              </a:rPr>
              <a:t>eart </a:t>
            </a:r>
          </a:p>
          <a:p>
            <a:pPr eaLnBrk="1" hangingPunct="1">
              <a:lnSpc>
                <a:spcPct val="138000"/>
              </a:lnSpc>
              <a:spcBef>
                <a:spcPts val="800"/>
              </a:spcBef>
              <a:buFont typeface="ＭＳ Ｐゴシック" pitchFamily="34" charset="-128"/>
              <a:buNone/>
            </a:pPr>
            <a:r>
              <a:rPr lang="en-US" sz="2000" b="0">
                <a:solidFill>
                  <a:schemeClr val="tx1"/>
                </a:solidFill>
                <a:latin typeface="Arial Unicode MS" pitchFamily="50" charset="-127"/>
                <a:ea typeface="Arial Unicode MS" pitchFamily="50" charset="-127"/>
                <a:cs typeface="Arial Unicode MS" pitchFamily="50" charset="-127"/>
              </a:rPr>
              <a:t>　③ </a:t>
            </a:r>
            <a:r>
              <a:rPr lang="en-US" altLang="ja-JP" sz="2000" b="0">
                <a:solidFill>
                  <a:schemeClr val="tx1"/>
                </a:solidFill>
                <a:latin typeface="Arial Unicode MS" pitchFamily="50" charset="-127"/>
                <a:ea typeface="Arial Unicode MS" pitchFamily="50" charset="-127"/>
                <a:cs typeface="Arial Unicode MS" pitchFamily="50" charset="-127"/>
              </a:rPr>
              <a:t>W</a:t>
            </a:r>
            <a:r>
              <a:rPr lang="en-US" altLang="ko-KR" sz="2000" b="0">
                <a:solidFill>
                  <a:schemeClr val="tx1"/>
                </a:solidFill>
                <a:latin typeface="Arial Unicode MS" pitchFamily="50" charset="-127"/>
                <a:ea typeface="Arial Unicode MS" pitchFamily="50" charset="-127"/>
                <a:cs typeface="Arial Unicode MS" pitchFamily="50" charset="-127"/>
              </a:rPr>
              <a:t>hich is rooted in the </a:t>
            </a:r>
            <a:r>
              <a:rPr lang="en-US" altLang="ja-JP" sz="2000" b="0">
                <a:solidFill>
                  <a:schemeClr val="tx1"/>
                </a:solidFill>
                <a:latin typeface="Arial Unicode MS" pitchFamily="50" charset="-127"/>
                <a:ea typeface="Arial Unicode MS" pitchFamily="50" charset="-127"/>
                <a:cs typeface="Arial Unicode MS" pitchFamily="50" charset="-127"/>
              </a:rPr>
              <a:t>O</a:t>
            </a:r>
            <a:r>
              <a:rPr lang="en-US" altLang="ko-KR" sz="2000" b="0">
                <a:solidFill>
                  <a:schemeClr val="tx1"/>
                </a:solidFill>
                <a:latin typeface="Arial Unicode MS" pitchFamily="50" charset="-127"/>
                <a:ea typeface="Arial Unicode MS" pitchFamily="50" charset="-127"/>
                <a:cs typeface="Arial Unicode MS" pitchFamily="50" charset="-127"/>
              </a:rPr>
              <a:t>riginal </a:t>
            </a:r>
            <a:r>
              <a:rPr lang="en-US" altLang="ja-JP" sz="2000" b="0">
                <a:solidFill>
                  <a:schemeClr val="tx1"/>
                </a:solidFill>
                <a:latin typeface="Arial Unicode MS" pitchFamily="50" charset="-127"/>
                <a:ea typeface="Arial Unicode MS" pitchFamily="50" charset="-127"/>
                <a:cs typeface="Arial Unicode MS" pitchFamily="50" charset="-127"/>
              </a:rPr>
              <a:t>L</a:t>
            </a:r>
            <a:r>
              <a:rPr lang="en-US" altLang="ko-KR" sz="2000" b="0">
                <a:solidFill>
                  <a:schemeClr val="tx1"/>
                </a:solidFill>
                <a:latin typeface="Arial Unicode MS" pitchFamily="50" charset="-127"/>
                <a:ea typeface="Arial Unicode MS" pitchFamily="50" charset="-127"/>
                <a:cs typeface="Arial Unicode MS" pitchFamily="50" charset="-127"/>
              </a:rPr>
              <a:t>ineage</a:t>
            </a:r>
          </a:p>
          <a:p>
            <a:pPr eaLnBrk="1" hangingPunct="1">
              <a:lnSpc>
                <a:spcPct val="138000"/>
              </a:lnSpc>
              <a:spcBef>
                <a:spcPts val="800"/>
              </a:spcBef>
              <a:buFont typeface="ＭＳ Ｐゴシック" pitchFamily="34" charset="-128"/>
              <a:buNone/>
            </a:pPr>
            <a:r>
              <a:rPr lang="en-US" sz="2000" b="0">
                <a:solidFill>
                  <a:schemeClr val="tx1"/>
                </a:solidFill>
                <a:latin typeface="Arial Unicode MS" pitchFamily="50" charset="-127"/>
                <a:ea typeface="Arial Unicode MS" pitchFamily="50" charset="-127"/>
                <a:cs typeface="Arial Unicode MS" pitchFamily="50" charset="-127"/>
              </a:rPr>
              <a:t>　④ </a:t>
            </a:r>
            <a:r>
              <a:rPr lang="en-US" altLang="ja-JP" sz="2000" b="0">
                <a:solidFill>
                  <a:schemeClr val="tx1"/>
                </a:solidFill>
                <a:latin typeface="Arial Unicode MS" pitchFamily="50" charset="-127"/>
                <a:ea typeface="Arial Unicode MS" pitchFamily="50" charset="-127"/>
                <a:cs typeface="Arial Unicode MS" pitchFamily="50" charset="-127"/>
              </a:rPr>
              <a:t>T</a:t>
            </a:r>
            <a:r>
              <a:rPr lang="en-US" altLang="ko-KR" sz="2000" b="0">
                <a:solidFill>
                  <a:schemeClr val="tx1"/>
                </a:solidFill>
                <a:latin typeface="Arial Unicode MS" pitchFamily="50" charset="-127"/>
                <a:ea typeface="Arial Unicode MS" pitchFamily="50" charset="-127"/>
                <a:cs typeface="Arial Unicode MS" pitchFamily="50" charset="-127"/>
              </a:rPr>
              <a:t>hrough </a:t>
            </a:r>
            <a:r>
              <a:rPr lang="en-US" altLang="ja-JP" sz="2000" b="0">
                <a:solidFill>
                  <a:schemeClr val="tx1"/>
                </a:solidFill>
                <a:latin typeface="Arial Unicode MS" pitchFamily="50" charset="-127"/>
                <a:ea typeface="Arial Unicode MS" pitchFamily="50" charset="-127"/>
                <a:cs typeface="Arial Unicode MS" pitchFamily="50" charset="-127"/>
              </a:rPr>
              <a:t>L</a:t>
            </a:r>
            <a:r>
              <a:rPr lang="en-US" altLang="ko-KR" sz="2000" b="0">
                <a:solidFill>
                  <a:schemeClr val="tx1"/>
                </a:solidFill>
                <a:latin typeface="Arial Unicode MS" pitchFamily="50" charset="-127"/>
                <a:ea typeface="Arial Unicode MS" pitchFamily="50" charset="-127"/>
                <a:cs typeface="Arial Unicode MS" pitchFamily="50" charset="-127"/>
              </a:rPr>
              <a:t>iving for the </a:t>
            </a:r>
            <a:r>
              <a:rPr lang="en-US" altLang="ja-JP" sz="2000" b="0">
                <a:solidFill>
                  <a:schemeClr val="tx1"/>
                </a:solidFill>
                <a:latin typeface="Arial Unicode MS" pitchFamily="50" charset="-127"/>
                <a:ea typeface="Arial Unicode MS" pitchFamily="50" charset="-127"/>
                <a:cs typeface="Arial Unicode MS" pitchFamily="50" charset="-127"/>
              </a:rPr>
              <a:t>S</a:t>
            </a:r>
            <a:r>
              <a:rPr lang="en-US" altLang="ko-KR" sz="2000" b="0">
                <a:solidFill>
                  <a:schemeClr val="tx1"/>
                </a:solidFill>
                <a:latin typeface="Arial Unicode MS" pitchFamily="50" charset="-127"/>
                <a:ea typeface="Arial Unicode MS" pitchFamily="50" charset="-127"/>
                <a:cs typeface="Arial Unicode MS" pitchFamily="50" charset="-127"/>
              </a:rPr>
              <a:t>ake of </a:t>
            </a:r>
            <a:r>
              <a:rPr lang="en-US" altLang="ja-JP" sz="2000" b="0">
                <a:solidFill>
                  <a:schemeClr val="tx1"/>
                </a:solidFill>
                <a:latin typeface="Arial Unicode MS" pitchFamily="50" charset="-127"/>
                <a:ea typeface="Arial Unicode MS" pitchFamily="50" charset="-127"/>
                <a:cs typeface="Arial Unicode MS" pitchFamily="50" charset="-127"/>
              </a:rPr>
              <a:t>O</a:t>
            </a:r>
            <a:r>
              <a:rPr lang="en-US" altLang="ko-KR" sz="2000" b="0">
                <a:solidFill>
                  <a:schemeClr val="tx1"/>
                </a:solidFill>
                <a:latin typeface="Arial Unicode MS" pitchFamily="50" charset="-127"/>
                <a:ea typeface="Arial Unicode MS" pitchFamily="50" charset="-127"/>
                <a:cs typeface="Arial Unicode MS" pitchFamily="50" charset="-127"/>
              </a:rPr>
              <a:t>thers</a:t>
            </a:r>
          </a:p>
        </p:txBody>
      </p:sp>
      <p:sp>
        <p:nvSpPr>
          <p:cNvPr id="24580" name="직사각형 6"/>
          <p:cNvSpPr>
            <a:spLocks noChangeArrowheads="1"/>
          </p:cNvSpPr>
          <p:nvPr/>
        </p:nvSpPr>
        <p:spPr bwMode="auto">
          <a:xfrm>
            <a:off x="1714500" y="19050"/>
            <a:ext cx="5643563" cy="785813"/>
          </a:xfrm>
          <a:prstGeom prst="rect">
            <a:avLst/>
          </a:prstGeom>
          <a:solidFill>
            <a:srgbClr val="265AA9"/>
          </a:solidFill>
          <a:ln w="9525" algn="ctr">
            <a:solidFill>
              <a:schemeClr val="tx1"/>
            </a:solidFill>
            <a:round/>
            <a:headEnd/>
            <a:tailEnd/>
          </a:ln>
        </p:spPr>
        <p:txBody>
          <a:bodyPr/>
          <a:lstStyle/>
          <a:p>
            <a:pPr algn="ctr"/>
            <a:r>
              <a:rPr lang="en-US" altLang="ko-KR" sz="3600" b="0" dirty="0">
                <a:latin typeface="Arial" pitchFamily="34" charset="0"/>
                <a:ea typeface="Arial Unicode MS" pitchFamily="50" charset="-127"/>
                <a:cs typeface="Arial Unicode MS" pitchFamily="50" charset="-127"/>
              </a:rPr>
              <a:t>Family Pledge Verse 7</a:t>
            </a:r>
          </a:p>
          <a:p>
            <a:endParaRPr lang="ko-KR" altLang="en-US" b="0" dirty="0">
              <a:latin typeface="Arial Unicode MS" pitchFamily="50" charset="-127"/>
              <a:ea typeface="Arial Unicode MS" pitchFamily="50" charset="-127"/>
              <a:cs typeface="Arial Unicode MS" pitchFamily="50" charset="-127"/>
            </a:endParaRPr>
          </a:p>
        </p:txBody>
      </p:sp>
    </p:spTree>
    <p:extLst>
      <p:ext uri="{BB962C8B-B14F-4D97-AF65-F5344CB8AC3E}">
        <p14:creationId xmlns:p14="http://schemas.microsoft.com/office/powerpoint/2010/main" val="299144845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1"/>
          <p:cNvSpPr>
            <a:spLocks noChangeArrowheads="1"/>
          </p:cNvSpPr>
          <p:nvPr/>
        </p:nvSpPr>
        <p:spPr bwMode="auto">
          <a:xfrm>
            <a:off x="700088" y="679450"/>
            <a:ext cx="7158037" cy="488950"/>
          </a:xfrm>
          <a:prstGeom prst="rect">
            <a:avLst/>
          </a:prstGeom>
          <a:noFill/>
          <a:ln w="9525">
            <a:noFill/>
            <a:round/>
            <a:headEnd/>
            <a:tailEnd/>
          </a:ln>
        </p:spPr>
        <p:txBody>
          <a:bodyPr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3) Reason for giving freedom</a:t>
            </a:r>
          </a:p>
        </p:txBody>
      </p:sp>
      <p:sp>
        <p:nvSpPr>
          <p:cNvPr id="211970" name="Rectangle 2"/>
          <p:cNvSpPr>
            <a:spLocks noChangeArrowheads="1"/>
          </p:cNvSpPr>
          <p:nvPr/>
        </p:nvSpPr>
        <p:spPr bwMode="auto">
          <a:xfrm>
            <a:off x="1128713" y="3168650"/>
            <a:ext cx="7620000" cy="3043238"/>
          </a:xfrm>
          <a:prstGeom prst="rect">
            <a:avLst/>
          </a:prstGeom>
          <a:noFill/>
          <a:ln w="9525">
            <a:noFill/>
            <a:miter lim="800000"/>
            <a:headEnd/>
            <a:tailEnd/>
          </a:ln>
        </p:spPr>
        <p:txBody>
          <a:bodyPr lIns="90000" tIns="46800" rIns="90000" bIns="46800">
            <a:spAutoFit/>
          </a:bodyPr>
          <a:lstStyle/>
          <a:p>
            <a:pPr defTabSz="449263">
              <a:lnSpc>
                <a:spcPct val="110000"/>
              </a:lnSpc>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rgbClr val="265AA9"/>
                </a:solidFill>
                <a:latin typeface="Arial" charset="0"/>
                <a:ea typeface="ＭＳ Ｐゴシック" pitchFamily="34" charset="-128"/>
              </a:rPr>
              <a:t>Desire</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Inherited creative nature of God </a:t>
            </a:r>
          </a:p>
          <a:p>
            <a:pPr defTabSz="449263">
              <a:lnSpc>
                <a:spcPct val="110000"/>
              </a:lnSpc>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Purpose of Creation</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Happiness ⇒ Happiness is felt by fulfilling one’s desire. </a:t>
            </a:r>
          </a:p>
          <a:p>
            <a:pPr defTabSz="449263">
              <a:lnSpc>
                <a:spcPct val="110000"/>
              </a:lnSpc>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defTabSz="449263">
              <a:lnSpc>
                <a:spcPct val="110000"/>
              </a:lnSpc>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If human beings did not have desires</a:t>
            </a:r>
            <a:r>
              <a:rPr kumimoji="0" lang="en-US" sz="1600">
                <a:latin typeface="Arial" charset="0"/>
                <a:ea typeface="ＭＳ Ｐゴシック" pitchFamily="34" charset="-128"/>
              </a:rPr>
              <a:t>：</a:t>
            </a:r>
          </a:p>
          <a:p>
            <a:pPr lvl="1" defTabSz="449263">
              <a:lnSpc>
                <a:spcPct val="11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1600">
                <a:latin typeface="Arial" charset="0"/>
                <a:ea typeface="ＭＳ Ｐゴシック" pitchFamily="34" charset="-128"/>
              </a:rPr>
              <a:t>  </a:t>
            </a:r>
            <a:r>
              <a:rPr kumimoji="0" lang="en-US" altLang="ko-KR" sz="1600">
                <a:latin typeface="Arial" charset="0"/>
                <a:ea typeface="ＭＳ Ｐゴシック" pitchFamily="34" charset="-128"/>
              </a:rPr>
              <a:t>joy could not exist,</a:t>
            </a:r>
          </a:p>
          <a:p>
            <a:pPr lvl="1" defTabSz="449263">
              <a:lnSpc>
                <a:spcPct val="11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and we would have no desire to receive God’s love, </a:t>
            </a:r>
          </a:p>
          <a:p>
            <a:pPr lvl="1" defTabSz="449263">
              <a:lnSpc>
                <a:spcPct val="11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no desire to live, do acts of goodness, </a:t>
            </a:r>
          </a:p>
          <a:p>
            <a:pPr lvl="1" defTabSz="449263">
              <a:lnSpc>
                <a:spcPct val="11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rgbClr val="265AA9"/>
                </a:solidFill>
                <a:latin typeface="Arial" charset="0"/>
                <a:ea typeface="ＭＳ Ｐゴシック" pitchFamily="34" charset="-128"/>
              </a:rPr>
              <a:t>  </a:t>
            </a:r>
            <a:r>
              <a:rPr kumimoji="0" lang="en-US" altLang="ko-KR" sz="1600">
                <a:latin typeface="Arial" charset="0"/>
                <a:ea typeface="ＭＳ Ｐゴシック" pitchFamily="34" charset="-128"/>
              </a:rPr>
              <a:t>or develop. </a:t>
            </a:r>
          </a:p>
          <a:p>
            <a:pPr lvl="1" defTabSz="449263">
              <a:lnSpc>
                <a:spcPct val="110000"/>
              </a:lnSpc>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solidFill>
                <a:srgbClr val="265AA9"/>
              </a:solidFill>
              <a:latin typeface="Arial" charset="0"/>
              <a:ea typeface="ＭＳ Ｐゴシック" pitchFamily="34" charset="-128"/>
            </a:endParaRPr>
          </a:p>
          <a:p>
            <a:pPr lvl="1" defTabSz="449263">
              <a:lnSpc>
                <a:spcPct val="110000"/>
              </a:lnSpc>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rgbClr val="265AA9"/>
                </a:solidFill>
                <a:latin typeface="Arial" charset="0"/>
                <a:ea typeface="ＭＳ Ｐゴシック" pitchFamily="34" charset="-128"/>
              </a:rPr>
              <a:t>  </a:t>
            </a:r>
            <a:r>
              <a:rPr kumimoji="0" lang="en-US" altLang="ko-KR" sz="1600" u="sng">
                <a:solidFill>
                  <a:srgbClr val="265AA9"/>
                </a:solidFill>
                <a:latin typeface="Arial" charset="0"/>
                <a:ea typeface="ＭＳ Ｐゴシック" pitchFamily="34" charset="-128"/>
              </a:rPr>
              <a:t>God’s purpose of creation and the providence of restoration could not</a:t>
            </a:r>
            <a:br>
              <a:rPr kumimoji="0" lang="en-US" altLang="ko-KR" sz="1600" u="sng">
                <a:solidFill>
                  <a:srgbClr val="265AA9"/>
                </a:solidFill>
                <a:latin typeface="Arial" charset="0"/>
                <a:ea typeface="ＭＳ Ｐゴシック" pitchFamily="34" charset="-128"/>
              </a:rPr>
            </a:br>
            <a:r>
              <a:rPr kumimoji="0" lang="en-US" altLang="ko-KR" sz="1600" u="sng">
                <a:solidFill>
                  <a:srgbClr val="265AA9"/>
                </a:solidFill>
                <a:latin typeface="Arial" charset="0"/>
                <a:ea typeface="ＭＳ Ｐゴシック" pitchFamily="34" charset="-128"/>
              </a:rPr>
              <a:t>be fulfilled and human society could not be maintained or developed.</a:t>
            </a:r>
          </a:p>
        </p:txBody>
      </p:sp>
      <p:sp>
        <p:nvSpPr>
          <p:cNvPr id="211971" name="Text Box 3"/>
          <p:cNvSpPr txBox="1">
            <a:spLocks noChangeArrowheads="1"/>
          </p:cNvSpPr>
          <p:nvPr/>
        </p:nvSpPr>
        <p:spPr bwMode="auto">
          <a:xfrm>
            <a:off x="1143000" y="1250950"/>
            <a:ext cx="8397875" cy="973138"/>
          </a:xfrm>
          <a:prstGeom prst="rect">
            <a:avLst/>
          </a:prstGeom>
          <a:noFill/>
          <a:ln w="9525">
            <a:noFill/>
            <a:miter lim="800000"/>
            <a:headEnd/>
            <a:tailEnd/>
          </a:ln>
        </p:spPr>
        <p:txBody>
          <a:bodyPr lIns="90000" tIns="46800" rIns="90000" bIns="46800">
            <a:spAutoFit/>
          </a:bodyPr>
          <a:lstStyle/>
          <a:p>
            <a:pPr defTabSz="449263">
              <a:lnSpc>
                <a:spcPct val="120000"/>
              </a:lnSpc>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rgbClr val="265AA9"/>
                </a:solidFill>
                <a:latin typeface="Arial" charset="0"/>
                <a:ea typeface="ＭＳ Ｐゴシック" pitchFamily="34" charset="-128"/>
              </a:rPr>
              <a:t>Freedom</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Seeks to return joy to God through accomplishments while fulfilling one’s   </a:t>
            </a:r>
          </a:p>
          <a:p>
            <a:pPr defTabSz="449263">
              <a:lnSpc>
                <a:spcPct val="120000"/>
              </a:lnSpc>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responsibility in accordance with the principle of creation.</a:t>
            </a:r>
          </a:p>
          <a:p>
            <a:pPr lvl="1" defTabSz="449263">
              <a:lnSpc>
                <a:spcPct val="120000"/>
              </a:lnSpc>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a:t>
            </a:r>
            <a:r>
              <a:rPr kumimoji="0" lang="en-US" altLang="ko-KR" sz="1600" u="sng">
                <a:solidFill>
                  <a:srgbClr val="1857A7"/>
                </a:solidFill>
                <a:latin typeface="Arial" charset="0"/>
                <a:ea typeface="ＭＳ Ｐゴシック" pitchFamily="34" charset="-128"/>
              </a:rPr>
              <a:t>Free action resulting from free will ⇒ Good results  ⇒ Gives joy to God</a:t>
            </a:r>
          </a:p>
        </p:txBody>
      </p:sp>
      <p:sp>
        <p:nvSpPr>
          <p:cNvPr id="211972" name="Rectangle 4"/>
          <p:cNvSpPr>
            <a:spLocks noChangeArrowheads="1"/>
          </p:cNvSpPr>
          <p:nvPr/>
        </p:nvSpPr>
        <p:spPr bwMode="auto">
          <a:xfrm>
            <a:off x="747713" y="2571750"/>
            <a:ext cx="2311400" cy="488950"/>
          </a:xfrm>
          <a:prstGeom prst="rect">
            <a:avLst/>
          </a:prstGeom>
          <a:noFill/>
          <a:ln w="9525">
            <a:noFill/>
            <a:round/>
            <a:headEnd/>
            <a:tailEnd/>
          </a:ln>
        </p:spPr>
        <p:txBody>
          <a:bodyPr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4) Desire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ext Box 1"/>
          <p:cNvSpPr txBox="1">
            <a:spLocks noChangeArrowheads="1"/>
          </p:cNvSpPr>
          <p:nvPr/>
        </p:nvSpPr>
        <p:spPr bwMode="auto">
          <a:xfrm>
            <a:off x="198438" y="142875"/>
            <a:ext cx="5237162" cy="8223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６</a:t>
            </a:r>
            <a:r>
              <a:rPr kumimoji="0" lang="en-US" altLang="ko-KR" sz="2400">
                <a:latin typeface="Arial" charset="0"/>
                <a:ea typeface="ＭＳ Ｐゴシック" pitchFamily="34" charset="-128"/>
              </a:rPr>
              <a:t>. The Reason God Did Not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	Intervene in the Actions of the Fall</a:t>
            </a:r>
          </a:p>
        </p:txBody>
      </p:sp>
      <p:sp>
        <p:nvSpPr>
          <p:cNvPr id="214018" name="Text Box 2"/>
          <p:cNvSpPr txBox="1">
            <a:spLocks noChangeArrowheads="1"/>
          </p:cNvSpPr>
          <p:nvPr/>
        </p:nvSpPr>
        <p:spPr bwMode="auto">
          <a:xfrm>
            <a:off x="571500" y="1143000"/>
            <a:ext cx="8472488" cy="371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（１）</a:t>
            </a:r>
            <a:r>
              <a:rPr kumimoji="0" lang="en-US" altLang="ko-KR">
                <a:latin typeface="Arial" charset="0"/>
                <a:ea typeface="ＭＳ Ｐゴシック" pitchFamily="34" charset="-128"/>
              </a:rPr>
              <a:t>To Maintain the Absoluteness and Perfection of the Principle of Creation</a:t>
            </a:r>
          </a:p>
        </p:txBody>
      </p:sp>
      <p:sp>
        <p:nvSpPr>
          <p:cNvPr id="161796" name="Line 3"/>
          <p:cNvSpPr>
            <a:spLocks noChangeShapeType="1"/>
          </p:cNvSpPr>
          <p:nvPr/>
        </p:nvSpPr>
        <p:spPr bwMode="auto">
          <a:xfrm>
            <a:off x="1123950" y="2671763"/>
            <a:ext cx="6400800" cy="158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61797" name="Line 4"/>
          <p:cNvSpPr>
            <a:spLocks noChangeShapeType="1"/>
          </p:cNvSpPr>
          <p:nvPr/>
        </p:nvSpPr>
        <p:spPr bwMode="auto">
          <a:xfrm>
            <a:off x="1123950" y="3094038"/>
            <a:ext cx="3429000" cy="158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61798" name="Line 5"/>
          <p:cNvSpPr>
            <a:spLocks noChangeShapeType="1"/>
          </p:cNvSpPr>
          <p:nvPr/>
        </p:nvSpPr>
        <p:spPr bwMode="auto">
          <a:xfrm>
            <a:off x="1123950" y="3475038"/>
            <a:ext cx="3429000" cy="158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61799" name="Line 6"/>
          <p:cNvSpPr>
            <a:spLocks noChangeShapeType="1"/>
          </p:cNvSpPr>
          <p:nvPr/>
        </p:nvSpPr>
        <p:spPr bwMode="auto">
          <a:xfrm>
            <a:off x="1123950" y="3890963"/>
            <a:ext cx="6477000" cy="158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61800" name="Text Box 7"/>
          <p:cNvSpPr txBox="1">
            <a:spLocks noChangeArrowheads="1"/>
          </p:cNvSpPr>
          <p:nvPr/>
        </p:nvSpPr>
        <p:spPr bwMode="auto">
          <a:xfrm>
            <a:off x="1125538" y="3522663"/>
            <a:ext cx="985837" cy="3095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Formation</a:t>
            </a:r>
          </a:p>
        </p:txBody>
      </p:sp>
      <p:sp>
        <p:nvSpPr>
          <p:cNvPr id="161801" name="Text Box 8"/>
          <p:cNvSpPr txBox="1">
            <a:spLocks noChangeArrowheads="1"/>
          </p:cNvSpPr>
          <p:nvPr/>
        </p:nvSpPr>
        <p:spPr bwMode="auto">
          <a:xfrm>
            <a:off x="1125538" y="3146425"/>
            <a:ext cx="808037" cy="31115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Growth </a:t>
            </a:r>
          </a:p>
        </p:txBody>
      </p:sp>
      <p:sp>
        <p:nvSpPr>
          <p:cNvPr id="161802" name="Text Box 9"/>
          <p:cNvSpPr txBox="1">
            <a:spLocks noChangeArrowheads="1"/>
          </p:cNvSpPr>
          <p:nvPr/>
        </p:nvSpPr>
        <p:spPr bwMode="auto">
          <a:xfrm>
            <a:off x="1125538" y="2736850"/>
            <a:ext cx="1087437" cy="30956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Completion</a:t>
            </a:r>
          </a:p>
        </p:txBody>
      </p:sp>
      <p:sp>
        <p:nvSpPr>
          <p:cNvPr id="161803" name="Oval 10"/>
          <p:cNvSpPr>
            <a:spLocks noChangeArrowheads="1"/>
          </p:cNvSpPr>
          <p:nvPr/>
        </p:nvSpPr>
        <p:spPr bwMode="auto">
          <a:xfrm>
            <a:off x="2357438" y="3903663"/>
            <a:ext cx="714375" cy="369887"/>
          </a:xfrm>
          <a:prstGeom prst="ellipse">
            <a:avLst/>
          </a:prstGeom>
          <a:solidFill>
            <a:srgbClr val="008000"/>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dirty="0">
                <a:solidFill>
                  <a:schemeClr val="bg1"/>
                </a:solidFill>
                <a:latin typeface="+mj-lt"/>
                <a:ea typeface="ＭＳ Ｐゴシック" pitchFamily="34" charset="-128"/>
                <a:cs typeface="+mn-cs"/>
              </a:rPr>
              <a:t>Creation</a:t>
            </a:r>
          </a:p>
        </p:txBody>
      </p:sp>
      <p:sp>
        <p:nvSpPr>
          <p:cNvPr id="161804" name="Oval 11"/>
          <p:cNvSpPr>
            <a:spLocks noChangeArrowheads="1"/>
          </p:cNvSpPr>
          <p:nvPr/>
        </p:nvSpPr>
        <p:spPr bwMode="auto">
          <a:xfrm>
            <a:off x="3500438" y="3894138"/>
            <a:ext cx="714375" cy="417512"/>
          </a:xfrm>
          <a:prstGeom prst="ellipse">
            <a:avLst/>
          </a:prstGeom>
          <a:solidFill>
            <a:srgbClr val="265AA9"/>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solidFill>
                  <a:schemeClr val="bg1"/>
                </a:solidFill>
                <a:latin typeface="+mj-lt"/>
                <a:ea typeface="ＭＳ Ｐゴシック" pitchFamily="34" charset="-128"/>
                <a:cs typeface="+mn-cs"/>
              </a:rPr>
              <a:t>Person</a:t>
            </a:r>
          </a:p>
        </p:txBody>
      </p:sp>
      <p:sp>
        <p:nvSpPr>
          <p:cNvPr id="161805" name="Oval 12"/>
          <p:cNvSpPr>
            <a:spLocks noChangeArrowheads="1"/>
          </p:cNvSpPr>
          <p:nvPr/>
        </p:nvSpPr>
        <p:spPr bwMode="auto">
          <a:xfrm>
            <a:off x="2286000" y="2325688"/>
            <a:ext cx="819150" cy="346075"/>
          </a:xfrm>
          <a:prstGeom prst="ellipse">
            <a:avLst/>
          </a:prstGeom>
          <a:solidFill>
            <a:srgbClr val="008000"/>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solidFill>
                  <a:schemeClr val="bg1"/>
                </a:solidFill>
                <a:latin typeface="+mj-lt"/>
                <a:ea typeface="ＭＳ Ｐゴシック" pitchFamily="34" charset="-128"/>
                <a:cs typeface="+mn-cs"/>
              </a:rPr>
              <a:t>P. Creation</a:t>
            </a:r>
          </a:p>
        </p:txBody>
      </p:sp>
      <p:sp>
        <p:nvSpPr>
          <p:cNvPr id="161806" name="Oval 13"/>
          <p:cNvSpPr>
            <a:spLocks noChangeArrowheads="1"/>
          </p:cNvSpPr>
          <p:nvPr/>
        </p:nvSpPr>
        <p:spPr bwMode="auto">
          <a:xfrm>
            <a:off x="3486150" y="2325688"/>
            <a:ext cx="762000" cy="346075"/>
          </a:xfrm>
          <a:prstGeom prst="ellipse">
            <a:avLst/>
          </a:prstGeom>
          <a:solidFill>
            <a:srgbClr val="265AA9"/>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solidFill>
                  <a:schemeClr val="bg1"/>
                </a:solidFill>
                <a:latin typeface="+mj-lt"/>
                <a:ea typeface="ＭＳ Ｐゴシック" pitchFamily="34" charset="-128"/>
                <a:cs typeface="+mn-cs"/>
              </a:rPr>
              <a:t>P.Person</a:t>
            </a:r>
          </a:p>
        </p:txBody>
      </p:sp>
      <p:sp>
        <p:nvSpPr>
          <p:cNvPr id="161807" name="Line 14"/>
          <p:cNvSpPr>
            <a:spLocks noChangeShapeType="1"/>
          </p:cNvSpPr>
          <p:nvPr/>
        </p:nvSpPr>
        <p:spPr bwMode="auto">
          <a:xfrm flipV="1">
            <a:off x="2724150" y="2665413"/>
            <a:ext cx="1588" cy="1196975"/>
          </a:xfrm>
          <a:prstGeom prst="line">
            <a:avLst/>
          </a:prstGeom>
          <a:noFill/>
          <a:ln w="7632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61808" name="Line 15"/>
          <p:cNvSpPr>
            <a:spLocks noChangeShapeType="1"/>
          </p:cNvSpPr>
          <p:nvPr/>
        </p:nvSpPr>
        <p:spPr bwMode="auto">
          <a:xfrm flipV="1">
            <a:off x="3867150" y="2665413"/>
            <a:ext cx="1588" cy="1196975"/>
          </a:xfrm>
          <a:prstGeom prst="line">
            <a:avLst/>
          </a:prstGeom>
          <a:noFill/>
          <a:ln w="7632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14032" name="Text Box 16"/>
          <p:cNvSpPr txBox="1">
            <a:spLocks noChangeArrowheads="1"/>
          </p:cNvSpPr>
          <p:nvPr/>
        </p:nvSpPr>
        <p:spPr bwMode="auto">
          <a:xfrm>
            <a:off x="4356100" y="2852738"/>
            <a:ext cx="3340100" cy="942975"/>
          </a:xfrm>
          <a:prstGeom prst="rect">
            <a:avLst/>
          </a:prstGeom>
          <a:noFill/>
          <a:ln w="9525">
            <a:noFill/>
            <a:miter lim="800000"/>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Indirect dominion</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Realm of dominion based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on  accomplishments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through the Principle</a:t>
            </a:r>
            <a:r>
              <a:rPr kumimoji="0" lang="en-US" sz="1400">
                <a:latin typeface="Arial" charset="0"/>
                <a:ea typeface="ＭＳ Ｐゴシック" pitchFamily="34" charset="-128"/>
              </a:rPr>
              <a:t>）</a:t>
            </a:r>
          </a:p>
        </p:txBody>
      </p:sp>
      <p:sp>
        <p:nvSpPr>
          <p:cNvPr id="214033" name="AutoShape 17"/>
          <p:cNvSpPr>
            <a:spLocks/>
          </p:cNvSpPr>
          <p:nvPr/>
        </p:nvSpPr>
        <p:spPr bwMode="auto">
          <a:xfrm>
            <a:off x="4552950" y="2789238"/>
            <a:ext cx="304800" cy="1066800"/>
          </a:xfrm>
          <a:prstGeom prst="rightBrace">
            <a:avLst>
              <a:gd name="adj1" fmla="val 29167"/>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161811" name="Text Box 18"/>
          <p:cNvSpPr txBox="1">
            <a:spLocks noChangeArrowheads="1"/>
          </p:cNvSpPr>
          <p:nvPr/>
        </p:nvSpPr>
        <p:spPr bwMode="auto">
          <a:xfrm>
            <a:off x="2270125" y="4271963"/>
            <a:ext cx="966788" cy="5254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autonomy</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dominion</a:t>
            </a:r>
          </a:p>
        </p:txBody>
      </p:sp>
      <p:sp>
        <p:nvSpPr>
          <p:cNvPr id="161812" name="Text Box 19"/>
          <p:cNvSpPr txBox="1">
            <a:spLocks noChangeArrowheads="1"/>
          </p:cNvSpPr>
          <p:nvPr/>
        </p:nvSpPr>
        <p:spPr bwMode="auto">
          <a:xfrm>
            <a:off x="1357313" y="4403725"/>
            <a:ext cx="869950" cy="30956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Principle</a:t>
            </a:r>
          </a:p>
        </p:txBody>
      </p:sp>
      <p:sp>
        <p:nvSpPr>
          <p:cNvPr id="214036" name="Text Box 20"/>
          <p:cNvSpPr txBox="1">
            <a:spLocks noChangeArrowheads="1"/>
          </p:cNvSpPr>
          <p:nvPr/>
        </p:nvSpPr>
        <p:spPr bwMode="auto">
          <a:xfrm>
            <a:off x="3130550" y="4376738"/>
            <a:ext cx="2111375" cy="3095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human responsibility</a:t>
            </a:r>
          </a:p>
        </p:txBody>
      </p:sp>
      <p:sp>
        <p:nvSpPr>
          <p:cNvPr id="214037" name="AutoShape 21"/>
          <p:cNvSpPr>
            <a:spLocks/>
          </p:cNvSpPr>
          <p:nvPr/>
        </p:nvSpPr>
        <p:spPr bwMode="auto">
          <a:xfrm>
            <a:off x="2265363" y="4376738"/>
            <a:ext cx="71437" cy="360362"/>
          </a:xfrm>
          <a:prstGeom prst="leftBracket">
            <a:avLst>
              <a:gd name="adj" fmla="val 42037"/>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214038" name="Text Box 22"/>
          <p:cNvSpPr txBox="1">
            <a:spLocks noChangeArrowheads="1"/>
          </p:cNvSpPr>
          <p:nvPr/>
        </p:nvSpPr>
        <p:spPr bwMode="auto">
          <a:xfrm>
            <a:off x="6424613" y="4868863"/>
            <a:ext cx="2111375" cy="7302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Creativity</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2</a:t>
            </a:r>
            <a:r>
              <a:rPr kumimoji="0" lang="en-US" altLang="ko-KR" sz="1400" baseline="30000">
                <a:latin typeface="Arial" charset="0"/>
                <a:ea typeface="ＭＳ Ｐゴシック" pitchFamily="34" charset="-128"/>
              </a:rPr>
              <a:t>nd</a:t>
            </a:r>
            <a:r>
              <a:rPr kumimoji="0" lang="en-US" altLang="ko-KR" sz="1400">
                <a:latin typeface="Arial" charset="0"/>
                <a:ea typeface="ＭＳ Ｐゴシック" pitchFamily="34" charset="-128"/>
              </a:rPr>
              <a:t> Creator</a:t>
            </a:r>
            <a:r>
              <a:rPr kumimoji="0" lang="en-US" sz="1400">
                <a:latin typeface="Arial" charset="0"/>
                <a:ea typeface="ＭＳ Ｐゴシック" pitchFamily="34" charset="-128"/>
              </a:rPr>
              <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Right of God’s child</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Right of Lord of Creation</a:t>
            </a:r>
          </a:p>
        </p:txBody>
      </p:sp>
      <p:sp>
        <p:nvSpPr>
          <p:cNvPr id="214039" name="AutoShape 23"/>
          <p:cNvSpPr>
            <a:spLocks/>
          </p:cNvSpPr>
          <p:nvPr/>
        </p:nvSpPr>
        <p:spPr bwMode="auto">
          <a:xfrm>
            <a:off x="6372225" y="4891088"/>
            <a:ext cx="123825" cy="620712"/>
          </a:xfrm>
          <a:prstGeom prst="leftBrace">
            <a:avLst>
              <a:gd name="adj1" fmla="val 33117"/>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214040" name="AutoShape 24"/>
          <p:cNvSpPr>
            <a:spLocks noChangeArrowheads="1"/>
          </p:cNvSpPr>
          <p:nvPr/>
        </p:nvSpPr>
        <p:spPr bwMode="auto">
          <a:xfrm>
            <a:off x="1704975" y="4903788"/>
            <a:ext cx="1123950" cy="730250"/>
          </a:xfrm>
          <a:prstGeom prst="roundRect">
            <a:avLst>
              <a:gd name="adj" fmla="val 16667"/>
            </a:avLst>
          </a:prstGeom>
          <a:solidFill>
            <a:srgbClr val="F2EC2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God’s Word</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95</a:t>
            </a:r>
            <a:r>
              <a:rPr kumimoji="0" lang="en-US" sz="1400">
                <a:latin typeface="Arial" charset="0"/>
                <a:ea typeface="ＭＳ Ｐゴシック" pitchFamily="34" charset="-128"/>
              </a:rPr>
              <a:t>％</a:t>
            </a:r>
          </a:p>
        </p:txBody>
      </p:sp>
      <p:sp>
        <p:nvSpPr>
          <p:cNvPr id="214041" name="AutoShape 25"/>
          <p:cNvSpPr>
            <a:spLocks noChangeArrowheads="1"/>
          </p:cNvSpPr>
          <p:nvPr/>
        </p:nvSpPr>
        <p:spPr bwMode="auto">
          <a:xfrm>
            <a:off x="3209925" y="4832350"/>
            <a:ext cx="1314450" cy="801688"/>
          </a:xfrm>
          <a:prstGeom prst="roundRect">
            <a:avLst>
              <a:gd name="adj" fmla="val 16667"/>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ea typeface="ＭＳ Ｐゴシック" pitchFamily="34" charset="-128"/>
              </a:rPr>
              <a:t>Human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ea typeface="ＭＳ Ｐゴシック" pitchFamily="34" charset="-128"/>
              </a:rPr>
              <a:t>responsibility</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ea typeface="ＭＳ Ｐゴシック" pitchFamily="34" charset="-128"/>
              </a:rPr>
              <a:t>5</a:t>
            </a:r>
            <a:r>
              <a:rPr kumimoji="0" lang="en-US" sz="1400">
                <a:solidFill>
                  <a:schemeClr val="bg1"/>
                </a:solidFill>
                <a:latin typeface="Arial" charset="0"/>
                <a:ea typeface="ＭＳ Ｐゴシック" pitchFamily="34" charset="-128"/>
              </a:rPr>
              <a:t>％</a:t>
            </a:r>
          </a:p>
        </p:txBody>
      </p:sp>
      <p:sp>
        <p:nvSpPr>
          <p:cNvPr id="214042" name="AutoShape 26"/>
          <p:cNvSpPr>
            <a:spLocks noChangeArrowheads="1"/>
          </p:cNvSpPr>
          <p:nvPr/>
        </p:nvSpPr>
        <p:spPr bwMode="auto">
          <a:xfrm>
            <a:off x="4852988" y="4832350"/>
            <a:ext cx="1300162" cy="801688"/>
          </a:xfrm>
          <a:prstGeom prst="roundRect">
            <a:avLst>
              <a:gd name="adj" fmla="val 16667"/>
            </a:avLst>
          </a:prstGeom>
          <a:solidFill>
            <a:srgbClr val="D19BC5"/>
          </a:solidFill>
          <a:ln w="9398">
            <a:solidFill>
              <a:schemeClr val="tx1"/>
            </a:solidFill>
            <a:miter lim="800000"/>
            <a:headEnd/>
            <a:tailEnd/>
          </a:ln>
        </p:spPr>
        <p:txBody>
          <a:bodyPr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Creation of character</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100</a:t>
            </a:r>
            <a:r>
              <a:rPr kumimoji="0" lang="en-US" sz="1400">
                <a:latin typeface="Arial" charset="0"/>
                <a:ea typeface="ＭＳ Ｐゴシック" pitchFamily="34" charset="-128"/>
              </a:rPr>
              <a:t>％</a:t>
            </a:r>
          </a:p>
        </p:txBody>
      </p:sp>
      <p:sp>
        <p:nvSpPr>
          <p:cNvPr id="214043" name="Text Box 30"/>
          <p:cNvSpPr txBox="1">
            <a:spLocks noChangeArrowheads="1"/>
          </p:cNvSpPr>
          <p:nvPr/>
        </p:nvSpPr>
        <p:spPr bwMode="auto">
          <a:xfrm>
            <a:off x="2795588" y="4968875"/>
            <a:ext cx="485775" cy="4603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a:t>
            </a:r>
          </a:p>
        </p:txBody>
      </p:sp>
      <p:sp>
        <p:nvSpPr>
          <p:cNvPr id="214044" name="Text Box 31"/>
          <p:cNvSpPr txBox="1">
            <a:spLocks noChangeArrowheads="1"/>
          </p:cNvSpPr>
          <p:nvPr/>
        </p:nvSpPr>
        <p:spPr bwMode="auto">
          <a:xfrm>
            <a:off x="4438650" y="5014913"/>
            <a:ext cx="485775" cy="4603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a:t>
            </a:r>
          </a:p>
        </p:txBody>
      </p:sp>
      <p:sp>
        <p:nvSpPr>
          <p:cNvPr id="161822" name="Line 32"/>
          <p:cNvSpPr>
            <a:spLocks noChangeShapeType="1"/>
          </p:cNvSpPr>
          <p:nvPr/>
        </p:nvSpPr>
        <p:spPr bwMode="auto">
          <a:xfrm>
            <a:off x="3181350" y="2443163"/>
            <a:ext cx="304800" cy="15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61823" name="Line 33"/>
          <p:cNvSpPr>
            <a:spLocks noChangeShapeType="1"/>
          </p:cNvSpPr>
          <p:nvPr/>
        </p:nvSpPr>
        <p:spPr bwMode="auto">
          <a:xfrm flipH="1">
            <a:off x="3175000" y="2595563"/>
            <a:ext cx="317500" cy="15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14047" name="Oval 34"/>
          <p:cNvSpPr>
            <a:spLocks noChangeArrowheads="1"/>
          </p:cNvSpPr>
          <p:nvPr/>
        </p:nvSpPr>
        <p:spPr bwMode="auto">
          <a:xfrm>
            <a:off x="3638550" y="1604963"/>
            <a:ext cx="381000" cy="381000"/>
          </a:xfrm>
          <a:prstGeom prst="ellipse">
            <a:avLst/>
          </a:prstGeom>
          <a:solidFill>
            <a:srgbClr val="F2EC25"/>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G</a:t>
            </a:r>
          </a:p>
        </p:txBody>
      </p:sp>
      <p:sp>
        <p:nvSpPr>
          <p:cNvPr id="214048" name="Text Box 35"/>
          <p:cNvSpPr txBox="1">
            <a:spLocks noChangeArrowheads="1"/>
          </p:cNvSpPr>
          <p:nvPr/>
        </p:nvSpPr>
        <p:spPr bwMode="auto">
          <a:xfrm>
            <a:off x="4173538" y="1550988"/>
            <a:ext cx="996950" cy="11176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Complete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subject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0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Complete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object</a:t>
            </a:r>
          </a:p>
        </p:txBody>
      </p:sp>
      <p:sp>
        <p:nvSpPr>
          <p:cNvPr id="161826" name="Line 36"/>
          <p:cNvSpPr>
            <a:spLocks noChangeShapeType="1"/>
          </p:cNvSpPr>
          <p:nvPr/>
        </p:nvSpPr>
        <p:spPr bwMode="auto">
          <a:xfrm flipV="1">
            <a:off x="3790950" y="1979613"/>
            <a:ext cx="1588" cy="3175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61827" name="Line 37"/>
          <p:cNvSpPr>
            <a:spLocks noChangeShapeType="1"/>
          </p:cNvSpPr>
          <p:nvPr/>
        </p:nvSpPr>
        <p:spPr bwMode="auto">
          <a:xfrm>
            <a:off x="3867150" y="1985963"/>
            <a:ext cx="1588" cy="3048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14051" name="Text Box 38"/>
          <p:cNvSpPr txBox="1">
            <a:spLocks noChangeArrowheads="1"/>
          </p:cNvSpPr>
          <p:nvPr/>
        </p:nvSpPr>
        <p:spPr bwMode="auto">
          <a:xfrm>
            <a:off x="5286375" y="1903413"/>
            <a:ext cx="1425575" cy="525462"/>
          </a:xfrm>
          <a:prstGeom prst="rect">
            <a:avLst/>
          </a:prstGeom>
          <a:noFill/>
          <a:ln w="9525">
            <a:noFill/>
            <a:miter lim="800000"/>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Direct dominion</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true love</a:t>
            </a:r>
            <a:r>
              <a:rPr kumimoji="0" lang="en-US" sz="1400">
                <a:latin typeface="Arial" charset="0"/>
                <a:ea typeface="ＭＳ Ｐゴシック" pitchFamily="34" charset="-128"/>
              </a:rPr>
              <a:t>）</a:t>
            </a:r>
          </a:p>
        </p:txBody>
      </p:sp>
      <p:sp>
        <p:nvSpPr>
          <p:cNvPr id="214052" name="AutoShape 39"/>
          <p:cNvSpPr>
            <a:spLocks/>
          </p:cNvSpPr>
          <p:nvPr/>
        </p:nvSpPr>
        <p:spPr bwMode="auto">
          <a:xfrm>
            <a:off x="5238750" y="1681163"/>
            <a:ext cx="76200" cy="838200"/>
          </a:xfrm>
          <a:prstGeom prst="rightBracket">
            <a:avLst>
              <a:gd name="adj" fmla="val 91667"/>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214053" name="Text Box 40"/>
          <p:cNvSpPr txBox="1">
            <a:spLocks noChangeArrowheads="1"/>
          </p:cNvSpPr>
          <p:nvPr/>
        </p:nvSpPr>
        <p:spPr bwMode="auto">
          <a:xfrm>
            <a:off x="1000125" y="5805488"/>
            <a:ext cx="6092825" cy="915987"/>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If God intervened, it would result in His denying the absoluteness and perfection of the Principle.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So He could not intervene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1"/>
          <p:cNvSpPr txBox="1">
            <a:spLocks noChangeArrowheads="1"/>
          </p:cNvSpPr>
          <p:nvPr/>
        </p:nvSpPr>
        <p:spPr bwMode="auto">
          <a:xfrm>
            <a:off x="611188" y="549275"/>
            <a:ext cx="4924425" cy="4572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400" dirty="0">
                <a:latin typeface="+mj-lt"/>
                <a:ea typeface="ＭＳ Ｐゴシック" pitchFamily="34" charset="-128"/>
                <a:cs typeface="+mn-cs"/>
              </a:rPr>
              <a:t>(2)  That God Alone Be the Creator</a:t>
            </a:r>
          </a:p>
        </p:txBody>
      </p:sp>
      <p:sp>
        <p:nvSpPr>
          <p:cNvPr id="216066" name="Text Box 2"/>
          <p:cNvSpPr txBox="1">
            <a:spLocks noChangeArrowheads="1"/>
          </p:cNvSpPr>
          <p:nvPr/>
        </p:nvSpPr>
        <p:spPr bwMode="auto">
          <a:xfrm>
            <a:off x="539750" y="4117975"/>
            <a:ext cx="8620125" cy="20478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God only governs over a principled existence which He has created</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If God intervened, he would recognize Satan’s creation such as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the Fall, sin and hell as principled.</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If God had intervened, it would have resulted in recognizing Satan as a second the creator who had created evil.</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So in order that God remain the sole Creator, He could not intervene in the Human Fall.</a:t>
            </a:r>
          </a:p>
        </p:txBody>
      </p:sp>
      <p:sp>
        <p:nvSpPr>
          <p:cNvPr id="162820" name="Oval 3"/>
          <p:cNvSpPr>
            <a:spLocks noChangeArrowheads="1"/>
          </p:cNvSpPr>
          <p:nvPr/>
        </p:nvSpPr>
        <p:spPr bwMode="auto">
          <a:xfrm>
            <a:off x="2411413" y="1565275"/>
            <a:ext cx="725487" cy="725488"/>
          </a:xfrm>
          <a:prstGeom prst="ellipse">
            <a:avLst/>
          </a:prstGeom>
          <a:solidFill>
            <a:srgbClr val="F2EC2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God</a:t>
            </a:r>
          </a:p>
        </p:txBody>
      </p:sp>
      <p:sp>
        <p:nvSpPr>
          <p:cNvPr id="162821" name="Oval 4"/>
          <p:cNvSpPr>
            <a:spLocks noChangeArrowheads="1"/>
          </p:cNvSpPr>
          <p:nvPr/>
        </p:nvSpPr>
        <p:spPr bwMode="auto">
          <a:xfrm>
            <a:off x="6129338" y="1641475"/>
            <a:ext cx="725487" cy="725488"/>
          </a:xfrm>
          <a:prstGeom prst="ellipse">
            <a:avLst/>
          </a:prstGeom>
          <a:solidFill>
            <a:srgbClr val="FF00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solidFill>
                  <a:schemeClr val="bg1"/>
                </a:solidFill>
                <a:latin typeface="+mj-lt"/>
                <a:ea typeface="ＭＳ Ｐゴシック" pitchFamily="34" charset="-128"/>
                <a:cs typeface="+mn-cs"/>
              </a:rPr>
              <a:t>Satan</a:t>
            </a:r>
          </a:p>
        </p:txBody>
      </p:sp>
      <p:sp>
        <p:nvSpPr>
          <p:cNvPr id="162822" name="AutoShape 5"/>
          <p:cNvSpPr>
            <a:spLocks noChangeArrowheads="1"/>
          </p:cNvSpPr>
          <p:nvPr/>
        </p:nvSpPr>
        <p:spPr bwMode="auto">
          <a:xfrm>
            <a:off x="2071688" y="2754313"/>
            <a:ext cx="1500187" cy="866775"/>
          </a:xfrm>
          <a:prstGeom prst="roundRect">
            <a:avLst>
              <a:gd name="adj" fmla="val 16667"/>
            </a:avLst>
          </a:prstGeom>
          <a:solidFill>
            <a:srgbClr val="63CA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Creation</a:t>
            </a:r>
          </a:p>
        </p:txBody>
      </p:sp>
      <p:sp>
        <p:nvSpPr>
          <p:cNvPr id="162823" name="AutoShape 6"/>
          <p:cNvSpPr>
            <a:spLocks noChangeArrowheads="1"/>
          </p:cNvSpPr>
          <p:nvPr/>
        </p:nvSpPr>
        <p:spPr bwMode="auto">
          <a:xfrm>
            <a:off x="5715000" y="2825750"/>
            <a:ext cx="1568450" cy="866775"/>
          </a:xfrm>
          <a:prstGeom prst="roundRect">
            <a:avLst>
              <a:gd name="adj" fmla="val 16667"/>
            </a:avLst>
          </a:prstGeom>
          <a:solidFill>
            <a:schemeClr val="accent3">
              <a:lumMod val="65000"/>
            </a:schemeClr>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Fall</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Sin</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Hell</a:t>
            </a:r>
          </a:p>
        </p:txBody>
      </p:sp>
      <p:sp>
        <p:nvSpPr>
          <p:cNvPr id="216071" name="AutoShape 7"/>
          <p:cNvSpPr>
            <a:spLocks noChangeArrowheads="1"/>
          </p:cNvSpPr>
          <p:nvPr/>
        </p:nvSpPr>
        <p:spPr bwMode="auto">
          <a:xfrm>
            <a:off x="2651125" y="2344738"/>
            <a:ext cx="228600" cy="381000"/>
          </a:xfrm>
          <a:prstGeom prst="downArrow">
            <a:avLst>
              <a:gd name="adj1" fmla="val 50000"/>
              <a:gd name="adj2" fmla="val 41667"/>
            </a:avLst>
          </a:prstGeom>
          <a:solidFill>
            <a:srgbClr val="FF9900"/>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216072" name="AutoShape 8"/>
          <p:cNvSpPr>
            <a:spLocks noChangeArrowheads="1"/>
          </p:cNvSpPr>
          <p:nvPr/>
        </p:nvSpPr>
        <p:spPr bwMode="auto">
          <a:xfrm>
            <a:off x="6384925" y="2443163"/>
            <a:ext cx="228600" cy="381000"/>
          </a:xfrm>
          <a:prstGeom prst="downArrow">
            <a:avLst>
              <a:gd name="adj1" fmla="val 50000"/>
              <a:gd name="adj2" fmla="val 41667"/>
            </a:avLst>
          </a:prstGeom>
          <a:solidFill>
            <a:srgbClr val="FF9900"/>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162826" name="Line 9"/>
          <p:cNvSpPr>
            <a:spLocks noChangeShapeType="1"/>
          </p:cNvSpPr>
          <p:nvPr/>
        </p:nvSpPr>
        <p:spPr bwMode="auto">
          <a:xfrm>
            <a:off x="3124200" y="2138363"/>
            <a:ext cx="2384425" cy="965200"/>
          </a:xfrm>
          <a:prstGeom prst="line">
            <a:avLst/>
          </a:prstGeom>
          <a:noFill/>
          <a:ln w="38160">
            <a:solidFill>
              <a:schemeClr val="tx1"/>
            </a:solidFill>
            <a:prstDash val="sysDot"/>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162827" name="Line 10"/>
          <p:cNvSpPr>
            <a:spLocks noChangeShapeType="1"/>
          </p:cNvSpPr>
          <p:nvPr/>
        </p:nvSpPr>
        <p:spPr bwMode="auto">
          <a:xfrm>
            <a:off x="3132138" y="1951038"/>
            <a:ext cx="2952750" cy="15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162828" name="Text Box 11"/>
          <p:cNvSpPr txBox="1">
            <a:spLocks noChangeArrowheads="1"/>
          </p:cNvSpPr>
          <p:nvPr/>
        </p:nvSpPr>
        <p:spPr bwMode="auto">
          <a:xfrm>
            <a:off x="1411288" y="2325688"/>
            <a:ext cx="2220912" cy="31115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Dominion over     creation</a:t>
            </a:r>
          </a:p>
        </p:txBody>
      </p:sp>
      <p:sp>
        <p:nvSpPr>
          <p:cNvPr id="162829" name="Rectangle 12"/>
          <p:cNvSpPr>
            <a:spLocks noChangeArrowheads="1"/>
          </p:cNvSpPr>
          <p:nvPr/>
        </p:nvSpPr>
        <p:spPr bwMode="auto">
          <a:xfrm>
            <a:off x="3786188" y="2754313"/>
            <a:ext cx="917575" cy="3095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intervene</a:t>
            </a:r>
          </a:p>
        </p:txBody>
      </p:sp>
      <p:sp>
        <p:nvSpPr>
          <p:cNvPr id="162830" name="Rectangle 13"/>
          <p:cNvSpPr>
            <a:spLocks noChangeArrowheads="1"/>
          </p:cNvSpPr>
          <p:nvPr/>
        </p:nvSpPr>
        <p:spPr bwMode="auto">
          <a:xfrm>
            <a:off x="3429000" y="1916113"/>
            <a:ext cx="2786063" cy="309562"/>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Recognize as the 2</a:t>
            </a:r>
            <a:r>
              <a:rPr kumimoji="0" lang="en-US" altLang="ko-KR" sz="1400" baseline="30000" dirty="0">
                <a:latin typeface="+mj-lt"/>
                <a:ea typeface="ＭＳ Ｐゴシック" pitchFamily="34" charset="-128"/>
                <a:cs typeface="+mn-cs"/>
              </a:rPr>
              <a:t>nd</a:t>
            </a:r>
            <a:r>
              <a:rPr kumimoji="0" lang="en-US" altLang="ko-KR" sz="1400" dirty="0">
                <a:latin typeface="+mj-lt"/>
                <a:ea typeface="ＭＳ Ｐゴシック" pitchFamily="34" charset="-128"/>
                <a:cs typeface="+mn-cs"/>
              </a:rPr>
              <a:t> Creator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1"/>
          <p:cNvSpPr txBox="1">
            <a:spLocks noChangeArrowheads="1"/>
          </p:cNvSpPr>
          <p:nvPr/>
        </p:nvSpPr>
        <p:spPr bwMode="auto">
          <a:xfrm>
            <a:off x="541338" y="714375"/>
            <a:ext cx="6867525" cy="46355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400" dirty="0">
                <a:latin typeface="+mj-lt"/>
                <a:ea typeface="ＭＳ Ｐゴシック" pitchFamily="34" charset="-128"/>
                <a:cs typeface="+mn-cs"/>
              </a:rPr>
              <a:t>(3) To Make Human Beings the Lords of Creation</a:t>
            </a:r>
          </a:p>
        </p:txBody>
      </p:sp>
      <p:sp>
        <p:nvSpPr>
          <p:cNvPr id="163843" name="Line 2"/>
          <p:cNvSpPr>
            <a:spLocks noChangeShapeType="1"/>
          </p:cNvSpPr>
          <p:nvPr/>
        </p:nvSpPr>
        <p:spPr bwMode="auto">
          <a:xfrm>
            <a:off x="928688" y="2449513"/>
            <a:ext cx="5638800" cy="158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163844" name="Line 3"/>
          <p:cNvSpPr>
            <a:spLocks noChangeShapeType="1"/>
          </p:cNvSpPr>
          <p:nvPr/>
        </p:nvSpPr>
        <p:spPr bwMode="auto">
          <a:xfrm>
            <a:off x="928688" y="2870200"/>
            <a:ext cx="3429000" cy="158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163845" name="Line 4"/>
          <p:cNvSpPr>
            <a:spLocks noChangeShapeType="1"/>
          </p:cNvSpPr>
          <p:nvPr/>
        </p:nvSpPr>
        <p:spPr bwMode="auto">
          <a:xfrm>
            <a:off x="928688" y="3251200"/>
            <a:ext cx="3429000" cy="158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163846" name="Line 5"/>
          <p:cNvSpPr>
            <a:spLocks noChangeShapeType="1"/>
          </p:cNvSpPr>
          <p:nvPr/>
        </p:nvSpPr>
        <p:spPr bwMode="auto">
          <a:xfrm>
            <a:off x="928688" y="3668713"/>
            <a:ext cx="5638800" cy="158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163847" name="Text Box 6"/>
          <p:cNvSpPr txBox="1">
            <a:spLocks noChangeArrowheads="1"/>
          </p:cNvSpPr>
          <p:nvPr/>
        </p:nvSpPr>
        <p:spPr bwMode="auto">
          <a:xfrm>
            <a:off x="930275" y="3300413"/>
            <a:ext cx="985838" cy="3095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Formation</a:t>
            </a:r>
          </a:p>
        </p:txBody>
      </p:sp>
      <p:sp>
        <p:nvSpPr>
          <p:cNvPr id="163848" name="Text Box 7"/>
          <p:cNvSpPr txBox="1">
            <a:spLocks noChangeArrowheads="1"/>
          </p:cNvSpPr>
          <p:nvPr/>
        </p:nvSpPr>
        <p:spPr bwMode="auto">
          <a:xfrm>
            <a:off x="930275" y="2909888"/>
            <a:ext cx="758825" cy="31115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Growth</a:t>
            </a:r>
          </a:p>
        </p:txBody>
      </p:sp>
      <p:sp>
        <p:nvSpPr>
          <p:cNvPr id="163849" name="Text Box 8"/>
          <p:cNvSpPr txBox="1">
            <a:spLocks noChangeArrowheads="1"/>
          </p:cNvSpPr>
          <p:nvPr/>
        </p:nvSpPr>
        <p:spPr bwMode="auto">
          <a:xfrm>
            <a:off x="930275" y="2511425"/>
            <a:ext cx="1087438" cy="30956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Completion</a:t>
            </a:r>
          </a:p>
        </p:txBody>
      </p:sp>
      <p:sp>
        <p:nvSpPr>
          <p:cNvPr id="163850" name="Oval 9"/>
          <p:cNvSpPr>
            <a:spLocks noChangeArrowheads="1"/>
          </p:cNvSpPr>
          <p:nvPr/>
        </p:nvSpPr>
        <p:spPr bwMode="auto">
          <a:xfrm>
            <a:off x="2214563" y="3651250"/>
            <a:ext cx="598487" cy="407988"/>
          </a:xfrm>
          <a:prstGeom prst="ellipse">
            <a:avLst/>
          </a:prstGeom>
          <a:solidFill>
            <a:srgbClr val="63CA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a:latin typeface="+mj-lt"/>
                <a:ea typeface="ＭＳ Ｐゴシック" pitchFamily="34" charset="-128"/>
                <a:cs typeface="+mn-cs"/>
              </a:rPr>
              <a:t>Creation</a:t>
            </a:r>
          </a:p>
        </p:txBody>
      </p:sp>
      <p:sp>
        <p:nvSpPr>
          <p:cNvPr id="163851" name="Oval 10"/>
          <p:cNvSpPr>
            <a:spLocks noChangeArrowheads="1"/>
          </p:cNvSpPr>
          <p:nvPr/>
        </p:nvSpPr>
        <p:spPr bwMode="auto">
          <a:xfrm>
            <a:off x="3406775" y="3659188"/>
            <a:ext cx="557213" cy="407987"/>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a:solidFill>
                  <a:schemeClr val="bg1"/>
                </a:solidFill>
                <a:latin typeface="+mj-lt"/>
                <a:ea typeface="ＭＳ Ｐゴシック" pitchFamily="34" charset="-128"/>
                <a:cs typeface="+mn-cs"/>
              </a:rPr>
              <a:t>Person</a:t>
            </a:r>
          </a:p>
        </p:txBody>
      </p:sp>
      <p:sp>
        <p:nvSpPr>
          <p:cNvPr id="163852" name="Oval 11"/>
          <p:cNvSpPr>
            <a:spLocks noChangeArrowheads="1"/>
          </p:cNvSpPr>
          <p:nvPr/>
        </p:nvSpPr>
        <p:spPr bwMode="auto">
          <a:xfrm>
            <a:off x="2108200" y="2103438"/>
            <a:ext cx="838200" cy="336550"/>
          </a:xfrm>
          <a:prstGeom prst="ellipse">
            <a:avLst/>
          </a:prstGeom>
          <a:solidFill>
            <a:srgbClr val="63CA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a:latin typeface="+mj-lt"/>
                <a:ea typeface="ＭＳ Ｐゴシック" pitchFamily="34" charset="-128"/>
                <a:cs typeface="+mn-cs"/>
              </a:rPr>
              <a:t>P. Creation</a:t>
            </a:r>
          </a:p>
        </p:txBody>
      </p:sp>
      <p:sp>
        <p:nvSpPr>
          <p:cNvPr id="163853" name="Oval 12"/>
          <p:cNvSpPr>
            <a:spLocks noChangeArrowheads="1"/>
          </p:cNvSpPr>
          <p:nvPr/>
        </p:nvSpPr>
        <p:spPr bwMode="auto">
          <a:xfrm>
            <a:off x="3290888" y="2101850"/>
            <a:ext cx="762000" cy="346075"/>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a:solidFill>
                  <a:schemeClr val="bg1"/>
                </a:solidFill>
                <a:latin typeface="+mj-lt"/>
                <a:ea typeface="ＭＳ Ｐゴシック" pitchFamily="34" charset="-128"/>
                <a:cs typeface="+mn-cs"/>
              </a:rPr>
              <a:t>P. Person</a:t>
            </a:r>
          </a:p>
        </p:txBody>
      </p:sp>
      <p:sp>
        <p:nvSpPr>
          <p:cNvPr id="163854" name="Line 13"/>
          <p:cNvSpPr>
            <a:spLocks noChangeShapeType="1"/>
          </p:cNvSpPr>
          <p:nvPr/>
        </p:nvSpPr>
        <p:spPr bwMode="auto">
          <a:xfrm flipV="1">
            <a:off x="2528888" y="2441575"/>
            <a:ext cx="1587" cy="1196975"/>
          </a:xfrm>
          <a:prstGeom prst="line">
            <a:avLst/>
          </a:prstGeom>
          <a:noFill/>
          <a:ln w="7632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163855" name="Line 14"/>
          <p:cNvSpPr>
            <a:spLocks noChangeShapeType="1"/>
          </p:cNvSpPr>
          <p:nvPr/>
        </p:nvSpPr>
        <p:spPr bwMode="auto">
          <a:xfrm flipV="1">
            <a:off x="3671888" y="2451100"/>
            <a:ext cx="1587" cy="1196975"/>
          </a:xfrm>
          <a:prstGeom prst="line">
            <a:avLst/>
          </a:prstGeom>
          <a:noFill/>
          <a:ln w="7632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163856" name="Text Box 15"/>
          <p:cNvSpPr txBox="1">
            <a:spLocks noChangeArrowheads="1"/>
          </p:cNvSpPr>
          <p:nvPr/>
        </p:nvSpPr>
        <p:spPr bwMode="auto">
          <a:xfrm>
            <a:off x="4738688" y="2600325"/>
            <a:ext cx="1574800" cy="311150"/>
          </a:xfrm>
          <a:prstGeom prst="rect">
            <a:avLst/>
          </a:prstGeom>
          <a:noFill/>
          <a:ln w="9525">
            <a:noFill/>
            <a:round/>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Indirect Dominion</a:t>
            </a:r>
          </a:p>
        </p:txBody>
      </p:sp>
      <p:sp>
        <p:nvSpPr>
          <p:cNvPr id="218128" name="AutoShape 16"/>
          <p:cNvSpPr>
            <a:spLocks/>
          </p:cNvSpPr>
          <p:nvPr/>
        </p:nvSpPr>
        <p:spPr bwMode="auto">
          <a:xfrm>
            <a:off x="4357688" y="2565400"/>
            <a:ext cx="304800" cy="1066800"/>
          </a:xfrm>
          <a:prstGeom prst="rightBrace">
            <a:avLst>
              <a:gd name="adj1" fmla="val 29167"/>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163858" name="Text Box 17"/>
          <p:cNvSpPr txBox="1">
            <a:spLocks noChangeArrowheads="1"/>
          </p:cNvSpPr>
          <p:nvPr/>
        </p:nvSpPr>
        <p:spPr bwMode="auto">
          <a:xfrm>
            <a:off x="5500688" y="2897188"/>
            <a:ext cx="966787" cy="5254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autonomy</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dominion</a:t>
            </a:r>
          </a:p>
        </p:txBody>
      </p:sp>
      <p:sp>
        <p:nvSpPr>
          <p:cNvPr id="163859" name="Text Box 18"/>
          <p:cNvSpPr txBox="1">
            <a:spLocks noChangeArrowheads="1"/>
          </p:cNvSpPr>
          <p:nvPr/>
        </p:nvSpPr>
        <p:spPr bwMode="auto">
          <a:xfrm>
            <a:off x="4700588" y="2968625"/>
            <a:ext cx="869950" cy="31115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Principle</a:t>
            </a:r>
          </a:p>
        </p:txBody>
      </p:sp>
      <p:sp>
        <p:nvSpPr>
          <p:cNvPr id="218131" name="Text Box 19"/>
          <p:cNvSpPr txBox="1">
            <a:spLocks noChangeArrowheads="1"/>
          </p:cNvSpPr>
          <p:nvPr/>
        </p:nvSpPr>
        <p:spPr bwMode="auto">
          <a:xfrm>
            <a:off x="6286500" y="2968625"/>
            <a:ext cx="2043113" cy="3111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human responsibility</a:t>
            </a:r>
          </a:p>
        </p:txBody>
      </p:sp>
      <p:sp>
        <p:nvSpPr>
          <p:cNvPr id="218132" name="AutoShape 20"/>
          <p:cNvSpPr>
            <a:spLocks/>
          </p:cNvSpPr>
          <p:nvPr/>
        </p:nvSpPr>
        <p:spPr bwMode="auto">
          <a:xfrm>
            <a:off x="5500688" y="2968625"/>
            <a:ext cx="71437" cy="360363"/>
          </a:xfrm>
          <a:prstGeom prst="leftBracket">
            <a:avLst>
              <a:gd name="adj" fmla="val 42037"/>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163862" name="Line 21"/>
          <p:cNvSpPr>
            <a:spLocks noChangeShapeType="1"/>
          </p:cNvSpPr>
          <p:nvPr/>
        </p:nvSpPr>
        <p:spPr bwMode="auto">
          <a:xfrm>
            <a:off x="2986088" y="2219325"/>
            <a:ext cx="304800" cy="1588"/>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163863" name="Line 22"/>
          <p:cNvSpPr>
            <a:spLocks noChangeShapeType="1"/>
          </p:cNvSpPr>
          <p:nvPr/>
        </p:nvSpPr>
        <p:spPr bwMode="auto">
          <a:xfrm flipH="1">
            <a:off x="2979738" y="2371725"/>
            <a:ext cx="317500" cy="1588"/>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163864" name="Oval 23"/>
          <p:cNvSpPr>
            <a:spLocks noChangeArrowheads="1"/>
          </p:cNvSpPr>
          <p:nvPr/>
        </p:nvSpPr>
        <p:spPr bwMode="auto">
          <a:xfrm>
            <a:off x="3349625" y="1254125"/>
            <a:ext cx="508000" cy="508000"/>
          </a:xfrm>
          <a:prstGeom prst="ellipse">
            <a:avLst/>
          </a:prstGeom>
          <a:solidFill>
            <a:srgbClr val="F2EC2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God</a:t>
            </a:r>
          </a:p>
        </p:txBody>
      </p:sp>
      <p:sp>
        <p:nvSpPr>
          <p:cNvPr id="163865" name="Line 24"/>
          <p:cNvSpPr>
            <a:spLocks noChangeShapeType="1"/>
          </p:cNvSpPr>
          <p:nvPr/>
        </p:nvSpPr>
        <p:spPr bwMode="auto">
          <a:xfrm flipV="1">
            <a:off x="3595688" y="1755775"/>
            <a:ext cx="1587" cy="3175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163866" name="Line 25"/>
          <p:cNvSpPr>
            <a:spLocks noChangeShapeType="1"/>
          </p:cNvSpPr>
          <p:nvPr/>
        </p:nvSpPr>
        <p:spPr bwMode="auto">
          <a:xfrm>
            <a:off x="3671888" y="1762125"/>
            <a:ext cx="1587" cy="3048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218138" name="Text Box 26"/>
          <p:cNvSpPr txBox="1">
            <a:spLocks noChangeArrowheads="1"/>
          </p:cNvSpPr>
          <p:nvPr/>
        </p:nvSpPr>
        <p:spPr bwMode="auto">
          <a:xfrm>
            <a:off x="4716463" y="1628775"/>
            <a:ext cx="1412875" cy="517525"/>
          </a:xfrm>
          <a:prstGeom prst="rect">
            <a:avLst/>
          </a:prstGeom>
          <a:noFill/>
          <a:ln w="9525">
            <a:noFill/>
            <a:miter lim="800000"/>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Direct dominion</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true love</a:t>
            </a:r>
            <a:r>
              <a:rPr kumimoji="0" lang="en-US" sz="1400">
                <a:latin typeface="Arial" charset="0"/>
                <a:ea typeface="ＭＳ Ｐゴシック" pitchFamily="34" charset="-128"/>
              </a:rPr>
              <a:t>）</a:t>
            </a:r>
          </a:p>
        </p:txBody>
      </p:sp>
      <p:sp>
        <p:nvSpPr>
          <p:cNvPr id="163868" name="Line 27"/>
          <p:cNvSpPr>
            <a:spLocks noChangeShapeType="1"/>
          </p:cNvSpPr>
          <p:nvPr/>
        </p:nvSpPr>
        <p:spPr bwMode="auto">
          <a:xfrm>
            <a:off x="7458075" y="3362325"/>
            <a:ext cx="381000" cy="3048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218140" name="Text Box 28"/>
          <p:cNvSpPr txBox="1">
            <a:spLocks noChangeArrowheads="1"/>
          </p:cNvSpPr>
          <p:nvPr/>
        </p:nvSpPr>
        <p:spPr bwMode="auto">
          <a:xfrm>
            <a:off x="900113" y="4505325"/>
            <a:ext cx="7431087" cy="18034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If God exercised direct dominion over human beings still in the indirect dominion,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human beings could not fulfill their portion of responsibility</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human beings could not inherit the nature of the Creator</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human beings could not become God’s children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human beings could not become qualified to rule the universe.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So God did not intervene in the Fall so as to make human beings the </a:t>
            </a:r>
            <a:br>
              <a:rPr kumimoji="0" lang="en-US" altLang="ko-KR" sz="1600">
                <a:latin typeface="Arial" charset="0"/>
                <a:ea typeface="ＭＳ Ｐゴシック" pitchFamily="34" charset="-128"/>
              </a:rPr>
            </a:br>
            <a:r>
              <a:rPr kumimoji="0" lang="en-US" altLang="ko-KR" sz="1600">
                <a:latin typeface="Arial" charset="0"/>
                <a:ea typeface="ＭＳ Ｐゴシック" pitchFamily="34" charset="-128"/>
              </a:rPr>
              <a:t>lords of creation.</a:t>
            </a:r>
          </a:p>
        </p:txBody>
      </p:sp>
      <p:sp>
        <p:nvSpPr>
          <p:cNvPr id="218141" name="Text Box 29"/>
          <p:cNvSpPr txBox="1">
            <a:spLocks noChangeArrowheads="1"/>
          </p:cNvSpPr>
          <p:nvPr/>
        </p:nvSpPr>
        <p:spPr bwMode="auto">
          <a:xfrm>
            <a:off x="7286625" y="3652838"/>
            <a:ext cx="930275" cy="3048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unfulfilled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ext Box 1"/>
          <p:cNvSpPr txBox="1">
            <a:spLocks noChangeArrowheads="1"/>
          </p:cNvSpPr>
          <p:nvPr/>
        </p:nvSpPr>
        <p:spPr bwMode="auto">
          <a:xfrm>
            <a:off x="250825" y="1481138"/>
            <a:ext cx="8747125" cy="4540250"/>
          </a:xfrm>
          <a:prstGeom prst="rect">
            <a:avLst/>
          </a:prstGeom>
          <a:noFill/>
          <a:ln w="9525">
            <a:noFill/>
            <a:miter lim="800000"/>
            <a:headEnd/>
            <a:tailEnd/>
          </a:ln>
        </p:spPr>
        <p:txBody>
          <a:bodyPr wrap="none" lIns="90000" tIns="46800" rIns="90000" bIns="46800">
            <a:spAutoFit/>
          </a:bodyPr>
          <a:lstStyle/>
          <a:p>
            <a:pPr defTabSz="449263">
              <a:lnSpc>
                <a:spcPct val="16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rgbClr val="FF6600"/>
                </a:solidFill>
                <a:latin typeface="Arial" charset="0"/>
                <a:ea typeface="ＭＳ Ｐゴシック" pitchFamily="34" charset="-128"/>
              </a:rPr>
              <a:t>Satan is the Adulterer of Love (Enemy of Love)</a:t>
            </a:r>
          </a:p>
          <a:p>
            <a:pPr defTabSz="449263">
              <a:lnSpc>
                <a:spcPct val="16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800">
              <a:latin typeface="Arial" charset="0"/>
              <a:ea typeface="ＭＳ Ｐゴシック" pitchFamily="34" charset="-128"/>
            </a:endParaRPr>
          </a:p>
          <a:p>
            <a:pPr defTabSz="449263">
              <a:lnSpc>
                <a:spcPct val="16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(1) Satan is the enemy of enemies who violated the Four Great Realms of Heart</a:t>
            </a:r>
          </a:p>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Violation of the Four Great Realms of Heart</a:t>
            </a:r>
          </a:p>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(daughter</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sister, wife, mother, grandmother)</a:t>
            </a:r>
            <a:r>
              <a:rPr kumimoji="0" lang="ar-SA" altLang="ko-KR" sz="1600">
                <a:latin typeface="Arial" charset="0"/>
              </a:rPr>
              <a:t>‏</a:t>
            </a:r>
            <a:endParaRPr kumimoji="0" lang="en-US" altLang="ko-KR" sz="1600">
              <a:latin typeface="Arial" charset="0"/>
              <a:ea typeface="ＭＳ Ｐゴシック" pitchFamily="34" charset="-128"/>
            </a:endParaRPr>
          </a:p>
          <a:p>
            <a:pPr defTabSz="449263">
              <a:lnSpc>
                <a:spcPct val="20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(2) God’s heart that must love the enemy of love</a:t>
            </a:r>
          </a:p>
          <a:p>
            <a:pPr defTabSz="449263">
              <a:lnSpc>
                <a:spcPct val="20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(3) God’s heart that must love the children of the enemy of love more than his own children.</a:t>
            </a:r>
          </a:p>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God cannot become the absolute Creator by carrying the concept of ‘enemy’</a:t>
            </a:r>
            <a:br>
              <a:rPr kumimoji="0" lang="en-US" altLang="ko-KR" sz="1600">
                <a:latin typeface="Arial" charset="0"/>
                <a:ea typeface="ＭＳ Ｐゴシック" pitchFamily="34" charset="-128"/>
              </a:rPr>
            </a:br>
            <a:r>
              <a:rPr kumimoji="0" lang="en-US" altLang="ko-KR" sz="1600">
                <a:latin typeface="Arial" charset="0"/>
                <a:ea typeface="ＭＳ Ｐゴシック" pitchFamily="34" charset="-128"/>
              </a:rPr>
              <a:t>     within His heart.</a:t>
            </a:r>
          </a:p>
          <a:p>
            <a:pPr defTabSz="449263">
              <a:lnSpc>
                <a:spcPct val="16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defTabSz="449263">
              <a:lnSpc>
                <a:spcPct val="16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a:t>
            </a:r>
            <a:r>
              <a:rPr kumimoji="0" lang="en-US" altLang="ko-KR">
                <a:solidFill>
                  <a:srgbClr val="FF6600"/>
                </a:solidFill>
                <a:latin typeface="Arial" charset="0"/>
                <a:ea typeface="ＭＳ Ｐゴシック" pitchFamily="34" charset="-128"/>
              </a:rPr>
              <a:t>We must understand God’s unspeakable heart and liberate Him from His anguish.</a:t>
            </a:r>
            <a:r>
              <a:rPr kumimoji="0" lang="en-US" altLang="ko-KR" sz="1600">
                <a:latin typeface="Arial" charset="0"/>
                <a:ea typeface="ＭＳ Ｐゴシック" pitchFamily="34" charset="-128"/>
              </a:rPr>
              <a:t/>
            </a:r>
            <a:br>
              <a:rPr kumimoji="0" lang="en-US" altLang="ko-KR" sz="1600">
                <a:latin typeface="Arial" charset="0"/>
                <a:ea typeface="ＭＳ Ｐゴシック" pitchFamily="34" charset="-128"/>
              </a:rPr>
            </a:br>
            <a:endParaRPr kumimoji="0" lang="en-US" altLang="ko-KR" sz="1600">
              <a:latin typeface="Arial" charset="0"/>
              <a:ea typeface="ＭＳ Ｐゴシック" pitchFamily="34" charset="-128"/>
            </a:endParaRPr>
          </a:p>
        </p:txBody>
      </p:sp>
      <p:sp>
        <p:nvSpPr>
          <p:cNvPr id="220162" name="Rectangle 2"/>
          <p:cNvSpPr>
            <a:spLocks noChangeArrowheads="1"/>
          </p:cNvSpPr>
          <p:nvPr/>
        </p:nvSpPr>
        <p:spPr bwMode="auto">
          <a:xfrm>
            <a:off x="808038" y="500063"/>
            <a:ext cx="6251575" cy="596900"/>
          </a:xfrm>
          <a:prstGeom prst="rect">
            <a:avLst/>
          </a:prstGeom>
          <a:noFill/>
          <a:ln w="9525">
            <a:noFill/>
            <a:miter lim="800000"/>
            <a:headEnd/>
            <a:tailEnd/>
          </a:ln>
        </p:spPr>
        <p:txBody>
          <a:bodyPr wrap="none" lIns="90000" tIns="46800" rIns="90000" bIns="46800">
            <a:spAutoFit/>
          </a:bodyPr>
          <a:lstStyle/>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r>
              <a:rPr kumimoji="0" lang="en-US" altLang="ko-KR">
                <a:latin typeface="Arial" charset="0"/>
                <a:ea typeface="ＭＳ Ｐゴシック" pitchFamily="34" charset="-128"/>
              </a:rPr>
              <a:t>Reference </a:t>
            </a:r>
            <a:r>
              <a:rPr kumimoji="0" lang="en-US">
                <a:latin typeface="Arial" charset="0"/>
                <a:ea typeface="ＭＳ Ｐゴシック" pitchFamily="34" charset="-128"/>
              </a:rPr>
              <a:t>１」</a:t>
            </a:r>
            <a:r>
              <a:rPr kumimoji="0" lang="en-US" sz="2400">
                <a:latin typeface="Arial" charset="0"/>
                <a:ea typeface="ＭＳ Ｐゴシック" pitchFamily="34" charset="-128"/>
              </a:rPr>
              <a:t>　 </a:t>
            </a:r>
            <a:r>
              <a:rPr kumimoji="0" lang="en-US" altLang="ko-KR" sz="3000">
                <a:latin typeface="Arial" charset="0"/>
                <a:ea typeface="ＭＳ Ｐゴシック" pitchFamily="34" charset="-128"/>
              </a:rPr>
              <a:t>God’s Heart and Anguish</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Text Box 1"/>
          <p:cNvSpPr txBox="1">
            <a:spLocks noChangeArrowheads="1"/>
          </p:cNvSpPr>
          <p:nvPr/>
        </p:nvSpPr>
        <p:spPr bwMode="auto">
          <a:xfrm>
            <a:off x="214313" y="500063"/>
            <a:ext cx="9110662" cy="1954212"/>
          </a:xfrm>
          <a:prstGeom prst="rect">
            <a:avLst/>
          </a:prstGeom>
          <a:noFill/>
          <a:ln w="9525">
            <a:noFill/>
            <a:miter lim="800000"/>
            <a:headEnd/>
            <a:tailEnd/>
          </a:ln>
        </p:spPr>
        <p:txBody>
          <a:bodyPr lIns="90000" tIns="46800" rIns="90000" bIns="46800">
            <a:spAutoFit/>
          </a:bodyPr>
          <a:lstStyle/>
          <a:p>
            <a:pPr defTabSz="449263">
              <a:lnSpc>
                <a:spcPct val="12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r>
              <a:rPr kumimoji="0" lang="en-US" altLang="ko-KR">
                <a:latin typeface="Arial" charset="0"/>
                <a:ea typeface="ＭＳ Ｐゴシック" pitchFamily="34" charset="-128"/>
              </a:rPr>
              <a:t>Reference </a:t>
            </a:r>
            <a:r>
              <a:rPr kumimoji="0" lang="en-US">
                <a:latin typeface="Arial" charset="0"/>
                <a:ea typeface="ＭＳ Ｐゴシック" pitchFamily="34" charset="-128"/>
              </a:rPr>
              <a:t>２」 </a:t>
            </a:r>
            <a:r>
              <a:rPr kumimoji="0" lang="en-US" sz="2400">
                <a:latin typeface="Arial" charset="0"/>
                <a:ea typeface="ＭＳ Ｐゴシック" pitchFamily="34" charset="-128"/>
              </a:rPr>
              <a:t>　</a:t>
            </a:r>
            <a:r>
              <a:rPr kumimoji="0" lang="en-US" altLang="ko-KR" sz="3000">
                <a:latin typeface="Arial" charset="0"/>
                <a:ea typeface="ＭＳ Ｐゴシック" pitchFamily="34" charset="-128"/>
              </a:rPr>
              <a:t>Why must we love our enemy?</a:t>
            </a:r>
          </a:p>
          <a:p>
            <a:pPr defTabSz="449263">
              <a:lnSpc>
                <a:spcPct val="12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900">
              <a:latin typeface="Arial" charset="0"/>
              <a:ea typeface="ＭＳ Ｐゴシック" pitchFamily="34" charset="-128"/>
            </a:endParaRPr>
          </a:p>
          <a:p>
            <a:pPr defTabSz="449263">
              <a:lnSpc>
                <a:spcPct val="120000"/>
              </a:lnSpc>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rgbClr val="FF6600"/>
                </a:solidFill>
                <a:latin typeface="Arial" charset="0"/>
                <a:ea typeface="ＭＳ Ｐゴシック" pitchFamily="34" charset="-128"/>
              </a:rPr>
              <a:t>(1) Because the motivation for creation was shimjung.</a:t>
            </a:r>
          </a:p>
          <a:p>
            <a:pPr defTabSz="449263">
              <a:lnSpc>
                <a:spcPct val="12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a:t>
            </a:r>
            <a:r>
              <a:rPr kumimoji="0" lang="en-US" altLang="ko-KR" sz="1600">
                <a:latin typeface="Arial" charset="0"/>
                <a:ea typeface="ＭＳ Ｐゴシック" pitchFamily="34" charset="-128"/>
              </a:rPr>
              <a:t>①This is the reason Satan accuses God by saying: “You have to love your enemy”.</a:t>
            </a:r>
          </a:p>
          <a:p>
            <a:pPr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②</a:t>
            </a:r>
            <a:r>
              <a:rPr kumimoji="0" lang="en-US" altLang="ko-KR" sz="1600">
                <a:latin typeface="Arial" charset="0"/>
                <a:ea typeface="ＭＳ Ｐゴシック" pitchFamily="34" charset="-128"/>
              </a:rPr>
              <a:t>Human beings reach perfection with the help of the angels during the growing period.</a:t>
            </a:r>
          </a:p>
          <a:p>
            <a:pPr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 How can these human beings be God’s children</a:t>
            </a:r>
            <a:r>
              <a:rPr kumimoji="0" lang="en-US" sz="1600">
                <a:latin typeface="Arial" charset="0"/>
                <a:ea typeface="ＭＳ Ｐゴシック" pitchFamily="34" charset="-128"/>
              </a:rPr>
              <a:t>？</a:t>
            </a:r>
          </a:p>
        </p:txBody>
      </p:sp>
      <p:sp>
        <p:nvSpPr>
          <p:cNvPr id="222210" name="Rectangle 2"/>
          <p:cNvSpPr>
            <a:spLocks noChangeArrowheads="1"/>
          </p:cNvSpPr>
          <p:nvPr/>
        </p:nvSpPr>
        <p:spPr bwMode="auto">
          <a:xfrm>
            <a:off x="142875" y="3136900"/>
            <a:ext cx="8137525" cy="2535238"/>
          </a:xfrm>
          <a:prstGeom prst="rect">
            <a:avLst/>
          </a:prstGeom>
          <a:noFill/>
          <a:ln w="9525">
            <a:noFill/>
            <a:miter lim="800000"/>
            <a:headEnd/>
            <a:tailEnd/>
          </a:ln>
        </p:spPr>
        <p:txBody>
          <a:bodyPr lIns="90000" tIns="46800" rIns="90000" bIns="46800">
            <a:spAutoFit/>
          </a:bodyPr>
          <a:lstStyle/>
          <a:p>
            <a:pPr lvl="1" defTabSz="449263">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600">
                <a:latin typeface="Arial" charset="0"/>
                <a:ea typeface="ＭＳ Ｐゴシック" pitchFamily="34" charset="-128"/>
              </a:rPr>
              <a:t>Striking the enemy might satisfy one’s resentment for the moment, but God cannot strike His enemy because He knows that the pain he would afflict on the enemy’s parents, spouse, children, siblings and relatives is greater.</a:t>
            </a:r>
            <a:br>
              <a:rPr kumimoji="0" lang="en-US" altLang="ko-KR" sz="1600">
                <a:latin typeface="Arial" charset="0"/>
                <a:ea typeface="ＭＳ Ｐゴシック" pitchFamily="34" charset="-128"/>
              </a:rPr>
            </a:br>
            <a:endParaRPr kumimoji="0" lang="en-US" altLang="ko-KR" sz="1600">
              <a:latin typeface="Arial" charset="0"/>
              <a:ea typeface="ＭＳ Ｐゴシック" pitchFamily="34" charset="-128"/>
            </a:endParaRPr>
          </a:p>
          <a:p>
            <a:pPr defTabSz="449263">
              <a:buClr>
                <a:srgbClr val="FFFF00"/>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600">
                <a:latin typeface="Arial" charset="0"/>
                <a:ea typeface="ＭＳ Ｐゴシック" pitchFamily="34" charset="-128"/>
              </a:rPr>
              <a:t> </a:t>
            </a:r>
            <a:r>
              <a:rPr kumimoji="0" lang="en-US" altLang="ko-KR">
                <a:solidFill>
                  <a:srgbClr val="FF6600"/>
                </a:solidFill>
                <a:latin typeface="Arial" charset="0"/>
                <a:ea typeface="ＭＳ Ｐゴシック" pitchFamily="34" charset="-128"/>
              </a:rPr>
              <a:t>(3) If you hit the enemy, it would mean that you acknowledges its existence.</a:t>
            </a:r>
            <a:r>
              <a:rPr kumimoji="0" lang="en-US" altLang="ko-KR" sz="1600">
                <a:latin typeface="Arial" charset="0"/>
                <a:ea typeface="ＭＳ Ｐゴシック" pitchFamily="34" charset="-128"/>
              </a:rPr>
              <a:t> </a:t>
            </a:r>
          </a:p>
          <a:p>
            <a:pPr defTabSz="449263">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400">
                <a:latin typeface="Arial" charset="0"/>
                <a:ea typeface="ＭＳ Ｐゴシック" pitchFamily="34" charset="-128"/>
              </a:rPr>
              <a:t>    </a:t>
            </a:r>
          </a:p>
          <a:p>
            <a:pPr defTabSz="449263">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400">
                <a:latin typeface="Arial" charset="0"/>
                <a:ea typeface="ＭＳ Ｐゴシック" pitchFamily="34" charset="-128"/>
              </a:rPr>
              <a:t>       </a:t>
            </a:r>
            <a:r>
              <a:rPr kumimoji="0" lang="en-US" altLang="ko-KR" sz="1600">
                <a:latin typeface="Arial" charset="0"/>
                <a:ea typeface="ＭＳ Ｐゴシック" pitchFamily="34" charset="-128"/>
              </a:rPr>
              <a:t>There is no concept of enemy in God’s ideal of creation. </a:t>
            </a:r>
          </a:p>
          <a:p>
            <a:pPr defTabSz="449263">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600">
                <a:latin typeface="Arial" charset="0"/>
                <a:ea typeface="ＭＳ Ｐゴシック" pitchFamily="34" charset="-128"/>
              </a:rPr>
              <a:t>      So God cannot strike his enemy Satan (Devil).</a:t>
            </a:r>
          </a:p>
          <a:p>
            <a:pPr defTabSz="449263">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600">
                <a:latin typeface="Arial" charset="0"/>
                <a:ea typeface="ＭＳ Ｐゴシック" pitchFamily="34" charset="-128"/>
              </a:rPr>
              <a:t>       If God were to strike Satan, it would mean that He recognized Satan as His enemy.</a:t>
            </a:r>
          </a:p>
          <a:p>
            <a:pPr defTabSz="449263">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600">
                <a:latin typeface="Arial" charset="0"/>
                <a:ea typeface="ＭＳ Ｐゴシック" pitchFamily="34" charset="-128"/>
              </a:rPr>
              <a:t>      This is the reason God has conducted the providence to subjugate Satan naturally.</a:t>
            </a:r>
            <a:r>
              <a:rPr kumimoji="0" lang="en-US" altLang="ko-KR" sz="1400">
                <a:latin typeface="Arial" charset="0"/>
                <a:ea typeface="ＭＳ Ｐゴシック" pitchFamily="34" charset="-128"/>
              </a:rPr>
              <a:t> </a:t>
            </a:r>
          </a:p>
        </p:txBody>
      </p:sp>
      <p:sp>
        <p:nvSpPr>
          <p:cNvPr id="222211" name="Rectangle 3"/>
          <p:cNvSpPr>
            <a:spLocks noChangeArrowheads="1"/>
          </p:cNvSpPr>
          <p:nvPr/>
        </p:nvSpPr>
        <p:spPr bwMode="auto">
          <a:xfrm>
            <a:off x="-247650" y="2708275"/>
            <a:ext cx="7391400" cy="366713"/>
          </a:xfrm>
          <a:prstGeom prst="rect">
            <a:avLst/>
          </a:prstGeom>
          <a:noFill/>
          <a:ln w="9525">
            <a:noFill/>
            <a:miter lim="800000"/>
            <a:headEnd/>
            <a:tailEnd/>
          </a:ln>
        </p:spPr>
        <p:txBody>
          <a:bodyPr lIns="90000" tIns="46800" rIns="90000" bIns="46800">
            <a:spAutoFit/>
          </a:bodyPr>
          <a:lstStyle/>
          <a:p>
            <a:pPr lvl="1" defTabSz="449263">
              <a:spcBef>
                <a:spcPts val="1500"/>
              </a:spcBef>
              <a:buClr>
                <a:srgbClr val="FFFF00"/>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a:solidFill>
                  <a:srgbClr val="FF6600"/>
                </a:solidFill>
                <a:latin typeface="Arial" charset="0"/>
                <a:ea typeface="ＭＳ Ｐゴシック" pitchFamily="34" charset="-128"/>
              </a:rPr>
              <a:t>(2) God is the parent of shimjung</a:t>
            </a:r>
            <a:r>
              <a:rPr kumimoji="0" lang="en-US" altLang="ko-KR" sz="1600">
                <a:latin typeface="Arial" charset="0"/>
                <a:ea typeface="ＭＳ Ｐゴシック" pitchFamily="34" charset="-128"/>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ext Box 1"/>
          <p:cNvSpPr txBox="1">
            <a:spLocks noChangeArrowheads="1"/>
          </p:cNvSpPr>
          <p:nvPr/>
        </p:nvSpPr>
        <p:spPr bwMode="auto">
          <a:xfrm>
            <a:off x="714375" y="549275"/>
            <a:ext cx="5670550" cy="4572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r>
              <a:rPr kumimoji="0" lang="en-US" altLang="ko-KR">
                <a:latin typeface="Arial" charset="0"/>
                <a:ea typeface="ＭＳ Ｐゴシック" pitchFamily="34" charset="-128"/>
              </a:rPr>
              <a:t>Reference 3</a:t>
            </a:r>
            <a:r>
              <a:rPr kumimoji="0" lang="en-US">
                <a:latin typeface="Arial" charset="0"/>
                <a:ea typeface="ＭＳ Ｐゴシック" pitchFamily="34" charset="-128"/>
              </a:rPr>
              <a:t>」</a:t>
            </a:r>
            <a:r>
              <a:rPr kumimoji="0" lang="en-US" sz="2400">
                <a:latin typeface="Arial" charset="0"/>
                <a:ea typeface="ＭＳ Ｐゴシック" pitchFamily="34" charset="-128"/>
              </a:rPr>
              <a:t>　</a:t>
            </a:r>
            <a:r>
              <a:rPr kumimoji="0" lang="en-US" altLang="ko-KR" sz="2400">
                <a:latin typeface="Arial" charset="0"/>
                <a:ea typeface="ＭＳ Ｐゴシック" pitchFamily="34" charset="-128"/>
              </a:rPr>
              <a:t>Motives for Becoming Satan</a:t>
            </a:r>
          </a:p>
        </p:txBody>
      </p:sp>
      <p:sp>
        <p:nvSpPr>
          <p:cNvPr id="224258" name="AutoShape 14"/>
          <p:cNvSpPr>
            <a:spLocks noChangeArrowheads="1"/>
          </p:cNvSpPr>
          <p:nvPr/>
        </p:nvSpPr>
        <p:spPr bwMode="auto">
          <a:xfrm>
            <a:off x="2411413" y="4941888"/>
            <a:ext cx="4384675" cy="1427162"/>
          </a:xfrm>
          <a:prstGeom prst="roundRect">
            <a:avLst>
              <a:gd name="adj" fmla="val 16667"/>
            </a:avLst>
          </a:prstGeom>
          <a:noFill/>
          <a:ln w="9525">
            <a:noFill/>
            <a:round/>
            <a:headEnd/>
            <a:tailEnd/>
          </a:ln>
        </p:spPr>
        <p:txBody>
          <a:bodyPr wrap="none" lIns="90000" tIns="46800" rIns="90000" bIns="46800" anchor="ctr"/>
          <a:lstStyle/>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400">
              <a:latin typeface="Arial" charset="0"/>
              <a:ea typeface="ＭＳ Ｐゴシック" pitchFamily="34" charset="-128"/>
            </a:endParaRPr>
          </a:p>
        </p:txBody>
      </p:sp>
      <p:sp>
        <p:nvSpPr>
          <p:cNvPr id="224259" name="Text Box 4"/>
          <p:cNvSpPr txBox="1">
            <a:spLocks noChangeArrowheads="1"/>
          </p:cNvSpPr>
          <p:nvPr/>
        </p:nvSpPr>
        <p:spPr bwMode="auto">
          <a:xfrm>
            <a:off x="971550" y="1104900"/>
            <a:ext cx="8208963" cy="2843213"/>
          </a:xfrm>
          <a:prstGeom prst="rect">
            <a:avLst/>
          </a:prstGeom>
          <a:noFill/>
          <a:ln w="9525">
            <a:noFill/>
            <a:miter lim="800000"/>
            <a:headEnd/>
            <a:tailEnd/>
          </a:ln>
        </p:spPr>
        <p:txBody>
          <a:bodyPr>
            <a:spAutoFit/>
          </a:bodyPr>
          <a:lstStyle/>
          <a:p>
            <a:pPr marL="457200" indent="-457200" defTabSz="449263">
              <a:spcBef>
                <a:spcPct val="50000"/>
              </a:spcBef>
              <a:buClr>
                <a:srgbClr val="FFFFFF"/>
              </a:buClr>
              <a:buSzPct val="100000"/>
              <a:buFont typeface="Times New Roman" pitchFamily="18" charset="0"/>
              <a:buNone/>
            </a:pPr>
            <a:r>
              <a:rPr kumimoji="0" lang="en-US" altLang="ko-KR">
                <a:latin typeface="Arial" charset="0"/>
                <a:ea typeface="ＭＳ Ｐゴシック" pitchFamily="34" charset="-128"/>
              </a:rPr>
              <a:t>(1) When we are unable to love as God loves</a:t>
            </a:r>
          </a:p>
          <a:p>
            <a:pPr marL="457200" indent="-457200" defTabSz="449263">
              <a:spcBef>
                <a:spcPct val="20000"/>
              </a:spcBef>
              <a:buClr>
                <a:srgbClr val="FFFFFF"/>
              </a:buClr>
              <a:buSzPct val="100000"/>
              <a:buFont typeface="Times New Roman" pitchFamily="18" charset="0"/>
              <a:buNone/>
            </a:pPr>
            <a:r>
              <a:rPr kumimoji="0" lang="en-US" altLang="ko-KR">
                <a:latin typeface="Arial" charset="0"/>
                <a:ea typeface="ＭＳ Ｐゴシック" pitchFamily="34" charset="-128"/>
              </a:rPr>
              <a:t>	(feelings of being excluded, lack of love, resentment) </a:t>
            </a:r>
          </a:p>
          <a:p>
            <a:pPr marL="457200" indent="-457200" defTabSz="449263">
              <a:spcBef>
                <a:spcPct val="50000"/>
              </a:spcBef>
              <a:buClr>
                <a:srgbClr val="FFFFFF"/>
              </a:buClr>
              <a:buSzPct val="100000"/>
              <a:buFont typeface="Times New Roman" pitchFamily="18" charset="0"/>
              <a:buNone/>
            </a:pPr>
            <a:r>
              <a:rPr kumimoji="0" lang="en-US" altLang="ko-KR">
                <a:latin typeface="Arial" charset="0"/>
                <a:ea typeface="ＭＳ Ｐゴシック" pitchFamily="34" charset="-128"/>
              </a:rPr>
              <a:t>(2) When we leave our place of existence </a:t>
            </a:r>
          </a:p>
          <a:p>
            <a:pPr marL="457200" indent="-457200" defTabSz="449263">
              <a:spcBef>
                <a:spcPct val="20000"/>
              </a:spcBef>
              <a:buClr>
                <a:srgbClr val="FFFFFF"/>
              </a:buClr>
              <a:buSzPct val="100000"/>
              <a:buFont typeface="Times New Roman" pitchFamily="18" charset="0"/>
              <a:buNone/>
            </a:pPr>
            <a:r>
              <a:rPr kumimoji="0" lang="en-US" altLang="ko-KR">
                <a:latin typeface="Arial" charset="0"/>
                <a:ea typeface="ＭＳ Ｐゴシック" pitchFamily="34" charset="-128"/>
              </a:rPr>
              <a:t>	(complain, dissatisfaction)</a:t>
            </a:r>
          </a:p>
          <a:p>
            <a:pPr marL="457200" indent="-457200" defTabSz="449263">
              <a:spcBef>
                <a:spcPct val="50000"/>
              </a:spcBef>
              <a:buClr>
                <a:srgbClr val="FFFFFF"/>
              </a:buClr>
              <a:buSzPct val="100000"/>
              <a:buFont typeface="Times New Roman" pitchFamily="18" charset="0"/>
              <a:buNone/>
            </a:pPr>
            <a:r>
              <a:rPr kumimoji="0" lang="en-US" altLang="ko-KR">
                <a:latin typeface="Arial" charset="0"/>
                <a:ea typeface="ＭＳ Ｐゴシック" pitchFamily="34" charset="-128"/>
              </a:rPr>
              <a:t>(3) When we attempt to dominate in reverse</a:t>
            </a:r>
          </a:p>
          <a:p>
            <a:pPr marL="457200" indent="-457200" defTabSz="449263">
              <a:spcBef>
                <a:spcPct val="20000"/>
              </a:spcBef>
              <a:buClr>
                <a:srgbClr val="FFFFFF"/>
              </a:buClr>
              <a:buSzPct val="100000"/>
              <a:buFont typeface="Times New Roman" pitchFamily="18" charset="0"/>
              <a:buNone/>
            </a:pPr>
            <a:r>
              <a:rPr kumimoji="0" lang="en-US" altLang="ko-KR">
                <a:latin typeface="Arial" charset="0"/>
                <a:ea typeface="ＭＳ Ｐゴシック" pitchFamily="34" charset="-128"/>
              </a:rPr>
              <a:t>	(When we break discipline and do things according to our own thinking)</a:t>
            </a:r>
          </a:p>
          <a:p>
            <a:pPr marL="457200" indent="-457200" defTabSz="449263">
              <a:spcBef>
                <a:spcPct val="20000"/>
              </a:spcBef>
              <a:buClr>
                <a:srgbClr val="FFFFFF"/>
              </a:buClr>
              <a:buSzPct val="100000"/>
              <a:buFont typeface="Times New Roman" pitchFamily="18" charset="0"/>
              <a:buNone/>
            </a:pPr>
            <a:endParaRPr kumimoji="0" lang="en-US" altLang="ko-KR">
              <a:latin typeface="Arial" charset="0"/>
              <a:ea typeface="ＭＳ Ｐゴシック" pitchFamily="34" charset="-128"/>
            </a:endParaRPr>
          </a:p>
          <a:p>
            <a:pPr marL="457200" indent="-457200" defTabSz="449263">
              <a:spcBef>
                <a:spcPct val="20000"/>
              </a:spcBef>
              <a:buClr>
                <a:srgbClr val="FFFFFF"/>
              </a:buClr>
              <a:buSzPct val="100000"/>
              <a:buFont typeface="Times New Roman" pitchFamily="18" charset="0"/>
              <a:buNone/>
            </a:pPr>
            <a:r>
              <a:rPr kumimoji="0" lang="en-US" altLang="ko-KR">
                <a:latin typeface="Arial" charset="0"/>
                <a:ea typeface="ＭＳ Ｐゴシック" pitchFamily="34" charset="-128"/>
              </a:rPr>
              <a:t>Live a life of Absolute Faith, Absolute Love, Absolute obedience</a:t>
            </a:r>
          </a:p>
        </p:txBody>
      </p:sp>
      <p:sp>
        <p:nvSpPr>
          <p:cNvPr id="224260" name="Text Box 1"/>
          <p:cNvSpPr txBox="1">
            <a:spLocks noChangeArrowheads="1"/>
          </p:cNvSpPr>
          <p:nvPr/>
        </p:nvSpPr>
        <p:spPr bwMode="auto">
          <a:xfrm>
            <a:off x="971550" y="4365625"/>
            <a:ext cx="4329113" cy="4572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r>
              <a:rPr kumimoji="0" lang="en-US" altLang="ko-KR">
                <a:latin typeface="Arial" charset="0"/>
                <a:ea typeface="ＭＳ Ｐゴシック" pitchFamily="34" charset="-128"/>
              </a:rPr>
              <a:t>Reference 4</a:t>
            </a:r>
            <a:r>
              <a:rPr kumimoji="0" lang="en-US">
                <a:latin typeface="Arial" charset="0"/>
                <a:ea typeface="ＭＳ Ｐゴシック" pitchFamily="34" charset="-128"/>
              </a:rPr>
              <a:t>」</a:t>
            </a:r>
            <a:r>
              <a:rPr kumimoji="0" lang="en-US" sz="2400">
                <a:latin typeface="Arial" charset="0"/>
                <a:ea typeface="ＭＳ Ｐゴシック" pitchFamily="34" charset="-128"/>
              </a:rPr>
              <a:t>　</a:t>
            </a:r>
            <a:r>
              <a:rPr kumimoji="0" lang="en-US" altLang="ko-KR" sz="2400">
                <a:latin typeface="Arial" charset="0"/>
                <a:ea typeface="ＭＳ Ｐゴシック" pitchFamily="34" charset="-128"/>
              </a:rPr>
              <a:t>What We Must Do</a:t>
            </a:r>
          </a:p>
        </p:txBody>
      </p:sp>
      <p:sp>
        <p:nvSpPr>
          <p:cNvPr id="224261" name="Rectangle 6"/>
          <p:cNvSpPr>
            <a:spLocks noChangeArrowheads="1"/>
          </p:cNvSpPr>
          <p:nvPr/>
        </p:nvSpPr>
        <p:spPr bwMode="auto">
          <a:xfrm>
            <a:off x="1476375" y="5084763"/>
            <a:ext cx="6983413" cy="1244600"/>
          </a:xfrm>
          <a:prstGeom prst="rect">
            <a:avLst/>
          </a:prstGeom>
          <a:noFill/>
          <a:ln w="9525">
            <a:noFill/>
            <a:miter lim="800000"/>
            <a:headEnd/>
            <a:tailEnd/>
          </a:ln>
        </p:spPr>
        <p:txBody>
          <a:bodyPr>
            <a:spAutoFit/>
          </a:bodyPr>
          <a:lstStyle/>
          <a:p>
            <a:pPr>
              <a:lnSpc>
                <a:spcPct val="140000"/>
              </a:lnSpc>
              <a:buClr>
                <a:srgbClr val="FFFFFF"/>
              </a:buClr>
              <a:buSzPct val="100000"/>
              <a:buFont typeface="Times New Roman" pitchFamily="18" charset="0"/>
              <a:buNone/>
            </a:pPr>
            <a:r>
              <a:rPr kumimoji="0" lang="en-US" altLang="ko-KR">
                <a:latin typeface="Arial" charset="0"/>
                <a:ea typeface="ＭＳ Ｐゴシック" pitchFamily="34" charset="-128"/>
              </a:rPr>
              <a:t>(1) Let’s become people whom God can trust.</a:t>
            </a:r>
          </a:p>
          <a:p>
            <a:pPr>
              <a:lnSpc>
                <a:spcPct val="140000"/>
              </a:lnSpc>
              <a:buClr>
                <a:srgbClr val="FFFFFF"/>
              </a:buClr>
              <a:buSzPct val="100000"/>
              <a:buFont typeface="Times New Roman" pitchFamily="18" charset="0"/>
              <a:buNone/>
            </a:pPr>
            <a:r>
              <a:rPr kumimoji="0" lang="en-US" altLang="ko-KR">
                <a:latin typeface="Arial" charset="0"/>
                <a:ea typeface="ＭＳ Ｐゴシック" pitchFamily="34" charset="-128"/>
              </a:rPr>
              <a:t>(2) Let’s understand and console God’s Heart.</a:t>
            </a:r>
          </a:p>
          <a:p>
            <a:pPr>
              <a:lnSpc>
                <a:spcPct val="140000"/>
              </a:lnSpc>
              <a:buClr>
                <a:srgbClr val="FFFFFF"/>
              </a:buClr>
              <a:buSzPct val="100000"/>
              <a:buFont typeface="Times New Roman" pitchFamily="18" charset="0"/>
              <a:buNone/>
            </a:pPr>
            <a:r>
              <a:rPr kumimoji="0" lang="en-US" altLang="ko-KR">
                <a:latin typeface="Arial" charset="0"/>
                <a:ea typeface="ＭＳ Ｐゴシック" pitchFamily="34" charset="-128"/>
              </a:rPr>
              <a:t>(3) Let’s become people who can liberate God.</a:t>
            </a:r>
          </a:p>
        </p:txBody>
      </p:sp>
      <p:sp>
        <p:nvSpPr>
          <p:cNvPr id="224262" name="AutoShape 7"/>
          <p:cNvSpPr>
            <a:spLocks noChangeArrowheads="1"/>
          </p:cNvSpPr>
          <p:nvPr/>
        </p:nvSpPr>
        <p:spPr bwMode="auto">
          <a:xfrm>
            <a:off x="1116013" y="5013325"/>
            <a:ext cx="5761037" cy="1439863"/>
          </a:xfrm>
          <a:prstGeom prst="roundRect">
            <a:avLst>
              <a:gd name="adj" fmla="val 16667"/>
            </a:avLst>
          </a:prstGeom>
          <a:noFill/>
          <a:ln w="9525">
            <a:solidFill>
              <a:schemeClr val="tx1"/>
            </a:solidFill>
            <a:round/>
            <a:headEnd/>
            <a:tailEnd/>
          </a:ln>
        </p:spPr>
        <p:txBody>
          <a:bodyPr wrap="none" anchor="ctr"/>
          <a:lstStyle/>
          <a:p>
            <a:pPr latinLnBrk="1"/>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1"/>
          <p:cNvSpPr>
            <a:spLocks noChangeArrowheads="1"/>
          </p:cNvSpPr>
          <p:nvPr/>
        </p:nvSpPr>
        <p:spPr bwMode="auto">
          <a:xfrm>
            <a:off x="1071563" y="1357313"/>
            <a:ext cx="6286500" cy="3417887"/>
          </a:xfrm>
          <a:prstGeom prst="rect">
            <a:avLst/>
          </a:prstGeom>
          <a:noFill/>
          <a:ln w="9525">
            <a:noFill/>
            <a:round/>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7200" dirty="0">
                <a:latin typeface="+mj-lt"/>
                <a:ea typeface="ＭＳ Ｐゴシック" pitchFamily="34" charset="-128"/>
                <a:cs typeface="+mn-cs"/>
              </a:rPr>
              <a:t>Eschatology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7200" dirty="0">
                <a:latin typeface="+mj-lt"/>
                <a:ea typeface="ＭＳ Ｐゴシック" pitchFamily="34" charset="-128"/>
                <a:cs typeface="+mn-cs"/>
              </a:rPr>
              <a:t>and </a:t>
            </a:r>
            <a:br>
              <a:rPr kumimoji="0" lang="en-US" altLang="ko-KR" sz="7200" dirty="0">
                <a:latin typeface="+mj-lt"/>
                <a:ea typeface="ＭＳ Ｐゴシック" pitchFamily="34" charset="-128"/>
                <a:cs typeface="+mn-cs"/>
              </a:rPr>
            </a:br>
            <a:r>
              <a:rPr kumimoji="0" lang="en-US" altLang="ko-KR" sz="7200" dirty="0">
                <a:latin typeface="+mj-lt"/>
                <a:ea typeface="ＭＳ Ｐゴシック" pitchFamily="34" charset="-128"/>
                <a:cs typeface="+mn-cs"/>
              </a:rPr>
              <a:t>Human History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additive="repl">
                                        <p:cTn id="6" dur="1" fill="hold">
                                          <p:stCondLst>
                                            <p:cond delay="0"/>
                                          </p:stCondLst>
                                        </p:cTn>
                                        <p:tgtEl>
                                          <p:spTgt spid="158721"/>
                                        </p:tgtEl>
                                        <p:attrNameLst>
                                          <p:attrName>style.visibility</p:attrName>
                                        </p:attrNameLst>
                                      </p:cBhvr>
                                      <p:to>
                                        <p:strVal val="visible"/>
                                      </p:to>
                                    </p:set>
                                    <p:anim calcmode="lin" valueType="num">
                                      <p:cBhvr additive="repl">
                                        <p:cTn id="7" dur="500" fill="hold"/>
                                        <p:tgtEl>
                                          <p:spTgt spid="158721"/>
                                        </p:tgtEl>
                                        <p:attrNameLst>
                                          <p:attrName>ppt_w</p:attrName>
                                        </p:attrNameLst>
                                      </p:cBhvr>
                                      <p:tavLst>
                                        <p:tav tm="100000">
                                          <p:val>
                                            <p:strVal val="0"/>
                                          </p:val>
                                        </p:tav>
                                        <p:tav tm="100000">
                                          <p:val>
                                            <p:strVal val="#ppt_w"/>
                                          </p:val>
                                        </p:tav>
                                      </p:tavLst>
                                    </p:anim>
                                    <p:anim calcmode="lin" valueType="num">
                                      <p:cBhvr additive="repl">
                                        <p:cTn id="8" dur="500" fill="hold"/>
                                        <p:tgtEl>
                                          <p:spTgt spid="158721"/>
                                        </p:tgtEl>
                                        <p:attrNameLst>
                                          <p:attrName>ppt_h</p:attrName>
                                        </p:attrNameLst>
                                      </p:cBhvr>
                                      <p:tavLst>
                                        <p:tav tm="10000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 Box 1"/>
          <p:cNvSpPr txBox="1">
            <a:spLocks noChangeArrowheads="1"/>
          </p:cNvSpPr>
          <p:nvPr/>
        </p:nvSpPr>
        <p:spPr bwMode="auto">
          <a:xfrm>
            <a:off x="3208338" y="1108075"/>
            <a:ext cx="2935287" cy="55562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3000" dirty="0">
                <a:latin typeface="+mj-lt"/>
                <a:ea typeface="ＭＳ Ｐゴシック" pitchFamily="34" charset="-128"/>
                <a:cs typeface="+mn-cs"/>
              </a:rPr>
              <a:t>Introduction</a:t>
            </a:r>
          </a:p>
        </p:txBody>
      </p:sp>
      <p:sp>
        <p:nvSpPr>
          <p:cNvPr id="228354" name="Rectangle 2"/>
          <p:cNvSpPr>
            <a:spLocks noChangeArrowheads="1"/>
          </p:cNvSpPr>
          <p:nvPr/>
        </p:nvSpPr>
        <p:spPr bwMode="auto">
          <a:xfrm>
            <a:off x="571500" y="1862138"/>
            <a:ext cx="7816850" cy="3306762"/>
          </a:xfrm>
          <a:prstGeom prst="rect">
            <a:avLst/>
          </a:prstGeom>
          <a:noFill/>
          <a:ln w="9525">
            <a:noFill/>
            <a:round/>
            <a:headEnd/>
            <a:tailEnd/>
          </a:ln>
        </p:spPr>
        <p:txBody>
          <a:bodyPr lIns="90000" tIns="46800" rIns="90000" bIns="46800">
            <a:spAutoFit/>
          </a:bodyPr>
          <a:lstStyle/>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We dwell in ignorance of history, uncertain about its origin, the direction in which it is heading, and its final destination. Concerning eschatology, or the doctrine of the </a:t>
            </a:r>
            <a:r>
              <a:rPr kumimoji="0" lang="en-US" altLang="ko-KR" i="1">
                <a:latin typeface="Arial" charset="0"/>
                <a:ea typeface="ＭＳ Ｐゴシック" pitchFamily="34" charset="-128"/>
              </a:rPr>
              <a:t>Last Days</a:t>
            </a:r>
            <a:r>
              <a:rPr kumimoji="0" lang="en-US" altLang="ko-KR">
                <a:latin typeface="Arial" charset="0"/>
                <a:ea typeface="ＭＳ Ｐゴシック" pitchFamily="34" charset="-128"/>
              </a:rPr>
              <a:t>, many Christians believe literally what is written in the Bible. (II Peter 3:12 - Heaven, Earth, Judgment of Fire; I Thessalonians 4:16~17 - rise into the air; Matthew 24:29 – sun, moon, stars; </a:t>
            </a:r>
            <a:r>
              <a:rPr kumimoji="0" lang="en-US" altLang="ko-KR">
                <a:latin typeface="Arial" charset="0"/>
              </a:rPr>
              <a:t>Matthew27/52</a:t>
            </a:r>
            <a:r>
              <a:rPr kumimoji="0" lang="en-US" altLang="ko-KR">
                <a:latin typeface="Arial" charset="0"/>
                <a:ea typeface="ＭＳ Ｐゴシック" pitchFamily="34" charset="-128"/>
              </a:rPr>
              <a:t>– resurrection,)</a:t>
            </a: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One pertinent question for Christians is whether these events will take place literally or whether the verses are symbolic, as are many parts of the Bible.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Text Box 1"/>
          <p:cNvSpPr txBox="1">
            <a:spLocks noChangeArrowheads="1"/>
          </p:cNvSpPr>
          <p:nvPr/>
        </p:nvSpPr>
        <p:spPr bwMode="auto">
          <a:xfrm>
            <a:off x="1630363" y="1000125"/>
            <a:ext cx="4935537" cy="7302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II Pet. 3 / 12  : heaven, earth ×,fire judgment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I Thess 4 / 16-17 : ascend to heaven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Matt.  24 / 29 : sun, moon, stars ; Matt.27 / 52 : resurrection, </a:t>
            </a:r>
          </a:p>
        </p:txBody>
      </p:sp>
      <p:sp>
        <p:nvSpPr>
          <p:cNvPr id="230402" name="Text Box 2"/>
          <p:cNvSpPr txBox="1">
            <a:spLocks noChangeArrowheads="1"/>
          </p:cNvSpPr>
          <p:nvPr/>
        </p:nvSpPr>
        <p:spPr bwMode="auto">
          <a:xfrm>
            <a:off x="285750" y="368300"/>
            <a:ext cx="5857875" cy="3968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１．</a:t>
            </a:r>
            <a:r>
              <a:rPr kumimoji="0" lang="en-US" altLang="ko-KR" sz="2000">
                <a:latin typeface="Arial" charset="0"/>
                <a:ea typeface="ＭＳ Ｐゴシック" pitchFamily="34" charset="-128"/>
              </a:rPr>
              <a:t>The Meaning of the Last Days</a:t>
            </a:r>
          </a:p>
        </p:txBody>
      </p:sp>
      <p:sp>
        <p:nvSpPr>
          <p:cNvPr id="230403" name="Text Box 3"/>
          <p:cNvSpPr txBox="1">
            <a:spLocks noChangeArrowheads="1"/>
          </p:cNvSpPr>
          <p:nvPr/>
        </p:nvSpPr>
        <p:spPr bwMode="auto">
          <a:xfrm>
            <a:off x="4356100" y="404813"/>
            <a:ext cx="3671888" cy="336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Origin and purpose of human history</a:t>
            </a:r>
            <a:r>
              <a:rPr kumimoji="0" lang="en-US" sz="1600">
                <a:latin typeface="Arial" charset="0"/>
                <a:ea typeface="ＭＳ Ｐゴシック" pitchFamily="34" charset="-128"/>
              </a:rPr>
              <a:t>）</a:t>
            </a:r>
          </a:p>
        </p:txBody>
      </p:sp>
      <p:sp>
        <p:nvSpPr>
          <p:cNvPr id="230404" name="Text Box 4"/>
          <p:cNvSpPr txBox="1">
            <a:spLocks noChangeArrowheads="1"/>
          </p:cNvSpPr>
          <p:nvPr/>
        </p:nvSpPr>
        <p:spPr bwMode="auto">
          <a:xfrm>
            <a:off x="428625" y="1857375"/>
            <a:ext cx="6842125" cy="83343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(1) Original history  –</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Righteous history</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(2) Fallen history</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  Sinful history</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(3) History of the Providence of Redemption –</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Providence of Restoration</a:t>
            </a:r>
          </a:p>
        </p:txBody>
      </p:sp>
      <p:sp>
        <p:nvSpPr>
          <p:cNvPr id="230405" name="Text Box 5"/>
          <p:cNvSpPr txBox="1">
            <a:spLocks noChangeArrowheads="1"/>
          </p:cNvSpPr>
          <p:nvPr/>
        </p:nvSpPr>
        <p:spPr bwMode="auto">
          <a:xfrm>
            <a:off x="642938" y="2786063"/>
            <a:ext cx="2897187" cy="2420937"/>
          </a:xfrm>
          <a:prstGeom prst="rect">
            <a:avLst/>
          </a:prstGeom>
          <a:noFill/>
          <a:ln w="9525">
            <a:noFill/>
            <a:miter lim="800000"/>
            <a:headEnd/>
            <a:tailEnd/>
          </a:ln>
        </p:spPr>
        <p:txBody>
          <a:bodyPr wrap="none" lIns="90000" tIns="46800" rIns="90000" bIns="46800">
            <a:spAutoFit/>
          </a:bodyPr>
          <a:lstStyle/>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1) History of cultural development </a:t>
            </a:r>
          </a:p>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21</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26 cultural realms ⇒ </a:t>
            </a:r>
          </a:p>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2) Way of religion and science </a:t>
            </a:r>
          </a:p>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3) Tendency of historical conflicts</a:t>
            </a:r>
          </a:p>
        </p:txBody>
      </p:sp>
      <p:sp>
        <p:nvSpPr>
          <p:cNvPr id="171015" name="Text Box 6"/>
          <p:cNvSpPr txBox="1">
            <a:spLocks noChangeArrowheads="1"/>
          </p:cNvSpPr>
          <p:nvPr/>
        </p:nvSpPr>
        <p:spPr bwMode="auto">
          <a:xfrm>
            <a:off x="809625" y="5189538"/>
            <a:ext cx="1246188" cy="5254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Conflicts of</a:t>
            </a:r>
            <a:br>
              <a:rPr kumimoji="0" lang="en-US" altLang="ko-KR" sz="1400">
                <a:latin typeface="+mj-lt"/>
                <a:ea typeface="ＭＳ Ｐゴシック" pitchFamily="34" charset="-128"/>
                <a:cs typeface="+mn-cs"/>
              </a:rPr>
            </a:br>
            <a:r>
              <a:rPr kumimoji="0" lang="en-US" altLang="ko-KR" sz="1400">
                <a:latin typeface="+mj-lt"/>
                <a:ea typeface="ＭＳ Ｐゴシック" pitchFamily="34" charset="-128"/>
                <a:cs typeface="+mn-cs"/>
              </a:rPr>
              <a:t>good and evil</a:t>
            </a:r>
          </a:p>
        </p:txBody>
      </p:sp>
      <p:sp>
        <p:nvSpPr>
          <p:cNvPr id="171016" name="Text Box 7"/>
          <p:cNvSpPr txBox="1">
            <a:spLocks noChangeArrowheads="1"/>
          </p:cNvSpPr>
          <p:nvPr/>
        </p:nvSpPr>
        <p:spPr bwMode="auto">
          <a:xfrm>
            <a:off x="3663950" y="4348163"/>
            <a:ext cx="979488" cy="279400"/>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Unification</a:t>
            </a:r>
          </a:p>
        </p:txBody>
      </p:sp>
      <p:sp>
        <p:nvSpPr>
          <p:cNvPr id="171017" name="Text Box 8"/>
          <p:cNvSpPr txBox="1">
            <a:spLocks noChangeArrowheads="1"/>
          </p:cNvSpPr>
          <p:nvPr/>
        </p:nvSpPr>
        <p:spPr bwMode="auto">
          <a:xfrm>
            <a:off x="2071688" y="4143375"/>
            <a:ext cx="1336675" cy="52546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mind - religion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body-  science</a:t>
            </a:r>
          </a:p>
        </p:txBody>
      </p:sp>
      <p:sp>
        <p:nvSpPr>
          <p:cNvPr id="171018" name="Oval 9"/>
          <p:cNvSpPr>
            <a:spLocks noChangeArrowheads="1"/>
          </p:cNvSpPr>
          <p:nvPr/>
        </p:nvSpPr>
        <p:spPr bwMode="auto">
          <a:xfrm>
            <a:off x="1285875" y="4214813"/>
            <a:ext cx="531813" cy="431800"/>
          </a:xfrm>
          <a:prstGeom prst="ellipse">
            <a:avLst/>
          </a:prstGeom>
          <a:noFill/>
          <a:ln w="126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Person</a:t>
            </a:r>
          </a:p>
        </p:txBody>
      </p:sp>
      <p:sp>
        <p:nvSpPr>
          <p:cNvPr id="230410" name="Text Box 10"/>
          <p:cNvSpPr txBox="1">
            <a:spLocks noChangeArrowheads="1"/>
          </p:cNvSpPr>
          <p:nvPr/>
        </p:nvSpPr>
        <p:spPr bwMode="auto">
          <a:xfrm>
            <a:off x="2095500" y="5072063"/>
            <a:ext cx="6169025" cy="3095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Cain – view of life</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Humanism(Hellenism) –</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materialism</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communism</a:t>
            </a:r>
          </a:p>
        </p:txBody>
      </p:sp>
      <p:sp>
        <p:nvSpPr>
          <p:cNvPr id="230411" name="Text Box 11"/>
          <p:cNvSpPr txBox="1">
            <a:spLocks noChangeArrowheads="1"/>
          </p:cNvSpPr>
          <p:nvPr/>
        </p:nvSpPr>
        <p:spPr bwMode="auto">
          <a:xfrm>
            <a:off x="2095500" y="5357813"/>
            <a:ext cx="4976813"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Abel – view of life</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(Hebrew) –</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spiritualism</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democracy</a:t>
            </a:r>
          </a:p>
        </p:txBody>
      </p:sp>
      <p:sp>
        <p:nvSpPr>
          <p:cNvPr id="171021" name="Oval 12"/>
          <p:cNvSpPr>
            <a:spLocks noChangeArrowheads="1"/>
          </p:cNvSpPr>
          <p:nvPr/>
        </p:nvSpPr>
        <p:spPr bwMode="auto">
          <a:xfrm>
            <a:off x="8382000" y="5143500"/>
            <a:ext cx="762000" cy="457200"/>
          </a:xfrm>
          <a:prstGeom prst="ellipse">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Unification</a:t>
            </a:r>
          </a:p>
        </p:txBody>
      </p:sp>
      <p:sp>
        <p:nvSpPr>
          <p:cNvPr id="230413" name="AutoShape 13"/>
          <p:cNvSpPr>
            <a:spLocks noChangeArrowheads="1"/>
          </p:cNvSpPr>
          <p:nvPr/>
        </p:nvSpPr>
        <p:spPr bwMode="auto">
          <a:xfrm>
            <a:off x="1928813" y="4214813"/>
            <a:ext cx="1563687" cy="500062"/>
          </a:xfrm>
          <a:prstGeom prst="bracePair">
            <a:avLst>
              <a:gd name="adj" fmla="val 8333"/>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230414" name="AutoShape 14"/>
          <p:cNvSpPr>
            <a:spLocks noChangeArrowheads="1"/>
          </p:cNvSpPr>
          <p:nvPr/>
        </p:nvSpPr>
        <p:spPr bwMode="auto">
          <a:xfrm>
            <a:off x="2000250" y="5143500"/>
            <a:ext cx="6286500" cy="571500"/>
          </a:xfrm>
          <a:prstGeom prst="bracePair">
            <a:avLst>
              <a:gd name="adj" fmla="val 8333"/>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171024" name="Oval 15"/>
          <p:cNvSpPr>
            <a:spLocks noChangeArrowheads="1"/>
          </p:cNvSpPr>
          <p:nvPr/>
        </p:nvSpPr>
        <p:spPr bwMode="auto">
          <a:xfrm>
            <a:off x="6715125" y="3071813"/>
            <a:ext cx="760413" cy="352425"/>
          </a:xfrm>
          <a:prstGeom prst="ellipse">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God</a:t>
            </a:r>
          </a:p>
        </p:txBody>
      </p:sp>
      <p:sp>
        <p:nvSpPr>
          <p:cNvPr id="230416" name="Rectangle 16"/>
          <p:cNvSpPr>
            <a:spLocks noChangeArrowheads="1"/>
          </p:cNvSpPr>
          <p:nvPr/>
        </p:nvSpPr>
        <p:spPr bwMode="auto">
          <a:xfrm>
            <a:off x="5357813" y="3071813"/>
            <a:ext cx="1427162" cy="3095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⇒Christianity⇒</a:t>
            </a:r>
          </a:p>
        </p:txBody>
      </p:sp>
      <p:sp>
        <p:nvSpPr>
          <p:cNvPr id="230417" name="Oval 17"/>
          <p:cNvSpPr>
            <a:spLocks noChangeArrowheads="1"/>
          </p:cNvSpPr>
          <p:nvPr/>
        </p:nvSpPr>
        <p:spPr bwMode="auto">
          <a:xfrm>
            <a:off x="3670300" y="4286250"/>
            <a:ext cx="887413" cy="400050"/>
          </a:xfrm>
          <a:prstGeom prst="ellipse">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171027" name="AutoShape 18"/>
          <p:cNvSpPr>
            <a:spLocks noChangeArrowheads="1"/>
          </p:cNvSpPr>
          <p:nvPr/>
        </p:nvSpPr>
        <p:spPr bwMode="auto">
          <a:xfrm>
            <a:off x="3429000" y="2774950"/>
            <a:ext cx="1857375" cy="939800"/>
          </a:xfrm>
          <a:prstGeom prst="roundRect">
            <a:avLst>
              <a:gd name="adj" fmla="val 16667"/>
            </a:avLst>
          </a:prstGeom>
          <a:noFill/>
          <a:ln w="9360">
            <a:no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Far Eastern cultural realm</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Hindi cultural realm</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Islamic cultural realm</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Christian cultural realm</a:t>
            </a:r>
          </a:p>
        </p:txBody>
      </p:sp>
      <p:sp>
        <p:nvSpPr>
          <p:cNvPr id="230419" name="양쪽 대괄호 19"/>
          <p:cNvSpPr>
            <a:spLocks noChangeArrowheads="1"/>
          </p:cNvSpPr>
          <p:nvPr/>
        </p:nvSpPr>
        <p:spPr bwMode="auto">
          <a:xfrm>
            <a:off x="3429000" y="2857500"/>
            <a:ext cx="1928813" cy="785813"/>
          </a:xfrm>
          <a:prstGeom prst="bracketPair">
            <a:avLst>
              <a:gd name="adj" fmla="val 16667"/>
            </a:avLst>
          </a:prstGeom>
          <a:noFill/>
          <a:ln w="9525" algn="ctr">
            <a:solidFill>
              <a:schemeClr val="tx1"/>
            </a:solidFill>
            <a:round/>
            <a:headEnd/>
            <a:tailEnd/>
          </a:ln>
        </p:spPr>
        <p:txBody>
          <a:bodyPr/>
          <a:lstStyle/>
          <a:p>
            <a:pPr defTabSz="449263">
              <a:buClr>
                <a:srgbClr val="FFFFFF"/>
              </a:buClr>
              <a:buSzPct val="100000"/>
              <a:buFont typeface="Times New Roman" pitchFamily="18" charset="0"/>
              <a:buNone/>
            </a:pPr>
            <a:endParaRPr kumimoji="0" lang="en-US" sz="2400" b="1">
              <a:solidFill>
                <a:schemeClr val="bg1"/>
              </a:solidFill>
              <a:latin typeface="Times New Roman" pitchFamily="18"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573088" y="1428750"/>
            <a:ext cx="8428037"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marL="358775" indent="-358775" algn="just">
              <a:lnSpc>
                <a:spcPts val="2000"/>
              </a:lnSpc>
              <a:spcBef>
                <a:spcPts val="2000"/>
              </a:spcBef>
              <a:tabLst>
                <a:tab pos="447675" algn="l"/>
                <a:tab pos="7175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ko-KR" sz="2000" b="0">
                <a:solidFill>
                  <a:schemeClr val="tx1"/>
                </a:solidFill>
                <a:latin typeface="Arial Unicode MS" pitchFamily="50" charset="-127"/>
                <a:ea typeface="Arial Unicode MS" pitchFamily="50" charset="-127"/>
                <a:cs typeface="Arial Unicode MS" pitchFamily="50" charset="-127"/>
              </a:rPr>
              <a:t>① As the Owner of Cheon Il Guk, </a:t>
            </a:r>
          </a:p>
          <a:p>
            <a:pPr marL="358775" indent="-358775" algn="just">
              <a:lnSpc>
                <a:spcPts val="2000"/>
              </a:lnSpc>
              <a:spcBef>
                <a:spcPts val="2000"/>
              </a:spcBef>
              <a:tabLst>
                <a:tab pos="447675" algn="l"/>
                <a:tab pos="7175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ko-KR" sz="2000" b="0">
                <a:solidFill>
                  <a:schemeClr val="tx1"/>
                </a:solidFill>
                <a:latin typeface="Arial Unicode MS" pitchFamily="50" charset="-127"/>
                <a:ea typeface="Arial Unicode MS" pitchFamily="50" charset="-127"/>
                <a:cs typeface="Arial Unicode MS" pitchFamily="50" charset="-127"/>
              </a:rPr>
              <a:t>    Our </a:t>
            </a:r>
            <a:r>
              <a:rPr lang="en-US" altLang="ja-JP" sz="2000" b="0">
                <a:solidFill>
                  <a:schemeClr val="tx1"/>
                </a:solidFill>
                <a:latin typeface="Arial Unicode MS" pitchFamily="50" charset="-127"/>
                <a:ea typeface="Arial Unicode MS" pitchFamily="50" charset="-127"/>
                <a:cs typeface="Arial Unicode MS" pitchFamily="50" charset="-127"/>
              </a:rPr>
              <a:t>F</a:t>
            </a:r>
            <a:r>
              <a:rPr lang="en-US" altLang="ko-KR" sz="2000" b="0">
                <a:solidFill>
                  <a:schemeClr val="tx1"/>
                </a:solidFill>
                <a:latin typeface="Arial Unicode MS" pitchFamily="50" charset="-127"/>
                <a:ea typeface="Arial Unicode MS" pitchFamily="50" charset="-127"/>
                <a:cs typeface="Arial Unicode MS" pitchFamily="50" charset="-127"/>
              </a:rPr>
              <a:t>amily pledges by centering on </a:t>
            </a:r>
            <a:r>
              <a:rPr lang="en-US" altLang="ja-JP" sz="2000" b="0">
                <a:solidFill>
                  <a:schemeClr val="tx1"/>
                </a:solidFill>
                <a:latin typeface="Arial Unicode MS" pitchFamily="50" charset="-127"/>
                <a:ea typeface="Arial Unicode MS" pitchFamily="50" charset="-127"/>
                <a:cs typeface="Arial Unicode MS" pitchFamily="50" charset="-127"/>
              </a:rPr>
              <a:t>T</a:t>
            </a:r>
            <a:r>
              <a:rPr lang="en-US" altLang="ko-KR" sz="2000" b="0">
                <a:solidFill>
                  <a:schemeClr val="tx1"/>
                </a:solidFill>
                <a:latin typeface="Arial Unicode MS" pitchFamily="50" charset="-127"/>
                <a:ea typeface="Arial Unicode MS" pitchFamily="50" charset="-127"/>
                <a:cs typeface="Arial Unicode MS" pitchFamily="50" charset="-127"/>
              </a:rPr>
              <a:t>rue </a:t>
            </a:r>
            <a:r>
              <a:rPr lang="en-US" altLang="ja-JP" sz="2000" b="0">
                <a:solidFill>
                  <a:schemeClr val="tx1"/>
                </a:solidFill>
                <a:latin typeface="Arial Unicode MS" pitchFamily="50" charset="-127"/>
                <a:ea typeface="Arial Unicode MS" pitchFamily="50" charset="-127"/>
                <a:cs typeface="Arial Unicode MS" pitchFamily="50" charset="-127"/>
              </a:rPr>
              <a:t>L</a:t>
            </a:r>
            <a:r>
              <a:rPr lang="en-US" altLang="ko-KR" sz="2000" b="0">
                <a:solidFill>
                  <a:schemeClr val="tx1"/>
                </a:solidFill>
                <a:latin typeface="Arial Unicode MS" pitchFamily="50" charset="-127"/>
                <a:ea typeface="Arial Unicode MS" pitchFamily="50" charset="-127"/>
                <a:cs typeface="Arial Unicode MS" pitchFamily="50" charset="-127"/>
              </a:rPr>
              <a:t>ove </a:t>
            </a:r>
          </a:p>
          <a:p>
            <a:pPr marL="358775" indent="-358775" algn="just">
              <a:lnSpc>
                <a:spcPts val="2000"/>
              </a:lnSpc>
              <a:spcBef>
                <a:spcPts val="2000"/>
              </a:spcBef>
              <a:tabLst>
                <a:tab pos="447675" algn="l"/>
                <a:tab pos="7175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ko-KR" sz="2000" b="0">
                <a:solidFill>
                  <a:schemeClr val="tx1"/>
                </a:solidFill>
                <a:latin typeface="Arial Unicode MS" pitchFamily="50" charset="-127"/>
                <a:ea typeface="Arial Unicode MS" pitchFamily="50" charset="-127"/>
                <a:cs typeface="Arial Unicode MS" pitchFamily="50" charset="-127"/>
              </a:rPr>
              <a:t>② </a:t>
            </a:r>
            <a:r>
              <a:rPr lang="en-US" altLang="ja-JP" sz="2000" b="0">
                <a:solidFill>
                  <a:schemeClr val="tx1"/>
                </a:solidFill>
                <a:latin typeface="Arial Unicode MS" pitchFamily="50" charset="-127"/>
                <a:ea typeface="Arial Unicode MS" pitchFamily="50" charset="-127"/>
                <a:cs typeface="Arial Unicode MS" pitchFamily="50" charset="-127"/>
              </a:rPr>
              <a:t>A</a:t>
            </a:r>
            <a:r>
              <a:rPr lang="en-US" altLang="ko-KR" sz="2000" b="0">
                <a:solidFill>
                  <a:schemeClr val="tx1"/>
                </a:solidFill>
                <a:latin typeface="Arial Unicode MS" pitchFamily="50" charset="-127"/>
                <a:ea typeface="Arial Unicode MS" pitchFamily="50" charset="-127"/>
                <a:cs typeface="Arial Unicode MS" pitchFamily="50" charset="-127"/>
              </a:rPr>
              <a:t>s we enter the Completed Testament </a:t>
            </a:r>
            <a:r>
              <a:rPr lang="en-US" altLang="ja-JP" sz="2000" b="0">
                <a:solidFill>
                  <a:schemeClr val="tx1"/>
                </a:solidFill>
                <a:latin typeface="Arial Unicode MS" pitchFamily="50" charset="-127"/>
                <a:ea typeface="Arial Unicode MS" pitchFamily="50" charset="-127"/>
                <a:cs typeface="Arial Unicode MS" pitchFamily="50" charset="-127"/>
              </a:rPr>
              <a:t>A</a:t>
            </a:r>
            <a:r>
              <a:rPr lang="en-US" altLang="ko-KR" sz="2000" b="0">
                <a:solidFill>
                  <a:schemeClr val="tx1"/>
                </a:solidFill>
                <a:latin typeface="Arial Unicode MS" pitchFamily="50" charset="-127"/>
                <a:ea typeface="Arial Unicode MS" pitchFamily="50" charset="-127"/>
                <a:cs typeface="Arial Unicode MS" pitchFamily="50" charset="-127"/>
              </a:rPr>
              <a:t>ge</a:t>
            </a:r>
          </a:p>
          <a:p>
            <a:pPr marL="358775" indent="-358775" algn="just">
              <a:lnSpc>
                <a:spcPts val="2000"/>
              </a:lnSpc>
              <a:spcBef>
                <a:spcPts val="2000"/>
              </a:spcBef>
              <a:tabLst>
                <a:tab pos="447675" algn="l"/>
                <a:tab pos="7175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ko-KR" sz="2000" b="0">
                <a:solidFill>
                  <a:schemeClr val="tx1"/>
                </a:solidFill>
                <a:latin typeface="Arial Unicode MS" pitchFamily="50" charset="-127"/>
                <a:ea typeface="Arial Unicode MS" pitchFamily="50" charset="-127"/>
                <a:cs typeface="Arial Unicode MS" pitchFamily="50" charset="-127"/>
              </a:rPr>
              <a:t>③ </a:t>
            </a:r>
            <a:r>
              <a:rPr lang="en-US" altLang="ja-JP" sz="2000" b="0">
                <a:solidFill>
                  <a:schemeClr val="tx1"/>
                </a:solidFill>
                <a:latin typeface="Arial Unicode MS" pitchFamily="50" charset="-127"/>
                <a:ea typeface="Arial Unicode MS" pitchFamily="50" charset="-127"/>
                <a:cs typeface="Arial Unicode MS" pitchFamily="50" charset="-127"/>
              </a:rPr>
              <a:t>T</a:t>
            </a:r>
            <a:r>
              <a:rPr lang="en-US" altLang="ko-KR" sz="2000" b="0">
                <a:solidFill>
                  <a:schemeClr val="tx1"/>
                </a:solidFill>
                <a:latin typeface="Arial Unicode MS" pitchFamily="50" charset="-127"/>
                <a:ea typeface="Arial Unicode MS" pitchFamily="50" charset="-127"/>
                <a:cs typeface="Arial Unicode MS" pitchFamily="50" charset="-127"/>
              </a:rPr>
              <a:t>o achieve the </a:t>
            </a:r>
            <a:r>
              <a:rPr lang="en-US" altLang="ja-JP" sz="2000" b="0">
                <a:solidFill>
                  <a:schemeClr val="tx1"/>
                </a:solidFill>
                <a:latin typeface="Arial Unicode MS" pitchFamily="50" charset="-127"/>
                <a:ea typeface="Arial Unicode MS" pitchFamily="50" charset="-127"/>
                <a:cs typeface="Arial Unicode MS" pitchFamily="50" charset="-127"/>
              </a:rPr>
              <a:t>I</a:t>
            </a:r>
            <a:r>
              <a:rPr lang="en-US" altLang="ko-KR" sz="2000" b="0">
                <a:solidFill>
                  <a:schemeClr val="tx1"/>
                </a:solidFill>
                <a:latin typeface="Arial Unicode MS" pitchFamily="50" charset="-127"/>
                <a:ea typeface="Arial Unicode MS" pitchFamily="50" charset="-127"/>
                <a:cs typeface="Arial Unicode MS" pitchFamily="50" charset="-127"/>
              </a:rPr>
              <a:t>deal </a:t>
            </a:r>
            <a:r>
              <a:rPr lang="en-US" altLang="ja-JP" sz="2000" b="0">
                <a:solidFill>
                  <a:schemeClr val="tx1"/>
                </a:solidFill>
                <a:latin typeface="Arial Unicode MS" pitchFamily="50" charset="-127"/>
                <a:ea typeface="Arial Unicode MS" pitchFamily="50" charset="-127"/>
                <a:cs typeface="Arial Unicode MS" pitchFamily="50" charset="-127"/>
              </a:rPr>
              <a:t>O</a:t>
            </a:r>
            <a:r>
              <a:rPr lang="en-US" altLang="ko-KR" sz="2000" b="0">
                <a:solidFill>
                  <a:schemeClr val="tx1"/>
                </a:solidFill>
                <a:latin typeface="Arial Unicode MS" pitchFamily="50" charset="-127"/>
                <a:ea typeface="Arial Unicode MS" pitchFamily="50" charset="-127"/>
                <a:cs typeface="Arial Unicode MS" pitchFamily="50" charset="-127"/>
              </a:rPr>
              <a:t>neness of God and </a:t>
            </a:r>
            <a:r>
              <a:rPr lang="en-US" altLang="ja-JP" sz="2000" b="0">
                <a:solidFill>
                  <a:schemeClr val="tx1"/>
                </a:solidFill>
                <a:latin typeface="Arial Unicode MS" pitchFamily="50" charset="-127"/>
                <a:ea typeface="Arial Unicode MS" pitchFamily="50" charset="-127"/>
                <a:cs typeface="Arial Unicode MS" pitchFamily="50" charset="-127"/>
              </a:rPr>
              <a:t>H</a:t>
            </a:r>
            <a:r>
              <a:rPr lang="en-US" altLang="ko-KR" sz="2000" b="0">
                <a:solidFill>
                  <a:schemeClr val="tx1"/>
                </a:solidFill>
                <a:latin typeface="Arial Unicode MS" pitchFamily="50" charset="-127"/>
                <a:ea typeface="Arial Unicode MS" pitchFamily="50" charset="-127"/>
                <a:cs typeface="Arial Unicode MS" pitchFamily="50" charset="-127"/>
              </a:rPr>
              <a:t>umankind in </a:t>
            </a:r>
            <a:r>
              <a:rPr lang="en-US" altLang="ja-JP" sz="2000" b="0">
                <a:solidFill>
                  <a:schemeClr val="tx1"/>
                </a:solidFill>
                <a:latin typeface="Arial Unicode MS" pitchFamily="50" charset="-127"/>
                <a:ea typeface="Arial Unicode MS" pitchFamily="50" charset="-127"/>
                <a:cs typeface="Arial Unicode MS" pitchFamily="50" charset="-127"/>
              </a:rPr>
              <a:t>L</a:t>
            </a:r>
            <a:r>
              <a:rPr lang="en-US" altLang="ko-KR" sz="2000" b="0">
                <a:solidFill>
                  <a:schemeClr val="tx1"/>
                </a:solidFill>
                <a:latin typeface="Arial Unicode MS" pitchFamily="50" charset="-127"/>
                <a:ea typeface="Arial Unicode MS" pitchFamily="50" charset="-127"/>
                <a:cs typeface="Arial Unicode MS" pitchFamily="50" charset="-127"/>
              </a:rPr>
              <a:t>ove </a:t>
            </a:r>
          </a:p>
          <a:p>
            <a:pPr marL="358775" indent="-358775" algn="just">
              <a:lnSpc>
                <a:spcPts val="2000"/>
              </a:lnSpc>
              <a:spcBef>
                <a:spcPts val="2000"/>
              </a:spcBef>
              <a:tabLst>
                <a:tab pos="447675" algn="l"/>
                <a:tab pos="7175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ko-KR" sz="2000" b="0">
                <a:solidFill>
                  <a:schemeClr val="tx1"/>
                </a:solidFill>
                <a:latin typeface="Arial Unicode MS" pitchFamily="50" charset="-127"/>
                <a:ea typeface="Arial Unicode MS" pitchFamily="50" charset="-127"/>
                <a:cs typeface="Arial Unicode MS" pitchFamily="50" charset="-127"/>
              </a:rPr>
              <a:t>④ </a:t>
            </a:r>
            <a:r>
              <a:rPr lang="en-US" altLang="ja-JP" sz="2000" b="0">
                <a:solidFill>
                  <a:schemeClr val="tx1"/>
                </a:solidFill>
                <a:latin typeface="Arial Unicode MS" pitchFamily="50" charset="-127"/>
                <a:ea typeface="Arial Unicode MS" pitchFamily="50" charset="-127"/>
                <a:cs typeface="Arial Unicode MS" pitchFamily="50" charset="-127"/>
              </a:rPr>
              <a:t>T</a:t>
            </a:r>
            <a:r>
              <a:rPr lang="en-US" altLang="ko-KR" sz="2000" b="0">
                <a:solidFill>
                  <a:schemeClr val="tx1"/>
                </a:solidFill>
                <a:latin typeface="Arial Unicode MS" pitchFamily="50" charset="-127"/>
                <a:ea typeface="Arial Unicode MS" pitchFamily="50" charset="-127"/>
                <a:cs typeface="Arial Unicode MS" pitchFamily="50" charset="-127"/>
              </a:rPr>
              <a:t>hrough </a:t>
            </a:r>
            <a:r>
              <a:rPr lang="en-US" altLang="ja-JP" sz="2000" b="0">
                <a:solidFill>
                  <a:schemeClr val="tx1"/>
                </a:solidFill>
                <a:latin typeface="Arial Unicode MS" pitchFamily="50" charset="-127"/>
                <a:ea typeface="Arial Unicode MS" pitchFamily="50" charset="-127"/>
                <a:cs typeface="Arial Unicode MS" pitchFamily="50" charset="-127"/>
              </a:rPr>
              <a:t>A</a:t>
            </a:r>
            <a:r>
              <a:rPr lang="en-US" altLang="ko-KR" sz="2000" b="0">
                <a:solidFill>
                  <a:schemeClr val="tx1"/>
                </a:solidFill>
                <a:latin typeface="Arial Unicode MS" pitchFamily="50" charset="-127"/>
                <a:ea typeface="Arial Unicode MS" pitchFamily="50" charset="-127"/>
                <a:cs typeface="Arial Unicode MS" pitchFamily="50" charset="-127"/>
              </a:rPr>
              <a:t>bsolute </a:t>
            </a:r>
            <a:r>
              <a:rPr lang="en-US" altLang="ja-JP" sz="2000" b="0">
                <a:solidFill>
                  <a:schemeClr val="tx1"/>
                </a:solidFill>
                <a:latin typeface="Arial Unicode MS" pitchFamily="50" charset="-127"/>
                <a:ea typeface="Arial Unicode MS" pitchFamily="50" charset="-127"/>
                <a:cs typeface="Arial Unicode MS" pitchFamily="50" charset="-127"/>
              </a:rPr>
              <a:t>F</a:t>
            </a:r>
            <a:r>
              <a:rPr lang="en-US" altLang="ko-KR" sz="2000" b="0">
                <a:solidFill>
                  <a:schemeClr val="tx1"/>
                </a:solidFill>
                <a:latin typeface="Arial Unicode MS" pitchFamily="50" charset="-127"/>
                <a:ea typeface="Arial Unicode MS" pitchFamily="50" charset="-127"/>
                <a:cs typeface="Arial Unicode MS" pitchFamily="50" charset="-127"/>
              </a:rPr>
              <a:t>aith, </a:t>
            </a:r>
            <a:r>
              <a:rPr lang="en-US" altLang="ja-JP" sz="2000" b="0">
                <a:solidFill>
                  <a:schemeClr val="tx1"/>
                </a:solidFill>
                <a:latin typeface="Arial Unicode MS" pitchFamily="50" charset="-127"/>
                <a:ea typeface="Arial Unicode MS" pitchFamily="50" charset="-127"/>
                <a:cs typeface="Arial Unicode MS" pitchFamily="50" charset="-127"/>
              </a:rPr>
              <a:t>A</a:t>
            </a:r>
            <a:r>
              <a:rPr lang="en-US" altLang="ko-KR" sz="2000" b="0">
                <a:solidFill>
                  <a:schemeClr val="tx1"/>
                </a:solidFill>
                <a:latin typeface="Arial Unicode MS" pitchFamily="50" charset="-127"/>
                <a:ea typeface="Arial Unicode MS" pitchFamily="50" charset="-127"/>
                <a:cs typeface="Arial Unicode MS" pitchFamily="50" charset="-127"/>
              </a:rPr>
              <a:t>bsolute </a:t>
            </a:r>
            <a:r>
              <a:rPr lang="en-US" altLang="ja-JP" sz="2000" b="0">
                <a:solidFill>
                  <a:schemeClr val="tx1"/>
                </a:solidFill>
                <a:latin typeface="Arial Unicode MS" pitchFamily="50" charset="-127"/>
                <a:ea typeface="Arial Unicode MS" pitchFamily="50" charset="-127"/>
                <a:cs typeface="Arial Unicode MS" pitchFamily="50" charset="-127"/>
              </a:rPr>
              <a:t>L</a:t>
            </a:r>
            <a:r>
              <a:rPr lang="en-US" altLang="ko-KR" sz="2000" b="0">
                <a:solidFill>
                  <a:schemeClr val="tx1"/>
                </a:solidFill>
                <a:latin typeface="Arial Unicode MS" pitchFamily="50" charset="-127"/>
                <a:ea typeface="Arial Unicode MS" pitchFamily="50" charset="-127"/>
                <a:cs typeface="Arial Unicode MS" pitchFamily="50" charset="-127"/>
              </a:rPr>
              <a:t>ove and </a:t>
            </a:r>
            <a:r>
              <a:rPr lang="en-US" altLang="ja-JP" sz="2000" b="0">
                <a:solidFill>
                  <a:schemeClr val="tx1"/>
                </a:solidFill>
                <a:latin typeface="Arial Unicode MS" pitchFamily="50" charset="-127"/>
                <a:ea typeface="Arial Unicode MS" pitchFamily="50" charset="-127"/>
                <a:cs typeface="Arial Unicode MS" pitchFamily="50" charset="-127"/>
              </a:rPr>
              <a:t>A</a:t>
            </a:r>
            <a:r>
              <a:rPr lang="en-US" altLang="ko-KR" sz="2000" b="0">
                <a:solidFill>
                  <a:schemeClr val="tx1"/>
                </a:solidFill>
                <a:latin typeface="Arial Unicode MS" pitchFamily="50" charset="-127"/>
                <a:ea typeface="Arial Unicode MS" pitchFamily="50" charset="-127"/>
                <a:cs typeface="Arial Unicode MS" pitchFamily="50" charset="-127"/>
              </a:rPr>
              <a:t>bsolute </a:t>
            </a:r>
            <a:r>
              <a:rPr lang="en-US" altLang="ja-JP" sz="2000" b="0">
                <a:solidFill>
                  <a:schemeClr val="tx1"/>
                </a:solidFill>
                <a:latin typeface="Arial Unicode MS" pitchFamily="50" charset="-127"/>
                <a:ea typeface="Arial Unicode MS" pitchFamily="50" charset="-127"/>
                <a:cs typeface="Arial Unicode MS" pitchFamily="50" charset="-127"/>
              </a:rPr>
              <a:t>O</a:t>
            </a:r>
            <a:r>
              <a:rPr lang="en-US" altLang="ko-KR" sz="2000" b="0">
                <a:solidFill>
                  <a:schemeClr val="tx1"/>
                </a:solidFill>
                <a:latin typeface="Arial Unicode MS" pitchFamily="50" charset="-127"/>
                <a:ea typeface="Arial Unicode MS" pitchFamily="50" charset="-127"/>
                <a:cs typeface="Arial Unicode MS" pitchFamily="50" charset="-127"/>
              </a:rPr>
              <a:t>bedience </a:t>
            </a:r>
          </a:p>
          <a:p>
            <a:pPr marL="358775" indent="-358775" algn="just">
              <a:lnSpc>
                <a:spcPts val="2000"/>
              </a:lnSpc>
              <a:spcBef>
                <a:spcPts val="2000"/>
              </a:spcBef>
              <a:tabLst>
                <a:tab pos="447675" algn="l"/>
                <a:tab pos="7175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ko-KR" sz="2000" b="0">
                <a:solidFill>
                  <a:schemeClr val="tx1"/>
                </a:solidFill>
                <a:latin typeface="Arial Unicode MS" pitchFamily="50" charset="-127"/>
                <a:ea typeface="Arial Unicode MS" pitchFamily="50" charset="-127"/>
                <a:cs typeface="Arial Unicode MS" pitchFamily="50" charset="-127"/>
              </a:rPr>
              <a:t>⑤ </a:t>
            </a:r>
            <a:r>
              <a:rPr lang="en-US" altLang="ja-JP" sz="2000" b="0">
                <a:solidFill>
                  <a:schemeClr val="tx1"/>
                </a:solidFill>
                <a:latin typeface="Arial Unicode MS" pitchFamily="50" charset="-127"/>
                <a:ea typeface="Arial Unicode MS" pitchFamily="50" charset="-127"/>
                <a:cs typeface="Arial Unicode MS" pitchFamily="50" charset="-127"/>
              </a:rPr>
              <a:t>T</a:t>
            </a:r>
            <a:r>
              <a:rPr lang="en-US" altLang="ko-KR" sz="2000" b="0">
                <a:solidFill>
                  <a:schemeClr val="tx1"/>
                </a:solidFill>
                <a:latin typeface="Arial Unicode MS" pitchFamily="50" charset="-127"/>
                <a:ea typeface="Arial Unicode MS" pitchFamily="50" charset="-127"/>
                <a:cs typeface="Arial Unicode MS" pitchFamily="50" charset="-127"/>
              </a:rPr>
              <a:t>hereby perfecting the </a:t>
            </a:r>
            <a:r>
              <a:rPr lang="en-US" altLang="ja-JP" sz="2000" b="0">
                <a:solidFill>
                  <a:schemeClr val="tx1"/>
                </a:solidFill>
                <a:latin typeface="Arial Unicode MS" pitchFamily="50" charset="-127"/>
                <a:ea typeface="Arial Unicode MS" pitchFamily="50" charset="-127"/>
                <a:cs typeface="Arial Unicode MS" pitchFamily="50" charset="-127"/>
              </a:rPr>
              <a:t>R</a:t>
            </a:r>
            <a:r>
              <a:rPr lang="en-US" altLang="ko-KR" sz="2000" b="0">
                <a:solidFill>
                  <a:schemeClr val="tx1"/>
                </a:solidFill>
                <a:latin typeface="Arial Unicode MS" pitchFamily="50" charset="-127"/>
                <a:ea typeface="Arial Unicode MS" pitchFamily="50" charset="-127"/>
                <a:cs typeface="Arial Unicode MS" pitchFamily="50" charset="-127"/>
              </a:rPr>
              <a:t>ealm of </a:t>
            </a:r>
            <a:r>
              <a:rPr lang="en-US" altLang="ja-JP" sz="2000" b="0">
                <a:solidFill>
                  <a:schemeClr val="tx1"/>
                </a:solidFill>
                <a:latin typeface="Arial Unicode MS" pitchFamily="50" charset="-127"/>
                <a:ea typeface="Arial Unicode MS" pitchFamily="50" charset="-127"/>
                <a:cs typeface="Arial Unicode MS" pitchFamily="50" charset="-127"/>
              </a:rPr>
              <a:t>L</a:t>
            </a:r>
            <a:r>
              <a:rPr lang="en-US" altLang="ko-KR" sz="2000" b="0">
                <a:solidFill>
                  <a:schemeClr val="tx1"/>
                </a:solidFill>
                <a:latin typeface="Arial Unicode MS" pitchFamily="50" charset="-127"/>
                <a:ea typeface="Arial Unicode MS" pitchFamily="50" charset="-127"/>
                <a:cs typeface="Arial Unicode MS" pitchFamily="50" charset="-127"/>
              </a:rPr>
              <a:t>iberation and the </a:t>
            </a:r>
            <a:r>
              <a:rPr lang="en-US" altLang="ja-JP" sz="2000" b="0">
                <a:solidFill>
                  <a:schemeClr val="tx1"/>
                </a:solidFill>
                <a:latin typeface="Arial Unicode MS" pitchFamily="50" charset="-127"/>
                <a:ea typeface="Arial Unicode MS" pitchFamily="50" charset="-127"/>
                <a:cs typeface="Arial Unicode MS" pitchFamily="50" charset="-127"/>
              </a:rPr>
              <a:t>R</a:t>
            </a:r>
            <a:r>
              <a:rPr lang="en-US" altLang="ko-KR" sz="2000" b="0">
                <a:solidFill>
                  <a:schemeClr val="tx1"/>
                </a:solidFill>
                <a:latin typeface="Arial Unicode MS" pitchFamily="50" charset="-127"/>
                <a:ea typeface="Arial Unicode MS" pitchFamily="50" charset="-127"/>
                <a:cs typeface="Arial Unicode MS" pitchFamily="50" charset="-127"/>
              </a:rPr>
              <a:t>ealm of being </a:t>
            </a:r>
            <a:r>
              <a:rPr lang="en-US" altLang="ja-JP" sz="2000" b="0">
                <a:solidFill>
                  <a:schemeClr val="tx1"/>
                </a:solidFill>
                <a:latin typeface="Arial Unicode MS" pitchFamily="50" charset="-127"/>
                <a:ea typeface="Arial Unicode MS" pitchFamily="50" charset="-127"/>
                <a:cs typeface="Arial Unicode MS" pitchFamily="50" charset="-127"/>
              </a:rPr>
              <a:t>C</a:t>
            </a:r>
            <a:r>
              <a:rPr lang="en-US" altLang="ko-KR" sz="2000" b="0">
                <a:solidFill>
                  <a:schemeClr val="tx1"/>
                </a:solidFill>
                <a:latin typeface="Arial Unicode MS" pitchFamily="50" charset="-127"/>
                <a:ea typeface="Arial Unicode MS" pitchFamily="50" charset="-127"/>
                <a:cs typeface="Arial Unicode MS" pitchFamily="50" charset="-127"/>
              </a:rPr>
              <a:t>ompletely </a:t>
            </a:r>
            <a:r>
              <a:rPr lang="en-US" altLang="ja-JP" sz="2000" b="0">
                <a:solidFill>
                  <a:schemeClr val="tx1"/>
                </a:solidFill>
                <a:latin typeface="Arial Unicode MS" pitchFamily="50" charset="-127"/>
                <a:ea typeface="Arial Unicode MS" pitchFamily="50" charset="-127"/>
                <a:cs typeface="Arial Unicode MS" pitchFamily="50" charset="-127"/>
              </a:rPr>
              <a:t>F</a:t>
            </a:r>
            <a:r>
              <a:rPr lang="en-US" altLang="ko-KR" sz="2000" b="0">
                <a:solidFill>
                  <a:schemeClr val="tx1"/>
                </a:solidFill>
                <a:latin typeface="Arial Unicode MS" pitchFamily="50" charset="-127"/>
                <a:ea typeface="Arial Unicode MS" pitchFamily="50" charset="-127"/>
                <a:cs typeface="Arial Unicode MS" pitchFamily="50" charset="-127"/>
              </a:rPr>
              <a:t>ree in the of the Kingdom of God on Earth and in Heaven</a:t>
            </a:r>
          </a:p>
        </p:txBody>
      </p:sp>
      <p:sp>
        <p:nvSpPr>
          <p:cNvPr id="25604" name="직사각형 5"/>
          <p:cNvSpPr>
            <a:spLocks noChangeArrowheads="1"/>
          </p:cNvSpPr>
          <p:nvPr/>
        </p:nvSpPr>
        <p:spPr bwMode="auto">
          <a:xfrm>
            <a:off x="1714500" y="19050"/>
            <a:ext cx="5643563" cy="785813"/>
          </a:xfrm>
          <a:prstGeom prst="rect">
            <a:avLst/>
          </a:prstGeom>
          <a:solidFill>
            <a:srgbClr val="265AA9"/>
          </a:solidFill>
          <a:ln w="9525" algn="ctr">
            <a:solidFill>
              <a:schemeClr val="tx1"/>
            </a:solidFill>
            <a:round/>
            <a:headEnd/>
            <a:tailEnd/>
          </a:ln>
        </p:spPr>
        <p:txBody>
          <a:bodyPr/>
          <a:lstStyle/>
          <a:p>
            <a:pPr algn="ctr"/>
            <a:r>
              <a:rPr lang="en-US" altLang="ko-KR" sz="3600" b="0" dirty="0">
                <a:latin typeface="Arial" pitchFamily="34" charset="0"/>
                <a:cs typeface="Arial" pitchFamily="34" charset="0"/>
              </a:rPr>
              <a:t>Family Pledge Verse 8</a:t>
            </a:r>
          </a:p>
          <a:p>
            <a:endParaRPr lang="ko-KR" altLang="en-US" b="0" dirty="0">
              <a:latin typeface="Arial" pitchFamily="34" charset="0"/>
            </a:endParaRPr>
          </a:p>
        </p:txBody>
      </p:sp>
    </p:spTree>
    <p:extLst>
      <p:ext uri="{BB962C8B-B14F-4D97-AF65-F5344CB8AC3E}">
        <p14:creationId xmlns:p14="http://schemas.microsoft.com/office/powerpoint/2010/main" val="283964178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1"/>
          <p:cNvSpPr>
            <a:spLocks noChangeArrowheads="1"/>
          </p:cNvSpPr>
          <p:nvPr/>
        </p:nvSpPr>
        <p:spPr bwMode="auto">
          <a:xfrm>
            <a:off x="714375" y="642938"/>
            <a:ext cx="7562850" cy="427037"/>
          </a:xfrm>
          <a:prstGeom prst="rect">
            <a:avLst/>
          </a:prstGeom>
          <a:noFill/>
          <a:ln w="9525">
            <a:noFill/>
            <a:miter lim="800000"/>
            <a:headEnd/>
            <a:tailEnd/>
          </a:ln>
        </p:spPr>
        <p:txBody>
          <a:bodyPr wrap="none" lIns="90000" tIns="46800" rIns="90000" bIns="46800">
            <a:spAutoFit/>
          </a:bodyPr>
          <a:lstStyle/>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4) Bible : Restoration of the Tree of Life</a:t>
            </a:r>
            <a:r>
              <a:rPr kumimoji="0" lang="en-US" sz="2000">
                <a:latin typeface="Arial" charset="0"/>
                <a:ea typeface="ＭＳ Ｐゴシック" pitchFamily="34" charset="-128"/>
              </a:rPr>
              <a:t>（ </a:t>
            </a:r>
            <a:r>
              <a:rPr kumimoji="0" lang="en-US" altLang="ko-KR" sz="2000">
                <a:latin typeface="Arial" charset="0"/>
                <a:ea typeface="ＭＳ Ｐゴシック" pitchFamily="34" charset="-128"/>
              </a:rPr>
              <a:t>Gen. 2: 9→Rev. 22: 14</a:t>
            </a:r>
            <a:r>
              <a:rPr kumimoji="0" lang="en-US" sz="2000">
                <a:latin typeface="Arial" charset="0"/>
                <a:ea typeface="ＭＳ Ｐゴシック" pitchFamily="34" charset="-128"/>
              </a:rPr>
              <a:t>）</a:t>
            </a:r>
          </a:p>
        </p:txBody>
      </p:sp>
      <p:grpSp>
        <p:nvGrpSpPr>
          <p:cNvPr id="232450" name="Group 2"/>
          <p:cNvGrpSpPr>
            <a:grpSpLocks/>
          </p:cNvGrpSpPr>
          <p:nvPr/>
        </p:nvGrpSpPr>
        <p:grpSpPr bwMode="auto">
          <a:xfrm>
            <a:off x="1111250" y="2103438"/>
            <a:ext cx="1819275" cy="2925762"/>
            <a:chOff x="249" y="1116"/>
            <a:chExt cx="1146" cy="1843"/>
          </a:xfrm>
        </p:grpSpPr>
        <p:sp>
          <p:nvSpPr>
            <p:cNvPr id="172061" name="Text Box 3"/>
            <p:cNvSpPr txBox="1">
              <a:spLocks noChangeArrowheads="1"/>
            </p:cNvSpPr>
            <p:nvPr/>
          </p:nvSpPr>
          <p:spPr bwMode="auto">
            <a:xfrm>
              <a:off x="249" y="2764"/>
              <a:ext cx="1146" cy="195"/>
            </a:xfrm>
            <a:prstGeom prst="rect">
              <a:avLst/>
            </a:prstGeom>
            <a:noFill/>
            <a:ln w="9525">
              <a:noFill/>
              <a:round/>
              <a:headEnd/>
              <a:tailEnd/>
            </a:ln>
          </p:spPr>
          <p:txBody>
            <a:bodyPr lIns="90000" tIns="46800" rIns="90000" bIns="46800">
              <a:spAutoFit/>
            </a:bodyPr>
            <a:lstStyle/>
            <a:p>
              <a:pPr algn="ctr" defTabSz="449263">
                <a:spcBef>
                  <a:spcPts val="12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Tree of Life</a:t>
              </a:r>
            </a:p>
          </p:txBody>
        </p:sp>
        <p:grpSp>
          <p:nvGrpSpPr>
            <p:cNvPr id="232477" name="Group 4"/>
            <p:cNvGrpSpPr>
              <a:grpSpLocks/>
            </p:cNvGrpSpPr>
            <p:nvPr/>
          </p:nvGrpSpPr>
          <p:grpSpPr bwMode="auto">
            <a:xfrm>
              <a:off x="266" y="1116"/>
              <a:ext cx="1090" cy="1675"/>
              <a:chOff x="266" y="1116"/>
              <a:chExt cx="1090" cy="1675"/>
            </a:xfrm>
          </p:grpSpPr>
          <p:pic>
            <p:nvPicPr>
              <p:cNvPr id="232478" name="Picture 5"/>
              <p:cNvPicPr>
                <a:picLocks noChangeAspect="1" noChangeArrowheads="1"/>
              </p:cNvPicPr>
              <p:nvPr/>
            </p:nvPicPr>
            <p:blipFill>
              <a:blip r:embed="rId3"/>
              <a:srcRect/>
              <a:stretch>
                <a:fillRect/>
              </a:stretch>
            </p:blipFill>
            <p:spPr bwMode="auto">
              <a:xfrm>
                <a:off x="266" y="1116"/>
                <a:ext cx="1091" cy="1232"/>
              </a:xfrm>
              <a:prstGeom prst="rect">
                <a:avLst/>
              </a:prstGeom>
              <a:noFill/>
              <a:ln w="9525">
                <a:noFill/>
                <a:miter lim="800000"/>
                <a:headEnd/>
                <a:tailEnd/>
              </a:ln>
            </p:spPr>
          </p:pic>
          <p:sp>
            <p:nvSpPr>
              <p:cNvPr id="232479" name="Freeform 6"/>
              <p:cNvSpPr>
                <a:spLocks noChangeArrowheads="1"/>
              </p:cNvSpPr>
              <p:nvPr/>
            </p:nvSpPr>
            <p:spPr bwMode="auto">
              <a:xfrm>
                <a:off x="479" y="2005"/>
                <a:ext cx="704" cy="787"/>
              </a:xfrm>
              <a:custGeom>
                <a:avLst/>
                <a:gdLst>
                  <a:gd name="T0" fmla="*/ 2147483647 w 117"/>
                  <a:gd name="T1" fmla="*/ 0 h 131"/>
                  <a:gd name="T2" fmla="*/ 2147483647 w 117"/>
                  <a:gd name="T3" fmla="*/ 0 h 131"/>
                  <a:gd name="T4" fmla="*/ 2147483647 w 117"/>
                  <a:gd name="T5" fmla="*/ 2147483647 h 131"/>
                  <a:gd name="T6" fmla="*/ 2147483647 w 117"/>
                  <a:gd name="T7" fmla="*/ 2147483647 h 131"/>
                  <a:gd name="T8" fmla="*/ 2147483647 w 117"/>
                  <a:gd name="T9" fmla="*/ 2147483647 h 131"/>
                  <a:gd name="T10" fmla="*/ 2147483647 w 117"/>
                  <a:gd name="T11" fmla="*/ 2147483647 h 131"/>
                  <a:gd name="T12" fmla="*/ 2147483647 w 117"/>
                  <a:gd name="T13" fmla="*/ 2147483647 h 131"/>
                  <a:gd name="T14" fmla="*/ 2147483647 w 117"/>
                  <a:gd name="T15" fmla="*/ 2147483647 h 131"/>
                  <a:gd name="T16" fmla="*/ 2147483647 w 117"/>
                  <a:gd name="T17" fmla="*/ 2147483647 h 131"/>
                  <a:gd name="T18" fmla="*/ 0 w 117"/>
                  <a:gd name="T19" fmla="*/ 2147483647 h 131"/>
                  <a:gd name="T20" fmla="*/ 2147483647 w 117"/>
                  <a:gd name="T21" fmla="*/ 2147483647 h 131"/>
                  <a:gd name="T22" fmla="*/ 2147483647 w 117"/>
                  <a:gd name="T23" fmla="*/ 0 h 1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
                  <a:gd name="T37" fmla="*/ 0 h 131"/>
                  <a:gd name="T38" fmla="*/ 117 w 117"/>
                  <a:gd name="T39" fmla="*/ 131 h 1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 h="131">
                    <a:moveTo>
                      <a:pt x="39" y="0"/>
                    </a:moveTo>
                    <a:lnTo>
                      <a:pt x="79" y="0"/>
                    </a:lnTo>
                    <a:lnTo>
                      <a:pt x="80" y="94"/>
                    </a:lnTo>
                    <a:lnTo>
                      <a:pt x="117" y="118"/>
                    </a:lnTo>
                    <a:lnTo>
                      <a:pt x="80" y="108"/>
                    </a:lnTo>
                    <a:lnTo>
                      <a:pt x="78" y="119"/>
                    </a:lnTo>
                    <a:lnTo>
                      <a:pt x="60" y="109"/>
                    </a:lnTo>
                    <a:lnTo>
                      <a:pt x="58" y="131"/>
                    </a:lnTo>
                    <a:lnTo>
                      <a:pt x="39" y="108"/>
                    </a:lnTo>
                    <a:lnTo>
                      <a:pt x="0" y="119"/>
                    </a:lnTo>
                    <a:lnTo>
                      <a:pt x="38" y="94"/>
                    </a:lnTo>
                    <a:lnTo>
                      <a:pt x="39" y="0"/>
                    </a:lnTo>
                    <a:close/>
                  </a:path>
                </a:pathLst>
              </a:custGeom>
              <a:solidFill>
                <a:srgbClr val="91470E"/>
              </a:solidFill>
              <a:ln w="9525">
                <a:noFill/>
                <a:round/>
                <a:headEnd/>
                <a:tailEnd/>
              </a:ln>
            </p:spPr>
            <p:txBody>
              <a:bodyPr wrap="none" anchor="ctr"/>
              <a:lstStyle/>
              <a:p>
                <a:endParaRPr lang="en-US"/>
              </a:p>
            </p:txBody>
          </p:sp>
          <p:grpSp>
            <p:nvGrpSpPr>
              <p:cNvPr id="232480" name="Group 7"/>
              <p:cNvGrpSpPr>
                <a:grpSpLocks/>
              </p:cNvGrpSpPr>
              <p:nvPr/>
            </p:nvGrpSpPr>
            <p:grpSpPr bwMode="auto">
              <a:xfrm>
                <a:off x="738" y="2101"/>
                <a:ext cx="161" cy="390"/>
                <a:chOff x="738" y="2101"/>
                <a:chExt cx="161" cy="390"/>
              </a:xfrm>
            </p:grpSpPr>
            <p:sp>
              <p:nvSpPr>
                <p:cNvPr id="232481" name="Freeform 8"/>
                <p:cNvSpPr>
                  <a:spLocks noChangeArrowheads="1"/>
                </p:cNvSpPr>
                <p:nvPr/>
              </p:nvSpPr>
              <p:spPr bwMode="auto">
                <a:xfrm>
                  <a:off x="738" y="2101"/>
                  <a:ext cx="24" cy="391"/>
                </a:xfrm>
                <a:custGeom>
                  <a:avLst/>
                  <a:gdLst>
                    <a:gd name="T0" fmla="*/ 0 w 4"/>
                    <a:gd name="T1" fmla="*/ 0 h 65"/>
                    <a:gd name="T2" fmla="*/ 0 w 4"/>
                    <a:gd name="T3" fmla="*/ 2147483647 h 65"/>
                    <a:gd name="T4" fmla="*/ 2147483647 w 4"/>
                    <a:gd name="T5" fmla="*/ 2147483647 h 65"/>
                    <a:gd name="T6" fmla="*/ 2147483647 w 4"/>
                    <a:gd name="T7" fmla="*/ 2147483647 h 65"/>
                    <a:gd name="T8" fmla="*/ 0 w 4"/>
                    <a:gd name="T9" fmla="*/ 0 h 65"/>
                    <a:gd name="T10" fmla="*/ 0 60000 65536"/>
                    <a:gd name="T11" fmla="*/ 0 60000 65536"/>
                    <a:gd name="T12" fmla="*/ 0 60000 65536"/>
                    <a:gd name="T13" fmla="*/ 0 60000 65536"/>
                    <a:gd name="T14" fmla="*/ 0 60000 65536"/>
                    <a:gd name="T15" fmla="*/ 0 w 4"/>
                    <a:gd name="T16" fmla="*/ 0 h 65"/>
                    <a:gd name="T17" fmla="*/ 4 w 4"/>
                    <a:gd name="T18" fmla="*/ 65 h 65"/>
                  </a:gdLst>
                  <a:ahLst/>
                  <a:cxnLst>
                    <a:cxn ang="T10">
                      <a:pos x="T0" y="T1"/>
                    </a:cxn>
                    <a:cxn ang="T11">
                      <a:pos x="T2" y="T3"/>
                    </a:cxn>
                    <a:cxn ang="T12">
                      <a:pos x="T4" y="T5"/>
                    </a:cxn>
                    <a:cxn ang="T13">
                      <a:pos x="T6" y="T7"/>
                    </a:cxn>
                    <a:cxn ang="T14">
                      <a:pos x="T8" y="T9"/>
                    </a:cxn>
                  </a:cxnLst>
                  <a:rect l="T15" t="T16" r="T17" b="T18"/>
                  <a:pathLst>
                    <a:path w="4" h="65">
                      <a:moveTo>
                        <a:pt x="0" y="0"/>
                      </a:moveTo>
                      <a:lnTo>
                        <a:pt x="0" y="65"/>
                      </a:lnTo>
                      <a:lnTo>
                        <a:pt x="3" y="65"/>
                      </a:lnTo>
                      <a:lnTo>
                        <a:pt x="4" y="1"/>
                      </a:lnTo>
                      <a:lnTo>
                        <a:pt x="0" y="0"/>
                      </a:lnTo>
                      <a:close/>
                    </a:path>
                  </a:pathLst>
                </a:custGeom>
                <a:solidFill>
                  <a:srgbClr val="0000FF"/>
                </a:solidFill>
                <a:ln w="9525">
                  <a:noFill/>
                  <a:round/>
                  <a:headEnd/>
                  <a:tailEnd/>
                </a:ln>
              </p:spPr>
              <p:txBody>
                <a:bodyPr wrap="none" anchor="ctr"/>
                <a:lstStyle/>
                <a:p>
                  <a:endParaRPr lang="en-US"/>
                </a:p>
              </p:txBody>
            </p:sp>
            <p:sp>
              <p:nvSpPr>
                <p:cNvPr id="232482" name="Freeform 9"/>
                <p:cNvSpPr>
                  <a:spLocks noChangeArrowheads="1"/>
                </p:cNvSpPr>
                <p:nvPr/>
              </p:nvSpPr>
              <p:spPr bwMode="auto">
                <a:xfrm>
                  <a:off x="798" y="2155"/>
                  <a:ext cx="36" cy="241"/>
                </a:xfrm>
                <a:custGeom>
                  <a:avLst/>
                  <a:gdLst>
                    <a:gd name="T0" fmla="*/ 2147483647 w 6"/>
                    <a:gd name="T1" fmla="*/ 0 h 40"/>
                    <a:gd name="T2" fmla="*/ 0 w 6"/>
                    <a:gd name="T3" fmla="*/ 2147483647 h 40"/>
                    <a:gd name="T4" fmla="*/ 2147483647 w 6"/>
                    <a:gd name="T5" fmla="*/ 2147483647 h 40"/>
                    <a:gd name="T6" fmla="*/ 2147483647 w 6"/>
                    <a:gd name="T7" fmla="*/ 2147483647 h 40"/>
                    <a:gd name="T8" fmla="*/ 2147483647 w 6"/>
                    <a:gd name="T9" fmla="*/ 0 h 40"/>
                    <a:gd name="T10" fmla="*/ 0 60000 65536"/>
                    <a:gd name="T11" fmla="*/ 0 60000 65536"/>
                    <a:gd name="T12" fmla="*/ 0 60000 65536"/>
                    <a:gd name="T13" fmla="*/ 0 60000 65536"/>
                    <a:gd name="T14" fmla="*/ 0 60000 65536"/>
                    <a:gd name="T15" fmla="*/ 0 w 6"/>
                    <a:gd name="T16" fmla="*/ 0 h 40"/>
                    <a:gd name="T17" fmla="*/ 6 w 6"/>
                    <a:gd name="T18" fmla="*/ 40 h 40"/>
                  </a:gdLst>
                  <a:ahLst/>
                  <a:cxnLst>
                    <a:cxn ang="T10">
                      <a:pos x="T0" y="T1"/>
                    </a:cxn>
                    <a:cxn ang="T11">
                      <a:pos x="T2" y="T3"/>
                    </a:cxn>
                    <a:cxn ang="T12">
                      <a:pos x="T4" y="T5"/>
                    </a:cxn>
                    <a:cxn ang="T13">
                      <a:pos x="T6" y="T7"/>
                    </a:cxn>
                    <a:cxn ang="T14">
                      <a:pos x="T8" y="T9"/>
                    </a:cxn>
                  </a:cxnLst>
                  <a:rect l="T15" t="T16" r="T17" b="T18"/>
                  <a:pathLst>
                    <a:path w="6" h="40">
                      <a:moveTo>
                        <a:pt x="1" y="0"/>
                      </a:moveTo>
                      <a:lnTo>
                        <a:pt x="0" y="39"/>
                      </a:lnTo>
                      <a:lnTo>
                        <a:pt x="5" y="40"/>
                      </a:lnTo>
                      <a:lnTo>
                        <a:pt x="6" y="1"/>
                      </a:lnTo>
                      <a:lnTo>
                        <a:pt x="1" y="0"/>
                      </a:lnTo>
                      <a:close/>
                    </a:path>
                  </a:pathLst>
                </a:custGeom>
                <a:solidFill>
                  <a:srgbClr val="0000FF"/>
                </a:solidFill>
                <a:ln w="9525">
                  <a:noFill/>
                  <a:round/>
                  <a:headEnd/>
                  <a:tailEnd/>
                </a:ln>
              </p:spPr>
              <p:txBody>
                <a:bodyPr wrap="none" anchor="ctr"/>
                <a:lstStyle/>
                <a:p>
                  <a:endParaRPr lang="en-US"/>
                </a:p>
              </p:txBody>
            </p:sp>
            <p:sp>
              <p:nvSpPr>
                <p:cNvPr id="232483" name="Freeform 10"/>
                <p:cNvSpPr>
                  <a:spLocks noChangeArrowheads="1"/>
                </p:cNvSpPr>
                <p:nvPr/>
              </p:nvSpPr>
              <p:spPr bwMode="auto">
                <a:xfrm>
                  <a:off x="870" y="2197"/>
                  <a:ext cx="30" cy="144"/>
                </a:xfrm>
                <a:custGeom>
                  <a:avLst/>
                  <a:gdLst>
                    <a:gd name="T0" fmla="*/ 2147483647 w 5"/>
                    <a:gd name="T1" fmla="*/ 2147483647 h 24"/>
                    <a:gd name="T2" fmla="*/ 0 w 5"/>
                    <a:gd name="T3" fmla="*/ 2147483647 h 24"/>
                    <a:gd name="T4" fmla="*/ 2147483647 w 5"/>
                    <a:gd name="T5" fmla="*/ 2147483647 h 24"/>
                    <a:gd name="T6" fmla="*/ 2147483647 w 5"/>
                    <a:gd name="T7" fmla="*/ 0 h 24"/>
                    <a:gd name="T8" fmla="*/ 2147483647 w 5"/>
                    <a:gd name="T9" fmla="*/ 2147483647 h 24"/>
                    <a:gd name="T10" fmla="*/ 0 60000 65536"/>
                    <a:gd name="T11" fmla="*/ 0 60000 65536"/>
                    <a:gd name="T12" fmla="*/ 0 60000 65536"/>
                    <a:gd name="T13" fmla="*/ 0 60000 65536"/>
                    <a:gd name="T14" fmla="*/ 0 60000 65536"/>
                    <a:gd name="T15" fmla="*/ 0 w 5"/>
                    <a:gd name="T16" fmla="*/ 0 h 24"/>
                    <a:gd name="T17" fmla="*/ 5 w 5"/>
                    <a:gd name="T18" fmla="*/ 24 h 24"/>
                  </a:gdLst>
                  <a:ahLst/>
                  <a:cxnLst>
                    <a:cxn ang="T10">
                      <a:pos x="T0" y="T1"/>
                    </a:cxn>
                    <a:cxn ang="T11">
                      <a:pos x="T2" y="T3"/>
                    </a:cxn>
                    <a:cxn ang="T12">
                      <a:pos x="T4" y="T5"/>
                    </a:cxn>
                    <a:cxn ang="T13">
                      <a:pos x="T6" y="T7"/>
                    </a:cxn>
                    <a:cxn ang="T14">
                      <a:pos x="T8" y="T9"/>
                    </a:cxn>
                  </a:cxnLst>
                  <a:rect l="T15" t="T16" r="T17" b="T18"/>
                  <a:pathLst>
                    <a:path w="5" h="24">
                      <a:moveTo>
                        <a:pt x="1" y="1"/>
                      </a:moveTo>
                      <a:lnTo>
                        <a:pt x="0" y="23"/>
                      </a:lnTo>
                      <a:lnTo>
                        <a:pt x="4" y="24"/>
                      </a:lnTo>
                      <a:lnTo>
                        <a:pt x="5" y="0"/>
                      </a:lnTo>
                      <a:lnTo>
                        <a:pt x="1" y="1"/>
                      </a:lnTo>
                      <a:close/>
                    </a:path>
                  </a:pathLst>
                </a:custGeom>
                <a:solidFill>
                  <a:srgbClr val="0000FF"/>
                </a:solidFill>
                <a:ln w="9525">
                  <a:noFill/>
                  <a:round/>
                  <a:headEnd/>
                  <a:tailEnd/>
                </a:ln>
              </p:spPr>
              <p:txBody>
                <a:bodyPr wrap="none" anchor="ctr"/>
                <a:lstStyle/>
                <a:p>
                  <a:endParaRPr lang="en-US"/>
                </a:p>
              </p:txBody>
            </p:sp>
          </p:grpSp>
        </p:grpSp>
      </p:grpSp>
      <p:sp>
        <p:nvSpPr>
          <p:cNvPr id="172036" name="Rectangle 11"/>
          <p:cNvSpPr>
            <a:spLocks noChangeArrowheads="1"/>
          </p:cNvSpPr>
          <p:nvPr/>
        </p:nvSpPr>
        <p:spPr bwMode="auto">
          <a:xfrm>
            <a:off x="1714500" y="1403350"/>
            <a:ext cx="868363" cy="30956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Gen. 2:9</a:t>
            </a:r>
          </a:p>
        </p:txBody>
      </p:sp>
      <p:sp>
        <p:nvSpPr>
          <p:cNvPr id="172037" name="Rectangle 12"/>
          <p:cNvSpPr>
            <a:spLocks noChangeArrowheads="1"/>
          </p:cNvSpPr>
          <p:nvPr/>
        </p:nvSpPr>
        <p:spPr bwMode="auto">
          <a:xfrm>
            <a:off x="714375" y="1663700"/>
            <a:ext cx="3452813" cy="463550"/>
          </a:xfrm>
          <a:prstGeom prst="rect">
            <a:avLst/>
          </a:prstGeom>
          <a:noFill/>
          <a:ln w="9525">
            <a:noFill/>
            <a:round/>
            <a:headEnd/>
            <a:tailEnd/>
          </a:ln>
        </p:spPr>
        <p:txBody>
          <a:bodyPr wrap="none" lIns="90000" tIns="46800" rIns="90000" bIns="46800" anchor="ctr">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…the tree of life also in the midst of the garden, </a:t>
            </a:r>
            <a:br>
              <a:rPr kumimoji="0" lang="en-US" altLang="ko-KR" sz="1200" dirty="0">
                <a:latin typeface="+mj-lt"/>
                <a:ea typeface="ＭＳ Ｐゴシック" pitchFamily="34" charset="-128"/>
                <a:cs typeface="+mn-cs"/>
              </a:rPr>
            </a:br>
            <a:r>
              <a:rPr kumimoji="0" lang="en-US" altLang="ko-KR" sz="1200" dirty="0">
                <a:latin typeface="+mj-lt"/>
                <a:ea typeface="ＭＳ Ｐゴシック" pitchFamily="34" charset="-128"/>
                <a:cs typeface="+mn-cs"/>
              </a:rPr>
              <a:t>and the tree of the knowledge of good and evil.</a:t>
            </a:r>
          </a:p>
        </p:txBody>
      </p:sp>
      <p:grpSp>
        <p:nvGrpSpPr>
          <p:cNvPr id="232453" name="Group 13"/>
          <p:cNvGrpSpPr>
            <a:grpSpLocks/>
          </p:cNvGrpSpPr>
          <p:nvPr/>
        </p:nvGrpSpPr>
        <p:grpSpPr bwMode="auto">
          <a:xfrm>
            <a:off x="6143625" y="2046288"/>
            <a:ext cx="1819275" cy="2913062"/>
            <a:chOff x="4422" y="1071"/>
            <a:chExt cx="1146" cy="1844"/>
          </a:xfrm>
        </p:grpSpPr>
        <p:sp>
          <p:nvSpPr>
            <p:cNvPr id="172053" name="Text Box 14"/>
            <p:cNvSpPr txBox="1">
              <a:spLocks noChangeArrowheads="1"/>
            </p:cNvSpPr>
            <p:nvPr/>
          </p:nvSpPr>
          <p:spPr bwMode="auto">
            <a:xfrm>
              <a:off x="4422" y="2719"/>
              <a:ext cx="1146" cy="196"/>
            </a:xfrm>
            <a:prstGeom prst="rect">
              <a:avLst/>
            </a:prstGeom>
            <a:noFill/>
            <a:ln w="9525">
              <a:noFill/>
              <a:round/>
              <a:headEnd/>
              <a:tailEnd/>
            </a:ln>
          </p:spPr>
          <p:txBody>
            <a:bodyPr lIns="90000" tIns="46800" rIns="90000" bIns="46800">
              <a:spAutoFit/>
            </a:bodyPr>
            <a:lstStyle/>
            <a:p>
              <a:pPr algn="ctr" defTabSz="449263">
                <a:spcBef>
                  <a:spcPts val="12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Tree of Life</a:t>
              </a:r>
            </a:p>
          </p:txBody>
        </p:sp>
        <p:grpSp>
          <p:nvGrpSpPr>
            <p:cNvPr id="232469" name="Group 15"/>
            <p:cNvGrpSpPr>
              <a:grpSpLocks/>
            </p:cNvGrpSpPr>
            <p:nvPr/>
          </p:nvGrpSpPr>
          <p:grpSpPr bwMode="auto">
            <a:xfrm>
              <a:off x="4439" y="1071"/>
              <a:ext cx="1090" cy="1675"/>
              <a:chOff x="4439" y="1071"/>
              <a:chExt cx="1090" cy="1675"/>
            </a:xfrm>
          </p:grpSpPr>
          <p:pic>
            <p:nvPicPr>
              <p:cNvPr id="232470" name="Picture 16"/>
              <p:cNvPicPr>
                <a:picLocks noChangeAspect="1" noChangeArrowheads="1"/>
              </p:cNvPicPr>
              <p:nvPr/>
            </p:nvPicPr>
            <p:blipFill>
              <a:blip r:embed="rId3"/>
              <a:srcRect/>
              <a:stretch>
                <a:fillRect/>
              </a:stretch>
            </p:blipFill>
            <p:spPr bwMode="auto">
              <a:xfrm>
                <a:off x="4439" y="1071"/>
                <a:ext cx="1091" cy="1232"/>
              </a:xfrm>
              <a:prstGeom prst="rect">
                <a:avLst/>
              </a:prstGeom>
              <a:noFill/>
              <a:ln w="9525">
                <a:noFill/>
                <a:miter lim="800000"/>
                <a:headEnd/>
                <a:tailEnd/>
              </a:ln>
            </p:spPr>
          </p:pic>
          <p:sp>
            <p:nvSpPr>
              <p:cNvPr id="232471" name="Freeform 17"/>
              <p:cNvSpPr>
                <a:spLocks noChangeArrowheads="1"/>
              </p:cNvSpPr>
              <p:nvPr/>
            </p:nvSpPr>
            <p:spPr bwMode="auto">
              <a:xfrm>
                <a:off x="4652" y="1960"/>
                <a:ext cx="704" cy="787"/>
              </a:xfrm>
              <a:custGeom>
                <a:avLst/>
                <a:gdLst>
                  <a:gd name="T0" fmla="*/ 2147483647 w 117"/>
                  <a:gd name="T1" fmla="*/ 0 h 131"/>
                  <a:gd name="T2" fmla="*/ 2147483647 w 117"/>
                  <a:gd name="T3" fmla="*/ 0 h 131"/>
                  <a:gd name="T4" fmla="*/ 2147483647 w 117"/>
                  <a:gd name="T5" fmla="*/ 2147483647 h 131"/>
                  <a:gd name="T6" fmla="*/ 2147483647 w 117"/>
                  <a:gd name="T7" fmla="*/ 2147483647 h 131"/>
                  <a:gd name="T8" fmla="*/ 2147483647 w 117"/>
                  <a:gd name="T9" fmla="*/ 2147483647 h 131"/>
                  <a:gd name="T10" fmla="*/ 2147483647 w 117"/>
                  <a:gd name="T11" fmla="*/ 2147483647 h 131"/>
                  <a:gd name="T12" fmla="*/ 2147483647 w 117"/>
                  <a:gd name="T13" fmla="*/ 2147483647 h 131"/>
                  <a:gd name="T14" fmla="*/ 2147483647 w 117"/>
                  <a:gd name="T15" fmla="*/ 2147483647 h 131"/>
                  <a:gd name="T16" fmla="*/ 2147483647 w 117"/>
                  <a:gd name="T17" fmla="*/ 2147483647 h 131"/>
                  <a:gd name="T18" fmla="*/ 0 w 117"/>
                  <a:gd name="T19" fmla="*/ 2147483647 h 131"/>
                  <a:gd name="T20" fmla="*/ 2147483647 w 117"/>
                  <a:gd name="T21" fmla="*/ 2147483647 h 131"/>
                  <a:gd name="T22" fmla="*/ 2147483647 w 117"/>
                  <a:gd name="T23" fmla="*/ 0 h 1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
                  <a:gd name="T37" fmla="*/ 0 h 131"/>
                  <a:gd name="T38" fmla="*/ 117 w 117"/>
                  <a:gd name="T39" fmla="*/ 131 h 1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 h="131">
                    <a:moveTo>
                      <a:pt x="39" y="0"/>
                    </a:moveTo>
                    <a:lnTo>
                      <a:pt x="79" y="0"/>
                    </a:lnTo>
                    <a:lnTo>
                      <a:pt x="80" y="94"/>
                    </a:lnTo>
                    <a:lnTo>
                      <a:pt x="117" y="118"/>
                    </a:lnTo>
                    <a:lnTo>
                      <a:pt x="80" y="108"/>
                    </a:lnTo>
                    <a:lnTo>
                      <a:pt x="78" y="119"/>
                    </a:lnTo>
                    <a:lnTo>
                      <a:pt x="60" y="109"/>
                    </a:lnTo>
                    <a:lnTo>
                      <a:pt x="58" y="131"/>
                    </a:lnTo>
                    <a:lnTo>
                      <a:pt x="39" y="108"/>
                    </a:lnTo>
                    <a:lnTo>
                      <a:pt x="0" y="119"/>
                    </a:lnTo>
                    <a:lnTo>
                      <a:pt x="38" y="94"/>
                    </a:lnTo>
                    <a:lnTo>
                      <a:pt x="39" y="0"/>
                    </a:lnTo>
                    <a:close/>
                  </a:path>
                </a:pathLst>
              </a:custGeom>
              <a:solidFill>
                <a:srgbClr val="91470E"/>
              </a:solidFill>
              <a:ln w="9525">
                <a:noFill/>
                <a:round/>
                <a:headEnd/>
                <a:tailEnd/>
              </a:ln>
            </p:spPr>
            <p:txBody>
              <a:bodyPr wrap="none" anchor="ctr"/>
              <a:lstStyle/>
              <a:p>
                <a:endParaRPr lang="en-US"/>
              </a:p>
            </p:txBody>
          </p:sp>
          <p:grpSp>
            <p:nvGrpSpPr>
              <p:cNvPr id="232472" name="Group 18"/>
              <p:cNvGrpSpPr>
                <a:grpSpLocks/>
              </p:cNvGrpSpPr>
              <p:nvPr/>
            </p:nvGrpSpPr>
            <p:grpSpPr bwMode="auto">
              <a:xfrm>
                <a:off x="4911" y="2056"/>
                <a:ext cx="160" cy="390"/>
                <a:chOff x="4911" y="2056"/>
                <a:chExt cx="160" cy="390"/>
              </a:xfrm>
            </p:grpSpPr>
            <p:sp>
              <p:nvSpPr>
                <p:cNvPr id="232473" name="Freeform 19"/>
                <p:cNvSpPr>
                  <a:spLocks noChangeArrowheads="1"/>
                </p:cNvSpPr>
                <p:nvPr/>
              </p:nvSpPr>
              <p:spPr bwMode="auto">
                <a:xfrm>
                  <a:off x="4911" y="2056"/>
                  <a:ext cx="24" cy="391"/>
                </a:xfrm>
                <a:custGeom>
                  <a:avLst/>
                  <a:gdLst>
                    <a:gd name="T0" fmla="*/ 0 w 4"/>
                    <a:gd name="T1" fmla="*/ 0 h 65"/>
                    <a:gd name="T2" fmla="*/ 0 w 4"/>
                    <a:gd name="T3" fmla="*/ 2147483647 h 65"/>
                    <a:gd name="T4" fmla="*/ 2147483647 w 4"/>
                    <a:gd name="T5" fmla="*/ 2147483647 h 65"/>
                    <a:gd name="T6" fmla="*/ 2147483647 w 4"/>
                    <a:gd name="T7" fmla="*/ 2147483647 h 65"/>
                    <a:gd name="T8" fmla="*/ 0 w 4"/>
                    <a:gd name="T9" fmla="*/ 0 h 65"/>
                    <a:gd name="T10" fmla="*/ 0 60000 65536"/>
                    <a:gd name="T11" fmla="*/ 0 60000 65536"/>
                    <a:gd name="T12" fmla="*/ 0 60000 65536"/>
                    <a:gd name="T13" fmla="*/ 0 60000 65536"/>
                    <a:gd name="T14" fmla="*/ 0 60000 65536"/>
                    <a:gd name="T15" fmla="*/ 0 w 4"/>
                    <a:gd name="T16" fmla="*/ 0 h 65"/>
                    <a:gd name="T17" fmla="*/ 4 w 4"/>
                    <a:gd name="T18" fmla="*/ 65 h 65"/>
                  </a:gdLst>
                  <a:ahLst/>
                  <a:cxnLst>
                    <a:cxn ang="T10">
                      <a:pos x="T0" y="T1"/>
                    </a:cxn>
                    <a:cxn ang="T11">
                      <a:pos x="T2" y="T3"/>
                    </a:cxn>
                    <a:cxn ang="T12">
                      <a:pos x="T4" y="T5"/>
                    </a:cxn>
                    <a:cxn ang="T13">
                      <a:pos x="T6" y="T7"/>
                    </a:cxn>
                    <a:cxn ang="T14">
                      <a:pos x="T8" y="T9"/>
                    </a:cxn>
                  </a:cxnLst>
                  <a:rect l="T15" t="T16" r="T17" b="T18"/>
                  <a:pathLst>
                    <a:path w="4" h="65">
                      <a:moveTo>
                        <a:pt x="0" y="0"/>
                      </a:moveTo>
                      <a:lnTo>
                        <a:pt x="0" y="65"/>
                      </a:lnTo>
                      <a:lnTo>
                        <a:pt x="3" y="65"/>
                      </a:lnTo>
                      <a:lnTo>
                        <a:pt x="4" y="1"/>
                      </a:lnTo>
                      <a:lnTo>
                        <a:pt x="0" y="0"/>
                      </a:lnTo>
                      <a:close/>
                    </a:path>
                  </a:pathLst>
                </a:custGeom>
                <a:solidFill>
                  <a:srgbClr val="0000FF"/>
                </a:solidFill>
                <a:ln w="9525">
                  <a:noFill/>
                  <a:round/>
                  <a:headEnd/>
                  <a:tailEnd/>
                </a:ln>
              </p:spPr>
              <p:txBody>
                <a:bodyPr wrap="none" anchor="ctr"/>
                <a:lstStyle/>
                <a:p>
                  <a:endParaRPr lang="en-US"/>
                </a:p>
              </p:txBody>
            </p:sp>
            <p:sp>
              <p:nvSpPr>
                <p:cNvPr id="232474" name="Freeform 20"/>
                <p:cNvSpPr>
                  <a:spLocks noChangeArrowheads="1"/>
                </p:cNvSpPr>
                <p:nvPr/>
              </p:nvSpPr>
              <p:spPr bwMode="auto">
                <a:xfrm>
                  <a:off x="4970" y="2110"/>
                  <a:ext cx="36" cy="238"/>
                </a:xfrm>
                <a:custGeom>
                  <a:avLst/>
                  <a:gdLst>
                    <a:gd name="T0" fmla="*/ 2147483647 w 6"/>
                    <a:gd name="T1" fmla="*/ 0 h 40"/>
                    <a:gd name="T2" fmla="*/ 0 w 6"/>
                    <a:gd name="T3" fmla="*/ 2147483647 h 40"/>
                    <a:gd name="T4" fmla="*/ 2147483647 w 6"/>
                    <a:gd name="T5" fmla="*/ 2147483647 h 40"/>
                    <a:gd name="T6" fmla="*/ 2147483647 w 6"/>
                    <a:gd name="T7" fmla="*/ 2147483647 h 40"/>
                    <a:gd name="T8" fmla="*/ 2147483647 w 6"/>
                    <a:gd name="T9" fmla="*/ 0 h 40"/>
                    <a:gd name="T10" fmla="*/ 0 60000 65536"/>
                    <a:gd name="T11" fmla="*/ 0 60000 65536"/>
                    <a:gd name="T12" fmla="*/ 0 60000 65536"/>
                    <a:gd name="T13" fmla="*/ 0 60000 65536"/>
                    <a:gd name="T14" fmla="*/ 0 60000 65536"/>
                    <a:gd name="T15" fmla="*/ 0 w 6"/>
                    <a:gd name="T16" fmla="*/ 0 h 40"/>
                    <a:gd name="T17" fmla="*/ 6 w 6"/>
                    <a:gd name="T18" fmla="*/ 40 h 40"/>
                  </a:gdLst>
                  <a:ahLst/>
                  <a:cxnLst>
                    <a:cxn ang="T10">
                      <a:pos x="T0" y="T1"/>
                    </a:cxn>
                    <a:cxn ang="T11">
                      <a:pos x="T2" y="T3"/>
                    </a:cxn>
                    <a:cxn ang="T12">
                      <a:pos x="T4" y="T5"/>
                    </a:cxn>
                    <a:cxn ang="T13">
                      <a:pos x="T6" y="T7"/>
                    </a:cxn>
                    <a:cxn ang="T14">
                      <a:pos x="T8" y="T9"/>
                    </a:cxn>
                  </a:cxnLst>
                  <a:rect l="T15" t="T16" r="T17" b="T18"/>
                  <a:pathLst>
                    <a:path w="6" h="40">
                      <a:moveTo>
                        <a:pt x="1" y="0"/>
                      </a:moveTo>
                      <a:lnTo>
                        <a:pt x="0" y="39"/>
                      </a:lnTo>
                      <a:lnTo>
                        <a:pt x="5" y="40"/>
                      </a:lnTo>
                      <a:lnTo>
                        <a:pt x="6" y="1"/>
                      </a:lnTo>
                      <a:lnTo>
                        <a:pt x="1" y="0"/>
                      </a:lnTo>
                      <a:close/>
                    </a:path>
                  </a:pathLst>
                </a:custGeom>
                <a:solidFill>
                  <a:srgbClr val="0000FF"/>
                </a:solidFill>
                <a:ln w="9525">
                  <a:noFill/>
                  <a:round/>
                  <a:headEnd/>
                  <a:tailEnd/>
                </a:ln>
              </p:spPr>
              <p:txBody>
                <a:bodyPr wrap="none" anchor="ctr"/>
                <a:lstStyle/>
                <a:p>
                  <a:endParaRPr lang="en-US"/>
                </a:p>
              </p:txBody>
            </p:sp>
            <p:sp>
              <p:nvSpPr>
                <p:cNvPr id="232475" name="Freeform 21"/>
                <p:cNvSpPr>
                  <a:spLocks noChangeArrowheads="1"/>
                </p:cNvSpPr>
                <p:nvPr/>
              </p:nvSpPr>
              <p:spPr bwMode="auto">
                <a:xfrm>
                  <a:off x="5042" y="2152"/>
                  <a:ext cx="30" cy="144"/>
                </a:xfrm>
                <a:custGeom>
                  <a:avLst/>
                  <a:gdLst>
                    <a:gd name="T0" fmla="*/ 2147483647 w 5"/>
                    <a:gd name="T1" fmla="*/ 2147483647 h 24"/>
                    <a:gd name="T2" fmla="*/ 0 w 5"/>
                    <a:gd name="T3" fmla="*/ 2147483647 h 24"/>
                    <a:gd name="T4" fmla="*/ 2147483647 w 5"/>
                    <a:gd name="T5" fmla="*/ 2147483647 h 24"/>
                    <a:gd name="T6" fmla="*/ 2147483647 w 5"/>
                    <a:gd name="T7" fmla="*/ 0 h 24"/>
                    <a:gd name="T8" fmla="*/ 2147483647 w 5"/>
                    <a:gd name="T9" fmla="*/ 2147483647 h 24"/>
                    <a:gd name="T10" fmla="*/ 0 60000 65536"/>
                    <a:gd name="T11" fmla="*/ 0 60000 65536"/>
                    <a:gd name="T12" fmla="*/ 0 60000 65536"/>
                    <a:gd name="T13" fmla="*/ 0 60000 65536"/>
                    <a:gd name="T14" fmla="*/ 0 60000 65536"/>
                    <a:gd name="T15" fmla="*/ 0 w 5"/>
                    <a:gd name="T16" fmla="*/ 0 h 24"/>
                    <a:gd name="T17" fmla="*/ 5 w 5"/>
                    <a:gd name="T18" fmla="*/ 24 h 24"/>
                  </a:gdLst>
                  <a:ahLst/>
                  <a:cxnLst>
                    <a:cxn ang="T10">
                      <a:pos x="T0" y="T1"/>
                    </a:cxn>
                    <a:cxn ang="T11">
                      <a:pos x="T2" y="T3"/>
                    </a:cxn>
                    <a:cxn ang="T12">
                      <a:pos x="T4" y="T5"/>
                    </a:cxn>
                    <a:cxn ang="T13">
                      <a:pos x="T6" y="T7"/>
                    </a:cxn>
                    <a:cxn ang="T14">
                      <a:pos x="T8" y="T9"/>
                    </a:cxn>
                  </a:cxnLst>
                  <a:rect l="T15" t="T16" r="T17" b="T18"/>
                  <a:pathLst>
                    <a:path w="5" h="24">
                      <a:moveTo>
                        <a:pt x="1" y="1"/>
                      </a:moveTo>
                      <a:lnTo>
                        <a:pt x="0" y="23"/>
                      </a:lnTo>
                      <a:lnTo>
                        <a:pt x="4" y="24"/>
                      </a:lnTo>
                      <a:lnTo>
                        <a:pt x="5" y="0"/>
                      </a:lnTo>
                      <a:lnTo>
                        <a:pt x="1" y="1"/>
                      </a:lnTo>
                      <a:close/>
                    </a:path>
                  </a:pathLst>
                </a:custGeom>
                <a:solidFill>
                  <a:srgbClr val="0000FF"/>
                </a:solidFill>
                <a:ln w="9525">
                  <a:noFill/>
                  <a:round/>
                  <a:headEnd/>
                  <a:tailEnd/>
                </a:ln>
              </p:spPr>
              <p:txBody>
                <a:bodyPr wrap="none" anchor="ctr"/>
                <a:lstStyle/>
                <a:p>
                  <a:endParaRPr lang="en-US"/>
                </a:p>
              </p:txBody>
            </p:sp>
          </p:grpSp>
        </p:grpSp>
      </p:grpSp>
      <p:sp>
        <p:nvSpPr>
          <p:cNvPr id="172039" name="Rectangle 22"/>
          <p:cNvSpPr>
            <a:spLocks noChangeArrowheads="1"/>
          </p:cNvSpPr>
          <p:nvPr/>
        </p:nvSpPr>
        <p:spPr bwMode="auto">
          <a:xfrm>
            <a:off x="6286500" y="1189038"/>
            <a:ext cx="1084263" cy="3095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Rev. 22: 14</a:t>
            </a:r>
          </a:p>
        </p:txBody>
      </p:sp>
      <p:sp>
        <p:nvSpPr>
          <p:cNvPr id="172040" name="Rectangle 23"/>
          <p:cNvSpPr>
            <a:spLocks noChangeArrowheads="1"/>
          </p:cNvSpPr>
          <p:nvPr/>
        </p:nvSpPr>
        <p:spPr bwMode="auto">
          <a:xfrm>
            <a:off x="5214938" y="1428750"/>
            <a:ext cx="3292475" cy="649288"/>
          </a:xfrm>
          <a:prstGeom prst="rect">
            <a:avLst/>
          </a:prstGeom>
          <a:noFill/>
          <a:ln w="9525">
            <a:noFill/>
            <a:round/>
            <a:headEnd/>
            <a:tailEnd/>
          </a:ln>
        </p:spPr>
        <p:txBody>
          <a:bodyPr wrap="none" lIns="90000" tIns="46800" rIns="90000" bIns="46800" anchor="ctr">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Blessed are those who wash their robes, </a:t>
            </a:r>
            <a:br>
              <a:rPr kumimoji="0" lang="en-US" altLang="ko-KR" sz="1200" dirty="0">
                <a:latin typeface="+mj-lt"/>
                <a:ea typeface="ＭＳ Ｐゴシック" pitchFamily="34" charset="-128"/>
                <a:cs typeface="+mn-cs"/>
              </a:rPr>
            </a:br>
            <a:r>
              <a:rPr kumimoji="0" lang="en-US" altLang="ko-KR" sz="1200" dirty="0">
                <a:latin typeface="+mj-lt"/>
                <a:ea typeface="ＭＳ Ｐゴシック" pitchFamily="34" charset="-128"/>
                <a:cs typeface="+mn-cs"/>
              </a:rPr>
              <a:t>that they may have the right to the tree of life</a:t>
            </a:r>
            <a:br>
              <a:rPr kumimoji="0" lang="en-US" altLang="ko-KR" sz="1200" dirty="0">
                <a:latin typeface="+mj-lt"/>
                <a:ea typeface="ＭＳ Ｐゴシック" pitchFamily="34" charset="-128"/>
                <a:cs typeface="+mn-cs"/>
              </a:rPr>
            </a:br>
            <a:r>
              <a:rPr kumimoji="0" lang="en-US" altLang="ko-KR" sz="1200" dirty="0">
                <a:latin typeface="+mj-lt"/>
                <a:ea typeface="ＭＳ Ｐゴシック" pitchFamily="34" charset="-128"/>
                <a:cs typeface="+mn-cs"/>
              </a:rPr>
              <a:t> and that they may enter the city by the gates.</a:t>
            </a:r>
          </a:p>
        </p:txBody>
      </p:sp>
      <p:sp>
        <p:nvSpPr>
          <p:cNvPr id="232456" name="Text Box 24"/>
          <p:cNvSpPr txBox="1">
            <a:spLocks noChangeArrowheads="1"/>
          </p:cNvSpPr>
          <p:nvPr/>
        </p:nvSpPr>
        <p:spPr bwMode="auto">
          <a:xfrm>
            <a:off x="1214438" y="5203825"/>
            <a:ext cx="1571625" cy="525463"/>
          </a:xfrm>
          <a:prstGeom prst="rect">
            <a:avLst/>
          </a:prstGeom>
          <a:noFill/>
          <a:ln w="9525">
            <a:noFill/>
            <a:miter lim="800000"/>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Perfected Adam</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True Father</a:t>
            </a:r>
            <a:r>
              <a:rPr kumimoji="0" lang="en-US" sz="1400">
                <a:latin typeface="Arial" charset="0"/>
                <a:ea typeface="ＭＳ Ｐゴシック" pitchFamily="34" charset="-128"/>
              </a:rPr>
              <a:t>）</a:t>
            </a:r>
          </a:p>
        </p:txBody>
      </p:sp>
      <p:sp>
        <p:nvSpPr>
          <p:cNvPr id="232457" name="Text Box 25"/>
          <p:cNvSpPr txBox="1">
            <a:spLocks noChangeArrowheads="1"/>
          </p:cNvSpPr>
          <p:nvPr/>
        </p:nvSpPr>
        <p:spPr bwMode="auto">
          <a:xfrm>
            <a:off x="6357938" y="5143500"/>
            <a:ext cx="1630362" cy="525463"/>
          </a:xfrm>
          <a:prstGeom prst="rect">
            <a:avLst/>
          </a:prstGeom>
          <a:noFill/>
          <a:ln w="9525">
            <a:noFill/>
            <a:miter lim="800000"/>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Second Advent</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True Father</a:t>
            </a:r>
            <a:r>
              <a:rPr kumimoji="0" lang="en-US" sz="1400">
                <a:latin typeface="Arial" charset="0"/>
                <a:ea typeface="ＭＳ Ｐゴシック" pitchFamily="34" charset="-128"/>
              </a:rPr>
              <a:t>）</a:t>
            </a:r>
          </a:p>
        </p:txBody>
      </p:sp>
      <p:sp>
        <p:nvSpPr>
          <p:cNvPr id="232458" name="Rectangle 26"/>
          <p:cNvSpPr>
            <a:spLocks noChangeArrowheads="1"/>
          </p:cNvSpPr>
          <p:nvPr/>
        </p:nvSpPr>
        <p:spPr bwMode="auto">
          <a:xfrm>
            <a:off x="3255963" y="2903538"/>
            <a:ext cx="2530475" cy="3095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α</a:t>
            </a:r>
            <a:r>
              <a:rPr kumimoji="0" lang="el-GR" altLang="ko-KR" sz="1400">
                <a:latin typeface="Arial" charset="0"/>
                <a:ea typeface="ＭＳ Ｐゴシック" pitchFamily="34" charset="-128"/>
              </a:rPr>
              <a:t> </a:t>
            </a:r>
            <a:r>
              <a:rPr kumimoji="0" lang="el-GR" sz="1400">
                <a:latin typeface="Arial" charset="0"/>
                <a:ea typeface="ＭＳ Ｐゴシック" pitchFamily="34" charset="-128"/>
              </a:rPr>
              <a:t>　　　</a:t>
            </a:r>
            <a:r>
              <a:rPr kumimoji="0" lang="en-US" altLang="ko-KR" sz="1400">
                <a:latin typeface="Arial" charset="0"/>
                <a:ea typeface="ＭＳ Ｐゴシック" pitchFamily="34" charset="-128"/>
              </a:rPr>
              <a:t>Revelation 22:13</a:t>
            </a:r>
            <a:r>
              <a:rPr kumimoji="0" lang="en-US" sz="1400">
                <a:latin typeface="Arial" charset="0"/>
                <a:ea typeface="ＭＳ Ｐゴシック" pitchFamily="34" charset="-128"/>
              </a:rPr>
              <a:t>　　　</a:t>
            </a:r>
            <a:r>
              <a:rPr kumimoji="0" lang="el-GR" altLang="ko-KR" sz="1400">
                <a:latin typeface="Arial" charset="0"/>
                <a:ea typeface="ＭＳ Ｐゴシック" pitchFamily="34" charset="-128"/>
              </a:rPr>
              <a:t>ω</a:t>
            </a:r>
          </a:p>
        </p:txBody>
      </p:sp>
      <p:sp>
        <p:nvSpPr>
          <p:cNvPr id="172044" name="Text Box 27"/>
          <p:cNvSpPr txBox="1">
            <a:spLocks noChangeArrowheads="1"/>
          </p:cNvSpPr>
          <p:nvPr/>
        </p:nvSpPr>
        <p:spPr bwMode="auto">
          <a:xfrm>
            <a:off x="1143000" y="5786438"/>
            <a:ext cx="1444625" cy="3095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Garden of Eden</a:t>
            </a:r>
          </a:p>
        </p:txBody>
      </p:sp>
      <p:sp>
        <p:nvSpPr>
          <p:cNvPr id="172045" name="Text Box 28"/>
          <p:cNvSpPr txBox="1">
            <a:spLocks noChangeArrowheads="1"/>
          </p:cNvSpPr>
          <p:nvPr/>
        </p:nvSpPr>
        <p:spPr bwMode="auto">
          <a:xfrm>
            <a:off x="6000750" y="5761038"/>
            <a:ext cx="2162175" cy="525462"/>
          </a:xfrm>
          <a:prstGeom prst="rect">
            <a:avLst/>
          </a:prstGeom>
          <a:noFill/>
          <a:ln w="9525">
            <a:noFill/>
            <a:round/>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World of the </a:t>
            </a:r>
            <a:br>
              <a:rPr kumimoji="0" lang="en-US" altLang="ko-KR" sz="1400" dirty="0">
                <a:latin typeface="+mj-lt"/>
                <a:ea typeface="ＭＳ Ｐゴシック" pitchFamily="34" charset="-128"/>
                <a:cs typeface="+mn-cs"/>
              </a:rPr>
            </a:br>
            <a:r>
              <a:rPr kumimoji="0" lang="en-US" altLang="ko-KR" sz="1400" dirty="0">
                <a:latin typeface="+mj-lt"/>
                <a:ea typeface="ＭＳ Ｐゴシック" pitchFamily="34" charset="-128"/>
                <a:cs typeface="+mn-cs"/>
              </a:rPr>
              <a:t>Original Ideal of Creation</a:t>
            </a:r>
          </a:p>
        </p:txBody>
      </p:sp>
      <p:sp>
        <p:nvSpPr>
          <p:cNvPr id="172046" name="Line 29"/>
          <p:cNvSpPr>
            <a:spLocks noChangeShapeType="1"/>
          </p:cNvSpPr>
          <p:nvPr/>
        </p:nvSpPr>
        <p:spPr bwMode="auto">
          <a:xfrm>
            <a:off x="2195513" y="3255963"/>
            <a:ext cx="4752975" cy="15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32462" name="Line 30"/>
          <p:cNvSpPr>
            <a:spLocks noChangeShapeType="1"/>
          </p:cNvSpPr>
          <p:nvPr/>
        </p:nvSpPr>
        <p:spPr bwMode="auto">
          <a:xfrm>
            <a:off x="2843213" y="5373688"/>
            <a:ext cx="3460750" cy="30162"/>
          </a:xfrm>
          <a:prstGeom prst="line">
            <a:avLst/>
          </a:prstGeom>
          <a:noFill/>
          <a:ln w="28440">
            <a:solidFill>
              <a:schemeClr val="tx1"/>
            </a:solidFill>
            <a:miter lim="800000"/>
            <a:headEnd/>
            <a:tailEnd type="triangle" w="med" len="med"/>
          </a:ln>
        </p:spPr>
        <p:txBody>
          <a:bodyPr/>
          <a:lstStyle/>
          <a:p>
            <a:endParaRPr lang="en-US"/>
          </a:p>
        </p:txBody>
      </p:sp>
      <p:sp>
        <p:nvSpPr>
          <p:cNvPr id="172048" name="Line 31"/>
          <p:cNvSpPr>
            <a:spLocks noChangeShapeType="1"/>
          </p:cNvSpPr>
          <p:nvPr/>
        </p:nvSpPr>
        <p:spPr bwMode="auto">
          <a:xfrm>
            <a:off x="2555875" y="5949950"/>
            <a:ext cx="3802063" cy="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32464" name="Oval 32"/>
          <p:cNvSpPr>
            <a:spLocks noChangeArrowheads="1"/>
          </p:cNvSpPr>
          <p:nvPr/>
        </p:nvSpPr>
        <p:spPr bwMode="auto">
          <a:xfrm>
            <a:off x="1285875" y="4689475"/>
            <a:ext cx="1368425" cy="357188"/>
          </a:xfrm>
          <a:prstGeom prst="ellipse">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232465" name="Oval 33"/>
          <p:cNvSpPr>
            <a:spLocks noChangeArrowheads="1"/>
          </p:cNvSpPr>
          <p:nvPr/>
        </p:nvSpPr>
        <p:spPr bwMode="auto">
          <a:xfrm>
            <a:off x="6357938" y="4618038"/>
            <a:ext cx="1368425" cy="357187"/>
          </a:xfrm>
          <a:prstGeom prst="ellipse">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232466" name="Oval 34"/>
          <p:cNvSpPr>
            <a:spLocks noChangeArrowheads="1"/>
          </p:cNvSpPr>
          <p:nvPr/>
        </p:nvSpPr>
        <p:spPr bwMode="auto">
          <a:xfrm>
            <a:off x="1182688" y="5046663"/>
            <a:ext cx="1584325" cy="728662"/>
          </a:xfrm>
          <a:prstGeom prst="ellipse">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232467" name="Oval 35"/>
          <p:cNvSpPr>
            <a:spLocks noChangeArrowheads="1"/>
          </p:cNvSpPr>
          <p:nvPr/>
        </p:nvSpPr>
        <p:spPr bwMode="auto">
          <a:xfrm>
            <a:off x="6357938" y="5000625"/>
            <a:ext cx="1714500" cy="766763"/>
          </a:xfrm>
          <a:prstGeom prst="ellipse">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ext Box 1"/>
          <p:cNvSpPr txBox="1">
            <a:spLocks noChangeArrowheads="1"/>
          </p:cNvSpPr>
          <p:nvPr/>
        </p:nvSpPr>
        <p:spPr bwMode="auto">
          <a:xfrm>
            <a:off x="714375" y="333375"/>
            <a:ext cx="7391400" cy="5492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3000">
                <a:latin typeface="Arial" charset="0"/>
                <a:ea typeface="ＭＳ Ｐゴシック" pitchFamily="34" charset="-128"/>
              </a:rPr>
              <a:t>２．</a:t>
            </a:r>
            <a:r>
              <a:rPr kumimoji="0" lang="en-US" altLang="ko-KR" sz="3000">
                <a:latin typeface="Arial" charset="0"/>
                <a:ea typeface="ＭＳ Ｐゴシック" pitchFamily="34" charset="-128"/>
              </a:rPr>
              <a:t>The Last Days</a:t>
            </a:r>
          </a:p>
        </p:txBody>
      </p:sp>
      <p:sp>
        <p:nvSpPr>
          <p:cNvPr id="234498" name="AutoShape 2"/>
          <p:cNvSpPr>
            <a:spLocks/>
          </p:cNvSpPr>
          <p:nvPr/>
        </p:nvSpPr>
        <p:spPr bwMode="auto">
          <a:xfrm rot="5400000" flipH="1">
            <a:off x="6205537" y="2216151"/>
            <a:ext cx="225425" cy="3810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21571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6523"/>
                  <a:pt x="17134" y="21253"/>
                  <a:pt x="11421" y="21582"/>
                </a:cubicBezTo>
                <a:lnTo>
                  <a:pt x="10800" y="10800"/>
                </a:lnTo>
                <a:close/>
              </a:path>
              <a:path w="21600" h="21600" fill="none">
                <a:moveTo>
                  <a:pt x="10799" y="0"/>
                </a:moveTo>
                <a:cubicBezTo>
                  <a:pt x="10799" y="0"/>
                  <a:pt x="10799" y="-1"/>
                  <a:pt x="10800" y="0"/>
                </a:cubicBezTo>
                <a:cubicBezTo>
                  <a:pt x="16764" y="0"/>
                  <a:pt x="21600" y="4835"/>
                  <a:pt x="21600" y="10800"/>
                </a:cubicBezTo>
                <a:cubicBezTo>
                  <a:pt x="21600" y="16523"/>
                  <a:pt x="17134" y="21253"/>
                  <a:pt x="11421" y="21582"/>
                </a:cubicBezTo>
              </a:path>
            </a:pathLst>
          </a:custGeom>
          <a:noFill/>
          <a:ln w="28440">
            <a:solidFill>
              <a:schemeClr val="tx1"/>
            </a:solidFill>
            <a:miter lim="800000"/>
            <a:headEnd type="triangle" w="med" len="med"/>
            <a:tailEnd/>
          </a:ln>
        </p:spPr>
        <p:txBody>
          <a:bodyPr wrap="none" anchor="ctr"/>
          <a:lstStyle/>
          <a:p>
            <a:endParaRPr lang="en-US"/>
          </a:p>
        </p:txBody>
      </p:sp>
      <p:sp>
        <p:nvSpPr>
          <p:cNvPr id="234499" name="AutoShape 3"/>
          <p:cNvSpPr>
            <a:spLocks/>
          </p:cNvSpPr>
          <p:nvPr/>
        </p:nvSpPr>
        <p:spPr bwMode="auto">
          <a:xfrm rot="5400000" flipV="1">
            <a:off x="6208712" y="2327276"/>
            <a:ext cx="225425" cy="3810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21571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6523"/>
                  <a:pt x="17134" y="21253"/>
                  <a:pt x="11421" y="21582"/>
                </a:cubicBezTo>
                <a:lnTo>
                  <a:pt x="10800" y="10800"/>
                </a:lnTo>
                <a:close/>
              </a:path>
              <a:path w="21600" h="21600" fill="none">
                <a:moveTo>
                  <a:pt x="10799" y="0"/>
                </a:moveTo>
                <a:cubicBezTo>
                  <a:pt x="10799" y="0"/>
                  <a:pt x="10799" y="-1"/>
                  <a:pt x="10800" y="0"/>
                </a:cubicBezTo>
                <a:cubicBezTo>
                  <a:pt x="16764" y="0"/>
                  <a:pt x="21600" y="4835"/>
                  <a:pt x="21600" y="10800"/>
                </a:cubicBezTo>
                <a:cubicBezTo>
                  <a:pt x="21600" y="16523"/>
                  <a:pt x="17134" y="21253"/>
                  <a:pt x="11421" y="21582"/>
                </a:cubicBezTo>
              </a:path>
            </a:pathLst>
          </a:custGeom>
          <a:noFill/>
          <a:ln w="28440">
            <a:solidFill>
              <a:schemeClr val="tx1"/>
            </a:solidFill>
            <a:miter lim="800000"/>
            <a:headEnd type="triangle" w="med" len="med"/>
            <a:tailEnd/>
          </a:ln>
        </p:spPr>
        <p:txBody>
          <a:bodyPr wrap="none" anchor="ctr"/>
          <a:lstStyle/>
          <a:p>
            <a:endParaRPr lang="en-US"/>
          </a:p>
        </p:txBody>
      </p:sp>
      <p:sp>
        <p:nvSpPr>
          <p:cNvPr id="173061" name="Line 4"/>
          <p:cNvSpPr>
            <a:spLocks noChangeShapeType="1"/>
          </p:cNvSpPr>
          <p:nvPr/>
        </p:nvSpPr>
        <p:spPr bwMode="auto">
          <a:xfrm flipH="1">
            <a:off x="6481763" y="2541588"/>
            <a:ext cx="266700" cy="44767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73062" name="Line 5"/>
          <p:cNvSpPr>
            <a:spLocks noChangeShapeType="1"/>
          </p:cNvSpPr>
          <p:nvPr/>
        </p:nvSpPr>
        <p:spPr bwMode="auto">
          <a:xfrm flipH="1">
            <a:off x="5897563" y="1955800"/>
            <a:ext cx="269875" cy="35718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73063" name="Line 6"/>
          <p:cNvSpPr>
            <a:spLocks noChangeShapeType="1"/>
          </p:cNvSpPr>
          <p:nvPr/>
        </p:nvSpPr>
        <p:spPr bwMode="auto">
          <a:xfrm>
            <a:off x="5903913" y="2617788"/>
            <a:ext cx="255587" cy="404812"/>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73064" name="Line 7"/>
          <p:cNvSpPr>
            <a:spLocks noChangeShapeType="1"/>
          </p:cNvSpPr>
          <p:nvPr/>
        </p:nvSpPr>
        <p:spPr bwMode="auto">
          <a:xfrm>
            <a:off x="6464300" y="1925638"/>
            <a:ext cx="277813" cy="38735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73065" name="Line 8"/>
          <p:cNvSpPr>
            <a:spLocks noChangeShapeType="1"/>
          </p:cNvSpPr>
          <p:nvPr/>
        </p:nvSpPr>
        <p:spPr bwMode="auto">
          <a:xfrm>
            <a:off x="6292850" y="2000250"/>
            <a:ext cx="1588" cy="8636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73067" name="Oval 10"/>
          <p:cNvSpPr>
            <a:spLocks noChangeArrowheads="1"/>
          </p:cNvSpPr>
          <p:nvPr/>
        </p:nvSpPr>
        <p:spPr bwMode="auto">
          <a:xfrm>
            <a:off x="2528888" y="3006725"/>
            <a:ext cx="457200" cy="412750"/>
          </a:xfrm>
          <a:prstGeom prst="ellipse">
            <a:avLst/>
          </a:prstGeom>
          <a:solidFill>
            <a:srgbClr val="C3D942"/>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Child</a:t>
            </a:r>
          </a:p>
        </p:txBody>
      </p:sp>
      <p:grpSp>
        <p:nvGrpSpPr>
          <p:cNvPr id="234506" name="Group 11"/>
          <p:cNvGrpSpPr>
            <a:grpSpLocks/>
          </p:cNvGrpSpPr>
          <p:nvPr/>
        </p:nvGrpSpPr>
        <p:grpSpPr bwMode="auto">
          <a:xfrm>
            <a:off x="2595563" y="2419350"/>
            <a:ext cx="338137" cy="381000"/>
            <a:chOff x="1181" y="1524"/>
            <a:chExt cx="213" cy="240"/>
          </a:xfrm>
        </p:grpSpPr>
        <p:sp>
          <p:nvSpPr>
            <p:cNvPr id="234557" name="AutoShape 12"/>
            <p:cNvSpPr>
              <a:spLocks/>
            </p:cNvSpPr>
            <p:nvPr/>
          </p:nvSpPr>
          <p:spPr bwMode="auto">
            <a:xfrm rot="5400000" flipH="1">
              <a:off x="1205" y="1500"/>
              <a:ext cx="161" cy="2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33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6523"/>
                    <a:pt x="17134" y="21253"/>
                    <a:pt x="11421" y="21582"/>
                  </a:cubicBezTo>
                  <a:lnTo>
                    <a:pt x="10800" y="10800"/>
                  </a:lnTo>
                  <a:close/>
                </a:path>
                <a:path w="21600" h="21600" fill="none">
                  <a:moveTo>
                    <a:pt x="10799" y="0"/>
                  </a:moveTo>
                  <a:cubicBezTo>
                    <a:pt x="10799" y="0"/>
                    <a:pt x="10799" y="-1"/>
                    <a:pt x="10800" y="0"/>
                  </a:cubicBezTo>
                  <a:cubicBezTo>
                    <a:pt x="16764" y="0"/>
                    <a:pt x="21600" y="4835"/>
                    <a:pt x="21600" y="10800"/>
                  </a:cubicBezTo>
                  <a:cubicBezTo>
                    <a:pt x="21600" y="16523"/>
                    <a:pt x="17134" y="21253"/>
                    <a:pt x="11421" y="21582"/>
                  </a:cubicBezTo>
                </a:path>
              </a:pathLst>
            </a:custGeom>
            <a:noFill/>
            <a:ln w="28440">
              <a:solidFill>
                <a:schemeClr val="tx1"/>
              </a:solidFill>
              <a:miter lim="800000"/>
              <a:headEnd type="triangle" w="med" len="med"/>
              <a:tailEnd/>
            </a:ln>
          </p:spPr>
          <p:txBody>
            <a:bodyPr wrap="none" anchor="ctr"/>
            <a:lstStyle/>
            <a:p>
              <a:endParaRPr lang="en-US"/>
            </a:p>
          </p:txBody>
        </p:sp>
        <p:sp>
          <p:nvSpPr>
            <p:cNvPr id="234558" name="AutoShape 13"/>
            <p:cNvSpPr>
              <a:spLocks/>
            </p:cNvSpPr>
            <p:nvPr/>
          </p:nvSpPr>
          <p:spPr bwMode="auto">
            <a:xfrm rot="5400000" flipV="1">
              <a:off x="1207" y="1580"/>
              <a:ext cx="161" cy="2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33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6523"/>
                    <a:pt x="17134" y="21253"/>
                    <a:pt x="11421" y="21582"/>
                  </a:cubicBezTo>
                  <a:lnTo>
                    <a:pt x="10800" y="10800"/>
                  </a:lnTo>
                  <a:close/>
                </a:path>
                <a:path w="21600" h="21600" fill="none">
                  <a:moveTo>
                    <a:pt x="10799" y="0"/>
                  </a:moveTo>
                  <a:cubicBezTo>
                    <a:pt x="10799" y="0"/>
                    <a:pt x="10799" y="-1"/>
                    <a:pt x="10800" y="0"/>
                  </a:cubicBezTo>
                  <a:cubicBezTo>
                    <a:pt x="16764" y="0"/>
                    <a:pt x="21600" y="4835"/>
                    <a:pt x="21600" y="10800"/>
                  </a:cubicBezTo>
                  <a:cubicBezTo>
                    <a:pt x="21600" y="16523"/>
                    <a:pt x="17134" y="21253"/>
                    <a:pt x="11421" y="21582"/>
                  </a:cubicBezTo>
                </a:path>
              </a:pathLst>
            </a:custGeom>
            <a:noFill/>
            <a:ln w="28440">
              <a:solidFill>
                <a:schemeClr val="tx1"/>
              </a:solidFill>
              <a:miter lim="800000"/>
              <a:headEnd type="triangle" w="med" len="med"/>
              <a:tailEnd/>
            </a:ln>
          </p:spPr>
          <p:txBody>
            <a:bodyPr wrap="none" anchor="ctr"/>
            <a:lstStyle/>
            <a:p>
              <a:endParaRPr lang="en-US"/>
            </a:p>
          </p:txBody>
        </p:sp>
      </p:grpSp>
      <p:sp>
        <p:nvSpPr>
          <p:cNvPr id="234507" name="Oval 14"/>
          <p:cNvSpPr>
            <a:spLocks noChangeArrowheads="1"/>
          </p:cNvSpPr>
          <p:nvPr/>
        </p:nvSpPr>
        <p:spPr bwMode="auto">
          <a:xfrm>
            <a:off x="2971800" y="2381250"/>
            <a:ext cx="457200" cy="412750"/>
          </a:xfrm>
          <a:prstGeom prst="ellipse">
            <a:avLst/>
          </a:prstGeom>
          <a:solidFill>
            <a:srgbClr val="FF9999"/>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E</a:t>
            </a:r>
          </a:p>
        </p:txBody>
      </p:sp>
      <p:sp>
        <p:nvSpPr>
          <p:cNvPr id="234508" name="Oval 15"/>
          <p:cNvSpPr>
            <a:spLocks noChangeArrowheads="1"/>
          </p:cNvSpPr>
          <p:nvPr/>
        </p:nvSpPr>
        <p:spPr bwMode="auto">
          <a:xfrm>
            <a:off x="2106613" y="2381250"/>
            <a:ext cx="457200" cy="412750"/>
          </a:xfrm>
          <a:prstGeom prst="ellipse">
            <a:avLst/>
          </a:prstGeom>
          <a:solidFill>
            <a:srgbClr val="63CAD8"/>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A</a:t>
            </a:r>
          </a:p>
        </p:txBody>
      </p:sp>
      <p:sp>
        <p:nvSpPr>
          <p:cNvPr id="173071" name="Line 16"/>
          <p:cNvSpPr>
            <a:spLocks noChangeShapeType="1"/>
          </p:cNvSpPr>
          <p:nvPr/>
        </p:nvSpPr>
        <p:spPr bwMode="auto">
          <a:xfrm flipH="1">
            <a:off x="2892425" y="2792413"/>
            <a:ext cx="228600" cy="28733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73072" name="Line 17"/>
          <p:cNvSpPr>
            <a:spLocks noChangeShapeType="1"/>
          </p:cNvSpPr>
          <p:nvPr/>
        </p:nvSpPr>
        <p:spPr bwMode="auto">
          <a:xfrm flipH="1">
            <a:off x="2389188" y="2071688"/>
            <a:ext cx="228600" cy="28892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73073" name="Line 18"/>
          <p:cNvSpPr>
            <a:spLocks noChangeShapeType="1"/>
          </p:cNvSpPr>
          <p:nvPr/>
        </p:nvSpPr>
        <p:spPr bwMode="auto">
          <a:xfrm>
            <a:off x="2395538" y="2792413"/>
            <a:ext cx="215900" cy="28733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73074" name="Line 19"/>
          <p:cNvSpPr>
            <a:spLocks noChangeShapeType="1"/>
          </p:cNvSpPr>
          <p:nvPr/>
        </p:nvSpPr>
        <p:spPr bwMode="auto">
          <a:xfrm>
            <a:off x="2906713" y="2070100"/>
            <a:ext cx="207962" cy="290513"/>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73075" name="Line 20"/>
          <p:cNvSpPr>
            <a:spLocks noChangeShapeType="1"/>
          </p:cNvSpPr>
          <p:nvPr/>
        </p:nvSpPr>
        <p:spPr bwMode="auto">
          <a:xfrm>
            <a:off x="2754313" y="2162175"/>
            <a:ext cx="1587" cy="84613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grpSp>
        <p:nvGrpSpPr>
          <p:cNvPr id="234514" name="Group 21"/>
          <p:cNvGrpSpPr>
            <a:grpSpLocks/>
          </p:cNvGrpSpPr>
          <p:nvPr/>
        </p:nvGrpSpPr>
        <p:grpSpPr bwMode="auto">
          <a:xfrm>
            <a:off x="2132013" y="3208338"/>
            <a:ext cx="1209675" cy="1368425"/>
            <a:chOff x="889" y="2021"/>
            <a:chExt cx="762" cy="862"/>
          </a:xfrm>
        </p:grpSpPr>
        <p:sp>
          <p:nvSpPr>
            <p:cNvPr id="173109" name="Line 22"/>
            <p:cNvSpPr>
              <a:spLocks noChangeShapeType="1"/>
            </p:cNvSpPr>
            <p:nvPr/>
          </p:nvSpPr>
          <p:spPr bwMode="auto">
            <a:xfrm flipH="1">
              <a:off x="888" y="2021"/>
              <a:ext cx="248" cy="84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73110" name="Line 23"/>
            <p:cNvSpPr>
              <a:spLocks noChangeShapeType="1"/>
            </p:cNvSpPr>
            <p:nvPr/>
          </p:nvSpPr>
          <p:spPr bwMode="auto">
            <a:xfrm>
              <a:off x="1412" y="2036"/>
              <a:ext cx="240" cy="84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73111" name="Line 24"/>
            <p:cNvSpPr>
              <a:spLocks noChangeShapeType="1"/>
            </p:cNvSpPr>
            <p:nvPr/>
          </p:nvSpPr>
          <p:spPr bwMode="auto">
            <a:xfrm>
              <a:off x="1084" y="2233"/>
              <a:ext cx="384"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73112" name="Line 25"/>
            <p:cNvSpPr>
              <a:spLocks noChangeShapeType="1"/>
            </p:cNvSpPr>
            <p:nvPr/>
          </p:nvSpPr>
          <p:spPr bwMode="auto">
            <a:xfrm>
              <a:off x="1044" y="2304"/>
              <a:ext cx="432"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73113" name="Line 26"/>
            <p:cNvSpPr>
              <a:spLocks noChangeShapeType="1"/>
            </p:cNvSpPr>
            <p:nvPr/>
          </p:nvSpPr>
          <p:spPr bwMode="auto">
            <a:xfrm>
              <a:off x="1036" y="2374"/>
              <a:ext cx="471"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73114" name="Line 27"/>
            <p:cNvSpPr>
              <a:spLocks noChangeShapeType="1"/>
            </p:cNvSpPr>
            <p:nvPr/>
          </p:nvSpPr>
          <p:spPr bwMode="auto">
            <a:xfrm>
              <a:off x="1276" y="2162"/>
              <a:ext cx="1" cy="354"/>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grpSp>
      <p:sp>
        <p:nvSpPr>
          <p:cNvPr id="173077" name="Text Box 28"/>
          <p:cNvSpPr txBox="1">
            <a:spLocks noChangeArrowheads="1"/>
          </p:cNvSpPr>
          <p:nvPr/>
        </p:nvSpPr>
        <p:spPr bwMode="auto">
          <a:xfrm>
            <a:off x="2363788" y="3929063"/>
            <a:ext cx="684212" cy="34131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Good</a:t>
            </a:r>
          </a:p>
        </p:txBody>
      </p:sp>
      <p:sp>
        <p:nvSpPr>
          <p:cNvPr id="234516" name="Oval 29"/>
          <p:cNvSpPr>
            <a:spLocks noChangeArrowheads="1"/>
          </p:cNvSpPr>
          <p:nvPr/>
        </p:nvSpPr>
        <p:spPr bwMode="auto">
          <a:xfrm>
            <a:off x="6084888" y="1611313"/>
            <a:ext cx="457200" cy="412750"/>
          </a:xfrm>
          <a:prstGeom prst="ellipse">
            <a:avLst/>
          </a:prstGeom>
          <a:solidFill>
            <a:srgbClr val="FF0066"/>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solidFill>
                  <a:schemeClr val="bg1"/>
                </a:solidFill>
                <a:latin typeface="Arial" charset="0"/>
                <a:ea typeface="ＭＳ Ｐゴシック" pitchFamily="34" charset="-128"/>
              </a:rPr>
              <a:t>S</a:t>
            </a:r>
          </a:p>
        </p:txBody>
      </p:sp>
      <p:sp>
        <p:nvSpPr>
          <p:cNvPr id="173079" name="Oval 30"/>
          <p:cNvSpPr>
            <a:spLocks noChangeArrowheads="1"/>
          </p:cNvSpPr>
          <p:nvPr/>
        </p:nvSpPr>
        <p:spPr bwMode="auto">
          <a:xfrm>
            <a:off x="6086475" y="2862263"/>
            <a:ext cx="457200" cy="412750"/>
          </a:xfrm>
          <a:prstGeom prst="ellipse">
            <a:avLst/>
          </a:prstGeom>
          <a:solidFill>
            <a:srgbClr val="FF0066"/>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solidFill>
                  <a:schemeClr val="bg1"/>
                </a:solidFill>
                <a:latin typeface="+mj-lt"/>
                <a:ea typeface="ＭＳ Ｐゴシック" pitchFamily="34" charset="-128"/>
                <a:cs typeface="+mn-cs"/>
              </a:rPr>
              <a:t>Child</a:t>
            </a:r>
          </a:p>
        </p:txBody>
      </p:sp>
      <p:sp>
        <p:nvSpPr>
          <p:cNvPr id="234518" name="Oval 31"/>
          <p:cNvSpPr>
            <a:spLocks noChangeArrowheads="1"/>
          </p:cNvSpPr>
          <p:nvPr/>
        </p:nvSpPr>
        <p:spPr bwMode="auto">
          <a:xfrm>
            <a:off x="6580188" y="2236788"/>
            <a:ext cx="457200" cy="414337"/>
          </a:xfrm>
          <a:prstGeom prst="ellipse">
            <a:avLst/>
          </a:prstGeom>
          <a:solidFill>
            <a:srgbClr val="FF0066"/>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solidFill>
                  <a:schemeClr val="bg1"/>
                </a:solidFill>
                <a:latin typeface="Arial" charset="0"/>
                <a:ea typeface="ＭＳ Ｐゴシック" pitchFamily="34" charset="-128"/>
              </a:rPr>
              <a:t>E</a:t>
            </a:r>
          </a:p>
        </p:txBody>
      </p:sp>
      <p:sp>
        <p:nvSpPr>
          <p:cNvPr id="173082" name="Line 33"/>
          <p:cNvSpPr>
            <a:spLocks noChangeShapeType="1"/>
          </p:cNvSpPr>
          <p:nvPr/>
        </p:nvSpPr>
        <p:spPr bwMode="auto">
          <a:xfrm flipH="1">
            <a:off x="5715000" y="3200400"/>
            <a:ext cx="393700" cy="134778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73083" name="Line 34"/>
          <p:cNvSpPr>
            <a:spLocks noChangeShapeType="1"/>
          </p:cNvSpPr>
          <p:nvPr/>
        </p:nvSpPr>
        <p:spPr bwMode="auto">
          <a:xfrm>
            <a:off x="6546850" y="3224213"/>
            <a:ext cx="381000" cy="134778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73084" name="Line 35"/>
          <p:cNvSpPr>
            <a:spLocks noChangeShapeType="1"/>
          </p:cNvSpPr>
          <p:nvPr/>
        </p:nvSpPr>
        <p:spPr bwMode="auto">
          <a:xfrm>
            <a:off x="6026150" y="3417888"/>
            <a:ext cx="609600" cy="158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73085" name="Line 36"/>
          <p:cNvSpPr>
            <a:spLocks noChangeShapeType="1"/>
          </p:cNvSpPr>
          <p:nvPr/>
        </p:nvSpPr>
        <p:spPr bwMode="auto">
          <a:xfrm>
            <a:off x="5962650" y="3530600"/>
            <a:ext cx="685800" cy="158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73086" name="Line 37"/>
          <p:cNvSpPr>
            <a:spLocks noChangeShapeType="1"/>
          </p:cNvSpPr>
          <p:nvPr/>
        </p:nvSpPr>
        <p:spPr bwMode="auto">
          <a:xfrm>
            <a:off x="5949950" y="3643313"/>
            <a:ext cx="747713" cy="158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73087" name="Line 38"/>
          <p:cNvSpPr>
            <a:spLocks noChangeShapeType="1"/>
          </p:cNvSpPr>
          <p:nvPr/>
        </p:nvSpPr>
        <p:spPr bwMode="auto">
          <a:xfrm>
            <a:off x="6330950" y="3289300"/>
            <a:ext cx="1588" cy="560388"/>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73088" name="Text Box 39"/>
          <p:cNvSpPr txBox="1">
            <a:spLocks noChangeArrowheads="1"/>
          </p:cNvSpPr>
          <p:nvPr/>
        </p:nvSpPr>
        <p:spPr bwMode="auto">
          <a:xfrm>
            <a:off x="6057900" y="3927475"/>
            <a:ext cx="509588" cy="341313"/>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solidFill>
                  <a:srgbClr val="FF0000"/>
                </a:solidFill>
                <a:latin typeface="+mj-lt"/>
                <a:ea typeface="ＭＳ Ｐゴシック" pitchFamily="34" charset="-128"/>
                <a:cs typeface="+mn-cs"/>
              </a:rPr>
              <a:t>Evil</a:t>
            </a:r>
          </a:p>
        </p:txBody>
      </p:sp>
      <p:sp>
        <p:nvSpPr>
          <p:cNvPr id="173089" name="Text Box 40"/>
          <p:cNvSpPr txBox="1">
            <a:spLocks noChangeArrowheads="1"/>
          </p:cNvSpPr>
          <p:nvPr/>
        </p:nvSpPr>
        <p:spPr bwMode="auto">
          <a:xfrm>
            <a:off x="2201863" y="4691063"/>
            <a:ext cx="798512" cy="3095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Heaven</a:t>
            </a:r>
          </a:p>
        </p:txBody>
      </p:sp>
      <p:sp>
        <p:nvSpPr>
          <p:cNvPr id="173090" name="Text Box 41"/>
          <p:cNvSpPr txBox="1">
            <a:spLocks noChangeArrowheads="1"/>
          </p:cNvSpPr>
          <p:nvPr/>
        </p:nvSpPr>
        <p:spPr bwMode="auto">
          <a:xfrm>
            <a:off x="5357813" y="4643438"/>
            <a:ext cx="490537" cy="3095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Hell</a:t>
            </a:r>
          </a:p>
        </p:txBody>
      </p:sp>
      <p:sp>
        <p:nvSpPr>
          <p:cNvPr id="173093" name="Text Box 44"/>
          <p:cNvSpPr txBox="1">
            <a:spLocks noChangeArrowheads="1"/>
          </p:cNvSpPr>
          <p:nvPr/>
        </p:nvSpPr>
        <p:spPr bwMode="auto">
          <a:xfrm>
            <a:off x="3500438" y="2292350"/>
            <a:ext cx="957262" cy="2794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faithfulness</a:t>
            </a:r>
          </a:p>
        </p:txBody>
      </p:sp>
      <p:sp>
        <p:nvSpPr>
          <p:cNvPr id="173094" name="Text Box 45"/>
          <p:cNvSpPr txBox="1">
            <a:spLocks noChangeArrowheads="1"/>
          </p:cNvSpPr>
          <p:nvPr/>
        </p:nvSpPr>
        <p:spPr bwMode="auto">
          <a:xfrm>
            <a:off x="4473575" y="2292350"/>
            <a:ext cx="1127125" cy="2794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solidFill>
                  <a:srgbClr val="FF0000"/>
                </a:solidFill>
                <a:latin typeface="+mj-lt"/>
                <a:ea typeface="ＭＳ Ｐゴシック" pitchFamily="34" charset="-128"/>
                <a:cs typeface="+mn-cs"/>
              </a:rPr>
              <a:t>unfaithfulness</a:t>
            </a:r>
          </a:p>
        </p:txBody>
      </p:sp>
      <p:sp>
        <p:nvSpPr>
          <p:cNvPr id="173095" name="Text Box 46"/>
          <p:cNvSpPr txBox="1">
            <a:spLocks noChangeArrowheads="1"/>
          </p:cNvSpPr>
          <p:nvPr/>
        </p:nvSpPr>
        <p:spPr bwMode="auto">
          <a:xfrm>
            <a:off x="4000500" y="2786063"/>
            <a:ext cx="1017588" cy="3095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Gen. 2: 17</a:t>
            </a:r>
          </a:p>
        </p:txBody>
      </p:sp>
      <p:sp>
        <p:nvSpPr>
          <p:cNvPr id="173096" name="Text Box 47"/>
          <p:cNvSpPr txBox="1">
            <a:spLocks noChangeArrowheads="1"/>
          </p:cNvSpPr>
          <p:nvPr/>
        </p:nvSpPr>
        <p:spPr bwMode="auto">
          <a:xfrm>
            <a:off x="6996113" y="4113213"/>
            <a:ext cx="1076325" cy="1387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original sin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repentance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prayer</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faith</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Messiah</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Last days</a:t>
            </a:r>
          </a:p>
        </p:txBody>
      </p:sp>
      <p:sp>
        <p:nvSpPr>
          <p:cNvPr id="173097" name="Text Box 48"/>
          <p:cNvSpPr txBox="1">
            <a:spLocks noChangeArrowheads="1"/>
          </p:cNvSpPr>
          <p:nvPr/>
        </p:nvSpPr>
        <p:spPr bwMode="auto">
          <a:xfrm>
            <a:off x="857250" y="4184650"/>
            <a:ext cx="1285875" cy="13874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original </a:t>
            </a:r>
            <a:r>
              <a:rPr kumimoji="0" lang="en-US" altLang="ko-KR" sz="1400" dirty="0" err="1">
                <a:latin typeface="+mj-lt"/>
                <a:ea typeface="ＭＳ Ｐゴシック" pitchFamily="34" charset="-128"/>
                <a:cs typeface="+mn-cs"/>
              </a:rPr>
              <a:t>sinX</a:t>
            </a:r>
            <a:endParaRPr kumimoji="0" lang="en-US" altLang="ko-KR" sz="1400" dirty="0">
              <a:latin typeface="+mj-lt"/>
              <a:ea typeface="ＭＳ Ｐゴシック" pitchFamily="34" charset="-128"/>
              <a:cs typeface="+mn-cs"/>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err="1">
                <a:latin typeface="+mj-lt"/>
                <a:ea typeface="ＭＳ Ｐゴシック" pitchFamily="34" charset="-128"/>
                <a:cs typeface="+mn-cs"/>
              </a:rPr>
              <a:t>redemptionX</a:t>
            </a:r>
            <a:endParaRPr kumimoji="0" lang="en-US" altLang="ko-KR" sz="1400" dirty="0">
              <a:latin typeface="+mj-lt"/>
              <a:ea typeface="ＭＳ Ｐゴシック" pitchFamily="34" charset="-128"/>
              <a:cs typeface="+mn-cs"/>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err="1">
                <a:latin typeface="+mj-lt"/>
                <a:ea typeface="ＭＳ Ｐゴシック" pitchFamily="34" charset="-128"/>
                <a:cs typeface="+mn-cs"/>
              </a:rPr>
              <a:t>prayerX</a:t>
            </a:r>
            <a:endParaRPr kumimoji="0" lang="en-US" altLang="ko-KR" sz="1400" dirty="0">
              <a:latin typeface="+mj-lt"/>
              <a:ea typeface="ＭＳ Ｐゴシック" pitchFamily="34" charset="-128"/>
              <a:cs typeface="+mn-cs"/>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err="1">
                <a:latin typeface="+mj-lt"/>
                <a:ea typeface="ＭＳ Ｐゴシック" pitchFamily="34" charset="-128"/>
                <a:cs typeface="+mn-cs"/>
              </a:rPr>
              <a:t>faithX</a:t>
            </a:r>
            <a:endParaRPr kumimoji="0" lang="en-US" altLang="ko-KR" sz="1400" dirty="0">
              <a:latin typeface="+mj-lt"/>
              <a:ea typeface="ＭＳ Ｐゴシック" pitchFamily="34" charset="-128"/>
              <a:cs typeface="+mn-cs"/>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err="1">
                <a:latin typeface="+mj-lt"/>
                <a:ea typeface="ＭＳ Ｐゴシック" pitchFamily="34" charset="-128"/>
                <a:cs typeface="+mn-cs"/>
              </a:rPr>
              <a:t>MessiahX</a:t>
            </a:r>
            <a:r>
              <a:rPr kumimoji="0" lang="en-US" altLang="ko-KR" sz="1400" dirty="0">
                <a:latin typeface="+mj-lt"/>
                <a:ea typeface="ＭＳ Ｐゴシック" pitchFamily="34" charset="-128"/>
                <a:cs typeface="+mn-cs"/>
              </a:rPr>
              <a:t/>
            </a:r>
            <a:br>
              <a:rPr kumimoji="0" lang="en-US" altLang="ko-KR" sz="1400" dirty="0">
                <a:latin typeface="+mj-lt"/>
                <a:ea typeface="ＭＳ Ｐゴシック" pitchFamily="34" charset="-128"/>
                <a:cs typeface="+mn-cs"/>
              </a:rPr>
            </a:br>
            <a:r>
              <a:rPr kumimoji="0" lang="en-US" altLang="ko-KR" sz="1400" dirty="0">
                <a:latin typeface="+mj-lt"/>
                <a:ea typeface="ＭＳ Ｐゴシック" pitchFamily="34" charset="-128"/>
                <a:cs typeface="+mn-cs"/>
              </a:rPr>
              <a:t>Last </a:t>
            </a:r>
            <a:r>
              <a:rPr kumimoji="0" lang="en-US" altLang="ko-KR" sz="1400" dirty="0" err="1">
                <a:latin typeface="+mj-lt"/>
                <a:ea typeface="ＭＳ Ｐゴシック" pitchFamily="34" charset="-128"/>
                <a:cs typeface="+mn-cs"/>
              </a:rPr>
              <a:t>daysX</a:t>
            </a:r>
            <a:endParaRPr kumimoji="0" lang="en-US" altLang="ko-KR" sz="1400" dirty="0">
              <a:latin typeface="+mj-lt"/>
              <a:ea typeface="ＭＳ Ｐゴシック" pitchFamily="34" charset="-128"/>
              <a:cs typeface="+mn-cs"/>
            </a:endParaRPr>
          </a:p>
        </p:txBody>
      </p:sp>
      <p:sp>
        <p:nvSpPr>
          <p:cNvPr id="234533" name="AutoShape 49"/>
          <p:cNvSpPr>
            <a:spLocks/>
          </p:cNvSpPr>
          <p:nvPr/>
        </p:nvSpPr>
        <p:spPr bwMode="auto">
          <a:xfrm>
            <a:off x="1928813" y="4214813"/>
            <a:ext cx="273050" cy="1285875"/>
          </a:xfrm>
          <a:prstGeom prst="rightBrace">
            <a:avLst>
              <a:gd name="adj1" fmla="val 69353"/>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234534" name="AutoShape 50"/>
          <p:cNvSpPr>
            <a:spLocks/>
          </p:cNvSpPr>
          <p:nvPr/>
        </p:nvSpPr>
        <p:spPr bwMode="auto">
          <a:xfrm>
            <a:off x="6858000" y="4224338"/>
            <a:ext cx="179388" cy="1112837"/>
          </a:xfrm>
          <a:prstGeom prst="leftBrace">
            <a:avLst>
              <a:gd name="adj1" fmla="val 126311"/>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234535" name="Text Box 51"/>
          <p:cNvSpPr txBox="1">
            <a:spLocks noChangeArrowheads="1"/>
          </p:cNvSpPr>
          <p:nvPr/>
        </p:nvSpPr>
        <p:spPr bwMode="auto">
          <a:xfrm>
            <a:off x="3924300" y="1785938"/>
            <a:ext cx="1219200" cy="5254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Turning point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Last days</a:t>
            </a:r>
            <a:r>
              <a:rPr kumimoji="0" lang="en-US" sz="1400">
                <a:latin typeface="Arial" charset="0"/>
                <a:ea typeface="ＭＳ Ｐゴシック" pitchFamily="34" charset="-128"/>
              </a:rPr>
              <a:t>）</a:t>
            </a:r>
          </a:p>
        </p:txBody>
      </p:sp>
      <p:sp>
        <p:nvSpPr>
          <p:cNvPr id="173101" name="Text Box 52"/>
          <p:cNvSpPr txBox="1">
            <a:spLocks noChangeArrowheads="1"/>
          </p:cNvSpPr>
          <p:nvPr/>
        </p:nvSpPr>
        <p:spPr bwMode="auto">
          <a:xfrm>
            <a:off x="2928938" y="4572000"/>
            <a:ext cx="966787" cy="52546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In heaven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On earth</a:t>
            </a:r>
          </a:p>
        </p:txBody>
      </p:sp>
      <p:sp>
        <p:nvSpPr>
          <p:cNvPr id="173102" name="Text Box 53"/>
          <p:cNvSpPr txBox="1">
            <a:spLocks noChangeArrowheads="1"/>
          </p:cNvSpPr>
          <p:nvPr/>
        </p:nvSpPr>
        <p:spPr bwMode="auto">
          <a:xfrm>
            <a:off x="5929313" y="4572000"/>
            <a:ext cx="966787" cy="52546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In heaven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On earth</a:t>
            </a:r>
          </a:p>
        </p:txBody>
      </p:sp>
      <p:sp>
        <p:nvSpPr>
          <p:cNvPr id="234538" name="AutoShape 55"/>
          <p:cNvSpPr>
            <a:spLocks/>
          </p:cNvSpPr>
          <p:nvPr/>
        </p:nvSpPr>
        <p:spPr bwMode="auto">
          <a:xfrm>
            <a:off x="5929313" y="4643438"/>
            <a:ext cx="66675" cy="339725"/>
          </a:xfrm>
          <a:prstGeom prst="leftBrace">
            <a:avLst>
              <a:gd name="adj1" fmla="val 37247"/>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173105" name="Line 56"/>
          <p:cNvSpPr>
            <a:spLocks noChangeShapeType="1"/>
          </p:cNvSpPr>
          <p:nvPr/>
        </p:nvSpPr>
        <p:spPr bwMode="auto">
          <a:xfrm>
            <a:off x="4500563" y="2349500"/>
            <a:ext cx="1587" cy="574675"/>
          </a:xfrm>
          <a:prstGeom prst="line">
            <a:avLst/>
          </a:prstGeom>
          <a:noFill/>
          <a:ln w="28440">
            <a:solidFill>
              <a:srgbClr val="FFC000"/>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34540" name="AutoShape 59"/>
          <p:cNvSpPr>
            <a:spLocks/>
          </p:cNvSpPr>
          <p:nvPr/>
        </p:nvSpPr>
        <p:spPr bwMode="auto">
          <a:xfrm rot="8280000" flipH="1" flipV="1">
            <a:off x="2373313" y="1728788"/>
            <a:ext cx="4040187" cy="37338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76320">
            <a:solidFill>
              <a:srgbClr val="FFC000"/>
            </a:solidFill>
            <a:miter lim="800000"/>
            <a:headEnd type="triangle" w="med" len="med"/>
            <a:tailEnd/>
          </a:ln>
        </p:spPr>
        <p:txBody>
          <a:bodyPr wrap="none" anchor="ctr"/>
          <a:lstStyle/>
          <a:p>
            <a:endParaRPr lang="en-US"/>
          </a:p>
        </p:txBody>
      </p:sp>
      <p:sp>
        <p:nvSpPr>
          <p:cNvPr id="234541" name="왼쪽 화살표 60"/>
          <p:cNvSpPr>
            <a:spLocks noChangeArrowheads="1"/>
          </p:cNvSpPr>
          <p:nvPr/>
        </p:nvSpPr>
        <p:spPr bwMode="auto">
          <a:xfrm>
            <a:off x="3419475" y="2670175"/>
            <a:ext cx="1071563" cy="71438"/>
          </a:xfrm>
          <a:prstGeom prst="leftArrow">
            <a:avLst>
              <a:gd name="adj1" fmla="val 50000"/>
              <a:gd name="adj2" fmla="val 50000"/>
            </a:avLst>
          </a:prstGeom>
          <a:solidFill>
            <a:schemeClr val="tx1"/>
          </a:solidFill>
          <a:ln w="9525" algn="ctr">
            <a:solidFill>
              <a:schemeClr val="tx1"/>
            </a:solidFill>
            <a:round/>
            <a:headEnd/>
            <a:tailEnd/>
          </a:ln>
        </p:spPr>
        <p:txBody>
          <a:bodyPr/>
          <a:lstStyle/>
          <a:p>
            <a:pPr defTabSz="449263">
              <a:buClr>
                <a:srgbClr val="FFFFFF"/>
              </a:buClr>
              <a:buSzPct val="100000"/>
              <a:buFont typeface="Times New Roman" pitchFamily="18" charset="0"/>
              <a:buNone/>
            </a:pPr>
            <a:endParaRPr kumimoji="0" lang="en-US" sz="2400" b="1">
              <a:solidFill>
                <a:schemeClr val="bg1"/>
              </a:solidFill>
              <a:latin typeface="Times New Roman" pitchFamily="18" charset="0"/>
              <a:ea typeface="ＭＳ Ｐゴシック" pitchFamily="34" charset="-128"/>
            </a:endParaRPr>
          </a:p>
        </p:txBody>
      </p:sp>
      <p:sp>
        <p:nvSpPr>
          <p:cNvPr id="234542" name="오른쪽 화살표 61"/>
          <p:cNvSpPr>
            <a:spLocks noChangeArrowheads="1"/>
          </p:cNvSpPr>
          <p:nvPr/>
        </p:nvSpPr>
        <p:spPr bwMode="auto">
          <a:xfrm>
            <a:off x="4527550" y="2670175"/>
            <a:ext cx="1071563" cy="71438"/>
          </a:xfrm>
          <a:prstGeom prst="rightArrow">
            <a:avLst>
              <a:gd name="adj1" fmla="val 50000"/>
              <a:gd name="adj2" fmla="val 50000"/>
            </a:avLst>
          </a:prstGeom>
          <a:solidFill>
            <a:srgbClr val="FF0000"/>
          </a:solidFill>
          <a:ln w="9525">
            <a:noFill/>
            <a:miter lim="800000"/>
            <a:headEnd/>
            <a:tailEnd/>
          </a:ln>
        </p:spPr>
        <p:txBody>
          <a:bodyPr/>
          <a:lstStyle/>
          <a:p>
            <a:pPr defTabSz="449263">
              <a:buClr>
                <a:srgbClr val="FFFFFF"/>
              </a:buClr>
              <a:buSzPct val="100000"/>
              <a:buFont typeface="Times New Roman" pitchFamily="18" charset="0"/>
              <a:buNone/>
            </a:pPr>
            <a:endParaRPr kumimoji="0" lang="en-US" sz="2400" b="1">
              <a:solidFill>
                <a:schemeClr val="bg1"/>
              </a:solidFill>
              <a:latin typeface="Times New Roman" pitchFamily="18" charset="0"/>
              <a:ea typeface="ＭＳ Ｐゴシック" pitchFamily="34" charset="-128"/>
            </a:endParaRPr>
          </a:p>
        </p:txBody>
      </p:sp>
      <p:sp>
        <p:nvSpPr>
          <p:cNvPr id="63" name="Line 57"/>
          <p:cNvSpPr>
            <a:spLocks noChangeShapeType="1"/>
          </p:cNvSpPr>
          <p:nvPr/>
        </p:nvSpPr>
        <p:spPr bwMode="auto">
          <a:xfrm flipV="1">
            <a:off x="3779838" y="2565400"/>
            <a:ext cx="360362" cy="287338"/>
          </a:xfrm>
          <a:prstGeom prst="line">
            <a:avLst/>
          </a:prstGeom>
          <a:noFill/>
          <a:ln w="41148">
            <a:solidFill>
              <a:srgbClr val="FFC000"/>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64" name="Line 58"/>
          <p:cNvSpPr>
            <a:spLocks noChangeShapeType="1"/>
          </p:cNvSpPr>
          <p:nvPr/>
        </p:nvSpPr>
        <p:spPr bwMode="auto">
          <a:xfrm>
            <a:off x="3786188" y="2576513"/>
            <a:ext cx="346075" cy="261937"/>
          </a:xfrm>
          <a:prstGeom prst="line">
            <a:avLst/>
          </a:prstGeom>
          <a:noFill/>
          <a:ln w="41148">
            <a:solidFill>
              <a:srgbClr val="FFC000"/>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34545" name="Oval 9"/>
          <p:cNvSpPr>
            <a:spLocks noChangeArrowheads="1"/>
          </p:cNvSpPr>
          <p:nvPr/>
        </p:nvSpPr>
        <p:spPr bwMode="auto">
          <a:xfrm>
            <a:off x="2527300" y="1755775"/>
            <a:ext cx="457200" cy="412750"/>
          </a:xfrm>
          <a:prstGeom prst="ellipse">
            <a:avLst/>
          </a:prstGeom>
          <a:solidFill>
            <a:srgbClr val="F2EC25"/>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G</a:t>
            </a:r>
          </a:p>
        </p:txBody>
      </p:sp>
      <p:sp>
        <p:nvSpPr>
          <p:cNvPr id="234546" name="Oval 32"/>
          <p:cNvSpPr>
            <a:spLocks noChangeArrowheads="1"/>
          </p:cNvSpPr>
          <p:nvPr/>
        </p:nvSpPr>
        <p:spPr bwMode="auto">
          <a:xfrm>
            <a:off x="5643563" y="2236788"/>
            <a:ext cx="457200" cy="412750"/>
          </a:xfrm>
          <a:prstGeom prst="ellipse">
            <a:avLst/>
          </a:prstGeom>
          <a:solidFill>
            <a:srgbClr val="FF0066"/>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solidFill>
                  <a:schemeClr val="bg1"/>
                </a:solidFill>
                <a:latin typeface="Arial" charset="0"/>
                <a:ea typeface="ＭＳ Ｐゴシック" pitchFamily="34" charset="-128"/>
              </a:rPr>
              <a:t>A</a:t>
            </a:r>
          </a:p>
        </p:txBody>
      </p:sp>
      <p:sp>
        <p:nvSpPr>
          <p:cNvPr id="234547" name="왼쪽 중괄호 64"/>
          <p:cNvSpPr>
            <a:spLocks/>
          </p:cNvSpPr>
          <p:nvPr/>
        </p:nvSpPr>
        <p:spPr bwMode="auto">
          <a:xfrm>
            <a:off x="2928938" y="4643438"/>
            <a:ext cx="46037" cy="357187"/>
          </a:xfrm>
          <a:prstGeom prst="leftBrace">
            <a:avLst>
              <a:gd name="adj1" fmla="val 8262"/>
              <a:gd name="adj2" fmla="val 50000"/>
            </a:avLst>
          </a:prstGeom>
          <a:noFill/>
          <a:ln w="9525" algn="ctr">
            <a:solidFill>
              <a:schemeClr val="tx1"/>
            </a:solidFill>
            <a:round/>
            <a:headEnd/>
            <a:tailEnd/>
          </a:ln>
        </p:spPr>
        <p:txBody>
          <a:bodyPr/>
          <a:lstStyle/>
          <a:p>
            <a:pPr defTabSz="449263">
              <a:buClr>
                <a:srgbClr val="FFFFFF"/>
              </a:buClr>
              <a:buSzPct val="100000"/>
              <a:buFont typeface="Times New Roman" pitchFamily="18" charset="0"/>
              <a:buNone/>
            </a:pPr>
            <a:endParaRPr kumimoji="0" lang="en-US" sz="2400" b="1">
              <a:solidFill>
                <a:schemeClr val="bg1"/>
              </a:solidFill>
              <a:latin typeface="Times New Roman" pitchFamily="18" charset="0"/>
              <a:ea typeface="ＭＳ Ｐゴシック" pitchFamily="34" charset="-128"/>
            </a:endParaRPr>
          </a:p>
        </p:txBody>
      </p:sp>
      <p:sp>
        <p:nvSpPr>
          <p:cNvPr id="234548" name="Text Box 61"/>
          <p:cNvSpPr txBox="1">
            <a:spLocks noChangeArrowheads="1"/>
          </p:cNvSpPr>
          <p:nvPr/>
        </p:nvSpPr>
        <p:spPr bwMode="auto">
          <a:xfrm>
            <a:off x="1763713" y="5516563"/>
            <a:ext cx="5976937" cy="1192212"/>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sz="1600" b="1">
                <a:latin typeface="Arial" charset="0"/>
                <a:ea typeface="ＭＳ Ｐゴシック" pitchFamily="34" charset="-128"/>
              </a:rPr>
              <a:t>Meaning of Last Days:</a:t>
            </a:r>
          </a:p>
          <a:p>
            <a:pPr>
              <a:spcBef>
                <a:spcPct val="50000"/>
              </a:spcBef>
              <a:buClr>
                <a:srgbClr val="FFFFFF"/>
              </a:buClr>
              <a:buSzPct val="100000"/>
              <a:buFont typeface="Times New Roman" pitchFamily="18" charset="0"/>
              <a:buNone/>
            </a:pPr>
            <a:r>
              <a:rPr kumimoji="0" lang="en-US" altLang="ko-KR" sz="1600">
                <a:latin typeface="Arial" charset="0"/>
                <a:ea typeface="ＭＳ Ｐゴシック" pitchFamily="34" charset="-128"/>
              </a:rPr>
              <a:t>The world of evil centered on Satan (dominion of evil centering on Satan) ends, and the world of goodness centered on God (dominion of goodness centering of God) begins. </a:t>
            </a:r>
          </a:p>
        </p:txBody>
      </p:sp>
      <p:sp>
        <p:nvSpPr>
          <p:cNvPr id="234549" name="Text Box 62"/>
          <p:cNvSpPr txBox="1">
            <a:spLocks noChangeArrowheads="1"/>
          </p:cNvSpPr>
          <p:nvPr/>
        </p:nvSpPr>
        <p:spPr bwMode="auto">
          <a:xfrm>
            <a:off x="1979613" y="1341438"/>
            <a:ext cx="1512887" cy="304800"/>
          </a:xfrm>
          <a:prstGeom prst="rect">
            <a:avLst/>
          </a:prstGeom>
          <a:noFill/>
          <a:ln w="9525">
            <a:noFill/>
            <a:miter lim="800000"/>
            <a:headEnd/>
            <a:tailEnd/>
          </a:ln>
        </p:spPr>
        <p:txBody>
          <a:bodyPr>
            <a:spAutoFit/>
          </a:bodyPr>
          <a:lstStyle/>
          <a:p>
            <a:pPr algn="ctr">
              <a:spcBef>
                <a:spcPct val="50000"/>
              </a:spcBef>
              <a:buClr>
                <a:srgbClr val="FFFFFF"/>
              </a:buClr>
              <a:buSzPct val="100000"/>
              <a:buFont typeface="Times New Roman" pitchFamily="18" charset="0"/>
              <a:buNone/>
            </a:pPr>
            <a:r>
              <a:rPr kumimoji="0" lang="en-US" altLang="ko-KR" sz="1400" b="1">
                <a:latin typeface="Times New Roman" pitchFamily="18" charset="0"/>
                <a:ea typeface="ＭＳ Ｐゴシック" pitchFamily="34" charset="-128"/>
              </a:rPr>
              <a:t>Ideal of creation</a:t>
            </a:r>
          </a:p>
        </p:txBody>
      </p:sp>
      <p:sp>
        <p:nvSpPr>
          <p:cNvPr id="234550" name="Text Box 63"/>
          <p:cNvSpPr txBox="1">
            <a:spLocks noChangeArrowheads="1"/>
          </p:cNvSpPr>
          <p:nvPr/>
        </p:nvSpPr>
        <p:spPr bwMode="auto">
          <a:xfrm>
            <a:off x="5580063" y="1323975"/>
            <a:ext cx="1512887" cy="304800"/>
          </a:xfrm>
          <a:prstGeom prst="rect">
            <a:avLst/>
          </a:prstGeom>
          <a:noFill/>
          <a:ln w="9525">
            <a:noFill/>
            <a:miter lim="800000"/>
            <a:headEnd/>
            <a:tailEnd/>
          </a:ln>
        </p:spPr>
        <p:txBody>
          <a:bodyPr>
            <a:spAutoFit/>
          </a:bodyPr>
          <a:lstStyle/>
          <a:p>
            <a:pPr algn="ctr">
              <a:spcBef>
                <a:spcPct val="50000"/>
              </a:spcBef>
              <a:buClr>
                <a:srgbClr val="FFFFFF"/>
              </a:buClr>
              <a:buSzPct val="100000"/>
              <a:buFont typeface="Times New Roman" pitchFamily="18" charset="0"/>
              <a:buNone/>
            </a:pPr>
            <a:r>
              <a:rPr kumimoji="0" lang="en-US" altLang="ko-KR" sz="1400" b="1">
                <a:latin typeface="Times New Roman" pitchFamily="18" charset="0"/>
                <a:ea typeface="ＭＳ Ｐゴシック" pitchFamily="34" charset="-128"/>
              </a:rPr>
              <a:t>Fallen world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 Box 1"/>
          <p:cNvSpPr txBox="1">
            <a:spLocks noChangeArrowheads="1"/>
          </p:cNvSpPr>
          <p:nvPr/>
        </p:nvSpPr>
        <p:spPr bwMode="auto">
          <a:xfrm>
            <a:off x="682625" y="571500"/>
            <a:ext cx="6889750" cy="55562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3000" dirty="0">
                <a:latin typeface="+mj-lt"/>
                <a:ea typeface="ＭＳ Ｐゴシック" pitchFamily="34" charset="-128"/>
                <a:cs typeface="+mn-cs"/>
              </a:rPr>
              <a:t>The Last Days Occurred Several Times</a:t>
            </a:r>
          </a:p>
        </p:txBody>
      </p:sp>
      <p:sp>
        <p:nvSpPr>
          <p:cNvPr id="236546" name="Text Box 2"/>
          <p:cNvSpPr txBox="1">
            <a:spLocks noChangeArrowheads="1"/>
          </p:cNvSpPr>
          <p:nvPr/>
        </p:nvSpPr>
        <p:spPr bwMode="auto">
          <a:xfrm>
            <a:off x="717550" y="1236663"/>
            <a:ext cx="6983413" cy="1252537"/>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①Noah : Gen. 6:13</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1600">
                <a:latin typeface="Arial" charset="0"/>
                <a:ea typeface="ＭＳ Ｐゴシック" pitchFamily="34" charset="-128"/>
              </a:rPr>
              <a:t>②</a:t>
            </a:r>
            <a:r>
              <a:rPr kumimoji="0" lang="en-US" altLang="ko-KR" sz="1600">
                <a:latin typeface="Arial" charset="0"/>
                <a:ea typeface="ＭＳ Ｐゴシック" pitchFamily="34" charset="-128"/>
              </a:rPr>
              <a:t>Jesus : John 5: 22, Mal. 4: 1</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③Second Advent : Matt.  24: 29,  Luke  17: 26 </a:t>
            </a:r>
            <a:r>
              <a:rPr kumimoji="0" lang="en-US" altLang="ko-KR" sz="1200">
                <a:latin typeface="Arial" charset="0"/>
                <a:ea typeface="ＭＳ Ｐゴシック" pitchFamily="34" charset="-128"/>
              </a:rPr>
              <a:t>(As it was in the days of Noah, </a:t>
            </a:r>
            <a:br>
              <a:rPr kumimoji="0" lang="en-US" altLang="ko-KR" sz="1200">
                <a:latin typeface="Arial" charset="0"/>
                <a:ea typeface="ＭＳ Ｐゴシック" pitchFamily="34" charset="-128"/>
              </a:rPr>
            </a:br>
            <a:r>
              <a:rPr kumimoji="0" lang="en-US" altLang="ko-KR" sz="1200">
                <a:latin typeface="Arial" charset="0"/>
                <a:ea typeface="ＭＳ Ｐゴシック" pitchFamily="34" charset="-128"/>
              </a:rPr>
              <a:t>                                                                                           so will it be in the days of the Son of man. )</a:t>
            </a:r>
            <a:r>
              <a:rPr kumimoji="0" lang="ar-SA" altLang="ko-KR" sz="1200">
                <a:latin typeface="Arial" charset="0"/>
                <a:ea typeface="ＭＳ Ｐゴシック" pitchFamily="34" charset="-128"/>
              </a:rPr>
              <a:t>‏</a:t>
            </a:r>
            <a:endParaRPr kumimoji="0" lang="en-US" altLang="ko-KR" sz="1200">
              <a:latin typeface="Arial" charset="0"/>
              <a:ea typeface="ＭＳ Ｐゴシック" pitchFamily="34" charset="-128"/>
            </a:endParaRPr>
          </a:p>
        </p:txBody>
      </p:sp>
      <p:sp>
        <p:nvSpPr>
          <p:cNvPr id="236547" name="AutoShape 3"/>
          <p:cNvSpPr>
            <a:spLocks/>
          </p:cNvSpPr>
          <p:nvPr/>
        </p:nvSpPr>
        <p:spPr bwMode="auto">
          <a:xfrm>
            <a:off x="714375" y="1276350"/>
            <a:ext cx="71438" cy="1000125"/>
          </a:xfrm>
          <a:prstGeom prst="leftBracket">
            <a:avLst>
              <a:gd name="adj" fmla="val 156073"/>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236548" name="Oval 4"/>
          <p:cNvSpPr>
            <a:spLocks noChangeArrowheads="1"/>
          </p:cNvSpPr>
          <p:nvPr/>
        </p:nvSpPr>
        <p:spPr bwMode="auto">
          <a:xfrm>
            <a:off x="3246438" y="2671763"/>
            <a:ext cx="2617787" cy="2471737"/>
          </a:xfrm>
          <a:prstGeom prst="ellipse">
            <a:avLst/>
          </a:prstGeom>
          <a:noFill/>
          <a:ln w="381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236549" name="Oval 5"/>
          <p:cNvSpPr>
            <a:spLocks noChangeArrowheads="1"/>
          </p:cNvSpPr>
          <p:nvPr/>
        </p:nvSpPr>
        <p:spPr bwMode="auto">
          <a:xfrm rot="-4080000">
            <a:off x="1962943" y="4920457"/>
            <a:ext cx="1871663" cy="863600"/>
          </a:xfrm>
          <a:prstGeom prst="ellipse">
            <a:avLst/>
          </a:prstGeom>
          <a:noFill/>
          <a:ln w="19080">
            <a:solidFill>
              <a:srgbClr val="FFC000"/>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236550" name="Oval 6"/>
          <p:cNvSpPr>
            <a:spLocks noChangeArrowheads="1"/>
          </p:cNvSpPr>
          <p:nvPr/>
        </p:nvSpPr>
        <p:spPr bwMode="auto">
          <a:xfrm rot="-2880000">
            <a:off x="1812925" y="4835525"/>
            <a:ext cx="1800225" cy="720725"/>
          </a:xfrm>
          <a:prstGeom prst="ellipse">
            <a:avLst/>
          </a:prstGeom>
          <a:noFill/>
          <a:ln w="19080">
            <a:solidFill>
              <a:srgbClr val="63CAD8"/>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236551" name="Oval 7"/>
          <p:cNvSpPr>
            <a:spLocks noChangeArrowheads="1"/>
          </p:cNvSpPr>
          <p:nvPr/>
        </p:nvSpPr>
        <p:spPr bwMode="auto">
          <a:xfrm rot="-2160000">
            <a:off x="1711325" y="4665663"/>
            <a:ext cx="1798638" cy="817562"/>
          </a:xfrm>
          <a:prstGeom prst="ellipse">
            <a:avLst/>
          </a:prstGeom>
          <a:noFill/>
          <a:ln w="19080">
            <a:solidFill>
              <a:srgbClr val="FF9900"/>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174089" name="Oval 8"/>
          <p:cNvSpPr>
            <a:spLocks noChangeArrowheads="1"/>
          </p:cNvSpPr>
          <p:nvPr/>
        </p:nvSpPr>
        <p:spPr bwMode="auto">
          <a:xfrm>
            <a:off x="2006600" y="4643438"/>
            <a:ext cx="452438" cy="381000"/>
          </a:xfrm>
          <a:prstGeom prst="ellipse">
            <a:avLst/>
          </a:prstGeom>
          <a:solidFill>
            <a:srgbClr val="FF99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solidFill>
                  <a:schemeClr val="bg1"/>
                </a:solidFill>
                <a:latin typeface="+mj-lt"/>
                <a:ea typeface="ＭＳ Ｐゴシック" pitchFamily="34" charset="-128"/>
                <a:cs typeface="+mn-cs"/>
              </a:rPr>
              <a:t>Noah</a:t>
            </a:r>
          </a:p>
        </p:txBody>
      </p:sp>
      <p:sp>
        <p:nvSpPr>
          <p:cNvPr id="174090" name="Oval 9"/>
          <p:cNvSpPr>
            <a:spLocks noChangeArrowheads="1"/>
          </p:cNvSpPr>
          <p:nvPr/>
        </p:nvSpPr>
        <p:spPr bwMode="auto">
          <a:xfrm>
            <a:off x="1863725" y="5229225"/>
            <a:ext cx="504825" cy="381000"/>
          </a:xfrm>
          <a:prstGeom prst="ellipse">
            <a:avLst/>
          </a:prstGeom>
          <a:solidFill>
            <a:srgbClr val="63CA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Jesus</a:t>
            </a:r>
          </a:p>
        </p:txBody>
      </p:sp>
      <p:sp>
        <p:nvSpPr>
          <p:cNvPr id="60427" name="Oval 10"/>
          <p:cNvSpPr>
            <a:spLocks noChangeArrowheads="1"/>
          </p:cNvSpPr>
          <p:nvPr/>
        </p:nvSpPr>
        <p:spPr bwMode="auto">
          <a:xfrm>
            <a:off x="2363788" y="5929313"/>
            <a:ext cx="515937" cy="452437"/>
          </a:xfrm>
          <a:prstGeom prst="ellipse">
            <a:avLst/>
          </a:prstGeom>
          <a:solidFill>
            <a:srgbClr val="F2EC2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sz="1200" dirty="0">
                <a:latin typeface="+mj-lt"/>
                <a:ea typeface="MS PGothic" pitchFamily="34" charset="-128"/>
                <a:cs typeface="+mn-cs"/>
              </a:rPr>
              <a:t>2nd</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sz="1200" dirty="0">
                <a:latin typeface="+mj-lt"/>
                <a:ea typeface="MS PGothic" pitchFamily="34" charset="-128"/>
                <a:cs typeface="+mn-cs"/>
              </a:rPr>
              <a:t> </a:t>
            </a:r>
            <a:r>
              <a:rPr kumimoji="0" lang="en-US" sz="1200" dirty="0" err="1">
                <a:latin typeface="+mj-lt"/>
                <a:ea typeface="MS PGothic" pitchFamily="34" charset="-128"/>
                <a:cs typeface="+mn-cs"/>
              </a:rPr>
              <a:t>Ad.</a:t>
            </a:r>
            <a:endParaRPr kumimoji="0" lang="en-US" sz="1200" dirty="0">
              <a:latin typeface="+mj-lt"/>
              <a:ea typeface="MS PGothic" pitchFamily="34" charset="-128"/>
              <a:cs typeface="+mn-cs"/>
            </a:endParaRPr>
          </a:p>
        </p:txBody>
      </p:sp>
      <p:sp>
        <p:nvSpPr>
          <p:cNvPr id="174092" name="Oval 11"/>
          <p:cNvSpPr>
            <a:spLocks noChangeArrowheads="1"/>
          </p:cNvSpPr>
          <p:nvPr/>
        </p:nvSpPr>
        <p:spPr bwMode="auto">
          <a:xfrm>
            <a:off x="4186238" y="3527425"/>
            <a:ext cx="720725" cy="720725"/>
          </a:xfrm>
          <a:prstGeom prst="ellipse">
            <a:avLst/>
          </a:prstGeom>
          <a:solidFill>
            <a:srgbClr val="F2EC2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400">
                <a:latin typeface="+mj-lt"/>
                <a:ea typeface="ＭＳ Ｐゴシック" pitchFamily="34" charset="-128"/>
                <a:cs typeface="+mn-cs"/>
              </a:rPr>
              <a:t>God</a:t>
            </a:r>
          </a:p>
        </p:txBody>
      </p:sp>
      <p:sp>
        <p:nvSpPr>
          <p:cNvPr id="174093" name="Text Box 12"/>
          <p:cNvSpPr txBox="1">
            <a:spLocks noChangeArrowheads="1"/>
          </p:cNvSpPr>
          <p:nvPr/>
        </p:nvSpPr>
        <p:spPr bwMode="auto">
          <a:xfrm>
            <a:off x="4149725" y="4786313"/>
            <a:ext cx="758825" cy="3095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Growth</a:t>
            </a:r>
          </a:p>
        </p:txBody>
      </p:sp>
      <p:sp>
        <p:nvSpPr>
          <p:cNvPr id="174094" name="Text Box 13"/>
          <p:cNvSpPr txBox="1">
            <a:spLocks noChangeArrowheads="1"/>
          </p:cNvSpPr>
          <p:nvPr/>
        </p:nvSpPr>
        <p:spPr bwMode="auto">
          <a:xfrm>
            <a:off x="3319463" y="3214688"/>
            <a:ext cx="1087437" cy="3095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Completion</a:t>
            </a:r>
          </a:p>
        </p:txBody>
      </p:sp>
      <p:sp>
        <p:nvSpPr>
          <p:cNvPr id="174095" name="Text Box 14"/>
          <p:cNvSpPr txBox="1">
            <a:spLocks noChangeArrowheads="1"/>
          </p:cNvSpPr>
          <p:nvPr/>
        </p:nvSpPr>
        <p:spPr bwMode="auto">
          <a:xfrm>
            <a:off x="4767263" y="3214688"/>
            <a:ext cx="985837" cy="3095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Formation</a:t>
            </a:r>
          </a:p>
        </p:txBody>
      </p:sp>
      <p:sp>
        <p:nvSpPr>
          <p:cNvPr id="174096" name="Line 15"/>
          <p:cNvSpPr>
            <a:spLocks noChangeShapeType="1"/>
          </p:cNvSpPr>
          <p:nvPr/>
        </p:nvSpPr>
        <p:spPr bwMode="auto">
          <a:xfrm>
            <a:off x="5649913" y="4429125"/>
            <a:ext cx="215900" cy="71438"/>
          </a:xfrm>
          <a:prstGeom prst="line">
            <a:avLst/>
          </a:prstGeom>
          <a:noFill/>
          <a:ln w="28440">
            <a:solidFill>
              <a:srgbClr val="FF9900"/>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74097" name="Line 16"/>
          <p:cNvSpPr>
            <a:spLocks noChangeShapeType="1"/>
          </p:cNvSpPr>
          <p:nvPr/>
        </p:nvSpPr>
        <p:spPr bwMode="auto">
          <a:xfrm>
            <a:off x="4578350" y="2643188"/>
            <a:ext cx="571500" cy="46037"/>
          </a:xfrm>
          <a:prstGeom prst="line">
            <a:avLst/>
          </a:prstGeom>
          <a:noFill/>
          <a:ln w="28440">
            <a:solidFill>
              <a:srgbClr val="FFC000"/>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74098" name="Text Box 17"/>
          <p:cNvSpPr txBox="1">
            <a:spLocks noChangeArrowheads="1"/>
          </p:cNvSpPr>
          <p:nvPr/>
        </p:nvSpPr>
        <p:spPr bwMode="auto">
          <a:xfrm>
            <a:off x="4122738" y="2670175"/>
            <a:ext cx="858837" cy="30956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Creation</a:t>
            </a:r>
          </a:p>
        </p:txBody>
      </p:sp>
      <p:sp>
        <p:nvSpPr>
          <p:cNvPr id="174099" name="Line 18"/>
          <p:cNvSpPr>
            <a:spLocks noChangeShapeType="1"/>
          </p:cNvSpPr>
          <p:nvPr/>
        </p:nvSpPr>
        <p:spPr bwMode="auto">
          <a:xfrm>
            <a:off x="4578350" y="2500313"/>
            <a:ext cx="1588" cy="215900"/>
          </a:xfrm>
          <a:prstGeom prst="line">
            <a:avLst/>
          </a:prstGeom>
          <a:noFill/>
          <a:ln w="28440">
            <a:solidFill>
              <a:srgbClr val="FF9900"/>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74100" name="Line 19"/>
          <p:cNvSpPr>
            <a:spLocks noChangeShapeType="1"/>
          </p:cNvSpPr>
          <p:nvPr/>
        </p:nvSpPr>
        <p:spPr bwMode="auto">
          <a:xfrm flipH="1" flipV="1">
            <a:off x="3114675" y="3983038"/>
            <a:ext cx="228600" cy="515937"/>
          </a:xfrm>
          <a:prstGeom prst="line">
            <a:avLst/>
          </a:prstGeom>
          <a:noFill/>
          <a:ln w="57240">
            <a:solidFill>
              <a:srgbClr val="FFC000"/>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74101" name="Line 20"/>
          <p:cNvSpPr>
            <a:spLocks noChangeShapeType="1"/>
          </p:cNvSpPr>
          <p:nvPr/>
        </p:nvSpPr>
        <p:spPr bwMode="auto">
          <a:xfrm flipV="1">
            <a:off x="3292475" y="4357688"/>
            <a:ext cx="215900" cy="157162"/>
          </a:xfrm>
          <a:prstGeom prst="line">
            <a:avLst/>
          </a:prstGeom>
          <a:noFill/>
          <a:ln w="28440">
            <a:solidFill>
              <a:srgbClr val="FF9900"/>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74102" name="Line 21"/>
          <p:cNvSpPr>
            <a:spLocks noChangeShapeType="1"/>
          </p:cNvSpPr>
          <p:nvPr/>
        </p:nvSpPr>
        <p:spPr bwMode="auto">
          <a:xfrm>
            <a:off x="2935288" y="3929063"/>
            <a:ext cx="936625" cy="1439862"/>
          </a:xfrm>
          <a:prstGeom prst="line">
            <a:avLst/>
          </a:prstGeom>
          <a:noFill/>
          <a:ln w="28440">
            <a:solidFill>
              <a:srgbClr val="FF9900"/>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74103" name="Oval 22"/>
          <p:cNvSpPr>
            <a:spLocks noChangeArrowheads="1"/>
          </p:cNvSpPr>
          <p:nvPr/>
        </p:nvSpPr>
        <p:spPr bwMode="auto">
          <a:xfrm>
            <a:off x="2649538" y="4786313"/>
            <a:ext cx="438150" cy="393700"/>
          </a:xfrm>
          <a:prstGeom prst="ellipse">
            <a:avLst/>
          </a:prstGeom>
          <a:solidFill>
            <a:srgbClr val="FF00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Satan</a:t>
            </a:r>
          </a:p>
        </p:txBody>
      </p:sp>
      <p:sp>
        <p:nvSpPr>
          <p:cNvPr id="174104" name="Rectangle 23"/>
          <p:cNvSpPr>
            <a:spLocks noChangeArrowheads="1"/>
          </p:cNvSpPr>
          <p:nvPr/>
        </p:nvSpPr>
        <p:spPr bwMode="auto">
          <a:xfrm>
            <a:off x="2571750" y="1179513"/>
            <a:ext cx="5715000" cy="525462"/>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I have determined to make an end of all flesh; for the earth is filled with violence through them; behold, I will destroy them with the earth.</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Text Box 1"/>
          <p:cNvSpPr txBox="1">
            <a:spLocks noChangeArrowheads="1"/>
          </p:cNvSpPr>
          <p:nvPr/>
        </p:nvSpPr>
        <p:spPr bwMode="auto">
          <a:xfrm>
            <a:off x="446088" y="71438"/>
            <a:ext cx="5895975" cy="1006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3000">
                <a:latin typeface="Arial" charset="0"/>
                <a:ea typeface="ＭＳ Ｐゴシック" pitchFamily="34" charset="-128"/>
              </a:rPr>
              <a:t>３．</a:t>
            </a:r>
            <a:r>
              <a:rPr kumimoji="0" lang="en-US" altLang="ko-KR" sz="3000">
                <a:latin typeface="Arial" charset="0"/>
                <a:ea typeface="ＭＳ Ｐゴシック" pitchFamily="34" charset="-128"/>
              </a:rPr>
              <a:t>Bible verses about the coming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3000">
                <a:latin typeface="Arial" charset="0"/>
                <a:ea typeface="ＭＳ Ｐゴシック" pitchFamily="34" charset="-128"/>
              </a:rPr>
              <a:t>                 of the Last Days</a:t>
            </a:r>
          </a:p>
        </p:txBody>
      </p:sp>
      <p:sp>
        <p:nvSpPr>
          <p:cNvPr id="238594" name="Text Box 2"/>
          <p:cNvSpPr txBox="1">
            <a:spLocks noChangeArrowheads="1"/>
          </p:cNvSpPr>
          <p:nvPr/>
        </p:nvSpPr>
        <p:spPr bwMode="auto">
          <a:xfrm>
            <a:off x="500063" y="1071563"/>
            <a:ext cx="4635500" cy="401637"/>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a:t>
            </a:r>
            <a:r>
              <a:rPr kumimoji="0" lang="en-US" altLang="ko-KR" sz="2000">
                <a:latin typeface="Arial" charset="0"/>
                <a:ea typeface="ＭＳ Ｐゴシック" pitchFamily="34" charset="-128"/>
              </a:rPr>
              <a:t>1</a:t>
            </a:r>
            <a:r>
              <a:rPr kumimoji="0" lang="en-US" sz="2000">
                <a:latin typeface="Arial" charset="0"/>
                <a:ea typeface="ＭＳ Ｐゴシック" pitchFamily="34" charset="-128"/>
              </a:rPr>
              <a:t>） </a:t>
            </a:r>
            <a:r>
              <a:rPr kumimoji="0" lang="en-US" altLang="ko-KR" sz="2000">
                <a:latin typeface="Arial" charset="0"/>
                <a:ea typeface="ＭＳ Ｐゴシック" pitchFamily="34" charset="-128"/>
              </a:rPr>
              <a:t>Earth destroyed </a:t>
            </a:r>
            <a:r>
              <a:rPr kumimoji="0" lang="en-US" sz="2000">
                <a:latin typeface="Arial" charset="0"/>
                <a:ea typeface="ＭＳ Ｐゴシック" pitchFamily="34" charset="-128"/>
              </a:rPr>
              <a:t>（</a:t>
            </a:r>
            <a:r>
              <a:rPr kumimoji="0" lang="en-US" altLang="ko-KR" sz="2000">
                <a:latin typeface="Arial" charset="0"/>
                <a:ea typeface="ＭＳ Ｐゴシック" pitchFamily="34" charset="-128"/>
              </a:rPr>
              <a:t>II Pet. 3: 12</a:t>
            </a:r>
            <a:r>
              <a:rPr kumimoji="0" lang="en-US" sz="2000">
                <a:latin typeface="Arial" charset="0"/>
                <a:ea typeface="ＭＳ Ｐゴシック" pitchFamily="34" charset="-128"/>
              </a:rPr>
              <a:t>～</a:t>
            </a:r>
            <a:r>
              <a:rPr kumimoji="0" lang="en-US" altLang="ko-KR" sz="2000">
                <a:latin typeface="Arial" charset="0"/>
                <a:ea typeface="ＭＳ Ｐゴシック" pitchFamily="34" charset="-128"/>
              </a:rPr>
              <a:t>13</a:t>
            </a:r>
            <a:r>
              <a:rPr kumimoji="0" lang="en-US" sz="2000">
                <a:latin typeface="Arial" charset="0"/>
                <a:ea typeface="ＭＳ Ｐゴシック" pitchFamily="34" charset="-128"/>
              </a:rPr>
              <a:t>）</a:t>
            </a:r>
          </a:p>
        </p:txBody>
      </p:sp>
      <p:sp>
        <p:nvSpPr>
          <p:cNvPr id="175108" name="Text Box 3"/>
          <p:cNvSpPr txBox="1">
            <a:spLocks noChangeArrowheads="1"/>
          </p:cNvSpPr>
          <p:nvPr/>
        </p:nvSpPr>
        <p:spPr bwMode="auto">
          <a:xfrm>
            <a:off x="2000250" y="2071688"/>
            <a:ext cx="768350" cy="3095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Literal?</a:t>
            </a:r>
            <a:endParaRPr kumimoji="0" lang="en-US" sz="1400" dirty="0">
              <a:latin typeface="+mj-lt"/>
              <a:ea typeface="ＭＳ Ｐゴシック" pitchFamily="34" charset="-128"/>
              <a:cs typeface="+mn-cs"/>
            </a:endParaRPr>
          </a:p>
        </p:txBody>
      </p:sp>
      <p:sp>
        <p:nvSpPr>
          <p:cNvPr id="175109" name="Text Box 4"/>
          <p:cNvSpPr txBox="1">
            <a:spLocks noChangeArrowheads="1"/>
          </p:cNvSpPr>
          <p:nvPr/>
        </p:nvSpPr>
        <p:spPr bwMode="auto">
          <a:xfrm>
            <a:off x="2071688" y="3071813"/>
            <a:ext cx="1009650" cy="3095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Symbolic?</a:t>
            </a:r>
            <a:endParaRPr kumimoji="0" lang="en-US" sz="1400" dirty="0">
              <a:latin typeface="+mj-lt"/>
              <a:ea typeface="ＭＳ Ｐゴシック" pitchFamily="34" charset="-128"/>
              <a:cs typeface="+mn-cs"/>
            </a:endParaRPr>
          </a:p>
        </p:txBody>
      </p:sp>
      <p:sp>
        <p:nvSpPr>
          <p:cNvPr id="238597" name="AutoShape 5"/>
          <p:cNvSpPr>
            <a:spLocks/>
          </p:cNvSpPr>
          <p:nvPr/>
        </p:nvSpPr>
        <p:spPr bwMode="auto">
          <a:xfrm>
            <a:off x="1857375" y="2143125"/>
            <a:ext cx="166688" cy="1236663"/>
          </a:xfrm>
          <a:prstGeom prst="leftBrace">
            <a:avLst>
              <a:gd name="adj1" fmla="val 47708"/>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238598" name="Rectangle 6"/>
          <p:cNvSpPr>
            <a:spLocks noChangeArrowheads="1"/>
          </p:cNvSpPr>
          <p:nvPr/>
        </p:nvSpPr>
        <p:spPr bwMode="auto">
          <a:xfrm>
            <a:off x="2955925" y="1428750"/>
            <a:ext cx="5759450" cy="23749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①Noah  :  Gen. 6: 13 </a:t>
            </a: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I will destroy them with the earth</a:t>
            </a:r>
            <a:r>
              <a:rPr kumimoji="0" lang="en-US" sz="1200">
                <a:latin typeface="Arial" charset="0"/>
                <a:ea typeface="ＭＳ Ｐゴシック" pitchFamily="34" charset="-128"/>
              </a:rPr>
              <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1400">
                <a:latin typeface="Arial" charset="0"/>
                <a:ea typeface="ＭＳ Ｐゴシック" pitchFamily="34" charset="-128"/>
              </a:rPr>
              <a:t>②</a:t>
            </a:r>
            <a:r>
              <a:rPr kumimoji="0" lang="en-US" altLang="ko-KR" sz="1400">
                <a:latin typeface="Arial" charset="0"/>
                <a:ea typeface="ＭＳ Ｐゴシック" pitchFamily="34" charset="-128"/>
              </a:rPr>
              <a:t>Jesus  : II Pet. 3: 12 </a:t>
            </a: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the elements will melt with fire) </a:t>
            </a:r>
            <a:r>
              <a:rPr kumimoji="0" lang="en-US" sz="1200">
                <a:latin typeface="Arial" charset="0"/>
                <a:ea typeface="ＭＳ Ｐゴシック" pitchFamily="34" charset="-128"/>
              </a:rPr>
              <a:t>）</a:t>
            </a:r>
            <a:r>
              <a:rPr kumimoji="0" lang="en-US" altLang="ko-KR" sz="2400">
                <a:latin typeface="Arial" charset="0"/>
                <a:ea typeface="ＭＳ Ｐゴシック" pitchFamily="34" charset="-128"/>
              </a:rPr>
              <a:t>×</a:t>
            </a:r>
            <a:r>
              <a:rPr kumimoji="0" lang="en-US" altLang="ko-KR" sz="2000">
                <a:latin typeface="Arial" charset="0"/>
                <a:ea typeface="ＭＳ Ｐゴシック" pitchFamily="34" charset="-128"/>
              </a:rPr>
              <a:t/>
            </a:r>
            <a:br>
              <a:rPr kumimoji="0" lang="en-US" altLang="ko-KR" sz="2000">
                <a:latin typeface="Arial" charset="0"/>
                <a:ea typeface="ＭＳ Ｐゴシック" pitchFamily="34" charset="-128"/>
              </a:rPr>
            </a:br>
            <a:r>
              <a:rPr kumimoji="0" lang="en-US" altLang="ko-KR" sz="1400">
                <a:latin typeface="Arial" charset="0"/>
                <a:ea typeface="ＭＳ Ｐゴシック" pitchFamily="34" charset="-128"/>
              </a:rPr>
              <a:t>③Second Advent : II Pet. 3: 13</a:t>
            </a:r>
            <a:r>
              <a:rPr kumimoji="0" lang="en-US" altLang="ko-KR">
                <a:latin typeface="Arial" charset="0"/>
                <a:ea typeface="ＭＳ Ｐゴシック" pitchFamily="34" charset="-128"/>
              </a:rPr>
              <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                    </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we wait for new heavens and a new earth)</a:t>
            </a:r>
            <a:r>
              <a:rPr kumimoji="0" lang="en-US" altLang="ko-KR" sz="2400">
                <a:latin typeface="Arial" charset="0"/>
                <a:ea typeface="ＭＳ Ｐゴシック" pitchFamily="34" charset="-128"/>
              </a:rPr>
              <a:t>×</a:t>
            </a:r>
            <a:endParaRPr kumimoji="0" lang="en-US" altLang="ko-KR" sz="20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④Earth remains forever </a:t>
            </a:r>
            <a:r>
              <a:rPr kumimoji="0" lang="en-US">
                <a:latin typeface="Arial" charset="0"/>
                <a:ea typeface="ＭＳ Ｐゴシック" pitchFamily="34" charset="-128"/>
              </a:rPr>
              <a:t>： </a:t>
            </a:r>
            <a:br>
              <a:rPr kumimoji="0" lang="en-US">
                <a:latin typeface="Arial" charset="0"/>
                <a:ea typeface="ＭＳ Ｐゴシック" pitchFamily="34" charset="-128"/>
              </a:rPr>
            </a:br>
            <a:r>
              <a:rPr kumimoji="0" lang="en-US">
                <a:latin typeface="Arial" charset="0"/>
                <a:ea typeface="ＭＳ Ｐゴシック" pitchFamily="34" charset="-128"/>
              </a:rPr>
              <a:t>  　</a:t>
            </a:r>
            <a:r>
              <a:rPr kumimoji="0" lang="en-US" altLang="ko-KR" sz="1400">
                <a:latin typeface="Arial" charset="0"/>
                <a:ea typeface="ＭＳ Ｐゴシック" pitchFamily="34" charset="-128"/>
              </a:rPr>
              <a:t>Ecc 1: </a:t>
            </a:r>
            <a:r>
              <a:rPr kumimoji="0" lang="en-US" altLang="ko-KR" sz="1200">
                <a:latin typeface="Arial" charset="0"/>
                <a:ea typeface="ＭＳ Ｐゴシック" pitchFamily="34" charset="-128"/>
              </a:rPr>
              <a:t>4 A generation goes, and a generation comes,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                    but the earth remains forever.</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Isa. 66</a:t>
            </a:r>
            <a:r>
              <a:rPr kumimoji="0" lang="en-US" altLang="ko-KR" sz="1200">
                <a:latin typeface="Arial" charset="0"/>
                <a:ea typeface="ＭＳ Ｐゴシック" pitchFamily="34" charset="-128"/>
              </a:rPr>
              <a:t>: 22 For as the new heavens and the new earth which</a:t>
            </a:r>
            <a:br>
              <a:rPr kumimoji="0" lang="en-US" altLang="ko-KR" sz="1200">
                <a:latin typeface="Arial" charset="0"/>
                <a:ea typeface="ＭＳ Ｐゴシック" pitchFamily="34" charset="-128"/>
              </a:rPr>
            </a:br>
            <a:r>
              <a:rPr kumimoji="0" lang="en-US" altLang="ko-KR" sz="1200">
                <a:latin typeface="Arial" charset="0"/>
                <a:ea typeface="ＭＳ Ｐゴシック" pitchFamily="34" charset="-128"/>
              </a:rPr>
              <a:t>                    I will make shall remain before me</a:t>
            </a:r>
          </a:p>
        </p:txBody>
      </p:sp>
      <p:sp>
        <p:nvSpPr>
          <p:cNvPr id="238599" name="Rectangle 7"/>
          <p:cNvSpPr>
            <a:spLocks noChangeArrowheads="1"/>
          </p:cNvSpPr>
          <p:nvPr/>
        </p:nvSpPr>
        <p:spPr bwMode="auto">
          <a:xfrm>
            <a:off x="6072188" y="5321300"/>
            <a:ext cx="3146425" cy="363538"/>
          </a:xfrm>
          <a:prstGeom prst="rect">
            <a:avLst/>
          </a:prstGeom>
          <a:noFill/>
          <a:ln w="9525">
            <a:noFill/>
            <a:miter lim="800000"/>
            <a:headEnd/>
            <a:tailEnd/>
          </a:ln>
        </p:spPr>
        <p:txBody>
          <a:bodyPr lIns="90000" tIns="46800" rIns="90000" bIns="46800">
            <a:spAutoFit/>
          </a:bodyPr>
          <a:lstStyle/>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solidFill>
                  <a:srgbClr val="FF0000"/>
                </a:solidFill>
                <a:latin typeface="Arial" charset="0"/>
                <a:ea typeface="ＭＳ Ｐゴシック" pitchFamily="34" charset="-128"/>
              </a:rPr>
              <a:t>（</a:t>
            </a:r>
            <a:r>
              <a:rPr kumimoji="0" lang="en-US" altLang="ko-KR" sz="1400">
                <a:solidFill>
                  <a:srgbClr val="FF0000"/>
                </a:solidFill>
                <a:latin typeface="Arial" charset="0"/>
                <a:ea typeface="ＭＳ Ｐゴシック" pitchFamily="34" charset="-128"/>
              </a:rPr>
              <a:t>Symbolize Satan’s evil sovereignty</a:t>
            </a:r>
            <a:r>
              <a:rPr kumimoji="0" lang="en-US" sz="1400">
                <a:solidFill>
                  <a:srgbClr val="FF0000"/>
                </a:solidFill>
                <a:latin typeface="Arial" charset="0"/>
                <a:ea typeface="ＭＳ Ｐゴシック" pitchFamily="34" charset="-128"/>
              </a:rPr>
              <a:t>）</a:t>
            </a:r>
          </a:p>
        </p:txBody>
      </p:sp>
      <p:sp>
        <p:nvSpPr>
          <p:cNvPr id="175113" name="Text Box 8"/>
          <p:cNvSpPr txBox="1">
            <a:spLocks noChangeArrowheads="1"/>
          </p:cNvSpPr>
          <p:nvPr/>
        </p:nvSpPr>
        <p:spPr bwMode="auto">
          <a:xfrm>
            <a:off x="928688" y="2643188"/>
            <a:ext cx="817562" cy="3095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sz="1400" dirty="0">
                <a:latin typeface="+mj-lt"/>
                <a:ea typeface="ＭＳ Ｐゴシック" pitchFamily="34" charset="-128"/>
                <a:cs typeface="+mn-cs"/>
              </a:rPr>
              <a:t>1) </a:t>
            </a:r>
            <a:r>
              <a:rPr kumimoji="0" lang="en-US" altLang="ko-KR" sz="1400" dirty="0">
                <a:latin typeface="+mj-lt"/>
                <a:ea typeface="ＭＳ Ｐゴシック" pitchFamily="34" charset="-128"/>
                <a:cs typeface="+mn-cs"/>
              </a:rPr>
              <a:t>Earth</a:t>
            </a:r>
          </a:p>
        </p:txBody>
      </p:sp>
      <p:sp>
        <p:nvSpPr>
          <p:cNvPr id="175114" name="Text Box 9"/>
          <p:cNvSpPr txBox="1">
            <a:spLocks noChangeArrowheads="1"/>
          </p:cNvSpPr>
          <p:nvPr/>
        </p:nvSpPr>
        <p:spPr bwMode="auto">
          <a:xfrm>
            <a:off x="1000125" y="5106988"/>
            <a:ext cx="1076325" cy="3095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2) Meaning</a:t>
            </a:r>
          </a:p>
        </p:txBody>
      </p:sp>
      <p:sp>
        <p:nvSpPr>
          <p:cNvPr id="238602" name="AutoShape 10"/>
          <p:cNvSpPr>
            <a:spLocks/>
          </p:cNvSpPr>
          <p:nvPr/>
        </p:nvSpPr>
        <p:spPr bwMode="auto">
          <a:xfrm>
            <a:off x="3143250" y="3000375"/>
            <a:ext cx="144463" cy="576263"/>
          </a:xfrm>
          <a:prstGeom prst="leftBrace">
            <a:avLst>
              <a:gd name="adj1" fmla="val 33242"/>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238603" name="AutoShape 11"/>
          <p:cNvSpPr>
            <a:spLocks/>
          </p:cNvSpPr>
          <p:nvPr/>
        </p:nvSpPr>
        <p:spPr bwMode="auto">
          <a:xfrm>
            <a:off x="2847975" y="1617663"/>
            <a:ext cx="142875" cy="1150937"/>
          </a:xfrm>
          <a:prstGeom prst="leftBrace">
            <a:avLst>
              <a:gd name="adj1" fmla="val 67130"/>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238604" name="Rectangle 12"/>
          <p:cNvSpPr>
            <a:spLocks noChangeArrowheads="1"/>
          </p:cNvSpPr>
          <p:nvPr/>
        </p:nvSpPr>
        <p:spPr bwMode="auto">
          <a:xfrm>
            <a:off x="1714500" y="5821363"/>
            <a:ext cx="4625975" cy="3095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Earth destroyed </a:t>
            </a:r>
            <a:r>
              <a:rPr kumimoji="0" lang="en-US" sz="1400">
                <a:latin typeface="Arial" charset="0"/>
                <a:ea typeface="ＭＳ Ｐゴシック" pitchFamily="34" charset="-128"/>
              </a:rPr>
              <a:t>　＝　</a:t>
            </a:r>
            <a:r>
              <a:rPr kumimoji="0" lang="en-US" altLang="ko-KR" sz="1400">
                <a:latin typeface="Arial" charset="0"/>
                <a:ea typeface="ＭＳ Ｐゴシック" pitchFamily="34" charset="-128"/>
              </a:rPr>
              <a:t>Satan’s evil sovereignty destroyed</a:t>
            </a:r>
          </a:p>
        </p:txBody>
      </p:sp>
      <p:sp>
        <p:nvSpPr>
          <p:cNvPr id="175118" name="Oval 13"/>
          <p:cNvSpPr>
            <a:spLocks noChangeArrowheads="1"/>
          </p:cNvSpPr>
          <p:nvPr/>
        </p:nvSpPr>
        <p:spPr bwMode="auto">
          <a:xfrm>
            <a:off x="2408238" y="4737100"/>
            <a:ext cx="635000" cy="355600"/>
          </a:xfrm>
          <a:prstGeom prst="ellipse">
            <a:avLst/>
          </a:prstGeom>
          <a:solidFill>
            <a:srgbClr val="63CAD8"/>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Heaven</a:t>
            </a:r>
          </a:p>
        </p:txBody>
      </p:sp>
      <p:sp>
        <p:nvSpPr>
          <p:cNvPr id="175119" name="Oval 14"/>
          <p:cNvSpPr>
            <a:spLocks noChangeArrowheads="1"/>
          </p:cNvSpPr>
          <p:nvPr/>
        </p:nvSpPr>
        <p:spPr bwMode="auto">
          <a:xfrm>
            <a:off x="2408238" y="5310188"/>
            <a:ext cx="636587" cy="357187"/>
          </a:xfrm>
          <a:prstGeom prst="ellipse">
            <a:avLst/>
          </a:prstGeom>
          <a:solidFill>
            <a:srgbClr val="969696"/>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Earth</a:t>
            </a:r>
          </a:p>
        </p:txBody>
      </p:sp>
      <p:sp>
        <p:nvSpPr>
          <p:cNvPr id="238607" name="Rectangle 15"/>
          <p:cNvSpPr>
            <a:spLocks noChangeArrowheads="1"/>
          </p:cNvSpPr>
          <p:nvPr/>
        </p:nvSpPr>
        <p:spPr bwMode="auto">
          <a:xfrm>
            <a:off x="6000750" y="4749800"/>
            <a:ext cx="2714625" cy="363538"/>
          </a:xfrm>
          <a:prstGeom prst="rect">
            <a:avLst/>
          </a:prstGeom>
          <a:noFill/>
          <a:ln w="9525">
            <a:noFill/>
            <a:miter lim="800000"/>
            <a:headEnd/>
            <a:tailEnd/>
          </a:ln>
        </p:spPr>
        <p:txBody>
          <a:bodyPr lIns="90000" tIns="46800" rIns="90000" bIns="46800">
            <a:spAutoFit/>
          </a:bodyPr>
          <a:lstStyle/>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Symbolize good sovereignty</a:t>
            </a:r>
            <a:r>
              <a:rPr kumimoji="0" lang="en-US" sz="1400">
                <a:latin typeface="Arial" charset="0"/>
                <a:ea typeface="ＭＳ Ｐゴシック" pitchFamily="34" charset="-128"/>
              </a:rPr>
              <a:t>）</a:t>
            </a:r>
          </a:p>
        </p:txBody>
      </p:sp>
      <p:sp>
        <p:nvSpPr>
          <p:cNvPr id="238608" name="AutoShape 16"/>
          <p:cNvSpPr>
            <a:spLocks/>
          </p:cNvSpPr>
          <p:nvPr/>
        </p:nvSpPr>
        <p:spPr bwMode="auto">
          <a:xfrm>
            <a:off x="2192338" y="4745038"/>
            <a:ext cx="144462" cy="1006475"/>
          </a:xfrm>
          <a:prstGeom prst="leftBrace">
            <a:avLst>
              <a:gd name="adj1" fmla="val 58059"/>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175122" name="Oval 17"/>
          <p:cNvSpPr>
            <a:spLocks noChangeArrowheads="1"/>
          </p:cNvSpPr>
          <p:nvPr/>
        </p:nvSpPr>
        <p:spPr bwMode="auto">
          <a:xfrm>
            <a:off x="3292475" y="4749800"/>
            <a:ext cx="636588" cy="355600"/>
          </a:xfrm>
          <a:prstGeom prst="ellipse">
            <a:avLst/>
          </a:prstGeom>
          <a:solidFill>
            <a:srgbClr val="63CAD8"/>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Good</a:t>
            </a:r>
          </a:p>
        </p:txBody>
      </p:sp>
      <p:sp>
        <p:nvSpPr>
          <p:cNvPr id="175123" name="Oval 18"/>
          <p:cNvSpPr>
            <a:spLocks noChangeArrowheads="1"/>
          </p:cNvSpPr>
          <p:nvPr/>
        </p:nvSpPr>
        <p:spPr bwMode="auto">
          <a:xfrm>
            <a:off x="4000500" y="4749800"/>
            <a:ext cx="636588" cy="355600"/>
          </a:xfrm>
          <a:prstGeom prst="ellipse">
            <a:avLst/>
          </a:prstGeom>
          <a:solidFill>
            <a:srgbClr val="63CAD8"/>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High</a:t>
            </a:r>
          </a:p>
        </p:txBody>
      </p:sp>
      <p:sp>
        <p:nvSpPr>
          <p:cNvPr id="175124" name="Oval 19"/>
          <p:cNvSpPr>
            <a:spLocks noChangeArrowheads="1"/>
          </p:cNvSpPr>
          <p:nvPr/>
        </p:nvSpPr>
        <p:spPr bwMode="auto">
          <a:xfrm>
            <a:off x="4714875" y="4749800"/>
            <a:ext cx="636588" cy="355600"/>
          </a:xfrm>
          <a:prstGeom prst="ellipse">
            <a:avLst/>
          </a:prstGeom>
          <a:solidFill>
            <a:srgbClr val="63CAD8"/>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Holy</a:t>
            </a:r>
          </a:p>
        </p:txBody>
      </p:sp>
      <p:sp>
        <p:nvSpPr>
          <p:cNvPr id="175125" name="Oval 20"/>
          <p:cNvSpPr>
            <a:spLocks noChangeArrowheads="1"/>
          </p:cNvSpPr>
          <p:nvPr/>
        </p:nvSpPr>
        <p:spPr bwMode="auto">
          <a:xfrm>
            <a:off x="5429250" y="4749800"/>
            <a:ext cx="636588" cy="355600"/>
          </a:xfrm>
          <a:prstGeom prst="ellipse">
            <a:avLst/>
          </a:prstGeom>
          <a:solidFill>
            <a:srgbClr val="63CAD8"/>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Truth</a:t>
            </a:r>
          </a:p>
        </p:txBody>
      </p:sp>
      <p:sp>
        <p:nvSpPr>
          <p:cNvPr id="175126" name="Oval 21"/>
          <p:cNvSpPr>
            <a:spLocks noChangeArrowheads="1"/>
          </p:cNvSpPr>
          <p:nvPr/>
        </p:nvSpPr>
        <p:spPr bwMode="auto">
          <a:xfrm>
            <a:off x="3292475" y="5321300"/>
            <a:ext cx="636588" cy="357188"/>
          </a:xfrm>
          <a:prstGeom prst="ellipse">
            <a:avLst/>
          </a:prstGeom>
          <a:solidFill>
            <a:srgbClr val="969696"/>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Evil</a:t>
            </a:r>
          </a:p>
        </p:txBody>
      </p:sp>
      <p:sp>
        <p:nvSpPr>
          <p:cNvPr id="175127" name="Oval 22"/>
          <p:cNvSpPr>
            <a:spLocks noChangeArrowheads="1"/>
          </p:cNvSpPr>
          <p:nvPr/>
        </p:nvSpPr>
        <p:spPr bwMode="auto">
          <a:xfrm>
            <a:off x="4000500" y="5321300"/>
            <a:ext cx="636588" cy="357188"/>
          </a:xfrm>
          <a:prstGeom prst="ellipse">
            <a:avLst/>
          </a:prstGeom>
          <a:solidFill>
            <a:srgbClr val="969696"/>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Low</a:t>
            </a:r>
          </a:p>
        </p:txBody>
      </p:sp>
      <p:sp>
        <p:nvSpPr>
          <p:cNvPr id="175128" name="Oval 23"/>
          <p:cNvSpPr>
            <a:spLocks noChangeArrowheads="1"/>
          </p:cNvSpPr>
          <p:nvPr/>
        </p:nvSpPr>
        <p:spPr bwMode="auto">
          <a:xfrm>
            <a:off x="4714875" y="5322888"/>
            <a:ext cx="636588" cy="357187"/>
          </a:xfrm>
          <a:prstGeom prst="ellipse">
            <a:avLst/>
          </a:prstGeom>
          <a:solidFill>
            <a:srgbClr val="969696"/>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Lowly</a:t>
            </a:r>
          </a:p>
        </p:txBody>
      </p:sp>
      <p:sp>
        <p:nvSpPr>
          <p:cNvPr id="175129" name="Oval 24"/>
          <p:cNvSpPr>
            <a:spLocks noChangeArrowheads="1"/>
          </p:cNvSpPr>
          <p:nvPr/>
        </p:nvSpPr>
        <p:spPr bwMode="auto">
          <a:xfrm>
            <a:off x="5429250" y="5321300"/>
            <a:ext cx="636588" cy="357188"/>
          </a:xfrm>
          <a:prstGeom prst="ellipse">
            <a:avLst/>
          </a:prstGeom>
          <a:solidFill>
            <a:srgbClr val="969696"/>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Lies</a:t>
            </a:r>
          </a:p>
        </p:txBody>
      </p:sp>
      <p:sp>
        <p:nvSpPr>
          <p:cNvPr id="238617" name="Text Box 25"/>
          <p:cNvSpPr txBox="1">
            <a:spLocks noChangeArrowheads="1"/>
          </p:cNvSpPr>
          <p:nvPr/>
        </p:nvSpPr>
        <p:spPr bwMode="auto">
          <a:xfrm>
            <a:off x="2982913" y="4643438"/>
            <a:ext cx="336550" cy="463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a:t>
            </a:r>
          </a:p>
        </p:txBody>
      </p:sp>
      <p:sp>
        <p:nvSpPr>
          <p:cNvPr id="238618" name="Text Box 26"/>
          <p:cNvSpPr txBox="1">
            <a:spLocks noChangeArrowheads="1"/>
          </p:cNvSpPr>
          <p:nvPr/>
        </p:nvSpPr>
        <p:spPr bwMode="auto">
          <a:xfrm>
            <a:off x="2982913" y="5249863"/>
            <a:ext cx="336550" cy="463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a:t>
            </a:r>
          </a:p>
        </p:txBody>
      </p:sp>
      <p:sp>
        <p:nvSpPr>
          <p:cNvPr id="238619" name="AutoShape 27"/>
          <p:cNvSpPr>
            <a:spLocks noChangeArrowheads="1"/>
          </p:cNvSpPr>
          <p:nvPr/>
        </p:nvSpPr>
        <p:spPr bwMode="auto">
          <a:xfrm>
            <a:off x="2768600" y="3857625"/>
            <a:ext cx="3748088" cy="647700"/>
          </a:xfrm>
          <a:prstGeom prst="wedgeRoundRectCallout">
            <a:avLst>
              <a:gd name="adj1" fmla="val -47375"/>
              <a:gd name="adj2" fmla="val 83333"/>
              <a:gd name="adj3" fmla="val 16667"/>
            </a:avLst>
          </a:prstGeom>
          <a:noFill/>
          <a:ln w="9360">
            <a:solidFill>
              <a:schemeClr val="tx1"/>
            </a:solidFill>
            <a:miter lim="800000"/>
            <a:headEnd/>
            <a:tailEnd/>
          </a:ln>
        </p:spPr>
        <p:txBody>
          <a:bodyPr lIns="90000" tIns="46800" rIns="90000" bIns="46800"/>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Matt.  6: 9</a:t>
            </a:r>
            <a:r>
              <a:rPr kumimoji="0" lang="en-US" sz="1200">
                <a:latin typeface="Arial" charset="0"/>
                <a:ea typeface="ＭＳ Ｐゴシック" pitchFamily="34" charset="-128"/>
              </a:rPr>
              <a:t>　 </a:t>
            </a:r>
            <a:r>
              <a:rPr kumimoji="0" lang="en-US" altLang="ko-KR" sz="1200">
                <a:latin typeface="Arial" charset="0"/>
                <a:ea typeface="ＭＳ Ｐゴシック" pitchFamily="34" charset="-128"/>
              </a:rPr>
              <a:t>Our Father who art in heaven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John 3: 13 …he who descended from heaven, </a:t>
            </a:r>
            <a:br>
              <a:rPr kumimoji="0" lang="en-US" altLang="ko-KR" sz="1200">
                <a:latin typeface="Arial" charset="0"/>
                <a:ea typeface="ＭＳ Ｐゴシック" pitchFamily="34" charset="-128"/>
              </a:rPr>
            </a:br>
            <a:r>
              <a:rPr kumimoji="0" lang="en-US" altLang="ko-KR" sz="1200">
                <a:latin typeface="Arial" charset="0"/>
                <a:ea typeface="ＭＳ Ｐゴシック" pitchFamily="34" charset="-128"/>
              </a:rPr>
              <a:t>                  the Son of man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Text Box 1"/>
          <p:cNvSpPr txBox="1">
            <a:spLocks noChangeArrowheads="1"/>
          </p:cNvSpPr>
          <p:nvPr/>
        </p:nvSpPr>
        <p:spPr bwMode="auto">
          <a:xfrm>
            <a:off x="571500" y="714375"/>
            <a:ext cx="4097338" cy="396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(2)  Rise into the air (I Thess. 4:17)</a:t>
            </a:r>
            <a:r>
              <a:rPr kumimoji="0" lang="ar-SA" altLang="ko-KR" sz="2000">
                <a:latin typeface="Arial" charset="0"/>
                <a:ea typeface="ＭＳ Ｐゴシック" pitchFamily="34" charset="-128"/>
              </a:rPr>
              <a:t>‏</a:t>
            </a:r>
            <a:endParaRPr kumimoji="0" lang="en-US" altLang="ko-KR" sz="2000">
              <a:latin typeface="Arial" charset="0"/>
              <a:ea typeface="ＭＳ Ｐゴシック" pitchFamily="34" charset="-128"/>
            </a:endParaRPr>
          </a:p>
        </p:txBody>
      </p:sp>
      <p:sp>
        <p:nvSpPr>
          <p:cNvPr id="240642" name="Text Box 2"/>
          <p:cNvSpPr txBox="1">
            <a:spLocks noChangeArrowheads="1"/>
          </p:cNvSpPr>
          <p:nvPr/>
        </p:nvSpPr>
        <p:spPr bwMode="auto">
          <a:xfrm>
            <a:off x="2486025" y="1911350"/>
            <a:ext cx="1228725" cy="604838"/>
          </a:xfrm>
          <a:prstGeom prst="rect">
            <a:avLst/>
          </a:prstGeom>
          <a:noFill/>
          <a:ln w="9525">
            <a:noFill/>
            <a:miter lim="800000"/>
            <a:headEnd/>
            <a:tailEnd/>
          </a:ln>
        </p:spPr>
        <p:txBody>
          <a:bodyPr wrap="none" lIns="90000" tIns="46800" rIns="90000" bIns="46800">
            <a:spAutoFit/>
          </a:bodyPr>
          <a:lstStyle/>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Literal</a:t>
            </a:r>
            <a:r>
              <a:rPr kumimoji="0" lang="en-US" sz="1400">
                <a:latin typeface="Arial" charset="0"/>
                <a:ea typeface="ＭＳ Ｐゴシック" pitchFamily="34" charset="-128"/>
              </a:rPr>
              <a:t>？</a:t>
            </a: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Symbolic</a:t>
            </a:r>
            <a:r>
              <a:rPr kumimoji="0" lang="en-US" sz="1400">
                <a:latin typeface="Arial" charset="0"/>
                <a:ea typeface="ＭＳ Ｐゴシック" pitchFamily="34" charset="-128"/>
              </a:rPr>
              <a:t>： ？</a:t>
            </a:r>
          </a:p>
        </p:txBody>
      </p:sp>
      <p:sp>
        <p:nvSpPr>
          <p:cNvPr id="240643" name="AutoShape 3"/>
          <p:cNvSpPr>
            <a:spLocks/>
          </p:cNvSpPr>
          <p:nvPr/>
        </p:nvSpPr>
        <p:spPr bwMode="auto">
          <a:xfrm>
            <a:off x="2411413" y="2025650"/>
            <a:ext cx="92075" cy="485775"/>
          </a:xfrm>
          <a:prstGeom prst="leftBrace">
            <a:avLst>
              <a:gd name="adj1" fmla="val 37615"/>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240644" name="Text Box 4"/>
          <p:cNvSpPr txBox="1">
            <a:spLocks noChangeArrowheads="1"/>
          </p:cNvSpPr>
          <p:nvPr/>
        </p:nvSpPr>
        <p:spPr bwMode="auto">
          <a:xfrm>
            <a:off x="782638" y="2097088"/>
            <a:ext cx="1619250" cy="3048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1) Rise into the air</a:t>
            </a:r>
          </a:p>
        </p:txBody>
      </p:sp>
      <p:sp>
        <p:nvSpPr>
          <p:cNvPr id="176134" name="Rectangle 5"/>
          <p:cNvSpPr>
            <a:spLocks noChangeArrowheads="1"/>
          </p:cNvSpPr>
          <p:nvPr/>
        </p:nvSpPr>
        <p:spPr bwMode="auto">
          <a:xfrm>
            <a:off x="714375" y="1571625"/>
            <a:ext cx="6477000" cy="309563"/>
          </a:xfrm>
          <a:prstGeom prst="rect">
            <a:avLst/>
          </a:prstGeom>
          <a:noFill/>
          <a:ln w="9525">
            <a:noFill/>
            <a:round/>
            <a:headEnd/>
            <a:tailEnd/>
          </a:ln>
        </p:spPr>
        <p:txBody>
          <a:bodyPr wrap="none" lIns="90000" tIns="46800" rIns="90000" bIns="46800" anchor="ctr">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…shall be caught up together with them in the clouds to meet the Lord in the air.</a:t>
            </a:r>
          </a:p>
        </p:txBody>
      </p:sp>
      <p:sp>
        <p:nvSpPr>
          <p:cNvPr id="240646" name="Text Box 6"/>
          <p:cNvSpPr txBox="1">
            <a:spLocks noChangeArrowheads="1"/>
          </p:cNvSpPr>
          <p:nvPr/>
        </p:nvSpPr>
        <p:spPr bwMode="auto">
          <a:xfrm>
            <a:off x="2500313" y="4945063"/>
            <a:ext cx="3230562" cy="34131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Rise in the air </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Paradigm Shift</a:t>
            </a:r>
          </a:p>
        </p:txBody>
      </p:sp>
      <p:sp>
        <p:nvSpPr>
          <p:cNvPr id="176136" name="Text Box 7"/>
          <p:cNvSpPr txBox="1">
            <a:spLocks noChangeArrowheads="1"/>
          </p:cNvSpPr>
          <p:nvPr/>
        </p:nvSpPr>
        <p:spPr bwMode="auto">
          <a:xfrm>
            <a:off x="785813" y="3659188"/>
            <a:ext cx="1076325" cy="31115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2) Meaning</a:t>
            </a:r>
          </a:p>
        </p:txBody>
      </p:sp>
      <p:sp>
        <p:nvSpPr>
          <p:cNvPr id="240648" name="AutoShape 8"/>
          <p:cNvSpPr>
            <a:spLocks/>
          </p:cNvSpPr>
          <p:nvPr/>
        </p:nvSpPr>
        <p:spPr bwMode="auto">
          <a:xfrm>
            <a:off x="1908175" y="3117850"/>
            <a:ext cx="215900" cy="1411288"/>
          </a:xfrm>
          <a:prstGeom prst="leftBrace">
            <a:avLst>
              <a:gd name="adj1" fmla="val 54473"/>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176138" name="Line 9"/>
          <p:cNvSpPr>
            <a:spLocks noChangeShapeType="1"/>
          </p:cNvSpPr>
          <p:nvPr/>
        </p:nvSpPr>
        <p:spPr bwMode="auto">
          <a:xfrm flipV="1">
            <a:off x="4367213" y="3395663"/>
            <a:ext cx="1587" cy="8509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76139" name="Line 10"/>
          <p:cNvSpPr>
            <a:spLocks noChangeShapeType="1"/>
          </p:cNvSpPr>
          <p:nvPr/>
        </p:nvSpPr>
        <p:spPr bwMode="auto">
          <a:xfrm flipV="1">
            <a:off x="5159375" y="3395663"/>
            <a:ext cx="1588" cy="8509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76140" name="Line 11"/>
          <p:cNvSpPr>
            <a:spLocks noChangeShapeType="1"/>
          </p:cNvSpPr>
          <p:nvPr/>
        </p:nvSpPr>
        <p:spPr bwMode="auto">
          <a:xfrm flipV="1">
            <a:off x="3586163" y="3395663"/>
            <a:ext cx="1587" cy="8509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76141" name="Line 12"/>
          <p:cNvSpPr>
            <a:spLocks noChangeShapeType="1"/>
          </p:cNvSpPr>
          <p:nvPr/>
        </p:nvSpPr>
        <p:spPr bwMode="auto">
          <a:xfrm flipV="1">
            <a:off x="5951538" y="3395663"/>
            <a:ext cx="1587" cy="8509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76142" name="Line 13"/>
          <p:cNvSpPr>
            <a:spLocks noChangeShapeType="1"/>
          </p:cNvSpPr>
          <p:nvPr/>
        </p:nvSpPr>
        <p:spPr bwMode="auto">
          <a:xfrm flipV="1">
            <a:off x="7143750" y="3444875"/>
            <a:ext cx="1588" cy="8509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40654" name="Rectangle 14"/>
          <p:cNvSpPr>
            <a:spLocks noChangeArrowheads="1"/>
          </p:cNvSpPr>
          <p:nvPr/>
        </p:nvSpPr>
        <p:spPr bwMode="auto">
          <a:xfrm>
            <a:off x="6356350" y="4217988"/>
            <a:ext cx="2679700" cy="604837"/>
          </a:xfrm>
          <a:prstGeom prst="rect">
            <a:avLst/>
          </a:prstGeom>
          <a:noFill/>
          <a:ln w="9525">
            <a:noFill/>
            <a:miter lim="800000"/>
            <a:headEnd/>
            <a:tailEnd/>
          </a:ln>
        </p:spPr>
        <p:txBody>
          <a:bodyPr lIns="90000" tIns="46800" rIns="90000" bIns="46800">
            <a:spAutoFit/>
          </a:bodyPr>
          <a:lstStyle/>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solidFill>
                  <a:srgbClr val="FF0000"/>
                </a:solidFill>
                <a:latin typeface="Arial" charset="0"/>
                <a:ea typeface="ＭＳ Ｐゴシック" pitchFamily="34" charset="-128"/>
              </a:rPr>
              <a:t>（ </a:t>
            </a:r>
            <a:r>
              <a:rPr kumimoji="0" lang="en-US" altLang="ko-KR" sz="1400">
                <a:solidFill>
                  <a:srgbClr val="FF0000"/>
                </a:solidFill>
                <a:latin typeface="Arial" charset="0"/>
                <a:ea typeface="ＭＳ Ｐゴシック" pitchFamily="34" charset="-128"/>
              </a:rPr>
              <a:t>Symbolize Satan’s </a:t>
            </a:r>
            <a:br>
              <a:rPr kumimoji="0" lang="en-US" altLang="ko-KR" sz="1400">
                <a:solidFill>
                  <a:srgbClr val="FF0000"/>
                </a:solidFill>
                <a:latin typeface="Arial" charset="0"/>
                <a:ea typeface="ＭＳ Ｐゴシック" pitchFamily="34" charset="-128"/>
              </a:rPr>
            </a:br>
            <a:r>
              <a:rPr kumimoji="0" lang="en-US" altLang="ko-KR" sz="1400">
                <a:solidFill>
                  <a:srgbClr val="FF0000"/>
                </a:solidFill>
                <a:latin typeface="Arial" charset="0"/>
                <a:ea typeface="ＭＳ Ｐゴシック" pitchFamily="34" charset="-128"/>
              </a:rPr>
              <a:t>   evil sovereignty </a:t>
            </a:r>
            <a:r>
              <a:rPr kumimoji="0" lang="en-US" sz="1400">
                <a:solidFill>
                  <a:srgbClr val="FF0000"/>
                </a:solidFill>
                <a:latin typeface="Arial" charset="0"/>
                <a:ea typeface="ＭＳ Ｐゴシック" pitchFamily="34" charset="-128"/>
              </a:rPr>
              <a:t>）</a:t>
            </a:r>
          </a:p>
        </p:txBody>
      </p:sp>
      <p:sp>
        <p:nvSpPr>
          <p:cNvPr id="176144" name="Oval 15"/>
          <p:cNvSpPr>
            <a:spLocks noChangeArrowheads="1"/>
          </p:cNvSpPr>
          <p:nvPr/>
        </p:nvSpPr>
        <p:spPr bwMode="auto">
          <a:xfrm>
            <a:off x="2266950" y="2932113"/>
            <a:ext cx="719138" cy="431800"/>
          </a:xfrm>
          <a:prstGeom prst="ellipse">
            <a:avLst/>
          </a:prstGeom>
          <a:solidFill>
            <a:srgbClr val="63CAD8"/>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Heaven</a:t>
            </a:r>
          </a:p>
        </p:txBody>
      </p:sp>
      <p:sp>
        <p:nvSpPr>
          <p:cNvPr id="176145" name="Oval 16"/>
          <p:cNvSpPr>
            <a:spLocks noChangeArrowheads="1"/>
          </p:cNvSpPr>
          <p:nvPr/>
        </p:nvSpPr>
        <p:spPr bwMode="auto">
          <a:xfrm>
            <a:off x="2266950" y="4276725"/>
            <a:ext cx="720725" cy="431800"/>
          </a:xfrm>
          <a:prstGeom prst="ellipse">
            <a:avLst/>
          </a:prstGeom>
          <a:solidFill>
            <a:srgbClr val="969696"/>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Earth</a:t>
            </a:r>
          </a:p>
        </p:txBody>
      </p:sp>
      <p:sp>
        <p:nvSpPr>
          <p:cNvPr id="240657" name="Rectangle 17"/>
          <p:cNvSpPr>
            <a:spLocks noChangeArrowheads="1"/>
          </p:cNvSpPr>
          <p:nvPr/>
        </p:nvSpPr>
        <p:spPr bwMode="auto">
          <a:xfrm>
            <a:off x="6357938" y="2900363"/>
            <a:ext cx="1595437" cy="604837"/>
          </a:xfrm>
          <a:prstGeom prst="rect">
            <a:avLst/>
          </a:prstGeom>
          <a:noFill/>
          <a:ln w="9525">
            <a:noFill/>
            <a:miter lim="800000"/>
            <a:headEnd/>
            <a:tailEnd/>
          </a:ln>
        </p:spPr>
        <p:txBody>
          <a:bodyPr wrap="none" lIns="90000" tIns="46800" rIns="90000" bIns="46800">
            <a:spAutoFit/>
          </a:bodyPr>
          <a:lstStyle/>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Symbolize good</a:t>
            </a:r>
            <a:br>
              <a:rPr kumimoji="0" lang="en-US" altLang="ko-KR" sz="1400">
                <a:latin typeface="Arial" charset="0"/>
                <a:ea typeface="ＭＳ Ｐゴシック" pitchFamily="34" charset="-128"/>
              </a:rPr>
            </a:br>
            <a:r>
              <a:rPr kumimoji="0" lang="en-US" altLang="ko-KR" sz="1400">
                <a:latin typeface="Arial" charset="0"/>
                <a:ea typeface="ＭＳ Ｐゴシック" pitchFamily="34" charset="-128"/>
              </a:rPr>
              <a:t>   sovereignty </a:t>
            </a:r>
            <a:r>
              <a:rPr kumimoji="0" lang="en-US" sz="1400">
                <a:latin typeface="Arial" charset="0"/>
                <a:ea typeface="ＭＳ Ｐゴシック" pitchFamily="34" charset="-128"/>
              </a:rPr>
              <a:t>）</a:t>
            </a:r>
          </a:p>
        </p:txBody>
      </p:sp>
      <p:sp>
        <p:nvSpPr>
          <p:cNvPr id="176147" name="Oval 18"/>
          <p:cNvSpPr>
            <a:spLocks noChangeArrowheads="1"/>
          </p:cNvSpPr>
          <p:nvPr/>
        </p:nvSpPr>
        <p:spPr bwMode="auto">
          <a:xfrm>
            <a:off x="3214688" y="2944813"/>
            <a:ext cx="720725" cy="431800"/>
          </a:xfrm>
          <a:prstGeom prst="ellipse">
            <a:avLst/>
          </a:prstGeom>
          <a:solidFill>
            <a:srgbClr val="63CAD8"/>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Good</a:t>
            </a:r>
          </a:p>
        </p:txBody>
      </p:sp>
      <p:sp>
        <p:nvSpPr>
          <p:cNvPr id="176148" name="Oval 19"/>
          <p:cNvSpPr>
            <a:spLocks noChangeArrowheads="1"/>
          </p:cNvSpPr>
          <p:nvPr/>
        </p:nvSpPr>
        <p:spPr bwMode="auto">
          <a:xfrm>
            <a:off x="4006850" y="2944813"/>
            <a:ext cx="720725" cy="431800"/>
          </a:xfrm>
          <a:prstGeom prst="ellipse">
            <a:avLst/>
          </a:prstGeom>
          <a:solidFill>
            <a:srgbClr val="63CAD8"/>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High</a:t>
            </a:r>
          </a:p>
        </p:txBody>
      </p:sp>
      <p:sp>
        <p:nvSpPr>
          <p:cNvPr id="176149" name="Oval 20"/>
          <p:cNvSpPr>
            <a:spLocks noChangeArrowheads="1"/>
          </p:cNvSpPr>
          <p:nvPr/>
        </p:nvSpPr>
        <p:spPr bwMode="auto">
          <a:xfrm>
            <a:off x="4799013" y="2944813"/>
            <a:ext cx="720725" cy="431800"/>
          </a:xfrm>
          <a:prstGeom prst="ellipse">
            <a:avLst/>
          </a:prstGeom>
          <a:solidFill>
            <a:srgbClr val="63CAD8"/>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Holy</a:t>
            </a:r>
          </a:p>
        </p:txBody>
      </p:sp>
      <p:sp>
        <p:nvSpPr>
          <p:cNvPr id="176150" name="Oval 21"/>
          <p:cNvSpPr>
            <a:spLocks noChangeArrowheads="1"/>
          </p:cNvSpPr>
          <p:nvPr/>
        </p:nvSpPr>
        <p:spPr bwMode="auto">
          <a:xfrm>
            <a:off x="5591175" y="2944813"/>
            <a:ext cx="720725" cy="431800"/>
          </a:xfrm>
          <a:prstGeom prst="ellipse">
            <a:avLst/>
          </a:prstGeom>
          <a:solidFill>
            <a:srgbClr val="63CAD8"/>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Truth</a:t>
            </a:r>
          </a:p>
        </p:txBody>
      </p:sp>
      <p:sp>
        <p:nvSpPr>
          <p:cNvPr id="176151" name="Oval 22"/>
          <p:cNvSpPr>
            <a:spLocks noChangeArrowheads="1"/>
          </p:cNvSpPr>
          <p:nvPr/>
        </p:nvSpPr>
        <p:spPr bwMode="auto">
          <a:xfrm>
            <a:off x="3214688" y="4287838"/>
            <a:ext cx="720725" cy="431800"/>
          </a:xfrm>
          <a:prstGeom prst="ellipse">
            <a:avLst/>
          </a:prstGeom>
          <a:solidFill>
            <a:srgbClr val="969696"/>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Evil</a:t>
            </a:r>
          </a:p>
        </p:txBody>
      </p:sp>
      <p:sp>
        <p:nvSpPr>
          <p:cNvPr id="176152" name="Oval 23"/>
          <p:cNvSpPr>
            <a:spLocks noChangeArrowheads="1"/>
          </p:cNvSpPr>
          <p:nvPr/>
        </p:nvSpPr>
        <p:spPr bwMode="auto">
          <a:xfrm>
            <a:off x="4006850" y="4287838"/>
            <a:ext cx="720725" cy="431800"/>
          </a:xfrm>
          <a:prstGeom prst="ellipse">
            <a:avLst/>
          </a:prstGeom>
          <a:solidFill>
            <a:srgbClr val="969696"/>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Low </a:t>
            </a:r>
          </a:p>
        </p:txBody>
      </p:sp>
      <p:sp>
        <p:nvSpPr>
          <p:cNvPr id="176153" name="Oval 24"/>
          <p:cNvSpPr>
            <a:spLocks noChangeArrowheads="1"/>
          </p:cNvSpPr>
          <p:nvPr/>
        </p:nvSpPr>
        <p:spPr bwMode="auto">
          <a:xfrm>
            <a:off x="4799013" y="4289425"/>
            <a:ext cx="720725" cy="431800"/>
          </a:xfrm>
          <a:prstGeom prst="ellipse">
            <a:avLst/>
          </a:prstGeom>
          <a:solidFill>
            <a:srgbClr val="969696"/>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Lowly</a:t>
            </a:r>
          </a:p>
        </p:txBody>
      </p:sp>
      <p:sp>
        <p:nvSpPr>
          <p:cNvPr id="176154" name="Oval 25"/>
          <p:cNvSpPr>
            <a:spLocks noChangeArrowheads="1"/>
          </p:cNvSpPr>
          <p:nvPr/>
        </p:nvSpPr>
        <p:spPr bwMode="auto">
          <a:xfrm>
            <a:off x="5591175" y="4287838"/>
            <a:ext cx="720725" cy="431800"/>
          </a:xfrm>
          <a:prstGeom prst="ellipse">
            <a:avLst/>
          </a:prstGeom>
          <a:solidFill>
            <a:srgbClr val="969696"/>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Lies</a:t>
            </a:r>
          </a:p>
        </p:txBody>
      </p:sp>
      <p:sp>
        <p:nvSpPr>
          <p:cNvPr id="240666" name="Text Box 26"/>
          <p:cNvSpPr txBox="1">
            <a:spLocks noChangeArrowheads="1"/>
          </p:cNvSpPr>
          <p:nvPr/>
        </p:nvSpPr>
        <p:spPr bwMode="auto">
          <a:xfrm>
            <a:off x="2940050" y="2873375"/>
            <a:ext cx="296863" cy="371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p>
        </p:txBody>
      </p:sp>
      <p:sp>
        <p:nvSpPr>
          <p:cNvPr id="240667" name="Text Box 27"/>
          <p:cNvSpPr txBox="1">
            <a:spLocks noChangeArrowheads="1"/>
          </p:cNvSpPr>
          <p:nvPr/>
        </p:nvSpPr>
        <p:spPr bwMode="auto">
          <a:xfrm>
            <a:off x="2928938" y="4287838"/>
            <a:ext cx="296862" cy="371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p>
        </p:txBody>
      </p:sp>
      <p:sp>
        <p:nvSpPr>
          <p:cNvPr id="176157" name="Line 28"/>
          <p:cNvSpPr>
            <a:spLocks noChangeShapeType="1"/>
          </p:cNvSpPr>
          <p:nvPr/>
        </p:nvSpPr>
        <p:spPr bwMode="auto">
          <a:xfrm flipV="1">
            <a:off x="2667000" y="3386138"/>
            <a:ext cx="1588" cy="8509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ext Box 1"/>
          <p:cNvSpPr txBox="1">
            <a:spLocks noChangeArrowheads="1"/>
          </p:cNvSpPr>
          <p:nvPr/>
        </p:nvSpPr>
        <p:spPr bwMode="auto">
          <a:xfrm>
            <a:off x="323850" y="642938"/>
            <a:ext cx="4391025" cy="401637"/>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(3) Judgment by Fire </a:t>
            </a:r>
            <a:r>
              <a:rPr kumimoji="0" lang="en-US" sz="2000">
                <a:latin typeface="Arial" charset="0"/>
                <a:ea typeface="ＭＳ Ｐゴシック" pitchFamily="34" charset="-128"/>
              </a:rPr>
              <a:t>（</a:t>
            </a:r>
            <a:r>
              <a:rPr kumimoji="0" lang="en-US" altLang="ko-KR" sz="2000">
                <a:latin typeface="Arial" charset="0"/>
                <a:ea typeface="ＭＳ Ｐゴシック" pitchFamily="34" charset="-128"/>
              </a:rPr>
              <a:t>II Pet.  3: 12</a:t>
            </a:r>
            <a:r>
              <a:rPr kumimoji="0" lang="en-US" sz="2000">
                <a:latin typeface="Arial" charset="0"/>
                <a:ea typeface="ＭＳ Ｐゴシック" pitchFamily="34" charset="-128"/>
              </a:rPr>
              <a:t>）</a:t>
            </a:r>
          </a:p>
        </p:txBody>
      </p:sp>
      <p:sp>
        <p:nvSpPr>
          <p:cNvPr id="242690" name="Text Box 2"/>
          <p:cNvSpPr txBox="1">
            <a:spLocks noChangeArrowheads="1"/>
          </p:cNvSpPr>
          <p:nvPr/>
        </p:nvSpPr>
        <p:spPr bwMode="auto">
          <a:xfrm>
            <a:off x="1000125" y="3429000"/>
            <a:ext cx="2563813" cy="314325"/>
          </a:xfrm>
          <a:prstGeom prst="rect">
            <a:avLst/>
          </a:prstGeom>
          <a:noFill/>
          <a:ln w="9360">
            <a:solidFill>
              <a:schemeClr val="tx1"/>
            </a:solid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Ja</a:t>
            </a:r>
            <a:r>
              <a:rPr kumimoji="0" lang="en-US" altLang="ko-KR" sz="1400">
                <a:latin typeface="Arial" charset="0"/>
              </a:rPr>
              <a:t>me</a:t>
            </a:r>
            <a:r>
              <a:rPr kumimoji="0" lang="en-US" altLang="ko-KR" sz="1400">
                <a:latin typeface="Arial" charset="0"/>
                <a:ea typeface="ＭＳ Ｐゴシック" pitchFamily="34" charset="-128"/>
              </a:rPr>
              <a:t>s. 3: 6 : the tongue is fire</a:t>
            </a:r>
          </a:p>
        </p:txBody>
      </p:sp>
      <p:sp>
        <p:nvSpPr>
          <p:cNvPr id="242691" name="Text Box 3"/>
          <p:cNvSpPr txBox="1">
            <a:spLocks noChangeArrowheads="1"/>
          </p:cNvSpPr>
          <p:nvPr/>
        </p:nvSpPr>
        <p:spPr bwMode="auto">
          <a:xfrm>
            <a:off x="3500438" y="4170363"/>
            <a:ext cx="5286375" cy="1092200"/>
          </a:xfrm>
          <a:prstGeom prst="rect">
            <a:avLst/>
          </a:prstGeom>
          <a:noFill/>
          <a:ln w="9525">
            <a:noFill/>
            <a:miter lim="800000"/>
            <a:headEnd/>
            <a:tailEnd/>
          </a:ln>
        </p:spPr>
        <p:txBody>
          <a:bodyPr lIns="90000" tIns="46800" rIns="90000" bIns="46800">
            <a:spAutoFit/>
          </a:bodyPr>
          <a:lstStyle/>
          <a:p>
            <a:pPr defTabSz="449263">
              <a:lnSpc>
                <a:spcPct val="9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John 5: 24</a:t>
            </a:r>
            <a:r>
              <a:rPr kumimoji="0" lang="en-US" sz="1200">
                <a:latin typeface="Arial" charset="0"/>
                <a:ea typeface="ＭＳ Ｐゴシック" pitchFamily="34" charset="-128"/>
              </a:rPr>
              <a:t>　  </a:t>
            </a:r>
            <a:r>
              <a:rPr kumimoji="0" lang="en-US" altLang="ko-KR" sz="1200">
                <a:latin typeface="Arial" charset="0"/>
                <a:ea typeface="ＭＳ Ｐゴシック" pitchFamily="34" charset="-128"/>
              </a:rPr>
              <a:t>..he who hears my word and believes him who sent me, has                                          eternal life</a:t>
            </a:r>
          </a:p>
          <a:p>
            <a:pPr defTabSz="449263">
              <a:lnSpc>
                <a:spcPct val="9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John 12: 48  ..the word that I have spoken will be his judge on the last day</a:t>
            </a:r>
          </a:p>
          <a:p>
            <a:pPr defTabSz="449263">
              <a:lnSpc>
                <a:spcPct val="9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Isa. 11: 4</a:t>
            </a:r>
            <a:r>
              <a:rPr kumimoji="0" lang="en-US" sz="1200">
                <a:latin typeface="Arial" charset="0"/>
                <a:ea typeface="ＭＳ Ｐゴシック" pitchFamily="34" charset="-128"/>
              </a:rPr>
              <a:t>　  </a:t>
            </a:r>
            <a:r>
              <a:rPr kumimoji="0" lang="en-US" altLang="ko-KR" sz="1200">
                <a:latin typeface="Arial" charset="0"/>
                <a:ea typeface="ＭＳ Ｐゴシック" pitchFamily="34" charset="-128"/>
              </a:rPr>
              <a:t>..he shall smite the earth with the rod of his mouth, and with the breath of his lips he shall slay the wicked.</a:t>
            </a:r>
          </a:p>
          <a:p>
            <a:pPr defTabSz="449263">
              <a:lnSpc>
                <a:spcPct val="9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Luke  12: 49 I came to cast fire upon the earth…  </a:t>
            </a:r>
          </a:p>
        </p:txBody>
      </p:sp>
      <p:sp>
        <p:nvSpPr>
          <p:cNvPr id="242692" name="Text Box 4"/>
          <p:cNvSpPr txBox="1">
            <a:spLocks noChangeArrowheads="1"/>
          </p:cNvSpPr>
          <p:nvPr/>
        </p:nvSpPr>
        <p:spPr bwMode="auto">
          <a:xfrm>
            <a:off x="2184400" y="1830388"/>
            <a:ext cx="1158875" cy="7413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Literal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Symbolic : ?</a:t>
            </a:r>
          </a:p>
        </p:txBody>
      </p:sp>
      <p:sp>
        <p:nvSpPr>
          <p:cNvPr id="242693" name="AutoShape 5"/>
          <p:cNvSpPr>
            <a:spLocks/>
          </p:cNvSpPr>
          <p:nvPr/>
        </p:nvSpPr>
        <p:spPr bwMode="auto">
          <a:xfrm>
            <a:off x="1905000" y="2001838"/>
            <a:ext cx="285750" cy="527050"/>
          </a:xfrm>
          <a:prstGeom prst="leftBrace">
            <a:avLst>
              <a:gd name="adj1" fmla="val 21971"/>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242694" name="Text Box 6"/>
          <p:cNvSpPr txBox="1">
            <a:spLocks noChangeArrowheads="1"/>
          </p:cNvSpPr>
          <p:nvPr/>
        </p:nvSpPr>
        <p:spPr bwMode="auto">
          <a:xfrm>
            <a:off x="587375" y="2106613"/>
            <a:ext cx="698500" cy="3095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1) Fire</a:t>
            </a:r>
          </a:p>
        </p:txBody>
      </p:sp>
      <p:sp>
        <p:nvSpPr>
          <p:cNvPr id="242695" name="Rectangle 7"/>
          <p:cNvSpPr>
            <a:spLocks noChangeArrowheads="1"/>
          </p:cNvSpPr>
          <p:nvPr/>
        </p:nvSpPr>
        <p:spPr bwMode="auto">
          <a:xfrm>
            <a:off x="3119438" y="1743075"/>
            <a:ext cx="5310187" cy="52546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①Jesus </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Mal. 4: 1</a:t>
            </a:r>
            <a:r>
              <a:rPr kumimoji="0" lang="en-US" sz="1200">
                <a:latin typeface="Arial" charset="0"/>
                <a:ea typeface="ＭＳ Ｐゴシック" pitchFamily="34" charset="-128"/>
              </a:rPr>
              <a:t>（ </a:t>
            </a:r>
            <a:r>
              <a:rPr kumimoji="0" lang="en-US" altLang="ko-KR" sz="1200">
                <a:latin typeface="Arial" charset="0"/>
                <a:ea typeface="ＭＳ Ｐゴシック" pitchFamily="34" charset="-128"/>
              </a:rPr>
              <a:t>so that it will leave them neither root nor branch </a:t>
            </a: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②</a:t>
            </a:r>
            <a:r>
              <a:rPr kumimoji="0" lang="en-US" altLang="ko-KR" sz="1400">
                <a:latin typeface="Arial" charset="0"/>
                <a:ea typeface="ＭＳ Ｐゴシック" pitchFamily="34" charset="-128"/>
              </a:rPr>
              <a:t>Second Advent</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II Pet. 3: 12 </a:t>
            </a: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the elements will melt with fire</a:t>
            </a: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a:t>
            </a:r>
          </a:p>
        </p:txBody>
      </p:sp>
      <p:sp>
        <p:nvSpPr>
          <p:cNvPr id="177161" name="Text Box 8"/>
          <p:cNvSpPr txBox="1">
            <a:spLocks noChangeArrowheads="1"/>
          </p:cNvSpPr>
          <p:nvPr/>
        </p:nvSpPr>
        <p:spPr bwMode="auto">
          <a:xfrm>
            <a:off x="539750" y="3063875"/>
            <a:ext cx="1076325" cy="30956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2) Meaning</a:t>
            </a:r>
          </a:p>
        </p:txBody>
      </p:sp>
      <p:sp>
        <p:nvSpPr>
          <p:cNvPr id="177162" name="Oval 9"/>
          <p:cNvSpPr>
            <a:spLocks noChangeArrowheads="1"/>
          </p:cNvSpPr>
          <p:nvPr/>
        </p:nvSpPr>
        <p:spPr bwMode="auto">
          <a:xfrm>
            <a:off x="2441575" y="3784600"/>
            <a:ext cx="865188" cy="431800"/>
          </a:xfrm>
          <a:prstGeom prst="ellipse">
            <a:avLst/>
          </a:prstGeom>
          <a:no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Word</a:t>
            </a:r>
          </a:p>
        </p:txBody>
      </p:sp>
      <p:sp>
        <p:nvSpPr>
          <p:cNvPr id="177163" name="Oval 10"/>
          <p:cNvSpPr>
            <a:spLocks noChangeArrowheads="1"/>
          </p:cNvSpPr>
          <p:nvPr/>
        </p:nvSpPr>
        <p:spPr bwMode="auto">
          <a:xfrm>
            <a:off x="928688" y="3784600"/>
            <a:ext cx="865187" cy="431800"/>
          </a:xfrm>
          <a:prstGeom prst="ellipse">
            <a:avLst/>
          </a:prstGeom>
          <a:solidFill>
            <a:srgbClr val="FF00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solidFill>
                  <a:schemeClr val="bg1"/>
                </a:solidFill>
                <a:latin typeface="+mj-lt"/>
                <a:ea typeface="ＭＳ Ｐゴシック" pitchFamily="34" charset="-128"/>
                <a:cs typeface="+mn-cs"/>
              </a:rPr>
              <a:t>Tongue</a:t>
            </a:r>
          </a:p>
        </p:txBody>
      </p:sp>
      <p:sp>
        <p:nvSpPr>
          <p:cNvPr id="177164" name="Oval 11"/>
          <p:cNvSpPr>
            <a:spLocks noChangeArrowheads="1"/>
          </p:cNvSpPr>
          <p:nvPr/>
        </p:nvSpPr>
        <p:spPr bwMode="auto">
          <a:xfrm>
            <a:off x="930275" y="4648200"/>
            <a:ext cx="865188" cy="431800"/>
          </a:xfrm>
          <a:prstGeom prst="ellipse">
            <a:avLst/>
          </a:prstGeom>
          <a:solidFill>
            <a:srgbClr val="FF00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solidFill>
                  <a:schemeClr val="bg1"/>
                </a:solidFill>
                <a:latin typeface="+mj-lt"/>
                <a:ea typeface="ＭＳ Ｐゴシック" pitchFamily="34" charset="-128"/>
                <a:cs typeface="+mn-cs"/>
              </a:rPr>
              <a:t>Fire</a:t>
            </a:r>
          </a:p>
        </p:txBody>
      </p:sp>
      <p:sp>
        <p:nvSpPr>
          <p:cNvPr id="177165" name="Oval 12"/>
          <p:cNvSpPr>
            <a:spLocks noChangeArrowheads="1"/>
          </p:cNvSpPr>
          <p:nvPr/>
        </p:nvSpPr>
        <p:spPr bwMode="auto">
          <a:xfrm>
            <a:off x="2441575" y="4648200"/>
            <a:ext cx="865188" cy="431800"/>
          </a:xfrm>
          <a:prstGeom prst="ellipse">
            <a:avLst/>
          </a:prstGeom>
          <a:no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Truth</a:t>
            </a:r>
          </a:p>
        </p:txBody>
      </p:sp>
      <p:sp>
        <p:nvSpPr>
          <p:cNvPr id="177166" name="AutoShape 13"/>
          <p:cNvSpPr>
            <a:spLocks noChangeArrowheads="1"/>
          </p:cNvSpPr>
          <p:nvPr/>
        </p:nvSpPr>
        <p:spPr bwMode="auto">
          <a:xfrm>
            <a:off x="1289050" y="4287838"/>
            <a:ext cx="215900" cy="288925"/>
          </a:xfrm>
          <a:prstGeom prst="downArrow">
            <a:avLst>
              <a:gd name="adj1" fmla="val 50000"/>
              <a:gd name="adj2" fmla="val 33456"/>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cs typeface="+mn-cs"/>
            </a:endParaRPr>
          </a:p>
        </p:txBody>
      </p:sp>
      <p:sp>
        <p:nvSpPr>
          <p:cNvPr id="177167" name="AutoShape 14"/>
          <p:cNvSpPr>
            <a:spLocks noChangeArrowheads="1"/>
          </p:cNvSpPr>
          <p:nvPr/>
        </p:nvSpPr>
        <p:spPr bwMode="auto">
          <a:xfrm>
            <a:off x="2800350" y="4287838"/>
            <a:ext cx="215900" cy="288925"/>
          </a:xfrm>
          <a:prstGeom prst="downArrow">
            <a:avLst>
              <a:gd name="adj1" fmla="val 50000"/>
              <a:gd name="adj2" fmla="val 33456"/>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cs typeface="+mn-cs"/>
            </a:endParaRPr>
          </a:p>
        </p:txBody>
      </p:sp>
      <p:sp>
        <p:nvSpPr>
          <p:cNvPr id="242703" name="AutoShape 15"/>
          <p:cNvSpPr>
            <a:spLocks/>
          </p:cNvSpPr>
          <p:nvPr/>
        </p:nvSpPr>
        <p:spPr bwMode="auto">
          <a:xfrm>
            <a:off x="3429000" y="4119563"/>
            <a:ext cx="142875" cy="1139825"/>
          </a:xfrm>
          <a:prstGeom prst="leftBrace">
            <a:avLst>
              <a:gd name="adj1" fmla="val 52816"/>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242704" name="Text Box 16"/>
          <p:cNvSpPr txBox="1">
            <a:spLocks noChangeArrowheads="1"/>
          </p:cNvSpPr>
          <p:nvPr/>
        </p:nvSpPr>
        <p:spPr bwMode="auto">
          <a:xfrm>
            <a:off x="2051050" y="5876925"/>
            <a:ext cx="4916488" cy="396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rgbClr val="FF6600"/>
                </a:solidFill>
                <a:latin typeface="Arial" charset="0"/>
                <a:ea typeface="ＭＳ Ｐゴシック" pitchFamily="34" charset="-128"/>
              </a:rPr>
              <a:t>Judgment by Fire </a:t>
            </a:r>
            <a:r>
              <a:rPr kumimoji="0" lang="en-US" sz="2000">
                <a:solidFill>
                  <a:srgbClr val="FF6600"/>
                </a:solidFill>
                <a:latin typeface="Arial" charset="0"/>
                <a:ea typeface="ＭＳ Ｐゴシック" pitchFamily="34" charset="-128"/>
              </a:rPr>
              <a:t>　＝　</a:t>
            </a:r>
            <a:r>
              <a:rPr kumimoji="0" lang="en-US" altLang="ko-KR" sz="2000">
                <a:solidFill>
                  <a:srgbClr val="FF6600"/>
                </a:solidFill>
                <a:latin typeface="Arial" charset="0"/>
                <a:ea typeface="ＭＳ Ｐゴシック" pitchFamily="34" charset="-128"/>
              </a:rPr>
              <a:t>Judgment by Truth</a:t>
            </a:r>
          </a:p>
        </p:txBody>
      </p:sp>
      <p:sp>
        <p:nvSpPr>
          <p:cNvPr id="177170" name="Line 17"/>
          <p:cNvSpPr>
            <a:spLocks noChangeShapeType="1"/>
          </p:cNvSpPr>
          <p:nvPr/>
        </p:nvSpPr>
        <p:spPr bwMode="auto">
          <a:xfrm>
            <a:off x="1865313" y="3981450"/>
            <a:ext cx="504825" cy="1588"/>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77171" name="Line 18"/>
          <p:cNvSpPr>
            <a:spLocks noChangeShapeType="1"/>
          </p:cNvSpPr>
          <p:nvPr/>
        </p:nvSpPr>
        <p:spPr bwMode="auto">
          <a:xfrm>
            <a:off x="1865313" y="4124325"/>
            <a:ext cx="504825" cy="1588"/>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77172" name="Line 19"/>
          <p:cNvSpPr>
            <a:spLocks noChangeShapeType="1"/>
          </p:cNvSpPr>
          <p:nvPr/>
        </p:nvSpPr>
        <p:spPr bwMode="auto">
          <a:xfrm>
            <a:off x="1865313" y="4846638"/>
            <a:ext cx="504825" cy="1587"/>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77173" name="Line 20"/>
          <p:cNvSpPr>
            <a:spLocks noChangeShapeType="1"/>
          </p:cNvSpPr>
          <p:nvPr/>
        </p:nvSpPr>
        <p:spPr bwMode="auto">
          <a:xfrm>
            <a:off x="1865313" y="4989513"/>
            <a:ext cx="504825" cy="1587"/>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42709" name="AutoShape 21"/>
          <p:cNvSpPr>
            <a:spLocks/>
          </p:cNvSpPr>
          <p:nvPr/>
        </p:nvSpPr>
        <p:spPr bwMode="auto">
          <a:xfrm>
            <a:off x="3048000" y="1814513"/>
            <a:ext cx="133350" cy="415925"/>
          </a:xfrm>
          <a:prstGeom prst="leftBrace">
            <a:avLst>
              <a:gd name="adj1" fmla="val 33241"/>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Line 1"/>
          <p:cNvSpPr>
            <a:spLocks noChangeShapeType="1"/>
          </p:cNvSpPr>
          <p:nvPr/>
        </p:nvSpPr>
        <p:spPr bwMode="auto">
          <a:xfrm>
            <a:off x="5789613" y="2825750"/>
            <a:ext cx="1587" cy="1439863"/>
          </a:xfrm>
          <a:prstGeom prst="line">
            <a:avLst/>
          </a:prstGeom>
          <a:noFill/>
          <a:ln w="5724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178179" name="Text Box 2"/>
          <p:cNvSpPr txBox="1">
            <a:spLocks noChangeArrowheads="1"/>
          </p:cNvSpPr>
          <p:nvPr/>
        </p:nvSpPr>
        <p:spPr bwMode="auto">
          <a:xfrm>
            <a:off x="257175" y="500063"/>
            <a:ext cx="2543175" cy="401637"/>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000" dirty="0">
                <a:latin typeface="+mj-lt"/>
                <a:ea typeface="ＭＳ Ｐゴシック" pitchFamily="34" charset="-128"/>
                <a:cs typeface="+mn-cs"/>
              </a:rPr>
              <a:t>(4) Sun, Moon, Stars</a:t>
            </a:r>
          </a:p>
        </p:txBody>
      </p:sp>
      <p:sp>
        <p:nvSpPr>
          <p:cNvPr id="244739" name="Text Box 3"/>
          <p:cNvSpPr txBox="1">
            <a:spLocks noChangeArrowheads="1"/>
          </p:cNvSpPr>
          <p:nvPr/>
        </p:nvSpPr>
        <p:spPr bwMode="auto">
          <a:xfrm>
            <a:off x="2740025" y="544513"/>
            <a:ext cx="5903913" cy="74136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Matt.  24: 29</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…the sun will be darkened, and the moon will not give its light, and the stars will fall from heaven, and the powers of the heavens will be shaken;</a:t>
            </a:r>
          </a:p>
        </p:txBody>
      </p:sp>
      <p:sp>
        <p:nvSpPr>
          <p:cNvPr id="178181" name="Text Box 4"/>
          <p:cNvSpPr txBox="1">
            <a:spLocks noChangeArrowheads="1"/>
          </p:cNvSpPr>
          <p:nvPr/>
        </p:nvSpPr>
        <p:spPr bwMode="auto">
          <a:xfrm>
            <a:off x="2268538" y="1760538"/>
            <a:ext cx="6875462" cy="525462"/>
          </a:xfrm>
          <a:prstGeom prst="rect">
            <a:avLst/>
          </a:prstGeom>
          <a:noFill/>
          <a:ln w="9525">
            <a:noFill/>
            <a:round/>
            <a:headEnd/>
            <a:tailEnd/>
          </a:ln>
        </p:spPr>
        <p:txBody>
          <a:bodyPr lIns="90000" tIns="46800" rIns="90000" bIns="46800">
            <a:spAutoFit/>
          </a:bodyPr>
          <a:lstStyle/>
          <a:p>
            <a:pPr algn="just"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   Gen. 37: 9-10 …the sun, the moon, and eleven stars were bowing</a:t>
            </a:r>
          </a:p>
          <a:p>
            <a:pPr algn="just"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 down to me</a:t>
            </a:r>
          </a:p>
        </p:txBody>
      </p:sp>
      <p:sp>
        <p:nvSpPr>
          <p:cNvPr id="244741" name="Text Box 5"/>
          <p:cNvSpPr txBox="1">
            <a:spLocks noChangeArrowheads="1"/>
          </p:cNvSpPr>
          <p:nvPr/>
        </p:nvSpPr>
        <p:spPr bwMode="auto">
          <a:xfrm>
            <a:off x="2771775" y="1285875"/>
            <a:ext cx="1228725" cy="52546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Literal</a:t>
            </a:r>
            <a:r>
              <a:rPr kumimoji="0" lang="en-US" sz="1400">
                <a:latin typeface="Arial" charset="0"/>
                <a:ea typeface="ＭＳ Ｐゴシック" pitchFamily="34" charset="-128"/>
              </a:rPr>
              <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Symbolic</a:t>
            </a:r>
            <a:r>
              <a:rPr kumimoji="0" lang="en-US" sz="1400">
                <a:latin typeface="Arial" charset="0"/>
                <a:ea typeface="ＭＳ Ｐゴシック" pitchFamily="34" charset="-128"/>
              </a:rPr>
              <a:t>： ？</a:t>
            </a:r>
          </a:p>
        </p:txBody>
      </p:sp>
      <p:sp>
        <p:nvSpPr>
          <p:cNvPr id="244742" name="AutoShape 6"/>
          <p:cNvSpPr>
            <a:spLocks/>
          </p:cNvSpPr>
          <p:nvPr/>
        </p:nvSpPr>
        <p:spPr bwMode="auto">
          <a:xfrm>
            <a:off x="2714625" y="1357313"/>
            <a:ext cx="71438" cy="428625"/>
          </a:xfrm>
          <a:prstGeom prst="leftBrace">
            <a:avLst>
              <a:gd name="adj1" fmla="val 27694"/>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178184" name="Text Box 7"/>
          <p:cNvSpPr txBox="1">
            <a:spLocks noChangeArrowheads="1"/>
          </p:cNvSpPr>
          <p:nvPr/>
        </p:nvSpPr>
        <p:spPr bwMode="auto">
          <a:xfrm>
            <a:off x="903288" y="1357313"/>
            <a:ext cx="1773237" cy="3095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1) Sun, Moon, Stars</a:t>
            </a:r>
          </a:p>
        </p:txBody>
      </p:sp>
      <p:sp>
        <p:nvSpPr>
          <p:cNvPr id="178185" name="Text Box 8"/>
          <p:cNvSpPr txBox="1">
            <a:spLocks noChangeArrowheads="1"/>
          </p:cNvSpPr>
          <p:nvPr/>
        </p:nvSpPr>
        <p:spPr bwMode="auto">
          <a:xfrm>
            <a:off x="1285875" y="1785938"/>
            <a:ext cx="1076325" cy="3095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sz="1400" dirty="0">
                <a:latin typeface="+mj-lt"/>
                <a:ea typeface="ＭＳ Ｐゴシック" pitchFamily="34" charset="-128"/>
                <a:cs typeface="+mn-cs"/>
              </a:rPr>
              <a:t>2) </a:t>
            </a:r>
            <a:r>
              <a:rPr kumimoji="0" lang="en-US" altLang="ko-KR" sz="1400" dirty="0">
                <a:latin typeface="+mj-lt"/>
                <a:ea typeface="ＭＳ Ｐゴシック" pitchFamily="34" charset="-128"/>
                <a:cs typeface="+mn-cs"/>
              </a:rPr>
              <a:t>Meaning</a:t>
            </a:r>
          </a:p>
        </p:txBody>
      </p:sp>
      <p:sp>
        <p:nvSpPr>
          <p:cNvPr id="178186" name="Oval 9"/>
          <p:cNvSpPr>
            <a:spLocks noChangeArrowheads="1"/>
          </p:cNvSpPr>
          <p:nvPr/>
        </p:nvSpPr>
        <p:spPr bwMode="auto">
          <a:xfrm>
            <a:off x="1620838" y="2319338"/>
            <a:ext cx="504825" cy="433387"/>
          </a:xfrm>
          <a:prstGeom prst="ellipse">
            <a:avLst/>
          </a:prstGeom>
          <a:noFill/>
          <a:ln w="1397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Sun</a:t>
            </a:r>
          </a:p>
        </p:txBody>
      </p:sp>
      <p:sp>
        <p:nvSpPr>
          <p:cNvPr id="178187" name="Oval 10"/>
          <p:cNvSpPr>
            <a:spLocks noChangeArrowheads="1"/>
          </p:cNvSpPr>
          <p:nvPr/>
        </p:nvSpPr>
        <p:spPr bwMode="auto">
          <a:xfrm>
            <a:off x="2989263" y="2319338"/>
            <a:ext cx="504825" cy="433387"/>
          </a:xfrm>
          <a:prstGeom prst="ellipse">
            <a:avLst/>
          </a:prstGeom>
          <a:noFill/>
          <a:ln w="1397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Moon</a:t>
            </a:r>
          </a:p>
        </p:txBody>
      </p:sp>
      <p:sp>
        <p:nvSpPr>
          <p:cNvPr id="178188" name="Oval 11"/>
          <p:cNvSpPr>
            <a:spLocks noChangeArrowheads="1"/>
          </p:cNvSpPr>
          <p:nvPr/>
        </p:nvSpPr>
        <p:spPr bwMode="auto">
          <a:xfrm>
            <a:off x="5548313" y="2319338"/>
            <a:ext cx="504825" cy="433387"/>
          </a:xfrm>
          <a:prstGeom prst="ellipse">
            <a:avLst/>
          </a:prstGeom>
          <a:noFill/>
          <a:ln w="1397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Stars</a:t>
            </a:r>
          </a:p>
        </p:txBody>
      </p:sp>
      <p:sp>
        <p:nvSpPr>
          <p:cNvPr id="178189" name="Oval 12"/>
          <p:cNvSpPr>
            <a:spLocks noChangeArrowheads="1"/>
          </p:cNvSpPr>
          <p:nvPr/>
        </p:nvSpPr>
        <p:spPr bwMode="auto">
          <a:xfrm>
            <a:off x="1620838" y="2967038"/>
            <a:ext cx="504825" cy="433387"/>
          </a:xfrm>
          <a:prstGeom prst="ellipse">
            <a:avLst/>
          </a:prstGeom>
          <a:solidFill>
            <a:srgbClr val="F2EC25"/>
          </a:solidFill>
          <a:ln w="1397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Father</a:t>
            </a:r>
          </a:p>
        </p:txBody>
      </p:sp>
      <p:sp>
        <p:nvSpPr>
          <p:cNvPr id="178191" name="Oval 14"/>
          <p:cNvSpPr>
            <a:spLocks noChangeArrowheads="1"/>
          </p:cNvSpPr>
          <p:nvPr/>
        </p:nvSpPr>
        <p:spPr bwMode="auto">
          <a:xfrm>
            <a:off x="5286375" y="2967038"/>
            <a:ext cx="1008063" cy="433387"/>
          </a:xfrm>
          <a:prstGeom prst="ellipse">
            <a:avLst/>
          </a:prstGeom>
          <a:solidFill>
            <a:srgbClr val="FF9900"/>
          </a:solidFill>
          <a:ln w="1397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Brethren</a:t>
            </a:r>
          </a:p>
        </p:txBody>
      </p:sp>
      <p:sp>
        <p:nvSpPr>
          <p:cNvPr id="178195" name="Oval 18"/>
          <p:cNvSpPr>
            <a:spLocks noChangeArrowheads="1"/>
          </p:cNvSpPr>
          <p:nvPr/>
        </p:nvSpPr>
        <p:spPr bwMode="auto">
          <a:xfrm>
            <a:off x="1452563" y="4852988"/>
            <a:ext cx="1008062" cy="433387"/>
          </a:xfrm>
          <a:prstGeom prst="ellipse">
            <a:avLst/>
          </a:prstGeom>
          <a:solidFill>
            <a:srgbClr val="F2EC25"/>
          </a:solidFill>
          <a:ln w="1397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sz="1200" dirty="0">
                <a:latin typeface="+mj-lt"/>
                <a:ea typeface="ＭＳ Ｐゴシック" pitchFamily="34" charset="-128"/>
                <a:cs typeface="+mn-cs"/>
              </a:rPr>
              <a:t>2</a:t>
            </a:r>
            <a:r>
              <a:rPr kumimoji="0" lang="en-US" sz="1200" baseline="30000" dirty="0">
                <a:latin typeface="+mj-lt"/>
                <a:ea typeface="ＭＳ Ｐゴシック" pitchFamily="34" charset="-128"/>
                <a:cs typeface="+mn-cs"/>
              </a:rPr>
              <a:t>nd</a:t>
            </a:r>
            <a:r>
              <a:rPr kumimoji="0" lang="en-US" sz="1200" dirty="0">
                <a:latin typeface="+mj-lt"/>
                <a:ea typeface="ＭＳ Ｐゴシック" pitchFamily="34" charset="-128"/>
                <a:cs typeface="+mn-cs"/>
              </a:rPr>
              <a:t> Advent</a:t>
            </a:r>
          </a:p>
        </p:txBody>
      </p:sp>
      <p:sp>
        <p:nvSpPr>
          <p:cNvPr id="244751" name="Oval 22"/>
          <p:cNvSpPr>
            <a:spLocks noChangeArrowheads="1"/>
          </p:cNvSpPr>
          <p:nvPr/>
        </p:nvSpPr>
        <p:spPr bwMode="auto">
          <a:xfrm>
            <a:off x="3781425" y="3544888"/>
            <a:ext cx="790575" cy="433387"/>
          </a:xfrm>
          <a:prstGeom prst="ellipse">
            <a:avLst/>
          </a:prstGeom>
          <a:noFill/>
          <a:ln w="9525">
            <a:noFill/>
            <a:round/>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Law</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candlelight</a:t>
            </a:r>
            <a:r>
              <a:rPr kumimoji="0" lang="en-US" sz="1200">
                <a:latin typeface="Arial" charset="0"/>
                <a:ea typeface="ＭＳ Ｐゴシック" pitchFamily="34" charset="-128"/>
              </a:rPr>
              <a:t>）</a:t>
            </a:r>
          </a:p>
        </p:txBody>
      </p:sp>
      <p:sp>
        <p:nvSpPr>
          <p:cNvPr id="244752" name="Oval 23"/>
          <p:cNvSpPr>
            <a:spLocks noChangeArrowheads="1"/>
          </p:cNvSpPr>
          <p:nvPr/>
        </p:nvSpPr>
        <p:spPr bwMode="auto">
          <a:xfrm>
            <a:off x="3786188" y="4259263"/>
            <a:ext cx="790575" cy="433387"/>
          </a:xfrm>
          <a:prstGeom prst="ellipse">
            <a:avLst/>
          </a:prstGeom>
          <a:noFill/>
          <a:ln w="9525">
            <a:noFill/>
            <a:round/>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Gospel</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electricity, light</a:t>
            </a:r>
            <a:r>
              <a:rPr kumimoji="0" lang="en-US" sz="1200">
                <a:latin typeface="Arial" charset="0"/>
                <a:ea typeface="ＭＳ Ｐゴシック" pitchFamily="34" charset="-128"/>
              </a:rPr>
              <a:t>）</a:t>
            </a:r>
          </a:p>
        </p:txBody>
      </p:sp>
      <p:sp>
        <p:nvSpPr>
          <p:cNvPr id="244753" name="Oval 24"/>
          <p:cNvSpPr>
            <a:spLocks noChangeArrowheads="1"/>
          </p:cNvSpPr>
          <p:nvPr/>
        </p:nvSpPr>
        <p:spPr bwMode="auto">
          <a:xfrm>
            <a:off x="3884613" y="5153025"/>
            <a:ext cx="790575" cy="303213"/>
          </a:xfrm>
          <a:prstGeom prst="ellipse">
            <a:avLst/>
          </a:prstGeom>
          <a:noFill/>
          <a:ln w="9525">
            <a:noFill/>
            <a:round/>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Word of the</a:t>
            </a:r>
            <a:br>
              <a:rPr kumimoji="0" lang="en-US" altLang="ko-KR" sz="1200">
                <a:latin typeface="Arial" charset="0"/>
                <a:ea typeface="ＭＳ Ｐゴシック" pitchFamily="34" charset="-128"/>
              </a:rPr>
            </a:br>
            <a:r>
              <a:rPr kumimoji="0" lang="en-US" altLang="ko-KR" sz="1200">
                <a:latin typeface="Arial" charset="0"/>
                <a:ea typeface="ＭＳ Ｐゴシック" pitchFamily="34" charset="-128"/>
              </a:rPr>
              <a:t>Completed Testament</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sun</a:t>
            </a:r>
            <a:r>
              <a:rPr kumimoji="0" lang="en-US" sz="1200">
                <a:latin typeface="Arial" charset="0"/>
                <a:ea typeface="ＭＳ Ｐゴシック" pitchFamily="34" charset="-128"/>
              </a:rPr>
              <a:t>）</a:t>
            </a:r>
          </a:p>
        </p:txBody>
      </p:sp>
      <p:sp>
        <p:nvSpPr>
          <p:cNvPr id="178202" name="Line 25"/>
          <p:cNvSpPr>
            <a:spLocks noChangeShapeType="1"/>
          </p:cNvSpPr>
          <p:nvPr/>
        </p:nvSpPr>
        <p:spPr bwMode="auto">
          <a:xfrm flipH="1">
            <a:off x="4500563" y="3830638"/>
            <a:ext cx="928687" cy="5730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78203" name="Line 26"/>
          <p:cNvSpPr>
            <a:spLocks noChangeShapeType="1"/>
          </p:cNvSpPr>
          <p:nvPr/>
        </p:nvSpPr>
        <p:spPr bwMode="auto">
          <a:xfrm flipH="1">
            <a:off x="4786313" y="4616450"/>
            <a:ext cx="785812" cy="500063"/>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78204" name="Line 27"/>
          <p:cNvSpPr>
            <a:spLocks noChangeShapeType="1"/>
          </p:cNvSpPr>
          <p:nvPr/>
        </p:nvSpPr>
        <p:spPr bwMode="auto">
          <a:xfrm>
            <a:off x="1928813" y="4473575"/>
            <a:ext cx="1587" cy="431800"/>
          </a:xfrm>
          <a:prstGeom prst="line">
            <a:avLst/>
          </a:prstGeom>
          <a:noFill/>
          <a:ln w="5724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178205" name="Line 28"/>
          <p:cNvSpPr>
            <a:spLocks noChangeShapeType="1"/>
          </p:cNvSpPr>
          <p:nvPr/>
        </p:nvSpPr>
        <p:spPr bwMode="auto">
          <a:xfrm>
            <a:off x="3286125" y="4545013"/>
            <a:ext cx="1588" cy="431800"/>
          </a:xfrm>
          <a:prstGeom prst="line">
            <a:avLst/>
          </a:prstGeom>
          <a:noFill/>
          <a:ln w="5724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178206" name="Line 29"/>
          <p:cNvSpPr>
            <a:spLocks noChangeShapeType="1"/>
          </p:cNvSpPr>
          <p:nvPr/>
        </p:nvSpPr>
        <p:spPr bwMode="auto">
          <a:xfrm flipH="1">
            <a:off x="3270250" y="3470275"/>
            <a:ext cx="14288" cy="719138"/>
          </a:xfrm>
          <a:prstGeom prst="line">
            <a:avLst/>
          </a:prstGeom>
          <a:noFill/>
          <a:ln w="5724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178207" name="Line 30"/>
          <p:cNvSpPr>
            <a:spLocks noChangeShapeType="1"/>
          </p:cNvSpPr>
          <p:nvPr/>
        </p:nvSpPr>
        <p:spPr bwMode="auto">
          <a:xfrm>
            <a:off x="1909763" y="3470275"/>
            <a:ext cx="1587" cy="720725"/>
          </a:xfrm>
          <a:prstGeom prst="line">
            <a:avLst/>
          </a:prstGeom>
          <a:noFill/>
          <a:ln w="5724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178208" name="Line 31"/>
          <p:cNvSpPr>
            <a:spLocks noChangeShapeType="1"/>
          </p:cNvSpPr>
          <p:nvPr/>
        </p:nvSpPr>
        <p:spPr bwMode="auto">
          <a:xfrm>
            <a:off x="1908175" y="2825750"/>
            <a:ext cx="1588" cy="139700"/>
          </a:xfrm>
          <a:prstGeom prst="line">
            <a:avLst/>
          </a:prstGeom>
          <a:noFill/>
          <a:ln w="5724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178209" name="Line 32"/>
          <p:cNvSpPr>
            <a:spLocks noChangeShapeType="1"/>
          </p:cNvSpPr>
          <p:nvPr/>
        </p:nvSpPr>
        <p:spPr bwMode="auto">
          <a:xfrm>
            <a:off x="3276600" y="2825750"/>
            <a:ext cx="1588" cy="139700"/>
          </a:xfrm>
          <a:prstGeom prst="line">
            <a:avLst/>
          </a:prstGeom>
          <a:noFill/>
          <a:ln w="5724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178210" name="Line 33"/>
          <p:cNvSpPr>
            <a:spLocks noChangeShapeType="1"/>
          </p:cNvSpPr>
          <p:nvPr/>
        </p:nvSpPr>
        <p:spPr bwMode="auto">
          <a:xfrm>
            <a:off x="2054225" y="3327400"/>
            <a:ext cx="288925" cy="28892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178211" name="Line 34"/>
          <p:cNvSpPr>
            <a:spLocks noChangeShapeType="1"/>
          </p:cNvSpPr>
          <p:nvPr/>
        </p:nvSpPr>
        <p:spPr bwMode="auto">
          <a:xfrm flipV="1">
            <a:off x="2773363" y="3321050"/>
            <a:ext cx="360362" cy="30162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178212" name="AutoShape 35"/>
          <p:cNvSpPr>
            <a:spLocks noChangeArrowheads="1"/>
          </p:cNvSpPr>
          <p:nvPr/>
        </p:nvSpPr>
        <p:spPr bwMode="auto">
          <a:xfrm>
            <a:off x="6357938" y="3687763"/>
            <a:ext cx="431800" cy="142875"/>
          </a:xfrm>
          <a:prstGeom prst="rightArrow">
            <a:avLst>
              <a:gd name="adj1" fmla="val 50000"/>
              <a:gd name="adj2" fmla="val 75556"/>
            </a:avLst>
          </a:prstGeom>
          <a:solidFill>
            <a:schemeClr val="accent3">
              <a:lumMod val="6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900">
              <a:latin typeface="Arial" charset="0"/>
              <a:ea typeface="ＭＳ Ｐゴシック" pitchFamily="34" charset="-128"/>
              <a:cs typeface="+mn-cs"/>
            </a:endParaRPr>
          </a:p>
        </p:txBody>
      </p:sp>
      <p:sp>
        <p:nvSpPr>
          <p:cNvPr id="178213" name="AutoShape 36"/>
          <p:cNvSpPr>
            <a:spLocks noChangeArrowheads="1"/>
          </p:cNvSpPr>
          <p:nvPr/>
        </p:nvSpPr>
        <p:spPr bwMode="auto">
          <a:xfrm>
            <a:off x="6357938" y="4402138"/>
            <a:ext cx="431800" cy="142875"/>
          </a:xfrm>
          <a:prstGeom prst="rightArrow">
            <a:avLst>
              <a:gd name="adj1" fmla="val 50000"/>
              <a:gd name="adj2" fmla="val 75556"/>
            </a:avLst>
          </a:prstGeom>
          <a:solidFill>
            <a:schemeClr val="accent3">
              <a:lumMod val="6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900">
              <a:latin typeface="Arial" charset="0"/>
              <a:ea typeface="ＭＳ Ｐゴシック" pitchFamily="34" charset="-128"/>
              <a:cs typeface="+mn-cs"/>
            </a:endParaRPr>
          </a:p>
        </p:txBody>
      </p:sp>
      <p:sp>
        <p:nvSpPr>
          <p:cNvPr id="178214" name="Line 37"/>
          <p:cNvSpPr>
            <a:spLocks noChangeShapeType="1"/>
          </p:cNvSpPr>
          <p:nvPr/>
        </p:nvSpPr>
        <p:spPr bwMode="auto">
          <a:xfrm flipH="1">
            <a:off x="4710113" y="4552950"/>
            <a:ext cx="731837" cy="1588"/>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78215" name="Line 38"/>
          <p:cNvSpPr>
            <a:spLocks noChangeShapeType="1"/>
          </p:cNvSpPr>
          <p:nvPr/>
        </p:nvSpPr>
        <p:spPr bwMode="auto">
          <a:xfrm>
            <a:off x="2786063" y="3759200"/>
            <a:ext cx="2447925" cy="1588"/>
          </a:xfrm>
          <a:prstGeom prst="line">
            <a:avLst/>
          </a:prstGeom>
          <a:noFill/>
          <a:ln w="3816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78216" name="Oval 40"/>
          <p:cNvSpPr>
            <a:spLocks noChangeArrowheads="1"/>
          </p:cNvSpPr>
          <p:nvPr/>
        </p:nvSpPr>
        <p:spPr bwMode="auto">
          <a:xfrm>
            <a:off x="6813550" y="3544888"/>
            <a:ext cx="830263" cy="431800"/>
          </a:xfrm>
          <a:prstGeom prst="ellipse">
            <a:avLst/>
          </a:prstGeom>
          <a:noFill/>
          <a:ln w="13970">
            <a:solidFill>
              <a:schemeClr val="tx1"/>
            </a:solidFill>
            <a:miter lim="800000"/>
            <a:headEnd/>
            <a:tailEnd/>
          </a:ln>
        </p:spPr>
        <p:txBody>
          <a:bodyPr wrap="none"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solidFill>
                  <a:srgbClr val="008080"/>
                </a:solidFill>
                <a:latin typeface="+mj-lt"/>
                <a:ea typeface="ＭＳ Ｐゴシック" pitchFamily="34" charset="-128"/>
                <a:cs typeface="+mn-cs"/>
              </a:rPr>
              <a:t>Lose </a:t>
            </a:r>
            <a:br>
              <a:rPr kumimoji="0" lang="en-US" altLang="ko-KR" sz="1200" dirty="0">
                <a:solidFill>
                  <a:srgbClr val="008080"/>
                </a:solidFill>
                <a:latin typeface="+mj-lt"/>
                <a:ea typeface="ＭＳ Ｐゴシック" pitchFamily="34" charset="-128"/>
                <a:cs typeface="+mn-cs"/>
              </a:rPr>
            </a:br>
            <a:r>
              <a:rPr kumimoji="0" lang="en-US" altLang="ko-KR" sz="1200" dirty="0">
                <a:solidFill>
                  <a:srgbClr val="008080"/>
                </a:solidFill>
                <a:latin typeface="+mj-lt"/>
                <a:ea typeface="ＭＳ Ｐゴシック" pitchFamily="34" charset="-128"/>
                <a:cs typeface="+mn-cs"/>
              </a:rPr>
              <a:t>Position</a:t>
            </a:r>
          </a:p>
        </p:txBody>
      </p:sp>
      <p:sp>
        <p:nvSpPr>
          <p:cNvPr id="178217" name="Oval 41"/>
          <p:cNvSpPr>
            <a:spLocks noChangeArrowheads="1"/>
          </p:cNvSpPr>
          <p:nvPr/>
        </p:nvSpPr>
        <p:spPr bwMode="auto">
          <a:xfrm>
            <a:off x="6858000" y="4259263"/>
            <a:ext cx="785813" cy="431800"/>
          </a:xfrm>
          <a:prstGeom prst="ellipse">
            <a:avLst/>
          </a:prstGeom>
          <a:noFill/>
          <a:ln w="13970">
            <a:solidFill>
              <a:schemeClr val="tx1"/>
            </a:solidFill>
            <a:miter lim="800000"/>
            <a:headEnd/>
            <a:tailEnd/>
          </a:ln>
        </p:spPr>
        <p:txBody>
          <a:bodyPr wrap="none"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solidFill>
                  <a:srgbClr val="008080"/>
                </a:solidFill>
                <a:latin typeface="+mj-lt"/>
                <a:ea typeface="ＭＳ Ｐゴシック" pitchFamily="34" charset="-128"/>
                <a:cs typeface="+mn-cs"/>
              </a:rPr>
              <a:t>Lose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solidFill>
                  <a:srgbClr val="008080"/>
                </a:solidFill>
                <a:latin typeface="+mj-lt"/>
                <a:ea typeface="ＭＳ Ｐゴシック" pitchFamily="34" charset="-128"/>
                <a:cs typeface="+mn-cs"/>
              </a:rPr>
              <a:t>Position</a:t>
            </a:r>
          </a:p>
        </p:txBody>
      </p:sp>
      <p:sp>
        <p:nvSpPr>
          <p:cNvPr id="244770" name="Text Box 42"/>
          <p:cNvSpPr txBox="1">
            <a:spLocks noChangeArrowheads="1"/>
          </p:cNvSpPr>
          <p:nvPr/>
        </p:nvSpPr>
        <p:spPr bwMode="auto">
          <a:xfrm>
            <a:off x="468313" y="5895975"/>
            <a:ext cx="8785225" cy="7016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rgbClr val="FF6600"/>
                </a:solidFill>
                <a:latin typeface="Arial" charset="0"/>
                <a:ea typeface="ＭＳ Ｐゴシック" pitchFamily="34" charset="-128"/>
              </a:rPr>
              <a:t>Be darkened    </a:t>
            </a:r>
            <a:r>
              <a:rPr kumimoji="0" lang="en-US" sz="2000">
                <a:solidFill>
                  <a:srgbClr val="FF6600"/>
                </a:solidFill>
                <a:latin typeface="Arial" charset="0"/>
                <a:ea typeface="ＭＳ Ｐゴシック" pitchFamily="34" charset="-128"/>
              </a:rPr>
              <a:t>＝</a:t>
            </a:r>
            <a:r>
              <a:rPr kumimoji="0" lang="en-US" altLang="ko-KR" sz="2000">
                <a:solidFill>
                  <a:srgbClr val="FF6600"/>
                </a:solidFill>
                <a:latin typeface="Arial" charset="0"/>
                <a:ea typeface="ＭＳ Ｐゴシック" pitchFamily="34" charset="-128"/>
              </a:rPr>
              <a:t>Foreshadows the end of the mission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rgbClr val="FF6600"/>
                </a:solidFill>
                <a:latin typeface="Arial" charset="0"/>
                <a:ea typeface="ＭＳ Ｐゴシック" pitchFamily="34" charset="-128"/>
              </a:rPr>
              <a:t>Stars fall         </a:t>
            </a:r>
            <a:r>
              <a:rPr kumimoji="0" lang="en-US" sz="2000">
                <a:solidFill>
                  <a:srgbClr val="FF6600"/>
                </a:solidFill>
                <a:latin typeface="Arial" charset="0"/>
                <a:ea typeface="ＭＳ Ｐゴシック" pitchFamily="34" charset="-128"/>
              </a:rPr>
              <a:t>＝ </a:t>
            </a:r>
            <a:r>
              <a:rPr kumimoji="0" lang="en-US" altLang="ko-KR" sz="2000">
                <a:solidFill>
                  <a:srgbClr val="FF6600"/>
                </a:solidFill>
                <a:latin typeface="Arial" charset="0"/>
                <a:ea typeface="ＭＳ Ｐゴシック" pitchFamily="34" charset="-128"/>
              </a:rPr>
              <a:t>Foreshadows failure by not fulfilling one’s responsibility</a:t>
            </a:r>
          </a:p>
        </p:txBody>
      </p:sp>
      <p:sp>
        <p:nvSpPr>
          <p:cNvPr id="178192" name="Oval 15"/>
          <p:cNvSpPr>
            <a:spLocks noChangeArrowheads="1"/>
          </p:cNvSpPr>
          <p:nvPr/>
        </p:nvSpPr>
        <p:spPr bwMode="auto">
          <a:xfrm>
            <a:off x="1571625" y="4044950"/>
            <a:ext cx="647700" cy="433388"/>
          </a:xfrm>
          <a:prstGeom prst="ellipse">
            <a:avLst/>
          </a:prstGeom>
          <a:solidFill>
            <a:srgbClr val="F2EC25"/>
          </a:solidFill>
          <a:ln w="1397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Jesus</a:t>
            </a:r>
          </a:p>
        </p:txBody>
      </p:sp>
      <p:sp>
        <p:nvSpPr>
          <p:cNvPr id="178190" name="Oval 13"/>
          <p:cNvSpPr>
            <a:spLocks noChangeArrowheads="1"/>
          </p:cNvSpPr>
          <p:nvPr/>
        </p:nvSpPr>
        <p:spPr bwMode="auto">
          <a:xfrm>
            <a:off x="2989263" y="2967038"/>
            <a:ext cx="504825" cy="433387"/>
          </a:xfrm>
          <a:prstGeom prst="ellipse">
            <a:avLst/>
          </a:prstGeom>
          <a:solidFill>
            <a:srgbClr val="FFCCCC"/>
          </a:solidFill>
          <a:ln w="1397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Mother</a:t>
            </a:r>
          </a:p>
        </p:txBody>
      </p:sp>
      <p:sp>
        <p:nvSpPr>
          <p:cNvPr id="178193" name="Oval 16"/>
          <p:cNvSpPr>
            <a:spLocks noChangeArrowheads="1"/>
          </p:cNvSpPr>
          <p:nvPr/>
        </p:nvSpPr>
        <p:spPr bwMode="auto">
          <a:xfrm>
            <a:off x="2857500" y="4044950"/>
            <a:ext cx="779463" cy="436563"/>
          </a:xfrm>
          <a:prstGeom prst="ellipse">
            <a:avLst/>
          </a:prstGeom>
          <a:solidFill>
            <a:srgbClr val="FFCCCC"/>
          </a:solidFill>
          <a:ln w="1397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Holy Spirit</a:t>
            </a:r>
          </a:p>
        </p:txBody>
      </p:sp>
      <p:sp>
        <p:nvSpPr>
          <p:cNvPr id="178196" name="Oval 19"/>
          <p:cNvSpPr>
            <a:spLocks noChangeArrowheads="1"/>
          </p:cNvSpPr>
          <p:nvPr/>
        </p:nvSpPr>
        <p:spPr bwMode="auto">
          <a:xfrm>
            <a:off x="2786063" y="4830763"/>
            <a:ext cx="1008062" cy="433387"/>
          </a:xfrm>
          <a:prstGeom prst="ellipse">
            <a:avLst/>
          </a:prstGeom>
          <a:solidFill>
            <a:srgbClr val="FFCCCC"/>
          </a:solidFill>
          <a:ln w="1397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Holy Spirit</a:t>
            </a:r>
          </a:p>
        </p:txBody>
      </p:sp>
      <p:sp>
        <p:nvSpPr>
          <p:cNvPr id="178197" name="Oval 20"/>
          <p:cNvSpPr>
            <a:spLocks noChangeArrowheads="1"/>
          </p:cNvSpPr>
          <p:nvPr/>
        </p:nvSpPr>
        <p:spPr bwMode="auto">
          <a:xfrm>
            <a:off x="2197100" y="3543300"/>
            <a:ext cx="720725" cy="433388"/>
          </a:xfrm>
          <a:prstGeom prst="ellipse">
            <a:avLst/>
          </a:prstGeom>
          <a:solidFill>
            <a:schemeClr val="bg1"/>
          </a:solidFill>
          <a:ln w="1397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Moses</a:t>
            </a:r>
          </a:p>
        </p:txBody>
      </p:sp>
      <p:sp>
        <p:nvSpPr>
          <p:cNvPr id="178194" name="Oval 17"/>
          <p:cNvSpPr>
            <a:spLocks noChangeArrowheads="1"/>
          </p:cNvSpPr>
          <p:nvPr/>
        </p:nvSpPr>
        <p:spPr bwMode="auto">
          <a:xfrm>
            <a:off x="5289550" y="4262438"/>
            <a:ext cx="1008063" cy="433387"/>
          </a:xfrm>
          <a:prstGeom prst="ellipse">
            <a:avLst/>
          </a:prstGeom>
          <a:solidFill>
            <a:srgbClr val="FF9900"/>
          </a:solidFill>
          <a:ln w="1397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Christianity</a:t>
            </a:r>
          </a:p>
        </p:txBody>
      </p:sp>
      <p:sp>
        <p:nvSpPr>
          <p:cNvPr id="178198" name="Oval 21"/>
          <p:cNvSpPr>
            <a:spLocks noChangeArrowheads="1"/>
          </p:cNvSpPr>
          <p:nvPr/>
        </p:nvSpPr>
        <p:spPr bwMode="auto">
          <a:xfrm>
            <a:off x="5287963" y="3543300"/>
            <a:ext cx="1008062" cy="433388"/>
          </a:xfrm>
          <a:prstGeom prst="ellipse">
            <a:avLst/>
          </a:prstGeom>
          <a:solidFill>
            <a:srgbClr val="FF9900"/>
          </a:solidFill>
          <a:ln w="1397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Judaism</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ext Box 1"/>
          <p:cNvSpPr txBox="1">
            <a:spLocks noChangeArrowheads="1"/>
          </p:cNvSpPr>
          <p:nvPr/>
        </p:nvSpPr>
        <p:spPr bwMode="auto">
          <a:xfrm>
            <a:off x="630238" y="1285875"/>
            <a:ext cx="5770562" cy="30956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1) Signs of the Restoration of the First Blessing </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Individual Perfection</a:t>
            </a:r>
            <a:r>
              <a:rPr kumimoji="0" lang="en-US" sz="1400">
                <a:latin typeface="Arial" charset="0"/>
                <a:ea typeface="ＭＳ Ｐゴシック" pitchFamily="34" charset="-128"/>
              </a:rPr>
              <a:t>）</a:t>
            </a:r>
          </a:p>
        </p:txBody>
      </p:sp>
      <p:grpSp>
        <p:nvGrpSpPr>
          <p:cNvPr id="246786" name="Group 2"/>
          <p:cNvGrpSpPr>
            <a:grpSpLocks/>
          </p:cNvGrpSpPr>
          <p:nvPr/>
        </p:nvGrpSpPr>
        <p:grpSpPr bwMode="auto">
          <a:xfrm>
            <a:off x="630238" y="1857375"/>
            <a:ext cx="8228012" cy="3879850"/>
            <a:chOff x="712" y="1193"/>
            <a:chExt cx="5048" cy="2506"/>
          </a:xfrm>
        </p:grpSpPr>
        <p:sp>
          <p:nvSpPr>
            <p:cNvPr id="179208" name="Rectangle 3"/>
            <p:cNvSpPr>
              <a:spLocks noChangeArrowheads="1"/>
            </p:cNvSpPr>
            <p:nvPr/>
          </p:nvSpPr>
          <p:spPr bwMode="auto">
            <a:xfrm>
              <a:off x="3858" y="3186"/>
              <a:ext cx="1571" cy="512"/>
            </a:xfrm>
            <a:prstGeom prst="rect">
              <a:avLst/>
            </a:prstGeom>
            <a:noFill/>
            <a:ln w="9525">
              <a:solidFill>
                <a:schemeClr val="tx1"/>
              </a:solid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Charity</a:t>
              </a:r>
              <a:br>
                <a:rPr kumimoji="0" lang="en-US" altLang="ko-KR" sz="1400" dirty="0">
                  <a:latin typeface="+mj-lt"/>
                  <a:ea typeface="ＭＳ Ｐゴシック" pitchFamily="34" charset="-128"/>
                  <a:cs typeface="+mn-cs"/>
                </a:rPr>
              </a:br>
              <a:r>
                <a:rPr kumimoji="0" lang="en-US" altLang="ko-KR" sz="1400" dirty="0">
                  <a:latin typeface="+mj-lt"/>
                  <a:ea typeface="ＭＳ Ｐゴシック" pitchFamily="34" charset="-128"/>
                  <a:cs typeface="+mn-cs"/>
                </a:rPr>
                <a:t>Return to find the original love ideal</a:t>
              </a:r>
            </a:p>
          </p:txBody>
        </p:sp>
        <p:sp>
          <p:nvSpPr>
            <p:cNvPr id="246792" name="Rectangle 4"/>
            <p:cNvSpPr>
              <a:spLocks noChangeArrowheads="1"/>
            </p:cNvSpPr>
            <p:nvPr/>
          </p:nvSpPr>
          <p:spPr bwMode="auto">
            <a:xfrm>
              <a:off x="2270" y="3186"/>
              <a:ext cx="1588" cy="512"/>
            </a:xfrm>
            <a:prstGeom prst="rect">
              <a:avLst/>
            </a:prstGeom>
            <a:noFill/>
            <a:ln w="9525">
              <a:solidFill>
                <a:schemeClr val="tx1"/>
              </a:solid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World relating horizontally with God’s love</a:t>
              </a:r>
            </a:p>
          </p:txBody>
        </p:sp>
        <p:sp>
          <p:nvSpPr>
            <p:cNvPr id="179210" name="Rectangle 5"/>
            <p:cNvSpPr>
              <a:spLocks noChangeArrowheads="1"/>
            </p:cNvSpPr>
            <p:nvPr/>
          </p:nvSpPr>
          <p:spPr bwMode="auto">
            <a:xfrm>
              <a:off x="712" y="3186"/>
              <a:ext cx="1558" cy="512"/>
            </a:xfrm>
            <a:prstGeom prst="rect">
              <a:avLst/>
            </a:prstGeom>
            <a:noFill/>
            <a:ln w="9525">
              <a:solidFill>
                <a:schemeClr val="tx1"/>
              </a:solid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Restoration of original, </a:t>
              </a:r>
            </a:p>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true love </a:t>
              </a:r>
            </a:p>
          </p:txBody>
        </p:sp>
        <p:sp>
          <p:nvSpPr>
            <p:cNvPr id="246794" name="Rectangle 6"/>
            <p:cNvSpPr>
              <a:spLocks noChangeArrowheads="1"/>
            </p:cNvSpPr>
            <p:nvPr/>
          </p:nvSpPr>
          <p:spPr bwMode="auto">
            <a:xfrm>
              <a:off x="3858" y="2554"/>
              <a:ext cx="1902" cy="643"/>
            </a:xfrm>
            <a:prstGeom prst="rect">
              <a:avLst/>
            </a:prstGeom>
            <a:noFill/>
            <a:ln w="9525">
              <a:noFill/>
              <a:miter lim="800000"/>
              <a:headEnd/>
              <a:tailEnd/>
            </a:ln>
          </p:spPr>
          <p:txBody>
            <a:bodyPr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Height of democratic ideals</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Pursuit of individual values</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Human rights movement</a:t>
              </a:r>
              <a:br>
                <a:rPr kumimoji="0" lang="en-US" altLang="ko-KR" sz="1400">
                  <a:latin typeface="Arial" charset="0"/>
                  <a:ea typeface="ＭＳ Ｐゴシック" pitchFamily="34" charset="-128"/>
                </a:rPr>
              </a:b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liberation movement</a:t>
              </a:r>
              <a:r>
                <a:rPr kumimoji="0" lang="en-US" sz="1400">
                  <a:latin typeface="Arial" charset="0"/>
                  <a:ea typeface="ＭＳ Ｐゴシック" pitchFamily="34" charset="-128"/>
                </a:rPr>
                <a:t>）</a:t>
              </a:r>
            </a:p>
          </p:txBody>
        </p:sp>
        <p:sp>
          <p:nvSpPr>
            <p:cNvPr id="246795" name="Rectangle 7"/>
            <p:cNvSpPr>
              <a:spLocks noChangeArrowheads="1"/>
            </p:cNvSpPr>
            <p:nvPr/>
          </p:nvSpPr>
          <p:spPr bwMode="auto">
            <a:xfrm>
              <a:off x="2270" y="2554"/>
              <a:ext cx="1588" cy="643"/>
            </a:xfrm>
            <a:prstGeom prst="rect">
              <a:avLst/>
            </a:prstGeom>
            <a:noFill/>
            <a:ln w="9525">
              <a:solidFill>
                <a:schemeClr val="tx1"/>
              </a:solid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Nobility </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cosmic value</a:t>
              </a:r>
            </a:p>
          </p:txBody>
        </p:sp>
        <p:sp>
          <p:nvSpPr>
            <p:cNvPr id="246796" name="Rectangle 8"/>
            <p:cNvSpPr>
              <a:spLocks noChangeArrowheads="1"/>
            </p:cNvSpPr>
            <p:nvPr/>
          </p:nvSpPr>
          <p:spPr bwMode="auto">
            <a:xfrm>
              <a:off x="712" y="2554"/>
              <a:ext cx="1558" cy="643"/>
            </a:xfrm>
            <a:prstGeom prst="rect">
              <a:avLst/>
            </a:prstGeom>
            <a:noFill/>
            <a:ln w="9525">
              <a:solidFill>
                <a:schemeClr val="tx1"/>
              </a:solid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a:r>
              <a:br>
                <a:rPr kumimoji="0" lang="en-US" altLang="ko-KR" sz="1400">
                  <a:latin typeface="Arial" charset="0"/>
                  <a:ea typeface="ＭＳ Ｐゴシック" pitchFamily="34" charset="-128"/>
                </a:rPr>
              </a:br>
              <a:r>
                <a:rPr kumimoji="0" lang="en-US" altLang="ko-KR" sz="1400">
                  <a:latin typeface="Arial" charset="0"/>
                  <a:ea typeface="ＭＳ Ｐゴシック" pitchFamily="34" charset="-128"/>
                </a:rPr>
                <a:t>Restoration of true human value</a:t>
              </a:r>
            </a:p>
          </p:txBody>
        </p:sp>
        <p:sp>
          <p:nvSpPr>
            <p:cNvPr id="246797" name="Rectangle 9"/>
            <p:cNvSpPr>
              <a:spLocks noChangeArrowheads="1"/>
            </p:cNvSpPr>
            <p:nvPr/>
          </p:nvSpPr>
          <p:spPr bwMode="auto">
            <a:xfrm>
              <a:off x="3858" y="2041"/>
              <a:ext cx="1571" cy="513"/>
            </a:xfrm>
            <a:prstGeom prst="rect">
              <a:avLst/>
            </a:prstGeom>
            <a:noFill/>
            <a:ln w="9525">
              <a:solidFill>
                <a:schemeClr val="tx1"/>
              </a:solid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Pursuit of the freedom of the original mind</a:t>
              </a:r>
            </a:p>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Revolution for freedom</a:t>
              </a:r>
            </a:p>
          </p:txBody>
        </p:sp>
        <p:sp>
          <p:nvSpPr>
            <p:cNvPr id="179215" name="Rectangle 10"/>
            <p:cNvSpPr>
              <a:spLocks noChangeArrowheads="1"/>
            </p:cNvSpPr>
            <p:nvPr/>
          </p:nvSpPr>
          <p:spPr bwMode="auto">
            <a:xfrm>
              <a:off x="2270" y="2041"/>
              <a:ext cx="1588" cy="513"/>
            </a:xfrm>
            <a:prstGeom prst="rect">
              <a:avLst/>
            </a:prstGeom>
            <a:noFill/>
            <a:ln w="9525">
              <a:solidFill>
                <a:schemeClr val="tx1"/>
              </a:solid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Freedom of the </a:t>
              </a:r>
            </a:p>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original mind</a:t>
              </a:r>
            </a:p>
          </p:txBody>
        </p:sp>
        <p:sp>
          <p:nvSpPr>
            <p:cNvPr id="179216" name="Rectangle 11"/>
            <p:cNvSpPr>
              <a:spLocks noChangeArrowheads="1"/>
            </p:cNvSpPr>
            <p:nvPr/>
          </p:nvSpPr>
          <p:spPr bwMode="auto">
            <a:xfrm>
              <a:off x="712" y="2041"/>
              <a:ext cx="1763" cy="513"/>
            </a:xfrm>
            <a:prstGeom prst="rect">
              <a:avLst/>
            </a:prstGeom>
            <a:noFill/>
            <a:ln w="9525">
              <a:no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Restoration of the freedom </a:t>
              </a:r>
            </a:p>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of the original mind</a:t>
              </a:r>
            </a:p>
          </p:txBody>
        </p:sp>
        <p:sp>
          <p:nvSpPr>
            <p:cNvPr id="179217" name="Rectangle 12"/>
            <p:cNvSpPr>
              <a:spLocks noChangeArrowheads="1"/>
            </p:cNvSpPr>
            <p:nvPr/>
          </p:nvSpPr>
          <p:spPr bwMode="auto">
            <a:xfrm>
              <a:off x="3858" y="1529"/>
              <a:ext cx="1571" cy="512"/>
            </a:xfrm>
            <a:prstGeom prst="rect">
              <a:avLst/>
            </a:prstGeom>
            <a:noFill/>
            <a:ln w="9525">
              <a:solidFill>
                <a:schemeClr val="tx1"/>
              </a:solid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Increase of spiritual </a:t>
              </a:r>
              <a:br>
                <a:rPr kumimoji="0" lang="en-US" altLang="ko-KR" sz="1400" dirty="0">
                  <a:latin typeface="+mj-lt"/>
                  <a:ea typeface="ＭＳ Ｐゴシック" pitchFamily="34" charset="-128"/>
                  <a:cs typeface="+mn-cs"/>
                </a:rPr>
              </a:br>
              <a:r>
                <a:rPr kumimoji="0" lang="en-US" altLang="ko-KR" sz="1400" dirty="0">
                  <a:latin typeface="+mj-lt"/>
                  <a:ea typeface="ＭＳ Ｐゴシック" pitchFamily="34" charset="-128"/>
                  <a:cs typeface="+mn-cs"/>
                </a:rPr>
                <a:t>people</a:t>
              </a:r>
            </a:p>
          </p:txBody>
        </p:sp>
        <p:sp>
          <p:nvSpPr>
            <p:cNvPr id="179218" name="Rectangle 13"/>
            <p:cNvSpPr>
              <a:spLocks noChangeArrowheads="1"/>
            </p:cNvSpPr>
            <p:nvPr/>
          </p:nvSpPr>
          <p:spPr bwMode="auto">
            <a:xfrm>
              <a:off x="2270" y="1529"/>
              <a:ext cx="1588" cy="512"/>
            </a:xfrm>
            <a:prstGeom prst="rect">
              <a:avLst/>
            </a:prstGeom>
            <a:noFill/>
            <a:ln w="9525">
              <a:solidFill>
                <a:schemeClr val="tx1"/>
              </a:solid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One in heart</a:t>
              </a:r>
            </a:p>
          </p:txBody>
        </p:sp>
        <p:sp>
          <p:nvSpPr>
            <p:cNvPr id="179219" name="Rectangle 14"/>
            <p:cNvSpPr>
              <a:spLocks noChangeArrowheads="1"/>
            </p:cNvSpPr>
            <p:nvPr/>
          </p:nvSpPr>
          <p:spPr bwMode="auto">
            <a:xfrm>
              <a:off x="712" y="1529"/>
              <a:ext cx="1558" cy="512"/>
            </a:xfrm>
            <a:prstGeom prst="rect">
              <a:avLst/>
            </a:prstGeom>
            <a:noFill/>
            <a:ln w="9525">
              <a:solidFill>
                <a:schemeClr val="tx1"/>
              </a:solid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Restoration of spirituality</a:t>
              </a:r>
            </a:p>
          </p:txBody>
        </p:sp>
        <p:sp>
          <p:nvSpPr>
            <p:cNvPr id="179220" name="Rectangle 15"/>
            <p:cNvSpPr>
              <a:spLocks noChangeArrowheads="1"/>
            </p:cNvSpPr>
            <p:nvPr/>
          </p:nvSpPr>
          <p:spPr bwMode="auto">
            <a:xfrm>
              <a:off x="3858" y="1207"/>
              <a:ext cx="1571" cy="322"/>
            </a:xfrm>
            <a:prstGeom prst="rect">
              <a:avLst/>
            </a:prstGeom>
            <a:noFill/>
            <a:ln w="9525">
              <a:solidFill>
                <a:schemeClr val="tx1"/>
              </a:solidFill>
              <a:round/>
              <a:headEnd/>
              <a:tailEnd/>
            </a:ln>
          </p:spPr>
          <p:txBody>
            <a:bodyPr lIns="90000" tIns="46800" rIns="90000" bIns="46800" anchor="ctr"/>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Modern World</a:t>
              </a:r>
            </a:p>
          </p:txBody>
        </p:sp>
        <p:sp>
          <p:nvSpPr>
            <p:cNvPr id="179221" name="Rectangle 16"/>
            <p:cNvSpPr>
              <a:spLocks noChangeArrowheads="1"/>
            </p:cNvSpPr>
            <p:nvPr/>
          </p:nvSpPr>
          <p:spPr bwMode="auto">
            <a:xfrm>
              <a:off x="2270" y="1207"/>
              <a:ext cx="1588" cy="322"/>
            </a:xfrm>
            <a:prstGeom prst="rect">
              <a:avLst/>
            </a:prstGeom>
            <a:noFill/>
            <a:ln w="9525">
              <a:solidFill>
                <a:schemeClr val="tx1"/>
              </a:solidFill>
              <a:round/>
              <a:headEnd/>
              <a:tailEnd/>
            </a:ln>
          </p:spPr>
          <p:txBody>
            <a:bodyPr lIns="90000" tIns="46800" rIns="90000" bIns="46800" anchor="ctr"/>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Original Ideal World</a:t>
              </a:r>
            </a:p>
          </p:txBody>
        </p:sp>
        <p:sp>
          <p:nvSpPr>
            <p:cNvPr id="179222" name="Rectangle 17"/>
            <p:cNvSpPr>
              <a:spLocks noChangeArrowheads="1"/>
            </p:cNvSpPr>
            <p:nvPr/>
          </p:nvSpPr>
          <p:spPr bwMode="auto">
            <a:xfrm>
              <a:off x="712" y="1207"/>
              <a:ext cx="1558" cy="322"/>
            </a:xfrm>
            <a:prstGeom prst="rect">
              <a:avLst/>
            </a:prstGeom>
            <a:noFill/>
            <a:ln w="9525">
              <a:solidFill>
                <a:schemeClr val="tx1"/>
              </a:solidFill>
              <a:round/>
              <a:headEnd/>
              <a:tailEnd/>
            </a:ln>
          </p:spPr>
          <p:txBody>
            <a:bodyPr lIns="90000" tIns="46800" rIns="90000" bIns="46800" anchor="ctr"/>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Phenomenon</a:t>
              </a:r>
            </a:p>
          </p:txBody>
        </p:sp>
        <p:sp>
          <p:nvSpPr>
            <p:cNvPr id="179223" name="Line 18"/>
            <p:cNvSpPr>
              <a:spLocks noChangeShapeType="1"/>
            </p:cNvSpPr>
            <p:nvPr/>
          </p:nvSpPr>
          <p:spPr bwMode="auto">
            <a:xfrm>
              <a:off x="712" y="1207"/>
              <a:ext cx="4717"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179224" name="Line 19"/>
            <p:cNvSpPr>
              <a:spLocks noChangeShapeType="1"/>
            </p:cNvSpPr>
            <p:nvPr/>
          </p:nvSpPr>
          <p:spPr bwMode="auto">
            <a:xfrm>
              <a:off x="712" y="1529"/>
              <a:ext cx="4717" cy="1"/>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179225" name="Line 20"/>
            <p:cNvSpPr>
              <a:spLocks noChangeShapeType="1"/>
            </p:cNvSpPr>
            <p:nvPr/>
          </p:nvSpPr>
          <p:spPr bwMode="auto">
            <a:xfrm>
              <a:off x="712" y="2041"/>
              <a:ext cx="4717" cy="1"/>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179226" name="Line 21"/>
            <p:cNvSpPr>
              <a:spLocks noChangeShapeType="1"/>
            </p:cNvSpPr>
            <p:nvPr/>
          </p:nvSpPr>
          <p:spPr bwMode="auto">
            <a:xfrm>
              <a:off x="712" y="2554"/>
              <a:ext cx="4717" cy="0"/>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179227" name="Line 22"/>
            <p:cNvSpPr>
              <a:spLocks noChangeShapeType="1"/>
            </p:cNvSpPr>
            <p:nvPr/>
          </p:nvSpPr>
          <p:spPr bwMode="auto">
            <a:xfrm>
              <a:off x="712" y="3186"/>
              <a:ext cx="4717" cy="1"/>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179228" name="Line 23"/>
            <p:cNvSpPr>
              <a:spLocks noChangeShapeType="1"/>
            </p:cNvSpPr>
            <p:nvPr/>
          </p:nvSpPr>
          <p:spPr bwMode="auto">
            <a:xfrm>
              <a:off x="712" y="3698"/>
              <a:ext cx="4717"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179229" name="Line 24"/>
            <p:cNvSpPr>
              <a:spLocks noChangeShapeType="1"/>
            </p:cNvSpPr>
            <p:nvPr/>
          </p:nvSpPr>
          <p:spPr bwMode="auto">
            <a:xfrm>
              <a:off x="712" y="1207"/>
              <a:ext cx="1" cy="249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179230" name="Line 25"/>
            <p:cNvSpPr>
              <a:spLocks noChangeShapeType="1"/>
            </p:cNvSpPr>
            <p:nvPr/>
          </p:nvSpPr>
          <p:spPr bwMode="auto">
            <a:xfrm>
              <a:off x="2270" y="1207"/>
              <a:ext cx="1" cy="2491"/>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179231" name="Line 26"/>
            <p:cNvSpPr>
              <a:spLocks noChangeShapeType="1"/>
            </p:cNvSpPr>
            <p:nvPr/>
          </p:nvSpPr>
          <p:spPr bwMode="auto">
            <a:xfrm>
              <a:off x="3858" y="1207"/>
              <a:ext cx="1" cy="2491"/>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179232" name="Line 27"/>
            <p:cNvSpPr>
              <a:spLocks noChangeShapeType="1"/>
            </p:cNvSpPr>
            <p:nvPr/>
          </p:nvSpPr>
          <p:spPr bwMode="auto">
            <a:xfrm>
              <a:off x="5409" y="1193"/>
              <a:ext cx="1" cy="249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grpSp>
      <p:sp>
        <p:nvSpPr>
          <p:cNvPr id="246787" name="Rectangle 28"/>
          <p:cNvSpPr>
            <a:spLocks noChangeArrowheads="1"/>
          </p:cNvSpPr>
          <p:nvPr/>
        </p:nvSpPr>
        <p:spPr bwMode="auto">
          <a:xfrm>
            <a:off x="714375" y="5856288"/>
            <a:ext cx="7513638" cy="51752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We can know from the signs of the restoration of the First Blessing that the present days are the Last days. </a:t>
            </a:r>
          </a:p>
        </p:txBody>
      </p:sp>
      <p:sp>
        <p:nvSpPr>
          <p:cNvPr id="246788" name="Text Box 29"/>
          <p:cNvSpPr txBox="1">
            <a:spLocks noChangeArrowheads="1"/>
          </p:cNvSpPr>
          <p:nvPr/>
        </p:nvSpPr>
        <p:spPr bwMode="auto">
          <a:xfrm>
            <a:off x="430213" y="357188"/>
            <a:ext cx="5726112" cy="51911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800">
                <a:latin typeface="Arial" charset="0"/>
                <a:ea typeface="ＭＳ Ｐゴシック" pitchFamily="34" charset="-128"/>
              </a:rPr>
              <a:t>４</a:t>
            </a:r>
            <a:r>
              <a:rPr kumimoji="0" lang="en-US" altLang="ko-KR" sz="2800">
                <a:latin typeface="Arial" charset="0"/>
                <a:ea typeface="ＭＳ Ｐゴシック" pitchFamily="34" charset="-128"/>
              </a:rPr>
              <a:t>. Last Days and the Present Days</a:t>
            </a:r>
          </a:p>
        </p:txBody>
      </p:sp>
      <p:sp>
        <p:nvSpPr>
          <p:cNvPr id="179206" name="Text Box 30"/>
          <p:cNvSpPr txBox="1">
            <a:spLocks noChangeArrowheads="1"/>
          </p:cNvSpPr>
          <p:nvPr/>
        </p:nvSpPr>
        <p:spPr bwMode="auto">
          <a:xfrm>
            <a:off x="6084888" y="547688"/>
            <a:ext cx="2189162" cy="3048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Matt.  24: 32 : fig tree leaf</a:t>
            </a:r>
          </a:p>
        </p:txBody>
      </p:sp>
      <p:sp>
        <p:nvSpPr>
          <p:cNvPr id="179207" name="Text Box 31"/>
          <p:cNvSpPr txBox="1">
            <a:spLocks noChangeArrowheads="1"/>
          </p:cNvSpPr>
          <p:nvPr/>
        </p:nvSpPr>
        <p:spPr bwMode="auto">
          <a:xfrm>
            <a:off x="387350" y="857250"/>
            <a:ext cx="6199188" cy="401638"/>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000" dirty="0">
                <a:latin typeface="+mj-lt"/>
                <a:ea typeface="ＭＳ Ｐゴシック" pitchFamily="34" charset="-128"/>
                <a:cs typeface="+mn-cs"/>
              </a:rPr>
              <a:t>(1) Signs of Restoration of the Three Great Blessings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Text Box 1"/>
          <p:cNvSpPr txBox="1">
            <a:spLocks noChangeArrowheads="1"/>
          </p:cNvSpPr>
          <p:nvPr/>
        </p:nvSpPr>
        <p:spPr bwMode="auto">
          <a:xfrm>
            <a:off x="428625" y="857250"/>
            <a:ext cx="4197350"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２）</a:t>
            </a:r>
            <a:r>
              <a:rPr kumimoji="0" lang="en-US" altLang="ko-KR" sz="1400">
                <a:latin typeface="Arial" charset="0"/>
                <a:ea typeface="ＭＳ Ｐゴシック" pitchFamily="34" charset="-128"/>
              </a:rPr>
              <a:t>Signs of the Restoration of the Second Blessing </a:t>
            </a:r>
          </a:p>
        </p:txBody>
      </p:sp>
      <p:grpSp>
        <p:nvGrpSpPr>
          <p:cNvPr id="248834" name="Group 2"/>
          <p:cNvGrpSpPr>
            <a:grpSpLocks/>
          </p:cNvGrpSpPr>
          <p:nvPr/>
        </p:nvGrpSpPr>
        <p:grpSpPr bwMode="auto">
          <a:xfrm>
            <a:off x="642938" y="1285875"/>
            <a:ext cx="7643812" cy="2000250"/>
            <a:chOff x="612" y="527"/>
            <a:chExt cx="4878" cy="1347"/>
          </a:xfrm>
        </p:grpSpPr>
        <p:sp>
          <p:nvSpPr>
            <p:cNvPr id="248845" name="Rectangle 3"/>
            <p:cNvSpPr>
              <a:spLocks noChangeArrowheads="1"/>
            </p:cNvSpPr>
            <p:nvPr/>
          </p:nvSpPr>
          <p:spPr bwMode="auto">
            <a:xfrm>
              <a:off x="3606" y="1361"/>
              <a:ext cx="1723" cy="512"/>
            </a:xfrm>
            <a:prstGeom prst="rect">
              <a:avLst/>
            </a:prstGeom>
            <a:noFill/>
            <a:ln w="9525">
              <a:solidFill>
                <a:schemeClr val="tx1"/>
              </a:solid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Division and intersection of the democratic world and the communist world</a:t>
              </a:r>
            </a:p>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p:txBody>
        </p:sp>
        <p:sp>
          <p:nvSpPr>
            <p:cNvPr id="180239" name="Rectangle 4"/>
            <p:cNvSpPr>
              <a:spLocks noChangeArrowheads="1"/>
            </p:cNvSpPr>
            <p:nvPr/>
          </p:nvSpPr>
          <p:spPr bwMode="auto">
            <a:xfrm>
              <a:off x="1837" y="1361"/>
              <a:ext cx="1769" cy="512"/>
            </a:xfrm>
            <a:prstGeom prst="rect">
              <a:avLst/>
            </a:prstGeom>
            <a:noFill/>
            <a:ln w="9525">
              <a:solidFill>
                <a:schemeClr val="tx1"/>
              </a:solid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World under God’s </a:t>
              </a:r>
            </a:p>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sovereignty</a:t>
              </a:r>
            </a:p>
          </p:txBody>
        </p:sp>
        <p:sp>
          <p:nvSpPr>
            <p:cNvPr id="180240" name="Rectangle 5"/>
            <p:cNvSpPr>
              <a:spLocks noChangeArrowheads="1"/>
            </p:cNvSpPr>
            <p:nvPr/>
          </p:nvSpPr>
          <p:spPr bwMode="auto">
            <a:xfrm>
              <a:off x="612" y="1361"/>
              <a:ext cx="1225" cy="512"/>
            </a:xfrm>
            <a:prstGeom prst="rect">
              <a:avLst/>
            </a:prstGeom>
            <a:noFill/>
            <a:ln w="9525">
              <a:solidFill>
                <a:schemeClr val="tx1"/>
              </a:solid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History of the </a:t>
              </a:r>
            </a:p>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fall of nations</a:t>
              </a:r>
            </a:p>
          </p:txBody>
        </p:sp>
        <p:sp>
          <p:nvSpPr>
            <p:cNvPr id="180241" name="Rectangle 6"/>
            <p:cNvSpPr>
              <a:spLocks noChangeArrowheads="1"/>
            </p:cNvSpPr>
            <p:nvPr/>
          </p:nvSpPr>
          <p:spPr bwMode="auto">
            <a:xfrm>
              <a:off x="3606" y="849"/>
              <a:ext cx="1884" cy="512"/>
            </a:xfrm>
            <a:prstGeom prst="rect">
              <a:avLst/>
            </a:prstGeom>
            <a:noFill/>
            <a:ln w="9525">
              <a:no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God’s cultural realm centered on Christianity</a:t>
              </a:r>
            </a:p>
          </p:txBody>
        </p:sp>
        <p:sp>
          <p:nvSpPr>
            <p:cNvPr id="180242" name="Rectangle 7"/>
            <p:cNvSpPr>
              <a:spLocks noChangeArrowheads="1"/>
            </p:cNvSpPr>
            <p:nvPr/>
          </p:nvSpPr>
          <p:spPr bwMode="auto">
            <a:xfrm>
              <a:off x="1837" y="849"/>
              <a:ext cx="1943" cy="512"/>
            </a:xfrm>
            <a:prstGeom prst="rect">
              <a:avLst/>
            </a:prstGeom>
            <a:noFill/>
            <a:ln w="9525">
              <a:no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World of one great family</a:t>
              </a:r>
            </a:p>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centered on God</a:t>
              </a:r>
            </a:p>
          </p:txBody>
        </p:sp>
        <p:sp>
          <p:nvSpPr>
            <p:cNvPr id="180243" name="Rectangle 8"/>
            <p:cNvSpPr>
              <a:spLocks noChangeArrowheads="1"/>
            </p:cNvSpPr>
            <p:nvPr/>
          </p:nvSpPr>
          <p:spPr bwMode="auto">
            <a:xfrm>
              <a:off x="612" y="849"/>
              <a:ext cx="1233" cy="512"/>
            </a:xfrm>
            <a:prstGeom prst="rect">
              <a:avLst/>
            </a:prstGeom>
            <a:noFill/>
            <a:ln w="9525">
              <a:solidFill>
                <a:schemeClr val="tx1"/>
              </a:solid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History of </a:t>
              </a:r>
              <a:br>
                <a:rPr kumimoji="0" lang="en-US" altLang="ko-KR" sz="1400" dirty="0">
                  <a:latin typeface="+mj-lt"/>
                  <a:ea typeface="ＭＳ Ｐゴシック" pitchFamily="34" charset="-128"/>
                  <a:cs typeface="+mn-cs"/>
                </a:rPr>
              </a:br>
              <a:r>
                <a:rPr kumimoji="0" lang="en-US" altLang="ko-KR" sz="1400" dirty="0">
                  <a:latin typeface="+mj-lt"/>
                  <a:ea typeface="ＭＳ Ｐゴシック" pitchFamily="34" charset="-128"/>
                  <a:cs typeface="+mn-cs"/>
                </a:rPr>
                <a:t>cultural development</a:t>
              </a:r>
            </a:p>
          </p:txBody>
        </p:sp>
        <p:sp>
          <p:nvSpPr>
            <p:cNvPr id="180244" name="Rectangle 9"/>
            <p:cNvSpPr>
              <a:spLocks noChangeArrowheads="1"/>
            </p:cNvSpPr>
            <p:nvPr/>
          </p:nvSpPr>
          <p:spPr bwMode="auto">
            <a:xfrm>
              <a:off x="3606" y="527"/>
              <a:ext cx="1723" cy="322"/>
            </a:xfrm>
            <a:prstGeom prst="rect">
              <a:avLst/>
            </a:prstGeom>
            <a:noFill/>
            <a:ln w="9525">
              <a:solidFill>
                <a:schemeClr val="tx1"/>
              </a:solidFill>
              <a:round/>
              <a:headEnd/>
              <a:tailEnd/>
            </a:ln>
          </p:spPr>
          <p:txBody>
            <a:bodyPr lIns="90000" tIns="46800" rIns="90000" bIns="46800" anchor="ctr"/>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Modern World</a:t>
              </a:r>
            </a:p>
          </p:txBody>
        </p:sp>
        <p:sp>
          <p:nvSpPr>
            <p:cNvPr id="180245" name="Rectangle 10"/>
            <p:cNvSpPr>
              <a:spLocks noChangeArrowheads="1"/>
            </p:cNvSpPr>
            <p:nvPr/>
          </p:nvSpPr>
          <p:spPr bwMode="auto">
            <a:xfrm>
              <a:off x="1837" y="527"/>
              <a:ext cx="1769" cy="322"/>
            </a:xfrm>
            <a:prstGeom prst="rect">
              <a:avLst/>
            </a:prstGeom>
            <a:noFill/>
            <a:ln w="9525">
              <a:solidFill>
                <a:schemeClr val="tx1"/>
              </a:solidFill>
              <a:round/>
              <a:headEnd/>
              <a:tailEnd/>
            </a:ln>
          </p:spPr>
          <p:txBody>
            <a:bodyPr lIns="90000" tIns="46800" rIns="90000" bIns="46800" anchor="ctr"/>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Original Ideal World</a:t>
              </a:r>
            </a:p>
          </p:txBody>
        </p:sp>
        <p:sp>
          <p:nvSpPr>
            <p:cNvPr id="248853" name="Rectangle 11"/>
            <p:cNvSpPr>
              <a:spLocks noChangeArrowheads="1"/>
            </p:cNvSpPr>
            <p:nvPr/>
          </p:nvSpPr>
          <p:spPr bwMode="auto">
            <a:xfrm>
              <a:off x="612" y="527"/>
              <a:ext cx="1225" cy="322"/>
            </a:xfrm>
            <a:prstGeom prst="rect">
              <a:avLst/>
            </a:prstGeom>
            <a:noFill/>
            <a:ln w="9525">
              <a:solidFill>
                <a:schemeClr val="tx1"/>
              </a:solidFill>
              <a:round/>
              <a:headEnd/>
              <a:tailEnd/>
            </a:ln>
          </p:spPr>
          <p:txBody>
            <a:bodyPr wrap="none" anchor="ctr"/>
            <a:lstStyle/>
            <a:p>
              <a:pPr defTabSz="449263">
                <a:buClr>
                  <a:srgbClr val="FFFFFF"/>
                </a:buClr>
                <a:buSzPct val="100000"/>
                <a:buFont typeface="Times New Roman" pitchFamily="18" charset="0"/>
                <a:buNone/>
              </a:pPr>
              <a:endParaRPr kumimoji="0" lang="en-US" sz="1400" b="1">
                <a:latin typeface="Arial" charset="0"/>
                <a:ea typeface="ＭＳ Ｐゴシック" pitchFamily="34" charset="-128"/>
              </a:endParaRPr>
            </a:p>
          </p:txBody>
        </p:sp>
        <p:sp>
          <p:nvSpPr>
            <p:cNvPr id="180247" name="Line 12"/>
            <p:cNvSpPr>
              <a:spLocks noChangeShapeType="1"/>
            </p:cNvSpPr>
            <p:nvPr/>
          </p:nvSpPr>
          <p:spPr bwMode="auto">
            <a:xfrm>
              <a:off x="612" y="527"/>
              <a:ext cx="4717"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b="1">
                <a:latin typeface="+mj-lt"/>
                <a:ea typeface="ＭＳ Ｐゴシック" pitchFamily="34" charset="-128"/>
                <a:cs typeface="+mn-cs"/>
              </a:endParaRPr>
            </a:p>
          </p:txBody>
        </p:sp>
        <p:sp>
          <p:nvSpPr>
            <p:cNvPr id="180248" name="Line 13"/>
            <p:cNvSpPr>
              <a:spLocks noChangeShapeType="1"/>
            </p:cNvSpPr>
            <p:nvPr/>
          </p:nvSpPr>
          <p:spPr bwMode="auto">
            <a:xfrm>
              <a:off x="612" y="849"/>
              <a:ext cx="4717" cy="1"/>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b="1">
                <a:latin typeface="+mj-lt"/>
                <a:ea typeface="ＭＳ Ｐゴシック" pitchFamily="34" charset="-128"/>
                <a:cs typeface="+mn-cs"/>
              </a:endParaRPr>
            </a:p>
          </p:txBody>
        </p:sp>
        <p:sp>
          <p:nvSpPr>
            <p:cNvPr id="180249" name="Line 14"/>
            <p:cNvSpPr>
              <a:spLocks noChangeShapeType="1"/>
            </p:cNvSpPr>
            <p:nvPr/>
          </p:nvSpPr>
          <p:spPr bwMode="auto">
            <a:xfrm>
              <a:off x="612" y="1361"/>
              <a:ext cx="4717" cy="1"/>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b="1">
                <a:latin typeface="+mj-lt"/>
                <a:ea typeface="ＭＳ Ｐゴシック" pitchFamily="34" charset="-128"/>
                <a:cs typeface="+mn-cs"/>
              </a:endParaRPr>
            </a:p>
          </p:txBody>
        </p:sp>
        <p:sp>
          <p:nvSpPr>
            <p:cNvPr id="180250" name="Line 15"/>
            <p:cNvSpPr>
              <a:spLocks noChangeShapeType="1"/>
            </p:cNvSpPr>
            <p:nvPr/>
          </p:nvSpPr>
          <p:spPr bwMode="auto">
            <a:xfrm>
              <a:off x="612" y="1873"/>
              <a:ext cx="4717"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b="1">
                <a:latin typeface="+mj-lt"/>
                <a:ea typeface="ＭＳ Ｐゴシック" pitchFamily="34" charset="-128"/>
                <a:cs typeface="+mn-cs"/>
              </a:endParaRPr>
            </a:p>
          </p:txBody>
        </p:sp>
        <p:sp>
          <p:nvSpPr>
            <p:cNvPr id="180251" name="Line 16"/>
            <p:cNvSpPr>
              <a:spLocks noChangeShapeType="1"/>
            </p:cNvSpPr>
            <p:nvPr/>
          </p:nvSpPr>
          <p:spPr bwMode="auto">
            <a:xfrm>
              <a:off x="612" y="527"/>
              <a:ext cx="1" cy="1346"/>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b="1">
                <a:latin typeface="+mj-lt"/>
                <a:ea typeface="ＭＳ Ｐゴシック" pitchFamily="34" charset="-128"/>
                <a:cs typeface="+mn-cs"/>
              </a:endParaRPr>
            </a:p>
          </p:txBody>
        </p:sp>
        <p:sp>
          <p:nvSpPr>
            <p:cNvPr id="180252" name="Line 17"/>
            <p:cNvSpPr>
              <a:spLocks noChangeShapeType="1"/>
            </p:cNvSpPr>
            <p:nvPr/>
          </p:nvSpPr>
          <p:spPr bwMode="auto">
            <a:xfrm>
              <a:off x="1837" y="527"/>
              <a:ext cx="1" cy="1346"/>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b="1">
                <a:latin typeface="+mj-lt"/>
                <a:ea typeface="ＭＳ Ｐゴシック" pitchFamily="34" charset="-128"/>
                <a:cs typeface="+mn-cs"/>
              </a:endParaRPr>
            </a:p>
          </p:txBody>
        </p:sp>
        <p:sp>
          <p:nvSpPr>
            <p:cNvPr id="180253" name="Line 18"/>
            <p:cNvSpPr>
              <a:spLocks noChangeShapeType="1"/>
            </p:cNvSpPr>
            <p:nvPr/>
          </p:nvSpPr>
          <p:spPr bwMode="auto">
            <a:xfrm>
              <a:off x="3606" y="527"/>
              <a:ext cx="1" cy="1346"/>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b="1">
                <a:latin typeface="+mj-lt"/>
                <a:ea typeface="ＭＳ Ｐゴシック" pitchFamily="34" charset="-128"/>
                <a:cs typeface="+mn-cs"/>
              </a:endParaRPr>
            </a:p>
          </p:txBody>
        </p:sp>
        <p:sp>
          <p:nvSpPr>
            <p:cNvPr id="180254" name="Line 19"/>
            <p:cNvSpPr>
              <a:spLocks noChangeShapeType="1"/>
            </p:cNvSpPr>
            <p:nvPr/>
          </p:nvSpPr>
          <p:spPr bwMode="auto">
            <a:xfrm>
              <a:off x="5329" y="527"/>
              <a:ext cx="1" cy="1346"/>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b="1">
                <a:latin typeface="+mj-lt"/>
                <a:ea typeface="ＭＳ Ｐゴシック" pitchFamily="34" charset="-128"/>
                <a:cs typeface="+mn-cs"/>
              </a:endParaRPr>
            </a:p>
          </p:txBody>
        </p:sp>
      </p:grpSp>
      <p:sp>
        <p:nvSpPr>
          <p:cNvPr id="248835" name="Rectangle 20"/>
          <p:cNvSpPr>
            <a:spLocks noChangeArrowheads="1"/>
          </p:cNvSpPr>
          <p:nvPr/>
        </p:nvSpPr>
        <p:spPr bwMode="auto">
          <a:xfrm>
            <a:off x="250825" y="5883275"/>
            <a:ext cx="9112250" cy="641350"/>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rgbClr val="FF6600"/>
                </a:solidFill>
                <a:latin typeface="Arial" charset="0"/>
                <a:ea typeface="ＭＳ Ｐゴシック" pitchFamily="34" charset="-128"/>
              </a:rPr>
              <a:t>Conclusion: The signs of the restoration of the Three Great Blessings show us that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rgbClr val="FF6600"/>
                </a:solidFill>
                <a:latin typeface="Arial" charset="0"/>
                <a:ea typeface="ＭＳ Ｐゴシック" pitchFamily="34" charset="-128"/>
              </a:rPr>
              <a:t>                    the present days are the Last Days.</a:t>
            </a:r>
          </a:p>
        </p:txBody>
      </p:sp>
      <p:sp>
        <p:nvSpPr>
          <p:cNvPr id="248836" name="Text Box 21"/>
          <p:cNvSpPr txBox="1">
            <a:spLocks noChangeArrowheads="1"/>
          </p:cNvSpPr>
          <p:nvPr/>
        </p:nvSpPr>
        <p:spPr bwMode="auto">
          <a:xfrm>
            <a:off x="1223963" y="3455988"/>
            <a:ext cx="6218237" cy="3095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Cain – view of life</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a:t>
            </a:r>
            <a:r>
              <a:rPr kumimoji="0" lang="en-US" sz="1400">
                <a:latin typeface="Arial" charset="0"/>
                <a:ea typeface="ＭＳ Ｐゴシック" pitchFamily="34" charset="-128"/>
              </a:rPr>
              <a:t>　</a:t>
            </a:r>
            <a:r>
              <a:rPr kumimoji="0" lang="ko-KR" altLang="en-US" sz="1400">
                <a:latin typeface="Arial" charset="0"/>
                <a:ea typeface="ＭＳ Ｐゴシック" pitchFamily="34" charset="-128"/>
              </a:rPr>
              <a:t> </a:t>
            </a:r>
            <a:r>
              <a:rPr kumimoji="0" lang="en-US" altLang="ko-KR" sz="1400">
                <a:latin typeface="Arial" charset="0"/>
                <a:ea typeface="ＭＳ Ｐゴシック" pitchFamily="34" charset="-128"/>
              </a:rPr>
              <a:t>Humanism(Hellenism) –</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materialism</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communism</a:t>
            </a:r>
          </a:p>
        </p:txBody>
      </p:sp>
      <p:sp>
        <p:nvSpPr>
          <p:cNvPr id="248837" name="Text Box 22"/>
          <p:cNvSpPr txBox="1">
            <a:spLocks noChangeArrowheads="1"/>
          </p:cNvSpPr>
          <p:nvPr/>
        </p:nvSpPr>
        <p:spPr bwMode="auto">
          <a:xfrm>
            <a:off x="1223963" y="3989388"/>
            <a:ext cx="6108700"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Abel–  view of life</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God-centered (Hebrew) –</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spiritualism</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democracy</a:t>
            </a:r>
          </a:p>
        </p:txBody>
      </p:sp>
      <p:sp>
        <p:nvSpPr>
          <p:cNvPr id="180231" name="Oval 23"/>
          <p:cNvSpPr>
            <a:spLocks noChangeArrowheads="1"/>
          </p:cNvSpPr>
          <p:nvPr/>
        </p:nvSpPr>
        <p:spPr bwMode="auto">
          <a:xfrm>
            <a:off x="357188" y="3813175"/>
            <a:ext cx="644525" cy="301625"/>
          </a:xfrm>
          <a:prstGeom prst="ellipse">
            <a:avLst/>
          </a:prstGeom>
          <a:no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Adam</a:t>
            </a:r>
          </a:p>
        </p:txBody>
      </p:sp>
      <p:sp>
        <p:nvSpPr>
          <p:cNvPr id="180232" name="Oval 24"/>
          <p:cNvSpPr>
            <a:spLocks noChangeArrowheads="1"/>
          </p:cNvSpPr>
          <p:nvPr/>
        </p:nvSpPr>
        <p:spPr bwMode="auto">
          <a:xfrm>
            <a:off x="7500938" y="3697288"/>
            <a:ext cx="944562" cy="427037"/>
          </a:xfrm>
          <a:prstGeom prst="ellipse">
            <a:avLst/>
          </a:prstGeom>
          <a:no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Unification</a:t>
            </a:r>
          </a:p>
        </p:txBody>
      </p:sp>
      <p:sp>
        <p:nvSpPr>
          <p:cNvPr id="248840" name="AutoShape 25"/>
          <p:cNvSpPr>
            <a:spLocks noChangeArrowheads="1"/>
          </p:cNvSpPr>
          <p:nvPr/>
        </p:nvSpPr>
        <p:spPr bwMode="auto">
          <a:xfrm>
            <a:off x="1146175" y="3527425"/>
            <a:ext cx="6283325" cy="790575"/>
          </a:xfrm>
          <a:prstGeom prst="bracePair">
            <a:avLst>
              <a:gd name="adj" fmla="val 8333"/>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248841" name="Text Box 26"/>
          <p:cNvSpPr txBox="1">
            <a:spLocks noChangeArrowheads="1"/>
          </p:cNvSpPr>
          <p:nvPr/>
        </p:nvSpPr>
        <p:spPr bwMode="auto">
          <a:xfrm>
            <a:off x="357188" y="4389438"/>
            <a:ext cx="6078537"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３）</a:t>
            </a:r>
            <a:r>
              <a:rPr kumimoji="0" lang="en-US" altLang="ko-KR" sz="1400">
                <a:latin typeface="Arial" charset="0"/>
                <a:ea typeface="ＭＳ Ｐゴシック" pitchFamily="34" charset="-128"/>
              </a:rPr>
              <a:t>Signs of the Restoration of the Third Blessing </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Restoration of Dominion</a:t>
            </a:r>
            <a:r>
              <a:rPr kumimoji="0" lang="en-US" sz="1400">
                <a:latin typeface="Arial" charset="0"/>
                <a:ea typeface="ＭＳ Ｐゴシック" pitchFamily="34" charset="-128"/>
              </a:rPr>
              <a:t>）</a:t>
            </a:r>
          </a:p>
        </p:txBody>
      </p:sp>
      <p:sp>
        <p:nvSpPr>
          <p:cNvPr id="248842" name="Text Box 27"/>
          <p:cNvSpPr txBox="1">
            <a:spLocks noChangeArrowheads="1"/>
          </p:cNvSpPr>
          <p:nvPr/>
        </p:nvSpPr>
        <p:spPr bwMode="auto">
          <a:xfrm>
            <a:off x="485775" y="4746625"/>
            <a:ext cx="7910513" cy="30956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Internal</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religion, philosophy, ethics</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spiritual restoration</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preservation of nature</a:t>
            </a:r>
          </a:p>
        </p:txBody>
      </p:sp>
      <p:sp>
        <p:nvSpPr>
          <p:cNvPr id="248843" name="Text Box 28"/>
          <p:cNvSpPr txBox="1">
            <a:spLocks noChangeArrowheads="1"/>
          </p:cNvSpPr>
          <p:nvPr/>
        </p:nvSpPr>
        <p:spPr bwMode="auto">
          <a:xfrm>
            <a:off x="428625" y="5032375"/>
            <a:ext cx="8929688" cy="30956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External</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science, technical development</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economical growth</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comfortable environment</a:t>
            </a:r>
          </a:p>
        </p:txBody>
      </p:sp>
      <p:sp>
        <p:nvSpPr>
          <p:cNvPr id="248844" name="AutoShape 29"/>
          <p:cNvSpPr>
            <a:spLocks/>
          </p:cNvSpPr>
          <p:nvPr/>
        </p:nvSpPr>
        <p:spPr bwMode="auto">
          <a:xfrm>
            <a:off x="357188" y="4889500"/>
            <a:ext cx="142875" cy="357188"/>
          </a:xfrm>
          <a:prstGeom prst="leftBrace">
            <a:avLst>
              <a:gd name="adj1" fmla="val 37778"/>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1"/>
          <p:cNvSpPr txBox="1">
            <a:spLocks noChangeArrowheads="1"/>
          </p:cNvSpPr>
          <p:nvPr/>
        </p:nvSpPr>
        <p:spPr bwMode="auto">
          <a:xfrm>
            <a:off x="642938" y="571500"/>
            <a:ext cx="4992687" cy="46355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400" dirty="0">
                <a:latin typeface="+mj-lt"/>
                <a:ea typeface="ＭＳ Ｐゴシック" pitchFamily="34" charset="-128"/>
                <a:cs typeface="+mn-cs"/>
              </a:rPr>
              <a:t>(2)  Seen from Social Phenomenon</a:t>
            </a:r>
          </a:p>
        </p:txBody>
      </p:sp>
      <p:sp>
        <p:nvSpPr>
          <p:cNvPr id="181251" name="Text Box 2"/>
          <p:cNvSpPr txBox="1">
            <a:spLocks noChangeArrowheads="1"/>
          </p:cNvSpPr>
          <p:nvPr/>
        </p:nvSpPr>
        <p:spPr bwMode="auto">
          <a:xfrm>
            <a:off x="1071563" y="1143000"/>
            <a:ext cx="2532062" cy="344488"/>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1) You reap what you sow</a:t>
            </a:r>
          </a:p>
        </p:txBody>
      </p:sp>
      <p:sp>
        <p:nvSpPr>
          <p:cNvPr id="181254" name="Oval 5"/>
          <p:cNvSpPr>
            <a:spLocks noChangeArrowheads="1"/>
          </p:cNvSpPr>
          <p:nvPr/>
        </p:nvSpPr>
        <p:spPr bwMode="auto">
          <a:xfrm>
            <a:off x="1979613" y="2616200"/>
            <a:ext cx="865187" cy="431800"/>
          </a:xfrm>
          <a:prstGeom prst="ellipse">
            <a:avLst/>
          </a:prstGeom>
          <a:solidFill>
            <a:srgbClr val="FF99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Archangel</a:t>
            </a:r>
          </a:p>
        </p:txBody>
      </p:sp>
      <p:sp>
        <p:nvSpPr>
          <p:cNvPr id="181255" name="Oval 6"/>
          <p:cNvSpPr>
            <a:spLocks noChangeArrowheads="1"/>
          </p:cNvSpPr>
          <p:nvPr/>
        </p:nvSpPr>
        <p:spPr bwMode="auto">
          <a:xfrm>
            <a:off x="3575050" y="2616200"/>
            <a:ext cx="865188" cy="431800"/>
          </a:xfrm>
          <a:prstGeom prst="ellipse">
            <a:avLst/>
          </a:prstGeom>
          <a:solidFill>
            <a:srgbClr val="D19BC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Eve</a:t>
            </a:r>
          </a:p>
        </p:txBody>
      </p:sp>
      <p:sp>
        <p:nvSpPr>
          <p:cNvPr id="181256" name="Oval 7"/>
          <p:cNvSpPr>
            <a:spLocks noChangeArrowheads="1"/>
          </p:cNvSpPr>
          <p:nvPr/>
        </p:nvSpPr>
        <p:spPr bwMode="auto">
          <a:xfrm>
            <a:off x="5157788" y="2616200"/>
            <a:ext cx="865187" cy="431800"/>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solidFill>
                  <a:schemeClr val="bg1"/>
                </a:solidFill>
                <a:latin typeface="+mj-lt"/>
                <a:ea typeface="ＭＳ Ｐゴシック" pitchFamily="34" charset="-128"/>
                <a:cs typeface="+mn-cs"/>
              </a:rPr>
              <a:t>Adam</a:t>
            </a:r>
          </a:p>
        </p:txBody>
      </p:sp>
      <p:sp>
        <p:nvSpPr>
          <p:cNvPr id="250886" name="Text Box 8"/>
          <p:cNvSpPr txBox="1">
            <a:spLocks noChangeArrowheads="1"/>
          </p:cNvSpPr>
          <p:nvPr/>
        </p:nvSpPr>
        <p:spPr bwMode="auto">
          <a:xfrm>
            <a:off x="2071688" y="3071813"/>
            <a:ext cx="819150" cy="3095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Uncle</a:t>
            </a:r>
            <a:r>
              <a:rPr kumimoji="0" lang="en-US" sz="1400">
                <a:latin typeface="Arial" charset="0"/>
                <a:ea typeface="ＭＳ Ｐゴシック" pitchFamily="34" charset="-128"/>
              </a:rPr>
              <a:t>）</a:t>
            </a:r>
          </a:p>
        </p:txBody>
      </p:sp>
      <p:sp>
        <p:nvSpPr>
          <p:cNvPr id="250887" name="Text Box 9"/>
          <p:cNvSpPr txBox="1">
            <a:spLocks noChangeArrowheads="1"/>
          </p:cNvSpPr>
          <p:nvPr/>
        </p:nvSpPr>
        <p:spPr bwMode="auto">
          <a:xfrm>
            <a:off x="3500438" y="3000375"/>
            <a:ext cx="1096962" cy="30956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Daughter</a:t>
            </a:r>
            <a:r>
              <a:rPr kumimoji="0" lang="en-US" sz="1400">
                <a:latin typeface="Arial" charset="0"/>
                <a:ea typeface="ＭＳ Ｐゴシック" pitchFamily="34" charset="-128"/>
              </a:rPr>
              <a:t>）</a:t>
            </a:r>
          </a:p>
        </p:txBody>
      </p:sp>
      <p:sp>
        <p:nvSpPr>
          <p:cNvPr id="181259" name="Line 10"/>
          <p:cNvSpPr>
            <a:spLocks noChangeShapeType="1"/>
          </p:cNvSpPr>
          <p:nvPr/>
        </p:nvSpPr>
        <p:spPr bwMode="auto">
          <a:xfrm>
            <a:off x="2925763" y="2832100"/>
            <a:ext cx="576262" cy="1588"/>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181260" name="Line 11"/>
          <p:cNvSpPr>
            <a:spLocks noChangeShapeType="1"/>
          </p:cNvSpPr>
          <p:nvPr/>
        </p:nvSpPr>
        <p:spPr bwMode="auto">
          <a:xfrm>
            <a:off x="4510088" y="2832100"/>
            <a:ext cx="576262" cy="1588"/>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181261" name="Line 12"/>
          <p:cNvSpPr>
            <a:spLocks noChangeShapeType="1"/>
          </p:cNvSpPr>
          <p:nvPr/>
        </p:nvSpPr>
        <p:spPr bwMode="auto">
          <a:xfrm>
            <a:off x="2935288" y="3116263"/>
            <a:ext cx="576262" cy="15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181262" name="Line 13"/>
          <p:cNvSpPr>
            <a:spLocks noChangeShapeType="1"/>
          </p:cNvSpPr>
          <p:nvPr/>
        </p:nvSpPr>
        <p:spPr bwMode="auto">
          <a:xfrm flipH="1">
            <a:off x="2928938" y="3216275"/>
            <a:ext cx="588962" cy="1588"/>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181263" name="Line 14"/>
          <p:cNvSpPr>
            <a:spLocks noChangeShapeType="1"/>
          </p:cNvSpPr>
          <p:nvPr/>
        </p:nvSpPr>
        <p:spPr bwMode="auto">
          <a:xfrm>
            <a:off x="4521200" y="3487738"/>
            <a:ext cx="576263" cy="15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181264" name="Line 15"/>
          <p:cNvSpPr>
            <a:spLocks noChangeShapeType="1"/>
          </p:cNvSpPr>
          <p:nvPr/>
        </p:nvSpPr>
        <p:spPr bwMode="auto">
          <a:xfrm flipH="1">
            <a:off x="4514850" y="3595688"/>
            <a:ext cx="588963" cy="15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181265" name="Oval 16"/>
          <p:cNvSpPr>
            <a:spLocks noChangeArrowheads="1"/>
          </p:cNvSpPr>
          <p:nvPr/>
        </p:nvSpPr>
        <p:spPr bwMode="auto">
          <a:xfrm>
            <a:off x="3611563" y="3357563"/>
            <a:ext cx="865187" cy="431800"/>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Mother</a:t>
            </a:r>
          </a:p>
        </p:txBody>
      </p:sp>
      <p:sp>
        <p:nvSpPr>
          <p:cNvPr id="181266" name="Oval 17"/>
          <p:cNvSpPr>
            <a:spLocks noChangeArrowheads="1"/>
          </p:cNvSpPr>
          <p:nvPr/>
        </p:nvSpPr>
        <p:spPr bwMode="auto">
          <a:xfrm>
            <a:off x="5135563" y="3357563"/>
            <a:ext cx="865187" cy="431800"/>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Child</a:t>
            </a:r>
          </a:p>
        </p:txBody>
      </p:sp>
      <p:sp>
        <p:nvSpPr>
          <p:cNvPr id="250896" name="Text Box 18"/>
          <p:cNvSpPr txBox="1">
            <a:spLocks noChangeArrowheads="1"/>
          </p:cNvSpPr>
          <p:nvPr/>
        </p:nvSpPr>
        <p:spPr bwMode="auto">
          <a:xfrm>
            <a:off x="1428750" y="1500188"/>
            <a:ext cx="5832475" cy="3095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Adam and Eve’s Fall in the Garden of Eden ⇒ Illicit sexual relationship </a:t>
            </a:r>
          </a:p>
        </p:txBody>
      </p:sp>
      <p:sp>
        <p:nvSpPr>
          <p:cNvPr id="250897" name="Text Box 19"/>
          <p:cNvSpPr txBox="1">
            <a:spLocks noChangeArrowheads="1"/>
          </p:cNvSpPr>
          <p:nvPr/>
        </p:nvSpPr>
        <p:spPr bwMode="auto">
          <a:xfrm>
            <a:off x="1071563" y="3929063"/>
            <a:ext cx="5108575" cy="336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2) Close relative relationship</a:t>
            </a:r>
            <a:r>
              <a:rPr kumimoji="0" lang="en-US" sz="1600">
                <a:latin typeface="Arial" charset="0"/>
                <a:ea typeface="ＭＳ Ｐゴシック" pitchFamily="34" charset="-128"/>
              </a:rPr>
              <a:t>　⇒　</a:t>
            </a:r>
            <a:r>
              <a:rPr kumimoji="0" lang="en-US" altLang="ko-KR" sz="1600">
                <a:latin typeface="Arial" charset="0"/>
                <a:ea typeface="ＭＳ Ｐゴシック" pitchFamily="34" charset="-128"/>
              </a:rPr>
              <a:t>incestual relationship</a:t>
            </a:r>
          </a:p>
        </p:txBody>
      </p:sp>
      <p:sp>
        <p:nvSpPr>
          <p:cNvPr id="250898" name="Rectangle 20"/>
          <p:cNvSpPr>
            <a:spLocks noChangeArrowheads="1"/>
          </p:cNvSpPr>
          <p:nvPr/>
        </p:nvSpPr>
        <p:spPr bwMode="auto">
          <a:xfrm>
            <a:off x="1285875" y="4643438"/>
            <a:ext cx="6145213" cy="641350"/>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Through observing social phenomenon, we can know that the present days are the Last Days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000125" y="1785938"/>
            <a:ext cx="7058025" cy="2125839"/>
          </a:xfrm>
          <a:prstGeom prst="rect">
            <a:avLst/>
          </a:prstGeom>
          <a:noFill/>
          <a:ln w="9525">
            <a:noFill/>
            <a:miter lim="800000"/>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4400" dirty="0">
                <a:latin typeface="Arial" charset="0"/>
              </a:rPr>
              <a:t>Why We Study</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4400" dirty="0">
                <a:latin typeface="Arial" charset="0"/>
                <a:ea typeface="ＭＳ Ｐゴシック" pitchFamily="34" charset="-128"/>
              </a:rPr>
              <a:t>The </a:t>
            </a:r>
            <a:r>
              <a:rPr kumimoji="0" lang="en-US" altLang="ko-KR" sz="4400" dirty="0" smtClean="0">
                <a:latin typeface="Arial" charset="0"/>
                <a:ea typeface="ＭＳ Ｐゴシック" pitchFamily="34" charset="-128"/>
              </a:rPr>
              <a:t>Original Substance of the Divine Principle</a:t>
            </a:r>
            <a:endParaRPr kumimoji="0" lang="en-US" altLang="ko-KR" sz="4400" dirty="0">
              <a:latin typeface="Arial" charset="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additive="repl">
                                        <p:cTn id="6" dur="1" fill="hold">
                                          <p:stCondLst>
                                            <p:cond delay="0"/>
                                          </p:stCondLst>
                                        </p:cTn>
                                        <p:tgtEl>
                                          <p:spTgt spid="4"/>
                                        </p:tgtEl>
                                        <p:attrNameLst>
                                          <p:attrName>style.visibility</p:attrName>
                                        </p:attrNameLst>
                                      </p:cBhvr>
                                      <p:to>
                                        <p:strVal val="visible"/>
                                      </p:to>
                                    </p:set>
                                    <p:anim calcmode="lin" valueType="num">
                                      <p:cBhvr additive="repl">
                                        <p:cTn id="7" dur="500" fill="hold"/>
                                        <p:tgtEl>
                                          <p:spTgt spid="4"/>
                                        </p:tgtEl>
                                        <p:attrNameLst>
                                          <p:attrName>ppt_w</p:attrName>
                                        </p:attrNameLst>
                                      </p:cBhvr>
                                      <p:tavLst>
                                        <p:tav tm="100000">
                                          <p:val>
                                            <p:strVal val="0"/>
                                          </p:val>
                                        </p:tav>
                                        <p:tav>
                                          <p:val>
                                            <p:strVal val="#ppt_w"/>
                                          </p:val>
                                        </p:tav>
                                      </p:tavLst>
                                    </p:anim>
                                    <p:anim calcmode="lin" valueType="num">
                                      <p:cBhvr additive="repl">
                                        <p:cTn id="8" dur="500" fill="hold"/>
                                        <p:tgtEl>
                                          <p:spTgt spid="4"/>
                                        </p:tgtEl>
                                        <p:attrNameLst>
                                          <p:attrName>ppt_h</p:attrName>
                                        </p:attrNameLst>
                                      </p:cBhvr>
                                      <p:tavLst>
                                        <p:tav tm="100000">
                                          <p:val>
                                            <p:strVal val="0"/>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Text Box 1"/>
          <p:cNvSpPr txBox="1">
            <a:spLocks noChangeArrowheads="1"/>
          </p:cNvSpPr>
          <p:nvPr/>
        </p:nvSpPr>
        <p:spPr bwMode="auto">
          <a:xfrm>
            <a:off x="357188" y="285750"/>
            <a:ext cx="7451725" cy="5556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3000">
                <a:latin typeface="Arial" charset="0"/>
                <a:ea typeface="ＭＳ Ｐゴシック" pitchFamily="34" charset="-128"/>
              </a:rPr>
              <a:t>Section </a:t>
            </a:r>
            <a:r>
              <a:rPr kumimoji="0" lang="en-US" sz="3000">
                <a:latin typeface="Arial" charset="0"/>
                <a:ea typeface="ＭＳ Ｐゴシック" pitchFamily="34" charset="-128"/>
              </a:rPr>
              <a:t>５．</a:t>
            </a:r>
            <a:r>
              <a:rPr kumimoji="0" lang="en-US" altLang="ko-KR" sz="3000">
                <a:latin typeface="Arial" charset="0"/>
                <a:ea typeface="ＭＳ Ｐゴシック" pitchFamily="34" charset="-128"/>
              </a:rPr>
              <a:t>The Last Days and Our Attitude</a:t>
            </a:r>
          </a:p>
        </p:txBody>
      </p:sp>
      <p:grpSp>
        <p:nvGrpSpPr>
          <p:cNvPr id="252930" name="Group 2"/>
          <p:cNvGrpSpPr>
            <a:grpSpLocks/>
          </p:cNvGrpSpPr>
          <p:nvPr/>
        </p:nvGrpSpPr>
        <p:grpSpPr bwMode="auto">
          <a:xfrm>
            <a:off x="3787775" y="57150"/>
            <a:ext cx="3884613" cy="1881188"/>
            <a:chOff x="2386" y="36"/>
            <a:chExt cx="2447" cy="1185"/>
          </a:xfrm>
        </p:grpSpPr>
        <p:sp>
          <p:nvSpPr>
            <p:cNvPr id="252953" name="AutoShape 3"/>
            <p:cNvSpPr>
              <a:spLocks noChangeArrowheads="1"/>
            </p:cNvSpPr>
            <p:nvPr/>
          </p:nvSpPr>
          <p:spPr bwMode="auto">
            <a:xfrm rot="13440000" flipV="1">
              <a:off x="2550" y="269"/>
              <a:ext cx="961" cy="720"/>
            </a:xfrm>
            <a:prstGeom prst="rtTriangle">
              <a:avLst/>
            </a:prstGeom>
            <a:noFill/>
            <a:ln w="9525">
              <a:no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252954" name="Rectangle 4"/>
            <p:cNvSpPr>
              <a:spLocks noChangeArrowheads="1"/>
            </p:cNvSpPr>
            <p:nvPr/>
          </p:nvSpPr>
          <p:spPr bwMode="auto">
            <a:xfrm>
              <a:off x="3058" y="632"/>
              <a:ext cx="1776" cy="509"/>
            </a:xfrm>
            <a:prstGeom prst="rect">
              <a:avLst/>
            </a:prstGeom>
            <a:noFill/>
            <a:ln w="9525">
              <a:no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182298" name="Line 5"/>
            <p:cNvSpPr>
              <a:spLocks noChangeShapeType="1"/>
            </p:cNvSpPr>
            <p:nvPr/>
          </p:nvSpPr>
          <p:spPr bwMode="auto">
            <a:xfrm>
              <a:off x="2386" y="626"/>
              <a:ext cx="672" cy="528"/>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grpSp>
      <p:sp>
        <p:nvSpPr>
          <p:cNvPr id="252931" name="Text Box 6"/>
          <p:cNvSpPr txBox="1">
            <a:spLocks noChangeArrowheads="1"/>
          </p:cNvSpPr>
          <p:nvPr/>
        </p:nvSpPr>
        <p:spPr bwMode="auto">
          <a:xfrm>
            <a:off x="1039813" y="4310063"/>
            <a:ext cx="2603500" cy="336550"/>
          </a:xfrm>
          <a:prstGeom prst="rect">
            <a:avLst/>
          </a:prstGeom>
          <a:noFill/>
          <a:ln w="9525">
            <a:noFill/>
            <a:miter lim="800000"/>
            <a:headEnd/>
            <a:tailEnd/>
          </a:ln>
        </p:spPr>
        <p:txBody>
          <a:bodyPr lIns="90000" tIns="46800" rIns="90000" bIns="46800">
            <a:spAutoFit/>
          </a:bodyPr>
          <a:lstStyle/>
          <a:p>
            <a:pPr defTabSz="449263">
              <a:spcBef>
                <a:spcPts val="1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Contradiction</a:t>
            </a:r>
            <a:r>
              <a:rPr kumimoji="0" lang="en-US" sz="1600">
                <a:latin typeface="Arial" charset="0"/>
                <a:ea typeface="ＭＳ Ｐゴシック" pitchFamily="34" charset="-128"/>
              </a:rPr>
              <a:t>）</a:t>
            </a:r>
          </a:p>
        </p:txBody>
      </p:sp>
      <p:sp>
        <p:nvSpPr>
          <p:cNvPr id="252932" name="Text Box 7"/>
          <p:cNvSpPr txBox="1">
            <a:spLocks noChangeArrowheads="1"/>
          </p:cNvSpPr>
          <p:nvPr/>
        </p:nvSpPr>
        <p:spPr bwMode="auto">
          <a:xfrm>
            <a:off x="2571750" y="3881438"/>
            <a:ext cx="5378450" cy="771525"/>
          </a:xfrm>
          <a:prstGeom prst="rect">
            <a:avLst/>
          </a:prstGeom>
          <a:noFill/>
          <a:ln w="9525">
            <a:noFill/>
            <a:miter lim="800000"/>
            <a:headEnd/>
            <a:tailEnd/>
          </a:ln>
        </p:spPr>
        <p:txBody>
          <a:bodyPr lIns="90000" tIns="46800" rIns="90000" bIns="46800">
            <a:spAutoFit/>
          </a:bodyPr>
          <a:lstStyle/>
          <a:p>
            <a:pPr defTabSz="449263">
              <a:spcBef>
                <a:spcPts val="1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Internal</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fear</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dread</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confusion</a:t>
            </a:r>
          </a:p>
          <a:p>
            <a:pPr defTabSz="449263">
              <a:spcBef>
                <a:spcPts val="1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External</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conflict</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war</a:t>
            </a:r>
          </a:p>
        </p:txBody>
      </p:sp>
      <p:sp>
        <p:nvSpPr>
          <p:cNvPr id="252933" name="AutoShape 8"/>
          <p:cNvSpPr>
            <a:spLocks/>
          </p:cNvSpPr>
          <p:nvPr/>
        </p:nvSpPr>
        <p:spPr bwMode="auto">
          <a:xfrm>
            <a:off x="2500313" y="4097338"/>
            <a:ext cx="71437" cy="504825"/>
          </a:xfrm>
          <a:prstGeom prst="leftBracket">
            <a:avLst>
              <a:gd name="adj" fmla="val 58889"/>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252934" name="Text Box 9"/>
          <p:cNvSpPr txBox="1">
            <a:spLocks noChangeArrowheads="1"/>
          </p:cNvSpPr>
          <p:nvPr/>
        </p:nvSpPr>
        <p:spPr bwMode="auto">
          <a:xfrm>
            <a:off x="1127125" y="5299075"/>
            <a:ext cx="8016875" cy="896938"/>
          </a:xfrm>
          <a:prstGeom prst="rect">
            <a:avLst/>
          </a:prstGeom>
          <a:noFill/>
          <a:ln w="9525">
            <a:noFill/>
            <a:miter lim="800000"/>
            <a:headEnd/>
            <a:tailEnd/>
          </a:ln>
        </p:spPr>
        <p:txBody>
          <a:bodyPr lIns="90000" tIns="46800" rIns="90000" bIns="46800">
            <a:spAutoFit/>
          </a:bodyPr>
          <a:lstStyle/>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① Receive inspiration from God’s spirit through humble prayer. </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② Do not be strongly attached to conventional concepts. Be receptive to God’s spirit.</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③ Find the new expression of truth in the providence of the new era. </a:t>
            </a:r>
          </a:p>
        </p:txBody>
      </p:sp>
      <p:sp>
        <p:nvSpPr>
          <p:cNvPr id="182280" name="Line 10"/>
          <p:cNvSpPr>
            <a:spLocks noChangeShapeType="1"/>
          </p:cNvSpPr>
          <p:nvPr/>
        </p:nvSpPr>
        <p:spPr bwMode="auto">
          <a:xfrm>
            <a:off x="874713" y="2133600"/>
            <a:ext cx="6697662" cy="1588"/>
          </a:xfrm>
          <a:prstGeom prst="line">
            <a:avLst/>
          </a:prstGeom>
          <a:noFill/>
          <a:ln w="93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52936" name="Oval 11"/>
          <p:cNvSpPr>
            <a:spLocks noChangeArrowheads="1"/>
          </p:cNvSpPr>
          <p:nvPr/>
        </p:nvSpPr>
        <p:spPr bwMode="auto">
          <a:xfrm>
            <a:off x="1092200" y="1055688"/>
            <a:ext cx="503238" cy="503237"/>
          </a:xfrm>
          <a:prstGeom prst="ellipse">
            <a:avLst/>
          </a:prstGeom>
          <a:solidFill>
            <a:srgbClr val="F2EC2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G</a:t>
            </a:r>
          </a:p>
        </p:txBody>
      </p:sp>
      <p:sp>
        <p:nvSpPr>
          <p:cNvPr id="252937" name="Oval 12"/>
          <p:cNvSpPr>
            <a:spLocks noChangeArrowheads="1"/>
          </p:cNvSpPr>
          <p:nvPr/>
        </p:nvSpPr>
        <p:spPr bwMode="auto">
          <a:xfrm>
            <a:off x="1739900" y="1055688"/>
            <a:ext cx="503238" cy="503237"/>
          </a:xfrm>
          <a:prstGeom prst="ellipse">
            <a:avLst/>
          </a:prstGeom>
          <a:solidFill>
            <a:srgbClr val="FF00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Arial" charset="0"/>
                <a:ea typeface="ＭＳ Ｐゴシック" pitchFamily="34" charset="-128"/>
              </a:rPr>
              <a:t>S</a:t>
            </a:r>
          </a:p>
        </p:txBody>
      </p:sp>
      <p:sp>
        <p:nvSpPr>
          <p:cNvPr id="252938" name="Oval 13"/>
          <p:cNvSpPr>
            <a:spLocks noChangeArrowheads="1"/>
          </p:cNvSpPr>
          <p:nvPr/>
        </p:nvSpPr>
        <p:spPr bwMode="auto">
          <a:xfrm>
            <a:off x="1092200" y="2566988"/>
            <a:ext cx="503238" cy="503237"/>
          </a:xfrm>
          <a:prstGeom prst="ellipse">
            <a:avLst/>
          </a:prstGeom>
          <a:solidFill>
            <a:srgbClr val="FF00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Arial" charset="0"/>
                <a:ea typeface="ＭＳ Ｐゴシック" pitchFamily="34" charset="-128"/>
              </a:rPr>
              <a:t>S</a:t>
            </a:r>
          </a:p>
        </p:txBody>
      </p:sp>
      <p:sp>
        <p:nvSpPr>
          <p:cNvPr id="252939" name="Oval 14"/>
          <p:cNvSpPr>
            <a:spLocks noChangeArrowheads="1"/>
          </p:cNvSpPr>
          <p:nvPr/>
        </p:nvSpPr>
        <p:spPr bwMode="auto">
          <a:xfrm>
            <a:off x="1738313" y="2568575"/>
            <a:ext cx="503237" cy="503238"/>
          </a:xfrm>
          <a:prstGeom prst="ellipse">
            <a:avLst/>
          </a:prstGeom>
          <a:solidFill>
            <a:srgbClr val="F2EC2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G</a:t>
            </a:r>
          </a:p>
        </p:txBody>
      </p:sp>
      <p:sp>
        <p:nvSpPr>
          <p:cNvPr id="252940" name="Line 15"/>
          <p:cNvSpPr>
            <a:spLocks noChangeShapeType="1"/>
          </p:cNvSpPr>
          <p:nvPr/>
        </p:nvSpPr>
        <p:spPr bwMode="auto">
          <a:xfrm flipV="1">
            <a:off x="4043363" y="1192213"/>
            <a:ext cx="2160587" cy="947737"/>
          </a:xfrm>
          <a:prstGeom prst="line">
            <a:avLst/>
          </a:prstGeom>
          <a:noFill/>
          <a:ln w="57240">
            <a:solidFill>
              <a:srgbClr val="FF6600"/>
            </a:solidFill>
            <a:miter lim="800000"/>
            <a:headEnd/>
            <a:tailEnd type="triangle" w="med" len="med"/>
          </a:ln>
        </p:spPr>
        <p:txBody>
          <a:bodyPr/>
          <a:lstStyle/>
          <a:p>
            <a:endParaRPr lang="en-US"/>
          </a:p>
        </p:txBody>
      </p:sp>
      <p:sp>
        <p:nvSpPr>
          <p:cNvPr id="182286" name="Line 16"/>
          <p:cNvSpPr>
            <a:spLocks noChangeShapeType="1"/>
          </p:cNvSpPr>
          <p:nvPr/>
        </p:nvSpPr>
        <p:spPr bwMode="auto">
          <a:xfrm>
            <a:off x="2243138" y="1343025"/>
            <a:ext cx="1728787" cy="790575"/>
          </a:xfrm>
          <a:prstGeom prst="line">
            <a:avLst/>
          </a:prstGeom>
          <a:noFill/>
          <a:ln w="572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2287" name="Line 17"/>
          <p:cNvSpPr>
            <a:spLocks noChangeShapeType="1"/>
          </p:cNvSpPr>
          <p:nvPr/>
        </p:nvSpPr>
        <p:spPr bwMode="auto">
          <a:xfrm flipV="1">
            <a:off x="2243138" y="2128838"/>
            <a:ext cx="1727200" cy="731837"/>
          </a:xfrm>
          <a:prstGeom prst="line">
            <a:avLst/>
          </a:prstGeom>
          <a:noFill/>
          <a:ln w="57240">
            <a:solidFill>
              <a:srgbClr val="FFC000"/>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2288" name="Line 18"/>
          <p:cNvSpPr>
            <a:spLocks noChangeShapeType="1"/>
          </p:cNvSpPr>
          <p:nvPr/>
        </p:nvSpPr>
        <p:spPr bwMode="auto">
          <a:xfrm flipV="1">
            <a:off x="2316163" y="2127250"/>
            <a:ext cx="1727200" cy="731838"/>
          </a:xfrm>
          <a:prstGeom prst="line">
            <a:avLst/>
          </a:prstGeom>
          <a:noFill/>
          <a:ln w="19080">
            <a:solidFill>
              <a:srgbClr val="FF9900"/>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2289" name="Line 19"/>
          <p:cNvSpPr>
            <a:spLocks noChangeShapeType="1"/>
          </p:cNvSpPr>
          <p:nvPr/>
        </p:nvSpPr>
        <p:spPr bwMode="auto">
          <a:xfrm>
            <a:off x="3971925" y="2133600"/>
            <a:ext cx="1728788" cy="790575"/>
          </a:xfrm>
          <a:prstGeom prst="line">
            <a:avLst/>
          </a:prstGeom>
          <a:noFill/>
          <a:ln w="57240">
            <a:solidFill>
              <a:srgbClr val="FF9900"/>
            </a:solidFill>
            <a:prstDash val="sysDot"/>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52945" name="Rectangle 20"/>
          <p:cNvSpPr>
            <a:spLocks noChangeArrowheads="1"/>
          </p:cNvSpPr>
          <p:nvPr/>
        </p:nvSpPr>
        <p:spPr bwMode="auto">
          <a:xfrm>
            <a:off x="3402013" y="2362200"/>
            <a:ext cx="1168400" cy="309563"/>
          </a:xfrm>
          <a:prstGeom prst="rect">
            <a:avLst/>
          </a:prstGeom>
          <a:noFill/>
          <a:ln w="9525">
            <a:noFill/>
            <a:miter lim="800000"/>
            <a:headEnd/>
            <a:tailEnd/>
          </a:ln>
        </p:spPr>
        <p:txBody>
          <a:bodyPr wrap="none" lIns="90000" tIns="46800" rIns="90000" bIns="46800">
            <a:spAutoFit/>
          </a:bodyPr>
          <a:lstStyle/>
          <a:p>
            <a:pPr defTabSz="449263">
              <a:spcBef>
                <a:spcPts val="1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Confusion</a:t>
            </a:r>
            <a:r>
              <a:rPr kumimoji="0" lang="en-US" sz="1400">
                <a:latin typeface="Arial" charset="0"/>
                <a:ea typeface="ＭＳ Ｐゴシック" pitchFamily="34" charset="-128"/>
              </a:rPr>
              <a:t>」</a:t>
            </a:r>
          </a:p>
        </p:txBody>
      </p:sp>
      <p:sp>
        <p:nvSpPr>
          <p:cNvPr id="182291" name="Rectangle 21"/>
          <p:cNvSpPr>
            <a:spLocks noChangeArrowheads="1"/>
          </p:cNvSpPr>
          <p:nvPr/>
        </p:nvSpPr>
        <p:spPr bwMode="auto">
          <a:xfrm>
            <a:off x="863600" y="3956050"/>
            <a:ext cx="1400175" cy="336550"/>
          </a:xfrm>
          <a:prstGeom prst="rect">
            <a:avLst/>
          </a:prstGeom>
          <a:noFill/>
          <a:ln w="9525">
            <a:noFill/>
            <a:round/>
            <a:headEnd/>
            <a:tailEnd/>
          </a:ln>
        </p:spPr>
        <p:txBody>
          <a:bodyPr wrap="none" lIns="90000" tIns="46800" rIns="90000" bIns="46800">
            <a:spAutoFit/>
          </a:bodyPr>
          <a:lstStyle/>
          <a:p>
            <a:pPr defTabSz="449263">
              <a:spcBef>
                <a:spcPts val="1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(2) Confusion</a:t>
            </a:r>
          </a:p>
        </p:txBody>
      </p:sp>
      <p:sp>
        <p:nvSpPr>
          <p:cNvPr id="252947" name="Rectangle 22"/>
          <p:cNvSpPr>
            <a:spLocks noChangeArrowheads="1"/>
          </p:cNvSpPr>
          <p:nvPr/>
        </p:nvSpPr>
        <p:spPr bwMode="auto">
          <a:xfrm>
            <a:off x="539750" y="3330575"/>
            <a:ext cx="7931150" cy="336550"/>
          </a:xfrm>
          <a:prstGeom prst="rect">
            <a:avLst/>
          </a:prstGeom>
          <a:noFill/>
          <a:ln w="9525">
            <a:noFill/>
            <a:miter lim="800000"/>
            <a:headEnd/>
            <a:tailEnd/>
          </a:ln>
        </p:spPr>
        <p:txBody>
          <a:bodyPr wrap="none" lIns="90000" tIns="46800" rIns="90000" bIns="46800">
            <a:spAutoFit/>
          </a:bodyPr>
          <a:lstStyle/>
          <a:p>
            <a:pPr defTabSz="449263">
              <a:spcBef>
                <a:spcPts val="1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(1) The Last Days </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Bring old era to resolution ⇒ Providential beginning of new era</a:t>
            </a:r>
          </a:p>
        </p:txBody>
      </p:sp>
      <p:sp>
        <p:nvSpPr>
          <p:cNvPr id="182293" name="Rectangle 23"/>
          <p:cNvSpPr>
            <a:spLocks noChangeArrowheads="1"/>
          </p:cNvSpPr>
          <p:nvPr/>
        </p:nvSpPr>
        <p:spPr bwMode="auto">
          <a:xfrm>
            <a:off x="863600" y="4941888"/>
            <a:ext cx="1790700" cy="336550"/>
          </a:xfrm>
          <a:prstGeom prst="rect">
            <a:avLst/>
          </a:prstGeom>
          <a:noFill/>
          <a:ln>
            <a:noFill/>
          </a:ln>
          <a:extLst/>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(3) Our Attitude</a:t>
            </a:r>
          </a:p>
        </p:txBody>
      </p:sp>
      <p:sp>
        <p:nvSpPr>
          <p:cNvPr id="182294" name="Rectangle 24"/>
          <p:cNvSpPr>
            <a:spLocks noChangeArrowheads="1"/>
          </p:cNvSpPr>
          <p:nvPr/>
        </p:nvSpPr>
        <p:spPr bwMode="auto">
          <a:xfrm>
            <a:off x="3544888" y="1576388"/>
            <a:ext cx="947737" cy="309562"/>
          </a:xfrm>
          <a:prstGeom prst="rect">
            <a:avLst/>
          </a:prstGeom>
          <a:noFill/>
          <a:ln w="9525">
            <a:noFill/>
            <a:round/>
            <a:headEnd/>
            <a:tailEnd/>
          </a:ln>
        </p:spPr>
        <p:txBody>
          <a:bodyPr wrap="none" lIns="90000" tIns="46800" rIns="90000" bIns="46800">
            <a:spAutoFit/>
          </a:bodyPr>
          <a:lstStyle/>
          <a:p>
            <a:pPr defTabSz="449263">
              <a:spcBef>
                <a:spcPts val="1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Last days</a:t>
            </a:r>
          </a:p>
        </p:txBody>
      </p:sp>
      <p:sp>
        <p:nvSpPr>
          <p:cNvPr id="252950" name="Rectangle 26"/>
          <p:cNvSpPr>
            <a:spLocks noChangeArrowheads="1"/>
          </p:cNvSpPr>
          <p:nvPr/>
        </p:nvSpPr>
        <p:spPr bwMode="auto">
          <a:xfrm>
            <a:off x="6227763" y="908050"/>
            <a:ext cx="2736850" cy="792163"/>
          </a:xfrm>
          <a:prstGeom prst="rect">
            <a:avLst/>
          </a:prstGeom>
          <a:noFill/>
          <a:ln w="9525">
            <a:noFill/>
            <a:miter lim="800000"/>
            <a:headEnd/>
            <a:tailEnd/>
          </a:ln>
        </p:spPr>
        <p:txBody>
          <a:bodyPr>
            <a:spAutoFit/>
          </a:bodyPr>
          <a:lstStyle/>
          <a:p>
            <a:pPr latinLnBrk="1"/>
            <a:r>
              <a:rPr lang="en-US" altLang="ko-KR">
                <a:latin typeface="Arial" charset="0"/>
              </a:rPr>
              <a:t>Heaven</a:t>
            </a:r>
          </a:p>
          <a:p>
            <a:pPr latinLnBrk="1"/>
            <a:r>
              <a:rPr lang="en-US" altLang="ko-KR" sz="1400">
                <a:latin typeface="Arial" charset="0"/>
              </a:rPr>
              <a:t>Paradise(</a:t>
            </a:r>
            <a:r>
              <a:rPr lang="en-US" altLang="ko-KR" sz="1400"/>
              <a:t>Fisherman,tax accountant,prostitute,Burglar)</a:t>
            </a:r>
          </a:p>
        </p:txBody>
      </p:sp>
      <p:sp>
        <p:nvSpPr>
          <p:cNvPr id="252951" name="Rectangle 27"/>
          <p:cNvSpPr>
            <a:spLocks noChangeArrowheads="1"/>
          </p:cNvSpPr>
          <p:nvPr/>
        </p:nvSpPr>
        <p:spPr bwMode="auto">
          <a:xfrm>
            <a:off x="5724525" y="2708275"/>
            <a:ext cx="3168650" cy="366713"/>
          </a:xfrm>
          <a:prstGeom prst="rect">
            <a:avLst/>
          </a:prstGeom>
          <a:noFill/>
          <a:ln w="9525">
            <a:noFill/>
            <a:miter lim="800000"/>
            <a:headEnd/>
            <a:tailEnd/>
          </a:ln>
        </p:spPr>
        <p:txBody>
          <a:bodyPr>
            <a:spAutoFit/>
          </a:bodyPr>
          <a:lstStyle/>
          <a:p>
            <a:pPr latinLnBrk="1"/>
            <a:r>
              <a:rPr lang="en-US" altLang="ko-KR"/>
              <a:t>Hell:</a:t>
            </a:r>
            <a:r>
              <a:rPr lang="en-US" altLang="ko-KR" sz="1400"/>
              <a:t>Secretary,Lawmaker</a:t>
            </a:r>
          </a:p>
        </p:txBody>
      </p:sp>
      <p:sp>
        <p:nvSpPr>
          <p:cNvPr id="252952" name="Rectangle 28"/>
          <p:cNvSpPr>
            <a:spLocks noChangeArrowheads="1"/>
          </p:cNvSpPr>
          <p:nvPr/>
        </p:nvSpPr>
        <p:spPr bwMode="auto">
          <a:xfrm>
            <a:off x="2843213" y="2708275"/>
            <a:ext cx="2282825" cy="304800"/>
          </a:xfrm>
          <a:prstGeom prst="rect">
            <a:avLst/>
          </a:prstGeom>
          <a:noFill/>
          <a:ln w="9525">
            <a:noFill/>
            <a:miter lim="800000"/>
            <a:headEnd/>
            <a:tailEnd/>
          </a:ln>
        </p:spPr>
        <p:txBody>
          <a:bodyPr wrap="none">
            <a:spAutoFit/>
          </a:bodyPr>
          <a:lstStyle/>
          <a:p>
            <a:pPr latinLnBrk="1"/>
            <a:r>
              <a:rPr lang="en-US" altLang="ko-KR" sz="1400" b="1"/>
              <a:t>Center: New </a:t>
            </a:r>
            <a:r>
              <a:rPr kumimoji="0" lang="en-US" altLang="ja-JP" sz="1400" b="1"/>
              <a:t>God</a:t>
            </a:r>
            <a:r>
              <a:rPr kumimoji="0" lang="en-US" altLang="ja-JP" sz="1400" b="1">
                <a:latin typeface="Arial" charset="0"/>
              </a:rPr>
              <a:t>’</a:t>
            </a:r>
            <a:r>
              <a:rPr kumimoji="0" lang="en-US" altLang="ja-JP" sz="1400" b="1"/>
              <a:t>s Word</a:t>
            </a:r>
            <a:r>
              <a:rPr lang="en-US" altLang="ko-KR" sz="1400" b="1"/>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1"/>
          <p:cNvSpPr>
            <a:spLocks noChangeArrowheads="1"/>
          </p:cNvSpPr>
          <p:nvPr/>
        </p:nvSpPr>
        <p:spPr bwMode="auto">
          <a:xfrm>
            <a:off x="642938" y="2205038"/>
            <a:ext cx="8501062" cy="2101850"/>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4400">
                <a:latin typeface="Arial" charset="0"/>
                <a:ea typeface="ＭＳ Ｐゴシック" pitchFamily="34" charset="-128"/>
              </a:rPr>
              <a:t>The Messiah:</a:t>
            </a:r>
            <a:br>
              <a:rPr kumimoji="0" lang="en-US" altLang="ko-KR" sz="4400">
                <a:latin typeface="Arial" charset="0"/>
                <a:ea typeface="ＭＳ Ｐゴシック" pitchFamily="34" charset="-128"/>
              </a:rPr>
            </a:br>
            <a:r>
              <a:rPr kumimoji="0" lang="en-US" altLang="ko-KR" sz="4400">
                <a:latin typeface="Arial" charset="0"/>
                <a:ea typeface="ＭＳ Ｐゴシック" pitchFamily="34" charset="-128"/>
              </a:rPr>
              <a:t>His Advent and the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4400">
                <a:latin typeface="Arial" charset="0"/>
                <a:ea typeface="ＭＳ Ｐゴシック" pitchFamily="34" charset="-128"/>
              </a:rPr>
              <a:t>Purpose of His Second Coming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additive="repl">
                                        <p:cTn id="6" dur="1" fill="hold">
                                          <p:stCondLst>
                                            <p:cond delay="0"/>
                                          </p:stCondLst>
                                        </p:cTn>
                                        <p:tgtEl>
                                          <p:spTgt spid="175105"/>
                                        </p:tgtEl>
                                        <p:attrNameLst>
                                          <p:attrName>style.visibility</p:attrName>
                                        </p:attrNameLst>
                                      </p:cBhvr>
                                      <p:to>
                                        <p:strVal val="visible"/>
                                      </p:to>
                                    </p:set>
                                    <p:anim calcmode="lin" valueType="num">
                                      <p:cBhvr additive="repl">
                                        <p:cTn id="7" dur="500" fill="hold"/>
                                        <p:tgtEl>
                                          <p:spTgt spid="175105"/>
                                        </p:tgtEl>
                                        <p:attrNameLst>
                                          <p:attrName>ppt_w</p:attrName>
                                        </p:attrNameLst>
                                      </p:cBhvr>
                                      <p:tavLst>
                                        <p:tav tm="100000">
                                          <p:val>
                                            <p:strVal val="0"/>
                                          </p:val>
                                        </p:tav>
                                        <p:tav tm="100000">
                                          <p:val>
                                            <p:strVal val="#ppt_w"/>
                                          </p:val>
                                        </p:tav>
                                      </p:tavLst>
                                    </p:anim>
                                    <p:anim calcmode="lin" valueType="num">
                                      <p:cBhvr additive="repl">
                                        <p:cTn id="8" dur="500" fill="hold"/>
                                        <p:tgtEl>
                                          <p:spTgt spid="175105"/>
                                        </p:tgtEl>
                                        <p:attrNameLst>
                                          <p:attrName>ppt_h</p:attrName>
                                        </p:attrNameLst>
                                      </p:cBhvr>
                                      <p:tavLst>
                                        <p:tav tm="10000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Box 1"/>
          <p:cNvSpPr txBox="1">
            <a:spLocks noChangeArrowheads="1"/>
          </p:cNvSpPr>
          <p:nvPr/>
        </p:nvSpPr>
        <p:spPr bwMode="auto">
          <a:xfrm>
            <a:off x="3214688" y="571500"/>
            <a:ext cx="3078162" cy="55562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3000" dirty="0">
                <a:latin typeface="+mj-lt"/>
                <a:ea typeface="ＭＳ Ｐゴシック" pitchFamily="34" charset="-128"/>
                <a:cs typeface="+mn-cs"/>
              </a:rPr>
              <a:t>Introduction</a:t>
            </a:r>
          </a:p>
        </p:txBody>
      </p:sp>
      <p:sp>
        <p:nvSpPr>
          <p:cNvPr id="185347" name="Rectangle 2"/>
          <p:cNvSpPr>
            <a:spLocks noChangeArrowheads="1"/>
          </p:cNvSpPr>
          <p:nvPr/>
        </p:nvSpPr>
        <p:spPr bwMode="auto">
          <a:xfrm>
            <a:off x="857250" y="1785938"/>
            <a:ext cx="7162800" cy="3867855"/>
          </a:xfrm>
          <a:prstGeom prst="rect">
            <a:avLst/>
          </a:prstGeom>
          <a:noFill/>
          <a:ln w="9525">
            <a:noFill/>
            <a:round/>
            <a:headEnd/>
            <a:tailEnd/>
          </a:ln>
        </p:spPr>
        <p:txBody>
          <a:bodyPr lIns="90000" tIns="46800" rIns="90000" bIns="46800">
            <a:spAutoFit/>
          </a:bodyPr>
          <a:lstStyle/>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400" u="sng" dirty="0">
                <a:latin typeface="+mj-lt"/>
                <a:ea typeface="ＭＳ Ｐゴシック" pitchFamily="34" charset="-128"/>
                <a:cs typeface="+mn-cs"/>
              </a:rPr>
              <a:t>The word "Messiah" in Hebrew means the "anointed one," signifying a king. </a:t>
            </a:r>
            <a:r>
              <a:rPr kumimoji="0" lang="en-US" altLang="ko-KR" sz="2400" dirty="0">
                <a:latin typeface="+mj-lt"/>
                <a:ea typeface="ＭＳ Ｐゴシック" pitchFamily="34" charset="-128"/>
                <a:cs typeface="+mn-cs"/>
              </a:rPr>
              <a:t>The chosen people of Israel believed in the Word of God as revealed through the prophets, which promised that God would send them a king and savior. Such was their messianic expectation. God sent this Messiah in the person of Jesus Christ. </a:t>
            </a:r>
            <a:r>
              <a:rPr kumimoji="0" lang="en-US" altLang="ko-KR" sz="2400" u="sng" dirty="0">
                <a:latin typeface="+mj-lt"/>
                <a:ea typeface="ＭＳ Ｐゴシック" pitchFamily="34" charset="-128"/>
                <a:cs typeface="+mn-cs"/>
              </a:rPr>
              <a:t>"Christ" is the Greek word for Messiah.</a:t>
            </a:r>
            <a:r>
              <a:rPr kumimoji="0" lang="en-US" altLang="ko-KR" sz="2400" dirty="0">
                <a:latin typeface="+mj-lt"/>
                <a:ea typeface="ＭＳ Ｐゴシック" pitchFamily="34" charset="-128"/>
                <a:cs typeface="+mn-cs"/>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Line 1"/>
          <p:cNvSpPr>
            <a:spLocks noChangeShapeType="1"/>
          </p:cNvSpPr>
          <p:nvPr/>
        </p:nvSpPr>
        <p:spPr bwMode="auto">
          <a:xfrm flipH="1">
            <a:off x="5978525" y="3714750"/>
            <a:ext cx="354013" cy="48577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6371" name="Line 2"/>
          <p:cNvSpPr>
            <a:spLocks noChangeShapeType="1"/>
          </p:cNvSpPr>
          <p:nvPr/>
        </p:nvSpPr>
        <p:spPr bwMode="auto">
          <a:xfrm flipH="1">
            <a:off x="5394325" y="3167063"/>
            <a:ext cx="269875" cy="35718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6372" name="Line 3"/>
          <p:cNvSpPr>
            <a:spLocks noChangeShapeType="1"/>
          </p:cNvSpPr>
          <p:nvPr/>
        </p:nvSpPr>
        <p:spPr bwMode="auto">
          <a:xfrm>
            <a:off x="5400675" y="3829050"/>
            <a:ext cx="255588" cy="404813"/>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6373" name="Line 4"/>
          <p:cNvSpPr>
            <a:spLocks noChangeShapeType="1"/>
          </p:cNvSpPr>
          <p:nvPr/>
        </p:nvSpPr>
        <p:spPr bwMode="auto">
          <a:xfrm>
            <a:off x="5961063" y="3136900"/>
            <a:ext cx="277812" cy="38735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6374" name="Line 5"/>
          <p:cNvSpPr>
            <a:spLocks noChangeShapeType="1"/>
          </p:cNvSpPr>
          <p:nvPr/>
        </p:nvSpPr>
        <p:spPr bwMode="auto">
          <a:xfrm>
            <a:off x="5789613" y="3211513"/>
            <a:ext cx="1587" cy="8636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59078" name="Text Box 6"/>
          <p:cNvSpPr txBox="1">
            <a:spLocks noChangeArrowheads="1"/>
          </p:cNvSpPr>
          <p:nvPr/>
        </p:nvSpPr>
        <p:spPr bwMode="auto">
          <a:xfrm>
            <a:off x="3429000" y="2393950"/>
            <a:ext cx="3000375" cy="3048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Salvation </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Restoration</a:t>
            </a:r>
          </a:p>
        </p:txBody>
      </p:sp>
      <p:sp>
        <p:nvSpPr>
          <p:cNvPr id="259079" name="Text Box 7"/>
          <p:cNvSpPr txBox="1">
            <a:spLocks noChangeArrowheads="1"/>
          </p:cNvSpPr>
          <p:nvPr/>
        </p:nvSpPr>
        <p:spPr bwMode="auto">
          <a:xfrm>
            <a:off x="847725" y="912813"/>
            <a:ext cx="7796213" cy="5873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Christ ⇒ Messiah ⇒ Jesus  - 33 years old</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ascended to heaven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Christianity ⇒ church of the cross ⇒ faith of the cross </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redemption through blood  </a:t>
            </a:r>
            <a:r>
              <a:rPr kumimoji="0" lang="en-US" sz="1600">
                <a:latin typeface="Arial" charset="0"/>
                <a:ea typeface="ＭＳ Ｐゴシック" pitchFamily="34" charset="-128"/>
              </a:rPr>
              <a:t>）</a:t>
            </a:r>
          </a:p>
        </p:txBody>
      </p:sp>
      <p:sp>
        <p:nvSpPr>
          <p:cNvPr id="259080" name="Text Box 8"/>
          <p:cNvSpPr txBox="1">
            <a:spLocks noChangeArrowheads="1"/>
          </p:cNvSpPr>
          <p:nvPr/>
        </p:nvSpPr>
        <p:spPr bwMode="auto">
          <a:xfrm>
            <a:off x="214313" y="285750"/>
            <a:ext cx="4356100" cy="4572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１．</a:t>
            </a:r>
            <a:r>
              <a:rPr kumimoji="0" lang="en-US" altLang="ko-KR" sz="2400">
                <a:latin typeface="Arial" charset="0"/>
                <a:ea typeface="ＭＳ Ｐゴシック" pitchFamily="34" charset="-128"/>
              </a:rPr>
              <a:t>Salvation through the Cross</a:t>
            </a:r>
          </a:p>
        </p:txBody>
      </p:sp>
      <p:sp>
        <p:nvSpPr>
          <p:cNvPr id="186378" name="Text Box 9"/>
          <p:cNvSpPr txBox="1">
            <a:spLocks noChangeArrowheads="1"/>
          </p:cNvSpPr>
          <p:nvPr/>
        </p:nvSpPr>
        <p:spPr bwMode="auto">
          <a:xfrm>
            <a:off x="500063" y="1808163"/>
            <a:ext cx="6143625" cy="3968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000" dirty="0">
                <a:latin typeface="+mj-lt"/>
                <a:ea typeface="ＭＳ Ｐゴシック" pitchFamily="34" charset="-128"/>
                <a:cs typeface="+mn-cs"/>
              </a:rPr>
              <a:t>(1) The Purpose of Jesus’ Coming as the Messiah</a:t>
            </a:r>
          </a:p>
        </p:txBody>
      </p:sp>
      <p:sp>
        <p:nvSpPr>
          <p:cNvPr id="186383" name="Line 14"/>
          <p:cNvSpPr>
            <a:spLocks noChangeShapeType="1"/>
          </p:cNvSpPr>
          <p:nvPr/>
        </p:nvSpPr>
        <p:spPr bwMode="auto">
          <a:xfrm flipH="1">
            <a:off x="3113088" y="3859213"/>
            <a:ext cx="228600" cy="28733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6384" name="Line 15"/>
          <p:cNvSpPr>
            <a:spLocks noChangeShapeType="1"/>
          </p:cNvSpPr>
          <p:nvPr/>
        </p:nvSpPr>
        <p:spPr bwMode="auto">
          <a:xfrm flipH="1">
            <a:off x="2609850" y="3138488"/>
            <a:ext cx="228600" cy="28892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6385" name="Line 16"/>
          <p:cNvSpPr>
            <a:spLocks noChangeShapeType="1"/>
          </p:cNvSpPr>
          <p:nvPr/>
        </p:nvSpPr>
        <p:spPr bwMode="auto">
          <a:xfrm>
            <a:off x="2616200" y="3859213"/>
            <a:ext cx="215900" cy="28733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6386" name="Line 17"/>
          <p:cNvSpPr>
            <a:spLocks noChangeShapeType="1"/>
          </p:cNvSpPr>
          <p:nvPr/>
        </p:nvSpPr>
        <p:spPr bwMode="auto">
          <a:xfrm>
            <a:off x="3127375" y="3136900"/>
            <a:ext cx="207963" cy="290513"/>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6387" name="Line 18"/>
          <p:cNvSpPr>
            <a:spLocks noChangeShapeType="1"/>
          </p:cNvSpPr>
          <p:nvPr/>
        </p:nvSpPr>
        <p:spPr bwMode="auto">
          <a:xfrm>
            <a:off x="2974975" y="3228975"/>
            <a:ext cx="1588" cy="84613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grpSp>
        <p:nvGrpSpPr>
          <p:cNvPr id="259087" name="Group 19"/>
          <p:cNvGrpSpPr>
            <a:grpSpLocks/>
          </p:cNvGrpSpPr>
          <p:nvPr/>
        </p:nvGrpSpPr>
        <p:grpSpPr bwMode="auto">
          <a:xfrm>
            <a:off x="2362200" y="4322763"/>
            <a:ext cx="1212850" cy="1370012"/>
            <a:chOff x="1423" y="2921"/>
            <a:chExt cx="764" cy="863"/>
          </a:xfrm>
        </p:grpSpPr>
        <p:sp>
          <p:nvSpPr>
            <p:cNvPr id="186445" name="Line 20"/>
            <p:cNvSpPr>
              <a:spLocks noChangeShapeType="1"/>
            </p:cNvSpPr>
            <p:nvPr/>
          </p:nvSpPr>
          <p:spPr bwMode="auto">
            <a:xfrm flipH="1">
              <a:off x="1423" y="2921"/>
              <a:ext cx="248" cy="848"/>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6446" name="Line 21"/>
            <p:cNvSpPr>
              <a:spLocks noChangeShapeType="1"/>
            </p:cNvSpPr>
            <p:nvPr/>
          </p:nvSpPr>
          <p:spPr bwMode="auto">
            <a:xfrm>
              <a:off x="1947" y="2936"/>
              <a:ext cx="240" cy="848"/>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6447" name="Line 22"/>
            <p:cNvSpPr>
              <a:spLocks noChangeShapeType="1"/>
            </p:cNvSpPr>
            <p:nvPr/>
          </p:nvSpPr>
          <p:spPr bwMode="auto">
            <a:xfrm>
              <a:off x="1619" y="3133"/>
              <a:ext cx="384" cy="1"/>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6448" name="Line 23"/>
            <p:cNvSpPr>
              <a:spLocks noChangeShapeType="1"/>
            </p:cNvSpPr>
            <p:nvPr/>
          </p:nvSpPr>
          <p:spPr bwMode="auto">
            <a:xfrm>
              <a:off x="1579" y="3204"/>
              <a:ext cx="432" cy="1"/>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6449" name="Line 24"/>
            <p:cNvSpPr>
              <a:spLocks noChangeShapeType="1"/>
            </p:cNvSpPr>
            <p:nvPr/>
          </p:nvSpPr>
          <p:spPr bwMode="auto">
            <a:xfrm>
              <a:off x="1571" y="3274"/>
              <a:ext cx="471" cy="1"/>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6450" name="Line 25"/>
            <p:cNvSpPr>
              <a:spLocks noChangeShapeType="1"/>
            </p:cNvSpPr>
            <p:nvPr/>
          </p:nvSpPr>
          <p:spPr bwMode="auto">
            <a:xfrm>
              <a:off x="1811" y="3011"/>
              <a:ext cx="1" cy="354"/>
            </a:xfrm>
            <a:prstGeom prst="line">
              <a:avLst/>
            </a:prstGeom>
            <a:noFill/>
            <a:ln w="1908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grpSp>
      <p:sp>
        <p:nvSpPr>
          <p:cNvPr id="259088" name="Oval 26"/>
          <p:cNvSpPr>
            <a:spLocks noChangeArrowheads="1"/>
          </p:cNvSpPr>
          <p:nvPr/>
        </p:nvSpPr>
        <p:spPr bwMode="auto">
          <a:xfrm>
            <a:off x="5581650" y="2822575"/>
            <a:ext cx="457200" cy="412750"/>
          </a:xfrm>
          <a:prstGeom prst="ellipse">
            <a:avLst/>
          </a:prstGeom>
          <a:solidFill>
            <a:srgbClr val="FF0066"/>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solidFill>
                  <a:schemeClr val="bg1"/>
                </a:solidFill>
                <a:latin typeface="Arial" charset="0"/>
                <a:ea typeface="ＭＳ Ｐゴシック" pitchFamily="34" charset="-128"/>
              </a:rPr>
              <a:t>S</a:t>
            </a:r>
          </a:p>
        </p:txBody>
      </p:sp>
      <p:sp>
        <p:nvSpPr>
          <p:cNvPr id="259089" name="Oval 28"/>
          <p:cNvSpPr>
            <a:spLocks noChangeArrowheads="1"/>
          </p:cNvSpPr>
          <p:nvPr/>
        </p:nvSpPr>
        <p:spPr bwMode="auto">
          <a:xfrm>
            <a:off x="6094413" y="3448050"/>
            <a:ext cx="457200" cy="414338"/>
          </a:xfrm>
          <a:prstGeom prst="ellipse">
            <a:avLst/>
          </a:prstGeom>
          <a:solidFill>
            <a:srgbClr val="FF0066"/>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solidFill>
                  <a:schemeClr val="bg1"/>
                </a:solidFill>
                <a:latin typeface="Arial" charset="0"/>
                <a:ea typeface="ＭＳ Ｐゴシック" pitchFamily="34" charset="-128"/>
              </a:rPr>
              <a:t>E</a:t>
            </a:r>
          </a:p>
        </p:txBody>
      </p:sp>
      <p:sp>
        <p:nvSpPr>
          <p:cNvPr id="259090" name="Oval 29"/>
          <p:cNvSpPr>
            <a:spLocks noChangeArrowheads="1"/>
          </p:cNvSpPr>
          <p:nvPr/>
        </p:nvSpPr>
        <p:spPr bwMode="auto">
          <a:xfrm>
            <a:off x="5113338" y="3448050"/>
            <a:ext cx="457200" cy="412750"/>
          </a:xfrm>
          <a:prstGeom prst="ellipse">
            <a:avLst/>
          </a:prstGeom>
          <a:solidFill>
            <a:srgbClr val="FF0066"/>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solidFill>
                  <a:schemeClr val="bg1"/>
                </a:solidFill>
                <a:latin typeface="Arial" charset="0"/>
                <a:ea typeface="ＭＳ Ｐゴシック" pitchFamily="34" charset="-128"/>
              </a:rPr>
              <a:t>A</a:t>
            </a:r>
          </a:p>
        </p:txBody>
      </p:sp>
      <p:grpSp>
        <p:nvGrpSpPr>
          <p:cNvPr id="259091" name="Group 30"/>
          <p:cNvGrpSpPr>
            <a:grpSpLocks/>
          </p:cNvGrpSpPr>
          <p:nvPr/>
        </p:nvGrpSpPr>
        <p:grpSpPr bwMode="auto">
          <a:xfrm>
            <a:off x="5043488" y="4251325"/>
            <a:ext cx="1446212" cy="1392238"/>
            <a:chOff x="3209" y="3007"/>
            <a:chExt cx="911" cy="877"/>
          </a:xfrm>
        </p:grpSpPr>
        <p:sp>
          <p:nvSpPr>
            <p:cNvPr id="186439" name="Line 31"/>
            <p:cNvSpPr>
              <a:spLocks noChangeShapeType="1"/>
            </p:cNvSpPr>
            <p:nvPr/>
          </p:nvSpPr>
          <p:spPr bwMode="auto">
            <a:xfrm flipH="1">
              <a:off x="3209" y="3007"/>
              <a:ext cx="351" cy="877"/>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6440" name="Line 32"/>
            <p:cNvSpPr>
              <a:spLocks noChangeShapeType="1"/>
            </p:cNvSpPr>
            <p:nvPr/>
          </p:nvSpPr>
          <p:spPr bwMode="auto">
            <a:xfrm>
              <a:off x="3836" y="3022"/>
              <a:ext cx="284" cy="816"/>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6441" name="Line 33"/>
            <p:cNvSpPr>
              <a:spLocks noChangeShapeType="1"/>
            </p:cNvSpPr>
            <p:nvPr/>
          </p:nvSpPr>
          <p:spPr bwMode="auto">
            <a:xfrm>
              <a:off x="3513" y="3160"/>
              <a:ext cx="384" cy="1"/>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6442" name="Line 34"/>
            <p:cNvSpPr>
              <a:spLocks noChangeShapeType="1"/>
            </p:cNvSpPr>
            <p:nvPr/>
          </p:nvSpPr>
          <p:spPr bwMode="auto">
            <a:xfrm>
              <a:off x="3473" y="3231"/>
              <a:ext cx="432" cy="1"/>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6443" name="Line 35"/>
            <p:cNvSpPr>
              <a:spLocks noChangeShapeType="1"/>
            </p:cNvSpPr>
            <p:nvPr/>
          </p:nvSpPr>
          <p:spPr bwMode="auto">
            <a:xfrm>
              <a:off x="3465" y="3302"/>
              <a:ext cx="471" cy="1"/>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6444" name="Line 36"/>
            <p:cNvSpPr>
              <a:spLocks noChangeShapeType="1"/>
            </p:cNvSpPr>
            <p:nvPr/>
          </p:nvSpPr>
          <p:spPr bwMode="auto">
            <a:xfrm>
              <a:off x="3705" y="3079"/>
              <a:ext cx="1" cy="353"/>
            </a:xfrm>
            <a:prstGeom prst="line">
              <a:avLst/>
            </a:prstGeom>
            <a:noFill/>
            <a:ln w="1908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grpSp>
      <p:sp>
        <p:nvSpPr>
          <p:cNvPr id="186394" name="Text Box 37"/>
          <p:cNvSpPr txBox="1">
            <a:spLocks noChangeArrowheads="1"/>
          </p:cNvSpPr>
          <p:nvPr/>
        </p:nvSpPr>
        <p:spPr bwMode="auto">
          <a:xfrm>
            <a:off x="2292350" y="5751513"/>
            <a:ext cx="703263" cy="274637"/>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Heaven</a:t>
            </a:r>
          </a:p>
        </p:txBody>
      </p:sp>
      <p:sp>
        <p:nvSpPr>
          <p:cNvPr id="186395" name="Text Box 38"/>
          <p:cNvSpPr txBox="1">
            <a:spLocks noChangeArrowheads="1"/>
          </p:cNvSpPr>
          <p:nvPr/>
        </p:nvSpPr>
        <p:spPr bwMode="auto">
          <a:xfrm>
            <a:off x="6096000" y="5751513"/>
            <a:ext cx="501650" cy="304800"/>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Hell</a:t>
            </a:r>
          </a:p>
        </p:txBody>
      </p:sp>
      <p:grpSp>
        <p:nvGrpSpPr>
          <p:cNvPr id="259094" name="Group 39"/>
          <p:cNvGrpSpPr>
            <a:grpSpLocks/>
          </p:cNvGrpSpPr>
          <p:nvPr/>
        </p:nvGrpSpPr>
        <p:grpSpPr bwMode="auto">
          <a:xfrm>
            <a:off x="4221163" y="3179763"/>
            <a:ext cx="312737" cy="312737"/>
            <a:chOff x="2672" y="2149"/>
            <a:chExt cx="197" cy="197"/>
          </a:xfrm>
        </p:grpSpPr>
        <p:sp>
          <p:nvSpPr>
            <p:cNvPr id="186437" name="Line 40"/>
            <p:cNvSpPr>
              <a:spLocks noChangeShapeType="1"/>
            </p:cNvSpPr>
            <p:nvPr/>
          </p:nvSpPr>
          <p:spPr bwMode="auto">
            <a:xfrm flipH="1">
              <a:off x="2671" y="2165"/>
              <a:ext cx="200" cy="144"/>
            </a:xfrm>
            <a:prstGeom prst="line">
              <a:avLst/>
            </a:prstGeom>
            <a:noFill/>
            <a:ln w="381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6438" name="Line 41"/>
            <p:cNvSpPr>
              <a:spLocks noChangeShapeType="1"/>
            </p:cNvSpPr>
            <p:nvPr/>
          </p:nvSpPr>
          <p:spPr bwMode="auto">
            <a:xfrm flipH="1" flipV="1">
              <a:off x="2697" y="2148"/>
              <a:ext cx="152" cy="200"/>
            </a:xfrm>
            <a:prstGeom prst="line">
              <a:avLst/>
            </a:prstGeom>
            <a:noFill/>
            <a:ln w="381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grpSp>
      <p:sp>
        <p:nvSpPr>
          <p:cNvPr id="186397" name="Line 42"/>
          <p:cNvSpPr>
            <a:spLocks noChangeShapeType="1"/>
          </p:cNvSpPr>
          <p:nvPr/>
        </p:nvSpPr>
        <p:spPr bwMode="auto">
          <a:xfrm>
            <a:off x="4578350" y="3322638"/>
            <a:ext cx="838200" cy="1587"/>
          </a:xfrm>
          <a:prstGeom prst="line">
            <a:avLst/>
          </a:prstGeom>
          <a:noFill/>
          <a:ln w="38160">
            <a:solidFill>
              <a:srgbClr val="FF0000"/>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6398" name="Line 43"/>
          <p:cNvSpPr>
            <a:spLocks noChangeShapeType="1"/>
          </p:cNvSpPr>
          <p:nvPr/>
        </p:nvSpPr>
        <p:spPr bwMode="auto">
          <a:xfrm flipH="1">
            <a:off x="3292475" y="3322638"/>
            <a:ext cx="927100" cy="1587"/>
          </a:xfrm>
          <a:prstGeom prst="line">
            <a:avLst/>
          </a:prstGeom>
          <a:noFill/>
          <a:ln w="381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6399" name="Text Box 44"/>
          <p:cNvSpPr txBox="1">
            <a:spLocks noChangeArrowheads="1"/>
          </p:cNvSpPr>
          <p:nvPr/>
        </p:nvSpPr>
        <p:spPr bwMode="auto">
          <a:xfrm>
            <a:off x="3435350" y="3036888"/>
            <a:ext cx="742950" cy="3048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believe</a:t>
            </a:r>
          </a:p>
        </p:txBody>
      </p:sp>
      <p:sp>
        <p:nvSpPr>
          <p:cNvPr id="186400" name="Text Box 45"/>
          <p:cNvSpPr txBox="1">
            <a:spLocks noChangeArrowheads="1"/>
          </p:cNvSpPr>
          <p:nvPr/>
        </p:nvSpPr>
        <p:spPr bwMode="auto">
          <a:xfrm>
            <a:off x="4506913" y="3036888"/>
            <a:ext cx="1169987" cy="3048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solidFill>
                  <a:srgbClr val="FF0000"/>
                </a:solidFill>
                <a:latin typeface="+mj-lt"/>
                <a:ea typeface="ＭＳ Ｐゴシック" pitchFamily="34" charset="-128"/>
                <a:cs typeface="+mn-cs"/>
              </a:rPr>
              <a:t>don't believe</a:t>
            </a:r>
          </a:p>
        </p:txBody>
      </p:sp>
      <p:sp>
        <p:nvSpPr>
          <p:cNvPr id="186401" name="Text Box 46"/>
          <p:cNvSpPr txBox="1">
            <a:spLocks noChangeArrowheads="1"/>
          </p:cNvSpPr>
          <p:nvPr/>
        </p:nvSpPr>
        <p:spPr bwMode="auto">
          <a:xfrm>
            <a:off x="3792538" y="3417888"/>
            <a:ext cx="1236662" cy="82232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Complete the </a:t>
            </a:r>
            <a:br>
              <a:rPr kumimoji="0" lang="en-US" altLang="ko-KR" sz="1200" dirty="0">
                <a:latin typeface="+mj-lt"/>
                <a:ea typeface="ＭＳ Ｐゴシック" pitchFamily="34" charset="-128"/>
                <a:cs typeface="+mn-cs"/>
              </a:rPr>
            </a:br>
            <a:r>
              <a:rPr kumimoji="0" lang="en-US" altLang="ko-KR" sz="1200" dirty="0">
                <a:latin typeface="+mj-lt"/>
                <a:ea typeface="ＭＳ Ｐゴシック" pitchFamily="34" charset="-128"/>
                <a:cs typeface="+mn-cs"/>
              </a:rPr>
              <a:t>purpose of </a:t>
            </a:r>
            <a:br>
              <a:rPr kumimoji="0" lang="en-US" altLang="ko-KR" sz="1200" dirty="0">
                <a:latin typeface="+mj-lt"/>
                <a:ea typeface="ＭＳ Ｐゴシック" pitchFamily="34" charset="-128"/>
                <a:cs typeface="+mn-cs"/>
              </a:rPr>
            </a:br>
            <a:r>
              <a:rPr kumimoji="0" lang="en-US" altLang="ko-KR" sz="1200" dirty="0">
                <a:latin typeface="+mj-lt"/>
                <a:ea typeface="ＭＳ Ｐゴシック" pitchFamily="34" charset="-128"/>
                <a:cs typeface="+mn-cs"/>
              </a:rPr>
              <a:t>the Providence </a:t>
            </a:r>
            <a:br>
              <a:rPr kumimoji="0" lang="en-US" altLang="ko-KR" sz="1200" dirty="0">
                <a:latin typeface="+mj-lt"/>
                <a:ea typeface="ＭＳ Ｐゴシック" pitchFamily="34" charset="-128"/>
                <a:cs typeface="+mn-cs"/>
              </a:rPr>
            </a:br>
            <a:r>
              <a:rPr kumimoji="0" lang="en-US" altLang="ko-KR" sz="1200" dirty="0">
                <a:latin typeface="+mj-lt"/>
                <a:ea typeface="ＭＳ Ｐゴシック" pitchFamily="34" charset="-128"/>
                <a:cs typeface="+mn-cs"/>
              </a:rPr>
              <a:t>of Restoration</a:t>
            </a:r>
          </a:p>
        </p:txBody>
      </p:sp>
      <p:sp>
        <p:nvSpPr>
          <p:cNvPr id="186402" name="Text Box 47"/>
          <p:cNvSpPr txBox="1">
            <a:spLocks noChangeArrowheads="1"/>
          </p:cNvSpPr>
          <p:nvPr/>
        </p:nvSpPr>
        <p:spPr bwMode="auto">
          <a:xfrm>
            <a:off x="3221038" y="5680075"/>
            <a:ext cx="1000125" cy="457200"/>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In heaven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On earth</a:t>
            </a:r>
          </a:p>
        </p:txBody>
      </p:sp>
      <p:sp>
        <p:nvSpPr>
          <p:cNvPr id="186403" name="Text Box 48"/>
          <p:cNvSpPr txBox="1">
            <a:spLocks noChangeArrowheads="1"/>
          </p:cNvSpPr>
          <p:nvPr/>
        </p:nvSpPr>
        <p:spPr bwMode="auto">
          <a:xfrm>
            <a:off x="6718300" y="5294313"/>
            <a:ext cx="939800" cy="1004887"/>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Original sin</a:t>
            </a:r>
            <a:br>
              <a:rPr kumimoji="0" lang="en-US" altLang="ko-KR" sz="1200">
                <a:latin typeface="+mj-lt"/>
                <a:ea typeface="ＭＳ Ｐゴシック" pitchFamily="34" charset="-128"/>
                <a:cs typeface="+mn-cs"/>
              </a:rPr>
            </a:br>
            <a:r>
              <a:rPr kumimoji="0" lang="en-US" altLang="ko-KR" sz="1200">
                <a:latin typeface="+mj-lt"/>
                <a:ea typeface="ＭＳ Ｐゴシック" pitchFamily="34" charset="-128"/>
                <a:cs typeface="+mn-cs"/>
              </a:rPr>
              <a:t>repentance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prayer</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faith</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Messiah</a:t>
            </a:r>
          </a:p>
        </p:txBody>
      </p:sp>
      <p:sp>
        <p:nvSpPr>
          <p:cNvPr id="259102" name="Text Box 49"/>
          <p:cNvSpPr txBox="1">
            <a:spLocks noChangeArrowheads="1"/>
          </p:cNvSpPr>
          <p:nvPr/>
        </p:nvSpPr>
        <p:spPr bwMode="auto">
          <a:xfrm>
            <a:off x="506413" y="3179763"/>
            <a:ext cx="938212"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1</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Fruitful</a:t>
            </a:r>
          </a:p>
        </p:txBody>
      </p:sp>
      <p:sp>
        <p:nvSpPr>
          <p:cNvPr id="186405" name="Text Box 50"/>
          <p:cNvSpPr txBox="1">
            <a:spLocks noChangeArrowheads="1"/>
          </p:cNvSpPr>
          <p:nvPr/>
        </p:nvSpPr>
        <p:spPr bwMode="auto">
          <a:xfrm>
            <a:off x="303213" y="3440113"/>
            <a:ext cx="644525" cy="4572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Divine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nature</a:t>
            </a:r>
          </a:p>
        </p:txBody>
      </p:sp>
      <p:sp>
        <p:nvSpPr>
          <p:cNvPr id="259104" name="Text Box 51"/>
          <p:cNvSpPr txBox="1">
            <a:spLocks noChangeArrowheads="1"/>
          </p:cNvSpPr>
          <p:nvPr/>
        </p:nvSpPr>
        <p:spPr bwMode="auto">
          <a:xfrm>
            <a:off x="523875" y="3965575"/>
            <a:ext cx="998538"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2</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Multiply</a:t>
            </a:r>
          </a:p>
        </p:txBody>
      </p:sp>
      <p:sp>
        <p:nvSpPr>
          <p:cNvPr id="186407" name="Text Box 52"/>
          <p:cNvSpPr txBox="1">
            <a:spLocks noChangeArrowheads="1"/>
          </p:cNvSpPr>
          <p:nvPr/>
        </p:nvSpPr>
        <p:spPr bwMode="auto">
          <a:xfrm>
            <a:off x="533400" y="4305300"/>
            <a:ext cx="1560513" cy="51752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3. Have dominion</a:t>
            </a:r>
            <a:br>
              <a:rPr kumimoji="0" lang="en-US" altLang="ko-KR" sz="1400" dirty="0">
                <a:latin typeface="+mj-lt"/>
                <a:ea typeface="ＭＳ Ｐゴシック" pitchFamily="34" charset="-128"/>
                <a:cs typeface="+mn-cs"/>
              </a:rPr>
            </a:br>
            <a:r>
              <a:rPr kumimoji="0" lang="en-US" altLang="ko-KR" sz="1400" dirty="0">
                <a:latin typeface="+mj-lt"/>
                <a:ea typeface="ＭＳ Ｐゴシック" pitchFamily="34" charset="-128"/>
                <a:cs typeface="+mn-cs"/>
              </a:rPr>
              <a:t>     over  creation</a:t>
            </a:r>
          </a:p>
        </p:txBody>
      </p:sp>
      <p:sp>
        <p:nvSpPr>
          <p:cNvPr id="259106" name="Text Box 53"/>
          <p:cNvSpPr txBox="1">
            <a:spLocks noChangeArrowheads="1"/>
          </p:cNvSpPr>
          <p:nvPr/>
        </p:nvSpPr>
        <p:spPr bwMode="auto">
          <a:xfrm>
            <a:off x="842963" y="3421063"/>
            <a:ext cx="1539875" cy="5016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latin typeface="Arial" charset="0"/>
                <a:ea typeface="ＭＳ Ｐゴシック" pitchFamily="34" charset="-128"/>
              </a:rPr>
              <a:t>One in body </a:t>
            </a:r>
            <a:r>
              <a:rPr kumimoji="0" lang="en-US" sz="900">
                <a:latin typeface="Arial" charset="0"/>
                <a:ea typeface="ＭＳ Ｐゴシック" pitchFamily="34" charset="-128"/>
              </a:rPr>
              <a:t>（</a:t>
            </a:r>
            <a:r>
              <a:rPr kumimoji="0" lang="en-US" altLang="ko-KR" sz="900">
                <a:latin typeface="Arial" charset="0"/>
                <a:ea typeface="ＭＳ Ｐゴシック" pitchFamily="34" charset="-128"/>
              </a:rPr>
              <a:t>John 14: 20</a:t>
            </a:r>
            <a:r>
              <a:rPr kumimoji="0" lang="en-US" sz="900">
                <a:latin typeface="Arial" charset="0"/>
                <a:ea typeface="ＭＳ Ｐゴシック" pitchFamily="34" charset="-128"/>
              </a:rPr>
              <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latin typeface="Arial" charset="0"/>
                <a:ea typeface="ＭＳ Ｐゴシック" pitchFamily="34" charset="-128"/>
              </a:rPr>
              <a:t>Temple </a:t>
            </a:r>
            <a:r>
              <a:rPr kumimoji="0" lang="en-US" sz="900">
                <a:latin typeface="Arial" charset="0"/>
                <a:ea typeface="ＭＳ Ｐゴシック" pitchFamily="34" charset="-128"/>
              </a:rPr>
              <a:t>（</a:t>
            </a:r>
            <a:r>
              <a:rPr kumimoji="0" lang="en-US" altLang="ko-KR" sz="900">
                <a:latin typeface="Arial" charset="0"/>
                <a:ea typeface="ＭＳ Ｐゴシック" pitchFamily="34" charset="-128"/>
              </a:rPr>
              <a:t>I Thess. 3: 16</a:t>
            </a:r>
            <a:r>
              <a:rPr kumimoji="0" lang="en-US" sz="900">
                <a:latin typeface="Arial" charset="0"/>
                <a:ea typeface="ＭＳ Ｐゴシック" pitchFamily="34" charset="-128"/>
              </a:rPr>
              <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latin typeface="Arial" charset="0"/>
                <a:ea typeface="ＭＳ Ｐゴシック" pitchFamily="34" charset="-128"/>
              </a:rPr>
              <a:t>Perfect </a:t>
            </a:r>
            <a:r>
              <a:rPr kumimoji="0" lang="en-US" sz="900">
                <a:latin typeface="Arial" charset="0"/>
                <a:ea typeface="ＭＳ Ｐゴシック" pitchFamily="34" charset="-128"/>
              </a:rPr>
              <a:t>（</a:t>
            </a:r>
            <a:r>
              <a:rPr kumimoji="0" lang="en-US" altLang="ko-KR" sz="900">
                <a:latin typeface="Arial" charset="0"/>
                <a:ea typeface="ＭＳ Ｐゴシック" pitchFamily="34" charset="-128"/>
              </a:rPr>
              <a:t>Matt.  5: 48</a:t>
            </a:r>
            <a:r>
              <a:rPr kumimoji="0" lang="en-US" sz="900">
                <a:latin typeface="Arial" charset="0"/>
                <a:ea typeface="ＭＳ Ｐゴシック" pitchFamily="34" charset="-128"/>
              </a:rPr>
              <a:t>）</a:t>
            </a:r>
          </a:p>
        </p:txBody>
      </p:sp>
      <p:sp>
        <p:nvSpPr>
          <p:cNvPr id="186409" name="Text Box 54"/>
          <p:cNvSpPr txBox="1">
            <a:spLocks noChangeArrowheads="1"/>
          </p:cNvSpPr>
          <p:nvPr/>
        </p:nvSpPr>
        <p:spPr bwMode="auto">
          <a:xfrm>
            <a:off x="1274763" y="5448300"/>
            <a:ext cx="1774825" cy="1004888"/>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Original </a:t>
            </a:r>
            <a:r>
              <a:rPr kumimoji="0" lang="en-US" altLang="ko-KR" sz="1200" dirty="0" err="1">
                <a:latin typeface="+mj-lt"/>
                <a:ea typeface="ＭＳ Ｐゴシック" pitchFamily="34" charset="-128"/>
                <a:cs typeface="+mn-cs"/>
              </a:rPr>
              <a:t>sinX</a:t>
            </a:r>
            <a:endParaRPr kumimoji="0" lang="en-US" altLang="ko-KR" sz="1200" dirty="0">
              <a:latin typeface="+mj-lt"/>
              <a:ea typeface="ＭＳ Ｐゴシック" pitchFamily="34" charset="-128"/>
              <a:cs typeface="+mn-cs"/>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err="1">
                <a:latin typeface="+mj-lt"/>
                <a:ea typeface="ＭＳ Ｐゴシック" pitchFamily="34" charset="-128"/>
                <a:cs typeface="+mn-cs"/>
              </a:rPr>
              <a:t>redemptionX</a:t>
            </a:r>
            <a:endParaRPr kumimoji="0" lang="en-US" altLang="ko-KR" sz="1200" dirty="0">
              <a:latin typeface="+mj-lt"/>
              <a:ea typeface="ＭＳ Ｐゴシック" pitchFamily="34" charset="-128"/>
              <a:cs typeface="+mn-cs"/>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err="1">
                <a:latin typeface="+mj-lt"/>
                <a:ea typeface="ＭＳ Ｐゴシック" pitchFamily="34" charset="-128"/>
                <a:cs typeface="+mn-cs"/>
              </a:rPr>
              <a:t>prayerX</a:t>
            </a:r>
            <a:endParaRPr kumimoji="0" lang="en-US" altLang="ko-KR" sz="1200" dirty="0">
              <a:latin typeface="+mj-lt"/>
              <a:ea typeface="ＭＳ Ｐゴシック" pitchFamily="34" charset="-128"/>
              <a:cs typeface="+mn-cs"/>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err="1">
                <a:latin typeface="+mj-lt"/>
                <a:ea typeface="ＭＳ Ｐゴシック" pitchFamily="34" charset="-128"/>
                <a:cs typeface="+mn-cs"/>
              </a:rPr>
              <a:t>faithX</a:t>
            </a:r>
            <a:endParaRPr kumimoji="0" lang="en-US" altLang="ko-KR" sz="1200" dirty="0">
              <a:latin typeface="+mj-lt"/>
              <a:ea typeface="ＭＳ Ｐゴシック" pitchFamily="34" charset="-128"/>
              <a:cs typeface="+mn-cs"/>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err="1">
                <a:latin typeface="+mj-lt"/>
                <a:ea typeface="ＭＳ Ｐゴシック" pitchFamily="34" charset="-128"/>
                <a:cs typeface="+mn-cs"/>
              </a:rPr>
              <a:t>MessiahX</a:t>
            </a:r>
            <a:endParaRPr kumimoji="0" lang="en-US" altLang="ko-KR" sz="1200" dirty="0">
              <a:latin typeface="+mj-lt"/>
              <a:ea typeface="ＭＳ Ｐゴシック" pitchFamily="34" charset="-128"/>
              <a:cs typeface="+mn-cs"/>
            </a:endParaRPr>
          </a:p>
        </p:txBody>
      </p:sp>
      <p:sp>
        <p:nvSpPr>
          <p:cNvPr id="259108" name="AutoShape 55"/>
          <p:cNvSpPr>
            <a:spLocks/>
          </p:cNvSpPr>
          <p:nvPr/>
        </p:nvSpPr>
        <p:spPr bwMode="auto">
          <a:xfrm>
            <a:off x="852488" y="3455988"/>
            <a:ext cx="61912" cy="465137"/>
          </a:xfrm>
          <a:prstGeom prst="leftBrace">
            <a:avLst>
              <a:gd name="adj1" fmla="val 75546"/>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259109" name="AutoShape 56"/>
          <p:cNvSpPr>
            <a:spLocks/>
          </p:cNvSpPr>
          <p:nvPr/>
        </p:nvSpPr>
        <p:spPr bwMode="auto">
          <a:xfrm>
            <a:off x="2192338" y="5465763"/>
            <a:ext cx="144462" cy="928687"/>
          </a:xfrm>
          <a:prstGeom prst="rightBrace">
            <a:avLst>
              <a:gd name="adj1" fmla="val 47232"/>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259110" name="AutoShape 57"/>
          <p:cNvSpPr>
            <a:spLocks/>
          </p:cNvSpPr>
          <p:nvPr/>
        </p:nvSpPr>
        <p:spPr bwMode="auto">
          <a:xfrm>
            <a:off x="6578600" y="5464175"/>
            <a:ext cx="142875" cy="787400"/>
          </a:xfrm>
          <a:prstGeom prst="leftBrace">
            <a:avLst>
              <a:gd name="adj1" fmla="val 70598"/>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259111" name="Oval 58"/>
          <p:cNvSpPr>
            <a:spLocks noChangeArrowheads="1"/>
          </p:cNvSpPr>
          <p:nvPr/>
        </p:nvSpPr>
        <p:spPr bwMode="auto">
          <a:xfrm>
            <a:off x="4783138" y="922338"/>
            <a:ext cx="360362" cy="292100"/>
          </a:xfrm>
          <a:prstGeom prst="ellipse">
            <a:avLst/>
          </a:prstGeom>
          <a:no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a:t>
            </a:r>
          </a:p>
        </p:txBody>
      </p:sp>
      <p:grpSp>
        <p:nvGrpSpPr>
          <p:cNvPr id="259112" name="Group 59"/>
          <p:cNvGrpSpPr>
            <a:grpSpLocks/>
          </p:cNvGrpSpPr>
          <p:nvPr/>
        </p:nvGrpSpPr>
        <p:grpSpPr bwMode="auto">
          <a:xfrm>
            <a:off x="4160838" y="4251325"/>
            <a:ext cx="430212" cy="647700"/>
            <a:chOff x="2588" y="2840"/>
            <a:chExt cx="271" cy="408"/>
          </a:xfrm>
        </p:grpSpPr>
        <p:sp>
          <p:nvSpPr>
            <p:cNvPr id="259138" name="Rectangle 60"/>
            <p:cNvSpPr>
              <a:spLocks noChangeArrowheads="1"/>
            </p:cNvSpPr>
            <p:nvPr/>
          </p:nvSpPr>
          <p:spPr bwMode="auto">
            <a:xfrm>
              <a:off x="2697" y="2840"/>
              <a:ext cx="54" cy="409"/>
            </a:xfrm>
            <a:prstGeom prst="rect">
              <a:avLst/>
            </a:prstGeom>
            <a:solidFill>
              <a:srgbClr val="FF9900"/>
            </a:solidFill>
            <a:ln w="9525">
              <a:no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259139" name="Rectangle 61"/>
            <p:cNvSpPr>
              <a:spLocks noChangeArrowheads="1"/>
            </p:cNvSpPr>
            <p:nvPr/>
          </p:nvSpPr>
          <p:spPr bwMode="auto">
            <a:xfrm>
              <a:off x="2588" y="2969"/>
              <a:ext cx="272" cy="43"/>
            </a:xfrm>
            <a:prstGeom prst="rect">
              <a:avLst/>
            </a:prstGeom>
            <a:solidFill>
              <a:srgbClr val="FF9900"/>
            </a:solidFill>
            <a:ln w="9525">
              <a:no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grpSp>
      <p:sp>
        <p:nvSpPr>
          <p:cNvPr id="186415" name="Line 62"/>
          <p:cNvSpPr>
            <a:spLocks noChangeShapeType="1"/>
          </p:cNvSpPr>
          <p:nvPr/>
        </p:nvSpPr>
        <p:spPr bwMode="auto">
          <a:xfrm flipH="1" flipV="1">
            <a:off x="3335338" y="3941763"/>
            <a:ext cx="2243137" cy="1166812"/>
          </a:xfrm>
          <a:prstGeom prst="line">
            <a:avLst/>
          </a:prstGeom>
          <a:noFill/>
          <a:ln w="381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6416" name="Oval 63"/>
          <p:cNvSpPr>
            <a:spLocks noChangeArrowheads="1"/>
          </p:cNvSpPr>
          <p:nvPr/>
        </p:nvSpPr>
        <p:spPr bwMode="auto">
          <a:xfrm>
            <a:off x="2743200" y="5011738"/>
            <a:ext cx="457200" cy="412750"/>
          </a:xfrm>
          <a:prstGeom prst="ellipse">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300" dirty="0">
                <a:latin typeface="+mj-lt"/>
                <a:ea typeface="ＭＳ Ｐゴシック" pitchFamily="34" charset="-128"/>
                <a:cs typeface="+mn-cs"/>
              </a:rPr>
              <a:t>Good</a:t>
            </a:r>
          </a:p>
        </p:txBody>
      </p:sp>
      <p:sp>
        <p:nvSpPr>
          <p:cNvPr id="186417" name="Oval 64"/>
          <p:cNvSpPr>
            <a:spLocks noChangeArrowheads="1"/>
          </p:cNvSpPr>
          <p:nvPr/>
        </p:nvSpPr>
        <p:spPr bwMode="auto">
          <a:xfrm>
            <a:off x="5614988" y="4965700"/>
            <a:ext cx="457200" cy="412750"/>
          </a:xfrm>
          <a:prstGeom prst="ellipse">
            <a:avLst/>
          </a:prstGeom>
          <a:noFill/>
          <a:ln w="19080">
            <a:solidFill>
              <a:srgbClr val="FF0000"/>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solidFill>
                  <a:srgbClr val="FF0000"/>
                </a:solidFill>
                <a:latin typeface="+mj-lt"/>
                <a:ea typeface="ＭＳ Ｐゴシック" pitchFamily="34" charset="-128"/>
                <a:cs typeface="+mn-cs"/>
              </a:rPr>
              <a:t>Evil</a:t>
            </a:r>
          </a:p>
        </p:txBody>
      </p:sp>
      <p:sp>
        <p:nvSpPr>
          <p:cNvPr id="259116" name="AutoShape 65"/>
          <p:cNvSpPr>
            <a:spLocks/>
          </p:cNvSpPr>
          <p:nvPr/>
        </p:nvSpPr>
        <p:spPr bwMode="auto">
          <a:xfrm rot="8280000" flipH="1" flipV="1">
            <a:off x="2687638" y="2711450"/>
            <a:ext cx="3168650" cy="29273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sp>
        <p:nvSpPr>
          <p:cNvPr id="186419" name="Text Box 66"/>
          <p:cNvSpPr txBox="1">
            <a:spLocks noChangeArrowheads="1"/>
          </p:cNvSpPr>
          <p:nvPr/>
        </p:nvSpPr>
        <p:spPr bwMode="auto">
          <a:xfrm>
            <a:off x="3935413" y="2828925"/>
            <a:ext cx="892175" cy="274638"/>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Gen. 2: 17</a:t>
            </a:r>
          </a:p>
        </p:txBody>
      </p:sp>
      <p:sp>
        <p:nvSpPr>
          <p:cNvPr id="186420" name="Line 67"/>
          <p:cNvSpPr>
            <a:spLocks noChangeShapeType="1"/>
          </p:cNvSpPr>
          <p:nvPr/>
        </p:nvSpPr>
        <p:spPr bwMode="auto">
          <a:xfrm>
            <a:off x="3927475" y="4894263"/>
            <a:ext cx="936625" cy="1587"/>
          </a:xfrm>
          <a:prstGeom prst="line">
            <a:avLst/>
          </a:prstGeom>
          <a:noFill/>
          <a:ln w="28440">
            <a:solidFill>
              <a:srgbClr val="FF9900"/>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59119" name="Text Box 68"/>
          <p:cNvSpPr txBox="1">
            <a:spLocks noChangeArrowheads="1"/>
          </p:cNvSpPr>
          <p:nvPr/>
        </p:nvSpPr>
        <p:spPr bwMode="auto">
          <a:xfrm>
            <a:off x="3929063" y="4965700"/>
            <a:ext cx="822325"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Jesus</a:t>
            </a:r>
            <a:r>
              <a:rPr kumimoji="0" lang="en-US" sz="1400">
                <a:latin typeface="Arial" charset="0"/>
                <a:ea typeface="ＭＳ Ｐゴシック" pitchFamily="34" charset="-128"/>
              </a:rPr>
              <a:t>）</a:t>
            </a:r>
          </a:p>
        </p:txBody>
      </p:sp>
      <p:sp>
        <p:nvSpPr>
          <p:cNvPr id="259120" name="AutoShape 69"/>
          <p:cNvSpPr>
            <a:spLocks/>
          </p:cNvSpPr>
          <p:nvPr/>
        </p:nvSpPr>
        <p:spPr bwMode="auto">
          <a:xfrm>
            <a:off x="5935663" y="5680075"/>
            <a:ext cx="144462" cy="431800"/>
          </a:xfrm>
          <a:prstGeom prst="rightBrace">
            <a:avLst>
              <a:gd name="adj1" fmla="val 24909"/>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186423" name="Text Box 70"/>
          <p:cNvSpPr txBox="1">
            <a:spLocks noChangeArrowheads="1"/>
          </p:cNvSpPr>
          <p:nvPr/>
        </p:nvSpPr>
        <p:spPr bwMode="auto">
          <a:xfrm>
            <a:off x="5006975" y="5608638"/>
            <a:ext cx="847725" cy="4572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In heaven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On earth</a:t>
            </a:r>
          </a:p>
        </p:txBody>
      </p:sp>
      <p:sp>
        <p:nvSpPr>
          <p:cNvPr id="259122" name="AutoShape 71"/>
          <p:cNvSpPr>
            <a:spLocks/>
          </p:cNvSpPr>
          <p:nvPr/>
        </p:nvSpPr>
        <p:spPr bwMode="auto">
          <a:xfrm>
            <a:off x="3078163" y="5680075"/>
            <a:ext cx="144462" cy="431800"/>
          </a:xfrm>
          <a:prstGeom prst="leftBrace">
            <a:avLst>
              <a:gd name="adj1" fmla="val 24909"/>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259123" name="Text Box 72"/>
          <p:cNvSpPr txBox="1">
            <a:spLocks noChangeArrowheads="1"/>
          </p:cNvSpPr>
          <p:nvPr/>
        </p:nvSpPr>
        <p:spPr bwMode="auto">
          <a:xfrm>
            <a:off x="6507163" y="3352800"/>
            <a:ext cx="2316162" cy="12763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Satan is the worldly God</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Fallen man are Satan’s children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latin typeface="Arial" charset="0"/>
                <a:ea typeface="ＭＳ Ｐゴシック" pitchFamily="34" charset="-128"/>
              </a:rPr>
              <a:t>God’s lamentation </a:t>
            </a:r>
            <a:r>
              <a:rPr kumimoji="0" lang="en-US" sz="900">
                <a:latin typeface="Arial" charset="0"/>
                <a:ea typeface="ＭＳ Ｐゴシック" pitchFamily="34" charset="-128"/>
              </a:rPr>
              <a:t>（</a:t>
            </a:r>
            <a:r>
              <a:rPr kumimoji="0" lang="en-US" altLang="ko-KR" sz="900">
                <a:latin typeface="Arial" charset="0"/>
                <a:ea typeface="ＭＳ Ｐゴシック" pitchFamily="34" charset="-128"/>
              </a:rPr>
              <a:t>lost children</a:t>
            </a:r>
            <a:r>
              <a:rPr kumimoji="0" lang="en-US" sz="900">
                <a:latin typeface="Arial" charset="0"/>
                <a:ea typeface="ＭＳ Ｐゴシック" pitchFamily="34" charset="-128"/>
              </a:rPr>
              <a:t>） </a:t>
            </a:r>
            <a:br>
              <a:rPr kumimoji="0" lang="en-US" sz="900">
                <a:latin typeface="Arial" charset="0"/>
                <a:ea typeface="ＭＳ Ｐゴシック" pitchFamily="34" charset="-128"/>
              </a:rPr>
            </a:br>
            <a:r>
              <a:rPr kumimoji="0" lang="en-US" sz="900">
                <a:latin typeface="Arial" charset="0"/>
                <a:ea typeface="ＭＳ Ｐゴシック" pitchFamily="34" charset="-128"/>
              </a:rPr>
              <a:t>    </a:t>
            </a:r>
            <a:r>
              <a:rPr kumimoji="0" lang="en-US" altLang="ko-KR" sz="900">
                <a:latin typeface="Arial" charset="0"/>
                <a:ea typeface="ＭＳ Ｐゴシック" pitchFamily="34" charset="-128"/>
              </a:rPr>
              <a:t>Gen. 6: 6</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latin typeface="Arial" charset="0"/>
                <a:ea typeface="ＭＳ Ｐゴシック" pitchFamily="34" charset="-128"/>
              </a:rPr>
              <a:t>Humanity’s lamentation </a:t>
            </a:r>
            <a:r>
              <a:rPr kumimoji="0" lang="en-US" sz="900">
                <a:latin typeface="Arial" charset="0"/>
                <a:ea typeface="ＭＳ Ｐゴシック" pitchFamily="34" charset="-128"/>
              </a:rPr>
              <a:t>（</a:t>
            </a:r>
            <a:r>
              <a:rPr kumimoji="0" lang="en-US" altLang="ko-KR" sz="900">
                <a:latin typeface="Arial" charset="0"/>
                <a:ea typeface="ＭＳ Ｐゴシック" pitchFamily="34" charset="-128"/>
              </a:rPr>
              <a:t>lost parents</a:t>
            </a:r>
            <a:r>
              <a:rPr kumimoji="0" lang="en-US" sz="900">
                <a:latin typeface="Arial" charset="0"/>
                <a:ea typeface="ＭＳ Ｐゴシック" pitchFamily="34" charset="-128"/>
              </a:rPr>
              <a: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900">
                <a:latin typeface="Arial" charset="0"/>
                <a:ea typeface="ＭＳ Ｐゴシック" pitchFamily="34" charset="-128"/>
              </a:rPr>
              <a:t>    </a:t>
            </a:r>
            <a:r>
              <a:rPr kumimoji="0" lang="en-US" altLang="ko-KR" sz="900">
                <a:latin typeface="Arial" charset="0"/>
                <a:ea typeface="ＭＳ Ｐゴシック" pitchFamily="34" charset="-128"/>
              </a:rPr>
              <a:t>Rom. 8: 23</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latin typeface="Arial" charset="0"/>
                <a:ea typeface="ＭＳ Ｐゴシック" pitchFamily="34" charset="-128"/>
              </a:rPr>
              <a:t> Creation’s lamentation </a:t>
            </a:r>
            <a:r>
              <a:rPr kumimoji="0" lang="en-US" sz="900">
                <a:latin typeface="Arial" charset="0"/>
                <a:ea typeface="ＭＳ Ｐゴシック" pitchFamily="34" charset="-128"/>
              </a:rPr>
              <a:t>（</a:t>
            </a:r>
            <a:r>
              <a:rPr kumimoji="0" lang="en-US" altLang="ko-KR" sz="900">
                <a:latin typeface="Arial" charset="0"/>
                <a:ea typeface="ＭＳ Ｐゴシック" pitchFamily="34" charset="-128"/>
              </a:rPr>
              <a:t>lost owner</a:t>
            </a:r>
            <a:r>
              <a:rPr kumimoji="0" lang="en-US" sz="900">
                <a:latin typeface="Arial" charset="0"/>
                <a:ea typeface="ＭＳ Ｐゴシック" pitchFamily="34" charset="-128"/>
              </a:rPr>
              <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900">
                <a:latin typeface="Arial" charset="0"/>
                <a:ea typeface="ＭＳ Ｐゴシック" pitchFamily="34" charset="-128"/>
              </a:rPr>
              <a:t>    </a:t>
            </a:r>
            <a:r>
              <a:rPr kumimoji="0" lang="en-US" altLang="ko-KR" sz="900">
                <a:latin typeface="Arial" charset="0"/>
                <a:ea typeface="ＭＳ Ｐゴシック" pitchFamily="34" charset="-128"/>
              </a:rPr>
              <a:t>Rom. 8: 19</a:t>
            </a:r>
          </a:p>
        </p:txBody>
      </p:sp>
      <p:sp>
        <p:nvSpPr>
          <p:cNvPr id="186426" name="Rectangle 73"/>
          <p:cNvSpPr>
            <a:spLocks noChangeArrowheads="1"/>
          </p:cNvSpPr>
          <p:nvPr/>
        </p:nvSpPr>
        <p:spPr bwMode="auto">
          <a:xfrm>
            <a:off x="7078663" y="2822575"/>
            <a:ext cx="1785937" cy="501650"/>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900" dirty="0">
                <a:latin typeface="+mj-lt"/>
                <a:ea typeface="ＭＳ Ｐゴシック" pitchFamily="34" charset="-128"/>
                <a:cs typeface="+mn-cs"/>
              </a:rPr>
              <a:t>Become one with Satan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900" dirty="0">
                <a:latin typeface="+mj-lt"/>
                <a:ea typeface="ＭＳ Ｐゴシック" pitchFamily="34" charset="-128"/>
                <a:cs typeface="+mn-cs"/>
              </a:rPr>
              <a:t>Satan’s temple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900" dirty="0">
                <a:latin typeface="+mj-lt"/>
                <a:ea typeface="ＭＳ Ｐゴシック" pitchFamily="34" charset="-128"/>
                <a:cs typeface="+mn-cs"/>
              </a:rPr>
              <a:t>Fallen human beings</a:t>
            </a:r>
          </a:p>
        </p:txBody>
      </p:sp>
      <p:sp>
        <p:nvSpPr>
          <p:cNvPr id="259125" name="Rectangle 74"/>
          <p:cNvSpPr>
            <a:spLocks noChangeArrowheads="1"/>
          </p:cNvSpPr>
          <p:nvPr/>
        </p:nvSpPr>
        <p:spPr bwMode="auto">
          <a:xfrm>
            <a:off x="5864225" y="2822575"/>
            <a:ext cx="1428750" cy="457200"/>
          </a:xfrm>
          <a:prstGeom prst="rect">
            <a:avLst/>
          </a:prstGeom>
          <a:noFill/>
          <a:ln w="9525">
            <a:noFill/>
            <a:miter lim="800000"/>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Evil Nature</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original sin</a:t>
            </a:r>
            <a:r>
              <a:rPr kumimoji="0" lang="en-US" sz="1200">
                <a:latin typeface="Arial" charset="0"/>
                <a:ea typeface="ＭＳ Ｐゴシック" pitchFamily="34" charset="-128"/>
              </a:rPr>
              <a:t>）</a:t>
            </a:r>
          </a:p>
        </p:txBody>
      </p:sp>
      <p:sp>
        <p:nvSpPr>
          <p:cNvPr id="259126" name="AutoShape 75"/>
          <p:cNvSpPr>
            <a:spLocks/>
          </p:cNvSpPr>
          <p:nvPr/>
        </p:nvSpPr>
        <p:spPr bwMode="auto">
          <a:xfrm>
            <a:off x="7078663" y="2822575"/>
            <a:ext cx="73025" cy="504825"/>
          </a:xfrm>
          <a:prstGeom prst="leftBrace">
            <a:avLst>
              <a:gd name="adj1" fmla="val 57609"/>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grpSp>
        <p:nvGrpSpPr>
          <p:cNvPr id="259127" name="Group 79"/>
          <p:cNvGrpSpPr>
            <a:grpSpLocks/>
          </p:cNvGrpSpPr>
          <p:nvPr/>
        </p:nvGrpSpPr>
        <p:grpSpPr bwMode="auto">
          <a:xfrm>
            <a:off x="2489200" y="2965450"/>
            <a:ext cx="946150" cy="1374775"/>
            <a:chOff x="1510" y="2085"/>
            <a:chExt cx="621" cy="877"/>
          </a:xfrm>
        </p:grpSpPr>
        <p:sp>
          <p:nvSpPr>
            <p:cNvPr id="259136" name="AutoShape 80"/>
            <p:cNvSpPr>
              <a:spLocks/>
            </p:cNvSpPr>
            <p:nvPr/>
          </p:nvSpPr>
          <p:spPr bwMode="auto">
            <a:xfrm rot="13500000" flipV="1">
              <a:off x="1605" y="2430"/>
              <a:ext cx="440" cy="4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51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sp>
          <p:nvSpPr>
            <p:cNvPr id="259137" name="AutoShape 81"/>
            <p:cNvSpPr>
              <a:spLocks/>
            </p:cNvSpPr>
            <p:nvPr/>
          </p:nvSpPr>
          <p:spPr bwMode="auto">
            <a:xfrm rot="2820000" flipV="1">
              <a:off x="1609" y="2168"/>
              <a:ext cx="423" cy="4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26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vert="eaVert" wrap="none" anchor="ctr"/>
            <a:lstStyle/>
            <a:p>
              <a:endParaRPr lang="en-US"/>
            </a:p>
          </p:txBody>
        </p:sp>
      </p:grpSp>
      <p:grpSp>
        <p:nvGrpSpPr>
          <p:cNvPr id="259128" name="Group 82"/>
          <p:cNvGrpSpPr>
            <a:grpSpLocks/>
          </p:cNvGrpSpPr>
          <p:nvPr/>
        </p:nvGrpSpPr>
        <p:grpSpPr bwMode="auto">
          <a:xfrm>
            <a:off x="5341938" y="2951163"/>
            <a:ext cx="990600" cy="1398587"/>
            <a:chOff x="3416" y="2087"/>
            <a:chExt cx="624" cy="881"/>
          </a:xfrm>
        </p:grpSpPr>
        <p:sp>
          <p:nvSpPr>
            <p:cNvPr id="259134" name="AutoShape 83"/>
            <p:cNvSpPr>
              <a:spLocks/>
            </p:cNvSpPr>
            <p:nvPr/>
          </p:nvSpPr>
          <p:spPr bwMode="auto">
            <a:xfrm rot="13500000" flipV="1">
              <a:off x="3514" y="2436"/>
              <a:ext cx="435" cy="44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75 w 21600"/>
                <a:gd name="T19" fmla="*/ 0 h 21600"/>
                <a:gd name="T20" fmla="*/ 21600 w 21600"/>
                <a:gd name="T21" fmla="*/ 10776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sp>
          <p:nvSpPr>
            <p:cNvPr id="259135" name="AutoShape 84"/>
            <p:cNvSpPr>
              <a:spLocks/>
            </p:cNvSpPr>
            <p:nvPr/>
          </p:nvSpPr>
          <p:spPr bwMode="auto">
            <a:xfrm rot="2820000" flipV="1">
              <a:off x="3511" y="2174"/>
              <a:ext cx="432" cy="4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vert="eaVert" wrap="none" anchor="ctr"/>
            <a:lstStyle/>
            <a:p>
              <a:endParaRPr lang="en-US"/>
            </a:p>
          </p:txBody>
        </p:sp>
      </p:grpSp>
      <p:sp>
        <p:nvSpPr>
          <p:cNvPr id="186390" name="Oval 27"/>
          <p:cNvSpPr>
            <a:spLocks noChangeArrowheads="1"/>
          </p:cNvSpPr>
          <p:nvPr/>
        </p:nvSpPr>
        <p:spPr bwMode="auto">
          <a:xfrm>
            <a:off x="5583238" y="4073525"/>
            <a:ext cx="457200" cy="412750"/>
          </a:xfrm>
          <a:prstGeom prst="ellipse">
            <a:avLst/>
          </a:prstGeom>
          <a:solidFill>
            <a:srgbClr val="FF0066"/>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solidFill>
                  <a:schemeClr val="bg1"/>
                </a:solidFill>
                <a:latin typeface="+mj-lt"/>
                <a:ea typeface="ＭＳ Ｐゴシック" pitchFamily="34" charset="-128"/>
                <a:cs typeface="+mn-cs"/>
              </a:rPr>
              <a:t>Child</a:t>
            </a:r>
          </a:p>
        </p:txBody>
      </p:sp>
      <p:sp>
        <p:nvSpPr>
          <p:cNvPr id="259130" name="Oval 10"/>
          <p:cNvSpPr>
            <a:spLocks noChangeArrowheads="1"/>
          </p:cNvSpPr>
          <p:nvPr/>
        </p:nvSpPr>
        <p:spPr bwMode="auto">
          <a:xfrm>
            <a:off x="2747963" y="2822575"/>
            <a:ext cx="457200" cy="412750"/>
          </a:xfrm>
          <a:prstGeom prst="ellipse">
            <a:avLst/>
          </a:prstGeom>
          <a:solidFill>
            <a:srgbClr val="F2EC25"/>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G</a:t>
            </a:r>
          </a:p>
        </p:txBody>
      </p:sp>
      <p:sp>
        <p:nvSpPr>
          <p:cNvPr id="259131" name="Oval 11"/>
          <p:cNvSpPr>
            <a:spLocks noChangeArrowheads="1"/>
          </p:cNvSpPr>
          <p:nvPr/>
        </p:nvSpPr>
        <p:spPr bwMode="auto">
          <a:xfrm>
            <a:off x="2749550" y="4073525"/>
            <a:ext cx="457200" cy="412750"/>
          </a:xfrm>
          <a:prstGeom prst="ellipse">
            <a:avLst/>
          </a:prstGeom>
          <a:solidFill>
            <a:srgbClr val="7ABC32"/>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Child</a:t>
            </a:r>
            <a:endParaRPr kumimoji="0" lang="en-US" altLang="ko-KR" sz="1600">
              <a:latin typeface="Arial" charset="0"/>
              <a:ea typeface="ＭＳ Ｐゴシック" pitchFamily="34" charset="-128"/>
            </a:endParaRPr>
          </a:p>
        </p:txBody>
      </p:sp>
      <p:sp>
        <p:nvSpPr>
          <p:cNvPr id="259132" name="Oval 12"/>
          <p:cNvSpPr>
            <a:spLocks noChangeArrowheads="1"/>
          </p:cNvSpPr>
          <p:nvPr/>
        </p:nvSpPr>
        <p:spPr bwMode="auto">
          <a:xfrm>
            <a:off x="3192463" y="3448050"/>
            <a:ext cx="457200" cy="412750"/>
          </a:xfrm>
          <a:prstGeom prst="ellipse">
            <a:avLst/>
          </a:prstGeom>
          <a:solidFill>
            <a:srgbClr val="FF9999"/>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E</a:t>
            </a:r>
          </a:p>
        </p:txBody>
      </p:sp>
      <p:sp>
        <p:nvSpPr>
          <p:cNvPr id="259133" name="Oval 13"/>
          <p:cNvSpPr>
            <a:spLocks noChangeArrowheads="1"/>
          </p:cNvSpPr>
          <p:nvPr/>
        </p:nvSpPr>
        <p:spPr bwMode="auto">
          <a:xfrm>
            <a:off x="2273300" y="3421063"/>
            <a:ext cx="457200" cy="412750"/>
          </a:xfrm>
          <a:prstGeom prst="ellipse">
            <a:avLst/>
          </a:prstGeom>
          <a:solidFill>
            <a:srgbClr val="63CAD8"/>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1"/>
          <p:cNvSpPr txBox="1">
            <a:spLocks noChangeArrowheads="1"/>
          </p:cNvSpPr>
          <p:nvPr/>
        </p:nvSpPr>
        <p:spPr bwMode="auto">
          <a:xfrm>
            <a:off x="806450" y="928688"/>
            <a:ext cx="6453188" cy="70961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000" dirty="0">
                <a:latin typeface="+mj-lt"/>
                <a:ea typeface="ＭＳ Ｐゴシック" pitchFamily="34" charset="-128"/>
                <a:cs typeface="+mn-cs"/>
              </a:rPr>
              <a:t>(2) Was the Providence of Salvation completed through</a:t>
            </a:r>
            <a:br>
              <a:rPr kumimoji="0" lang="en-US" altLang="ko-KR" sz="2000" dirty="0">
                <a:latin typeface="+mj-lt"/>
                <a:ea typeface="ＭＳ Ｐゴシック" pitchFamily="34" charset="-128"/>
                <a:cs typeface="+mn-cs"/>
              </a:rPr>
            </a:br>
            <a:r>
              <a:rPr kumimoji="0" lang="en-US" altLang="ko-KR" sz="2000" dirty="0">
                <a:latin typeface="+mj-lt"/>
                <a:ea typeface="ＭＳ Ｐゴシック" pitchFamily="34" charset="-128"/>
                <a:cs typeface="+mn-cs"/>
              </a:rPr>
              <a:t>      the Redemption of the Cross?</a:t>
            </a:r>
          </a:p>
        </p:txBody>
      </p:sp>
      <p:sp>
        <p:nvSpPr>
          <p:cNvPr id="261122" name="Text Box 2"/>
          <p:cNvSpPr txBox="1">
            <a:spLocks noChangeArrowheads="1"/>
          </p:cNvSpPr>
          <p:nvPr/>
        </p:nvSpPr>
        <p:spPr bwMode="auto">
          <a:xfrm>
            <a:off x="1271588" y="3573463"/>
            <a:ext cx="6469062" cy="6413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t>③ </a:t>
            </a:r>
            <a:r>
              <a:rPr kumimoji="0" lang="en-US" altLang="ko-KR">
                <a:latin typeface="Arial" charset="0"/>
                <a:ea typeface="ＭＳ Ｐゴシック" pitchFamily="34" charset="-128"/>
              </a:rPr>
              <a:t>The purpose of the providence of salvation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was not fulfilled.</a:t>
            </a:r>
          </a:p>
        </p:txBody>
      </p:sp>
      <p:sp>
        <p:nvSpPr>
          <p:cNvPr id="261123" name="Text Box 3"/>
          <p:cNvSpPr txBox="1">
            <a:spLocks noChangeArrowheads="1"/>
          </p:cNvSpPr>
          <p:nvPr/>
        </p:nvSpPr>
        <p:spPr bwMode="auto">
          <a:xfrm>
            <a:off x="1582738" y="4216400"/>
            <a:ext cx="7237412" cy="1412875"/>
          </a:xfrm>
          <a:prstGeom prst="rect">
            <a:avLst/>
          </a:prstGeom>
          <a:noFill/>
          <a:ln w="9525">
            <a:noFill/>
            <a:miter lim="800000"/>
            <a:headEnd/>
            <a:tailEnd/>
          </a:ln>
        </p:spPr>
        <p:txBody>
          <a:bodyPr wrap="none" lIns="90000" tIns="46800" rIns="90000" bIns="46800">
            <a:spAutoFit/>
          </a:bodyPr>
          <a:lstStyle/>
          <a:p>
            <a:pPr defTabSz="449263">
              <a:lnSpc>
                <a:spcPct val="120000"/>
              </a:lnSpc>
              <a:buClr>
                <a:srgbClr val="FFFFFF"/>
              </a:buClr>
              <a:buSzPct val="100000"/>
              <a:buFont typeface="ＭＳ Ｐゴシック" pitchFamily="34" charset="-128"/>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Resolution of original sin × </a:t>
            </a:r>
            <a:r>
              <a:rPr kumimoji="0" lang="en-US">
                <a:latin typeface="Arial" charset="0"/>
                <a:ea typeface="ＭＳ Ｐゴシック" pitchFamily="34" charset="-128"/>
              </a:rPr>
              <a:t>（</a:t>
            </a:r>
            <a:r>
              <a:rPr kumimoji="0" lang="en-US" altLang="ko-KR">
                <a:latin typeface="Arial" charset="0"/>
                <a:ea typeface="ＭＳ Ｐゴシック" pitchFamily="34" charset="-128"/>
              </a:rPr>
              <a:t>Rom. 7: 23, I John 1: 8-10</a:t>
            </a:r>
            <a:r>
              <a:rPr kumimoji="0" lang="en-US">
                <a:latin typeface="Arial" charset="0"/>
                <a:ea typeface="ＭＳ Ｐゴシック" pitchFamily="34" charset="-128"/>
              </a:rPr>
              <a:t>）</a:t>
            </a:r>
          </a:p>
          <a:p>
            <a:pPr defTabSz="449263">
              <a:lnSpc>
                <a:spcPct val="120000"/>
              </a:lnSpc>
              <a:buClr>
                <a:srgbClr val="FFFFFF"/>
              </a:buClr>
              <a:buSzPct val="100000"/>
              <a:buFont typeface="ＭＳ Ｐゴシック" pitchFamily="34" charset="-128"/>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Restoration of the original human nature of creation ×</a:t>
            </a:r>
          </a:p>
          <a:p>
            <a:pPr defTabSz="449263">
              <a:lnSpc>
                <a:spcPct val="120000"/>
              </a:lnSpc>
              <a:buClr>
                <a:srgbClr val="FFFFFF"/>
              </a:buClr>
              <a:buSzPct val="100000"/>
              <a:buFont typeface="ＭＳ Ｐゴシック" pitchFamily="34" charset="-128"/>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Necessity of prayer and faith for indemnity </a:t>
            </a:r>
            <a:r>
              <a:rPr kumimoji="0" lang="en-US">
                <a:latin typeface="Arial" charset="0"/>
                <a:ea typeface="ＭＳ Ｐゴシック" pitchFamily="34" charset="-128"/>
              </a:rPr>
              <a:t>（</a:t>
            </a:r>
            <a:r>
              <a:rPr kumimoji="0" lang="en-US" altLang="ko-KR">
                <a:latin typeface="Arial" charset="0"/>
                <a:ea typeface="ＭＳ Ｐゴシック" pitchFamily="34" charset="-128"/>
              </a:rPr>
              <a:t>I Thess. 5: 17</a:t>
            </a:r>
            <a:r>
              <a:rPr kumimoji="0" lang="en-US">
                <a:latin typeface="Arial" charset="0"/>
                <a:ea typeface="ＭＳ Ｐゴシック" pitchFamily="34" charset="-128"/>
              </a:rPr>
              <a:t>）</a:t>
            </a:r>
          </a:p>
          <a:p>
            <a:pPr defTabSz="449263">
              <a:lnSpc>
                <a:spcPct val="120000"/>
              </a:lnSpc>
              <a:buClr>
                <a:srgbClr val="FFFFFF"/>
              </a:buClr>
              <a:buSzPct val="100000"/>
              <a:buFont typeface="ＭＳ Ｐゴシック" pitchFamily="34" charset="-128"/>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Necessity of the descendants’ life of faith and salvation </a:t>
            </a:r>
            <a:r>
              <a:rPr kumimoji="0" lang="en-US">
                <a:latin typeface="Arial" charset="0"/>
                <a:ea typeface="ＭＳ Ｐゴシック" pitchFamily="34" charset="-128"/>
              </a:rPr>
              <a:t>（</a:t>
            </a:r>
            <a:r>
              <a:rPr kumimoji="0" lang="en-US" altLang="ko-KR">
                <a:latin typeface="Arial" charset="0"/>
                <a:ea typeface="ＭＳ Ｐゴシック" pitchFamily="34" charset="-128"/>
              </a:rPr>
              <a:t>Rev. 22: 14</a:t>
            </a:r>
            <a:r>
              <a:rPr kumimoji="0" lang="en-US">
                <a:latin typeface="Arial" charset="0"/>
                <a:ea typeface="ＭＳ Ｐゴシック" pitchFamily="34" charset="-128"/>
              </a:rPr>
              <a:t>）</a:t>
            </a:r>
          </a:p>
        </p:txBody>
      </p:sp>
      <p:sp>
        <p:nvSpPr>
          <p:cNvPr id="261124" name="Rectangle 4"/>
          <p:cNvSpPr>
            <a:spLocks noChangeArrowheads="1"/>
          </p:cNvSpPr>
          <p:nvPr/>
        </p:nvSpPr>
        <p:spPr bwMode="auto">
          <a:xfrm>
            <a:off x="1187450" y="1978025"/>
            <a:ext cx="4410075" cy="36671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① Conclusion</a:t>
            </a:r>
            <a:r>
              <a:rPr kumimoji="0" lang="en-US">
                <a:latin typeface="Arial" charset="0"/>
                <a:ea typeface="ＭＳ Ｐゴシック" pitchFamily="34" charset="-128"/>
              </a:rPr>
              <a:t>： </a:t>
            </a:r>
            <a:r>
              <a:rPr kumimoji="0" lang="en-US" altLang="ko-KR">
                <a:latin typeface="Arial" charset="0"/>
                <a:ea typeface="ＭＳ Ｐゴシック" pitchFamily="34" charset="-128"/>
              </a:rPr>
              <a:t>No, it was not completed.</a:t>
            </a:r>
          </a:p>
        </p:txBody>
      </p:sp>
      <p:sp>
        <p:nvSpPr>
          <p:cNvPr id="261125" name="Text Box 5"/>
          <p:cNvSpPr txBox="1">
            <a:spLocks noChangeArrowheads="1"/>
          </p:cNvSpPr>
          <p:nvPr/>
        </p:nvSpPr>
        <p:spPr bwMode="auto">
          <a:xfrm>
            <a:off x="1260475" y="2636838"/>
            <a:ext cx="7056438" cy="6413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t>② </a:t>
            </a:r>
            <a:r>
              <a:rPr kumimoji="0" lang="en-US" altLang="ko-KR">
                <a:latin typeface="Arial" charset="0"/>
                <a:ea typeface="ＭＳ Ｐゴシック" pitchFamily="34" charset="-128"/>
              </a:rPr>
              <a:t>Why was it not fulfilled?</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 because Jesus died on the cross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Box 1"/>
          <p:cNvSpPr txBox="1">
            <a:spLocks noChangeArrowheads="1"/>
          </p:cNvSpPr>
          <p:nvPr/>
        </p:nvSpPr>
        <p:spPr bwMode="auto">
          <a:xfrm>
            <a:off x="357188" y="285750"/>
            <a:ext cx="5880100" cy="463550"/>
          </a:xfrm>
          <a:prstGeom prst="rect">
            <a:avLst/>
          </a:prstGeom>
          <a:noFill/>
          <a:ln w="9525">
            <a:noFill/>
            <a:round/>
            <a:headEnd/>
            <a:tailEnd/>
          </a:ln>
        </p:spPr>
        <p:txBody>
          <a:bodyPr wrap="none" lIns="90000" tIns="46800" rIns="90000" bIns="46800">
            <a:spAutoFit/>
          </a:bodyPr>
          <a:lstStyle/>
          <a:p>
            <a:pPr marL="450850" indent="-450850" defTabSz="449263">
              <a:buClr>
                <a:srgbClr val="FFFFFF"/>
              </a:buClr>
              <a:buSzPct val="100000"/>
              <a:buFont typeface="Times New Roman" pitchFamily="18" charset="0"/>
              <a:buNone/>
              <a:tabLst>
                <a:tab pos="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400" dirty="0">
                <a:latin typeface="+mj-lt"/>
                <a:ea typeface="ＭＳ Ｐゴシック" pitchFamily="34" charset="-128"/>
                <a:cs typeface="+mn-cs"/>
              </a:rPr>
              <a:t>(3)  Did Jesus Come to Die on the Cross?</a:t>
            </a:r>
          </a:p>
        </p:txBody>
      </p:sp>
      <p:sp>
        <p:nvSpPr>
          <p:cNvPr id="263170" name="Text Box 2"/>
          <p:cNvSpPr txBox="1">
            <a:spLocks noChangeArrowheads="1"/>
          </p:cNvSpPr>
          <p:nvPr/>
        </p:nvSpPr>
        <p:spPr bwMode="auto">
          <a:xfrm>
            <a:off x="539750" y="981075"/>
            <a:ext cx="3790950" cy="366713"/>
          </a:xfrm>
          <a:prstGeom prst="rect">
            <a:avLst/>
          </a:prstGeom>
          <a:noFill/>
          <a:ln w="9525">
            <a:noFill/>
            <a:miter lim="800000"/>
            <a:headEnd/>
            <a:tailEnd/>
          </a:ln>
        </p:spPr>
        <p:txBody>
          <a:bodyPr lIns="90000" tIns="46800" rIns="90000" bIns="46800">
            <a:spAutoFit/>
          </a:bodyPr>
          <a:lstStyle/>
          <a:p>
            <a:pPr marL="730250" indent="-730250" defTabSz="449263">
              <a:buClr>
                <a:srgbClr val="FFFFFF"/>
              </a:buClr>
              <a:buSzPct val="100000"/>
              <a:buFont typeface="Times New Roman" pitchFamily="18" charset="0"/>
              <a:buNone/>
              <a:tabLst>
                <a:tab pos="1073150"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a:latin typeface="Arial" charset="0"/>
                <a:ea typeface="ＭＳ Ｐゴシック" pitchFamily="34" charset="-128"/>
              </a:rPr>
              <a:t>① Seen from God’s providence</a:t>
            </a:r>
          </a:p>
        </p:txBody>
      </p:sp>
      <p:sp>
        <p:nvSpPr>
          <p:cNvPr id="263171" name="Text Box 3"/>
          <p:cNvSpPr txBox="1">
            <a:spLocks noChangeArrowheads="1"/>
          </p:cNvSpPr>
          <p:nvPr/>
        </p:nvSpPr>
        <p:spPr bwMode="auto">
          <a:xfrm>
            <a:off x="1331913" y="5943600"/>
            <a:ext cx="6719887" cy="5810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Jesus’ death on the cross </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result of ignorance and unbelief</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Jesus’ death on the cross was predestined X</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There is “limit of salvation”</a:t>
            </a:r>
          </a:p>
        </p:txBody>
      </p:sp>
      <p:sp>
        <p:nvSpPr>
          <p:cNvPr id="263172" name="Rectangle 4"/>
          <p:cNvSpPr>
            <a:spLocks noChangeArrowheads="1"/>
          </p:cNvSpPr>
          <p:nvPr/>
        </p:nvSpPr>
        <p:spPr bwMode="auto">
          <a:xfrm>
            <a:off x="530225" y="3068638"/>
            <a:ext cx="8613775" cy="2744787"/>
          </a:xfrm>
          <a:prstGeom prst="rect">
            <a:avLst/>
          </a:prstGeom>
          <a:noFill/>
          <a:ln w="9525">
            <a:noFill/>
            <a:miter lim="800000"/>
            <a:headEnd/>
            <a:tailEnd/>
          </a:ln>
        </p:spPr>
        <p:txBody>
          <a:bodyPr lIns="90000" tIns="46800" rIns="90000" bIns="46800">
            <a:spAutoFit/>
          </a:bodyPr>
          <a:lstStyle/>
          <a:p>
            <a:pPr marL="457200" indent="-457200" defTabSz="449263">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400">
                <a:latin typeface="Arial" charset="0"/>
                <a:ea typeface="ＭＳ Ｐゴシック" pitchFamily="34" charset="-128"/>
              </a:rPr>
              <a:t>② Jesus’ words and deeds </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John 6: 29,John 10: 38), miraculous powers⇒ Matt. 12:24</a:t>
            </a:r>
            <a:r>
              <a:rPr kumimoji="0" lang="en-US" altLang="ko-KR" sz="1400" b="1">
                <a:latin typeface="Arial" charset="0"/>
                <a:ea typeface="ＭＳ Ｐゴシック" pitchFamily="34" charset="-128"/>
              </a:rPr>
              <a:t> </a:t>
            </a:r>
            <a:r>
              <a:rPr kumimoji="0" lang="en-US" altLang="ko-KR" sz="1400">
                <a:latin typeface="Arial" charset="0"/>
                <a:ea typeface="ＭＳ Ｐゴシック" pitchFamily="34" charset="-128"/>
              </a:rPr>
              <a:t>Beelzebul</a:t>
            </a:r>
          </a:p>
          <a:p>
            <a:pPr marL="457200" indent="-457200" defTabSz="449263" latinLnBrk="1">
              <a:lnSpc>
                <a:spcPct val="13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400">
                <a:latin typeface="Arial" charset="0"/>
                <a:ea typeface="ＭＳ Ｐゴシック" pitchFamily="34" charset="-128"/>
              </a:rPr>
              <a:t>③ Heart of  anguish 	       Matt. 23: 37 hen, </a:t>
            </a:r>
            <a:r>
              <a:rPr kumimoji="0" lang="en-US" altLang="ko-KR" sz="1400">
                <a:latin typeface="Arial" charset="0"/>
              </a:rPr>
              <a:t>Luke19:41-44,</a:t>
            </a:r>
            <a:r>
              <a:rPr kumimoji="0" lang="en-US" altLang="ko-KR" sz="1400">
                <a:latin typeface="Arial" charset="0"/>
                <a:ea typeface="ＭＳ Ｐゴシック" pitchFamily="34" charset="-128"/>
              </a:rPr>
              <a:t>John 5: 39-40 Bible, </a:t>
            </a:r>
          </a:p>
          <a:p>
            <a:pPr marL="457200" indent="-457200" defTabSz="449263">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400">
                <a:latin typeface="Arial" charset="0"/>
                <a:ea typeface="ＭＳ Ｐゴシック" pitchFamily="34" charset="-128"/>
              </a:rPr>
              <a:t>                                            John 5: 43-46 Father’s name, Matt.  26:24 </a:t>
            </a:r>
            <a:r>
              <a:rPr kumimoji="0" lang="en-US" altLang="ko-KR" sz="1400">
                <a:latin typeface="Arial" charset="0"/>
              </a:rPr>
              <a:t>woe to that man through whom</a:t>
            </a:r>
          </a:p>
          <a:p>
            <a:pPr marL="457200" indent="-457200" defTabSz="449263">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400">
                <a:latin typeface="Arial" charset="0"/>
              </a:rPr>
              <a:t>                                            the Son of Man is betrayed! , Matt. 26:36-39 Gethsemane prayed</a:t>
            </a:r>
            <a:r>
              <a:rPr kumimoji="0" lang="en-US" altLang="ko-KR"/>
              <a:t>, </a:t>
            </a:r>
            <a:endParaRPr kumimoji="0" lang="en-US" altLang="ko-KR" sz="1400">
              <a:latin typeface="Arial" charset="0"/>
              <a:ea typeface="ＭＳ Ｐゴシック" pitchFamily="34" charset="-128"/>
            </a:endParaRPr>
          </a:p>
          <a:p>
            <a:pPr marL="457200" indent="-457200" defTabSz="449263">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kumimoji="0" lang="en-US" altLang="ko-KR" sz="1400">
              <a:latin typeface="Arial" charset="0"/>
              <a:ea typeface="ＭＳ Ｐゴシック" pitchFamily="34" charset="-128"/>
            </a:endParaRPr>
          </a:p>
          <a:p>
            <a:pPr marL="457200" indent="-457200" defTabSz="449263">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400">
                <a:latin typeface="Arial" charset="0"/>
                <a:ea typeface="ＭＳ Ｐゴシック" pitchFamily="34" charset="-128"/>
              </a:rPr>
              <a:t>④ Disciples’  testimonies</a:t>
            </a:r>
          </a:p>
          <a:p>
            <a:pPr marL="457200" indent="-457200" defTabSz="449263">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600">
                <a:latin typeface="Arial" charset="0"/>
                <a:ea typeface="ＭＳ Ｐゴシック" pitchFamily="34" charset="-128"/>
              </a:rPr>
              <a:t>      </a:t>
            </a:r>
            <a:r>
              <a:rPr kumimoji="0" lang="en-US" altLang="ko-KR" sz="1400">
                <a:latin typeface="Arial" charset="0"/>
                <a:ea typeface="ＭＳ Ｐゴシック" pitchFamily="34" charset="-128"/>
              </a:rPr>
              <a:t>Stephen</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Acts. 7: 52-53</a:t>
            </a:r>
            <a:r>
              <a:rPr kumimoji="0" lang="en-US" altLang="ko-KR" sz="1400" b="1">
                <a:latin typeface="Arial" charset="0"/>
                <a:ea typeface="ＭＳ Ｐゴシック" pitchFamily="34" charset="-128"/>
              </a:rPr>
              <a:t> </a:t>
            </a:r>
            <a:r>
              <a:rPr kumimoji="0" lang="en-US" altLang="ko-KR" sz="1200">
                <a:latin typeface="Arial" charset="0"/>
                <a:ea typeface="ＭＳ Ｐゴシック" pitchFamily="34" charset="-128"/>
              </a:rPr>
              <a:t>And they killed those who announced beforehand the coming of the  </a:t>
            </a:r>
          </a:p>
          <a:p>
            <a:pPr marL="457200" indent="-457200" defTabSz="449263">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200">
                <a:latin typeface="Arial" charset="0"/>
                <a:ea typeface="ＭＳ Ｐゴシック" pitchFamily="34" charset="-128"/>
              </a:rPr>
              <a:t>                                                                        Righteous One, whom you have now betrayed and murdered,  you who </a:t>
            </a:r>
          </a:p>
          <a:p>
            <a:pPr marL="457200" indent="-457200" defTabSz="449263">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200">
                <a:latin typeface="Arial" charset="0"/>
                <a:ea typeface="ＭＳ Ｐゴシック" pitchFamily="34" charset="-128"/>
              </a:rPr>
              <a:t>                                                                        received the law as delivered by angels and did not keep it. </a:t>
            </a:r>
            <a:r>
              <a:rPr kumimoji="0" lang="en-US">
                <a:latin typeface="Arial" charset="0"/>
                <a:ea typeface="ＭＳ Ｐゴシック" pitchFamily="34" charset="-128"/>
              </a:rPr>
              <a:t>）</a:t>
            </a:r>
          </a:p>
          <a:p>
            <a:pPr marL="457200" indent="-457200" defTabSz="449263">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ko-KR" altLang="en-US">
                <a:latin typeface="Arial" charset="0"/>
                <a:ea typeface="ＭＳ Ｐゴシック" pitchFamily="34" charset="-128"/>
              </a:rPr>
              <a:t>      </a:t>
            </a:r>
            <a:r>
              <a:rPr kumimoji="0" lang="en-US" altLang="ko-KR" sz="1400">
                <a:latin typeface="Arial" charset="0"/>
                <a:ea typeface="ＭＳ Ｐゴシック" pitchFamily="34" charset="-128"/>
              </a:rPr>
              <a:t>Paul</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I Cor. 2: 8     </a:t>
            </a:r>
            <a:r>
              <a:rPr kumimoji="0" lang="en-US" altLang="ko-KR" sz="1200">
                <a:latin typeface="Arial" charset="0"/>
                <a:ea typeface="ＭＳ Ｐゴシック" pitchFamily="34" charset="-128"/>
              </a:rPr>
              <a:t>None of the rulers of this age understood this; for if they had, they would not have </a:t>
            </a:r>
          </a:p>
          <a:p>
            <a:pPr marL="457200" indent="-457200" defTabSz="449263">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200">
                <a:latin typeface="Arial" charset="0"/>
                <a:ea typeface="ＭＳ Ｐゴシック" pitchFamily="34" charset="-128"/>
              </a:rPr>
              <a:t>                                                        crucified the Lord of glory</a:t>
            </a:r>
            <a:r>
              <a:rPr kumimoji="0" lang="en-US" altLang="ko-KR" sz="1400">
                <a:latin typeface="Arial" charset="0"/>
                <a:ea typeface="ＭＳ Ｐゴシック" pitchFamily="34" charset="-128"/>
              </a:rPr>
              <a:t>.</a:t>
            </a:r>
            <a:r>
              <a:rPr kumimoji="0" lang="en-US" altLang="ko-KR" sz="1400" b="1">
                <a:latin typeface="Arial" charset="0"/>
                <a:ea typeface="ＭＳ Ｐゴシック" pitchFamily="34" charset="-128"/>
              </a:rPr>
              <a:t> </a:t>
            </a:r>
            <a:r>
              <a:rPr kumimoji="0" lang="en-US">
                <a:latin typeface="Arial" charset="0"/>
                <a:ea typeface="ＭＳ Ｐゴシック" pitchFamily="34" charset="-128"/>
              </a:rPr>
              <a:t>）</a:t>
            </a:r>
          </a:p>
        </p:txBody>
      </p:sp>
      <p:sp>
        <p:nvSpPr>
          <p:cNvPr id="263173" name="Oval 5"/>
          <p:cNvSpPr>
            <a:spLocks noChangeArrowheads="1"/>
          </p:cNvSpPr>
          <p:nvPr/>
        </p:nvSpPr>
        <p:spPr bwMode="auto">
          <a:xfrm>
            <a:off x="4173538" y="785813"/>
            <a:ext cx="4643437" cy="2214562"/>
          </a:xfrm>
          <a:prstGeom prst="ellipse">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188423" name="Rectangle 6"/>
          <p:cNvSpPr>
            <a:spLocks noChangeArrowheads="1"/>
          </p:cNvSpPr>
          <p:nvPr/>
        </p:nvSpPr>
        <p:spPr bwMode="auto">
          <a:xfrm>
            <a:off x="4459288" y="1230313"/>
            <a:ext cx="793750" cy="309562"/>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Nation</a:t>
            </a:r>
          </a:p>
        </p:txBody>
      </p:sp>
      <p:sp>
        <p:nvSpPr>
          <p:cNvPr id="263175" name="Oval 7"/>
          <p:cNvSpPr>
            <a:spLocks noChangeArrowheads="1"/>
          </p:cNvSpPr>
          <p:nvPr/>
        </p:nvSpPr>
        <p:spPr bwMode="auto">
          <a:xfrm>
            <a:off x="4822825" y="1001713"/>
            <a:ext cx="3835400" cy="1868487"/>
          </a:xfrm>
          <a:prstGeom prst="ellipse">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263176" name="Rectangle 8"/>
          <p:cNvSpPr>
            <a:spLocks noChangeArrowheads="1"/>
          </p:cNvSpPr>
          <p:nvPr/>
        </p:nvSpPr>
        <p:spPr bwMode="auto">
          <a:xfrm>
            <a:off x="5494338" y="1000125"/>
            <a:ext cx="2698750" cy="525463"/>
          </a:xfrm>
          <a:prstGeom prst="rect">
            <a:avLst/>
          </a:prstGeom>
          <a:noFill/>
          <a:ln w="9525">
            <a:noFill/>
            <a:miter lim="800000"/>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Judaism</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high priests, rabbis, scribes</a:t>
            </a:r>
            <a:r>
              <a:rPr kumimoji="0" lang="en-US" sz="1400">
                <a:latin typeface="Arial" charset="0"/>
                <a:ea typeface="ＭＳ Ｐゴシック" pitchFamily="34" charset="-128"/>
              </a:rPr>
              <a:t>）</a:t>
            </a:r>
          </a:p>
        </p:txBody>
      </p:sp>
      <p:sp>
        <p:nvSpPr>
          <p:cNvPr id="263177" name="Rectangle 9"/>
          <p:cNvSpPr>
            <a:spLocks noChangeArrowheads="1"/>
          </p:cNvSpPr>
          <p:nvPr/>
        </p:nvSpPr>
        <p:spPr bwMode="auto">
          <a:xfrm>
            <a:off x="5816600" y="1698625"/>
            <a:ext cx="1903413" cy="525463"/>
          </a:xfrm>
          <a:prstGeom prst="rect">
            <a:avLst/>
          </a:prstGeom>
          <a:noFill/>
          <a:ln w="9525">
            <a:noFill/>
            <a:miter lim="800000"/>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Zechariah’s family</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J</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B</a:t>
            </a:r>
            <a:r>
              <a:rPr kumimoji="0" lang="en-US" sz="1400">
                <a:latin typeface="Arial" charset="0"/>
                <a:ea typeface="ＭＳ Ｐゴシック" pitchFamily="34" charset="-128"/>
              </a:rPr>
              <a:t>）</a:t>
            </a:r>
          </a:p>
        </p:txBody>
      </p:sp>
      <p:sp>
        <p:nvSpPr>
          <p:cNvPr id="263178" name="Rectangle 10"/>
          <p:cNvSpPr>
            <a:spLocks noChangeArrowheads="1"/>
          </p:cNvSpPr>
          <p:nvPr/>
        </p:nvSpPr>
        <p:spPr bwMode="auto">
          <a:xfrm>
            <a:off x="5816600" y="2127250"/>
            <a:ext cx="1924050" cy="525463"/>
          </a:xfrm>
          <a:prstGeom prst="rect">
            <a:avLst/>
          </a:prstGeom>
          <a:noFill/>
          <a:ln w="9525">
            <a:noFill/>
            <a:miter lim="800000"/>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Joseph’s family</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Mary &amp; Jesus</a:t>
            </a:r>
            <a:r>
              <a:rPr kumimoji="0" lang="en-US" sz="1400">
                <a:latin typeface="Arial" charset="0"/>
                <a:ea typeface="ＭＳ Ｐゴシック" pitchFamily="34" charset="-128"/>
              </a:rPr>
              <a:t>）</a:t>
            </a:r>
          </a:p>
        </p:txBody>
      </p:sp>
      <p:sp>
        <p:nvSpPr>
          <p:cNvPr id="263179" name="Oval 11"/>
          <p:cNvSpPr>
            <a:spLocks noChangeArrowheads="1"/>
          </p:cNvSpPr>
          <p:nvPr/>
        </p:nvSpPr>
        <p:spPr bwMode="auto">
          <a:xfrm>
            <a:off x="5326063" y="1577975"/>
            <a:ext cx="2825750" cy="1176338"/>
          </a:xfrm>
          <a:prstGeom prst="ellipse">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263180" name="AutoShape 12"/>
          <p:cNvSpPr>
            <a:spLocks/>
          </p:cNvSpPr>
          <p:nvPr/>
        </p:nvSpPr>
        <p:spPr bwMode="auto">
          <a:xfrm>
            <a:off x="2643188" y="3429000"/>
            <a:ext cx="69850" cy="647700"/>
          </a:xfrm>
          <a:prstGeom prst="leftBrace">
            <a:avLst>
              <a:gd name="adj1" fmla="val 109212"/>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263181" name="AutoShape 13"/>
          <p:cNvSpPr>
            <a:spLocks/>
          </p:cNvSpPr>
          <p:nvPr/>
        </p:nvSpPr>
        <p:spPr bwMode="auto">
          <a:xfrm>
            <a:off x="857250" y="4581525"/>
            <a:ext cx="46038" cy="863600"/>
          </a:xfrm>
          <a:prstGeom prst="leftBrace">
            <a:avLst>
              <a:gd name="adj1" fmla="val 100740"/>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Oval 1"/>
          <p:cNvSpPr>
            <a:spLocks noChangeArrowheads="1"/>
          </p:cNvSpPr>
          <p:nvPr/>
        </p:nvSpPr>
        <p:spPr bwMode="auto">
          <a:xfrm>
            <a:off x="1071563" y="2928938"/>
            <a:ext cx="2428875" cy="785812"/>
          </a:xfrm>
          <a:prstGeom prst="ellipse">
            <a:avLst/>
          </a:prstGeom>
          <a:noFill/>
          <a:ln w="31750" cap="rnd">
            <a:solidFill>
              <a:srgbClr val="7F8084"/>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189443" name="Text Box 2"/>
          <p:cNvSpPr txBox="1">
            <a:spLocks noChangeArrowheads="1"/>
          </p:cNvSpPr>
          <p:nvPr/>
        </p:nvSpPr>
        <p:spPr bwMode="auto">
          <a:xfrm>
            <a:off x="642938" y="428625"/>
            <a:ext cx="8143875" cy="709613"/>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000" dirty="0">
                <a:latin typeface="+mj-lt"/>
                <a:ea typeface="ＭＳ Ｐゴシック" pitchFamily="34" charset="-128"/>
                <a:cs typeface="+mn-cs"/>
              </a:rPr>
              <a:t>(4) The Limit of Salvation through the Redemption by the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000" dirty="0">
                <a:latin typeface="+mj-lt"/>
                <a:ea typeface="ＭＳ Ｐゴシック" pitchFamily="34" charset="-128"/>
                <a:cs typeface="+mn-cs"/>
              </a:rPr>
              <a:t> Cross and the Purpose of Jesus’ Second Advent</a:t>
            </a:r>
          </a:p>
        </p:txBody>
      </p:sp>
      <p:sp>
        <p:nvSpPr>
          <p:cNvPr id="265219" name="Oval 3"/>
          <p:cNvSpPr>
            <a:spLocks noChangeArrowheads="1"/>
          </p:cNvSpPr>
          <p:nvPr/>
        </p:nvSpPr>
        <p:spPr bwMode="auto">
          <a:xfrm>
            <a:off x="2871788" y="2044700"/>
            <a:ext cx="457200" cy="457200"/>
          </a:xfrm>
          <a:prstGeom prst="ellipse">
            <a:avLst/>
          </a:prstGeom>
          <a:solidFill>
            <a:srgbClr val="F2EC34"/>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G</a:t>
            </a:r>
          </a:p>
        </p:txBody>
      </p:sp>
      <p:sp>
        <p:nvSpPr>
          <p:cNvPr id="265220" name="Oval 4"/>
          <p:cNvSpPr>
            <a:spLocks noChangeArrowheads="1"/>
          </p:cNvSpPr>
          <p:nvPr/>
        </p:nvSpPr>
        <p:spPr bwMode="auto">
          <a:xfrm>
            <a:off x="2871788" y="3111500"/>
            <a:ext cx="457200" cy="457200"/>
          </a:xfrm>
          <a:prstGeom prst="ellipse">
            <a:avLst/>
          </a:prstGeom>
          <a:solidFill>
            <a:srgbClr val="F59398"/>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J</a:t>
            </a:r>
          </a:p>
        </p:txBody>
      </p:sp>
      <p:sp>
        <p:nvSpPr>
          <p:cNvPr id="189446" name="Oval 5"/>
          <p:cNvSpPr>
            <a:spLocks noChangeArrowheads="1"/>
          </p:cNvSpPr>
          <p:nvPr/>
        </p:nvSpPr>
        <p:spPr bwMode="auto">
          <a:xfrm>
            <a:off x="2566988" y="3811588"/>
            <a:ext cx="457200" cy="41592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900">
                <a:latin typeface="+mj-lt"/>
                <a:ea typeface="ＭＳ Ｐゴシック" pitchFamily="34" charset="-128"/>
                <a:cs typeface="+mn-cs"/>
              </a:rPr>
              <a:t>physical</a:t>
            </a:r>
          </a:p>
        </p:txBody>
      </p:sp>
      <p:sp>
        <p:nvSpPr>
          <p:cNvPr id="189447" name="Oval 6"/>
          <p:cNvSpPr>
            <a:spLocks noChangeArrowheads="1"/>
          </p:cNvSpPr>
          <p:nvPr/>
        </p:nvSpPr>
        <p:spPr bwMode="auto">
          <a:xfrm>
            <a:off x="3214688" y="3786188"/>
            <a:ext cx="457200" cy="41592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900">
                <a:latin typeface="+mj-lt"/>
                <a:ea typeface="ＭＳ Ｐゴシック" pitchFamily="34" charset="-128"/>
                <a:cs typeface="+mn-cs"/>
              </a:rPr>
              <a:t>spiritual</a:t>
            </a:r>
          </a:p>
        </p:txBody>
      </p:sp>
      <p:sp>
        <p:nvSpPr>
          <p:cNvPr id="189448" name="Line 7"/>
          <p:cNvSpPr>
            <a:spLocks noChangeShapeType="1"/>
          </p:cNvSpPr>
          <p:nvPr/>
        </p:nvSpPr>
        <p:spPr bwMode="auto">
          <a:xfrm flipH="1">
            <a:off x="2865438" y="3590925"/>
            <a:ext cx="192087" cy="247650"/>
          </a:xfrm>
          <a:prstGeom prst="line">
            <a:avLst/>
          </a:prstGeom>
          <a:noFill/>
          <a:ln w="3175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9449" name="Line 8"/>
          <p:cNvSpPr>
            <a:spLocks noChangeShapeType="1"/>
          </p:cNvSpPr>
          <p:nvPr/>
        </p:nvSpPr>
        <p:spPr bwMode="auto">
          <a:xfrm>
            <a:off x="3143250" y="3571875"/>
            <a:ext cx="255588" cy="227013"/>
          </a:xfrm>
          <a:prstGeom prst="line">
            <a:avLst/>
          </a:prstGeom>
          <a:noFill/>
          <a:ln w="3175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65225" name="Oval 9"/>
          <p:cNvSpPr>
            <a:spLocks noChangeArrowheads="1"/>
          </p:cNvSpPr>
          <p:nvPr/>
        </p:nvSpPr>
        <p:spPr bwMode="auto">
          <a:xfrm>
            <a:off x="1214438" y="2000250"/>
            <a:ext cx="500062" cy="428625"/>
          </a:xfrm>
          <a:prstGeom prst="ellipse">
            <a:avLst/>
          </a:prstGeom>
          <a:solidFill>
            <a:srgbClr val="EE282D"/>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solidFill>
                  <a:schemeClr val="bg1"/>
                </a:solidFill>
                <a:latin typeface="Arial" charset="0"/>
                <a:ea typeface="ＭＳ Ｐゴシック" pitchFamily="34" charset="-128"/>
              </a:rPr>
              <a:t>S</a:t>
            </a:r>
          </a:p>
        </p:txBody>
      </p:sp>
      <p:sp>
        <p:nvSpPr>
          <p:cNvPr id="265226" name="Oval 10"/>
          <p:cNvSpPr>
            <a:spLocks noChangeArrowheads="1"/>
          </p:cNvSpPr>
          <p:nvPr/>
        </p:nvSpPr>
        <p:spPr bwMode="auto">
          <a:xfrm>
            <a:off x="1271588" y="3111500"/>
            <a:ext cx="457200" cy="457200"/>
          </a:xfrm>
          <a:prstGeom prst="ellipse">
            <a:avLst/>
          </a:prstGeom>
          <a:solidFill>
            <a:srgbClr val="6EBE44"/>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M</a:t>
            </a:r>
          </a:p>
        </p:txBody>
      </p:sp>
      <p:sp>
        <p:nvSpPr>
          <p:cNvPr id="189452" name="Oval 11"/>
          <p:cNvSpPr>
            <a:spLocks noChangeArrowheads="1"/>
          </p:cNvSpPr>
          <p:nvPr/>
        </p:nvSpPr>
        <p:spPr bwMode="auto">
          <a:xfrm>
            <a:off x="966788" y="3811588"/>
            <a:ext cx="457200" cy="41592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900" dirty="0">
                <a:latin typeface="+mj-lt"/>
                <a:ea typeface="ＭＳ Ｐゴシック" pitchFamily="34" charset="-128"/>
                <a:cs typeface="+mn-cs"/>
              </a:rPr>
              <a:t>physical</a:t>
            </a:r>
          </a:p>
        </p:txBody>
      </p:sp>
      <p:sp>
        <p:nvSpPr>
          <p:cNvPr id="189453" name="Oval 12"/>
          <p:cNvSpPr>
            <a:spLocks noChangeArrowheads="1"/>
          </p:cNvSpPr>
          <p:nvPr/>
        </p:nvSpPr>
        <p:spPr bwMode="auto">
          <a:xfrm>
            <a:off x="1652588" y="3838575"/>
            <a:ext cx="457200" cy="41592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900" dirty="0">
                <a:latin typeface="+mj-lt"/>
                <a:ea typeface="ＭＳ Ｐゴシック" pitchFamily="34" charset="-128"/>
                <a:cs typeface="+mn-cs"/>
              </a:rPr>
              <a:t>spiritual</a:t>
            </a:r>
          </a:p>
        </p:txBody>
      </p:sp>
      <p:sp>
        <p:nvSpPr>
          <p:cNvPr id="189454" name="Line 13"/>
          <p:cNvSpPr>
            <a:spLocks noChangeShapeType="1"/>
          </p:cNvSpPr>
          <p:nvPr/>
        </p:nvSpPr>
        <p:spPr bwMode="auto">
          <a:xfrm flipH="1">
            <a:off x="1265238" y="3590925"/>
            <a:ext cx="192087" cy="247650"/>
          </a:xfrm>
          <a:prstGeom prst="line">
            <a:avLst/>
          </a:prstGeom>
          <a:noFill/>
          <a:ln w="3175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9455" name="Line 14"/>
          <p:cNvSpPr>
            <a:spLocks noChangeShapeType="1"/>
          </p:cNvSpPr>
          <p:nvPr/>
        </p:nvSpPr>
        <p:spPr bwMode="auto">
          <a:xfrm>
            <a:off x="1536700" y="3590925"/>
            <a:ext cx="255588" cy="227013"/>
          </a:xfrm>
          <a:prstGeom prst="line">
            <a:avLst/>
          </a:prstGeom>
          <a:noFill/>
          <a:ln w="3175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65231" name="Oval 15"/>
          <p:cNvSpPr>
            <a:spLocks noChangeArrowheads="1"/>
          </p:cNvSpPr>
          <p:nvPr/>
        </p:nvSpPr>
        <p:spPr bwMode="auto">
          <a:xfrm>
            <a:off x="7148513" y="2001838"/>
            <a:ext cx="457200" cy="457200"/>
          </a:xfrm>
          <a:prstGeom prst="ellipse">
            <a:avLst/>
          </a:prstGeom>
          <a:solidFill>
            <a:srgbClr val="FFFF00"/>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G</a:t>
            </a:r>
          </a:p>
        </p:txBody>
      </p:sp>
      <p:sp>
        <p:nvSpPr>
          <p:cNvPr id="189458" name="Oval 17"/>
          <p:cNvSpPr>
            <a:spLocks noChangeArrowheads="1"/>
          </p:cNvSpPr>
          <p:nvPr/>
        </p:nvSpPr>
        <p:spPr bwMode="auto">
          <a:xfrm>
            <a:off x="6843713" y="3844925"/>
            <a:ext cx="457200" cy="41592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900">
                <a:latin typeface="+mj-lt"/>
                <a:ea typeface="ＭＳ Ｐゴシック" pitchFamily="34" charset="-128"/>
                <a:cs typeface="+mn-cs"/>
              </a:rPr>
              <a:t>physical</a:t>
            </a:r>
          </a:p>
        </p:txBody>
      </p:sp>
      <p:sp>
        <p:nvSpPr>
          <p:cNvPr id="189459" name="Oval 18"/>
          <p:cNvSpPr>
            <a:spLocks noChangeArrowheads="1"/>
          </p:cNvSpPr>
          <p:nvPr/>
        </p:nvSpPr>
        <p:spPr bwMode="auto">
          <a:xfrm>
            <a:off x="7500938" y="3857625"/>
            <a:ext cx="457200" cy="41592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900">
                <a:latin typeface="+mj-lt"/>
                <a:ea typeface="ＭＳ Ｐゴシック" pitchFamily="34" charset="-128"/>
                <a:cs typeface="+mn-cs"/>
              </a:rPr>
              <a:t>spiritual</a:t>
            </a:r>
          </a:p>
        </p:txBody>
      </p:sp>
      <p:sp>
        <p:nvSpPr>
          <p:cNvPr id="189460" name="Line 19"/>
          <p:cNvSpPr>
            <a:spLocks noChangeShapeType="1"/>
          </p:cNvSpPr>
          <p:nvPr/>
        </p:nvSpPr>
        <p:spPr bwMode="auto">
          <a:xfrm flipH="1">
            <a:off x="7142163" y="3624263"/>
            <a:ext cx="192087" cy="247650"/>
          </a:xfrm>
          <a:prstGeom prst="line">
            <a:avLst/>
          </a:prstGeom>
          <a:noFill/>
          <a:ln w="3175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9461" name="Line 20"/>
          <p:cNvSpPr>
            <a:spLocks noChangeShapeType="1"/>
          </p:cNvSpPr>
          <p:nvPr/>
        </p:nvSpPr>
        <p:spPr bwMode="auto">
          <a:xfrm>
            <a:off x="7413625" y="3624263"/>
            <a:ext cx="255588" cy="227012"/>
          </a:xfrm>
          <a:prstGeom prst="line">
            <a:avLst/>
          </a:prstGeom>
          <a:noFill/>
          <a:ln w="3175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9464" name="Oval 23"/>
          <p:cNvSpPr>
            <a:spLocks noChangeArrowheads="1"/>
          </p:cNvSpPr>
          <p:nvPr/>
        </p:nvSpPr>
        <p:spPr bwMode="auto">
          <a:xfrm>
            <a:off x="4938713" y="3844925"/>
            <a:ext cx="457200" cy="41592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900">
                <a:latin typeface="+mj-lt"/>
                <a:ea typeface="ＭＳ Ｐゴシック" pitchFamily="34" charset="-128"/>
                <a:cs typeface="+mn-cs"/>
              </a:rPr>
              <a:t>physical</a:t>
            </a:r>
          </a:p>
        </p:txBody>
      </p:sp>
      <p:sp>
        <p:nvSpPr>
          <p:cNvPr id="189465" name="Oval 24"/>
          <p:cNvSpPr>
            <a:spLocks noChangeArrowheads="1"/>
          </p:cNvSpPr>
          <p:nvPr/>
        </p:nvSpPr>
        <p:spPr bwMode="auto">
          <a:xfrm>
            <a:off x="5624513" y="3871913"/>
            <a:ext cx="457200" cy="41592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900">
                <a:latin typeface="+mj-lt"/>
                <a:ea typeface="ＭＳ Ｐゴシック" pitchFamily="34" charset="-128"/>
                <a:cs typeface="+mn-cs"/>
              </a:rPr>
              <a:t>spiritual</a:t>
            </a:r>
          </a:p>
        </p:txBody>
      </p:sp>
      <p:sp>
        <p:nvSpPr>
          <p:cNvPr id="189466" name="Line 25"/>
          <p:cNvSpPr>
            <a:spLocks noChangeShapeType="1"/>
          </p:cNvSpPr>
          <p:nvPr/>
        </p:nvSpPr>
        <p:spPr bwMode="auto">
          <a:xfrm flipH="1">
            <a:off x="5237163" y="3624263"/>
            <a:ext cx="192087" cy="247650"/>
          </a:xfrm>
          <a:prstGeom prst="line">
            <a:avLst/>
          </a:prstGeom>
          <a:noFill/>
          <a:ln w="3175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9467" name="Line 26"/>
          <p:cNvSpPr>
            <a:spLocks noChangeShapeType="1"/>
          </p:cNvSpPr>
          <p:nvPr/>
        </p:nvSpPr>
        <p:spPr bwMode="auto">
          <a:xfrm>
            <a:off x="5508625" y="3624263"/>
            <a:ext cx="255588" cy="227012"/>
          </a:xfrm>
          <a:prstGeom prst="line">
            <a:avLst/>
          </a:prstGeom>
          <a:noFill/>
          <a:ln w="3175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grpSp>
        <p:nvGrpSpPr>
          <p:cNvPr id="2" name="Group 27"/>
          <p:cNvGrpSpPr>
            <a:grpSpLocks/>
          </p:cNvGrpSpPr>
          <p:nvPr/>
        </p:nvGrpSpPr>
        <p:grpSpPr bwMode="auto">
          <a:xfrm>
            <a:off x="6005090" y="2459069"/>
            <a:ext cx="760412" cy="1446212"/>
            <a:chOff x="3739" y="1269"/>
            <a:chExt cx="479" cy="911"/>
          </a:xfrm>
          <a:solidFill>
            <a:srgbClr val="F79331"/>
          </a:solidFill>
          <a:effectLst/>
        </p:grpSpPr>
        <p:sp>
          <p:nvSpPr>
            <p:cNvPr id="189506" name="Rectangle 28"/>
            <p:cNvSpPr>
              <a:spLocks noChangeArrowheads="1"/>
            </p:cNvSpPr>
            <p:nvPr/>
          </p:nvSpPr>
          <p:spPr bwMode="auto">
            <a:xfrm>
              <a:off x="3931" y="1269"/>
              <a:ext cx="96" cy="912"/>
            </a:xfrm>
            <a:prstGeom prst="rect">
              <a:avLst/>
            </a:prstGeom>
            <a:grpFill/>
            <a:ln w="57240">
              <a:noFill/>
              <a:miter lim="800000"/>
              <a:headEnd/>
              <a:tailEnd/>
            </a:ln>
          </p:spPr>
          <p:txBody>
            <a:bodyPr wrap="none" anchor="ct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9507" name="Rectangle 29"/>
            <p:cNvSpPr>
              <a:spLocks noChangeArrowheads="1"/>
            </p:cNvSpPr>
            <p:nvPr/>
          </p:nvSpPr>
          <p:spPr bwMode="auto">
            <a:xfrm>
              <a:off x="3739" y="1557"/>
              <a:ext cx="480" cy="96"/>
            </a:xfrm>
            <a:prstGeom prst="rect">
              <a:avLst/>
            </a:prstGeom>
            <a:grpFill/>
            <a:ln w="57240">
              <a:noFill/>
              <a:miter lim="800000"/>
              <a:headEnd/>
              <a:tailEnd/>
            </a:ln>
          </p:spPr>
          <p:txBody>
            <a:bodyPr wrap="none" anchor="ct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grpSp>
      <p:sp>
        <p:nvSpPr>
          <p:cNvPr id="189469" name="Line 30"/>
          <p:cNvSpPr>
            <a:spLocks noChangeShapeType="1"/>
          </p:cNvSpPr>
          <p:nvPr/>
        </p:nvSpPr>
        <p:spPr bwMode="auto">
          <a:xfrm flipV="1">
            <a:off x="6005513" y="2376488"/>
            <a:ext cx="1087437" cy="1460500"/>
          </a:xfrm>
          <a:prstGeom prst="line">
            <a:avLst/>
          </a:prstGeom>
          <a:noFill/>
          <a:ln w="57240">
            <a:solidFill>
              <a:srgbClr val="FDC77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9470" name="Line 31"/>
          <p:cNvSpPr>
            <a:spLocks noChangeShapeType="1"/>
          </p:cNvSpPr>
          <p:nvPr/>
        </p:nvSpPr>
        <p:spPr bwMode="auto">
          <a:xfrm flipH="1" flipV="1">
            <a:off x="5708650" y="2376488"/>
            <a:ext cx="1301750" cy="1503362"/>
          </a:xfrm>
          <a:prstGeom prst="line">
            <a:avLst/>
          </a:prstGeom>
          <a:noFill/>
          <a:ln w="57240">
            <a:solidFill>
              <a:srgbClr val="EE282D"/>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9471" name="Line 32"/>
          <p:cNvSpPr>
            <a:spLocks noChangeShapeType="1"/>
          </p:cNvSpPr>
          <p:nvPr/>
        </p:nvSpPr>
        <p:spPr bwMode="auto">
          <a:xfrm flipH="1" flipV="1">
            <a:off x="6705600" y="3146425"/>
            <a:ext cx="782638" cy="800100"/>
          </a:xfrm>
          <a:prstGeom prst="line">
            <a:avLst/>
          </a:prstGeom>
          <a:noFill/>
          <a:ln w="57240">
            <a:solidFill>
              <a:srgbClr val="FDC77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9472" name="Line 33"/>
          <p:cNvSpPr>
            <a:spLocks noChangeShapeType="1"/>
          </p:cNvSpPr>
          <p:nvPr/>
        </p:nvSpPr>
        <p:spPr bwMode="auto">
          <a:xfrm flipV="1">
            <a:off x="6729413" y="2528888"/>
            <a:ext cx="433387" cy="630237"/>
          </a:xfrm>
          <a:prstGeom prst="line">
            <a:avLst/>
          </a:prstGeom>
          <a:noFill/>
          <a:ln w="57240">
            <a:solidFill>
              <a:srgbClr val="FDC77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9473" name="Line 34"/>
          <p:cNvSpPr>
            <a:spLocks noChangeShapeType="1"/>
          </p:cNvSpPr>
          <p:nvPr/>
        </p:nvSpPr>
        <p:spPr bwMode="auto">
          <a:xfrm flipV="1">
            <a:off x="5357813" y="3065463"/>
            <a:ext cx="750887" cy="863600"/>
          </a:xfrm>
          <a:prstGeom prst="line">
            <a:avLst/>
          </a:prstGeom>
          <a:noFill/>
          <a:ln w="57240">
            <a:solidFill>
              <a:srgbClr val="EE282D"/>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9474" name="Line 35"/>
          <p:cNvSpPr>
            <a:spLocks noChangeShapeType="1"/>
          </p:cNvSpPr>
          <p:nvPr/>
        </p:nvSpPr>
        <p:spPr bwMode="auto">
          <a:xfrm flipH="1" flipV="1">
            <a:off x="5643563" y="2571750"/>
            <a:ext cx="444500" cy="515938"/>
          </a:xfrm>
          <a:prstGeom prst="line">
            <a:avLst/>
          </a:prstGeom>
          <a:noFill/>
          <a:ln w="57240">
            <a:solidFill>
              <a:srgbClr val="EE282D"/>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9475" name="Text Box 36"/>
          <p:cNvSpPr txBox="1">
            <a:spLocks noChangeArrowheads="1"/>
          </p:cNvSpPr>
          <p:nvPr/>
        </p:nvSpPr>
        <p:spPr bwMode="auto">
          <a:xfrm>
            <a:off x="928688" y="1485900"/>
            <a:ext cx="2900362" cy="371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u="sng" dirty="0">
                <a:latin typeface="+mj-lt"/>
                <a:ea typeface="ＭＳ Ｐゴシック" pitchFamily="34" charset="-128"/>
                <a:cs typeface="+mn-cs"/>
              </a:rPr>
              <a:t>If people believed in Jesus</a:t>
            </a:r>
          </a:p>
        </p:txBody>
      </p:sp>
      <p:sp>
        <p:nvSpPr>
          <p:cNvPr id="189476" name="Text Box 37"/>
          <p:cNvSpPr txBox="1">
            <a:spLocks noChangeArrowheads="1"/>
          </p:cNvSpPr>
          <p:nvPr/>
        </p:nvSpPr>
        <p:spPr bwMode="auto">
          <a:xfrm>
            <a:off x="5505450" y="1500188"/>
            <a:ext cx="1706563" cy="371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u="sng" dirty="0">
                <a:latin typeface="+mj-lt"/>
                <a:ea typeface="ＭＳ Ｐゴシック" pitchFamily="34" charset="-128"/>
                <a:cs typeface="+mn-cs"/>
              </a:rPr>
              <a:t>Did not believe</a:t>
            </a:r>
          </a:p>
        </p:txBody>
      </p:sp>
      <p:sp>
        <p:nvSpPr>
          <p:cNvPr id="189477" name="Line 38"/>
          <p:cNvSpPr>
            <a:spLocks noChangeShapeType="1"/>
          </p:cNvSpPr>
          <p:nvPr/>
        </p:nvSpPr>
        <p:spPr bwMode="auto">
          <a:xfrm flipH="1">
            <a:off x="1112838" y="2501900"/>
            <a:ext cx="698500" cy="6096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65250" name="Oval 39"/>
          <p:cNvSpPr>
            <a:spLocks noChangeArrowheads="1"/>
          </p:cNvSpPr>
          <p:nvPr/>
        </p:nvSpPr>
        <p:spPr bwMode="auto">
          <a:xfrm rot="3180000">
            <a:off x="1856582" y="1523206"/>
            <a:ext cx="852488" cy="2638425"/>
          </a:xfrm>
          <a:prstGeom prst="ellipse">
            <a:avLst/>
          </a:prstGeom>
          <a:noFill/>
          <a:ln w="19080" cap="rnd">
            <a:solidFill>
              <a:schemeClr val="tx1"/>
            </a:solidFill>
            <a:prstDash val="sysDot"/>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189479" name="Line 40"/>
          <p:cNvSpPr>
            <a:spLocks noChangeShapeType="1"/>
          </p:cNvSpPr>
          <p:nvPr/>
        </p:nvSpPr>
        <p:spPr bwMode="auto">
          <a:xfrm flipH="1">
            <a:off x="1722438" y="2349500"/>
            <a:ext cx="1155700" cy="838200"/>
          </a:xfrm>
          <a:prstGeom prst="line">
            <a:avLst/>
          </a:prstGeom>
          <a:noFill/>
          <a:ln w="28440">
            <a:solidFill>
              <a:schemeClr val="tx1"/>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9480" name="Line 41"/>
          <p:cNvSpPr>
            <a:spLocks noChangeShapeType="1"/>
          </p:cNvSpPr>
          <p:nvPr/>
        </p:nvSpPr>
        <p:spPr bwMode="auto">
          <a:xfrm flipH="1">
            <a:off x="1722438" y="2501900"/>
            <a:ext cx="1155700" cy="8382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9481" name="Text Box 42"/>
          <p:cNvSpPr txBox="1">
            <a:spLocks noChangeArrowheads="1"/>
          </p:cNvSpPr>
          <p:nvPr/>
        </p:nvSpPr>
        <p:spPr bwMode="auto">
          <a:xfrm>
            <a:off x="3371850" y="2452688"/>
            <a:ext cx="1541463" cy="649287"/>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John 14: 20</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Become one </a:t>
            </a:r>
          </a:p>
        </p:txBody>
      </p:sp>
      <p:sp>
        <p:nvSpPr>
          <p:cNvPr id="265254" name="Text Box 43"/>
          <p:cNvSpPr txBox="1">
            <a:spLocks noChangeArrowheads="1"/>
          </p:cNvSpPr>
          <p:nvPr/>
        </p:nvSpPr>
        <p:spPr bwMode="auto">
          <a:xfrm>
            <a:off x="2706688" y="4700588"/>
            <a:ext cx="928687"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(Isa. 9: 6)</a:t>
            </a:r>
          </a:p>
        </p:txBody>
      </p:sp>
      <p:sp>
        <p:nvSpPr>
          <p:cNvPr id="265255" name="Text Box 44"/>
          <p:cNvSpPr txBox="1">
            <a:spLocks noChangeArrowheads="1"/>
          </p:cNvSpPr>
          <p:nvPr/>
        </p:nvSpPr>
        <p:spPr bwMode="auto">
          <a:xfrm>
            <a:off x="4786313" y="4714875"/>
            <a:ext cx="3527425"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(Rom. 7: 23, I John 1: 8-10, 1. Thes. 5: 17)</a:t>
            </a:r>
            <a:r>
              <a:rPr kumimoji="0" lang="ar-SA" altLang="ko-KR" sz="1400">
                <a:latin typeface="Arial" charset="0"/>
                <a:ea typeface="ＭＳ Ｐゴシック" pitchFamily="34" charset="-128"/>
              </a:rPr>
              <a:t>‏</a:t>
            </a:r>
            <a:endParaRPr kumimoji="0" lang="en-US" altLang="ko-KR" sz="1400">
              <a:latin typeface="Arial" charset="0"/>
              <a:ea typeface="ＭＳ Ｐゴシック" pitchFamily="34" charset="-128"/>
            </a:endParaRPr>
          </a:p>
        </p:txBody>
      </p:sp>
      <p:sp>
        <p:nvSpPr>
          <p:cNvPr id="265256" name="Text Box 45"/>
          <p:cNvSpPr txBox="1">
            <a:spLocks noChangeArrowheads="1"/>
          </p:cNvSpPr>
          <p:nvPr/>
        </p:nvSpPr>
        <p:spPr bwMode="auto">
          <a:xfrm>
            <a:off x="395288" y="5291138"/>
            <a:ext cx="5472112" cy="730250"/>
          </a:xfrm>
          <a:prstGeom prst="rect">
            <a:avLst/>
          </a:prstGeom>
          <a:noFill/>
          <a:ln w="9525">
            <a:noFill/>
            <a:miter lim="800000"/>
            <a:headEnd/>
            <a:tailEnd/>
          </a:ln>
        </p:spPr>
        <p:txBody>
          <a:bodyPr wrap="none" lIns="90000" tIns="46800" rIns="90000" bIns="46800">
            <a:spAutoFit/>
          </a:bodyPr>
          <a:lstStyle/>
          <a:p>
            <a:pPr defTabSz="449263">
              <a:lnSpc>
                <a:spcPct val="15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Physical body invaded by Satan ⇒ Physical salvation failed</a:t>
            </a:r>
          </a:p>
          <a:p>
            <a:pPr defTabSz="449263">
              <a:lnSpc>
                <a:spcPct val="15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Made foundation for spiritual victory</a:t>
            </a:r>
            <a:r>
              <a:rPr kumimoji="0" lang="en-US" sz="1400">
                <a:latin typeface="Arial" charset="0"/>
                <a:ea typeface="ＭＳ Ｐゴシック" pitchFamily="34" charset="-128"/>
              </a:rPr>
              <a:t>　⇒ </a:t>
            </a:r>
            <a:r>
              <a:rPr kumimoji="0" lang="en-US" altLang="ko-KR" sz="1400">
                <a:latin typeface="Arial" charset="0"/>
                <a:ea typeface="ＭＳ Ｐゴシック" pitchFamily="34" charset="-128"/>
              </a:rPr>
              <a:t>Spiritual salvation achieved</a:t>
            </a:r>
          </a:p>
        </p:txBody>
      </p:sp>
      <p:sp>
        <p:nvSpPr>
          <p:cNvPr id="265257" name="Text Box 46"/>
          <p:cNvSpPr txBox="1">
            <a:spLocks noChangeArrowheads="1"/>
          </p:cNvSpPr>
          <p:nvPr/>
        </p:nvSpPr>
        <p:spPr bwMode="auto">
          <a:xfrm>
            <a:off x="6500813" y="5373688"/>
            <a:ext cx="2192337" cy="730250"/>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Returns to complete </a:t>
            </a:r>
            <a:br>
              <a:rPr kumimoji="0" lang="en-US" altLang="ko-KR" sz="1400">
                <a:latin typeface="Arial" charset="0"/>
                <a:ea typeface="ＭＳ Ｐゴシック" pitchFamily="34" charset="-128"/>
              </a:rPr>
            </a:br>
            <a:r>
              <a:rPr kumimoji="0" lang="en-US" altLang="ko-KR" sz="1400">
                <a:latin typeface="Arial" charset="0"/>
                <a:ea typeface="ＭＳ Ｐゴシック" pitchFamily="34" charset="-128"/>
              </a:rPr>
              <a:t>spiritual and physical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salvation</a:t>
            </a:r>
          </a:p>
        </p:txBody>
      </p:sp>
      <p:sp>
        <p:nvSpPr>
          <p:cNvPr id="265258" name="AutoShape 47"/>
          <p:cNvSpPr>
            <a:spLocks/>
          </p:cNvSpPr>
          <p:nvPr/>
        </p:nvSpPr>
        <p:spPr bwMode="auto">
          <a:xfrm>
            <a:off x="5786438" y="5516563"/>
            <a:ext cx="120650" cy="414337"/>
          </a:xfrm>
          <a:prstGeom prst="rightBrace">
            <a:avLst>
              <a:gd name="adj1" fmla="val 33245"/>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189487" name="Line 48"/>
          <p:cNvSpPr>
            <a:spLocks noChangeShapeType="1"/>
          </p:cNvSpPr>
          <p:nvPr/>
        </p:nvSpPr>
        <p:spPr bwMode="auto">
          <a:xfrm>
            <a:off x="1906588" y="3327400"/>
            <a:ext cx="863600" cy="1588"/>
          </a:xfrm>
          <a:prstGeom prst="line">
            <a:avLst/>
          </a:prstGeom>
          <a:noFill/>
          <a:ln w="1908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89488" name="Line 49"/>
          <p:cNvSpPr>
            <a:spLocks noChangeShapeType="1"/>
          </p:cNvSpPr>
          <p:nvPr/>
        </p:nvSpPr>
        <p:spPr bwMode="auto">
          <a:xfrm flipH="1">
            <a:off x="1828800" y="3471863"/>
            <a:ext cx="947738" cy="1587"/>
          </a:xfrm>
          <a:prstGeom prst="line">
            <a:avLst/>
          </a:prstGeom>
          <a:noFill/>
          <a:ln w="1908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65261" name="AutoShape 50"/>
          <p:cNvSpPr>
            <a:spLocks/>
          </p:cNvSpPr>
          <p:nvPr/>
        </p:nvSpPr>
        <p:spPr bwMode="auto">
          <a:xfrm rot="2400000" flipV="1">
            <a:off x="690563" y="2592388"/>
            <a:ext cx="2301875" cy="18732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19080">
            <a:solidFill>
              <a:srgbClr val="F7932D"/>
            </a:solidFill>
            <a:miter lim="800000"/>
            <a:headEnd/>
            <a:tailEnd type="triangle" w="med" len="med"/>
          </a:ln>
        </p:spPr>
        <p:txBody>
          <a:bodyPr wrap="none" anchor="ctr"/>
          <a:lstStyle/>
          <a:p>
            <a:endParaRPr lang="en-US"/>
          </a:p>
        </p:txBody>
      </p:sp>
      <p:sp>
        <p:nvSpPr>
          <p:cNvPr id="265262" name="AutoShape 51"/>
          <p:cNvSpPr>
            <a:spLocks/>
          </p:cNvSpPr>
          <p:nvPr/>
        </p:nvSpPr>
        <p:spPr bwMode="auto">
          <a:xfrm rot="2400000" flipV="1">
            <a:off x="1397000" y="2633663"/>
            <a:ext cx="2301875" cy="18732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19080">
            <a:solidFill>
              <a:srgbClr val="1076BD"/>
            </a:solidFill>
            <a:miter lim="800000"/>
            <a:headEnd/>
            <a:tailEnd type="triangle" w="med" len="med"/>
          </a:ln>
        </p:spPr>
        <p:txBody>
          <a:bodyPr wrap="none" anchor="ctr"/>
          <a:lstStyle/>
          <a:p>
            <a:endParaRPr lang="en-US"/>
          </a:p>
        </p:txBody>
      </p:sp>
      <p:grpSp>
        <p:nvGrpSpPr>
          <p:cNvPr id="265263" name="Group 54"/>
          <p:cNvGrpSpPr>
            <a:grpSpLocks/>
          </p:cNvGrpSpPr>
          <p:nvPr/>
        </p:nvGrpSpPr>
        <p:grpSpPr bwMode="auto">
          <a:xfrm>
            <a:off x="581025" y="2159000"/>
            <a:ext cx="1779588" cy="1263650"/>
            <a:chOff x="276" y="1152"/>
            <a:chExt cx="1121" cy="796"/>
          </a:xfrm>
        </p:grpSpPr>
        <p:sp>
          <p:nvSpPr>
            <p:cNvPr id="265279" name="AutoShape 55"/>
            <p:cNvSpPr>
              <a:spLocks/>
            </p:cNvSpPr>
            <p:nvPr/>
          </p:nvSpPr>
          <p:spPr bwMode="auto">
            <a:xfrm rot="18840000" flipV="1">
              <a:off x="403" y="1258"/>
              <a:ext cx="544" cy="5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sp>
          <p:nvSpPr>
            <p:cNvPr id="265280" name="AutoShape 56"/>
            <p:cNvSpPr>
              <a:spLocks/>
            </p:cNvSpPr>
            <p:nvPr/>
          </p:nvSpPr>
          <p:spPr bwMode="auto">
            <a:xfrm rot="7920000" flipV="1">
              <a:off x="719" y="1278"/>
              <a:ext cx="574" cy="5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grpSp>
      <p:grpSp>
        <p:nvGrpSpPr>
          <p:cNvPr id="265264" name="Group 57"/>
          <p:cNvGrpSpPr>
            <a:grpSpLocks/>
          </p:cNvGrpSpPr>
          <p:nvPr/>
        </p:nvGrpSpPr>
        <p:grpSpPr bwMode="auto">
          <a:xfrm>
            <a:off x="2211388" y="2181225"/>
            <a:ext cx="1776412" cy="1262063"/>
            <a:chOff x="1303" y="1166"/>
            <a:chExt cx="1119" cy="795"/>
          </a:xfrm>
        </p:grpSpPr>
        <p:sp>
          <p:nvSpPr>
            <p:cNvPr id="265277" name="AutoShape 58"/>
            <p:cNvSpPr>
              <a:spLocks/>
            </p:cNvSpPr>
            <p:nvPr/>
          </p:nvSpPr>
          <p:spPr bwMode="auto">
            <a:xfrm rot="18840000" flipV="1">
              <a:off x="1430" y="1272"/>
              <a:ext cx="543" cy="5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8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sp>
          <p:nvSpPr>
            <p:cNvPr id="265278" name="AutoShape 59"/>
            <p:cNvSpPr>
              <a:spLocks/>
            </p:cNvSpPr>
            <p:nvPr/>
          </p:nvSpPr>
          <p:spPr bwMode="auto">
            <a:xfrm rot="7920000" flipV="1">
              <a:off x="1745" y="1291"/>
              <a:ext cx="574" cy="5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grpSp>
      <p:grpSp>
        <p:nvGrpSpPr>
          <p:cNvPr id="265265" name="Group 60"/>
          <p:cNvGrpSpPr>
            <a:grpSpLocks/>
          </p:cNvGrpSpPr>
          <p:nvPr/>
        </p:nvGrpSpPr>
        <p:grpSpPr bwMode="auto">
          <a:xfrm>
            <a:off x="4714875" y="2286000"/>
            <a:ext cx="1401763" cy="919163"/>
            <a:chOff x="2960" y="1183"/>
            <a:chExt cx="883" cy="579"/>
          </a:xfrm>
        </p:grpSpPr>
        <p:sp>
          <p:nvSpPr>
            <p:cNvPr id="265275" name="AutoShape 61"/>
            <p:cNvSpPr>
              <a:spLocks/>
            </p:cNvSpPr>
            <p:nvPr/>
          </p:nvSpPr>
          <p:spPr bwMode="auto">
            <a:xfrm rot="18840000" flipV="1">
              <a:off x="2980" y="1199"/>
              <a:ext cx="543" cy="5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8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sp>
          <p:nvSpPr>
            <p:cNvPr id="265276" name="AutoShape 62"/>
            <p:cNvSpPr>
              <a:spLocks/>
            </p:cNvSpPr>
            <p:nvPr/>
          </p:nvSpPr>
          <p:spPr bwMode="auto">
            <a:xfrm rot="7920000" flipV="1">
              <a:off x="3287" y="1201"/>
              <a:ext cx="574" cy="5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grpSp>
      <p:grpSp>
        <p:nvGrpSpPr>
          <p:cNvPr id="265266" name="Group 63"/>
          <p:cNvGrpSpPr>
            <a:grpSpLocks/>
          </p:cNvGrpSpPr>
          <p:nvPr/>
        </p:nvGrpSpPr>
        <p:grpSpPr bwMode="auto">
          <a:xfrm>
            <a:off x="6456363" y="2152650"/>
            <a:ext cx="1779587" cy="1262063"/>
            <a:chOff x="4023" y="1076"/>
            <a:chExt cx="1121" cy="795"/>
          </a:xfrm>
        </p:grpSpPr>
        <p:sp>
          <p:nvSpPr>
            <p:cNvPr id="265273" name="AutoShape 64"/>
            <p:cNvSpPr>
              <a:spLocks/>
            </p:cNvSpPr>
            <p:nvPr/>
          </p:nvSpPr>
          <p:spPr bwMode="auto">
            <a:xfrm rot="18840000" flipV="1">
              <a:off x="4150" y="1182"/>
              <a:ext cx="543" cy="5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8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sp>
          <p:nvSpPr>
            <p:cNvPr id="265274" name="AutoShape 65"/>
            <p:cNvSpPr>
              <a:spLocks/>
            </p:cNvSpPr>
            <p:nvPr/>
          </p:nvSpPr>
          <p:spPr bwMode="auto">
            <a:xfrm rot="7920000" flipV="1">
              <a:off x="4466" y="1201"/>
              <a:ext cx="574" cy="5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grpSp>
      <p:sp>
        <p:nvSpPr>
          <p:cNvPr id="265267" name="AutoShape 66"/>
          <p:cNvSpPr>
            <a:spLocks noChangeArrowheads="1"/>
          </p:cNvSpPr>
          <p:nvPr/>
        </p:nvSpPr>
        <p:spPr bwMode="auto">
          <a:xfrm>
            <a:off x="6000750" y="5605463"/>
            <a:ext cx="455613" cy="271462"/>
          </a:xfrm>
          <a:prstGeom prst="rightArrow">
            <a:avLst>
              <a:gd name="adj1" fmla="val 50000"/>
              <a:gd name="adj2" fmla="val 50141"/>
            </a:avLst>
          </a:prstGeom>
          <a:solidFill>
            <a:srgbClr val="B7B8BB"/>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265268" name="Oval 9"/>
          <p:cNvSpPr>
            <a:spLocks noChangeArrowheads="1"/>
          </p:cNvSpPr>
          <p:nvPr/>
        </p:nvSpPr>
        <p:spPr bwMode="auto">
          <a:xfrm>
            <a:off x="5143500" y="2000250"/>
            <a:ext cx="500063" cy="428625"/>
          </a:xfrm>
          <a:prstGeom prst="ellipse">
            <a:avLst/>
          </a:prstGeom>
          <a:solidFill>
            <a:srgbClr val="EE282D"/>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solidFill>
                  <a:schemeClr val="bg1"/>
                </a:solidFill>
                <a:latin typeface="Arial" charset="0"/>
                <a:ea typeface="ＭＳ Ｐゴシック" pitchFamily="34" charset="-128"/>
              </a:rPr>
              <a:t>S</a:t>
            </a:r>
          </a:p>
        </p:txBody>
      </p:sp>
      <p:sp>
        <p:nvSpPr>
          <p:cNvPr id="265269" name="Oval 4"/>
          <p:cNvSpPr>
            <a:spLocks noChangeArrowheads="1"/>
          </p:cNvSpPr>
          <p:nvPr/>
        </p:nvSpPr>
        <p:spPr bwMode="auto">
          <a:xfrm>
            <a:off x="7143750" y="3143250"/>
            <a:ext cx="457200" cy="457200"/>
          </a:xfrm>
          <a:prstGeom prst="ellipse">
            <a:avLst/>
          </a:prstGeom>
          <a:solidFill>
            <a:srgbClr val="F59398"/>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J</a:t>
            </a:r>
          </a:p>
        </p:txBody>
      </p:sp>
      <p:sp>
        <p:nvSpPr>
          <p:cNvPr id="265270" name="Oval 10"/>
          <p:cNvSpPr>
            <a:spLocks noChangeArrowheads="1"/>
          </p:cNvSpPr>
          <p:nvPr/>
        </p:nvSpPr>
        <p:spPr bwMode="auto">
          <a:xfrm>
            <a:off x="5214938" y="3143250"/>
            <a:ext cx="457200" cy="457200"/>
          </a:xfrm>
          <a:prstGeom prst="ellipse">
            <a:avLst/>
          </a:prstGeom>
          <a:solidFill>
            <a:srgbClr val="6EBE44"/>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M</a:t>
            </a:r>
          </a:p>
        </p:txBody>
      </p:sp>
      <p:sp>
        <p:nvSpPr>
          <p:cNvPr id="265271" name="AutoShape 50"/>
          <p:cNvSpPr>
            <a:spLocks/>
          </p:cNvSpPr>
          <p:nvPr/>
        </p:nvSpPr>
        <p:spPr bwMode="auto">
          <a:xfrm rot="2400000" flipV="1">
            <a:off x="4833938" y="2592388"/>
            <a:ext cx="2301875" cy="18732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19080">
            <a:solidFill>
              <a:srgbClr val="F7932D"/>
            </a:solidFill>
            <a:miter lim="800000"/>
            <a:headEnd/>
            <a:tailEnd type="triangle" w="med" len="med"/>
          </a:ln>
        </p:spPr>
        <p:txBody>
          <a:bodyPr wrap="none" anchor="ctr"/>
          <a:lstStyle/>
          <a:p>
            <a:endParaRPr lang="en-US"/>
          </a:p>
        </p:txBody>
      </p:sp>
      <p:sp>
        <p:nvSpPr>
          <p:cNvPr id="265272" name="AutoShape 51"/>
          <p:cNvSpPr>
            <a:spLocks/>
          </p:cNvSpPr>
          <p:nvPr/>
        </p:nvSpPr>
        <p:spPr bwMode="auto">
          <a:xfrm rot="2400000" flipV="1">
            <a:off x="5476875" y="2663825"/>
            <a:ext cx="2301875" cy="18732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19080">
            <a:solidFill>
              <a:srgbClr val="1076BD"/>
            </a:solidFill>
            <a:miter lim="800000"/>
            <a:headEnd/>
            <a:tailEnd type="triangle" w="med" len="med"/>
          </a:ln>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Line 1"/>
          <p:cNvSpPr>
            <a:spLocks noChangeShapeType="1"/>
          </p:cNvSpPr>
          <p:nvPr/>
        </p:nvSpPr>
        <p:spPr bwMode="auto">
          <a:xfrm>
            <a:off x="4757738" y="2019300"/>
            <a:ext cx="1524000" cy="1588"/>
          </a:xfrm>
          <a:prstGeom prst="line">
            <a:avLst/>
          </a:prstGeom>
          <a:noFill/>
          <a:ln w="572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90467" name="Text Box 2"/>
          <p:cNvSpPr txBox="1">
            <a:spLocks noChangeArrowheads="1"/>
          </p:cNvSpPr>
          <p:nvPr/>
        </p:nvSpPr>
        <p:spPr bwMode="auto">
          <a:xfrm>
            <a:off x="714375" y="714375"/>
            <a:ext cx="5934075" cy="401638"/>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000" dirty="0">
                <a:latin typeface="+mj-lt"/>
                <a:ea typeface="ＭＳ Ｐゴシック" pitchFamily="34" charset="-128"/>
                <a:cs typeface="+mn-cs"/>
              </a:rPr>
              <a:t>(5) Two Kinds of Prophecies Concerning the Cross</a:t>
            </a:r>
          </a:p>
        </p:txBody>
      </p:sp>
      <p:sp>
        <p:nvSpPr>
          <p:cNvPr id="267267" name="Oval 3"/>
          <p:cNvSpPr>
            <a:spLocks noChangeArrowheads="1"/>
          </p:cNvSpPr>
          <p:nvPr/>
        </p:nvSpPr>
        <p:spPr bwMode="auto">
          <a:xfrm>
            <a:off x="1428750" y="1485900"/>
            <a:ext cx="1042988" cy="914400"/>
          </a:xfrm>
          <a:prstGeom prst="ellipse">
            <a:avLst/>
          </a:prstGeom>
          <a:solidFill>
            <a:srgbClr val="E5882E"/>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Lord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of</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Suffering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p:txBody>
      </p:sp>
      <p:sp>
        <p:nvSpPr>
          <p:cNvPr id="190469" name="Oval 4"/>
          <p:cNvSpPr>
            <a:spLocks noChangeArrowheads="1"/>
          </p:cNvSpPr>
          <p:nvPr/>
        </p:nvSpPr>
        <p:spPr bwMode="auto">
          <a:xfrm>
            <a:off x="6357938" y="1485900"/>
            <a:ext cx="1119187" cy="914400"/>
          </a:xfrm>
          <a:prstGeom prst="ellipse">
            <a:avLst/>
          </a:prstGeom>
          <a:solidFill>
            <a:srgbClr val="F2EC34"/>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Lord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of </a:t>
            </a:r>
            <a:br>
              <a:rPr kumimoji="0" lang="en-US" altLang="ko-KR" sz="1400" dirty="0">
                <a:latin typeface="+mj-lt"/>
                <a:ea typeface="ＭＳ Ｐゴシック" pitchFamily="34" charset="-128"/>
                <a:cs typeface="+mn-cs"/>
              </a:rPr>
            </a:br>
            <a:r>
              <a:rPr kumimoji="0" lang="en-US" altLang="ko-KR" sz="1400" dirty="0">
                <a:latin typeface="+mj-lt"/>
                <a:ea typeface="ＭＳ Ｐゴシック" pitchFamily="34" charset="-128"/>
                <a:cs typeface="+mn-cs"/>
              </a:rPr>
              <a:t>Glory</a:t>
            </a:r>
          </a:p>
        </p:txBody>
      </p:sp>
      <p:sp>
        <p:nvSpPr>
          <p:cNvPr id="190470" name="Text Box 5"/>
          <p:cNvSpPr txBox="1">
            <a:spLocks noChangeArrowheads="1"/>
          </p:cNvSpPr>
          <p:nvPr/>
        </p:nvSpPr>
        <p:spPr bwMode="auto">
          <a:xfrm>
            <a:off x="2667000" y="1671638"/>
            <a:ext cx="1220788" cy="3095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don’t believe</a:t>
            </a:r>
          </a:p>
        </p:txBody>
      </p:sp>
      <p:sp>
        <p:nvSpPr>
          <p:cNvPr id="190471" name="Text Box 6"/>
          <p:cNvSpPr txBox="1">
            <a:spLocks noChangeArrowheads="1"/>
          </p:cNvSpPr>
          <p:nvPr/>
        </p:nvSpPr>
        <p:spPr bwMode="auto">
          <a:xfrm>
            <a:off x="4745038" y="1671638"/>
            <a:ext cx="1395412" cy="3095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 believe, attend</a:t>
            </a:r>
          </a:p>
        </p:txBody>
      </p:sp>
      <p:sp>
        <p:nvSpPr>
          <p:cNvPr id="190472" name="Oval 7"/>
          <p:cNvSpPr>
            <a:spLocks noChangeArrowheads="1"/>
          </p:cNvSpPr>
          <p:nvPr/>
        </p:nvSpPr>
        <p:spPr bwMode="auto">
          <a:xfrm>
            <a:off x="4092575" y="1593850"/>
            <a:ext cx="736600" cy="736600"/>
          </a:xfrm>
          <a:prstGeom prst="ellipse">
            <a:avLst/>
          </a:prstGeom>
          <a:solidFill>
            <a:srgbClr val="2C3686"/>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solidFill>
                  <a:schemeClr val="bg1"/>
                </a:solidFill>
                <a:latin typeface="+mj-lt"/>
                <a:ea typeface="ＭＳ Ｐゴシック" pitchFamily="34" charset="-128"/>
                <a:cs typeface="+mn-cs"/>
              </a:rPr>
              <a:t>Jesus</a:t>
            </a:r>
          </a:p>
        </p:txBody>
      </p:sp>
      <p:sp>
        <p:nvSpPr>
          <p:cNvPr id="190473" name="Line 8"/>
          <p:cNvSpPr>
            <a:spLocks noChangeShapeType="1"/>
          </p:cNvSpPr>
          <p:nvPr/>
        </p:nvSpPr>
        <p:spPr bwMode="auto">
          <a:xfrm>
            <a:off x="2547938" y="2019300"/>
            <a:ext cx="1524000" cy="1588"/>
          </a:xfrm>
          <a:prstGeom prst="line">
            <a:avLst/>
          </a:prstGeom>
          <a:noFill/>
          <a:ln w="57240">
            <a:solidFill>
              <a:srgbClr val="FF0000"/>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90474" name="Text Box 9"/>
          <p:cNvSpPr txBox="1">
            <a:spLocks noChangeArrowheads="1"/>
          </p:cNvSpPr>
          <p:nvPr/>
        </p:nvSpPr>
        <p:spPr bwMode="auto">
          <a:xfrm>
            <a:off x="3443288" y="2365375"/>
            <a:ext cx="2284412" cy="371475"/>
          </a:xfrm>
          <a:prstGeom prst="rect">
            <a:avLst/>
          </a:prstGeom>
          <a:solidFill>
            <a:srgbClr val="2C3686"/>
          </a:solidFill>
          <a:ln w="9525">
            <a:solidFill>
              <a:schemeClr val="tx1"/>
            </a:solid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solidFill>
                  <a:schemeClr val="bg1"/>
                </a:solidFill>
                <a:latin typeface="+mj-lt"/>
                <a:ea typeface="ＭＳ Ｐゴシック" pitchFamily="34" charset="-128"/>
                <a:cs typeface="+mn-cs"/>
              </a:rPr>
              <a:t>human responsibility</a:t>
            </a:r>
          </a:p>
        </p:txBody>
      </p:sp>
      <p:sp>
        <p:nvSpPr>
          <p:cNvPr id="190475" name="Line 10"/>
          <p:cNvSpPr>
            <a:spLocks noChangeShapeType="1"/>
          </p:cNvSpPr>
          <p:nvPr/>
        </p:nvSpPr>
        <p:spPr bwMode="auto">
          <a:xfrm>
            <a:off x="2547938" y="4192588"/>
            <a:ext cx="1524000" cy="1587"/>
          </a:xfrm>
          <a:prstGeom prst="line">
            <a:avLst/>
          </a:prstGeom>
          <a:noFill/>
          <a:ln w="57240">
            <a:solidFill>
              <a:srgbClr val="FF0000"/>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90476" name="Line 11"/>
          <p:cNvSpPr>
            <a:spLocks noChangeShapeType="1"/>
          </p:cNvSpPr>
          <p:nvPr/>
        </p:nvSpPr>
        <p:spPr bwMode="auto">
          <a:xfrm>
            <a:off x="2547938" y="5292725"/>
            <a:ext cx="1524000" cy="1588"/>
          </a:xfrm>
          <a:prstGeom prst="line">
            <a:avLst/>
          </a:prstGeom>
          <a:noFill/>
          <a:ln w="57240">
            <a:solidFill>
              <a:srgbClr val="FF0000"/>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90477" name="Line 12"/>
          <p:cNvSpPr>
            <a:spLocks noChangeShapeType="1"/>
          </p:cNvSpPr>
          <p:nvPr/>
        </p:nvSpPr>
        <p:spPr bwMode="auto">
          <a:xfrm>
            <a:off x="4757738" y="4192588"/>
            <a:ext cx="1524000" cy="1587"/>
          </a:xfrm>
          <a:prstGeom prst="line">
            <a:avLst/>
          </a:prstGeom>
          <a:noFill/>
          <a:ln w="572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90478" name="Line 13"/>
          <p:cNvSpPr>
            <a:spLocks noChangeShapeType="1"/>
          </p:cNvSpPr>
          <p:nvPr/>
        </p:nvSpPr>
        <p:spPr bwMode="auto">
          <a:xfrm>
            <a:off x="4757738" y="5292725"/>
            <a:ext cx="1524000" cy="1588"/>
          </a:xfrm>
          <a:prstGeom prst="line">
            <a:avLst/>
          </a:prstGeom>
          <a:noFill/>
          <a:ln w="572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67278" name="Text Box 14"/>
          <p:cNvSpPr txBox="1">
            <a:spLocks noChangeArrowheads="1"/>
          </p:cNvSpPr>
          <p:nvPr/>
        </p:nvSpPr>
        <p:spPr bwMode="auto">
          <a:xfrm>
            <a:off x="6434138" y="3963988"/>
            <a:ext cx="184150" cy="457200"/>
          </a:xfrm>
          <a:prstGeom prst="rect">
            <a:avLst/>
          </a:prstGeom>
          <a:noFill/>
          <a:ln w="9525">
            <a:no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190480" name="Oval 15"/>
          <p:cNvSpPr>
            <a:spLocks noChangeArrowheads="1"/>
          </p:cNvSpPr>
          <p:nvPr/>
        </p:nvSpPr>
        <p:spPr bwMode="auto">
          <a:xfrm>
            <a:off x="3919538" y="3792538"/>
            <a:ext cx="1066800" cy="660400"/>
          </a:xfrm>
          <a:prstGeom prst="ellipse">
            <a:avLst/>
          </a:prstGeom>
          <a:solidFill>
            <a:srgbClr val="2C3686"/>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solidFill>
                  <a:schemeClr val="bg1"/>
                </a:solidFill>
                <a:latin typeface="+mj-lt"/>
                <a:ea typeface="ＭＳ Ｐゴシック" pitchFamily="34" charset="-128"/>
                <a:cs typeface="+mn-cs"/>
              </a:rPr>
              <a:t>Adam</a:t>
            </a:r>
          </a:p>
        </p:txBody>
      </p:sp>
      <p:sp>
        <p:nvSpPr>
          <p:cNvPr id="190481" name="Oval 16"/>
          <p:cNvSpPr>
            <a:spLocks noChangeArrowheads="1"/>
          </p:cNvSpPr>
          <p:nvPr/>
        </p:nvSpPr>
        <p:spPr bwMode="auto">
          <a:xfrm>
            <a:off x="3919538" y="4945063"/>
            <a:ext cx="1066800" cy="647700"/>
          </a:xfrm>
          <a:prstGeom prst="ellipse">
            <a:avLst/>
          </a:prstGeom>
          <a:solidFill>
            <a:srgbClr val="2C3686"/>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solidFill>
                  <a:schemeClr val="bg1"/>
                </a:solidFill>
                <a:latin typeface="+mj-lt"/>
                <a:ea typeface="ＭＳ Ｐゴシック" pitchFamily="34" charset="-128"/>
                <a:cs typeface="+mn-cs"/>
              </a:rPr>
              <a:t>Moses</a:t>
            </a:r>
          </a:p>
        </p:txBody>
      </p:sp>
      <p:sp>
        <p:nvSpPr>
          <p:cNvPr id="267281" name="Text Box 17"/>
          <p:cNvSpPr txBox="1">
            <a:spLocks noChangeArrowheads="1"/>
          </p:cNvSpPr>
          <p:nvPr/>
        </p:nvSpPr>
        <p:spPr bwMode="auto">
          <a:xfrm>
            <a:off x="5972175" y="2409825"/>
            <a:ext cx="1981200" cy="709613"/>
          </a:xfrm>
          <a:prstGeom prst="rect">
            <a:avLst/>
          </a:prstGeom>
          <a:noFill/>
          <a:ln w="9525">
            <a:noFill/>
            <a:miter lim="800000"/>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King of kings</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a:t>
            </a:r>
            <a:r>
              <a:rPr kumimoji="0" lang="en-US" altLang="ko-KR" sz="2000">
                <a:latin typeface="Arial" charset="0"/>
                <a:ea typeface="ＭＳ Ｐゴシック" pitchFamily="34" charset="-128"/>
              </a:rPr>
              <a:t>Isa. 9</a:t>
            </a:r>
            <a:r>
              <a:rPr kumimoji="0" lang="en-US" sz="2000">
                <a:latin typeface="Arial" charset="0"/>
                <a:ea typeface="ＭＳ Ｐゴシック" pitchFamily="34" charset="-128"/>
              </a:rPr>
              <a:t>、</a:t>
            </a:r>
            <a:r>
              <a:rPr kumimoji="0" lang="en-US" altLang="ko-KR" sz="2000">
                <a:latin typeface="Arial" charset="0"/>
                <a:ea typeface="ＭＳ Ｐゴシック" pitchFamily="34" charset="-128"/>
              </a:rPr>
              <a:t>11</a:t>
            </a:r>
            <a:r>
              <a:rPr kumimoji="0" lang="en-US" sz="2000">
                <a:latin typeface="Arial" charset="0"/>
                <a:ea typeface="ＭＳ Ｐゴシック" pitchFamily="34" charset="-128"/>
              </a:rPr>
              <a:t>、</a:t>
            </a:r>
            <a:r>
              <a:rPr kumimoji="0" lang="en-US" altLang="ko-KR" sz="2000">
                <a:latin typeface="Arial" charset="0"/>
                <a:ea typeface="ＭＳ Ｐゴシック" pitchFamily="34" charset="-128"/>
              </a:rPr>
              <a:t>60</a:t>
            </a:r>
            <a:r>
              <a:rPr kumimoji="0" lang="en-US" sz="2000">
                <a:latin typeface="Arial" charset="0"/>
                <a:ea typeface="ＭＳ Ｐゴシック" pitchFamily="34" charset="-128"/>
              </a:rPr>
              <a:t>）</a:t>
            </a:r>
          </a:p>
        </p:txBody>
      </p:sp>
      <p:sp>
        <p:nvSpPr>
          <p:cNvPr id="267282" name="Text Box 18"/>
          <p:cNvSpPr txBox="1">
            <a:spLocks noChangeArrowheads="1"/>
          </p:cNvSpPr>
          <p:nvPr/>
        </p:nvSpPr>
        <p:spPr bwMode="auto">
          <a:xfrm>
            <a:off x="1357313" y="2420938"/>
            <a:ext cx="1223962" cy="709612"/>
          </a:xfrm>
          <a:prstGeom prst="rect">
            <a:avLst/>
          </a:prstGeom>
          <a:noFill/>
          <a:ln w="9525">
            <a:noFill/>
            <a:miter lim="800000"/>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Cross</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a:t>
            </a:r>
            <a:r>
              <a:rPr kumimoji="0" lang="en-US" altLang="ko-KR" sz="2000">
                <a:latin typeface="Arial" charset="0"/>
                <a:ea typeface="ＭＳ Ｐゴシック" pitchFamily="34" charset="-128"/>
              </a:rPr>
              <a:t>Isa. 53</a:t>
            </a:r>
            <a:r>
              <a:rPr kumimoji="0" lang="en-US" sz="2000">
                <a:latin typeface="Arial" charset="0"/>
                <a:ea typeface="ＭＳ Ｐゴシック" pitchFamily="34" charset="-128"/>
              </a:rPr>
              <a:t>）</a:t>
            </a:r>
          </a:p>
        </p:txBody>
      </p:sp>
      <p:sp>
        <p:nvSpPr>
          <p:cNvPr id="190484" name="Text Box 19"/>
          <p:cNvSpPr txBox="1">
            <a:spLocks noChangeArrowheads="1"/>
          </p:cNvSpPr>
          <p:nvPr/>
        </p:nvSpPr>
        <p:spPr bwMode="auto">
          <a:xfrm>
            <a:off x="2524125" y="3886200"/>
            <a:ext cx="1220788" cy="30956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don’t believe</a:t>
            </a:r>
          </a:p>
        </p:txBody>
      </p:sp>
      <p:sp>
        <p:nvSpPr>
          <p:cNvPr id="190485" name="Rectangle 20"/>
          <p:cNvSpPr>
            <a:spLocks noChangeArrowheads="1"/>
          </p:cNvSpPr>
          <p:nvPr/>
        </p:nvSpPr>
        <p:spPr bwMode="auto">
          <a:xfrm>
            <a:off x="5175250" y="3844925"/>
            <a:ext cx="828675" cy="33972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believe</a:t>
            </a:r>
          </a:p>
        </p:txBody>
      </p:sp>
      <p:sp>
        <p:nvSpPr>
          <p:cNvPr id="190486" name="Text Box 21"/>
          <p:cNvSpPr txBox="1">
            <a:spLocks noChangeArrowheads="1"/>
          </p:cNvSpPr>
          <p:nvPr/>
        </p:nvSpPr>
        <p:spPr bwMode="auto">
          <a:xfrm>
            <a:off x="2595563" y="4957763"/>
            <a:ext cx="1220787" cy="3095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don’t believe</a:t>
            </a:r>
          </a:p>
        </p:txBody>
      </p:sp>
      <p:sp>
        <p:nvSpPr>
          <p:cNvPr id="190487" name="Rectangle 22"/>
          <p:cNvSpPr>
            <a:spLocks noChangeArrowheads="1"/>
          </p:cNvSpPr>
          <p:nvPr/>
        </p:nvSpPr>
        <p:spPr bwMode="auto">
          <a:xfrm>
            <a:off x="5175250" y="4926013"/>
            <a:ext cx="828675" cy="33972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believe</a:t>
            </a:r>
          </a:p>
        </p:txBody>
      </p:sp>
      <p:sp>
        <p:nvSpPr>
          <p:cNvPr id="190488" name="Text Box 23"/>
          <p:cNvSpPr txBox="1">
            <a:spLocks noChangeArrowheads="1"/>
          </p:cNvSpPr>
          <p:nvPr/>
        </p:nvSpPr>
        <p:spPr bwMode="auto">
          <a:xfrm>
            <a:off x="3949700" y="3360738"/>
            <a:ext cx="1651000" cy="46355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400">
                <a:latin typeface="+mj-lt"/>
                <a:ea typeface="ＭＳ Ｐゴシック" pitchFamily="34" charset="-128"/>
                <a:cs typeface="+mn-cs"/>
              </a:rPr>
              <a:t>Gen. 2: 17</a:t>
            </a:r>
          </a:p>
        </p:txBody>
      </p:sp>
      <p:sp>
        <p:nvSpPr>
          <p:cNvPr id="190489" name="Oval 24"/>
          <p:cNvSpPr>
            <a:spLocks noChangeArrowheads="1"/>
          </p:cNvSpPr>
          <p:nvPr/>
        </p:nvSpPr>
        <p:spPr bwMode="auto">
          <a:xfrm>
            <a:off x="1573213" y="4873625"/>
            <a:ext cx="936625" cy="792163"/>
          </a:xfrm>
          <a:prstGeom prst="ellipse">
            <a:avLst/>
          </a:prstGeom>
          <a:solidFill>
            <a:srgbClr val="919397"/>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Die in the</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wilderness</a:t>
            </a:r>
          </a:p>
        </p:txBody>
      </p:sp>
      <p:sp>
        <p:nvSpPr>
          <p:cNvPr id="190490" name="Oval 25"/>
          <p:cNvSpPr>
            <a:spLocks noChangeArrowheads="1"/>
          </p:cNvSpPr>
          <p:nvPr/>
        </p:nvSpPr>
        <p:spPr bwMode="auto">
          <a:xfrm>
            <a:off x="1573213" y="3792538"/>
            <a:ext cx="936625" cy="792162"/>
          </a:xfrm>
          <a:prstGeom prst="ellipse">
            <a:avLst/>
          </a:prstGeom>
          <a:solidFill>
            <a:srgbClr val="919397"/>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death</a:t>
            </a:r>
          </a:p>
        </p:txBody>
      </p:sp>
      <p:sp>
        <p:nvSpPr>
          <p:cNvPr id="190491" name="Oval 26"/>
          <p:cNvSpPr>
            <a:spLocks noChangeArrowheads="1"/>
          </p:cNvSpPr>
          <p:nvPr/>
        </p:nvSpPr>
        <p:spPr bwMode="auto">
          <a:xfrm>
            <a:off x="6429375" y="3714750"/>
            <a:ext cx="1000125" cy="777875"/>
          </a:xfrm>
          <a:prstGeom prst="ellipse">
            <a:avLst/>
          </a:prstGeom>
          <a:solidFill>
            <a:srgbClr val="63CA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400">
                <a:latin typeface="+mj-lt"/>
                <a:ea typeface="ＭＳ Ｐゴシック" pitchFamily="34" charset="-128"/>
                <a:cs typeface="+mn-cs"/>
              </a:rPr>
              <a:t>life</a:t>
            </a:r>
          </a:p>
        </p:txBody>
      </p:sp>
      <p:sp>
        <p:nvSpPr>
          <p:cNvPr id="190492" name="Oval 27"/>
          <p:cNvSpPr>
            <a:spLocks noChangeArrowheads="1"/>
          </p:cNvSpPr>
          <p:nvPr/>
        </p:nvSpPr>
        <p:spPr bwMode="auto">
          <a:xfrm>
            <a:off x="6469063" y="4786313"/>
            <a:ext cx="1031875" cy="857250"/>
          </a:xfrm>
          <a:prstGeom prst="ellipse">
            <a:avLst/>
          </a:prstGeom>
          <a:solidFill>
            <a:srgbClr val="63CA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Canaan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ext Box 1"/>
          <p:cNvSpPr txBox="1">
            <a:spLocks noChangeArrowheads="1"/>
          </p:cNvSpPr>
          <p:nvPr/>
        </p:nvSpPr>
        <p:spPr bwMode="auto">
          <a:xfrm>
            <a:off x="714375" y="857250"/>
            <a:ext cx="5522913" cy="70961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000" dirty="0">
                <a:latin typeface="+mj-lt"/>
                <a:ea typeface="ＭＳ Ｐゴシック" pitchFamily="34" charset="-128"/>
                <a:cs typeface="+mn-cs"/>
              </a:rPr>
              <a:t>(6) Gospel Passages in Which Jesus Spoke of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000" dirty="0">
                <a:latin typeface="+mj-lt"/>
                <a:ea typeface="ＭＳ Ｐゴシック" pitchFamily="34" charset="-128"/>
                <a:cs typeface="+mn-cs"/>
              </a:rPr>
              <a:t>      His Crucifixion as if It Were Necessary</a:t>
            </a:r>
          </a:p>
        </p:txBody>
      </p:sp>
      <p:sp>
        <p:nvSpPr>
          <p:cNvPr id="269314" name="Rectangle 2"/>
          <p:cNvSpPr>
            <a:spLocks noChangeArrowheads="1"/>
          </p:cNvSpPr>
          <p:nvPr/>
        </p:nvSpPr>
        <p:spPr bwMode="auto">
          <a:xfrm>
            <a:off x="996950" y="1689100"/>
            <a:ext cx="5360988" cy="83343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①John 3: 14 :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And as Moses lifted up the serpent in the wilderness,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so must the Son of man be lifted up…</a:t>
            </a:r>
          </a:p>
        </p:txBody>
      </p:sp>
      <p:sp>
        <p:nvSpPr>
          <p:cNvPr id="191492" name="Oval 3"/>
          <p:cNvSpPr>
            <a:spLocks noChangeArrowheads="1"/>
          </p:cNvSpPr>
          <p:nvPr/>
        </p:nvSpPr>
        <p:spPr bwMode="auto">
          <a:xfrm>
            <a:off x="925513" y="4641850"/>
            <a:ext cx="1008062" cy="647700"/>
          </a:xfrm>
          <a:prstGeom prst="ellipse">
            <a:avLst/>
          </a:prstGeom>
          <a:solidFill>
            <a:srgbClr val="EE282D"/>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solidFill>
                  <a:schemeClr val="bg1"/>
                </a:solidFill>
                <a:latin typeface="+mj-lt"/>
                <a:ea typeface="ＭＳ Ｐゴシック" pitchFamily="34" charset="-128"/>
                <a:cs typeface="+mn-cs"/>
              </a:rPr>
              <a:t>Fire</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solidFill>
                  <a:schemeClr val="bg1"/>
                </a:solidFill>
                <a:latin typeface="+mj-lt"/>
                <a:ea typeface="ＭＳ Ｐゴシック" pitchFamily="34" charset="-128"/>
                <a:cs typeface="+mn-cs"/>
              </a:rPr>
              <a:t>serpent</a:t>
            </a:r>
          </a:p>
        </p:txBody>
      </p:sp>
      <p:sp>
        <p:nvSpPr>
          <p:cNvPr id="191493" name="Oval 4"/>
          <p:cNvSpPr>
            <a:spLocks noChangeArrowheads="1"/>
          </p:cNvSpPr>
          <p:nvPr/>
        </p:nvSpPr>
        <p:spPr bwMode="auto">
          <a:xfrm>
            <a:off x="4298950" y="3159125"/>
            <a:ext cx="1008063" cy="647700"/>
          </a:xfrm>
          <a:prstGeom prst="ellipse">
            <a:avLst/>
          </a:prstGeom>
          <a:solidFill>
            <a:srgbClr val="EBE6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Bronze</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serpent</a:t>
            </a:r>
          </a:p>
        </p:txBody>
      </p:sp>
      <p:sp>
        <p:nvSpPr>
          <p:cNvPr id="191494" name="Oval 5"/>
          <p:cNvSpPr>
            <a:spLocks noChangeArrowheads="1"/>
          </p:cNvSpPr>
          <p:nvPr/>
        </p:nvSpPr>
        <p:spPr bwMode="auto">
          <a:xfrm>
            <a:off x="2436813" y="4640263"/>
            <a:ext cx="1008062" cy="647700"/>
          </a:xfrm>
          <a:prstGeom prst="ellipse">
            <a:avLst/>
          </a:prstGeom>
          <a:solidFill>
            <a:srgbClr val="FF99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people</a:t>
            </a:r>
          </a:p>
        </p:txBody>
      </p:sp>
      <p:sp>
        <p:nvSpPr>
          <p:cNvPr id="191495" name="Oval 6"/>
          <p:cNvSpPr>
            <a:spLocks noChangeArrowheads="1"/>
          </p:cNvSpPr>
          <p:nvPr/>
        </p:nvSpPr>
        <p:spPr bwMode="auto">
          <a:xfrm>
            <a:off x="4310063" y="4568825"/>
            <a:ext cx="1008062" cy="647700"/>
          </a:xfrm>
          <a:prstGeom prst="ellipse">
            <a:avLst/>
          </a:prstGeom>
          <a:no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Moses</a:t>
            </a:r>
          </a:p>
        </p:txBody>
      </p:sp>
      <p:sp>
        <p:nvSpPr>
          <p:cNvPr id="191496" name="Line 7"/>
          <p:cNvSpPr>
            <a:spLocks noChangeShapeType="1"/>
          </p:cNvSpPr>
          <p:nvPr/>
        </p:nvSpPr>
        <p:spPr bwMode="auto">
          <a:xfrm flipV="1">
            <a:off x="3440113" y="3730625"/>
            <a:ext cx="938212" cy="1069975"/>
          </a:xfrm>
          <a:prstGeom prst="line">
            <a:avLst/>
          </a:prstGeom>
          <a:noFill/>
          <a:ln w="38160">
            <a:solidFill>
              <a:srgbClr val="F7933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91497" name="Text Box 8"/>
          <p:cNvSpPr txBox="1">
            <a:spLocks noChangeArrowheads="1"/>
          </p:cNvSpPr>
          <p:nvPr/>
        </p:nvSpPr>
        <p:spPr bwMode="auto">
          <a:xfrm>
            <a:off x="2854325" y="3873500"/>
            <a:ext cx="1023938" cy="34131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Salvation</a:t>
            </a:r>
          </a:p>
        </p:txBody>
      </p:sp>
      <p:sp>
        <p:nvSpPr>
          <p:cNvPr id="191498" name="Oval 9"/>
          <p:cNvSpPr>
            <a:spLocks noChangeArrowheads="1"/>
          </p:cNvSpPr>
          <p:nvPr/>
        </p:nvSpPr>
        <p:spPr bwMode="auto">
          <a:xfrm>
            <a:off x="7548563" y="4591050"/>
            <a:ext cx="1008062" cy="647700"/>
          </a:xfrm>
          <a:prstGeom prst="ellipse">
            <a:avLst/>
          </a:prstGeom>
          <a:solidFill>
            <a:srgbClr val="EBE600"/>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Jesus</a:t>
            </a:r>
          </a:p>
        </p:txBody>
      </p:sp>
      <p:sp>
        <p:nvSpPr>
          <p:cNvPr id="269322" name="Freeform 10"/>
          <p:cNvSpPr>
            <a:spLocks/>
          </p:cNvSpPr>
          <p:nvPr/>
        </p:nvSpPr>
        <p:spPr bwMode="auto">
          <a:xfrm>
            <a:off x="1933575" y="4930775"/>
            <a:ext cx="504825" cy="142875"/>
          </a:xfrm>
          <a:custGeom>
            <a:avLst/>
            <a:gdLst>
              <a:gd name="T0" fmla="*/ 0 w 544"/>
              <a:gd name="T1" fmla="*/ 2147483647 h 104"/>
              <a:gd name="T2" fmla="*/ 2147483647 w 544"/>
              <a:gd name="T3" fmla="*/ 2147483647 h 104"/>
              <a:gd name="T4" fmla="*/ 2147483647 w 544"/>
              <a:gd name="T5" fmla="*/ 2147483647 h 104"/>
              <a:gd name="T6" fmla="*/ 2147483647 w 544"/>
              <a:gd name="T7" fmla="*/ 2147483647 h 104"/>
              <a:gd name="T8" fmla="*/ 2147483647 w 544"/>
              <a:gd name="T9" fmla="*/ 2147483647 h 104"/>
              <a:gd name="T10" fmla="*/ 2147483647 w 544"/>
              <a:gd name="T11" fmla="*/ 2147483647 h 104"/>
              <a:gd name="T12" fmla="*/ 2147483647 w 544"/>
              <a:gd name="T13" fmla="*/ 2147483647 h 104"/>
              <a:gd name="T14" fmla="*/ 0 60000 65536"/>
              <a:gd name="T15" fmla="*/ 0 60000 65536"/>
              <a:gd name="T16" fmla="*/ 0 60000 65536"/>
              <a:gd name="T17" fmla="*/ 0 60000 65536"/>
              <a:gd name="T18" fmla="*/ 0 60000 65536"/>
              <a:gd name="T19" fmla="*/ 0 60000 65536"/>
              <a:gd name="T20" fmla="*/ 0 60000 65536"/>
              <a:gd name="T21" fmla="*/ 0 w 544"/>
              <a:gd name="T22" fmla="*/ 0 h 104"/>
              <a:gd name="T23" fmla="*/ 544 w 544"/>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 h="104">
                <a:moveTo>
                  <a:pt x="0" y="52"/>
                </a:moveTo>
                <a:cubicBezTo>
                  <a:pt x="49" y="26"/>
                  <a:pt x="98" y="0"/>
                  <a:pt x="136" y="7"/>
                </a:cubicBezTo>
                <a:cubicBezTo>
                  <a:pt x="174" y="14"/>
                  <a:pt x="189" y="90"/>
                  <a:pt x="227" y="97"/>
                </a:cubicBezTo>
                <a:cubicBezTo>
                  <a:pt x="265" y="104"/>
                  <a:pt x="333" y="67"/>
                  <a:pt x="363" y="52"/>
                </a:cubicBezTo>
                <a:cubicBezTo>
                  <a:pt x="393" y="37"/>
                  <a:pt x="385" y="14"/>
                  <a:pt x="408" y="7"/>
                </a:cubicBezTo>
                <a:cubicBezTo>
                  <a:pt x="431" y="0"/>
                  <a:pt x="476" y="0"/>
                  <a:pt x="499" y="7"/>
                </a:cubicBezTo>
                <a:cubicBezTo>
                  <a:pt x="522" y="14"/>
                  <a:pt x="537" y="45"/>
                  <a:pt x="544" y="52"/>
                </a:cubicBezTo>
              </a:path>
            </a:pathLst>
          </a:custGeom>
          <a:noFill/>
          <a:ln w="38160">
            <a:solidFill>
              <a:srgbClr val="EE282D"/>
            </a:solidFill>
            <a:round/>
            <a:headEnd/>
            <a:tailEnd type="triangle" w="med" len="med"/>
          </a:ln>
        </p:spPr>
        <p:txBody>
          <a:bodyPr wrap="none" anchor="ctr"/>
          <a:lstStyle/>
          <a:p>
            <a:endParaRPr lang="en-US"/>
          </a:p>
        </p:txBody>
      </p:sp>
      <p:sp>
        <p:nvSpPr>
          <p:cNvPr id="191500" name="Text Box 11"/>
          <p:cNvSpPr txBox="1">
            <a:spLocks noChangeArrowheads="1"/>
          </p:cNvSpPr>
          <p:nvPr/>
        </p:nvSpPr>
        <p:spPr bwMode="auto">
          <a:xfrm>
            <a:off x="3306763" y="5087938"/>
            <a:ext cx="1323975" cy="34131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solidFill>
                  <a:srgbClr val="EE282D"/>
                </a:solidFill>
                <a:latin typeface="+mj-lt"/>
                <a:ea typeface="ＭＳ Ｐゴシック" pitchFamily="34" charset="-128"/>
                <a:cs typeface="+mn-cs"/>
              </a:rPr>
              <a:t>don't believe</a:t>
            </a:r>
          </a:p>
        </p:txBody>
      </p:sp>
      <p:sp>
        <p:nvSpPr>
          <p:cNvPr id="191501" name="Line 12"/>
          <p:cNvSpPr>
            <a:spLocks noChangeShapeType="1"/>
          </p:cNvSpPr>
          <p:nvPr/>
        </p:nvSpPr>
        <p:spPr bwMode="auto">
          <a:xfrm>
            <a:off x="3440113" y="4987925"/>
            <a:ext cx="838200" cy="1588"/>
          </a:xfrm>
          <a:prstGeom prst="line">
            <a:avLst/>
          </a:prstGeom>
          <a:noFill/>
          <a:ln w="38160">
            <a:solidFill>
              <a:srgbClr val="EE282D"/>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91502" name="Oval 13"/>
          <p:cNvSpPr>
            <a:spLocks noChangeArrowheads="1"/>
          </p:cNvSpPr>
          <p:nvPr/>
        </p:nvSpPr>
        <p:spPr bwMode="auto">
          <a:xfrm>
            <a:off x="5643563" y="4591050"/>
            <a:ext cx="1008062" cy="647700"/>
          </a:xfrm>
          <a:prstGeom prst="ellipse">
            <a:avLst/>
          </a:prstGeom>
          <a:solidFill>
            <a:srgbClr val="FF99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people</a:t>
            </a:r>
          </a:p>
        </p:txBody>
      </p:sp>
      <p:sp>
        <p:nvSpPr>
          <p:cNvPr id="191503" name="Line 14"/>
          <p:cNvSpPr>
            <a:spLocks noChangeShapeType="1"/>
          </p:cNvSpPr>
          <p:nvPr/>
        </p:nvSpPr>
        <p:spPr bwMode="auto">
          <a:xfrm flipV="1">
            <a:off x="6646863" y="3709988"/>
            <a:ext cx="947737" cy="1041400"/>
          </a:xfrm>
          <a:prstGeom prst="line">
            <a:avLst/>
          </a:prstGeom>
          <a:noFill/>
          <a:ln w="38160">
            <a:solidFill>
              <a:srgbClr val="F7933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91504" name="Text Box 15"/>
          <p:cNvSpPr txBox="1">
            <a:spLocks noChangeArrowheads="1"/>
          </p:cNvSpPr>
          <p:nvPr/>
        </p:nvSpPr>
        <p:spPr bwMode="auto">
          <a:xfrm>
            <a:off x="6213475" y="3781425"/>
            <a:ext cx="1023938" cy="34131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Salvation</a:t>
            </a:r>
          </a:p>
        </p:txBody>
      </p:sp>
      <p:sp>
        <p:nvSpPr>
          <p:cNvPr id="191505" name="Text Box 16"/>
          <p:cNvSpPr txBox="1">
            <a:spLocks noChangeArrowheads="1"/>
          </p:cNvSpPr>
          <p:nvPr/>
        </p:nvSpPr>
        <p:spPr bwMode="auto">
          <a:xfrm>
            <a:off x="6451600" y="4995863"/>
            <a:ext cx="1323975" cy="341312"/>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solidFill>
                  <a:srgbClr val="EE282D"/>
                </a:solidFill>
                <a:latin typeface="+mj-lt"/>
                <a:ea typeface="ＭＳ Ｐゴシック" pitchFamily="34" charset="-128"/>
                <a:cs typeface="+mn-cs"/>
              </a:rPr>
              <a:t>don't believe</a:t>
            </a:r>
          </a:p>
        </p:txBody>
      </p:sp>
      <p:sp>
        <p:nvSpPr>
          <p:cNvPr id="191506" name="Line 17"/>
          <p:cNvSpPr>
            <a:spLocks noChangeShapeType="1"/>
          </p:cNvSpPr>
          <p:nvPr/>
        </p:nvSpPr>
        <p:spPr bwMode="auto">
          <a:xfrm>
            <a:off x="6665913" y="4924425"/>
            <a:ext cx="838200" cy="1588"/>
          </a:xfrm>
          <a:prstGeom prst="line">
            <a:avLst/>
          </a:prstGeom>
          <a:noFill/>
          <a:ln w="38160">
            <a:solidFill>
              <a:srgbClr val="EE282D"/>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grpSp>
        <p:nvGrpSpPr>
          <p:cNvPr id="269330" name="Group 18"/>
          <p:cNvGrpSpPr>
            <a:grpSpLocks/>
          </p:cNvGrpSpPr>
          <p:nvPr/>
        </p:nvGrpSpPr>
        <p:grpSpPr bwMode="auto">
          <a:xfrm>
            <a:off x="7540625" y="3143250"/>
            <a:ext cx="1014413" cy="1217613"/>
            <a:chOff x="4736" y="1893"/>
            <a:chExt cx="639" cy="767"/>
          </a:xfrm>
        </p:grpSpPr>
        <p:sp>
          <p:nvSpPr>
            <p:cNvPr id="269333" name="Rectangle 19"/>
            <p:cNvSpPr>
              <a:spLocks noChangeArrowheads="1"/>
            </p:cNvSpPr>
            <p:nvPr/>
          </p:nvSpPr>
          <p:spPr bwMode="auto">
            <a:xfrm>
              <a:off x="4992" y="1893"/>
              <a:ext cx="128" cy="768"/>
            </a:xfrm>
            <a:prstGeom prst="rect">
              <a:avLst/>
            </a:prstGeom>
            <a:solidFill>
              <a:srgbClr val="FF9900"/>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269334" name="Rectangle 20"/>
            <p:cNvSpPr>
              <a:spLocks noChangeArrowheads="1"/>
            </p:cNvSpPr>
            <p:nvPr/>
          </p:nvSpPr>
          <p:spPr bwMode="auto">
            <a:xfrm>
              <a:off x="4736" y="2085"/>
              <a:ext cx="640" cy="128"/>
            </a:xfrm>
            <a:prstGeom prst="rect">
              <a:avLst/>
            </a:prstGeom>
            <a:solidFill>
              <a:srgbClr val="FF9900"/>
            </a:solidFill>
            <a:ln w="9525">
              <a:no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grpSp>
      <p:sp>
        <p:nvSpPr>
          <p:cNvPr id="191508" name="Oval 21"/>
          <p:cNvSpPr>
            <a:spLocks noChangeArrowheads="1"/>
          </p:cNvSpPr>
          <p:nvPr/>
        </p:nvSpPr>
        <p:spPr bwMode="auto">
          <a:xfrm>
            <a:off x="7566025" y="3186113"/>
            <a:ext cx="1008063" cy="647700"/>
          </a:xfrm>
          <a:prstGeom prst="ellipse">
            <a:avLst/>
          </a:prstGeom>
          <a:no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Jesus</a:t>
            </a:r>
          </a:p>
        </p:txBody>
      </p:sp>
      <p:sp>
        <p:nvSpPr>
          <p:cNvPr id="269332" name="아래쪽 화살표 23"/>
          <p:cNvSpPr>
            <a:spLocks noChangeArrowheads="1"/>
          </p:cNvSpPr>
          <p:nvPr/>
        </p:nvSpPr>
        <p:spPr bwMode="auto">
          <a:xfrm rot="10800000">
            <a:off x="4521200" y="3873500"/>
            <a:ext cx="571500" cy="642938"/>
          </a:xfrm>
          <a:prstGeom prst="downArrow">
            <a:avLst>
              <a:gd name="adj1" fmla="val 50000"/>
              <a:gd name="adj2" fmla="val 50000"/>
            </a:avLst>
          </a:prstGeom>
          <a:solidFill>
            <a:srgbClr val="B7B8BB"/>
          </a:solidFill>
          <a:ln w="9525" algn="ctr">
            <a:solidFill>
              <a:schemeClr val="tx1"/>
            </a:solidFill>
            <a:round/>
            <a:headEnd/>
            <a:tailEnd/>
          </a:ln>
        </p:spPr>
        <p:txBody>
          <a:bodyPr/>
          <a:lstStyle/>
          <a:p>
            <a:pPr defTabSz="449263">
              <a:buClr>
                <a:srgbClr val="FFFFFF"/>
              </a:buClr>
              <a:buSzPct val="100000"/>
              <a:buFont typeface="Times New Roman" pitchFamily="18" charset="0"/>
              <a:buNone/>
            </a:pPr>
            <a:endParaRPr kumimoji="0" lang="en-US" sz="2400">
              <a:solidFill>
                <a:schemeClr val="bg1"/>
              </a:solidFill>
              <a:latin typeface="Times New Roman" pitchFamily="18"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1"/>
          <p:cNvSpPr>
            <a:spLocks noChangeArrowheads="1"/>
          </p:cNvSpPr>
          <p:nvPr/>
        </p:nvSpPr>
        <p:spPr bwMode="auto">
          <a:xfrm>
            <a:off x="827088" y="538163"/>
            <a:ext cx="6985000" cy="1638300"/>
          </a:xfrm>
          <a:prstGeom prst="rect">
            <a:avLst/>
          </a:prstGeom>
          <a:noFill/>
          <a:ln w="9525">
            <a:noFill/>
            <a:miter lim="800000"/>
            <a:headEnd/>
            <a:tailEnd/>
          </a:ln>
        </p:spPr>
        <p:txBody>
          <a:bodyPr lIns="90000" tIns="46800" rIns="90000" bIns="46800">
            <a:spAutoFit/>
          </a:bodyPr>
          <a:lstStyle/>
          <a:p>
            <a:pPr defTabSz="449263">
              <a:lnSpc>
                <a:spcPct val="13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②John 19: 30 : “It is finished”</a:t>
            </a:r>
          </a:p>
          <a:p>
            <a:pPr lvl="1" defTabSz="449263">
              <a:lnSpc>
                <a:spcPct val="13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Jesus asks his disciples:  “Who do men say that I am?"</a:t>
            </a:r>
          </a:p>
          <a:p>
            <a:pPr lvl="1" defTabSz="449263">
              <a:lnSpc>
                <a:spcPct val="13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Simon</a:t>
            </a:r>
            <a:r>
              <a:rPr kumimoji="0" lang="en-US">
                <a:latin typeface="Arial" charset="0"/>
                <a:ea typeface="ＭＳ Ｐゴシック" pitchFamily="34" charset="-128"/>
              </a:rPr>
              <a:t>（</a:t>
            </a:r>
            <a:r>
              <a:rPr kumimoji="0" lang="en-US" altLang="ko-KR">
                <a:latin typeface="Arial" charset="0"/>
                <a:ea typeface="ＭＳ Ｐゴシック" pitchFamily="34" charset="-128"/>
              </a:rPr>
              <a:t>Peter</a:t>
            </a:r>
            <a:r>
              <a:rPr kumimoji="0" lang="en-US">
                <a:latin typeface="Arial" charset="0"/>
                <a:ea typeface="ＭＳ Ｐゴシック" pitchFamily="34" charset="-128"/>
              </a:rPr>
              <a:t>） </a:t>
            </a:r>
            <a:r>
              <a:rPr kumimoji="0" lang="en-US" altLang="ko-KR">
                <a:latin typeface="Arial" charset="0"/>
                <a:ea typeface="ＭＳ Ｐゴシック" pitchFamily="34" charset="-128"/>
              </a:rPr>
              <a:t>: “The Son of God”</a:t>
            </a:r>
          </a:p>
          <a:p>
            <a:pPr lvl="1" defTabSz="449263">
              <a:lnSpc>
                <a:spcPct val="13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Peter</a:t>
            </a:r>
            <a:r>
              <a:rPr kumimoji="0" lang="en-US">
                <a:latin typeface="Arial" charset="0"/>
                <a:ea typeface="ＭＳ Ｐゴシック" pitchFamily="34" charset="-128"/>
              </a:rPr>
              <a:t>： </a:t>
            </a:r>
            <a:r>
              <a:rPr kumimoji="0" lang="en-US" altLang="ko-KR">
                <a:latin typeface="Arial" charset="0"/>
                <a:ea typeface="ＭＳ Ｐゴシック" pitchFamily="34" charset="-128"/>
              </a:rPr>
              <a:t>Betrayed Jesus in Caiaphas’ courtyard</a:t>
            </a:r>
          </a:p>
        </p:txBody>
      </p:sp>
      <p:sp>
        <p:nvSpPr>
          <p:cNvPr id="271362" name="AutoShape 2"/>
          <p:cNvSpPr>
            <a:spLocks/>
          </p:cNvSpPr>
          <p:nvPr/>
        </p:nvSpPr>
        <p:spPr bwMode="auto">
          <a:xfrm>
            <a:off x="1714500" y="2779713"/>
            <a:ext cx="71438" cy="428625"/>
          </a:xfrm>
          <a:prstGeom prst="leftBrace">
            <a:avLst>
              <a:gd name="adj1" fmla="val 22250"/>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192516" name="Rectangle 3"/>
          <p:cNvSpPr>
            <a:spLocks noChangeArrowheads="1"/>
          </p:cNvSpPr>
          <p:nvPr/>
        </p:nvSpPr>
        <p:spPr bwMode="auto">
          <a:xfrm>
            <a:off x="1000125" y="5500688"/>
            <a:ext cx="7715250" cy="3714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It does not mean that Jesus completely accomplished God’s Will.</a:t>
            </a:r>
          </a:p>
        </p:txBody>
      </p:sp>
      <p:sp>
        <p:nvSpPr>
          <p:cNvPr id="271364" name="AutoShape 4"/>
          <p:cNvSpPr>
            <a:spLocks noChangeArrowheads="1"/>
          </p:cNvSpPr>
          <p:nvPr/>
        </p:nvSpPr>
        <p:spPr bwMode="auto">
          <a:xfrm>
            <a:off x="1476375" y="3644900"/>
            <a:ext cx="4810125" cy="1284288"/>
          </a:xfrm>
          <a:prstGeom prst="roundRect">
            <a:avLst>
              <a:gd name="adj" fmla="val 16667"/>
            </a:avLst>
          </a:prstGeom>
          <a:noFill/>
          <a:ln w="9360">
            <a:solidFill>
              <a:schemeClr val="tx1"/>
            </a:solidFill>
            <a:miter lim="800000"/>
            <a:headEnd/>
            <a:tailEnd/>
          </a:ln>
        </p:spPr>
        <p:txBody>
          <a:bodyPr wrap="none" lIns="90000" tIns="46800" rIns="90000" bIns="46800" anchor="ctr"/>
          <a:lstStyle/>
          <a:p>
            <a:pPr algn="ctr" defTabSz="449263">
              <a:buClr>
                <a:srgbClr val="FFFF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Meaning of  “It is finished” </a:t>
            </a:r>
          </a:p>
          <a:p>
            <a:pPr algn="ctr" defTabSz="449263">
              <a:buClr>
                <a:srgbClr val="FFFF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① Received testimony as the Messiah </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     ②Accomplished spiritual salvation </a:t>
            </a:r>
          </a:p>
        </p:txBody>
      </p:sp>
      <p:sp>
        <p:nvSpPr>
          <p:cNvPr id="271365" name="Rectangle 5"/>
          <p:cNvSpPr>
            <a:spLocks noChangeArrowheads="1"/>
          </p:cNvSpPr>
          <p:nvPr/>
        </p:nvSpPr>
        <p:spPr bwMode="auto">
          <a:xfrm>
            <a:off x="1285875" y="2208213"/>
            <a:ext cx="2003425" cy="3730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 </a:t>
            </a:r>
            <a:r>
              <a:rPr kumimoji="0" lang="en-US" altLang="ko-KR">
                <a:latin typeface="Arial" charset="0"/>
                <a:ea typeface="ＭＳ Ｐゴシック" pitchFamily="34" charset="-128"/>
              </a:rPr>
              <a:t>Luke  23: 43</a:t>
            </a:r>
            <a:r>
              <a:rPr kumimoji="0" lang="en-US">
                <a:latin typeface="Arial" charset="0"/>
                <a:ea typeface="ＭＳ Ｐゴシック" pitchFamily="34" charset="-128"/>
              </a:rPr>
              <a:t>） </a:t>
            </a:r>
            <a:r>
              <a:rPr kumimoji="0" lang="en-US" altLang="ko-KR">
                <a:latin typeface="Arial" charset="0"/>
                <a:ea typeface="ＭＳ Ｐゴシック" pitchFamily="34" charset="-128"/>
              </a:rPr>
              <a:t>:  </a:t>
            </a:r>
          </a:p>
        </p:txBody>
      </p:sp>
      <p:sp>
        <p:nvSpPr>
          <p:cNvPr id="271366" name="Rectangle 6"/>
          <p:cNvSpPr>
            <a:spLocks noChangeArrowheads="1"/>
          </p:cNvSpPr>
          <p:nvPr/>
        </p:nvSpPr>
        <p:spPr bwMode="auto">
          <a:xfrm>
            <a:off x="857250" y="2636838"/>
            <a:ext cx="7715250" cy="641350"/>
          </a:xfrm>
          <a:prstGeom prst="rect">
            <a:avLst/>
          </a:prstGeom>
          <a:noFill/>
          <a:ln w="9525">
            <a:noFill/>
            <a:miter lim="800000"/>
            <a:headEnd/>
            <a:tailEnd/>
          </a:ln>
        </p:spPr>
        <p:txBody>
          <a:bodyPr lIns="90000" tIns="46800" rIns="90000" bIns="46800">
            <a:spAutoFit/>
          </a:bodyPr>
          <a:lstStyle/>
          <a:p>
            <a:pPr lvl="2" defTabSz="449263">
              <a:buClr>
                <a:srgbClr val="FFFFFF"/>
              </a:buClr>
              <a:buSzPct val="100000"/>
              <a:buFont typeface="Times New Roman" pitchFamily="18" charset="0"/>
              <a:buNone/>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pPr>
            <a:r>
              <a:rPr kumimoji="0" lang="en-US" altLang="ko-KR">
                <a:latin typeface="Arial" charset="0"/>
                <a:ea typeface="ＭＳ Ｐゴシック" pitchFamily="34" charset="-128"/>
              </a:rPr>
              <a:t>Thief on the left did not believe </a:t>
            </a:r>
          </a:p>
          <a:p>
            <a:pPr lvl="2" defTabSz="449263">
              <a:buClr>
                <a:srgbClr val="FFFFFF"/>
              </a:buClr>
              <a:buSzPct val="100000"/>
              <a:buFont typeface="Times New Roman" pitchFamily="18" charset="0"/>
              <a:buNone/>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pPr>
            <a:r>
              <a:rPr kumimoji="0" lang="en-US" altLang="ko-KR">
                <a:latin typeface="Arial" charset="0"/>
                <a:ea typeface="ＭＳ Ｐゴシック" pitchFamily="34" charset="-128"/>
              </a:rPr>
              <a:t>Thief on the right testified to Jesus as “Messiah” ⇒ paradise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txBox="1">
            <a:spLocks noChangeArrowheads="1"/>
          </p:cNvSpPr>
          <p:nvPr/>
        </p:nvSpPr>
        <p:spPr bwMode="auto">
          <a:xfrm>
            <a:off x="900113" y="2133600"/>
            <a:ext cx="7962900" cy="4286250"/>
          </a:xfrm>
          <a:prstGeom prst="rect">
            <a:avLst/>
          </a:prstGeom>
          <a:noFill/>
          <a:ln w="9525">
            <a:noFill/>
            <a:miter lim="800000"/>
            <a:headEnd/>
            <a:tailEnd/>
          </a:ln>
        </p:spPr>
        <p:txBody>
          <a:bodyPr lIns="90000" tIns="46800" rIns="90000" bIns="46800"/>
          <a:lstStyle/>
          <a:p>
            <a:pPr marL="603250" indent="-603250" defTabSz="449263">
              <a:lnSpc>
                <a:spcPts val="2000"/>
              </a:lnSpc>
              <a:spcBef>
                <a:spcPts val="500"/>
              </a:spcBef>
              <a:buClr>
                <a:srgbClr val="FFFFFF"/>
              </a:buClr>
              <a:buSzPct val="100000"/>
              <a:buFont typeface="ＭＳ Ｐゴシック" pitchFamily="34" charset="-128"/>
              <a:buNone/>
              <a:tabLst>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4050" algn="l"/>
                <a:tab pos="7451725" algn="l"/>
                <a:tab pos="7900988" algn="l"/>
                <a:tab pos="8350250" algn="l"/>
                <a:tab pos="8799513" algn="l"/>
                <a:tab pos="9248775" algn="l"/>
              </a:tabLst>
            </a:pPr>
            <a:r>
              <a:rPr kumimoji="0" lang="en-US" altLang="ko-KR" sz="2000">
                <a:latin typeface="Arial" charset="0"/>
                <a:ea typeface="ＭＳ Ｐゴシック" pitchFamily="34" charset="-128"/>
              </a:rPr>
              <a:t>Family breakdown (divorce, affairs), Teenage prostitution, AIDS, </a:t>
            </a:r>
          </a:p>
          <a:p>
            <a:pPr marL="603250" indent="-603250" defTabSz="449263">
              <a:lnSpc>
                <a:spcPts val="2000"/>
              </a:lnSpc>
              <a:spcBef>
                <a:spcPts val="500"/>
              </a:spcBef>
              <a:buClr>
                <a:srgbClr val="FFFFFF"/>
              </a:buClr>
              <a:buSzPct val="100000"/>
              <a:buFont typeface="ＭＳ Ｐゴシック" pitchFamily="34" charset="-128"/>
              <a:buNone/>
              <a:tabLst>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4050" algn="l"/>
                <a:tab pos="7451725" algn="l"/>
                <a:tab pos="7900988" algn="l"/>
                <a:tab pos="8350250" algn="l"/>
                <a:tab pos="8799513" algn="l"/>
                <a:tab pos="9248775" algn="l"/>
              </a:tabLst>
            </a:pPr>
            <a:r>
              <a:rPr kumimoji="0" lang="en-US" altLang="ko-KR" sz="2000">
                <a:latin typeface="Arial" charset="0"/>
                <a:ea typeface="ＭＳ Ｐゴシック" pitchFamily="34" charset="-128"/>
              </a:rPr>
              <a:t>School violence, Labor and management problems, </a:t>
            </a:r>
          </a:p>
          <a:p>
            <a:pPr marL="603250" indent="-603250" defTabSz="449263">
              <a:lnSpc>
                <a:spcPts val="2000"/>
              </a:lnSpc>
              <a:spcBef>
                <a:spcPts val="500"/>
              </a:spcBef>
              <a:buClr>
                <a:srgbClr val="FFFFFF"/>
              </a:buClr>
              <a:buSzPct val="100000"/>
              <a:buFont typeface="ＭＳ Ｐゴシック" pitchFamily="34" charset="-128"/>
              <a:buNone/>
              <a:tabLst>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4050" algn="l"/>
                <a:tab pos="7451725" algn="l"/>
                <a:tab pos="7900988" algn="l"/>
                <a:tab pos="8350250" algn="l"/>
                <a:tab pos="8799513" algn="l"/>
                <a:tab pos="9248775" algn="l"/>
              </a:tabLst>
            </a:pPr>
            <a:r>
              <a:rPr kumimoji="0" lang="en-US" altLang="ko-KR" sz="2000">
                <a:latin typeface="Arial" charset="0"/>
                <a:ea typeface="ＭＳ Ｐゴシック" pitchFamily="34" charset="-128"/>
              </a:rPr>
              <a:t>Racial discrimination, National barriers, Religious conflict, </a:t>
            </a:r>
          </a:p>
          <a:p>
            <a:pPr marL="603250" indent="-603250" defTabSz="449263" latinLnBrk="1">
              <a:tabLst>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4050" algn="l"/>
                <a:tab pos="7451725" algn="l"/>
                <a:tab pos="7900988" algn="l"/>
                <a:tab pos="8350250" algn="l"/>
                <a:tab pos="8799513" algn="l"/>
                <a:tab pos="9248775" algn="l"/>
              </a:tabLst>
            </a:pPr>
            <a:r>
              <a:rPr kumimoji="0" lang="en-US" altLang="ko-KR" sz="2000">
                <a:latin typeface="Arial" charset="0"/>
                <a:ea typeface="ＭＳ Ｐゴシック" pitchFamily="34" charset="-128"/>
              </a:rPr>
              <a:t>Problems concerning the Spirit World, </a:t>
            </a:r>
          </a:p>
          <a:p>
            <a:pPr marL="603250" indent="-603250" defTabSz="449263" latinLnBrk="1">
              <a:tabLst>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4050" algn="l"/>
                <a:tab pos="7451725" algn="l"/>
                <a:tab pos="7900988" algn="l"/>
                <a:tab pos="8350250" algn="l"/>
                <a:tab pos="8799513" algn="l"/>
                <a:tab pos="9248775" algn="l"/>
              </a:tabLst>
            </a:pPr>
            <a:r>
              <a:rPr kumimoji="0" lang="en-US" altLang="ko-KR" sz="2000">
                <a:latin typeface="Arial" charset="0"/>
                <a:ea typeface="ＭＳ Ｐゴシック" pitchFamily="34" charset="-128"/>
              </a:rPr>
              <a:t>Ideology conflicts (philosophy, democracy</a:t>
            </a:r>
            <a:r>
              <a:rPr kumimoji="0" lang="en-US" sz="2000">
                <a:latin typeface="Arial" charset="0"/>
                <a:ea typeface="ＭＳ Ｐゴシック" pitchFamily="34" charset="-128"/>
              </a:rPr>
              <a:t>・</a:t>
            </a:r>
            <a:r>
              <a:rPr kumimoji="0" lang="en-US" altLang="ko-KR" sz="2000">
                <a:latin typeface="Arial" charset="0"/>
                <a:ea typeface="ＭＳ Ｐゴシック" pitchFamily="34" charset="-128"/>
              </a:rPr>
              <a:t>communism), </a:t>
            </a:r>
          </a:p>
          <a:p>
            <a:pPr marL="603250" indent="-603250" defTabSz="449263" latinLnBrk="1">
              <a:tabLst>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4050" algn="l"/>
                <a:tab pos="7451725" algn="l"/>
                <a:tab pos="7900988" algn="l"/>
                <a:tab pos="8350250" algn="l"/>
                <a:tab pos="8799513" algn="l"/>
                <a:tab pos="9248775" algn="l"/>
              </a:tabLst>
            </a:pPr>
            <a:r>
              <a:rPr kumimoji="0" lang="en-US" altLang="ko-KR" sz="2000">
                <a:latin typeface="Arial" charset="0"/>
                <a:ea typeface="ＭＳ Ｐゴシック" pitchFamily="34" charset="-128"/>
              </a:rPr>
              <a:t>Environmental pollution, Food shortage, Peaceful unification affairs, Global conflicts (Asia and Middle East), </a:t>
            </a:r>
          </a:p>
          <a:p>
            <a:pPr marL="603250" indent="-603250" defTabSz="449263" latinLnBrk="1">
              <a:tabLst>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4050" algn="l"/>
                <a:tab pos="7451725" algn="l"/>
                <a:tab pos="7900988" algn="l"/>
                <a:tab pos="8350250" algn="l"/>
                <a:tab pos="8799513" algn="l"/>
                <a:tab pos="9248775" algn="l"/>
              </a:tabLst>
            </a:pPr>
            <a:r>
              <a:rPr kumimoji="0" lang="en-US" altLang="ko-KR" sz="2000">
                <a:latin typeface="Arial" charset="0"/>
                <a:ea typeface="ＭＳ Ｐゴシック" pitchFamily="34" charset="-128"/>
              </a:rPr>
              <a:t>Fundamental issues of philosophy(on existence and fundamental relationships), </a:t>
            </a:r>
          </a:p>
          <a:p>
            <a:pPr marL="603250" indent="-603250" defTabSz="449263" latinLnBrk="1">
              <a:tabLst>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4050" algn="l"/>
                <a:tab pos="7451725" algn="l"/>
                <a:tab pos="7900988" algn="l"/>
                <a:tab pos="8350250" algn="l"/>
                <a:tab pos="8799513" algn="l"/>
                <a:tab pos="9248775" algn="l"/>
              </a:tabLst>
            </a:pPr>
            <a:r>
              <a:rPr kumimoji="0" lang="en-US" altLang="ko-KR" sz="2000">
                <a:latin typeface="Arial" charset="0"/>
                <a:ea typeface="ＭＳ Ｐゴシック" pitchFamily="34" charset="-128"/>
              </a:rPr>
              <a:t>Conflicting value systems, Conflicting anthropological views,</a:t>
            </a:r>
          </a:p>
          <a:p>
            <a:pPr marL="603250" indent="-603250" defTabSz="449263" latinLnBrk="1">
              <a:tabLst>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4050" algn="l"/>
                <a:tab pos="7451725" algn="l"/>
                <a:tab pos="7900988" algn="l"/>
                <a:tab pos="8350250" algn="l"/>
                <a:tab pos="8799513" algn="l"/>
                <a:tab pos="9248775" algn="l"/>
              </a:tabLst>
            </a:pPr>
            <a:r>
              <a:rPr kumimoji="0" lang="en-US" altLang="ko-KR" sz="2000">
                <a:latin typeface="Arial" charset="0"/>
                <a:ea typeface="ＭＳ Ｐゴシック" pitchFamily="34" charset="-128"/>
              </a:rPr>
              <a:t>Conflicting theologies </a:t>
            </a:r>
          </a:p>
          <a:p>
            <a:pPr marL="603250" indent="-603250" defTabSz="449263">
              <a:lnSpc>
                <a:spcPts val="2000"/>
              </a:lnSpc>
              <a:spcBef>
                <a:spcPts val="500"/>
              </a:spcBef>
              <a:buClr>
                <a:srgbClr val="FFFFFF"/>
              </a:buClr>
              <a:buSzPct val="100000"/>
              <a:buFont typeface="ＭＳ Ｐゴシック" pitchFamily="34" charset="-128"/>
              <a:buNone/>
              <a:tabLst>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4050" algn="l"/>
                <a:tab pos="7451725" algn="l"/>
                <a:tab pos="7900988" algn="l"/>
                <a:tab pos="8350250" algn="l"/>
                <a:tab pos="8799513" algn="l"/>
                <a:tab pos="9248775" algn="l"/>
              </a:tabLst>
            </a:pPr>
            <a:endParaRPr kumimoji="0" lang="en-US" altLang="ko-KR" sz="2000">
              <a:latin typeface="Arial" charset="0"/>
              <a:ea typeface="ＭＳ Ｐゴシック" pitchFamily="34" charset="-128"/>
            </a:endParaRPr>
          </a:p>
          <a:p>
            <a:pPr marL="603250" indent="-603250" defTabSz="449263">
              <a:lnSpc>
                <a:spcPts val="2000"/>
              </a:lnSpc>
              <a:spcBef>
                <a:spcPts val="500"/>
              </a:spcBef>
              <a:buClr>
                <a:srgbClr val="FFFFFF"/>
              </a:buClr>
              <a:buSzPct val="100000"/>
              <a:buFont typeface="ＭＳ Ｐゴシック" pitchFamily="34" charset="-128"/>
              <a:buNone/>
              <a:tabLst>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4050" algn="l"/>
                <a:tab pos="7451725" algn="l"/>
                <a:tab pos="7900988" algn="l"/>
                <a:tab pos="8350250" algn="l"/>
                <a:tab pos="8799513" algn="l"/>
                <a:tab pos="9248775" algn="l"/>
              </a:tabLst>
            </a:pPr>
            <a:r>
              <a:rPr kumimoji="0" lang="en-US" altLang="ko-KR" sz="2000">
                <a:latin typeface="Arial" charset="0"/>
                <a:ea typeface="ＭＳ Ｐゴシック" pitchFamily="34" charset="-128"/>
              </a:rPr>
              <a:t>         </a:t>
            </a:r>
          </a:p>
          <a:p>
            <a:pPr marL="603250" indent="-603250" defTabSz="449263">
              <a:lnSpc>
                <a:spcPts val="2000"/>
              </a:lnSpc>
              <a:spcBef>
                <a:spcPts val="500"/>
              </a:spcBef>
              <a:buClr>
                <a:srgbClr val="FFFFFF"/>
              </a:buClr>
              <a:buSzPct val="100000"/>
              <a:buFont typeface="ＭＳ Ｐゴシック" pitchFamily="34" charset="-128"/>
              <a:buNone/>
              <a:tabLst>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4050" algn="l"/>
                <a:tab pos="7451725" algn="l"/>
                <a:tab pos="7900988" algn="l"/>
                <a:tab pos="8350250" algn="l"/>
                <a:tab pos="8799513" algn="l"/>
                <a:tab pos="9248775" algn="l"/>
              </a:tabLst>
            </a:pPr>
            <a:endParaRPr kumimoji="0" lang="en-US" altLang="ko-KR" sz="2000">
              <a:latin typeface="Arial" charset="0"/>
              <a:ea typeface="ＭＳ Ｐゴシック" pitchFamily="34" charset="-128"/>
            </a:endParaRPr>
          </a:p>
          <a:p>
            <a:pPr marL="603250" indent="-603250" defTabSz="449263">
              <a:lnSpc>
                <a:spcPts val="2000"/>
              </a:lnSpc>
              <a:spcBef>
                <a:spcPts val="500"/>
              </a:spcBef>
              <a:buClr>
                <a:srgbClr val="FFFFFF"/>
              </a:buClr>
              <a:buSzPct val="100000"/>
              <a:buFont typeface="ＭＳ Ｐゴシック" pitchFamily="34" charset="-128"/>
              <a:buNone/>
              <a:tabLst>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4050" algn="l"/>
                <a:tab pos="7451725" algn="l"/>
                <a:tab pos="7900988" algn="l"/>
                <a:tab pos="8350250" algn="l"/>
                <a:tab pos="8799513" algn="l"/>
                <a:tab pos="9248775" algn="l"/>
              </a:tabLst>
            </a:pPr>
            <a:endParaRPr kumimoji="0" lang="en-US" altLang="ko-KR" sz="2000">
              <a:latin typeface="Arial" charset="0"/>
              <a:ea typeface="ＭＳ Ｐゴシック" pitchFamily="34" charset="-128"/>
            </a:endParaRPr>
          </a:p>
          <a:p>
            <a:pPr marL="603250" indent="-603250" defTabSz="449263">
              <a:lnSpc>
                <a:spcPts val="2000"/>
              </a:lnSpc>
              <a:spcBef>
                <a:spcPts val="500"/>
              </a:spcBef>
              <a:buClr>
                <a:srgbClr val="FFFFFF"/>
              </a:buClr>
              <a:buSzPct val="100000"/>
              <a:buFont typeface="ＭＳ Ｐゴシック" pitchFamily="34" charset="-128"/>
              <a:buNone/>
              <a:tabLst>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4050" algn="l"/>
                <a:tab pos="7451725" algn="l"/>
                <a:tab pos="7900988" algn="l"/>
                <a:tab pos="8350250" algn="l"/>
                <a:tab pos="8799513" algn="l"/>
                <a:tab pos="9248775" algn="l"/>
              </a:tabLst>
            </a:pPr>
            <a:r>
              <a:rPr kumimoji="0" lang="en-US" altLang="ko-KR" sz="2000">
                <a:latin typeface="Arial" charset="0"/>
                <a:ea typeface="ＭＳ Ｐゴシック" pitchFamily="34" charset="-128"/>
              </a:rPr>
              <a:t>     </a:t>
            </a:r>
            <a:endParaRPr kumimoji="0" lang="en-US" sz="2000">
              <a:latin typeface="Arial" charset="0"/>
              <a:ea typeface="ＭＳ Ｐゴシック" pitchFamily="34" charset="-128"/>
            </a:endParaRPr>
          </a:p>
        </p:txBody>
      </p:sp>
      <p:sp>
        <p:nvSpPr>
          <p:cNvPr id="16386" name="Rectangle 2"/>
          <p:cNvSpPr>
            <a:spLocks noChangeArrowheads="1"/>
          </p:cNvSpPr>
          <p:nvPr/>
        </p:nvSpPr>
        <p:spPr bwMode="auto">
          <a:xfrm>
            <a:off x="642938" y="1277938"/>
            <a:ext cx="6016625" cy="360362"/>
          </a:xfrm>
          <a:prstGeom prst="rect">
            <a:avLst/>
          </a:prstGeom>
          <a:noFill/>
          <a:ln w="9525">
            <a:noFill/>
            <a:round/>
            <a:headEnd/>
            <a:tailEnd/>
          </a:ln>
        </p:spPr>
        <p:txBody>
          <a:bodyPr lIns="90000" tIns="46800" rIns="90000" bIns="46800">
            <a:spAutoFit/>
          </a:bodyPr>
          <a:lstStyle/>
          <a:p>
            <a:pPr marL="457200" indent="-457200" algn="just" defTabSz="449263">
              <a:lnSpc>
                <a:spcPct val="80000"/>
              </a:lnSpc>
              <a:spcBef>
                <a:spcPts val="800"/>
              </a:spcBef>
              <a:buClr>
                <a:srgbClr val="FFFF00"/>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2200">
                <a:latin typeface="Arial" charset="0"/>
              </a:rPr>
              <a:t>1) To solve all problems in the real world</a:t>
            </a:r>
          </a:p>
        </p:txBody>
      </p:sp>
      <p:sp>
        <p:nvSpPr>
          <p:cNvPr id="16387" name="Rectangle 3"/>
          <p:cNvSpPr>
            <a:spLocks noChangeArrowheads="1"/>
          </p:cNvSpPr>
          <p:nvPr/>
        </p:nvSpPr>
        <p:spPr bwMode="auto">
          <a:xfrm>
            <a:off x="500063" y="428625"/>
            <a:ext cx="8286750" cy="609600"/>
          </a:xfrm>
          <a:prstGeom prst="rect">
            <a:avLst/>
          </a:prstGeom>
          <a:noFill/>
          <a:ln w="9525">
            <a:noFill/>
            <a:miter lim="800000"/>
            <a:headEnd/>
            <a:tailEnd/>
          </a:ln>
        </p:spPr>
        <p:txBody>
          <a:bodyPr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I. Reasons to study the Unification Principle</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1"/>
          <p:cNvSpPr>
            <a:spLocks noChangeArrowheads="1"/>
          </p:cNvSpPr>
          <p:nvPr/>
        </p:nvSpPr>
        <p:spPr bwMode="auto">
          <a:xfrm>
            <a:off x="3175" y="3071813"/>
            <a:ext cx="8569325" cy="1463675"/>
          </a:xfrm>
          <a:prstGeom prst="rect">
            <a:avLst/>
          </a:prstGeom>
          <a:noFill/>
          <a:ln w="9525">
            <a:noFill/>
            <a:miter lim="800000"/>
            <a:headEnd/>
            <a:tailEnd/>
          </a:ln>
        </p:spPr>
        <p:txBody>
          <a:bodyPr lIns="90000" tIns="46800" rIns="90000" bIns="46800">
            <a:spAutoFit/>
          </a:bodyPr>
          <a:lstStyle/>
          <a:p>
            <a:pPr lvl="1" defTabSz="449263">
              <a:lnSpc>
                <a:spcPct val="125000"/>
              </a:lnSpc>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a:latin typeface="Arial" charset="0"/>
                <a:ea typeface="ＭＳ Ｐゴシック" pitchFamily="34" charset="-128"/>
              </a:rPr>
              <a:t>Physical resurrection×, Substantial body</a:t>
            </a:r>
            <a:r>
              <a:rPr kumimoji="0" lang="en-US">
                <a:latin typeface="Arial" charset="0"/>
                <a:ea typeface="ＭＳ Ｐゴシック" pitchFamily="34" charset="-128"/>
              </a:rPr>
              <a:t>（</a:t>
            </a:r>
            <a:r>
              <a:rPr kumimoji="0" lang="en-US" altLang="ko-KR">
                <a:latin typeface="Arial" charset="0"/>
                <a:ea typeface="ＭＳ Ｐゴシック" pitchFamily="34" charset="-128"/>
              </a:rPr>
              <a:t>cross), </a:t>
            </a:r>
          </a:p>
          <a:p>
            <a:pPr lvl="1" defTabSz="449263">
              <a:lnSpc>
                <a:spcPct val="125000"/>
              </a:lnSpc>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a:latin typeface="Arial" charset="0"/>
                <a:ea typeface="ＭＳ Ｐゴシック" pitchFamily="34" charset="-128"/>
              </a:rPr>
              <a:t>   to go the way of spiritual salvation was decided</a:t>
            </a:r>
          </a:p>
          <a:p>
            <a:pPr lvl="1" defTabSz="449263">
              <a:lnSpc>
                <a:spcPct val="125000"/>
              </a:lnSpc>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a:latin typeface="Arial" charset="0"/>
                <a:ea typeface="ＭＳ Ｐゴシック" pitchFamily="34" charset="-128"/>
              </a:rPr>
              <a:t>Satan tried to enter Peter in order to prevent spiritual salvation.</a:t>
            </a:r>
          </a:p>
          <a:p>
            <a:pPr lvl="1" defTabSz="449263">
              <a:lnSpc>
                <a:spcPct val="125000"/>
              </a:lnSpc>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a:latin typeface="Arial" charset="0"/>
                <a:ea typeface="ＭＳ Ｐゴシック" pitchFamily="34" charset="-128"/>
              </a:rPr>
              <a:t>Satan entered Judah to betray Jesus.</a:t>
            </a:r>
          </a:p>
        </p:txBody>
      </p:sp>
      <p:sp>
        <p:nvSpPr>
          <p:cNvPr id="193539" name="Rectangle 2"/>
          <p:cNvSpPr>
            <a:spLocks noChangeArrowheads="1"/>
          </p:cNvSpPr>
          <p:nvPr/>
        </p:nvSpPr>
        <p:spPr bwMode="auto">
          <a:xfrm>
            <a:off x="785813" y="1000125"/>
            <a:ext cx="7127875" cy="1817688"/>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 Luke  9: 30 :  And behold, two men talked with him, Moses and  Elijah, who appeared in glory and spoke of his departure, which he was to accomplish at Jerusalem.  Now Peter and those who were with him were heavy with sleep, and when they wakened they saw his glory and the two men who stood with him.  And as the men were parting from him, Peter said to Jesus, "Master, it is well that we are here; let us make three booths, one for you and one for Moses and one for Elijah" --not knowing what he said. </a:t>
            </a:r>
          </a:p>
        </p:txBody>
      </p:sp>
      <p:sp>
        <p:nvSpPr>
          <p:cNvPr id="273411" name="Rectangle 3"/>
          <p:cNvSpPr>
            <a:spLocks noChangeArrowheads="1"/>
          </p:cNvSpPr>
          <p:nvPr/>
        </p:nvSpPr>
        <p:spPr bwMode="auto">
          <a:xfrm>
            <a:off x="615950" y="527050"/>
            <a:ext cx="8204200" cy="401638"/>
          </a:xfrm>
          <a:prstGeom prst="rect">
            <a:avLst/>
          </a:prstGeom>
          <a:noFill/>
          <a:ln w="9525">
            <a:noFill/>
            <a:miter lim="800000"/>
            <a:headEnd/>
            <a:tailEnd/>
          </a:ln>
        </p:spPr>
        <p:txBody>
          <a:bodyPr lIns="90000" tIns="46800" rIns="90000" bIns="46800">
            <a:spAutoFit/>
          </a:bodyPr>
          <a:lstStyle/>
          <a:p>
            <a:pPr defTabSz="449263">
              <a:spcBef>
                <a:spcPts val="17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③Matt. 16: 23 : Said to Peter, “Get behind me, Satan! ”</a:t>
            </a:r>
          </a:p>
        </p:txBody>
      </p:sp>
      <p:sp>
        <p:nvSpPr>
          <p:cNvPr id="273412" name="Text Box 4"/>
          <p:cNvSpPr txBox="1">
            <a:spLocks noChangeArrowheads="1"/>
          </p:cNvSpPr>
          <p:nvPr/>
        </p:nvSpPr>
        <p:spPr bwMode="auto">
          <a:xfrm>
            <a:off x="742950" y="4714875"/>
            <a:ext cx="6829425" cy="11906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Conclusion</a:t>
            </a:r>
            <a:r>
              <a:rPr kumimoji="0" lang="en-US">
                <a:latin typeface="Arial" charset="0"/>
                <a:ea typeface="ＭＳ Ｐゴシック" pitchFamily="34" charset="-128"/>
              </a:rPr>
              <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　　</a:t>
            </a:r>
            <a:r>
              <a:rPr kumimoji="0" lang="en-US" altLang="ko-KR">
                <a:latin typeface="Arial" charset="0"/>
                <a:ea typeface="ＭＳ Ｐゴシック" pitchFamily="34" charset="-128"/>
              </a:rPr>
              <a:t>Jesus did not come to die on the cross, but </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     he died on the cross due to the unbelief of the </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    Jewish people and his disciples.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Text Box 1"/>
          <p:cNvSpPr txBox="1">
            <a:spLocks noChangeArrowheads="1"/>
          </p:cNvSpPr>
          <p:nvPr/>
        </p:nvSpPr>
        <p:spPr bwMode="auto">
          <a:xfrm>
            <a:off x="500063" y="142875"/>
            <a:ext cx="8175625" cy="8223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２．</a:t>
            </a:r>
            <a:r>
              <a:rPr kumimoji="0" lang="en-US" altLang="ko-KR" sz="2400">
                <a:latin typeface="Arial" charset="0"/>
                <a:ea typeface="ＭＳ Ｐゴシック" pitchFamily="34" charset="-128"/>
              </a:rPr>
              <a:t>The Second Coming of Elijah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                 and John the Baptist</a:t>
            </a:r>
          </a:p>
        </p:txBody>
      </p:sp>
      <p:sp>
        <p:nvSpPr>
          <p:cNvPr id="194563" name="Text Box 2"/>
          <p:cNvSpPr txBox="1">
            <a:spLocks noChangeArrowheads="1"/>
          </p:cNvSpPr>
          <p:nvPr/>
        </p:nvSpPr>
        <p:spPr bwMode="auto">
          <a:xfrm>
            <a:off x="642938" y="1087438"/>
            <a:ext cx="7026275" cy="46355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400" dirty="0">
                <a:latin typeface="+mj-lt"/>
                <a:ea typeface="ＭＳ Ｐゴシック" pitchFamily="34" charset="-128"/>
                <a:cs typeface="+mn-cs"/>
              </a:rPr>
              <a:t>(1) The Direction the Jewish People would choose</a:t>
            </a:r>
          </a:p>
        </p:txBody>
      </p:sp>
      <p:sp>
        <p:nvSpPr>
          <p:cNvPr id="275459" name="Oval 3"/>
          <p:cNvSpPr>
            <a:spLocks noChangeArrowheads="1"/>
          </p:cNvSpPr>
          <p:nvPr/>
        </p:nvSpPr>
        <p:spPr bwMode="auto">
          <a:xfrm>
            <a:off x="2273300" y="3068638"/>
            <a:ext cx="936625" cy="536575"/>
          </a:xfrm>
          <a:prstGeom prst="ellipse">
            <a:avLst/>
          </a:prstGeom>
          <a:solidFill>
            <a:srgbClr val="265AA9"/>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J</a:t>
            </a:r>
            <a:r>
              <a:rPr kumimoji="0" lang="en-US" sz="1600">
                <a:solidFill>
                  <a:schemeClr val="bg1"/>
                </a:solidFill>
                <a:latin typeface="Arial" charset="0"/>
                <a:ea typeface="ＭＳ Ｐゴシック" pitchFamily="34" charset="-128"/>
              </a:rPr>
              <a:t>・</a:t>
            </a:r>
            <a:r>
              <a:rPr kumimoji="0" lang="en-US" altLang="ko-KR" sz="1600">
                <a:solidFill>
                  <a:schemeClr val="bg1"/>
                </a:solidFill>
                <a:latin typeface="Arial" charset="0"/>
                <a:ea typeface="ＭＳ Ｐゴシック" pitchFamily="34" charset="-128"/>
              </a:rPr>
              <a:t>B</a:t>
            </a:r>
          </a:p>
        </p:txBody>
      </p:sp>
      <p:sp>
        <p:nvSpPr>
          <p:cNvPr id="194565" name="Oval 4"/>
          <p:cNvSpPr>
            <a:spLocks noChangeArrowheads="1"/>
          </p:cNvSpPr>
          <p:nvPr/>
        </p:nvSpPr>
        <p:spPr bwMode="auto">
          <a:xfrm>
            <a:off x="5441950" y="3100388"/>
            <a:ext cx="1022350" cy="536575"/>
          </a:xfrm>
          <a:prstGeom prst="ellipse">
            <a:avLst/>
          </a:prstGeom>
          <a:solidFill>
            <a:srgbClr val="F2EC34"/>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Jesus</a:t>
            </a:r>
          </a:p>
        </p:txBody>
      </p:sp>
      <p:sp>
        <p:nvSpPr>
          <p:cNvPr id="275461" name="Oval 5"/>
          <p:cNvSpPr>
            <a:spLocks noChangeArrowheads="1"/>
          </p:cNvSpPr>
          <p:nvPr/>
        </p:nvSpPr>
        <p:spPr bwMode="auto">
          <a:xfrm>
            <a:off x="2530475" y="1722438"/>
            <a:ext cx="590550" cy="536575"/>
          </a:xfrm>
          <a:prstGeom prst="ellipse">
            <a:avLst/>
          </a:prstGeom>
          <a:solidFill>
            <a:srgbClr val="265AA9"/>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E</a:t>
            </a:r>
          </a:p>
        </p:txBody>
      </p:sp>
      <p:sp>
        <p:nvSpPr>
          <p:cNvPr id="275462" name="Oval 6"/>
          <p:cNvSpPr>
            <a:spLocks noChangeArrowheads="1"/>
          </p:cNvSpPr>
          <p:nvPr/>
        </p:nvSpPr>
        <p:spPr bwMode="auto">
          <a:xfrm>
            <a:off x="5643563" y="1722438"/>
            <a:ext cx="590550" cy="536575"/>
          </a:xfrm>
          <a:prstGeom prst="ellipse">
            <a:avLst/>
          </a:prstGeom>
          <a:solidFill>
            <a:srgbClr val="F2EC34"/>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M</a:t>
            </a:r>
          </a:p>
        </p:txBody>
      </p:sp>
      <p:sp>
        <p:nvSpPr>
          <p:cNvPr id="194568" name="Line 7"/>
          <p:cNvSpPr>
            <a:spLocks noChangeShapeType="1"/>
          </p:cNvSpPr>
          <p:nvPr/>
        </p:nvSpPr>
        <p:spPr bwMode="auto">
          <a:xfrm>
            <a:off x="3138488" y="1989138"/>
            <a:ext cx="2519362" cy="1587"/>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94569" name="Line 8"/>
          <p:cNvSpPr>
            <a:spLocks noChangeShapeType="1"/>
          </p:cNvSpPr>
          <p:nvPr/>
        </p:nvSpPr>
        <p:spPr bwMode="auto">
          <a:xfrm>
            <a:off x="3268663" y="3357563"/>
            <a:ext cx="2166937" cy="15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94570" name="Line 9"/>
          <p:cNvSpPr>
            <a:spLocks noChangeShapeType="1"/>
          </p:cNvSpPr>
          <p:nvPr/>
        </p:nvSpPr>
        <p:spPr bwMode="auto">
          <a:xfrm>
            <a:off x="2825750" y="2286000"/>
            <a:ext cx="1588" cy="787400"/>
          </a:xfrm>
          <a:prstGeom prst="line">
            <a:avLst/>
          </a:prstGeom>
          <a:noFill/>
          <a:ln w="7632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94571" name="Line 10"/>
          <p:cNvSpPr>
            <a:spLocks noChangeShapeType="1"/>
          </p:cNvSpPr>
          <p:nvPr/>
        </p:nvSpPr>
        <p:spPr bwMode="auto">
          <a:xfrm>
            <a:off x="5973763" y="2293938"/>
            <a:ext cx="1587" cy="823912"/>
          </a:xfrm>
          <a:prstGeom prst="line">
            <a:avLst/>
          </a:prstGeom>
          <a:noFill/>
          <a:ln w="7632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94572" name="Text Box 11"/>
          <p:cNvSpPr txBox="1">
            <a:spLocks noChangeArrowheads="1"/>
          </p:cNvSpPr>
          <p:nvPr/>
        </p:nvSpPr>
        <p:spPr bwMode="auto">
          <a:xfrm>
            <a:off x="1050925" y="1700213"/>
            <a:ext cx="1092200" cy="371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Mal. 4: 5</a:t>
            </a:r>
          </a:p>
        </p:txBody>
      </p:sp>
      <p:sp>
        <p:nvSpPr>
          <p:cNvPr id="194573" name="Oval 12"/>
          <p:cNvSpPr>
            <a:spLocks noChangeArrowheads="1"/>
          </p:cNvSpPr>
          <p:nvPr/>
        </p:nvSpPr>
        <p:spPr bwMode="auto">
          <a:xfrm>
            <a:off x="3562350" y="5157788"/>
            <a:ext cx="1368425" cy="936625"/>
          </a:xfrm>
          <a:prstGeom prst="ellipse">
            <a:avLst/>
          </a:prstGeom>
          <a:solidFill>
            <a:srgbClr val="32B55D"/>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Jewish</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People</a:t>
            </a:r>
          </a:p>
        </p:txBody>
      </p:sp>
      <p:sp>
        <p:nvSpPr>
          <p:cNvPr id="194574" name="Text Box 13"/>
          <p:cNvSpPr txBox="1">
            <a:spLocks noChangeArrowheads="1"/>
          </p:cNvSpPr>
          <p:nvPr/>
        </p:nvSpPr>
        <p:spPr bwMode="auto">
          <a:xfrm>
            <a:off x="3214688" y="2844800"/>
            <a:ext cx="2200275" cy="46355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000">
                <a:latin typeface="+mj-lt"/>
                <a:ea typeface="ＭＳ Ｐゴシック" pitchFamily="34" charset="-128"/>
                <a:cs typeface="+mn-cs"/>
              </a:rPr>
              <a:t>John 1: 21</a:t>
            </a:r>
            <a:r>
              <a:rPr kumimoji="0" lang="en-US" altLang="ko-KR" sz="2400">
                <a:latin typeface="+mj-lt"/>
                <a:ea typeface="ＭＳ Ｐゴシック" pitchFamily="34" charset="-128"/>
                <a:cs typeface="+mn-cs"/>
              </a:rPr>
              <a:t> </a:t>
            </a:r>
            <a:r>
              <a:rPr kumimoji="0" lang="en-US" altLang="ko-KR" sz="1400">
                <a:latin typeface="+mj-lt"/>
                <a:ea typeface="ＭＳ Ｐゴシック" pitchFamily="34" charset="-128"/>
                <a:cs typeface="+mn-cs"/>
              </a:rPr>
              <a:t>not Elijah</a:t>
            </a:r>
          </a:p>
        </p:txBody>
      </p:sp>
      <p:sp>
        <p:nvSpPr>
          <p:cNvPr id="275470" name="Text Box 14"/>
          <p:cNvSpPr txBox="1">
            <a:spLocks noChangeArrowheads="1"/>
          </p:cNvSpPr>
          <p:nvPr/>
        </p:nvSpPr>
        <p:spPr bwMode="auto">
          <a:xfrm>
            <a:off x="3206750" y="3502025"/>
            <a:ext cx="2374900" cy="52546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Matt.  11: 14</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Matt.  17: 13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He is Elijah who is to come</a:t>
            </a:r>
          </a:p>
        </p:txBody>
      </p:sp>
      <p:sp>
        <p:nvSpPr>
          <p:cNvPr id="194576" name="Line 15"/>
          <p:cNvSpPr>
            <a:spLocks noChangeShapeType="1"/>
          </p:cNvSpPr>
          <p:nvPr/>
        </p:nvSpPr>
        <p:spPr bwMode="auto">
          <a:xfrm flipH="1">
            <a:off x="3203575" y="3500438"/>
            <a:ext cx="2171700" cy="15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94577" name="Rectangle 16"/>
          <p:cNvSpPr>
            <a:spLocks noChangeArrowheads="1"/>
          </p:cNvSpPr>
          <p:nvPr/>
        </p:nvSpPr>
        <p:spPr bwMode="auto">
          <a:xfrm>
            <a:off x="436563" y="2055813"/>
            <a:ext cx="2278062" cy="5873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Behold, I will send you </a:t>
            </a:r>
            <a:br>
              <a:rPr kumimoji="0" lang="en-US" altLang="ko-KR" sz="1600" dirty="0">
                <a:latin typeface="+mj-lt"/>
                <a:ea typeface="ＭＳ Ｐゴシック" pitchFamily="34" charset="-128"/>
                <a:cs typeface="+mn-cs"/>
              </a:rPr>
            </a:br>
            <a:r>
              <a:rPr kumimoji="0" lang="en-US" altLang="ko-KR" sz="1600" dirty="0">
                <a:latin typeface="+mj-lt"/>
                <a:ea typeface="ＭＳ Ｐゴシック" pitchFamily="34" charset="-128"/>
                <a:cs typeface="+mn-cs"/>
              </a:rPr>
              <a:t>Elijah the prophet </a:t>
            </a:r>
          </a:p>
        </p:txBody>
      </p:sp>
      <p:sp>
        <p:nvSpPr>
          <p:cNvPr id="275473" name="AutoShape 18"/>
          <p:cNvSpPr>
            <a:spLocks noChangeArrowheads="1"/>
          </p:cNvSpPr>
          <p:nvPr/>
        </p:nvSpPr>
        <p:spPr bwMode="auto">
          <a:xfrm rot="-7620000">
            <a:off x="2634456" y="4444207"/>
            <a:ext cx="1512887" cy="215900"/>
          </a:xfrm>
          <a:prstGeom prst="rightArrow">
            <a:avLst>
              <a:gd name="adj1" fmla="val 50000"/>
              <a:gd name="adj2" fmla="val 175184"/>
            </a:avLst>
          </a:prstGeom>
          <a:solidFill>
            <a:srgbClr val="B7B8BB"/>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275474" name="Rectangle 19"/>
          <p:cNvSpPr>
            <a:spLocks noChangeArrowheads="1"/>
          </p:cNvSpPr>
          <p:nvPr/>
        </p:nvSpPr>
        <p:spPr bwMode="auto">
          <a:xfrm>
            <a:off x="5614988" y="3941763"/>
            <a:ext cx="3000375" cy="1704975"/>
          </a:xfrm>
          <a:prstGeom prst="rect">
            <a:avLst/>
          </a:prstGeom>
          <a:noFill/>
          <a:ln w="9525">
            <a:noFill/>
            <a:miter lim="800000"/>
            <a:headEnd/>
            <a:tailEnd/>
          </a:ln>
        </p:spPr>
        <p:txBody>
          <a:bodyPr wrap="none" lIns="90000" tIns="46800" rIns="90000" bIns="46800">
            <a:spAutoFit/>
          </a:bodyPr>
          <a:lstStyle/>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①Lowly carpenter’s family</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②Unlearned youth</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③Violated the Sabbath (Matt.  12:1-8)</a:t>
            </a:r>
            <a:r>
              <a:rPr kumimoji="0" lang="ar-SA" altLang="ko-KR" sz="1200">
                <a:latin typeface="Arial" charset="0"/>
                <a:ea typeface="ＭＳ Ｐゴシック" pitchFamily="34" charset="-128"/>
              </a:rPr>
              <a:t>‏</a:t>
            </a:r>
            <a:endParaRPr kumimoji="0" lang="en-US" altLang="ko-KR" sz="1200">
              <a:latin typeface="Arial" charset="0"/>
              <a:ea typeface="ＭＳ Ｐゴシック" pitchFamily="34" charset="-128"/>
            </a:endParaRP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④Befriends tax-collectors, prostitutes</a:t>
            </a:r>
            <a:br>
              <a:rPr kumimoji="0" lang="en-US" altLang="ko-KR" sz="1200">
                <a:latin typeface="Arial" charset="0"/>
                <a:ea typeface="ＭＳ Ｐゴシック" pitchFamily="34" charset="-128"/>
              </a:rPr>
            </a:br>
            <a:r>
              <a:rPr kumimoji="0" lang="en-US" altLang="ko-KR" sz="1200">
                <a:latin typeface="Arial" charset="0"/>
                <a:ea typeface="ＭＳ Ｐゴシック" pitchFamily="34" charset="-128"/>
              </a:rPr>
              <a:t>    and sinners</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⑤Puts himself in the same position </a:t>
            </a:r>
            <a:br>
              <a:rPr kumimoji="0" lang="en-US" altLang="ko-KR" sz="1200">
                <a:latin typeface="Arial" charset="0"/>
                <a:ea typeface="ＭＳ Ｐゴシック" pitchFamily="34" charset="-128"/>
              </a:rPr>
            </a:br>
            <a:r>
              <a:rPr kumimoji="0" lang="en-US" altLang="ko-KR" sz="1200">
                <a:latin typeface="Arial" charset="0"/>
                <a:ea typeface="ＭＳ Ｐゴシック" pitchFamily="34" charset="-128"/>
              </a:rPr>
              <a:t>    as God</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⑥Should love him more than anyone else</a:t>
            </a:r>
          </a:p>
        </p:txBody>
      </p:sp>
      <p:sp>
        <p:nvSpPr>
          <p:cNvPr id="275475" name="Text Box 20"/>
          <p:cNvSpPr txBox="1">
            <a:spLocks noChangeArrowheads="1"/>
          </p:cNvSpPr>
          <p:nvPr/>
        </p:nvSpPr>
        <p:spPr bwMode="auto">
          <a:xfrm>
            <a:off x="688975" y="4013200"/>
            <a:ext cx="2081213" cy="1187450"/>
          </a:xfrm>
          <a:prstGeom prst="rect">
            <a:avLst/>
          </a:prstGeom>
          <a:noFill/>
          <a:ln w="9525">
            <a:noFill/>
            <a:miter lim="800000"/>
            <a:headEnd/>
            <a:tailEnd/>
          </a:ln>
        </p:spPr>
        <p:txBody>
          <a:bodyPr wrap="none" lIns="90000" tIns="46800" rIns="90000" bIns="46800">
            <a:spAutoFit/>
          </a:bodyPr>
          <a:lstStyle/>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①Born in Zechariah’s family</a:t>
            </a:r>
          </a:p>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②Miraculous birth</a:t>
            </a:r>
          </a:p>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③Ascetic life</a:t>
            </a:r>
          </a:p>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④J</a:t>
            </a: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B</a:t>
            </a: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Messiah?</a:t>
            </a:r>
          </a:p>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   </a:t>
            </a: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John 1: 20, Luke  3:15</a:t>
            </a:r>
            <a:r>
              <a:rPr kumimoji="0" lang="en-US" sz="1200">
                <a:latin typeface="Arial" charset="0"/>
                <a:ea typeface="ＭＳ Ｐゴシック" pitchFamily="34" charset="-128"/>
              </a:rPr>
              <a:t>）</a:t>
            </a:r>
          </a:p>
        </p:txBody>
      </p:sp>
      <p:sp>
        <p:nvSpPr>
          <p:cNvPr id="194582" name="Text Box 21"/>
          <p:cNvSpPr txBox="1">
            <a:spLocks noChangeArrowheads="1"/>
          </p:cNvSpPr>
          <p:nvPr/>
        </p:nvSpPr>
        <p:spPr bwMode="auto">
          <a:xfrm>
            <a:off x="3357563" y="4286250"/>
            <a:ext cx="749300" cy="30956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believe</a:t>
            </a:r>
          </a:p>
        </p:txBody>
      </p:sp>
      <p:sp>
        <p:nvSpPr>
          <p:cNvPr id="194583" name="Text Box 22"/>
          <p:cNvSpPr txBox="1">
            <a:spLocks noChangeArrowheads="1"/>
          </p:cNvSpPr>
          <p:nvPr/>
        </p:nvSpPr>
        <p:spPr bwMode="auto">
          <a:xfrm>
            <a:off x="4000500" y="4143375"/>
            <a:ext cx="1181100" cy="30956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don't believe</a:t>
            </a:r>
          </a:p>
        </p:txBody>
      </p:sp>
      <p:sp>
        <p:nvSpPr>
          <p:cNvPr id="275478" name="Text Box 23"/>
          <p:cNvSpPr txBox="1">
            <a:spLocks noChangeArrowheads="1"/>
          </p:cNvSpPr>
          <p:nvPr/>
        </p:nvSpPr>
        <p:spPr bwMode="auto">
          <a:xfrm>
            <a:off x="2660650" y="6143625"/>
            <a:ext cx="3554413" cy="371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r>
              <a:rPr kumimoji="0" lang="en-US" altLang="ko-KR">
                <a:latin typeface="Arial" charset="0"/>
                <a:ea typeface="ＭＳ Ｐゴシック" pitchFamily="34" charset="-128"/>
              </a:rPr>
              <a:t>Direction of the Jewish people </a:t>
            </a:r>
            <a:r>
              <a:rPr kumimoji="0" lang="en-US">
                <a:latin typeface="Arial" charset="0"/>
                <a:ea typeface="ＭＳ Ｐゴシック" pitchFamily="34" charset="-128"/>
              </a:rPr>
              <a:t>）</a:t>
            </a:r>
          </a:p>
        </p:txBody>
      </p:sp>
      <p:sp>
        <p:nvSpPr>
          <p:cNvPr id="275479" name="AutoShape 18"/>
          <p:cNvSpPr>
            <a:spLocks noChangeArrowheads="1"/>
          </p:cNvSpPr>
          <p:nvPr/>
        </p:nvSpPr>
        <p:spPr bwMode="auto">
          <a:xfrm rot="-2998121">
            <a:off x="4341019" y="4404519"/>
            <a:ext cx="1628775" cy="173037"/>
          </a:xfrm>
          <a:prstGeom prst="rightArrow">
            <a:avLst>
              <a:gd name="adj1" fmla="val 50000"/>
              <a:gd name="adj2" fmla="val 235322"/>
            </a:avLst>
          </a:prstGeom>
          <a:solidFill>
            <a:srgbClr val="CC0000"/>
          </a:solidFill>
          <a:ln w="9360">
            <a:solidFill>
              <a:schemeClr val="tx1"/>
            </a:solidFill>
            <a:miter lim="800000"/>
            <a:headEnd/>
            <a:tailEnd/>
          </a:ln>
        </p:spPr>
        <p:txBody>
          <a:bodyPr vert="eaVert"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 Box 1"/>
          <p:cNvSpPr txBox="1">
            <a:spLocks noChangeArrowheads="1"/>
          </p:cNvSpPr>
          <p:nvPr/>
        </p:nvSpPr>
        <p:spPr bwMode="auto">
          <a:xfrm>
            <a:off x="571500" y="536575"/>
            <a:ext cx="5016500" cy="46355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400" dirty="0">
                <a:latin typeface="+mj-lt"/>
                <a:ea typeface="ＭＳ Ｐゴシック" pitchFamily="34" charset="-128"/>
                <a:cs typeface="+mn-cs"/>
              </a:rPr>
              <a:t>(2) The Mission of John the Baptist</a:t>
            </a:r>
          </a:p>
        </p:txBody>
      </p:sp>
      <p:sp>
        <p:nvSpPr>
          <p:cNvPr id="277506" name="Text Box 2"/>
          <p:cNvSpPr txBox="1">
            <a:spLocks noChangeArrowheads="1"/>
          </p:cNvSpPr>
          <p:nvPr/>
        </p:nvSpPr>
        <p:spPr bwMode="auto">
          <a:xfrm>
            <a:off x="933450" y="1236663"/>
            <a:ext cx="2395538" cy="371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①Prophecy’s mission</a:t>
            </a:r>
          </a:p>
        </p:txBody>
      </p:sp>
      <p:sp>
        <p:nvSpPr>
          <p:cNvPr id="277507" name="Text Box 3"/>
          <p:cNvSpPr txBox="1">
            <a:spLocks noChangeArrowheads="1"/>
          </p:cNvSpPr>
          <p:nvPr/>
        </p:nvSpPr>
        <p:spPr bwMode="auto">
          <a:xfrm>
            <a:off x="933450" y="1920875"/>
            <a:ext cx="2657475" cy="36671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②Mission of Attendance</a:t>
            </a:r>
          </a:p>
        </p:txBody>
      </p:sp>
      <p:sp>
        <p:nvSpPr>
          <p:cNvPr id="195589" name="Text Box 4"/>
          <p:cNvSpPr txBox="1">
            <a:spLocks noChangeArrowheads="1"/>
          </p:cNvSpPr>
          <p:nvPr/>
        </p:nvSpPr>
        <p:spPr bwMode="auto">
          <a:xfrm>
            <a:off x="3327400" y="1136650"/>
            <a:ext cx="4862513" cy="649288"/>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John 1: 23 : Make straight the way of the Lord</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John 1: 33 : Testimony at the Jordan river</a:t>
            </a:r>
          </a:p>
        </p:txBody>
      </p:sp>
      <p:sp>
        <p:nvSpPr>
          <p:cNvPr id="277509" name="Text Box 5"/>
          <p:cNvSpPr txBox="1">
            <a:spLocks noChangeArrowheads="1"/>
          </p:cNvSpPr>
          <p:nvPr/>
        </p:nvSpPr>
        <p:spPr bwMode="auto">
          <a:xfrm>
            <a:off x="933450" y="2792413"/>
            <a:ext cx="7853363" cy="274637"/>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Unbelief of John the Baptist</a:t>
            </a:r>
            <a:r>
              <a:rPr kumimoji="0" lang="en-US" sz="1200">
                <a:latin typeface="Arial" charset="0"/>
                <a:ea typeface="ＭＳ Ｐゴシック" pitchFamily="34" charset="-128"/>
              </a:rPr>
              <a:t>　→　</a:t>
            </a:r>
            <a:r>
              <a:rPr kumimoji="0" lang="en-US" altLang="ko-KR" sz="1200">
                <a:latin typeface="Arial" charset="0"/>
                <a:ea typeface="ＭＳ Ｐゴシック" pitchFamily="34" charset="-128"/>
              </a:rPr>
              <a:t>Unbelief of the entire Jewish people</a:t>
            </a:r>
            <a:r>
              <a:rPr kumimoji="0" lang="en-US" sz="1200">
                <a:latin typeface="Arial" charset="0"/>
                <a:ea typeface="ＭＳ Ｐゴシック" pitchFamily="34" charset="-128"/>
              </a:rPr>
              <a:t>　→　</a:t>
            </a:r>
            <a:r>
              <a:rPr kumimoji="0" lang="en-US" altLang="ko-KR" sz="1200">
                <a:latin typeface="Arial" charset="0"/>
                <a:ea typeface="ＭＳ Ｐゴシック" pitchFamily="34" charset="-128"/>
              </a:rPr>
              <a:t>Jesus crucified on the cross</a:t>
            </a:r>
          </a:p>
        </p:txBody>
      </p:sp>
      <p:sp>
        <p:nvSpPr>
          <p:cNvPr id="277510" name="Text Box 6"/>
          <p:cNvSpPr txBox="1">
            <a:spLocks noChangeArrowheads="1"/>
          </p:cNvSpPr>
          <p:nvPr/>
        </p:nvSpPr>
        <p:spPr bwMode="auto">
          <a:xfrm>
            <a:off x="3708400" y="1952625"/>
            <a:ext cx="4802188" cy="6413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in holiness and righteousness before him all the days of our life. </a:t>
            </a:r>
            <a:r>
              <a:rPr kumimoji="0" lang="en-US">
                <a:latin typeface="Arial" charset="0"/>
                <a:ea typeface="ＭＳ Ｐゴシック" pitchFamily="34" charset="-128"/>
              </a:rPr>
              <a:t>（ </a:t>
            </a:r>
            <a:r>
              <a:rPr kumimoji="0" lang="en-US" altLang="ko-KR">
                <a:latin typeface="Arial" charset="0"/>
                <a:ea typeface="ＭＳ Ｐゴシック" pitchFamily="34" charset="-128"/>
              </a:rPr>
              <a:t>Luke  1: 75 </a:t>
            </a:r>
            <a:r>
              <a:rPr kumimoji="0" lang="en-US">
                <a:latin typeface="Arial" charset="0"/>
                <a:ea typeface="ＭＳ Ｐゴシック" pitchFamily="34" charset="-128"/>
              </a:rPr>
              <a:t>）</a:t>
            </a:r>
          </a:p>
        </p:txBody>
      </p:sp>
      <p:sp>
        <p:nvSpPr>
          <p:cNvPr id="277511" name="Text Box 7"/>
          <p:cNvSpPr txBox="1">
            <a:spLocks noChangeArrowheads="1"/>
          </p:cNvSpPr>
          <p:nvPr/>
        </p:nvSpPr>
        <p:spPr bwMode="auto">
          <a:xfrm>
            <a:off x="608013" y="3181350"/>
            <a:ext cx="4976812" cy="4572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(3) The Unbelief of John the Baptist</a:t>
            </a:r>
          </a:p>
        </p:txBody>
      </p:sp>
      <p:sp>
        <p:nvSpPr>
          <p:cNvPr id="277512" name="Text Box 8"/>
          <p:cNvSpPr txBox="1">
            <a:spLocks noChangeArrowheads="1"/>
          </p:cNvSpPr>
          <p:nvPr/>
        </p:nvSpPr>
        <p:spPr bwMode="auto">
          <a:xfrm>
            <a:off x="631825" y="5734050"/>
            <a:ext cx="7035800" cy="82232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(4) </a:t>
            </a:r>
            <a:r>
              <a:rPr kumimoji="0" lang="en-US" altLang="ko-KR" sz="2400">
                <a:latin typeface="Arial" charset="0"/>
              </a:rPr>
              <a:t>Jesus's disappointment at The Mission of John</a:t>
            </a:r>
            <a:r>
              <a:rPr kumimoji="0" lang="en-US" altLang="ko-KR" sz="2400">
                <a:latin typeface="Arial" charset="0"/>
                <a:ea typeface="ＭＳ Ｐゴシック" pitchFamily="34" charset="-128"/>
              </a:rPr>
              <a: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     View the Bible in a new perspective</a:t>
            </a:r>
          </a:p>
        </p:txBody>
      </p:sp>
      <p:sp>
        <p:nvSpPr>
          <p:cNvPr id="277513" name="Text Box 9"/>
          <p:cNvSpPr txBox="1">
            <a:spLocks noChangeArrowheads="1"/>
          </p:cNvSpPr>
          <p:nvPr/>
        </p:nvSpPr>
        <p:spPr bwMode="auto">
          <a:xfrm>
            <a:off x="1017588" y="3665538"/>
            <a:ext cx="6584950" cy="1922462"/>
          </a:xfrm>
          <a:prstGeom prst="rect">
            <a:avLst/>
          </a:prstGeom>
          <a:noFill/>
          <a:ln w="9525">
            <a:noFill/>
            <a:miter lim="800000"/>
            <a:headEnd/>
            <a:tailEnd/>
          </a:ln>
        </p:spPr>
        <p:txBody>
          <a:bodyPr wrap="none" lIns="90000" tIns="46800" rIns="90000" bIns="46800">
            <a:spAutoFit/>
          </a:bodyPr>
          <a:lstStyle/>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① Ignorant about God’s Will and the providence </a:t>
            </a:r>
            <a:r>
              <a:rPr kumimoji="0" lang="en-US">
                <a:latin typeface="Arial" charset="0"/>
                <a:ea typeface="ＭＳ Ｐゴシック" pitchFamily="34" charset="-128"/>
              </a:rPr>
              <a:t>（</a:t>
            </a:r>
            <a:r>
              <a:rPr kumimoji="0" lang="en-US" altLang="ko-KR">
                <a:latin typeface="Arial" charset="0"/>
                <a:ea typeface="ＭＳ Ｐゴシック" pitchFamily="34" charset="-128"/>
              </a:rPr>
              <a:t>Matt. 11: 17</a:t>
            </a:r>
            <a:r>
              <a:rPr kumimoji="0" lang="en-US">
                <a:latin typeface="Arial" charset="0"/>
                <a:ea typeface="ＭＳ Ｐゴシック" pitchFamily="34" charset="-128"/>
              </a:rPr>
              <a:t>）</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a:latin typeface="Arial" charset="0"/>
                <a:ea typeface="ＭＳ Ｐゴシック" pitchFamily="34" charset="-128"/>
              </a:rPr>
              <a:t>②</a:t>
            </a:r>
            <a:r>
              <a:rPr kumimoji="0" lang="en-US" altLang="ko-KR">
                <a:latin typeface="Arial" charset="0"/>
                <a:ea typeface="ＭＳ Ｐゴシック" pitchFamily="34" charset="-128"/>
              </a:rPr>
              <a:t>Judged centered on himself</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③False view of the Messiah</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④Disbelieved in Jesus’ words and deeds</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⑤Worried about his social authority and reputation</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⑥Believed in the Old Testament literally</a:t>
            </a:r>
          </a:p>
        </p:txBody>
      </p:sp>
      <p:sp>
        <p:nvSpPr>
          <p:cNvPr id="277514" name="AutoShape 10"/>
          <p:cNvSpPr>
            <a:spLocks/>
          </p:cNvSpPr>
          <p:nvPr/>
        </p:nvSpPr>
        <p:spPr bwMode="auto">
          <a:xfrm>
            <a:off x="3278188" y="1279525"/>
            <a:ext cx="46037" cy="357188"/>
          </a:xfrm>
          <a:prstGeom prst="leftBrace">
            <a:avLst>
              <a:gd name="adj1" fmla="val 67206"/>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b="1">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Text Box 1"/>
          <p:cNvSpPr txBox="1">
            <a:spLocks noChangeArrowheads="1"/>
          </p:cNvSpPr>
          <p:nvPr/>
        </p:nvSpPr>
        <p:spPr bwMode="auto">
          <a:xfrm>
            <a:off x="550863" y="663575"/>
            <a:ext cx="7096125" cy="4572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(5) The Sense in Which John the Baptist was Elijah</a:t>
            </a:r>
          </a:p>
        </p:txBody>
      </p:sp>
      <p:sp>
        <p:nvSpPr>
          <p:cNvPr id="196611" name="Text Box 2"/>
          <p:cNvSpPr txBox="1">
            <a:spLocks noChangeArrowheads="1"/>
          </p:cNvSpPr>
          <p:nvPr/>
        </p:nvSpPr>
        <p:spPr bwMode="auto">
          <a:xfrm>
            <a:off x="1446213" y="4294188"/>
            <a:ext cx="1503362" cy="371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Luke  1 : 17 </a:t>
            </a:r>
          </a:p>
        </p:txBody>
      </p:sp>
      <p:sp>
        <p:nvSpPr>
          <p:cNvPr id="279555" name="Oval 3"/>
          <p:cNvSpPr>
            <a:spLocks noChangeArrowheads="1"/>
          </p:cNvSpPr>
          <p:nvPr/>
        </p:nvSpPr>
        <p:spPr bwMode="auto">
          <a:xfrm>
            <a:off x="4692650" y="1714500"/>
            <a:ext cx="2879725" cy="936625"/>
          </a:xfrm>
          <a:prstGeom prst="ellipse">
            <a:avLst/>
          </a:prstGeom>
          <a:solidFill>
            <a:srgbClr val="1CB3E8"/>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Return of Elijah</a:t>
            </a:r>
          </a:p>
        </p:txBody>
      </p:sp>
      <p:sp>
        <p:nvSpPr>
          <p:cNvPr id="196614" name="Rectangle 5"/>
          <p:cNvSpPr>
            <a:spLocks noChangeArrowheads="1"/>
          </p:cNvSpPr>
          <p:nvPr/>
        </p:nvSpPr>
        <p:spPr bwMode="auto">
          <a:xfrm>
            <a:off x="3390900" y="3665538"/>
            <a:ext cx="4895850" cy="1660525"/>
          </a:xfrm>
          <a:prstGeom prst="rect">
            <a:avLst/>
          </a:prstGeom>
          <a:noFill/>
          <a:ln w="9525">
            <a:noFill/>
            <a:round/>
            <a:headEnd/>
            <a:tailEnd/>
          </a:ln>
        </p:spPr>
        <p:txBody>
          <a:bodyPr lIns="90000" tIns="46800" rIns="90000" bIns="46800" anchor="ctr">
            <a:spAutoFit/>
          </a:bodyPr>
          <a:lstStyle/>
          <a:p>
            <a:pPr algn="just"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…and he will go before him in the spirit and power of Elijah, to turn the hearts of the fathers to the children, and the disobedient to the wisdom of the just, to make ready for the Lord a people prepared."</a:t>
            </a:r>
          </a:p>
        </p:txBody>
      </p:sp>
      <p:sp>
        <p:nvSpPr>
          <p:cNvPr id="279557" name="Text Box 6"/>
          <p:cNvSpPr txBox="1">
            <a:spLocks noChangeArrowheads="1"/>
          </p:cNvSpPr>
          <p:nvPr/>
        </p:nvSpPr>
        <p:spPr bwMode="auto">
          <a:xfrm>
            <a:off x="4000500" y="1928813"/>
            <a:ext cx="571500" cy="4635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a:t>
            </a:r>
          </a:p>
        </p:txBody>
      </p:sp>
      <p:sp>
        <p:nvSpPr>
          <p:cNvPr id="279558" name="AutoShape 7"/>
          <p:cNvSpPr>
            <a:spLocks/>
          </p:cNvSpPr>
          <p:nvPr/>
        </p:nvSpPr>
        <p:spPr bwMode="auto">
          <a:xfrm>
            <a:off x="3101975" y="3630613"/>
            <a:ext cx="215900" cy="1727200"/>
          </a:xfrm>
          <a:prstGeom prst="leftBrace">
            <a:avLst>
              <a:gd name="adj1" fmla="val 66667"/>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279559" name="Text Box 8"/>
          <p:cNvSpPr txBox="1">
            <a:spLocks noChangeArrowheads="1"/>
          </p:cNvSpPr>
          <p:nvPr/>
        </p:nvSpPr>
        <p:spPr bwMode="auto">
          <a:xfrm>
            <a:off x="4981575" y="2771775"/>
            <a:ext cx="2079625" cy="371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r>
              <a:rPr kumimoji="0" lang="en-US" altLang="ko-KR">
                <a:latin typeface="Arial" charset="0"/>
                <a:ea typeface="ＭＳ Ｐゴシック" pitchFamily="34" charset="-128"/>
              </a:rPr>
              <a:t>Mission of Elijah</a:t>
            </a:r>
            <a:r>
              <a:rPr kumimoji="0" lang="en-US">
                <a:latin typeface="Arial" charset="0"/>
                <a:ea typeface="ＭＳ Ｐゴシック" pitchFamily="34" charset="-128"/>
              </a:rPr>
              <a:t>）</a:t>
            </a:r>
          </a:p>
        </p:txBody>
      </p:sp>
      <p:sp>
        <p:nvSpPr>
          <p:cNvPr id="279560" name="Oval 3"/>
          <p:cNvSpPr>
            <a:spLocks noChangeArrowheads="1"/>
          </p:cNvSpPr>
          <p:nvPr/>
        </p:nvSpPr>
        <p:spPr bwMode="auto">
          <a:xfrm>
            <a:off x="928688" y="1714500"/>
            <a:ext cx="2879725" cy="936625"/>
          </a:xfrm>
          <a:prstGeom prst="ellipse">
            <a:avLst/>
          </a:prstGeom>
          <a:solidFill>
            <a:srgbClr val="2950A2"/>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John the Baptist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Text Box 1"/>
          <p:cNvSpPr txBox="1">
            <a:spLocks noChangeArrowheads="1"/>
          </p:cNvSpPr>
          <p:nvPr/>
        </p:nvSpPr>
        <p:spPr bwMode="auto">
          <a:xfrm>
            <a:off x="608013" y="422275"/>
            <a:ext cx="4637087" cy="4572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(6) Our Attitude Toward the Bible</a:t>
            </a:r>
          </a:p>
        </p:txBody>
      </p:sp>
      <p:sp>
        <p:nvSpPr>
          <p:cNvPr id="281602" name="AutoShape 2"/>
          <p:cNvSpPr>
            <a:spLocks noChangeArrowheads="1"/>
          </p:cNvSpPr>
          <p:nvPr/>
        </p:nvSpPr>
        <p:spPr bwMode="auto">
          <a:xfrm>
            <a:off x="3560763" y="1357313"/>
            <a:ext cx="5368925" cy="1303337"/>
          </a:xfrm>
          <a:prstGeom prst="roundRect">
            <a:avLst>
              <a:gd name="adj" fmla="val 16667"/>
            </a:avLst>
          </a:prstGeom>
          <a:noFill/>
          <a:ln w="9360">
            <a:solidFill>
              <a:schemeClr val="tx1"/>
            </a:solidFill>
            <a:miter lim="800000"/>
            <a:headEnd/>
            <a:tailEnd/>
          </a:ln>
        </p:spPr>
        <p:txBody>
          <a:bodyPr wrap="none"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John the Baptist's ignorance and unbelief in Jesus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brought about the Jewish people's unbelief,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which eventually led to Jesus' crucifixion. </a:t>
            </a:r>
          </a:p>
        </p:txBody>
      </p:sp>
      <p:sp>
        <p:nvSpPr>
          <p:cNvPr id="197636" name="AutoShape 3"/>
          <p:cNvSpPr>
            <a:spLocks noChangeArrowheads="1"/>
          </p:cNvSpPr>
          <p:nvPr/>
        </p:nvSpPr>
        <p:spPr bwMode="auto">
          <a:xfrm>
            <a:off x="968375" y="1357313"/>
            <a:ext cx="1817688" cy="1231900"/>
          </a:xfrm>
          <a:prstGeom prst="roundRect">
            <a:avLst>
              <a:gd name="adj" fmla="val 16667"/>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Heavenly</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secret </a:t>
            </a:r>
          </a:p>
        </p:txBody>
      </p:sp>
      <p:sp>
        <p:nvSpPr>
          <p:cNvPr id="197637" name="Rectangle 4"/>
          <p:cNvSpPr>
            <a:spLocks noChangeArrowheads="1"/>
          </p:cNvSpPr>
          <p:nvPr/>
        </p:nvSpPr>
        <p:spPr bwMode="auto">
          <a:xfrm>
            <a:off x="2643188" y="3494088"/>
            <a:ext cx="6500812" cy="649287"/>
          </a:xfrm>
          <a:prstGeom prst="rect">
            <a:avLst/>
          </a:prstGeom>
          <a:noFill/>
          <a:ln w="9525">
            <a:noFill/>
            <a:round/>
            <a:headEnd/>
            <a:tailEnd/>
          </a:ln>
        </p:spPr>
        <p:txBody>
          <a:bodyPr lIns="90000" tIns="46800" rIns="90000" bIns="46800" anchor="ctr">
            <a:spAutoFit/>
          </a:bodyPr>
          <a:lstStyle/>
          <a:p>
            <a:pPr algn="just"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because we have been reading the Bible based on the unquestioned belief that John the Baptist was a great prophet</a:t>
            </a:r>
          </a:p>
        </p:txBody>
      </p:sp>
      <p:sp>
        <p:nvSpPr>
          <p:cNvPr id="281605" name="Rectangle 5"/>
          <p:cNvSpPr>
            <a:spLocks noChangeArrowheads="1"/>
          </p:cNvSpPr>
          <p:nvPr/>
        </p:nvSpPr>
        <p:spPr bwMode="auto">
          <a:xfrm>
            <a:off x="928688" y="4806950"/>
            <a:ext cx="8828087" cy="1082675"/>
          </a:xfrm>
          <a:prstGeom prst="rect">
            <a:avLst/>
          </a:prstGeom>
          <a:noFill/>
          <a:ln w="9525">
            <a:noFill/>
            <a:miter lim="800000"/>
            <a:headEnd/>
            <a:tailEnd/>
          </a:ln>
        </p:spPr>
        <p:txBody>
          <a:bodyPr lIns="90000" tIns="46800" rIns="90000" bIns="46800" anchor="ctr">
            <a:spAutoFit/>
          </a:bodyPr>
          <a:lstStyle/>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①We should dispense with the conservative attitude of faith. </a:t>
            </a:r>
          </a:p>
          <a:p>
            <a:pPr defTabSz="449263" eaLnBrk="0" hangingPunct="0">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②We should constantly make effort to have the right faith by searching </a:t>
            </a:r>
          </a:p>
          <a:p>
            <a:pPr defTabSz="449263" eaLnBrk="0" hangingPunct="0">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both in spirit and in truth. </a:t>
            </a:r>
          </a:p>
        </p:txBody>
      </p:sp>
      <p:sp>
        <p:nvSpPr>
          <p:cNvPr id="197639" name="Rectangle 6"/>
          <p:cNvSpPr>
            <a:spLocks noChangeArrowheads="1"/>
          </p:cNvSpPr>
          <p:nvPr/>
        </p:nvSpPr>
        <p:spPr bwMode="auto">
          <a:xfrm>
            <a:off x="890588" y="3644900"/>
            <a:ext cx="2160587" cy="371475"/>
          </a:xfrm>
          <a:prstGeom prst="rect">
            <a:avLst/>
          </a:prstGeom>
          <a:noFill/>
          <a:ln w="9525">
            <a:noFill/>
            <a:round/>
            <a:headEnd/>
            <a:tailEnd/>
          </a:ln>
        </p:spPr>
        <p:txBody>
          <a:bodyPr lIns="90000" tIns="46800" rIns="90000" bIns="46800" anchor="ctr">
            <a:spAutoFit/>
          </a:bodyPr>
          <a:lstStyle/>
          <a:p>
            <a:pPr algn="just"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No one knew</a:t>
            </a:r>
          </a:p>
        </p:txBody>
      </p:sp>
      <p:sp>
        <p:nvSpPr>
          <p:cNvPr id="281607" name="AutoShape 7"/>
          <p:cNvSpPr>
            <a:spLocks noChangeArrowheads="1"/>
          </p:cNvSpPr>
          <p:nvPr/>
        </p:nvSpPr>
        <p:spPr bwMode="auto">
          <a:xfrm>
            <a:off x="1647825" y="2870200"/>
            <a:ext cx="458788" cy="558800"/>
          </a:xfrm>
          <a:prstGeom prst="downArrow">
            <a:avLst>
              <a:gd name="adj1" fmla="val 50000"/>
              <a:gd name="adj2" fmla="val 37363"/>
            </a:avLst>
          </a:prstGeom>
          <a:solidFill>
            <a:srgbClr val="B7B8BB"/>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281608" name="AutoShape 8"/>
          <p:cNvSpPr>
            <a:spLocks/>
          </p:cNvSpPr>
          <p:nvPr/>
        </p:nvSpPr>
        <p:spPr bwMode="auto">
          <a:xfrm>
            <a:off x="2500313" y="3571875"/>
            <a:ext cx="142875" cy="649288"/>
          </a:xfrm>
          <a:prstGeom prst="leftBrace">
            <a:avLst>
              <a:gd name="adj1" fmla="val 45697"/>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1"/>
          <p:cNvSpPr>
            <a:spLocks noChangeArrowheads="1"/>
          </p:cNvSpPr>
          <p:nvPr/>
        </p:nvSpPr>
        <p:spPr bwMode="auto">
          <a:xfrm>
            <a:off x="1908175" y="2349500"/>
            <a:ext cx="5362575" cy="1189038"/>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7200" dirty="0">
                <a:latin typeface="+mj-lt"/>
                <a:ea typeface="ＭＳ Ｐゴシック" pitchFamily="34" charset="-128"/>
                <a:cs typeface="+mn-cs"/>
              </a:rPr>
              <a:t>Resurrection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additive="repl">
                                        <p:cTn id="6" dur="1" fill="hold">
                                          <p:stCondLst>
                                            <p:cond delay="0"/>
                                          </p:stCondLst>
                                        </p:cTn>
                                        <p:tgtEl>
                                          <p:spTgt spid="191489"/>
                                        </p:tgtEl>
                                        <p:attrNameLst>
                                          <p:attrName>style.visibility</p:attrName>
                                        </p:attrNameLst>
                                      </p:cBhvr>
                                      <p:to>
                                        <p:strVal val="visible"/>
                                      </p:to>
                                    </p:set>
                                    <p:anim calcmode="lin" valueType="num">
                                      <p:cBhvr additive="repl">
                                        <p:cTn id="7" dur="500" fill="hold"/>
                                        <p:tgtEl>
                                          <p:spTgt spid="191489"/>
                                        </p:tgtEl>
                                        <p:attrNameLst>
                                          <p:attrName>ppt_w</p:attrName>
                                        </p:attrNameLst>
                                      </p:cBhvr>
                                      <p:tavLst>
                                        <p:tav tm="100000">
                                          <p:val>
                                            <p:strVal val="0"/>
                                          </p:val>
                                        </p:tav>
                                        <p:tav tm="100000">
                                          <p:val>
                                            <p:strVal val="#ppt_w"/>
                                          </p:val>
                                        </p:tav>
                                      </p:tavLst>
                                    </p:anim>
                                    <p:anim calcmode="lin" valueType="num">
                                      <p:cBhvr additive="repl">
                                        <p:cTn id="8" dur="500" fill="hold"/>
                                        <p:tgtEl>
                                          <p:spTgt spid="191489"/>
                                        </p:tgtEl>
                                        <p:attrNameLst>
                                          <p:attrName>ppt_h</p:attrName>
                                        </p:attrNameLst>
                                      </p:cBhvr>
                                      <p:tavLst>
                                        <p:tav tm="10000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1"/>
          <p:cNvSpPr>
            <a:spLocks noChangeArrowheads="1"/>
          </p:cNvSpPr>
          <p:nvPr/>
        </p:nvSpPr>
        <p:spPr bwMode="auto">
          <a:xfrm>
            <a:off x="928688" y="2208213"/>
            <a:ext cx="7959725" cy="2592387"/>
          </a:xfrm>
          <a:prstGeom prst="rect">
            <a:avLst/>
          </a:prstGeom>
          <a:noFill/>
          <a:ln w="9525">
            <a:noFill/>
            <a:miter lim="800000"/>
            <a:headEnd/>
            <a:tailEnd/>
          </a:ln>
        </p:spPr>
        <p:txBody>
          <a:bodyPr lIns="90000" tIns="46800" rIns="90000" bIns="46800">
            <a:spAutoFit/>
          </a:bodyPr>
          <a:lstStyle/>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    </a:t>
            </a:r>
            <a:r>
              <a:rPr kumimoji="0" lang="en-US" altLang="ko-KR">
                <a:latin typeface="Arial" charset="0"/>
                <a:ea typeface="ＭＳ Ｐゴシック" pitchFamily="34" charset="-128"/>
              </a:rPr>
              <a:t>If we are to believe literally the prophesies of the Scripture, we should expect that when Jesus comes again, the saints will come back to life in the flesh. Their bodies, buried in the earth and completely decomposed, will be reconstituted to their original state. (I Thess. 4: 16, Matt. 27: 52)</a:t>
            </a:r>
            <a:endParaRPr kumimoji="0" lang="en-US" altLang="ja-JP">
              <a:latin typeface="Arial" charset="0"/>
              <a:ea typeface="ＭＳ Ｐゴシック" pitchFamily="34" charset="-128"/>
            </a:endParaRP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    </a:t>
            </a:r>
            <a:r>
              <a:rPr kumimoji="0" lang="en-US" altLang="ko-KR">
                <a:latin typeface="Arial" charset="0"/>
                <a:ea typeface="ＭＳ Ｐゴシック" pitchFamily="34" charset="-128"/>
              </a:rPr>
              <a:t>As people of faith we must accept them, but given the modern state of our knowledge, they do not make rational sense. Therefore, it is important that we elucidate the true meaning of resurrection.</a:t>
            </a:r>
          </a:p>
        </p:txBody>
      </p:sp>
      <p:sp>
        <p:nvSpPr>
          <p:cNvPr id="200707" name="Text Box 2"/>
          <p:cNvSpPr txBox="1">
            <a:spLocks noChangeArrowheads="1"/>
          </p:cNvSpPr>
          <p:nvPr/>
        </p:nvSpPr>
        <p:spPr bwMode="auto">
          <a:xfrm>
            <a:off x="3781425" y="1393825"/>
            <a:ext cx="2189163" cy="55562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3000" dirty="0">
                <a:latin typeface="+mj-lt"/>
                <a:ea typeface="ＭＳ Ｐゴシック" pitchFamily="34" charset="-128"/>
                <a:cs typeface="+mn-cs"/>
              </a:rPr>
              <a:t>Introduction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Text Box 1"/>
          <p:cNvSpPr txBox="1">
            <a:spLocks noChangeArrowheads="1"/>
          </p:cNvSpPr>
          <p:nvPr/>
        </p:nvSpPr>
        <p:spPr bwMode="auto">
          <a:xfrm>
            <a:off x="650875" y="1258888"/>
            <a:ext cx="4079875" cy="36671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(2) Biblical Concepts of Life and Death</a:t>
            </a:r>
          </a:p>
        </p:txBody>
      </p:sp>
      <p:sp>
        <p:nvSpPr>
          <p:cNvPr id="201731" name="Oval 2"/>
          <p:cNvSpPr>
            <a:spLocks noChangeArrowheads="1"/>
          </p:cNvSpPr>
          <p:nvPr/>
        </p:nvSpPr>
        <p:spPr bwMode="auto">
          <a:xfrm>
            <a:off x="2071688" y="2000250"/>
            <a:ext cx="614362" cy="614363"/>
          </a:xfrm>
          <a:prstGeom prst="ellipse">
            <a:avLst/>
          </a:prstGeom>
          <a:solidFill>
            <a:srgbClr val="265AA9"/>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solidFill>
                  <a:schemeClr val="bg1"/>
                </a:solidFill>
                <a:latin typeface="+mj-lt"/>
                <a:ea typeface="ＭＳ Ｐゴシック" pitchFamily="34" charset="-128"/>
                <a:cs typeface="+mn-cs"/>
              </a:rPr>
              <a:t>Life</a:t>
            </a:r>
          </a:p>
        </p:txBody>
      </p:sp>
      <p:sp>
        <p:nvSpPr>
          <p:cNvPr id="194563" name="Oval 3"/>
          <p:cNvSpPr>
            <a:spLocks noChangeArrowheads="1"/>
          </p:cNvSpPr>
          <p:nvPr/>
        </p:nvSpPr>
        <p:spPr bwMode="auto">
          <a:xfrm>
            <a:off x="2068513" y="3844925"/>
            <a:ext cx="614362" cy="614363"/>
          </a:xfrm>
          <a:prstGeom prst="ellipse">
            <a:avLst/>
          </a:prstGeom>
          <a:solidFill>
            <a:srgbClr val="F79331"/>
          </a:solidFill>
          <a:ln w="28440">
            <a:solidFill>
              <a:schemeClr val="tx1"/>
            </a:solidFill>
            <a:miter lim="800000"/>
            <a:headEnd/>
            <a:tailEnd/>
          </a:ln>
          <a:effectLst/>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sz="1200" dirty="0">
                <a:solidFill>
                  <a:schemeClr val="bg1"/>
                </a:solidFill>
                <a:effectLst>
                  <a:outerShdw blurRad="38100" dist="38100" dir="2700000" algn="tl">
                    <a:srgbClr val="000000"/>
                  </a:outerShdw>
                </a:effectLst>
                <a:latin typeface="+mj-lt"/>
                <a:ea typeface="ＭＳ Ｐゴシック" pitchFamily="34" charset="-128"/>
                <a:cs typeface="+mn-cs"/>
              </a:rPr>
              <a:t>Death</a:t>
            </a:r>
          </a:p>
        </p:txBody>
      </p:sp>
      <p:sp>
        <p:nvSpPr>
          <p:cNvPr id="201733" name="Oval 4"/>
          <p:cNvSpPr>
            <a:spLocks noChangeArrowheads="1"/>
          </p:cNvSpPr>
          <p:nvPr/>
        </p:nvSpPr>
        <p:spPr bwMode="auto">
          <a:xfrm>
            <a:off x="1658938" y="5191125"/>
            <a:ext cx="614362" cy="558800"/>
          </a:xfrm>
          <a:prstGeom prst="ellipse">
            <a:avLst/>
          </a:prstGeom>
          <a:solidFill>
            <a:srgbClr val="EE282D"/>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solidFill>
                  <a:schemeClr val="bg1"/>
                </a:solidFill>
                <a:latin typeface="+mj-lt"/>
                <a:ea typeface="ＭＳ Ｐゴシック" pitchFamily="34" charset="-128"/>
                <a:cs typeface="+mn-cs"/>
              </a:rPr>
              <a:t>Death</a:t>
            </a:r>
          </a:p>
        </p:txBody>
      </p:sp>
      <p:sp>
        <p:nvSpPr>
          <p:cNvPr id="201734" name="Oval 5"/>
          <p:cNvSpPr>
            <a:spLocks noChangeArrowheads="1"/>
          </p:cNvSpPr>
          <p:nvPr/>
        </p:nvSpPr>
        <p:spPr bwMode="auto">
          <a:xfrm>
            <a:off x="2581275" y="5227638"/>
            <a:ext cx="614363" cy="558800"/>
          </a:xfrm>
          <a:prstGeom prst="ellipse">
            <a:avLst/>
          </a:prstGeom>
          <a:solidFill>
            <a:srgbClr val="EE282D"/>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solidFill>
                  <a:schemeClr val="bg1"/>
                </a:solidFill>
                <a:latin typeface="+mj-lt"/>
                <a:ea typeface="ＭＳ Ｐゴシック" pitchFamily="34" charset="-128"/>
                <a:cs typeface="+mn-cs"/>
              </a:rPr>
              <a:t>Death</a:t>
            </a:r>
          </a:p>
        </p:txBody>
      </p:sp>
      <p:sp>
        <p:nvSpPr>
          <p:cNvPr id="201735" name="Line 6"/>
          <p:cNvSpPr>
            <a:spLocks noChangeShapeType="1"/>
          </p:cNvSpPr>
          <p:nvPr/>
        </p:nvSpPr>
        <p:spPr bwMode="auto">
          <a:xfrm flipH="1">
            <a:off x="2043113" y="4489450"/>
            <a:ext cx="273050" cy="688975"/>
          </a:xfrm>
          <a:prstGeom prst="line">
            <a:avLst/>
          </a:prstGeom>
          <a:noFill/>
          <a:ln w="57240">
            <a:solidFill>
              <a:srgbClr val="F7933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201736" name="Line 7"/>
          <p:cNvSpPr>
            <a:spLocks noChangeShapeType="1"/>
          </p:cNvSpPr>
          <p:nvPr/>
        </p:nvSpPr>
        <p:spPr bwMode="auto">
          <a:xfrm>
            <a:off x="2478088" y="4486275"/>
            <a:ext cx="292100" cy="692150"/>
          </a:xfrm>
          <a:prstGeom prst="line">
            <a:avLst/>
          </a:prstGeom>
          <a:noFill/>
          <a:ln w="57240">
            <a:solidFill>
              <a:srgbClr val="F7933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94570" name="Text Box 10"/>
          <p:cNvSpPr txBox="1">
            <a:spLocks noChangeArrowheads="1"/>
          </p:cNvSpPr>
          <p:nvPr/>
        </p:nvSpPr>
        <p:spPr bwMode="auto">
          <a:xfrm>
            <a:off x="4000500" y="4152900"/>
            <a:ext cx="4748213" cy="1006475"/>
          </a:xfrm>
          <a:prstGeom prst="rect">
            <a:avLst/>
          </a:prstGeom>
          <a:noFill/>
          <a:ln>
            <a:noFill/>
          </a:ln>
          <a:extLst/>
        </p:spPr>
        <p:txBody>
          <a:bodyPr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굴림" pitchFamily="50" charset="-127"/>
                <a:ea typeface="굴림" pitchFamily="50" charset="-127"/>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굴림" pitchFamily="50" charset="-127"/>
                <a:ea typeface="굴림" pitchFamily="50" charset="-127"/>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굴림" pitchFamily="50" charset="-127"/>
                <a:ea typeface="굴림" pitchFamily="50" charset="-127"/>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굴림" pitchFamily="50" charset="-127"/>
                <a:ea typeface="굴림" pitchFamily="50" charset="-127"/>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굴림" pitchFamily="50" charset="-127"/>
                <a:ea typeface="굴림" pitchFamily="50" charset="-127"/>
              </a:defRPr>
            </a:lvl5pPr>
            <a:lvl6pPr marL="2514600" indent="-228600" defTabSz="449263" fontAlgn="base" latinLnBrk="1">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굴림" pitchFamily="50" charset="-127"/>
                <a:ea typeface="굴림" pitchFamily="50" charset="-127"/>
              </a:defRPr>
            </a:lvl6pPr>
            <a:lvl7pPr marL="2971800" indent="-228600" defTabSz="449263" fontAlgn="base" latinLnBrk="1">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굴림" pitchFamily="50" charset="-127"/>
                <a:ea typeface="굴림" pitchFamily="50" charset="-127"/>
              </a:defRPr>
            </a:lvl7pPr>
            <a:lvl8pPr marL="3429000" indent="-228600" defTabSz="449263" fontAlgn="base" latinLnBrk="1">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굴림" pitchFamily="50" charset="-127"/>
                <a:ea typeface="굴림" pitchFamily="50" charset="-127"/>
              </a:defRPr>
            </a:lvl8pPr>
            <a:lvl9pPr marL="3886200" indent="-228600" defTabSz="449263" fontAlgn="base" latinLnBrk="1">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굴림" pitchFamily="50" charset="-127"/>
                <a:ea typeface="굴림" pitchFamily="50" charset="-127"/>
              </a:defRPr>
            </a:lvl9pPr>
          </a:lstStyle>
          <a:p>
            <a:pPr>
              <a:buClr>
                <a:srgbClr val="FFFFFF"/>
              </a:buClr>
              <a:buSzPct val="100000"/>
              <a:buFont typeface="Times New Roman" pitchFamily="18" charset="0"/>
              <a:buNone/>
              <a:defRPr/>
            </a:pPr>
            <a:r>
              <a:rPr kumimoji="0" lang="en-US" altLang="ko-KR">
                <a:solidFill>
                  <a:srgbClr val="EE282D"/>
                </a:solidFill>
                <a:effectLst>
                  <a:outerShdw blurRad="38100" dist="38100" dir="2700000" algn="tl">
                    <a:srgbClr val="C0C0C0"/>
                  </a:outerShdw>
                </a:effectLst>
                <a:latin typeface="Arial" charset="0"/>
                <a:ea typeface="ＭＳ Ｐゴシック" pitchFamily="34" charset="-128"/>
                <a:cs typeface="+mn-cs"/>
              </a:rPr>
              <a:t>State where Shimjung </a:t>
            </a:r>
            <a:r>
              <a:rPr kumimoji="0" lang="en-US" altLang="ja-JP">
                <a:solidFill>
                  <a:srgbClr val="EE282D"/>
                </a:solidFill>
                <a:effectLst>
                  <a:outerShdw blurRad="38100" dist="38100" dir="2700000" algn="tl">
                    <a:srgbClr val="C0C0C0"/>
                  </a:outerShdw>
                </a:effectLst>
                <a:latin typeface="Arial" charset="0"/>
                <a:ea typeface="ＭＳ Ｐゴシック" pitchFamily="34" charset="-128"/>
                <a:cs typeface="+mn-cs"/>
              </a:rPr>
              <a:t>Relationship with</a:t>
            </a:r>
            <a:r>
              <a:rPr kumimoji="0" lang="en-US" altLang="ko-KR">
                <a:solidFill>
                  <a:srgbClr val="EE282D"/>
                </a:solidFill>
                <a:effectLst>
                  <a:outerShdw blurRad="38100" dist="38100" dir="2700000" algn="tl">
                    <a:srgbClr val="C0C0C0"/>
                  </a:outerShdw>
                </a:effectLst>
                <a:latin typeface="Arial" charset="0"/>
                <a:ea typeface="ＭＳ Ｐゴシック" pitchFamily="34" charset="-128"/>
                <a:cs typeface="+mn-cs"/>
              </a:rPr>
              <a:t> God has been severed</a:t>
            </a:r>
            <a:r>
              <a:rPr kumimoji="0" lang="en-US" altLang="ja-JP">
                <a:solidFill>
                  <a:srgbClr val="EE282D"/>
                </a:solidFill>
                <a:effectLst>
                  <a:outerShdw blurRad="38100" dist="38100" dir="2700000" algn="tl">
                    <a:srgbClr val="C0C0C0"/>
                  </a:outerShdw>
                </a:effectLst>
                <a:latin typeface="Arial" charset="0"/>
                <a:ea typeface="ＭＳ Ｐゴシック" pitchFamily="34" charset="-128"/>
                <a:cs typeface="+mn-cs"/>
              </a:rPr>
              <a:t> </a:t>
            </a:r>
            <a:r>
              <a:rPr kumimoji="0" lang="en-US" altLang="ko-KR">
                <a:solidFill>
                  <a:srgbClr val="EE282D"/>
                </a:solidFill>
                <a:effectLst>
                  <a:outerShdw blurRad="38100" dist="38100" dir="2700000" algn="tl">
                    <a:srgbClr val="C0C0C0"/>
                  </a:outerShdw>
                </a:effectLst>
                <a:latin typeface="Arial" charset="0"/>
                <a:ea typeface="ＭＳ Ｐゴシック" pitchFamily="34" charset="-128"/>
                <a:cs typeface="+mn-cs"/>
              </a:rPr>
              <a:t> </a:t>
            </a:r>
            <a:r>
              <a:rPr kumimoji="0" lang="en-US" altLang="ko-KR" sz="1200">
                <a:effectLst>
                  <a:outerShdw blurRad="38100" dist="38100" dir="2700000" algn="tl">
                    <a:srgbClr val="C0C0C0"/>
                  </a:outerShdw>
                </a:effectLst>
                <a:latin typeface="Arial" charset="0"/>
                <a:ea typeface="ＭＳ Ｐゴシック" pitchFamily="34" charset="-128"/>
                <a:cs typeface="+mn-cs"/>
              </a:rPr>
              <a:t/>
            </a:r>
            <a:br>
              <a:rPr kumimoji="0" lang="en-US" altLang="ko-KR" sz="1200">
                <a:effectLst>
                  <a:outerShdw blurRad="38100" dist="38100" dir="2700000" algn="tl">
                    <a:srgbClr val="C0C0C0"/>
                  </a:outerShdw>
                </a:effectLst>
                <a:latin typeface="Arial" charset="0"/>
                <a:ea typeface="ＭＳ Ｐゴシック" pitchFamily="34" charset="-128"/>
                <a:cs typeface="+mn-cs"/>
              </a:rPr>
            </a:br>
            <a:r>
              <a:rPr kumimoji="0" lang="en-US" altLang="ko-KR" sz="1200">
                <a:effectLst>
                  <a:outerShdw blurRad="38100" dist="38100" dir="2700000" algn="tl">
                    <a:srgbClr val="C0C0C0"/>
                  </a:outerShdw>
                </a:effectLst>
                <a:latin typeface="Arial" charset="0"/>
                <a:ea typeface="ＭＳ Ｐゴシック" pitchFamily="34" charset="-128"/>
                <a:cs typeface="+mn-cs"/>
              </a:rPr>
              <a:t> </a:t>
            </a:r>
            <a:r>
              <a:rPr kumimoji="0" lang="en-US" altLang="ko-KR" sz="1200">
                <a:latin typeface="Arial" charset="0"/>
                <a:ea typeface="ＭＳ Ｐゴシック" pitchFamily="34" charset="-128"/>
                <a:cs typeface="+mn-cs"/>
              </a:rPr>
              <a:t>(State where a person has left God’s realm of love, and exists</a:t>
            </a:r>
          </a:p>
          <a:p>
            <a:pPr>
              <a:buClr>
                <a:srgbClr val="FFFFFF"/>
              </a:buClr>
              <a:buSzPct val="100000"/>
              <a:buFont typeface="Times New Roman" pitchFamily="18" charset="0"/>
              <a:buNone/>
              <a:defRPr/>
            </a:pPr>
            <a:r>
              <a:rPr kumimoji="0" lang="en-US" altLang="ko-KR" sz="1200">
                <a:latin typeface="Arial" charset="0"/>
                <a:ea typeface="ＭＳ Ｐゴシック" pitchFamily="34" charset="-128"/>
                <a:cs typeface="+mn-cs"/>
              </a:rPr>
              <a:t> within Satan’s realm of dominion, where there is no true love.)</a:t>
            </a:r>
          </a:p>
        </p:txBody>
      </p:sp>
      <p:sp>
        <p:nvSpPr>
          <p:cNvPr id="287753" name="Text Box 12"/>
          <p:cNvSpPr txBox="1">
            <a:spLocks noChangeArrowheads="1"/>
          </p:cNvSpPr>
          <p:nvPr/>
        </p:nvSpPr>
        <p:spPr bwMode="auto">
          <a:xfrm>
            <a:off x="1446213" y="5756275"/>
            <a:ext cx="1050925" cy="2794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dead body</a:t>
            </a:r>
            <a:r>
              <a:rPr kumimoji="0" lang="ja-JP" altLang="en-US" sz="1200">
                <a:latin typeface="Arial" charset="0"/>
                <a:ea typeface="ＭＳ Ｐゴシック" pitchFamily="34" charset="-128"/>
              </a:rPr>
              <a:t>）</a:t>
            </a:r>
          </a:p>
        </p:txBody>
      </p:sp>
      <p:sp>
        <p:nvSpPr>
          <p:cNvPr id="287754" name="Text Box 13"/>
          <p:cNvSpPr txBox="1">
            <a:spLocks noChangeArrowheads="1"/>
          </p:cNvSpPr>
          <p:nvPr/>
        </p:nvSpPr>
        <p:spPr bwMode="auto">
          <a:xfrm>
            <a:off x="2333625" y="5756275"/>
            <a:ext cx="1247775" cy="2794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active person</a:t>
            </a:r>
            <a:r>
              <a:rPr kumimoji="0" lang="en-US" sz="1200">
                <a:latin typeface="Arial" charset="0"/>
                <a:ea typeface="ＭＳ Ｐゴシック" pitchFamily="34" charset="-128"/>
              </a:rPr>
              <a:t>）</a:t>
            </a:r>
          </a:p>
        </p:txBody>
      </p:sp>
      <p:sp>
        <p:nvSpPr>
          <p:cNvPr id="287755" name="Text Box 14"/>
          <p:cNvSpPr txBox="1">
            <a:spLocks noChangeArrowheads="1"/>
          </p:cNvSpPr>
          <p:nvPr/>
        </p:nvSpPr>
        <p:spPr bwMode="auto">
          <a:xfrm>
            <a:off x="4198938" y="5072063"/>
            <a:ext cx="4117975" cy="1004887"/>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Rev. 3: 1 </a:t>
            </a:r>
            <a:r>
              <a:rPr kumimoji="0" lang="en-US" altLang="ja-JP" sz="1200">
                <a:latin typeface="Arial" charset="0"/>
                <a:ea typeface="ＭＳ Ｐゴシック" pitchFamily="34" charset="-128"/>
              </a:rPr>
              <a:t>    </a:t>
            </a:r>
            <a:r>
              <a:rPr kumimoji="0" lang="en-US" altLang="ko-KR" sz="1200">
                <a:latin typeface="Arial" charset="0"/>
                <a:ea typeface="ＭＳ Ｐゴシック" pitchFamily="34" charset="-128"/>
              </a:rPr>
              <a:t>name of being alive------dead</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I John 3: 14 he who does not love—abides in death</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Rom. 6: 23 </a:t>
            </a:r>
            <a:r>
              <a:rPr kumimoji="0" lang="en-US" altLang="ja-JP" sz="1200">
                <a:latin typeface="Arial" charset="0"/>
                <a:ea typeface="ＭＳ Ｐゴシック" pitchFamily="34" charset="-128"/>
              </a:rPr>
              <a:t> </a:t>
            </a:r>
            <a:r>
              <a:rPr kumimoji="0" lang="en-US" altLang="ko-KR" sz="1200">
                <a:latin typeface="Arial" charset="0"/>
                <a:ea typeface="ＭＳ Ｐゴシック" pitchFamily="34" charset="-128"/>
              </a:rPr>
              <a:t>wage of sin  ------ death</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Rom. 8: 6  </a:t>
            </a:r>
            <a:r>
              <a:rPr kumimoji="0" lang="en-US" altLang="ja-JP" sz="1200">
                <a:latin typeface="Arial" charset="0"/>
                <a:ea typeface="ＭＳ Ｐゴシック" pitchFamily="34" charset="-128"/>
              </a:rPr>
              <a:t>  </a:t>
            </a:r>
            <a:r>
              <a:rPr kumimoji="0" lang="en-US" altLang="ko-KR" sz="1200">
                <a:latin typeface="Arial" charset="0"/>
                <a:ea typeface="ＭＳ Ｐゴシック" pitchFamily="34" charset="-128"/>
              </a:rPr>
              <a:t>set the mind on the flesh---death</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    </a:t>
            </a:r>
            <a:r>
              <a:rPr kumimoji="0" lang="en-US" altLang="ja-JP" sz="1200">
                <a:latin typeface="Arial" charset="0"/>
                <a:ea typeface="ＭＳ Ｐゴシック" pitchFamily="34" charset="-128"/>
              </a:rPr>
              <a:t>               </a:t>
            </a:r>
            <a:r>
              <a:rPr kumimoji="0" lang="en-US" altLang="ko-KR" sz="1200">
                <a:latin typeface="Arial" charset="0"/>
                <a:ea typeface="ＭＳ Ｐゴシック" pitchFamily="34" charset="-128"/>
              </a:rPr>
              <a:t>set the mind on the Spirit-----life and peace </a:t>
            </a:r>
          </a:p>
        </p:txBody>
      </p:sp>
      <p:sp>
        <p:nvSpPr>
          <p:cNvPr id="201744" name="Text Box 15"/>
          <p:cNvSpPr txBox="1">
            <a:spLocks noChangeArrowheads="1"/>
          </p:cNvSpPr>
          <p:nvPr/>
        </p:nvSpPr>
        <p:spPr bwMode="auto">
          <a:xfrm>
            <a:off x="4054475" y="1789113"/>
            <a:ext cx="4089400" cy="92551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solidFill>
                  <a:srgbClr val="265AA9"/>
                </a:solidFill>
                <a:latin typeface="+mj-lt"/>
                <a:ea typeface="ＭＳ Ｐゴシック" pitchFamily="34" charset="-128"/>
                <a:cs typeface="+mn-cs"/>
              </a:rPr>
              <a:t>One in heart with God</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(God’s love is the origin of life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 State of being inside God’s true love) </a:t>
            </a:r>
          </a:p>
        </p:txBody>
      </p:sp>
      <p:sp>
        <p:nvSpPr>
          <p:cNvPr id="287757" name="Text Box 16"/>
          <p:cNvSpPr txBox="1">
            <a:spLocks noChangeArrowheads="1"/>
          </p:cNvSpPr>
          <p:nvPr/>
        </p:nvSpPr>
        <p:spPr bwMode="auto">
          <a:xfrm>
            <a:off x="857250" y="285750"/>
            <a:ext cx="5599113" cy="5492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3000">
                <a:latin typeface="Arial" charset="0"/>
                <a:ea typeface="ＭＳ Ｐゴシック" pitchFamily="34" charset="-128"/>
              </a:rPr>
              <a:t>１．</a:t>
            </a:r>
            <a:r>
              <a:rPr kumimoji="0" lang="en-US" altLang="ko-KR" sz="3000">
                <a:latin typeface="Arial" charset="0"/>
                <a:ea typeface="ＭＳ Ｐゴシック" pitchFamily="34" charset="-128"/>
              </a:rPr>
              <a:t>The Meaning of Resurrection</a:t>
            </a:r>
          </a:p>
        </p:txBody>
      </p:sp>
      <p:sp>
        <p:nvSpPr>
          <p:cNvPr id="287758" name="AutoShape 17"/>
          <p:cNvSpPr>
            <a:spLocks/>
          </p:cNvSpPr>
          <p:nvPr/>
        </p:nvSpPr>
        <p:spPr bwMode="auto">
          <a:xfrm rot="3060000" flipH="1" flipV="1">
            <a:off x="2033588" y="2506663"/>
            <a:ext cx="1689100" cy="15875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57240">
            <a:solidFill>
              <a:srgbClr val="63CAD8"/>
            </a:solidFill>
            <a:miter lim="800000"/>
            <a:headEnd/>
            <a:tailEnd type="triangle" w="med" len="med"/>
          </a:ln>
        </p:spPr>
        <p:txBody>
          <a:bodyPr wrap="none" anchor="ctr"/>
          <a:lstStyle/>
          <a:p>
            <a:endParaRPr lang="en-US"/>
          </a:p>
        </p:txBody>
      </p:sp>
      <p:sp>
        <p:nvSpPr>
          <p:cNvPr id="287759" name="AutoShape 18"/>
          <p:cNvSpPr>
            <a:spLocks/>
          </p:cNvSpPr>
          <p:nvPr/>
        </p:nvSpPr>
        <p:spPr bwMode="auto">
          <a:xfrm rot="-8100000" flipH="1" flipV="1">
            <a:off x="1092200" y="2371725"/>
            <a:ext cx="1631950" cy="17780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57240">
            <a:solidFill>
              <a:srgbClr val="F79331"/>
            </a:solidFill>
            <a:miter lim="800000"/>
            <a:headEnd/>
            <a:tailEnd type="triangle" w="med" len="med"/>
          </a:ln>
        </p:spPr>
        <p:txBody>
          <a:bodyPr wrap="none" anchor="ctr"/>
          <a:lstStyle/>
          <a:p>
            <a:endParaRPr lang="en-US"/>
          </a:p>
        </p:txBody>
      </p:sp>
      <p:sp>
        <p:nvSpPr>
          <p:cNvPr id="201748" name="Line 19"/>
          <p:cNvSpPr>
            <a:spLocks noChangeShapeType="1"/>
          </p:cNvSpPr>
          <p:nvPr/>
        </p:nvSpPr>
        <p:spPr bwMode="auto">
          <a:xfrm flipV="1">
            <a:off x="2841625" y="2003425"/>
            <a:ext cx="1252538" cy="373063"/>
          </a:xfrm>
          <a:prstGeom prst="line">
            <a:avLst/>
          </a:prstGeom>
          <a:noFill/>
          <a:ln w="28440">
            <a:solidFill>
              <a:schemeClr val="tx1"/>
            </a:solidFill>
            <a:prstDash val="sysDot"/>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201749" name="Line 20"/>
          <p:cNvSpPr>
            <a:spLocks noChangeShapeType="1"/>
          </p:cNvSpPr>
          <p:nvPr/>
        </p:nvSpPr>
        <p:spPr bwMode="auto">
          <a:xfrm>
            <a:off x="2714625" y="4214813"/>
            <a:ext cx="1179513" cy="206375"/>
          </a:xfrm>
          <a:prstGeom prst="line">
            <a:avLst/>
          </a:prstGeom>
          <a:noFill/>
          <a:ln w="28440">
            <a:solidFill>
              <a:schemeClr val="tx1"/>
            </a:solidFill>
            <a:prstDash val="sysDot"/>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201750" name="Text Box 21"/>
          <p:cNvSpPr txBox="1">
            <a:spLocks noChangeArrowheads="1"/>
          </p:cNvSpPr>
          <p:nvPr/>
        </p:nvSpPr>
        <p:spPr bwMode="auto">
          <a:xfrm>
            <a:off x="1303338" y="6108700"/>
            <a:ext cx="1017587" cy="46355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Resurrected</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spirits</a:t>
            </a:r>
          </a:p>
        </p:txBody>
      </p:sp>
      <p:sp>
        <p:nvSpPr>
          <p:cNvPr id="201751" name="Text Box 22"/>
          <p:cNvSpPr txBox="1">
            <a:spLocks noChangeArrowheads="1"/>
          </p:cNvSpPr>
          <p:nvPr/>
        </p:nvSpPr>
        <p:spPr bwMode="auto">
          <a:xfrm>
            <a:off x="2352675" y="6108700"/>
            <a:ext cx="1160463" cy="46355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Resurrected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Earthly people</a:t>
            </a:r>
          </a:p>
        </p:txBody>
      </p:sp>
      <p:sp>
        <p:nvSpPr>
          <p:cNvPr id="287764" name="Rectangle 23"/>
          <p:cNvSpPr>
            <a:spLocks noChangeArrowheads="1"/>
          </p:cNvSpPr>
          <p:nvPr/>
        </p:nvSpPr>
        <p:spPr bwMode="auto">
          <a:xfrm>
            <a:off x="4138613" y="2809875"/>
            <a:ext cx="4249737" cy="8223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John 11: 25 he who believes in me –shall live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 whoever lives and believes in me –shall never die.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John 5: 24 he who hears my word and believes him who sent me he who believes ---has eternal life</a:t>
            </a:r>
          </a:p>
        </p:txBody>
      </p:sp>
      <p:sp>
        <p:nvSpPr>
          <p:cNvPr id="287765" name="AutoShape 24"/>
          <p:cNvSpPr>
            <a:spLocks noChangeArrowheads="1"/>
          </p:cNvSpPr>
          <p:nvPr/>
        </p:nvSpPr>
        <p:spPr bwMode="auto">
          <a:xfrm>
            <a:off x="3922713" y="1722438"/>
            <a:ext cx="4792662" cy="2155825"/>
          </a:xfrm>
          <a:prstGeom prst="roundRect">
            <a:avLst>
              <a:gd name="adj" fmla="val 16667"/>
            </a:avLst>
          </a:prstGeom>
          <a:no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200">
              <a:latin typeface="Arial" charset="0"/>
              <a:ea typeface="ＭＳ Ｐゴシック" pitchFamily="34" charset="-128"/>
            </a:endParaRPr>
          </a:p>
        </p:txBody>
      </p:sp>
      <p:sp>
        <p:nvSpPr>
          <p:cNvPr id="287766" name="AutoShape 25"/>
          <p:cNvSpPr>
            <a:spLocks noChangeArrowheads="1"/>
          </p:cNvSpPr>
          <p:nvPr/>
        </p:nvSpPr>
        <p:spPr bwMode="auto">
          <a:xfrm>
            <a:off x="3922713" y="4170363"/>
            <a:ext cx="4792662" cy="2065337"/>
          </a:xfrm>
          <a:prstGeom prst="roundRect">
            <a:avLst>
              <a:gd name="adj" fmla="val 16667"/>
            </a:avLst>
          </a:prstGeom>
          <a:no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200">
              <a:latin typeface="Arial" charset="0"/>
              <a:ea typeface="ＭＳ Ｐゴシック" pitchFamily="34" charset="-128"/>
            </a:endParaRPr>
          </a:p>
        </p:txBody>
      </p:sp>
      <p:sp>
        <p:nvSpPr>
          <p:cNvPr id="287767" name="Text Box 26"/>
          <p:cNvSpPr txBox="1">
            <a:spLocks noChangeArrowheads="1"/>
          </p:cNvSpPr>
          <p:nvPr/>
        </p:nvSpPr>
        <p:spPr bwMode="auto">
          <a:xfrm>
            <a:off x="665163" y="901700"/>
            <a:ext cx="4168775" cy="36671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(1) General Concepts of Life and Death</a:t>
            </a:r>
          </a:p>
        </p:txBody>
      </p:sp>
      <p:sp>
        <p:nvSpPr>
          <p:cNvPr id="287768" name="Text Box 27"/>
          <p:cNvSpPr txBox="1">
            <a:spLocks noChangeArrowheads="1"/>
          </p:cNvSpPr>
          <p:nvPr/>
        </p:nvSpPr>
        <p:spPr bwMode="auto">
          <a:xfrm>
            <a:off x="5195888" y="857250"/>
            <a:ext cx="2417762" cy="60166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Life</a:t>
            </a:r>
            <a:r>
              <a:rPr kumimoji="0" lang="en-US" sz="1100">
                <a:latin typeface="Arial" charset="0"/>
                <a:ea typeface="ＭＳ Ｐゴシック" pitchFamily="34" charset="-128"/>
              </a:rPr>
              <a:t>：</a:t>
            </a:r>
            <a:r>
              <a:rPr kumimoji="0" lang="en-US" altLang="ko-KR" sz="1100">
                <a:latin typeface="Arial" charset="0"/>
                <a:ea typeface="ＭＳ Ｐゴシック" pitchFamily="34" charset="-128"/>
              </a:rPr>
              <a:t>state in which the physical self</a:t>
            </a:r>
            <a:br>
              <a:rPr kumimoji="0" lang="en-US" altLang="ko-KR" sz="1100">
                <a:latin typeface="Arial" charset="0"/>
                <a:ea typeface="ＭＳ Ｐゴシック" pitchFamily="34" charset="-128"/>
              </a:rPr>
            </a:br>
            <a:r>
              <a:rPr kumimoji="0" lang="en-US" altLang="ko-KR" sz="1100">
                <a:latin typeface="Arial" charset="0"/>
                <a:ea typeface="ＭＳ Ｐゴシック" pitchFamily="34" charset="-128"/>
              </a:rPr>
              <a:t>maintains its physiological functions</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Death</a:t>
            </a:r>
            <a:r>
              <a:rPr kumimoji="0" lang="en-US" sz="1100">
                <a:latin typeface="Arial" charset="0"/>
                <a:ea typeface="ＭＳ Ｐゴシック" pitchFamily="34" charset="-128"/>
              </a:rPr>
              <a:t>： </a:t>
            </a:r>
            <a:r>
              <a:rPr kumimoji="0" lang="en-US" altLang="ko-KR" sz="1100">
                <a:latin typeface="Arial" charset="0"/>
                <a:ea typeface="ＭＳ Ｐゴシック" pitchFamily="34" charset="-128"/>
              </a:rPr>
              <a:t>end of physical life</a:t>
            </a:r>
            <a:r>
              <a:rPr kumimoji="0" lang="en-US" sz="1100">
                <a:latin typeface="Arial" charset="0"/>
                <a:ea typeface="ＭＳ Ｐゴシック" pitchFamily="34" charset="-128"/>
              </a:rPr>
              <a:t>、</a:t>
            </a:r>
            <a:r>
              <a:rPr kumimoji="0" lang="en-US" altLang="ko-KR" sz="1100">
                <a:latin typeface="Arial" charset="0"/>
                <a:ea typeface="ＭＳ Ｐゴシック" pitchFamily="34" charset="-128"/>
              </a:rPr>
              <a:t>corpse</a:t>
            </a:r>
          </a:p>
        </p:txBody>
      </p:sp>
      <p:sp>
        <p:nvSpPr>
          <p:cNvPr id="287769" name="AutoShape 28"/>
          <p:cNvSpPr>
            <a:spLocks/>
          </p:cNvSpPr>
          <p:nvPr/>
        </p:nvSpPr>
        <p:spPr bwMode="auto">
          <a:xfrm>
            <a:off x="5143500" y="955675"/>
            <a:ext cx="46038" cy="357188"/>
          </a:xfrm>
          <a:prstGeom prst="leftBrace">
            <a:avLst>
              <a:gd name="adj1" fmla="val 34734"/>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287770" name="AutoShape 29"/>
          <p:cNvSpPr>
            <a:spLocks/>
          </p:cNvSpPr>
          <p:nvPr/>
        </p:nvSpPr>
        <p:spPr bwMode="auto">
          <a:xfrm>
            <a:off x="4137025" y="2898775"/>
            <a:ext cx="46038" cy="649288"/>
          </a:xfrm>
          <a:prstGeom prst="leftBracket">
            <a:avLst>
              <a:gd name="adj" fmla="val 98527"/>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200">
              <a:latin typeface="Arial" charset="0"/>
              <a:ea typeface="ＭＳ Ｐゴシック" pitchFamily="34" charset="-128"/>
            </a:endParaRPr>
          </a:p>
        </p:txBody>
      </p:sp>
      <p:sp>
        <p:nvSpPr>
          <p:cNvPr id="287771" name="AutoShape 30"/>
          <p:cNvSpPr>
            <a:spLocks/>
          </p:cNvSpPr>
          <p:nvPr/>
        </p:nvSpPr>
        <p:spPr bwMode="auto">
          <a:xfrm>
            <a:off x="4071938" y="5226050"/>
            <a:ext cx="71437" cy="698500"/>
          </a:xfrm>
          <a:prstGeom prst="leftBracket">
            <a:avLst>
              <a:gd name="adj" fmla="val 66498"/>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200">
              <a:latin typeface="Arial" charset="0"/>
              <a:ea typeface="ＭＳ Ｐゴシック" pitchFamily="34" charset="-128"/>
            </a:endParaRPr>
          </a:p>
        </p:txBody>
      </p:sp>
      <p:sp>
        <p:nvSpPr>
          <p:cNvPr id="287772" name="TextBox 31"/>
          <p:cNvSpPr txBox="1">
            <a:spLocks noChangeArrowheads="1"/>
          </p:cNvSpPr>
          <p:nvPr/>
        </p:nvSpPr>
        <p:spPr bwMode="auto">
          <a:xfrm>
            <a:off x="-571500" y="2870200"/>
            <a:ext cx="2500313" cy="708025"/>
          </a:xfrm>
          <a:prstGeom prst="rect">
            <a:avLst/>
          </a:prstGeom>
          <a:noFill/>
          <a:ln w="9525">
            <a:noFill/>
            <a:miter lim="800000"/>
            <a:headEnd/>
            <a:tailEnd/>
          </a:ln>
        </p:spPr>
        <p:txBody>
          <a:bodyPr>
            <a:spAutoFit/>
          </a:bodyPr>
          <a:lstStyle/>
          <a:p>
            <a:pPr algn="r" defTabSz="449263">
              <a:buClr>
                <a:srgbClr val="FFFFFF"/>
              </a:buClr>
              <a:buSzPct val="100000"/>
              <a:buFont typeface="Times New Roman" pitchFamily="18" charset="0"/>
              <a:buNone/>
              <a:tabLst>
                <a:tab pos="54292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Times New Roman" pitchFamily="18" charset="0"/>
                <a:ea typeface="ＭＳ Ｐゴシック" pitchFamily="34" charset="-128"/>
              </a:rPr>
              <a:t>Resurrection</a:t>
            </a:r>
          </a:p>
          <a:p>
            <a:pPr algn="r" defTabSz="449263">
              <a:buClr>
                <a:srgbClr val="FFFFFF"/>
              </a:buClr>
              <a:buSzPct val="100000"/>
              <a:buFont typeface="Times New Roman" pitchFamily="18" charset="0"/>
              <a:buNone/>
              <a:tabLst>
                <a:tab pos="54292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Times New Roman" pitchFamily="18" charset="0"/>
                <a:ea typeface="ＭＳ Ｐゴシック" pitchFamily="34" charset="-128"/>
              </a:rPr>
              <a:t>               </a:t>
            </a:r>
            <a:r>
              <a:rPr kumimoji="0" lang="en-US" sz="1200">
                <a:latin typeface="Times New Roman" pitchFamily="18" charset="0"/>
                <a:ea typeface="ＭＳ Ｐゴシック" pitchFamily="34" charset="-128"/>
              </a:rPr>
              <a:t>（</a:t>
            </a:r>
            <a:r>
              <a:rPr kumimoji="0" lang="en-US" altLang="ko-KR" sz="1200">
                <a:latin typeface="Times New Roman" pitchFamily="18" charset="0"/>
                <a:ea typeface="ＭＳ Ｐゴシック" pitchFamily="34" charset="-128"/>
              </a:rPr>
              <a:t>process phenomena</a:t>
            </a:r>
            <a:r>
              <a:rPr kumimoji="0" lang="en-US" sz="1200">
                <a:latin typeface="Times New Roman" pitchFamily="18" charset="0"/>
                <a:ea typeface="ＭＳ Ｐゴシック" pitchFamily="34" charset="-128"/>
              </a:rPr>
              <a:t>）</a:t>
            </a:r>
          </a:p>
          <a:p>
            <a:pPr defTabSz="449263">
              <a:buClr>
                <a:srgbClr val="FFFFFF"/>
              </a:buClr>
              <a:buSzPct val="100000"/>
              <a:buFont typeface="Times New Roman" pitchFamily="18" charset="0"/>
              <a:buNone/>
              <a:tabLst>
                <a:tab pos="54292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ko-KR" altLang="en-US" sz="1200">
              <a:latin typeface="Arial" charset="0"/>
              <a:ea typeface="ＭＳ Ｐゴシック" pitchFamily="34" charset="-128"/>
            </a:endParaRPr>
          </a:p>
        </p:txBody>
      </p:sp>
      <p:sp>
        <p:nvSpPr>
          <p:cNvPr id="287773" name="TextBox 32"/>
          <p:cNvSpPr txBox="1">
            <a:spLocks noChangeArrowheads="1"/>
          </p:cNvSpPr>
          <p:nvPr/>
        </p:nvSpPr>
        <p:spPr bwMode="auto">
          <a:xfrm>
            <a:off x="2857500" y="2936875"/>
            <a:ext cx="785813" cy="584200"/>
          </a:xfrm>
          <a:prstGeom prst="rect">
            <a:avLst/>
          </a:prstGeom>
          <a:noFill/>
          <a:ln w="9525">
            <a:noFill/>
            <a:miter lim="800000"/>
            <a:headEnd/>
            <a:tailEnd/>
          </a:ln>
        </p:spPr>
        <p:txBody>
          <a:bodyPr>
            <a:spAutoFit/>
          </a:bodyPr>
          <a:lstStyle/>
          <a:p>
            <a:pPr defTabSz="449263">
              <a:buClr>
                <a:srgbClr val="FFFFFF"/>
              </a:buClr>
              <a:buSzPct val="100000"/>
              <a:buFont typeface="Times New Roman" pitchFamily="18" charset="0"/>
              <a:buNone/>
            </a:pPr>
            <a:r>
              <a:rPr kumimoji="0" lang="en-US" altLang="ko-KR" sz="1600">
                <a:latin typeface="Arial" charset="0"/>
                <a:ea typeface="ＭＳ Ｐゴシック" pitchFamily="34" charset="-128"/>
              </a:rPr>
              <a:t>Fall</a:t>
            </a:r>
          </a:p>
          <a:p>
            <a:pPr defTabSz="449263">
              <a:buClr>
                <a:srgbClr val="FFFFFF"/>
              </a:buClr>
              <a:buSzPct val="100000"/>
              <a:buFont typeface="Times New Roman" pitchFamily="18" charset="0"/>
              <a:buNone/>
            </a:pPr>
            <a:endParaRPr kumimoji="0" lang="en-US" altLang="ko-KR" sz="1600" b="1">
              <a:solidFill>
                <a:schemeClr val="bg1"/>
              </a:solidFill>
              <a:latin typeface="Times New Roman" pitchFamily="18" charset="0"/>
              <a:ea typeface="ＭＳ Ｐゴシック" pitchFamily="34" charset="-128"/>
            </a:endParaRPr>
          </a:p>
        </p:txBody>
      </p:sp>
      <p:sp>
        <p:nvSpPr>
          <p:cNvPr id="287774" name="직사각형 34"/>
          <p:cNvSpPr>
            <a:spLocks noChangeArrowheads="1"/>
          </p:cNvSpPr>
          <p:nvPr/>
        </p:nvSpPr>
        <p:spPr bwMode="auto">
          <a:xfrm>
            <a:off x="179388" y="5303838"/>
            <a:ext cx="1428750" cy="357187"/>
          </a:xfrm>
          <a:prstGeom prst="rect">
            <a:avLst/>
          </a:prstGeom>
          <a:noFill/>
          <a:ln w="9525" algn="ctr">
            <a:solidFill>
              <a:schemeClr val="tx1"/>
            </a:solidFill>
            <a:round/>
            <a:headEnd/>
            <a:tailEnd/>
          </a:ln>
        </p:spPr>
        <p:txBody>
          <a:bodyPr/>
          <a:lstStyle/>
          <a:p>
            <a:pPr defTabSz="449263">
              <a:buClr>
                <a:srgbClr val="FFFFFF"/>
              </a:buClr>
              <a:buSzPct val="100000"/>
              <a:buFont typeface="Times New Roman" pitchFamily="18" charset="0"/>
              <a:buNone/>
            </a:pPr>
            <a:r>
              <a:rPr kumimoji="0" lang="en-US" altLang="ko-KR" sz="1600">
                <a:latin typeface="Arial" charset="0"/>
                <a:ea typeface="ＭＳ Ｐゴシック" pitchFamily="34" charset="-128"/>
              </a:rPr>
              <a:t>  Luke    9: 60</a:t>
            </a:r>
          </a:p>
          <a:p>
            <a:pPr defTabSz="449263">
              <a:buClr>
                <a:srgbClr val="FFFFFF"/>
              </a:buClr>
              <a:buSzPct val="100000"/>
              <a:buFont typeface="Times New Roman" pitchFamily="18" charset="0"/>
              <a:buNone/>
            </a:pPr>
            <a:endParaRPr kumimoji="0" lang="en-US" altLang="ko-KR" sz="1600">
              <a:solidFill>
                <a:schemeClr val="bg1"/>
              </a:solidFill>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1"/>
          <p:cNvSpPr>
            <a:spLocks noChangeArrowheads="1"/>
          </p:cNvSpPr>
          <p:nvPr/>
        </p:nvSpPr>
        <p:spPr bwMode="auto">
          <a:xfrm>
            <a:off x="473075" y="612775"/>
            <a:ext cx="8442325" cy="4889500"/>
          </a:xfrm>
          <a:prstGeom prst="rect">
            <a:avLst/>
          </a:prstGeom>
          <a:noFill/>
          <a:ln w="9525">
            <a:noFill/>
            <a:miter lim="800000"/>
            <a:headEnd/>
            <a:tailEnd/>
          </a:ln>
        </p:spPr>
        <p:txBody>
          <a:bodyPr wrap="none" lIns="90000" tIns="46800" rIns="90000" bIns="46800" anchor="ctr">
            <a:spAutoFit/>
          </a:bodyPr>
          <a:lstStyle/>
          <a:p>
            <a:pPr indent="127000"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300">
                <a:latin typeface="Arial" charset="0"/>
                <a:ea typeface="ＭＳ Ｐゴシック" pitchFamily="34" charset="-128"/>
              </a:rPr>
              <a:t>(3) The Meaning of Resurrection </a:t>
            </a:r>
          </a:p>
          <a:p>
            <a:pPr indent="127000"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2400">
                <a:latin typeface="Arial" charset="0"/>
                <a:ea typeface="ＭＳ Ｐゴシック" pitchFamily="34" charset="-128"/>
              </a:rPr>
              <a:t>　  </a:t>
            </a:r>
            <a:r>
              <a:rPr kumimoji="0" lang="en-US" altLang="ja-JP">
                <a:latin typeface="Arial" charset="0"/>
                <a:ea typeface="ＭＳ Ｐゴシック" pitchFamily="34" charset="-128"/>
              </a:rPr>
              <a:t>Resurrection may be defined as</a:t>
            </a:r>
            <a:endParaRPr kumimoji="0" lang="en-US" altLang="ko-KR">
              <a:latin typeface="Arial" charset="0"/>
              <a:ea typeface="ＭＳ Ｐゴシック" pitchFamily="34" charset="-128"/>
            </a:endParaRPr>
          </a:p>
          <a:p>
            <a:pPr indent="127000"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　 　</a:t>
            </a:r>
            <a:r>
              <a:rPr kumimoji="0" lang="en-US" altLang="ja-JP" u="sng">
                <a:latin typeface="Arial" charset="0"/>
                <a:ea typeface="ＭＳ Ｐゴシック" pitchFamily="34" charset="-128"/>
              </a:rPr>
              <a:t>the process of being restored from the realm of Satan’s dominion</a:t>
            </a:r>
            <a:br>
              <a:rPr kumimoji="0" lang="en-US" altLang="ja-JP" u="sng">
                <a:latin typeface="Arial" charset="0"/>
                <a:ea typeface="ＭＳ Ｐゴシック" pitchFamily="34" charset="-128"/>
              </a:rPr>
            </a:br>
            <a:r>
              <a:rPr kumimoji="0" lang="en-US" altLang="ja-JP">
                <a:latin typeface="Arial" charset="0"/>
                <a:ea typeface="ＭＳ Ｐゴシック" pitchFamily="34" charset="-128"/>
              </a:rPr>
              <a:t>        </a:t>
            </a:r>
            <a:r>
              <a:rPr kumimoji="0" lang="en-US" altLang="ja-JP" u="sng">
                <a:latin typeface="Arial" charset="0"/>
                <a:ea typeface="ＭＳ Ｐゴシック" pitchFamily="34" charset="-128"/>
              </a:rPr>
              <a:t>to the realm of God’s direct dominion, through the providence of </a:t>
            </a:r>
            <a:br>
              <a:rPr kumimoji="0" lang="en-US" altLang="ja-JP" u="sng">
                <a:latin typeface="Arial" charset="0"/>
                <a:ea typeface="ＭＳ Ｐゴシック" pitchFamily="34" charset="-128"/>
              </a:rPr>
            </a:br>
            <a:r>
              <a:rPr kumimoji="0" lang="en-US" altLang="ja-JP">
                <a:latin typeface="Arial" charset="0"/>
                <a:ea typeface="ＭＳ Ｐゴシック" pitchFamily="34" charset="-128"/>
              </a:rPr>
              <a:t>        </a:t>
            </a:r>
            <a:r>
              <a:rPr kumimoji="0" lang="en-US" altLang="ja-JP" u="sng">
                <a:latin typeface="Arial" charset="0"/>
                <a:ea typeface="ＭＳ Ｐゴシック" pitchFamily="34" charset="-128"/>
              </a:rPr>
              <a:t>restoration.</a:t>
            </a:r>
            <a:r>
              <a:rPr kumimoji="0" lang="en-US" altLang="ja-JP">
                <a:latin typeface="Arial" charset="0"/>
                <a:ea typeface="ＭＳ Ｐゴシック" pitchFamily="34" charset="-128"/>
              </a:rPr>
              <a:t>　Accordingly, whenever we repent of our sins and rise </a:t>
            </a:r>
          </a:p>
          <a:p>
            <a:pPr indent="127000"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      to a higher state of goodness, we are resurrected to that degree.</a:t>
            </a:r>
          </a:p>
          <a:p>
            <a:pPr indent="127000"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2400">
              <a:latin typeface="Arial" charset="0"/>
              <a:ea typeface="ＭＳ Ｐゴシック" pitchFamily="34" charset="-128"/>
            </a:endParaRPr>
          </a:p>
          <a:p>
            <a:pPr indent="127000"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300">
                <a:latin typeface="Arial" charset="0"/>
                <a:ea typeface="ＭＳ Ｐゴシック" pitchFamily="34" charset="-128"/>
              </a:rPr>
              <a:t>(4) What Changes does Resurrection cause in Human Beings?</a:t>
            </a:r>
          </a:p>
          <a:p>
            <a:pPr indent="127000"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  </a:t>
            </a:r>
            <a:r>
              <a:rPr kumimoji="0" lang="en-US" sz="2400">
                <a:latin typeface="Arial" charset="0"/>
                <a:ea typeface="ＭＳ Ｐゴシック" pitchFamily="34" charset="-128"/>
              </a:rPr>
              <a:t>　</a:t>
            </a:r>
            <a:r>
              <a:rPr kumimoji="0" lang="en-US">
                <a:latin typeface="Arial" charset="0"/>
                <a:ea typeface="ＭＳ Ｐゴシック" pitchFamily="34" charset="-128"/>
              </a:rPr>
              <a:t>　</a:t>
            </a:r>
            <a:r>
              <a:rPr kumimoji="0" lang="en-US" altLang="ko-KR">
                <a:latin typeface="Arial" charset="0"/>
                <a:ea typeface="ＭＳ Ｐゴシック" pitchFamily="34" charset="-128"/>
              </a:rPr>
              <a:t>External: No change</a:t>
            </a:r>
          </a:p>
          <a:p>
            <a:pPr indent="127000"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a:t>
            </a:r>
            <a:r>
              <a:rPr kumimoji="0" lang="en-US">
                <a:latin typeface="Arial" charset="0"/>
                <a:ea typeface="ＭＳ Ｐゴシック" pitchFamily="34" charset="-128"/>
              </a:rPr>
              <a:t>　　</a:t>
            </a:r>
            <a:r>
              <a:rPr kumimoji="0" lang="ko-KR" altLang="en-US">
                <a:latin typeface="Arial" charset="0"/>
                <a:ea typeface="ＭＳ Ｐゴシック" pitchFamily="34" charset="-128"/>
              </a:rPr>
              <a:t>  </a:t>
            </a:r>
            <a:r>
              <a:rPr kumimoji="0" lang="en-US" altLang="ko-KR">
                <a:latin typeface="Arial" charset="0"/>
                <a:ea typeface="ＭＳ Ｐゴシック" pitchFamily="34" charset="-128"/>
              </a:rPr>
              <a:t>Internal: Spiritual change (From Satan’s haunt to God’s home)</a:t>
            </a:r>
            <a:r>
              <a:rPr kumimoji="0" lang="ar-SA" altLang="ko-KR">
                <a:latin typeface="Arial" charset="0"/>
                <a:ea typeface="ＭＳ Ｐゴシック" pitchFamily="34" charset="-128"/>
              </a:rPr>
              <a:t>‏</a:t>
            </a:r>
            <a:endParaRPr kumimoji="0" lang="en-US" altLang="ko-KR">
              <a:latin typeface="Arial" charset="0"/>
              <a:ea typeface="ＭＳ Ｐゴシック" pitchFamily="34" charset="-128"/>
            </a:endParaRPr>
          </a:p>
          <a:p>
            <a:pPr indent="127000"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a:latin typeface="Arial" charset="0"/>
              <a:ea typeface="ＭＳ Ｐゴシック" pitchFamily="34" charset="-128"/>
            </a:endParaRPr>
          </a:p>
          <a:p>
            <a:pPr indent="127000"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　　　Ex.</a:t>
            </a:r>
            <a:r>
              <a:rPr kumimoji="0" lang="en-US" altLang="ko-KR">
                <a:latin typeface="Arial" charset="0"/>
                <a:ea typeface="ＭＳ Ｐゴシック" pitchFamily="34" charset="-128"/>
              </a:rPr>
              <a:t>)  Jesus’ disciples</a:t>
            </a:r>
          </a:p>
          <a:p>
            <a:pPr indent="127000"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　　　　    　</a:t>
            </a:r>
            <a:r>
              <a:rPr kumimoji="0" lang="en-US" altLang="ko-KR">
                <a:latin typeface="Arial" charset="0"/>
                <a:ea typeface="ＭＳ Ｐゴシック" pitchFamily="34" charset="-128"/>
              </a:rPr>
              <a:t>No significant external changes after becoming disciples.</a:t>
            </a:r>
          </a:p>
        </p:txBody>
      </p:sp>
      <p:sp>
        <p:nvSpPr>
          <p:cNvPr id="289794" name="AutoShape 2"/>
          <p:cNvSpPr>
            <a:spLocks/>
          </p:cNvSpPr>
          <p:nvPr/>
        </p:nvSpPr>
        <p:spPr bwMode="auto">
          <a:xfrm>
            <a:off x="1071563" y="4214813"/>
            <a:ext cx="71437" cy="428625"/>
          </a:xfrm>
          <a:prstGeom prst="leftBracket">
            <a:avLst>
              <a:gd name="adj" fmla="val 67223"/>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1"/>
          <p:cNvSpPr>
            <a:spLocks noChangeArrowheads="1"/>
          </p:cNvSpPr>
          <p:nvPr/>
        </p:nvSpPr>
        <p:spPr bwMode="auto">
          <a:xfrm>
            <a:off x="930275" y="1600200"/>
            <a:ext cx="7999413" cy="2943225"/>
          </a:xfrm>
          <a:prstGeom prst="rect">
            <a:avLst/>
          </a:prstGeom>
          <a:noFill/>
          <a:ln w="9525">
            <a:noFill/>
            <a:miter lim="800000"/>
            <a:headEnd/>
            <a:tailEnd/>
          </a:ln>
        </p:spPr>
        <p:txBody>
          <a:bodyPr lIns="90000" tIns="46800" rIns="90000" bIns="46800" anchor="ctr">
            <a:spAutoFit/>
          </a:bodyPr>
          <a:lstStyle/>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Resurrection is needed, because human beings died as a result of the Fall.</a:t>
            </a:r>
            <a:br>
              <a:rPr kumimoji="0" lang="en-US" altLang="ko-KR" sz="1600">
                <a:latin typeface="Arial" charset="0"/>
                <a:ea typeface="ＭＳ Ｐゴシック" pitchFamily="34" charset="-128"/>
              </a:rPr>
            </a:br>
            <a:r>
              <a:rPr kumimoji="0" lang="en-US" altLang="ko-KR" sz="1600">
                <a:latin typeface="Arial" charset="0"/>
                <a:ea typeface="ＭＳ Ｐゴシック" pitchFamily="34" charset="-128"/>
              </a:rPr>
              <a:t>What type of death was brought about by the Fall of the first human ancestors?</a:t>
            </a:r>
          </a:p>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300">
                <a:latin typeface="Arial" charset="0"/>
                <a:ea typeface="ＭＳ Ｐゴシック" pitchFamily="34" charset="-128"/>
              </a:rPr>
              <a:t>1) Gen. 2: 17 </a:t>
            </a:r>
            <a:r>
              <a:rPr kumimoji="0" lang="en-US" sz="1300">
                <a:latin typeface="Arial" charset="0"/>
                <a:ea typeface="ＭＳ Ｐゴシック" pitchFamily="34" charset="-128"/>
              </a:rPr>
              <a:t>：“</a:t>
            </a:r>
            <a:r>
              <a:rPr kumimoji="0" lang="en-US" altLang="ko-KR" sz="1300">
                <a:latin typeface="Arial" charset="0"/>
                <a:ea typeface="ＭＳ Ｐゴシック" pitchFamily="34" charset="-128"/>
              </a:rPr>
              <a:t>…on the day they ate of the tree of the knowledge of good and evil  they will surely die.”</a:t>
            </a:r>
          </a:p>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300">
                <a:latin typeface="Arial" charset="0"/>
                <a:ea typeface="ＭＳ Ｐゴシック" pitchFamily="34" charset="-128"/>
              </a:rPr>
              <a:t>　　</a:t>
            </a:r>
            <a:r>
              <a:rPr kumimoji="0" lang="en-US" altLang="ko-KR" sz="1300">
                <a:latin typeface="Arial" charset="0"/>
                <a:ea typeface="ＭＳ Ｐゴシック" pitchFamily="34" charset="-128"/>
              </a:rPr>
              <a:t>These words did not refer to </a:t>
            </a:r>
            <a:r>
              <a:rPr kumimoji="0" lang="en-US" altLang="ja-JP" sz="1300">
                <a:latin typeface="Arial" charset="0"/>
                <a:ea typeface="ＭＳ Ｐゴシック" pitchFamily="34" charset="-128"/>
              </a:rPr>
              <a:t>the end of physical life.</a:t>
            </a:r>
            <a:endParaRPr kumimoji="0" lang="en-US" altLang="ko-KR" sz="1300">
              <a:latin typeface="Arial" charset="0"/>
              <a:ea typeface="ＭＳ Ｐゴシック" pitchFamily="34" charset="-128"/>
            </a:endParaRPr>
          </a:p>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300">
                <a:latin typeface="Arial" charset="0"/>
                <a:ea typeface="ＭＳ Ｐゴシック" pitchFamily="34" charset="-128"/>
              </a:rPr>
              <a:t>　　Adam and Eve after the Fall continued their earthly life for over 900 years</a:t>
            </a:r>
            <a:r>
              <a:rPr kumimoji="0" lang="en-US" altLang="ko-KR" sz="1300">
                <a:latin typeface="Arial" charset="0"/>
                <a:ea typeface="ＭＳ Ｐゴシック" pitchFamily="34" charset="-128"/>
              </a:rPr>
              <a:t>, living their lives</a:t>
            </a:r>
            <a:r>
              <a:rPr kumimoji="0" lang="en-US" altLang="ja-JP" sz="1300">
                <a:latin typeface="Arial" charset="0"/>
                <a:ea typeface="ＭＳ Ｐゴシック" pitchFamily="34" charset="-128"/>
              </a:rPr>
              <a:t> and b</a:t>
            </a:r>
            <a:r>
              <a:rPr kumimoji="0" lang="en-US" altLang="ko-KR" sz="1300">
                <a:latin typeface="Arial" charset="0"/>
                <a:ea typeface="ＭＳ Ｐゴシック" pitchFamily="34" charset="-128"/>
              </a:rPr>
              <a:t>earing</a:t>
            </a:r>
          </a:p>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300">
                <a:latin typeface="Arial" charset="0"/>
                <a:ea typeface="ＭＳ Ｐゴシック" pitchFamily="34" charset="-128"/>
              </a:rPr>
              <a:t>     children. </a:t>
            </a:r>
            <a:r>
              <a:rPr kumimoji="0" lang="en-US" altLang="ja-JP" sz="1300">
                <a:latin typeface="Arial" charset="0"/>
                <a:ea typeface="ＭＳ Ｐゴシック" pitchFamily="34" charset="-128"/>
              </a:rPr>
              <a:t>Hence, the death caused by the Fall </a:t>
            </a:r>
            <a:r>
              <a:rPr kumimoji="0" lang="en-US" altLang="ko-KR" sz="1300">
                <a:latin typeface="Arial" charset="0"/>
                <a:ea typeface="ＭＳ Ｐゴシック" pitchFamily="34" charset="-128"/>
              </a:rPr>
              <a:t>was not the end of physical life, but rather a state of</a:t>
            </a:r>
          </a:p>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300">
                <a:latin typeface="Arial" charset="0"/>
                <a:ea typeface="ＭＳ Ｐゴシック" pitchFamily="34" charset="-128"/>
              </a:rPr>
              <a:t>     spiritual death in which we are cut off from God’s love. The Fall was not the cause of physical death. </a:t>
            </a:r>
          </a:p>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300" u="sng">
              <a:latin typeface="Arial" charset="0"/>
              <a:ea typeface="ＭＳ Ｐゴシック" pitchFamily="34" charset="-128"/>
            </a:endParaRPr>
          </a:p>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300">
                <a:latin typeface="Arial" charset="0"/>
                <a:ea typeface="ＭＳ Ｐゴシック" pitchFamily="34" charset="-128"/>
              </a:rPr>
              <a:t>2) We see in the Principle of Creation that no life form consisting of material can exist for eternity. </a:t>
            </a:r>
          </a:p>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300">
                <a:latin typeface="Arial" charset="0"/>
                <a:ea typeface="ＭＳ Ｐゴシック" pitchFamily="34" charset="-128"/>
              </a:rPr>
              <a:t>    If human beings were to live on earth forever in the flesh, there is no need for God to create </a:t>
            </a:r>
            <a:br>
              <a:rPr kumimoji="0" lang="en-US" altLang="ko-KR" sz="1300">
                <a:latin typeface="Arial" charset="0"/>
                <a:ea typeface="ＭＳ Ｐゴシック" pitchFamily="34" charset="-128"/>
              </a:rPr>
            </a:br>
            <a:r>
              <a:rPr kumimoji="0" lang="en-US" altLang="ko-KR" sz="1300">
                <a:latin typeface="Arial" charset="0"/>
                <a:ea typeface="ＭＳ Ｐゴシック" pitchFamily="34" charset="-128"/>
              </a:rPr>
              <a:t>    the spirit world. According to the Principle of Creation, human beings were originally created to grow old</a:t>
            </a:r>
          </a:p>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300">
                <a:latin typeface="Arial" charset="0"/>
                <a:ea typeface="ＭＳ Ｐゴシック" pitchFamily="34" charset="-128"/>
              </a:rPr>
              <a:t>    and return to dust. (Ecc12: 7)</a:t>
            </a:r>
            <a:r>
              <a:rPr kumimoji="0" lang="ar-SA" altLang="ko-KR" sz="1300">
                <a:latin typeface="Arial" charset="0"/>
                <a:ea typeface="ＭＳ Ｐゴシック" pitchFamily="34" charset="-128"/>
              </a:rPr>
              <a:t>‏</a:t>
            </a:r>
            <a:endParaRPr kumimoji="0" lang="en-US" altLang="ko-KR" sz="1300">
              <a:latin typeface="Arial" charset="0"/>
              <a:ea typeface="ＭＳ Ｐゴシック" pitchFamily="34" charset="-128"/>
            </a:endParaRPr>
          </a:p>
        </p:txBody>
      </p:sp>
      <p:sp>
        <p:nvSpPr>
          <p:cNvPr id="291842" name="Text Box 2"/>
          <p:cNvSpPr txBox="1">
            <a:spLocks noChangeArrowheads="1"/>
          </p:cNvSpPr>
          <p:nvPr/>
        </p:nvSpPr>
        <p:spPr bwMode="auto">
          <a:xfrm>
            <a:off x="498475" y="642938"/>
            <a:ext cx="5757863" cy="4572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(5) The Death Caused by the Human Fall</a:t>
            </a:r>
          </a:p>
        </p:txBody>
      </p:sp>
      <p:sp>
        <p:nvSpPr>
          <p:cNvPr id="291843" name="Rectangle 3"/>
          <p:cNvSpPr>
            <a:spLocks noChangeArrowheads="1"/>
          </p:cNvSpPr>
          <p:nvPr/>
        </p:nvSpPr>
        <p:spPr bwMode="auto">
          <a:xfrm>
            <a:off x="395288" y="5429250"/>
            <a:ext cx="8858250" cy="8223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Death caused by the Fall</a:t>
            </a:r>
            <a:r>
              <a:rPr kumimoji="0" lang="en-US" sz="2400">
                <a:latin typeface="Arial" charset="0"/>
                <a:ea typeface="ＭＳ Ｐゴシック" pitchFamily="34" charset="-128"/>
              </a:rPr>
              <a:t>： </a:t>
            </a:r>
            <a:r>
              <a:rPr kumimoji="0" lang="en-US" altLang="ko-KR" sz="2400">
                <a:latin typeface="Arial" charset="0"/>
                <a:ea typeface="ＭＳ Ｐゴシック" pitchFamily="34" charset="-128"/>
              </a:rPr>
              <a:t>Descent from good dominion of God </a:t>
            </a:r>
            <a:r>
              <a:rPr kumimoji="0" lang="en-US" altLang="ja-JP" sz="2400">
                <a:latin typeface="Arial" charset="0"/>
                <a:ea typeface="ＭＳ Ｐゴシック" pitchFamily="34" charset="-128"/>
              </a:rPr>
              <a: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2400">
                <a:latin typeface="Arial" charset="0"/>
                <a:ea typeface="ＭＳ Ｐゴシック" pitchFamily="34" charset="-128"/>
              </a:rPr>
              <a:t>                                           </a:t>
            </a:r>
            <a:r>
              <a:rPr kumimoji="0" lang="en-US" altLang="ko-KR" sz="2400">
                <a:latin typeface="Arial" charset="0"/>
                <a:ea typeface="ＭＳ Ｐゴシック" pitchFamily="34" charset="-128"/>
              </a:rPr>
              <a:t>into the evil dominion of Satan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Line 13"/>
          <p:cNvSpPr>
            <a:spLocks noChangeShapeType="1"/>
          </p:cNvSpPr>
          <p:nvPr/>
        </p:nvSpPr>
        <p:spPr bwMode="auto">
          <a:xfrm>
            <a:off x="4932363" y="3429000"/>
            <a:ext cx="0" cy="1295400"/>
          </a:xfrm>
          <a:prstGeom prst="line">
            <a:avLst/>
          </a:prstGeom>
          <a:noFill/>
          <a:ln w="38160">
            <a:solidFill>
              <a:srgbClr val="3C6DB6"/>
            </a:solidFill>
            <a:miter lim="800000"/>
            <a:headEnd/>
            <a:tailEnd type="triangle" w="med" len="med"/>
          </a:ln>
        </p:spPr>
        <p:txBody>
          <a:bodyPr/>
          <a:lstStyle/>
          <a:p>
            <a:endParaRPr lang="en-US"/>
          </a:p>
        </p:txBody>
      </p:sp>
      <p:sp>
        <p:nvSpPr>
          <p:cNvPr id="17410" name="Line 9"/>
          <p:cNvSpPr>
            <a:spLocks noChangeShapeType="1"/>
          </p:cNvSpPr>
          <p:nvPr/>
        </p:nvSpPr>
        <p:spPr bwMode="auto">
          <a:xfrm>
            <a:off x="3063875" y="5227638"/>
            <a:ext cx="1312863" cy="1587"/>
          </a:xfrm>
          <a:prstGeom prst="line">
            <a:avLst/>
          </a:prstGeom>
          <a:noFill/>
          <a:ln w="57240">
            <a:solidFill>
              <a:srgbClr val="3C6DB6"/>
            </a:solidFill>
            <a:miter lim="800000"/>
            <a:headEnd/>
            <a:tailEnd type="triangle" w="med" len="med"/>
          </a:ln>
        </p:spPr>
        <p:txBody>
          <a:bodyPr/>
          <a:lstStyle/>
          <a:p>
            <a:endParaRPr lang="en-US"/>
          </a:p>
        </p:txBody>
      </p:sp>
      <p:sp>
        <p:nvSpPr>
          <p:cNvPr id="17411" name="Line 28"/>
          <p:cNvSpPr>
            <a:spLocks noChangeShapeType="1"/>
          </p:cNvSpPr>
          <p:nvPr/>
        </p:nvSpPr>
        <p:spPr bwMode="auto">
          <a:xfrm flipH="1">
            <a:off x="1747838" y="5227638"/>
            <a:ext cx="1333500" cy="1587"/>
          </a:xfrm>
          <a:prstGeom prst="line">
            <a:avLst/>
          </a:prstGeom>
          <a:noFill/>
          <a:ln w="57240">
            <a:solidFill>
              <a:srgbClr val="EE282D"/>
            </a:solidFill>
            <a:miter lim="800000"/>
            <a:headEnd/>
            <a:tailEnd type="triangle" w="med" len="med"/>
          </a:ln>
        </p:spPr>
        <p:txBody>
          <a:bodyPr/>
          <a:lstStyle/>
          <a:p>
            <a:endParaRPr lang="en-US"/>
          </a:p>
        </p:txBody>
      </p:sp>
      <p:sp>
        <p:nvSpPr>
          <p:cNvPr id="17412" name="Text Box 5"/>
          <p:cNvSpPr txBox="1">
            <a:spLocks noChangeArrowheads="1"/>
          </p:cNvSpPr>
          <p:nvPr/>
        </p:nvSpPr>
        <p:spPr bwMode="auto">
          <a:xfrm>
            <a:off x="455613" y="1844675"/>
            <a:ext cx="3055937" cy="396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 What kind of being am I?</a:t>
            </a:r>
          </a:p>
        </p:txBody>
      </p:sp>
      <p:sp>
        <p:nvSpPr>
          <p:cNvPr id="17413" name="Oval 6"/>
          <p:cNvSpPr>
            <a:spLocks noChangeArrowheads="1"/>
          </p:cNvSpPr>
          <p:nvPr/>
        </p:nvSpPr>
        <p:spPr bwMode="auto">
          <a:xfrm>
            <a:off x="571500" y="3068638"/>
            <a:ext cx="976313" cy="755650"/>
          </a:xfrm>
          <a:prstGeom prst="ellipse">
            <a:avLst/>
          </a:prstGeom>
          <a:solidFill>
            <a:srgbClr val="EE282D"/>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Evil</a:t>
            </a:r>
          </a:p>
        </p:txBody>
      </p:sp>
      <p:sp>
        <p:nvSpPr>
          <p:cNvPr id="17414" name="Oval 7"/>
          <p:cNvSpPr>
            <a:spLocks noChangeArrowheads="1"/>
          </p:cNvSpPr>
          <p:nvPr/>
        </p:nvSpPr>
        <p:spPr bwMode="auto">
          <a:xfrm>
            <a:off x="4440238" y="3006725"/>
            <a:ext cx="1011237" cy="803275"/>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Good</a:t>
            </a:r>
          </a:p>
        </p:txBody>
      </p:sp>
      <p:sp>
        <p:nvSpPr>
          <p:cNvPr id="17415" name="Oval 8"/>
          <p:cNvSpPr>
            <a:spLocks noChangeArrowheads="1"/>
          </p:cNvSpPr>
          <p:nvPr/>
        </p:nvSpPr>
        <p:spPr bwMode="auto">
          <a:xfrm>
            <a:off x="2627313" y="4795838"/>
            <a:ext cx="1106487" cy="855662"/>
          </a:xfrm>
          <a:prstGeom prst="ellipse">
            <a:avLst/>
          </a:prstGeom>
          <a:solidFill>
            <a:srgbClr val="E9C6DE"/>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Body</a:t>
            </a:r>
          </a:p>
        </p:txBody>
      </p:sp>
      <p:sp>
        <p:nvSpPr>
          <p:cNvPr id="17416" name="Line 10"/>
          <p:cNvSpPr>
            <a:spLocks noChangeShapeType="1"/>
          </p:cNvSpPr>
          <p:nvPr/>
        </p:nvSpPr>
        <p:spPr bwMode="auto">
          <a:xfrm>
            <a:off x="2987675" y="3365500"/>
            <a:ext cx="1487488" cy="1588"/>
          </a:xfrm>
          <a:prstGeom prst="line">
            <a:avLst/>
          </a:prstGeom>
          <a:noFill/>
          <a:ln w="57240">
            <a:solidFill>
              <a:srgbClr val="3C6DB6"/>
            </a:solidFill>
            <a:miter lim="800000"/>
            <a:headEnd/>
            <a:tailEnd type="triangle" w="med" len="med"/>
          </a:ln>
        </p:spPr>
        <p:txBody>
          <a:bodyPr/>
          <a:lstStyle/>
          <a:p>
            <a:endParaRPr lang="en-US"/>
          </a:p>
        </p:txBody>
      </p:sp>
      <p:sp>
        <p:nvSpPr>
          <p:cNvPr id="17417" name="Line 11"/>
          <p:cNvSpPr>
            <a:spLocks noChangeShapeType="1"/>
          </p:cNvSpPr>
          <p:nvPr/>
        </p:nvSpPr>
        <p:spPr bwMode="auto">
          <a:xfrm flipH="1">
            <a:off x="1547813" y="3365500"/>
            <a:ext cx="1219200" cy="1588"/>
          </a:xfrm>
          <a:prstGeom prst="line">
            <a:avLst/>
          </a:prstGeom>
          <a:noFill/>
          <a:ln w="57240">
            <a:solidFill>
              <a:srgbClr val="EE282D"/>
            </a:solidFill>
            <a:miter lim="800000"/>
            <a:headEnd/>
            <a:tailEnd type="triangle" w="med" len="med"/>
          </a:ln>
        </p:spPr>
        <p:txBody>
          <a:bodyPr/>
          <a:lstStyle/>
          <a:p>
            <a:endParaRPr lang="en-US"/>
          </a:p>
        </p:txBody>
      </p:sp>
      <p:sp>
        <p:nvSpPr>
          <p:cNvPr id="17418" name="Line 12"/>
          <p:cNvSpPr>
            <a:spLocks noChangeShapeType="1"/>
          </p:cNvSpPr>
          <p:nvPr/>
        </p:nvSpPr>
        <p:spPr bwMode="auto">
          <a:xfrm>
            <a:off x="1071563" y="3651250"/>
            <a:ext cx="11112" cy="1177925"/>
          </a:xfrm>
          <a:prstGeom prst="line">
            <a:avLst/>
          </a:prstGeom>
          <a:noFill/>
          <a:ln w="38160">
            <a:solidFill>
              <a:srgbClr val="EE282D"/>
            </a:solidFill>
            <a:miter lim="800000"/>
            <a:headEnd/>
            <a:tailEnd type="triangle" w="med" len="med"/>
          </a:ln>
        </p:spPr>
        <p:txBody>
          <a:bodyPr/>
          <a:lstStyle/>
          <a:p>
            <a:endParaRPr lang="en-US"/>
          </a:p>
        </p:txBody>
      </p:sp>
      <p:sp>
        <p:nvSpPr>
          <p:cNvPr id="17419" name="Text Box 14"/>
          <p:cNvSpPr txBox="1">
            <a:spLocks noChangeArrowheads="1"/>
          </p:cNvSpPr>
          <p:nvPr/>
        </p:nvSpPr>
        <p:spPr bwMode="auto">
          <a:xfrm>
            <a:off x="468313" y="5661025"/>
            <a:ext cx="1249362" cy="396875"/>
          </a:xfrm>
          <a:prstGeom prst="rect">
            <a:avLst/>
          </a:prstGeom>
          <a:noFill/>
          <a:ln w="9525">
            <a:noFill/>
            <a:miter lim="800000"/>
            <a:headEnd/>
            <a:tailEnd/>
          </a:ln>
        </p:spPr>
        <p:txBody>
          <a:bodyPr lIns="90000" tIns="46800" rIns="90000" bIns="46800">
            <a:spAutoFit/>
          </a:bodyPr>
          <a:lstStyle/>
          <a:p>
            <a:pPr defTabSz="449263">
              <a:spcBef>
                <a:spcPts val="1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Sadness</a:t>
            </a:r>
          </a:p>
        </p:txBody>
      </p:sp>
      <p:sp>
        <p:nvSpPr>
          <p:cNvPr id="17420" name="Text Box 15"/>
          <p:cNvSpPr txBox="1">
            <a:spLocks noChangeArrowheads="1"/>
          </p:cNvSpPr>
          <p:nvPr/>
        </p:nvSpPr>
        <p:spPr bwMode="auto">
          <a:xfrm>
            <a:off x="4679950" y="5589588"/>
            <a:ext cx="1331913" cy="396875"/>
          </a:xfrm>
          <a:prstGeom prst="rect">
            <a:avLst/>
          </a:prstGeom>
          <a:noFill/>
          <a:ln w="9525">
            <a:noFill/>
            <a:miter lim="800000"/>
            <a:headEnd/>
            <a:tailEnd/>
          </a:ln>
        </p:spPr>
        <p:txBody>
          <a:bodyPr lIns="90000" tIns="46800" rIns="90000" bIns="46800">
            <a:spAutoFit/>
          </a:bodyPr>
          <a:lstStyle/>
          <a:p>
            <a:pPr defTabSz="449263">
              <a:spcBef>
                <a:spcPts val="1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Joy</a:t>
            </a:r>
          </a:p>
        </p:txBody>
      </p:sp>
      <p:sp>
        <p:nvSpPr>
          <p:cNvPr id="17421" name="Text Box 16"/>
          <p:cNvSpPr txBox="1">
            <a:spLocks noChangeArrowheads="1"/>
          </p:cNvSpPr>
          <p:nvPr/>
        </p:nvSpPr>
        <p:spPr bwMode="auto">
          <a:xfrm>
            <a:off x="327025" y="4005263"/>
            <a:ext cx="3668713" cy="401637"/>
          </a:xfrm>
          <a:prstGeom prst="rect">
            <a:avLst/>
          </a:prstGeom>
          <a:noFill/>
          <a:ln w="9525">
            <a:noFill/>
            <a:miter lim="800000"/>
            <a:headEnd/>
            <a:tailEnd/>
          </a:ln>
        </p:spPr>
        <p:txBody>
          <a:bodyPr lIns="90000" tIns="46800" rIns="90000" bIns="46800">
            <a:spAutoFit/>
          </a:bodyPr>
          <a:lstStyle/>
          <a:p>
            <a:pPr defTabSz="449263">
              <a:spcBef>
                <a:spcPts val="12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(Unhappiness)</a:t>
            </a:r>
          </a:p>
        </p:txBody>
      </p:sp>
      <p:sp>
        <p:nvSpPr>
          <p:cNvPr id="17422" name="Text Box 17"/>
          <p:cNvSpPr txBox="1">
            <a:spLocks noChangeArrowheads="1"/>
          </p:cNvSpPr>
          <p:nvPr/>
        </p:nvSpPr>
        <p:spPr bwMode="auto">
          <a:xfrm>
            <a:off x="4211638" y="3933825"/>
            <a:ext cx="2016125" cy="396875"/>
          </a:xfrm>
          <a:prstGeom prst="rect">
            <a:avLst/>
          </a:prstGeom>
          <a:noFill/>
          <a:ln w="9525">
            <a:noFill/>
            <a:miter lim="800000"/>
            <a:headEnd/>
            <a:tailEnd/>
          </a:ln>
        </p:spPr>
        <p:txBody>
          <a:bodyPr lIns="90000" tIns="46800" rIns="90000" bIns="46800">
            <a:spAutoFit/>
          </a:bodyPr>
          <a:lstStyle/>
          <a:p>
            <a:pPr defTabSz="449263">
              <a:spcBef>
                <a:spcPts val="12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(Happiness)</a:t>
            </a:r>
          </a:p>
        </p:txBody>
      </p:sp>
      <p:sp>
        <p:nvSpPr>
          <p:cNvPr id="17423" name="AutoShape 18"/>
          <p:cNvSpPr>
            <a:spLocks/>
          </p:cNvSpPr>
          <p:nvPr/>
        </p:nvSpPr>
        <p:spPr bwMode="auto">
          <a:xfrm flipH="1">
            <a:off x="2771775" y="3716338"/>
            <a:ext cx="363538" cy="10810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215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6764"/>
                  <a:pt x="16764" y="21600"/>
                  <a:pt x="10800" y="21600"/>
                </a:cubicBezTo>
                <a:cubicBezTo>
                  <a:pt x="10764" y="21600"/>
                  <a:pt x="10728" y="21599"/>
                  <a:pt x="10692" y="21599"/>
                </a:cubicBezTo>
                <a:lnTo>
                  <a:pt x="10800" y="10800"/>
                </a:lnTo>
                <a:close/>
              </a:path>
              <a:path w="21600" h="21600" fill="none">
                <a:moveTo>
                  <a:pt x="10799" y="0"/>
                </a:moveTo>
                <a:cubicBezTo>
                  <a:pt x="10799" y="0"/>
                  <a:pt x="10799" y="-1"/>
                  <a:pt x="10800" y="0"/>
                </a:cubicBezTo>
                <a:cubicBezTo>
                  <a:pt x="16764" y="0"/>
                  <a:pt x="21600" y="4835"/>
                  <a:pt x="21600" y="10800"/>
                </a:cubicBezTo>
                <a:cubicBezTo>
                  <a:pt x="21600" y="16764"/>
                  <a:pt x="16764" y="21600"/>
                  <a:pt x="10800" y="21600"/>
                </a:cubicBezTo>
                <a:cubicBezTo>
                  <a:pt x="10764" y="21600"/>
                  <a:pt x="10728" y="21599"/>
                  <a:pt x="10692" y="21599"/>
                </a:cubicBezTo>
              </a:path>
            </a:pathLst>
          </a:custGeom>
          <a:noFill/>
          <a:ln w="28440">
            <a:solidFill>
              <a:schemeClr val="tx1"/>
            </a:solidFill>
            <a:miter lim="800000"/>
            <a:headEnd type="triangle" w="med" len="med"/>
            <a:tailEnd/>
          </a:ln>
        </p:spPr>
        <p:txBody>
          <a:bodyPr wrap="none" anchor="ctr"/>
          <a:lstStyle/>
          <a:p>
            <a:endParaRPr lang="en-US"/>
          </a:p>
        </p:txBody>
      </p:sp>
      <p:sp>
        <p:nvSpPr>
          <p:cNvPr id="17424" name="AutoShape 19"/>
          <p:cNvSpPr>
            <a:spLocks/>
          </p:cNvSpPr>
          <p:nvPr/>
        </p:nvSpPr>
        <p:spPr bwMode="auto">
          <a:xfrm>
            <a:off x="3194050" y="3752850"/>
            <a:ext cx="369888" cy="10572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215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6764"/>
                  <a:pt x="16764" y="21600"/>
                  <a:pt x="10800" y="21600"/>
                </a:cubicBezTo>
                <a:cubicBezTo>
                  <a:pt x="10764" y="21600"/>
                  <a:pt x="10728" y="21599"/>
                  <a:pt x="10692" y="21599"/>
                </a:cubicBezTo>
                <a:lnTo>
                  <a:pt x="10800" y="10800"/>
                </a:lnTo>
                <a:close/>
              </a:path>
              <a:path w="21600" h="21600" fill="none">
                <a:moveTo>
                  <a:pt x="10799" y="0"/>
                </a:moveTo>
                <a:cubicBezTo>
                  <a:pt x="10799" y="0"/>
                  <a:pt x="10799" y="-1"/>
                  <a:pt x="10800" y="0"/>
                </a:cubicBezTo>
                <a:cubicBezTo>
                  <a:pt x="16764" y="0"/>
                  <a:pt x="21600" y="4835"/>
                  <a:pt x="21600" y="10800"/>
                </a:cubicBezTo>
                <a:cubicBezTo>
                  <a:pt x="21600" y="16764"/>
                  <a:pt x="16764" y="21600"/>
                  <a:pt x="10800" y="21600"/>
                </a:cubicBezTo>
                <a:cubicBezTo>
                  <a:pt x="10764" y="21600"/>
                  <a:pt x="10728" y="21599"/>
                  <a:pt x="10692" y="21599"/>
                </a:cubicBezTo>
              </a:path>
            </a:pathLst>
          </a:custGeom>
          <a:noFill/>
          <a:ln w="28440">
            <a:solidFill>
              <a:schemeClr val="tx1"/>
            </a:solidFill>
            <a:miter lim="800000"/>
            <a:headEnd/>
            <a:tailEnd type="triangle" w="med" len="med"/>
          </a:ln>
        </p:spPr>
        <p:txBody>
          <a:bodyPr wrap="none" anchor="ctr"/>
          <a:lstStyle/>
          <a:p>
            <a:endParaRPr lang="en-US"/>
          </a:p>
        </p:txBody>
      </p:sp>
      <p:sp>
        <p:nvSpPr>
          <p:cNvPr id="17425" name="AutoShape 26"/>
          <p:cNvSpPr>
            <a:spLocks noChangeArrowheads="1"/>
          </p:cNvSpPr>
          <p:nvPr/>
        </p:nvSpPr>
        <p:spPr bwMode="auto">
          <a:xfrm>
            <a:off x="520700" y="4868863"/>
            <a:ext cx="1230313" cy="803275"/>
          </a:xfrm>
          <a:prstGeom prst="roundRect">
            <a:avLst>
              <a:gd name="adj" fmla="val 16667"/>
            </a:avLst>
          </a:prstGeom>
          <a:solidFill>
            <a:srgbClr val="EE282D"/>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Evil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deeds</a:t>
            </a:r>
          </a:p>
        </p:txBody>
      </p:sp>
      <p:sp>
        <p:nvSpPr>
          <p:cNvPr id="17426" name="AutoShape 27"/>
          <p:cNvSpPr>
            <a:spLocks noChangeArrowheads="1"/>
          </p:cNvSpPr>
          <p:nvPr/>
        </p:nvSpPr>
        <p:spPr bwMode="auto">
          <a:xfrm>
            <a:off x="4356100" y="4724400"/>
            <a:ext cx="1317625" cy="936625"/>
          </a:xfrm>
          <a:prstGeom prst="roundRect">
            <a:avLst>
              <a:gd name="adj" fmla="val 16667"/>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Good</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 deeds</a:t>
            </a:r>
          </a:p>
        </p:txBody>
      </p:sp>
      <p:sp>
        <p:nvSpPr>
          <p:cNvPr id="17427" name="Oval 29"/>
          <p:cNvSpPr>
            <a:spLocks noChangeArrowheads="1"/>
          </p:cNvSpPr>
          <p:nvPr/>
        </p:nvSpPr>
        <p:spPr bwMode="auto">
          <a:xfrm>
            <a:off x="2268538" y="3933825"/>
            <a:ext cx="1766887" cy="534988"/>
          </a:xfrm>
          <a:prstGeom prst="ellipse">
            <a:avLst/>
          </a:prstGeom>
          <a:noFill/>
          <a:ln w="9525">
            <a:noFill/>
            <a:round/>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Desire</a:t>
            </a:r>
          </a:p>
        </p:txBody>
      </p:sp>
      <p:sp>
        <p:nvSpPr>
          <p:cNvPr id="17428" name="Oval 30"/>
          <p:cNvSpPr>
            <a:spLocks noChangeArrowheads="1"/>
          </p:cNvSpPr>
          <p:nvPr/>
        </p:nvSpPr>
        <p:spPr bwMode="auto">
          <a:xfrm>
            <a:off x="2651125" y="3006725"/>
            <a:ext cx="984250" cy="703263"/>
          </a:xfrm>
          <a:prstGeom prst="ellipse">
            <a:avLst/>
          </a:prstGeom>
          <a:solidFill>
            <a:srgbClr val="FEC56E"/>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Mind</a:t>
            </a:r>
          </a:p>
        </p:txBody>
      </p:sp>
      <p:sp>
        <p:nvSpPr>
          <p:cNvPr id="17429" name="Rectangle 39"/>
          <p:cNvSpPr>
            <a:spLocks noChangeArrowheads="1"/>
          </p:cNvSpPr>
          <p:nvPr/>
        </p:nvSpPr>
        <p:spPr bwMode="auto">
          <a:xfrm>
            <a:off x="1895475" y="2727325"/>
            <a:ext cx="731838" cy="7016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Evil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mind</a:t>
            </a:r>
          </a:p>
        </p:txBody>
      </p:sp>
      <p:sp>
        <p:nvSpPr>
          <p:cNvPr id="17430" name="Rectangle 40"/>
          <p:cNvSpPr>
            <a:spLocks noChangeArrowheads="1"/>
          </p:cNvSpPr>
          <p:nvPr/>
        </p:nvSpPr>
        <p:spPr bwMode="auto">
          <a:xfrm>
            <a:off x="3589338" y="2727325"/>
            <a:ext cx="1127125" cy="7016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Original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mind</a:t>
            </a:r>
          </a:p>
        </p:txBody>
      </p:sp>
      <p:sp>
        <p:nvSpPr>
          <p:cNvPr id="17431" name="Rectangle 4"/>
          <p:cNvSpPr txBox="1">
            <a:spLocks noChangeArrowheads="1"/>
          </p:cNvSpPr>
          <p:nvPr/>
        </p:nvSpPr>
        <p:spPr bwMode="auto">
          <a:xfrm>
            <a:off x="468313" y="333375"/>
            <a:ext cx="7772400" cy="1079500"/>
          </a:xfrm>
          <a:prstGeom prst="rect">
            <a:avLst/>
          </a:prstGeom>
          <a:noFill/>
          <a:ln w="9525">
            <a:noFill/>
            <a:miter lim="800000"/>
            <a:headEnd/>
            <a:tailEnd/>
          </a:ln>
        </p:spPr>
        <p:txBody>
          <a:bodyPr lIns="90000" tIns="46800" rIns="90000" bIns="46800"/>
          <a:lstStyle/>
          <a:p>
            <a:pPr defTabSz="449263">
              <a:lnSpc>
                <a:spcPct val="83000"/>
              </a:lnSpc>
              <a:buClr>
                <a:srgbClr val="FFFF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2) How did these problems arise?</a:t>
            </a:r>
          </a:p>
          <a:p>
            <a:pPr defTabSz="449263">
              <a:lnSpc>
                <a:spcPct val="83000"/>
              </a:lnSpc>
              <a:buClr>
                <a:srgbClr val="FFFF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2400">
              <a:latin typeface="Arial" charset="0"/>
              <a:ea typeface="ＭＳ Ｐゴシック" pitchFamily="34" charset="-128"/>
            </a:endParaRPr>
          </a:p>
          <a:p>
            <a:pPr defTabSz="449263">
              <a:lnSpc>
                <a:spcPct val="83000"/>
              </a:lnSpc>
              <a:buClr>
                <a:schemeClr val="tx1"/>
              </a:buClr>
              <a:buSzPct val="100000"/>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 </a:t>
            </a:r>
            <a:r>
              <a:rPr kumimoji="0" lang="en-US" altLang="ko-KR" sz="2200">
                <a:latin typeface="Arial" charset="0"/>
                <a:ea typeface="ＭＳ Ｐゴシック" pitchFamily="34" charset="-128"/>
              </a:rPr>
              <a:t>Due to the Fall of our human ancestors (causing conflict, confrontation, and struggle between our minds and bodies)</a:t>
            </a:r>
          </a:p>
        </p:txBody>
      </p:sp>
      <p:sp>
        <p:nvSpPr>
          <p:cNvPr id="17432" name="Text Box 25"/>
          <p:cNvSpPr txBox="1">
            <a:spLocks noChangeArrowheads="1"/>
          </p:cNvSpPr>
          <p:nvPr/>
        </p:nvSpPr>
        <p:spPr bwMode="auto">
          <a:xfrm>
            <a:off x="5724525" y="3357563"/>
            <a:ext cx="3816350" cy="1190625"/>
          </a:xfrm>
          <a:prstGeom prst="rect">
            <a:avLst/>
          </a:prstGeom>
          <a:noFill/>
          <a:ln w="9525">
            <a:noFill/>
            <a:miter lim="800000"/>
            <a:headEnd/>
            <a:tailEnd/>
          </a:ln>
        </p:spPr>
        <p:txBody>
          <a:bodyPr>
            <a:spAutoFit/>
          </a:bodyPr>
          <a:lstStyle/>
          <a:p>
            <a:pPr>
              <a:buClr>
                <a:schemeClr val="tx1"/>
              </a:buClr>
              <a:buSzPct val="100000"/>
              <a:buFont typeface="Times New Roman" pitchFamily="18" charset="0"/>
              <a:buChar char="•"/>
            </a:pPr>
            <a:r>
              <a:rPr kumimoji="0" lang="en-US" altLang="ko-KR">
                <a:solidFill>
                  <a:srgbClr val="F79332"/>
                </a:solidFill>
                <a:latin typeface="Arial" charset="0"/>
                <a:ea typeface="ＭＳ Ｐゴシック" pitchFamily="34" charset="-128"/>
              </a:rPr>
              <a:t>Contradictory existence</a:t>
            </a:r>
          </a:p>
          <a:p>
            <a:pPr>
              <a:buClr>
                <a:schemeClr val="tx1"/>
              </a:buClr>
              <a:buSzPct val="100000"/>
              <a:buFont typeface="Times New Roman" pitchFamily="18" charset="0"/>
              <a:buChar char="•"/>
            </a:pPr>
            <a:r>
              <a:rPr kumimoji="0" lang="en-US" altLang="ko-KR">
                <a:latin typeface="Arial" charset="0"/>
                <a:ea typeface="ＭＳ Ｐゴシック" pitchFamily="34" charset="-128"/>
              </a:rPr>
              <a:t>Capable of good and evil</a:t>
            </a:r>
          </a:p>
          <a:p>
            <a:pPr>
              <a:buClr>
                <a:schemeClr val="tx1"/>
              </a:buClr>
              <a:buSzPct val="100000"/>
              <a:buFont typeface="Times New Roman" pitchFamily="18" charset="0"/>
              <a:buChar char="•"/>
            </a:pPr>
            <a:r>
              <a:rPr kumimoji="0" lang="en-US" altLang="ko-KR">
                <a:latin typeface="Arial" charset="0"/>
                <a:ea typeface="ＭＳ Ｐゴシック" pitchFamily="34" charset="-128"/>
              </a:rPr>
              <a:t>Unprincipled existence</a:t>
            </a:r>
          </a:p>
          <a:p>
            <a:pPr>
              <a:buClr>
                <a:schemeClr val="tx1"/>
              </a:buClr>
              <a:buSzPct val="100000"/>
              <a:buFont typeface="Times New Roman" pitchFamily="18" charset="0"/>
              <a:buChar char="•"/>
            </a:pPr>
            <a:r>
              <a:rPr kumimoji="0" lang="en-US" altLang="ko-KR">
                <a:latin typeface="Arial" charset="0"/>
                <a:ea typeface="ＭＳ Ｐゴシック" pitchFamily="34" charset="-128"/>
              </a:rPr>
              <a:t>Original sin and fallen nature</a:t>
            </a:r>
          </a:p>
        </p:txBody>
      </p:sp>
      <p:sp>
        <p:nvSpPr>
          <p:cNvPr id="17433" name="AutoShape 26"/>
          <p:cNvSpPr>
            <a:spLocks noChangeArrowheads="1"/>
          </p:cNvSpPr>
          <p:nvPr/>
        </p:nvSpPr>
        <p:spPr bwMode="auto">
          <a:xfrm>
            <a:off x="5724525" y="3284538"/>
            <a:ext cx="3311525" cy="1368425"/>
          </a:xfrm>
          <a:prstGeom prst="flowChartAlternateProcess">
            <a:avLst/>
          </a:prstGeom>
          <a:noFill/>
          <a:ln w="19050">
            <a:solidFill>
              <a:schemeClr val="tx1"/>
            </a:solidFill>
            <a:miter lim="800000"/>
            <a:headEnd/>
            <a:tailEnd/>
          </a:ln>
        </p:spPr>
        <p:txBody>
          <a:bodyPr wrap="none" anchor="ctr"/>
          <a:lstStyle/>
          <a:p>
            <a:pPr latinLnBrk="1"/>
            <a:endParaRPr lang="en-US"/>
          </a:p>
        </p:txBody>
      </p:sp>
      <p:sp>
        <p:nvSpPr>
          <p:cNvPr id="27" name="AutoShape 26"/>
          <p:cNvSpPr>
            <a:spLocks noChangeArrowheads="1"/>
          </p:cNvSpPr>
          <p:nvPr/>
        </p:nvSpPr>
        <p:spPr bwMode="auto">
          <a:xfrm>
            <a:off x="5748392" y="4810125"/>
            <a:ext cx="3311525" cy="1368425"/>
          </a:xfrm>
          <a:prstGeom prst="flowChartAlternateProcess">
            <a:avLst/>
          </a:prstGeom>
          <a:noFill/>
          <a:ln w="19050">
            <a:solidFill>
              <a:schemeClr val="tx1"/>
            </a:solidFill>
            <a:miter lim="800000"/>
            <a:headEnd/>
            <a:tailEnd/>
          </a:ln>
        </p:spPr>
        <p:txBody>
          <a:bodyPr wrap="none" anchor="ctr"/>
          <a:lstStyle/>
          <a:p>
            <a:pPr latinLnBrk="1"/>
            <a:r>
              <a:rPr lang="en-US" dirty="0" smtClean="0"/>
              <a:t>Rom 7:17-25</a:t>
            </a:r>
          </a:p>
          <a:p>
            <a:pPr latinLnBrk="1"/>
            <a:r>
              <a:rPr lang="en-US" dirty="0" smtClean="0"/>
              <a:t>1 John 1:8-10</a:t>
            </a:r>
          </a:p>
          <a:p>
            <a:pPr latinLnBrk="1"/>
            <a:r>
              <a:rPr lang="en-US" dirty="0" smtClean="0"/>
              <a:t>Rom 3:10-11</a:t>
            </a:r>
          </a:p>
          <a:p>
            <a:pPr latinLnBrk="1"/>
            <a:r>
              <a:rPr lang="en-US" dirty="0" err="1" smtClean="0"/>
              <a:t>Thes</a:t>
            </a:r>
            <a:r>
              <a:rPr lang="en-US" dirty="0" smtClean="0"/>
              <a:t> 5:17</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Text Box 1"/>
          <p:cNvSpPr txBox="1">
            <a:spLocks noChangeArrowheads="1"/>
          </p:cNvSpPr>
          <p:nvPr/>
        </p:nvSpPr>
        <p:spPr bwMode="auto">
          <a:xfrm>
            <a:off x="642938" y="322263"/>
            <a:ext cx="5994400" cy="5492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3000">
                <a:latin typeface="Arial" charset="0"/>
                <a:ea typeface="ＭＳ Ｐゴシック" pitchFamily="34" charset="-128"/>
              </a:rPr>
              <a:t>2</a:t>
            </a:r>
            <a:r>
              <a:rPr kumimoji="0" lang="en-US" sz="3000">
                <a:latin typeface="Arial" charset="0"/>
                <a:ea typeface="ＭＳ Ｐゴシック" pitchFamily="34" charset="-128"/>
              </a:rPr>
              <a:t>．</a:t>
            </a:r>
            <a:r>
              <a:rPr kumimoji="0" lang="en-US" altLang="ko-KR" sz="3000">
                <a:latin typeface="Arial" charset="0"/>
                <a:ea typeface="ＭＳ Ｐゴシック" pitchFamily="34" charset="-128"/>
              </a:rPr>
              <a:t>The Providence of Resurrection</a:t>
            </a:r>
          </a:p>
        </p:txBody>
      </p:sp>
      <p:sp>
        <p:nvSpPr>
          <p:cNvPr id="293890" name="Text Box 2"/>
          <p:cNvSpPr txBox="1">
            <a:spLocks noChangeArrowheads="1"/>
          </p:cNvSpPr>
          <p:nvPr/>
        </p:nvSpPr>
        <p:spPr bwMode="auto">
          <a:xfrm>
            <a:off x="820738" y="2492375"/>
            <a:ext cx="7181850" cy="44291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300">
                <a:latin typeface="Arial" charset="0"/>
                <a:ea typeface="ＭＳ Ｐゴシック" pitchFamily="34" charset="-128"/>
              </a:rPr>
              <a:t>(1) Basic Principles for the Providence of Resurrection</a:t>
            </a:r>
          </a:p>
        </p:txBody>
      </p:sp>
      <p:sp>
        <p:nvSpPr>
          <p:cNvPr id="293891" name="Text Box 3"/>
          <p:cNvSpPr txBox="1">
            <a:spLocks noChangeArrowheads="1"/>
          </p:cNvSpPr>
          <p:nvPr/>
        </p:nvSpPr>
        <p:spPr bwMode="auto">
          <a:xfrm>
            <a:off x="1169988" y="3143250"/>
            <a:ext cx="7794625" cy="2397125"/>
          </a:xfrm>
          <a:prstGeom prst="rect">
            <a:avLst/>
          </a:prstGeom>
          <a:noFill/>
          <a:ln w="9525">
            <a:noFill/>
            <a:miter lim="800000"/>
            <a:headEnd/>
            <a:tailEnd/>
          </a:ln>
        </p:spPr>
        <p:txBody>
          <a:bodyPr lIns="90000" tIns="46800" rIns="90000" bIns="46800">
            <a:spAutoFit/>
          </a:bodyPr>
          <a:lstStyle/>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①Believe in God’s word and practice it</a:t>
            </a:r>
          </a:p>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　</a:t>
            </a:r>
            <a:r>
              <a:rPr kumimoji="0" lang="en-US" altLang="ko-KR">
                <a:latin typeface="Arial" charset="0"/>
                <a:ea typeface="ＭＳ Ｐゴシック" pitchFamily="34" charset="-128"/>
              </a:rPr>
              <a:t>Completion of the Providence of Resurrection</a:t>
            </a:r>
            <a:r>
              <a:rPr kumimoji="0" lang="en-US" altLang="ja-JP">
                <a:latin typeface="Arial" charset="0"/>
                <a:ea typeface="ＭＳ Ｐゴシック" pitchFamily="34" charset="-128"/>
              </a:rPr>
              <a:t> </a:t>
            </a:r>
            <a:r>
              <a:rPr kumimoji="0" lang="en-US" altLang="ko-KR">
                <a:latin typeface="Arial" charset="0"/>
                <a:ea typeface="ＭＳ Ｐゴシック" pitchFamily="34" charset="-128"/>
              </a:rPr>
              <a:t>= </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  God’s responsibility</a:t>
            </a:r>
            <a:r>
              <a:rPr kumimoji="0" lang="en-US" altLang="ja-JP">
                <a:latin typeface="Arial" charset="0"/>
                <a:ea typeface="ＭＳ Ｐゴシック" pitchFamily="34" charset="-128"/>
              </a:rPr>
              <a:t> </a:t>
            </a:r>
            <a:r>
              <a:rPr kumimoji="0" lang="en-US" altLang="ko-KR">
                <a:latin typeface="Arial" charset="0"/>
                <a:ea typeface="ＭＳ Ｐゴシック" pitchFamily="34" charset="-128"/>
              </a:rPr>
              <a:t>(Word)</a:t>
            </a:r>
            <a:r>
              <a:rPr kumimoji="0" lang="en-US" altLang="ja-JP">
                <a:latin typeface="Arial" charset="0"/>
                <a:ea typeface="ＭＳ Ｐゴシック" pitchFamily="34" charset="-128"/>
              </a:rPr>
              <a:t> </a:t>
            </a:r>
            <a:r>
              <a:rPr kumimoji="0" lang="en-US">
                <a:latin typeface="Arial" charset="0"/>
                <a:ea typeface="ＭＳ Ｐゴシック" pitchFamily="34" charset="-128"/>
              </a:rPr>
              <a:t>＋</a:t>
            </a:r>
            <a:r>
              <a:rPr kumimoji="0" lang="en-US" altLang="ja-JP">
                <a:latin typeface="Arial" charset="0"/>
                <a:ea typeface="ＭＳ Ｐゴシック" pitchFamily="34" charset="-128"/>
              </a:rPr>
              <a:t> H</a:t>
            </a:r>
            <a:r>
              <a:rPr kumimoji="0" lang="en-US" altLang="ko-KR">
                <a:latin typeface="Arial" charset="0"/>
                <a:ea typeface="ＭＳ Ｐゴシック" pitchFamily="34" charset="-128"/>
              </a:rPr>
              <a:t>uman responsibility</a:t>
            </a:r>
            <a:r>
              <a:rPr kumimoji="0" lang="en-US">
                <a:latin typeface="Arial" charset="0"/>
                <a:ea typeface="ＭＳ Ｐゴシック" pitchFamily="34" charset="-128"/>
              </a:rPr>
              <a:t>（</a:t>
            </a:r>
            <a:r>
              <a:rPr kumimoji="0" lang="en-US" altLang="ko-KR">
                <a:latin typeface="Arial" charset="0"/>
                <a:ea typeface="ＭＳ Ｐゴシック" pitchFamily="34" charset="-128"/>
              </a:rPr>
              <a:t>believe and practice</a:t>
            </a:r>
            <a:r>
              <a:rPr kumimoji="0" lang="en-US">
                <a:latin typeface="Arial" charset="0"/>
                <a:ea typeface="ＭＳ Ｐゴシック" pitchFamily="34" charset="-128"/>
              </a:rPr>
              <a:t>）</a:t>
            </a:r>
          </a:p>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a:latin typeface="Arial" charset="0"/>
                <a:ea typeface="ＭＳ Ｐゴシック" pitchFamily="34" charset="-128"/>
              </a:rPr>
              <a:t>②</a:t>
            </a:r>
            <a:r>
              <a:rPr kumimoji="0" lang="en-US" altLang="ko-KR">
                <a:latin typeface="Arial" charset="0"/>
                <a:ea typeface="ＭＳ Ｐゴシック" pitchFamily="34" charset="-128"/>
              </a:rPr>
              <a:t>Only on base of physical self — can spirit can grow to perfection</a:t>
            </a:r>
          </a:p>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③Merit of the age</a:t>
            </a:r>
          </a:p>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④Completed through three orderly stages</a:t>
            </a:r>
          </a:p>
        </p:txBody>
      </p:sp>
      <p:sp>
        <p:nvSpPr>
          <p:cNvPr id="204805" name="AutoShape 4"/>
          <p:cNvSpPr>
            <a:spLocks noChangeArrowheads="1"/>
          </p:cNvSpPr>
          <p:nvPr/>
        </p:nvSpPr>
        <p:spPr bwMode="auto">
          <a:xfrm>
            <a:off x="2700338" y="1268413"/>
            <a:ext cx="1296987" cy="649287"/>
          </a:xfrm>
          <a:prstGeom prst="roundRect">
            <a:avLst>
              <a:gd name="adj" fmla="val 16667"/>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solidFill>
                  <a:schemeClr val="bg1"/>
                </a:solidFill>
                <a:latin typeface="+mj-lt"/>
                <a:ea typeface="ＭＳ Ｐゴシック" pitchFamily="34" charset="-128"/>
                <a:cs typeface="+mn-cs"/>
              </a:rPr>
              <a:t>Providence</a:t>
            </a:r>
            <a:br>
              <a:rPr kumimoji="0" lang="en-US" altLang="ko-KR" sz="1400" dirty="0">
                <a:solidFill>
                  <a:schemeClr val="bg1"/>
                </a:solidFill>
                <a:latin typeface="+mj-lt"/>
                <a:ea typeface="ＭＳ Ｐゴシック" pitchFamily="34" charset="-128"/>
                <a:cs typeface="+mn-cs"/>
              </a:rPr>
            </a:br>
            <a:r>
              <a:rPr kumimoji="0" lang="en-US" altLang="ko-KR" sz="1400" dirty="0">
                <a:solidFill>
                  <a:schemeClr val="bg1"/>
                </a:solidFill>
                <a:latin typeface="+mj-lt"/>
                <a:ea typeface="ＭＳ Ｐゴシック" pitchFamily="34" charset="-128"/>
                <a:cs typeface="+mn-cs"/>
              </a:rPr>
              <a:t>of Restoration</a:t>
            </a:r>
          </a:p>
        </p:txBody>
      </p:sp>
      <p:sp>
        <p:nvSpPr>
          <p:cNvPr id="204806" name="AutoShape 5"/>
          <p:cNvSpPr>
            <a:spLocks noChangeArrowheads="1"/>
          </p:cNvSpPr>
          <p:nvPr/>
        </p:nvSpPr>
        <p:spPr bwMode="auto">
          <a:xfrm>
            <a:off x="914400" y="1295400"/>
            <a:ext cx="1296988" cy="649288"/>
          </a:xfrm>
          <a:prstGeom prst="roundRect">
            <a:avLst>
              <a:gd name="adj" fmla="val 16667"/>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solidFill>
                  <a:schemeClr val="bg1"/>
                </a:solidFill>
                <a:latin typeface="+mj-lt"/>
                <a:ea typeface="ＭＳ Ｐゴシック" pitchFamily="34" charset="-128"/>
                <a:cs typeface="+mn-cs"/>
              </a:rPr>
              <a:t>Providence</a:t>
            </a:r>
            <a:br>
              <a:rPr kumimoji="0" lang="en-US" altLang="ko-KR" sz="1400" dirty="0">
                <a:solidFill>
                  <a:schemeClr val="bg1"/>
                </a:solidFill>
                <a:latin typeface="+mj-lt"/>
                <a:ea typeface="ＭＳ Ｐゴシック" pitchFamily="34" charset="-128"/>
                <a:cs typeface="+mn-cs"/>
              </a:rPr>
            </a:br>
            <a:r>
              <a:rPr kumimoji="0" lang="en-US" altLang="ko-KR" sz="1400" dirty="0">
                <a:solidFill>
                  <a:schemeClr val="bg1"/>
                </a:solidFill>
                <a:latin typeface="+mj-lt"/>
                <a:ea typeface="ＭＳ Ｐゴシック" pitchFamily="34" charset="-128"/>
                <a:cs typeface="+mn-cs"/>
              </a:rPr>
              <a:t>of Resurrection</a:t>
            </a:r>
          </a:p>
        </p:txBody>
      </p:sp>
      <p:sp>
        <p:nvSpPr>
          <p:cNvPr id="204807" name="AutoShape 6"/>
          <p:cNvSpPr>
            <a:spLocks noChangeArrowheads="1"/>
          </p:cNvSpPr>
          <p:nvPr/>
        </p:nvSpPr>
        <p:spPr bwMode="auto">
          <a:xfrm>
            <a:off x="4356100" y="1285875"/>
            <a:ext cx="1584325" cy="649288"/>
          </a:xfrm>
          <a:prstGeom prst="roundRect">
            <a:avLst>
              <a:gd name="adj" fmla="val 16667"/>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solidFill>
                  <a:schemeClr val="bg1"/>
                </a:solidFill>
                <a:latin typeface="+mj-lt"/>
                <a:ea typeface="ＭＳ Ｐゴシック" pitchFamily="34" charset="-128"/>
                <a:cs typeface="+mn-cs"/>
              </a:rPr>
              <a:t>Providence</a:t>
            </a:r>
            <a:br>
              <a:rPr kumimoji="0" lang="en-US" altLang="ko-KR" sz="1400">
                <a:solidFill>
                  <a:schemeClr val="bg1"/>
                </a:solidFill>
                <a:latin typeface="+mj-lt"/>
                <a:ea typeface="ＭＳ Ｐゴシック" pitchFamily="34" charset="-128"/>
                <a:cs typeface="+mn-cs"/>
              </a:rPr>
            </a:br>
            <a:r>
              <a:rPr kumimoji="0" lang="en-US" altLang="ko-KR" sz="1400">
                <a:solidFill>
                  <a:schemeClr val="bg1"/>
                </a:solidFill>
                <a:latin typeface="+mj-lt"/>
                <a:ea typeface="ＭＳ Ｐゴシック" pitchFamily="34" charset="-128"/>
                <a:cs typeface="+mn-cs"/>
              </a:rPr>
              <a:t>of Re-creation</a:t>
            </a:r>
          </a:p>
        </p:txBody>
      </p:sp>
      <p:sp>
        <p:nvSpPr>
          <p:cNvPr id="293895" name="Rectangle 7"/>
          <p:cNvSpPr>
            <a:spLocks noChangeArrowheads="1"/>
          </p:cNvSpPr>
          <p:nvPr/>
        </p:nvSpPr>
        <p:spPr bwMode="auto">
          <a:xfrm>
            <a:off x="2270125" y="1412875"/>
            <a:ext cx="439738" cy="40163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a:t>
            </a:r>
          </a:p>
        </p:txBody>
      </p:sp>
      <p:sp>
        <p:nvSpPr>
          <p:cNvPr id="293896" name="Rectangle 8"/>
          <p:cNvSpPr>
            <a:spLocks noChangeArrowheads="1"/>
          </p:cNvSpPr>
          <p:nvPr/>
        </p:nvSpPr>
        <p:spPr bwMode="auto">
          <a:xfrm>
            <a:off x="3925888" y="1412875"/>
            <a:ext cx="439737" cy="40163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a:t>
            </a:r>
          </a:p>
        </p:txBody>
      </p:sp>
      <p:sp>
        <p:nvSpPr>
          <p:cNvPr id="204810" name="Rectangle 9"/>
          <p:cNvSpPr>
            <a:spLocks noChangeArrowheads="1"/>
          </p:cNvSpPr>
          <p:nvPr/>
        </p:nvSpPr>
        <p:spPr bwMode="auto">
          <a:xfrm>
            <a:off x="6000750" y="1285875"/>
            <a:ext cx="2643188" cy="649288"/>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In accordance with </a:t>
            </a:r>
            <a:br>
              <a:rPr kumimoji="0" lang="en-US" altLang="ko-KR" dirty="0">
                <a:latin typeface="+mj-lt"/>
                <a:ea typeface="ＭＳ Ｐゴシック" pitchFamily="34" charset="-128"/>
                <a:cs typeface="+mn-cs"/>
              </a:rPr>
            </a:br>
            <a:r>
              <a:rPr kumimoji="0" lang="en-US" altLang="ko-KR" dirty="0">
                <a:latin typeface="+mj-lt"/>
                <a:ea typeface="ＭＳ Ｐゴシック" pitchFamily="34" charset="-128"/>
                <a:cs typeface="+mn-cs"/>
              </a:rPr>
              <a:t>the Principle of Creation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1"/>
          <p:cNvSpPr txBox="1">
            <a:spLocks noChangeArrowheads="1"/>
          </p:cNvSpPr>
          <p:nvPr/>
        </p:nvSpPr>
        <p:spPr bwMode="auto">
          <a:xfrm>
            <a:off x="539750" y="3840163"/>
            <a:ext cx="873125" cy="463550"/>
          </a:xfrm>
          <a:prstGeom prst="rect">
            <a:avLst/>
          </a:prstGeom>
          <a:noFill/>
          <a:ln w="9525">
            <a:noFill/>
            <a:round/>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Formation</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stage</a:t>
            </a:r>
          </a:p>
        </p:txBody>
      </p:sp>
      <p:sp>
        <p:nvSpPr>
          <p:cNvPr id="205827" name="Text Box 2"/>
          <p:cNvSpPr txBox="1">
            <a:spLocks noChangeArrowheads="1"/>
          </p:cNvSpPr>
          <p:nvPr/>
        </p:nvSpPr>
        <p:spPr bwMode="auto">
          <a:xfrm>
            <a:off x="539750" y="2933700"/>
            <a:ext cx="677863" cy="463550"/>
          </a:xfrm>
          <a:prstGeom prst="rect">
            <a:avLst/>
          </a:prstGeom>
          <a:noFill/>
          <a:ln w="9525">
            <a:noFill/>
            <a:round/>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Growth</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stage</a:t>
            </a:r>
          </a:p>
        </p:txBody>
      </p:sp>
      <p:sp>
        <p:nvSpPr>
          <p:cNvPr id="205828" name="Text Box 3"/>
          <p:cNvSpPr txBox="1">
            <a:spLocks noChangeArrowheads="1"/>
          </p:cNvSpPr>
          <p:nvPr/>
        </p:nvSpPr>
        <p:spPr bwMode="auto">
          <a:xfrm>
            <a:off x="431800" y="2016125"/>
            <a:ext cx="955675" cy="463550"/>
          </a:xfrm>
          <a:prstGeom prst="rect">
            <a:avLst/>
          </a:prstGeom>
          <a:noFill/>
          <a:ln w="9525">
            <a:noFill/>
            <a:round/>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Completion</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stage</a:t>
            </a:r>
          </a:p>
        </p:txBody>
      </p:sp>
      <p:sp>
        <p:nvSpPr>
          <p:cNvPr id="295940" name="Oval 4"/>
          <p:cNvSpPr>
            <a:spLocks noChangeArrowheads="1"/>
          </p:cNvSpPr>
          <p:nvPr/>
        </p:nvSpPr>
        <p:spPr bwMode="auto">
          <a:xfrm>
            <a:off x="941388" y="1357313"/>
            <a:ext cx="685800" cy="457200"/>
          </a:xfrm>
          <a:prstGeom prst="ellipse">
            <a:avLst/>
          </a:prstGeom>
          <a:solidFill>
            <a:srgbClr val="63CAD8"/>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Perfect</a:t>
            </a:r>
            <a:r>
              <a:rPr kumimoji="0" lang="en-US" sz="1200">
                <a:latin typeface="Arial" charset="0"/>
                <a:ea typeface="ＭＳ Ｐゴシック" pitchFamily="34" charset="-128"/>
              </a:rPr>
              <a:t>・</a:t>
            </a:r>
            <a:br>
              <a:rPr kumimoji="0" lang="en-US" sz="1200">
                <a:latin typeface="Arial" charset="0"/>
                <a:ea typeface="ＭＳ Ｐゴシック" pitchFamily="34" charset="-128"/>
              </a:rPr>
            </a:br>
            <a:r>
              <a:rPr kumimoji="0" lang="en-US" altLang="ko-KR" sz="1200">
                <a:latin typeface="Arial" charset="0"/>
                <a:ea typeface="ＭＳ Ｐゴシック" pitchFamily="34" charset="-128"/>
              </a:rPr>
              <a:t>Person</a:t>
            </a:r>
          </a:p>
        </p:txBody>
      </p:sp>
      <p:sp>
        <p:nvSpPr>
          <p:cNvPr id="205830" name="Line 5"/>
          <p:cNvSpPr>
            <a:spLocks noChangeShapeType="1"/>
          </p:cNvSpPr>
          <p:nvPr/>
        </p:nvSpPr>
        <p:spPr bwMode="auto">
          <a:xfrm>
            <a:off x="785813" y="1836738"/>
            <a:ext cx="8001000" cy="158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05831" name="Line 6"/>
          <p:cNvSpPr>
            <a:spLocks noChangeShapeType="1"/>
          </p:cNvSpPr>
          <p:nvPr/>
        </p:nvSpPr>
        <p:spPr bwMode="auto">
          <a:xfrm>
            <a:off x="827088" y="2708275"/>
            <a:ext cx="8001000" cy="317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05832" name="Line 7"/>
          <p:cNvSpPr>
            <a:spLocks noChangeShapeType="1"/>
          </p:cNvSpPr>
          <p:nvPr/>
        </p:nvSpPr>
        <p:spPr bwMode="auto">
          <a:xfrm>
            <a:off x="827088" y="3582988"/>
            <a:ext cx="8001000" cy="317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05833" name="Line 8"/>
          <p:cNvSpPr>
            <a:spLocks noChangeShapeType="1"/>
          </p:cNvSpPr>
          <p:nvPr/>
        </p:nvSpPr>
        <p:spPr bwMode="auto">
          <a:xfrm>
            <a:off x="827088" y="4456113"/>
            <a:ext cx="8001000" cy="158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05834" name="Oval 9"/>
          <p:cNvSpPr>
            <a:spLocks noChangeArrowheads="1"/>
          </p:cNvSpPr>
          <p:nvPr/>
        </p:nvSpPr>
        <p:spPr bwMode="auto">
          <a:xfrm>
            <a:off x="2071688" y="5286375"/>
            <a:ext cx="787400" cy="609600"/>
          </a:xfrm>
          <a:prstGeom prst="ellipse">
            <a:avLst/>
          </a:prstGeom>
          <a:solidFill>
            <a:srgbClr val="606164"/>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solidFill>
                  <a:schemeClr val="bg1"/>
                </a:solidFill>
                <a:latin typeface="+mj-lt"/>
                <a:ea typeface="ＭＳ Ｐゴシック" pitchFamily="34" charset="-128"/>
                <a:cs typeface="+mn-cs"/>
              </a:rPr>
              <a:t>Fallen</a:t>
            </a:r>
            <a:br>
              <a:rPr kumimoji="0" lang="en-US" altLang="ko-KR" sz="1400" dirty="0">
                <a:solidFill>
                  <a:schemeClr val="bg1"/>
                </a:solidFill>
                <a:latin typeface="+mj-lt"/>
                <a:ea typeface="ＭＳ Ｐゴシック" pitchFamily="34" charset="-128"/>
                <a:cs typeface="+mn-cs"/>
              </a:rPr>
            </a:br>
            <a:r>
              <a:rPr kumimoji="0" lang="en-US" altLang="ko-KR" sz="1400" dirty="0">
                <a:solidFill>
                  <a:schemeClr val="bg1"/>
                </a:solidFill>
                <a:latin typeface="+mj-lt"/>
                <a:ea typeface="ＭＳ Ｐゴシック" pitchFamily="34" charset="-128"/>
                <a:cs typeface="+mn-cs"/>
              </a:rPr>
              <a:t>man</a:t>
            </a:r>
          </a:p>
        </p:txBody>
      </p:sp>
      <p:sp>
        <p:nvSpPr>
          <p:cNvPr id="205835" name="Line 10"/>
          <p:cNvSpPr>
            <a:spLocks noChangeShapeType="1"/>
          </p:cNvSpPr>
          <p:nvPr/>
        </p:nvSpPr>
        <p:spPr bwMode="auto">
          <a:xfrm>
            <a:off x="1385888" y="2725738"/>
            <a:ext cx="1092200" cy="2593975"/>
          </a:xfrm>
          <a:prstGeom prst="line">
            <a:avLst/>
          </a:prstGeom>
          <a:noFill/>
          <a:ln w="57240">
            <a:solidFill>
              <a:srgbClr val="EE282D"/>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95947" name="Oval 11"/>
          <p:cNvSpPr>
            <a:spLocks noChangeArrowheads="1"/>
          </p:cNvSpPr>
          <p:nvPr/>
        </p:nvSpPr>
        <p:spPr bwMode="auto">
          <a:xfrm>
            <a:off x="1144588" y="4440238"/>
            <a:ext cx="457200" cy="457200"/>
          </a:xfrm>
          <a:prstGeom prst="ellipse">
            <a:avLst/>
          </a:prstGeom>
          <a:solidFill>
            <a:srgbClr val="329F48"/>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solidFill>
                  <a:schemeClr val="bg1"/>
                </a:solidFill>
                <a:latin typeface="Arial" charset="0"/>
                <a:ea typeface="ＭＳ Ｐゴシック" pitchFamily="34" charset="-128"/>
              </a:rPr>
              <a:t>A</a:t>
            </a:r>
          </a:p>
        </p:txBody>
      </p:sp>
      <p:sp>
        <p:nvSpPr>
          <p:cNvPr id="295948" name="Text Box 12"/>
          <p:cNvSpPr txBox="1">
            <a:spLocks noChangeArrowheads="1"/>
          </p:cNvSpPr>
          <p:nvPr/>
        </p:nvSpPr>
        <p:spPr bwMode="auto">
          <a:xfrm rot="-2760000">
            <a:off x="3841750" y="3978276"/>
            <a:ext cx="674687" cy="3095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２０００</a:t>
            </a:r>
          </a:p>
        </p:txBody>
      </p:sp>
      <p:sp>
        <p:nvSpPr>
          <p:cNvPr id="205838" name="Text Box 13"/>
          <p:cNvSpPr txBox="1">
            <a:spLocks noChangeArrowheads="1"/>
          </p:cNvSpPr>
          <p:nvPr/>
        </p:nvSpPr>
        <p:spPr bwMode="auto">
          <a:xfrm>
            <a:off x="3632200" y="5354638"/>
            <a:ext cx="990600" cy="649287"/>
          </a:xfrm>
          <a:prstGeom prst="rect">
            <a:avLst/>
          </a:prstGeom>
          <a:noFill/>
          <a:ln w="9525">
            <a:noFill/>
            <a:round/>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Formation-</a:t>
            </a:r>
            <a:br>
              <a:rPr kumimoji="0" lang="en-US" altLang="ko-KR" sz="1200" dirty="0">
                <a:latin typeface="+mj-lt"/>
                <a:ea typeface="ＭＳ Ｐゴシック" pitchFamily="34" charset="-128"/>
                <a:cs typeface="+mn-cs"/>
              </a:rPr>
            </a:br>
            <a:r>
              <a:rPr kumimoji="0" lang="en-US" altLang="ko-KR" sz="1200" dirty="0">
                <a:latin typeface="+mj-lt"/>
                <a:ea typeface="ＭＳ Ｐゴシック" pitchFamily="34" charset="-128"/>
                <a:cs typeface="+mn-cs"/>
              </a:rPr>
              <a:t>stage</a:t>
            </a:r>
            <a:br>
              <a:rPr kumimoji="0" lang="en-US" altLang="ko-KR" sz="1200" dirty="0">
                <a:latin typeface="+mj-lt"/>
                <a:ea typeface="ＭＳ Ｐゴシック" pitchFamily="34" charset="-128"/>
                <a:cs typeface="+mn-cs"/>
              </a:rPr>
            </a:br>
            <a:r>
              <a:rPr kumimoji="0" lang="en-US" altLang="ko-KR" sz="1200" dirty="0">
                <a:latin typeface="+mj-lt"/>
                <a:ea typeface="ＭＳ Ｐゴシック" pitchFamily="34" charset="-128"/>
                <a:cs typeface="+mn-cs"/>
              </a:rPr>
              <a:t>resurrection</a:t>
            </a:r>
          </a:p>
        </p:txBody>
      </p:sp>
      <p:sp>
        <p:nvSpPr>
          <p:cNvPr id="205839" name="Text Box 14"/>
          <p:cNvSpPr txBox="1">
            <a:spLocks noChangeArrowheads="1"/>
          </p:cNvSpPr>
          <p:nvPr/>
        </p:nvSpPr>
        <p:spPr bwMode="auto">
          <a:xfrm>
            <a:off x="3821113" y="4813300"/>
            <a:ext cx="560387" cy="34131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O.T.</a:t>
            </a:r>
          </a:p>
        </p:txBody>
      </p:sp>
      <p:sp>
        <p:nvSpPr>
          <p:cNvPr id="205840" name="Text Box 15"/>
          <p:cNvSpPr txBox="1">
            <a:spLocks noChangeArrowheads="1"/>
          </p:cNvSpPr>
          <p:nvPr/>
        </p:nvSpPr>
        <p:spPr bwMode="auto">
          <a:xfrm>
            <a:off x="4699000" y="4813300"/>
            <a:ext cx="547688" cy="34131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N.T.</a:t>
            </a:r>
          </a:p>
        </p:txBody>
      </p:sp>
      <p:sp>
        <p:nvSpPr>
          <p:cNvPr id="205841" name="Text Box 16"/>
          <p:cNvSpPr txBox="1">
            <a:spLocks noChangeArrowheads="1"/>
          </p:cNvSpPr>
          <p:nvPr/>
        </p:nvSpPr>
        <p:spPr bwMode="auto">
          <a:xfrm>
            <a:off x="5491163" y="4813300"/>
            <a:ext cx="512762" cy="34131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C.T</a:t>
            </a:r>
          </a:p>
        </p:txBody>
      </p:sp>
      <p:sp>
        <p:nvSpPr>
          <p:cNvPr id="295953" name="Text Box 17"/>
          <p:cNvSpPr txBox="1">
            <a:spLocks noChangeArrowheads="1"/>
          </p:cNvSpPr>
          <p:nvPr/>
        </p:nvSpPr>
        <p:spPr bwMode="auto">
          <a:xfrm>
            <a:off x="6227763" y="3933825"/>
            <a:ext cx="911225" cy="428625"/>
          </a:xfrm>
          <a:prstGeom prst="rect">
            <a:avLst/>
          </a:prstGeom>
          <a:noFill/>
          <a:ln w="9525">
            <a:noFill/>
            <a:round/>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Justification</a:t>
            </a:r>
            <a:br>
              <a:rPr kumimoji="0" lang="en-US" altLang="ko-KR" sz="1100">
                <a:latin typeface="Arial" charset="0"/>
                <a:ea typeface="ＭＳ Ｐゴシック" pitchFamily="34" charset="-128"/>
              </a:rPr>
            </a:br>
            <a:r>
              <a:rPr kumimoji="0" lang="en-US" altLang="ko-KR" sz="1100">
                <a:latin typeface="Arial" charset="0"/>
                <a:ea typeface="ＭＳ Ｐゴシック" pitchFamily="34" charset="-128"/>
              </a:rPr>
              <a:t>by works</a:t>
            </a:r>
          </a:p>
        </p:txBody>
      </p:sp>
      <p:sp>
        <p:nvSpPr>
          <p:cNvPr id="205843" name="Text Box 18"/>
          <p:cNvSpPr txBox="1">
            <a:spLocks noChangeArrowheads="1"/>
          </p:cNvSpPr>
          <p:nvPr/>
        </p:nvSpPr>
        <p:spPr bwMode="auto">
          <a:xfrm>
            <a:off x="6224588" y="3000375"/>
            <a:ext cx="919162" cy="433388"/>
          </a:xfrm>
          <a:prstGeom prst="rect">
            <a:avLst/>
          </a:prstGeom>
          <a:noFill/>
          <a:ln w="9525">
            <a:noFill/>
            <a:round/>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dirty="0">
                <a:latin typeface="+mj-lt"/>
                <a:ea typeface="ＭＳ Ｐゴシック" pitchFamily="34" charset="-128"/>
                <a:cs typeface="+mn-cs"/>
              </a:rPr>
              <a:t>Justification</a:t>
            </a:r>
            <a:br>
              <a:rPr kumimoji="0" lang="en-US" altLang="ko-KR" sz="1100" dirty="0">
                <a:latin typeface="+mj-lt"/>
                <a:ea typeface="ＭＳ Ｐゴシック" pitchFamily="34" charset="-128"/>
                <a:cs typeface="+mn-cs"/>
              </a:rPr>
            </a:br>
            <a:r>
              <a:rPr kumimoji="0" lang="en-US" altLang="ko-KR" sz="1100" dirty="0">
                <a:latin typeface="+mj-lt"/>
                <a:ea typeface="ＭＳ Ｐゴシック" pitchFamily="34" charset="-128"/>
                <a:cs typeface="+mn-cs"/>
              </a:rPr>
              <a:t>by faith</a:t>
            </a:r>
          </a:p>
        </p:txBody>
      </p:sp>
      <p:sp>
        <p:nvSpPr>
          <p:cNvPr id="92180" name="Text Box 19"/>
          <p:cNvSpPr txBox="1">
            <a:spLocks noChangeArrowheads="1"/>
          </p:cNvSpPr>
          <p:nvPr/>
        </p:nvSpPr>
        <p:spPr bwMode="auto">
          <a:xfrm>
            <a:off x="6184900" y="1979613"/>
            <a:ext cx="1030288" cy="417512"/>
          </a:xfrm>
          <a:prstGeom prst="rect">
            <a:avLst/>
          </a:prstGeom>
          <a:noFill/>
          <a:ln w="9525">
            <a:noFill/>
            <a:round/>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sz="1050" dirty="0">
                <a:latin typeface="+mj-lt"/>
                <a:ea typeface="ＭＳ Ｐゴシック" pitchFamily="34" charset="-128"/>
                <a:cs typeface="+mn-cs"/>
              </a:rPr>
              <a:t>Justification</a:t>
            </a:r>
            <a:br>
              <a:rPr kumimoji="0" lang="en-US" sz="1050" dirty="0">
                <a:latin typeface="+mj-lt"/>
                <a:ea typeface="ＭＳ Ｐゴシック" pitchFamily="34" charset="-128"/>
                <a:cs typeface="+mn-cs"/>
              </a:rPr>
            </a:br>
            <a:r>
              <a:rPr kumimoji="0" lang="en-US" sz="1050" dirty="0">
                <a:latin typeface="+mj-lt"/>
                <a:ea typeface="ＭＳ Ｐゴシック" pitchFamily="34" charset="-128"/>
                <a:cs typeface="+mn-cs"/>
              </a:rPr>
              <a:t>by attendance</a:t>
            </a:r>
          </a:p>
        </p:txBody>
      </p:sp>
      <p:sp>
        <p:nvSpPr>
          <p:cNvPr id="205845" name="Oval 20"/>
          <p:cNvSpPr>
            <a:spLocks noChangeArrowheads="1"/>
          </p:cNvSpPr>
          <p:nvPr/>
        </p:nvSpPr>
        <p:spPr bwMode="auto">
          <a:xfrm>
            <a:off x="7289800" y="4506913"/>
            <a:ext cx="920750" cy="850900"/>
          </a:xfrm>
          <a:prstGeom prst="ellipse">
            <a:avLst/>
          </a:prstGeom>
          <a:solidFill>
            <a:srgbClr val="2B683A"/>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a:solidFill>
                  <a:schemeClr val="bg1"/>
                </a:solidFill>
                <a:latin typeface="+mj-lt"/>
                <a:ea typeface="ＭＳ Ｐゴシック" pitchFamily="34" charset="-128"/>
                <a:cs typeface="+mn-cs"/>
              </a:rPr>
              <a:t>physical body</a:t>
            </a:r>
          </a:p>
        </p:txBody>
      </p:sp>
      <p:sp>
        <p:nvSpPr>
          <p:cNvPr id="295957" name="Oval 21"/>
          <p:cNvSpPr>
            <a:spLocks noChangeArrowheads="1"/>
          </p:cNvSpPr>
          <p:nvPr/>
        </p:nvSpPr>
        <p:spPr bwMode="auto">
          <a:xfrm>
            <a:off x="7058025" y="1839913"/>
            <a:ext cx="1295400" cy="2667000"/>
          </a:xfrm>
          <a:prstGeom prst="ellipse">
            <a:avLst/>
          </a:prstGeom>
          <a:solidFill>
            <a:srgbClr val="F2EC34"/>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295958" name="Oval 22"/>
          <p:cNvSpPr>
            <a:spLocks noChangeArrowheads="1"/>
          </p:cNvSpPr>
          <p:nvPr/>
        </p:nvSpPr>
        <p:spPr bwMode="auto">
          <a:xfrm>
            <a:off x="7129463" y="2676525"/>
            <a:ext cx="1143000" cy="1820863"/>
          </a:xfrm>
          <a:prstGeom prst="ellipse">
            <a:avLst/>
          </a:prstGeom>
          <a:solidFill>
            <a:srgbClr val="CCCC00"/>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295959" name="Oval 23"/>
          <p:cNvSpPr>
            <a:spLocks noChangeArrowheads="1"/>
          </p:cNvSpPr>
          <p:nvPr/>
        </p:nvSpPr>
        <p:spPr bwMode="auto">
          <a:xfrm>
            <a:off x="7286625" y="3592513"/>
            <a:ext cx="838200" cy="914400"/>
          </a:xfrm>
          <a:prstGeom prst="ellipse">
            <a:avLst/>
          </a:prstGeom>
          <a:solidFill>
            <a:srgbClr val="F37C84"/>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205849" name="Text Box 24"/>
          <p:cNvSpPr txBox="1">
            <a:spLocks noChangeArrowheads="1"/>
          </p:cNvSpPr>
          <p:nvPr/>
        </p:nvSpPr>
        <p:spPr bwMode="auto">
          <a:xfrm>
            <a:off x="7429500" y="3862388"/>
            <a:ext cx="628650" cy="495300"/>
          </a:xfrm>
          <a:prstGeom prst="rect">
            <a:avLst/>
          </a:prstGeom>
          <a:noFill/>
          <a:ln w="9525">
            <a:noFill/>
            <a:round/>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300" dirty="0">
                <a:latin typeface="+mj-lt"/>
                <a:ea typeface="ＭＳ Ｐゴシック" pitchFamily="34" charset="-128"/>
                <a:cs typeface="+mn-cs"/>
              </a:rPr>
              <a:t>Form-</a:t>
            </a:r>
            <a:br>
              <a:rPr kumimoji="0" lang="en-US" altLang="ko-KR" sz="1300" dirty="0">
                <a:latin typeface="+mj-lt"/>
                <a:ea typeface="ＭＳ Ｐゴシック" pitchFamily="34" charset="-128"/>
                <a:cs typeface="+mn-cs"/>
              </a:rPr>
            </a:br>
            <a:r>
              <a:rPr kumimoji="0" lang="en-US" altLang="ko-KR" sz="1300" dirty="0">
                <a:latin typeface="+mj-lt"/>
                <a:ea typeface="ＭＳ Ｐゴシック" pitchFamily="34" charset="-128"/>
                <a:cs typeface="+mn-cs"/>
              </a:rPr>
              <a:t>spirit</a:t>
            </a:r>
          </a:p>
        </p:txBody>
      </p:sp>
      <p:sp>
        <p:nvSpPr>
          <p:cNvPr id="205850" name="Text Box 25"/>
          <p:cNvSpPr txBox="1">
            <a:spLocks noChangeArrowheads="1"/>
          </p:cNvSpPr>
          <p:nvPr/>
        </p:nvSpPr>
        <p:spPr bwMode="auto">
          <a:xfrm>
            <a:off x="7286625" y="3133725"/>
            <a:ext cx="860425" cy="2952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300" dirty="0">
                <a:latin typeface="+mj-lt"/>
                <a:ea typeface="ＭＳ Ｐゴシック" pitchFamily="34" charset="-128"/>
                <a:cs typeface="+mn-cs"/>
              </a:rPr>
              <a:t>Life-spirit</a:t>
            </a:r>
          </a:p>
        </p:txBody>
      </p:sp>
      <p:sp>
        <p:nvSpPr>
          <p:cNvPr id="205851" name="Text Box 26"/>
          <p:cNvSpPr txBox="1">
            <a:spLocks noChangeArrowheads="1"/>
          </p:cNvSpPr>
          <p:nvPr/>
        </p:nvSpPr>
        <p:spPr bwMode="auto">
          <a:xfrm>
            <a:off x="7370763" y="2117725"/>
            <a:ext cx="701675" cy="495300"/>
          </a:xfrm>
          <a:prstGeom prst="rect">
            <a:avLst/>
          </a:prstGeom>
          <a:noFill/>
          <a:ln w="9525">
            <a:noFill/>
            <a:round/>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300" dirty="0">
                <a:latin typeface="+mj-lt"/>
                <a:ea typeface="ＭＳ Ｐゴシック" pitchFamily="34" charset="-128"/>
                <a:cs typeface="+mn-cs"/>
              </a:rPr>
              <a:t>Divine-</a:t>
            </a:r>
            <a:br>
              <a:rPr kumimoji="0" lang="en-US" altLang="ko-KR" sz="1300" dirty="0">
                <a:latin typeface="+mj-lt"/>
                <a:ea typeface="ＭＳ Ｐゴシック" pitchFamily="34" charset="-128"/>
                <a:cs typeface="+mn-cs"/>
              </a:rPr>
            </a:br>
            <a:r>
              <a:rPr kumimoji="0" lang="en-US" altLang="ko-KR" sz="1300" dirty="0">
                <a:latin typeface="+mj-lt"/>
                <a:ea typeface="ＭＳ Ｐゴシック" pitchFamily="34" charset="-128"/>
                <a:cs typeface="+mn-cs"/>
              </a:rPr>
              <a:t>spirit</a:t>
            </a:r>
          </a:p>
        </p:txBody>
      </p:sp>
      <p:sp>
        <p:nvSpPr>
          <p:cNvPr id="205852" name="Text Box 27"/>
          <p:cNvSpPr txBox="1">
            <a:spLocks noChangeArrowheads="1"/>
          </p:cNvSpPr>
          <p:nvPr/>
        </p:nvSpPr>
        <p:spPr bwMode="auto">
          <a:xfrm>
            <a:off x="8072438" y="2000250"/>
            <a:ext cx="895350" cy="433388"/>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dirty="0">
                <a:latin typeface="+mj-lt"/>
                <a:ea typeface="ＭＳ Ｐゴシック" pitchFamily="34" charset="-128"/>
                <a:cs typeface="+mn-cs"/>
              </a:rPr>
              <a:t>Kingdom</a:t>
            </a:r>
            <a:br>
              <a:rPr kumimoji="0" lang="en-US" altLang="ko-KR" sz="1100" dirty="0">
                <a:latin typeface="+mj-lt"/>
                <a:ea typeface="ＭＳ Ｐゴシック" pitchFamily="34" charset="-128"/>
                <a:cs typeface="+mn-cs"/>
              </a:rPr>
            </a:br>
            <a:r>
              <a:rPr kumimoji="0" lang="en-US" altLang="ko-KR" sz="1100" dirty="0">
                <a:latin typeface="+mj-lt"/>
                <a:ea typeface="ＭＳ Ｐゴシック" pitchFamily="34" charset="-128"/>
                <a:cs typeface="+mn-cs"/>
              </a:rPr>
              <a:t> of Heaven</a:t>
            </a:r>
          </a:p>
        </p:txBody>
      </p:sp>
      <p:sp>
        <p:nvSpPr>
          <p:cNvPr id="205853" name="Text Box 28"/>
          <p:cNvSpPr txBox="1">
            <a:spLocks noChangeArrowheads="1"/>
          </p:cNvSpPr>
          <p:nvPr/>
        </p:nvSpPr>
        <p:spPr bwMode="auto">
          <a:xfrm>
            <a:off x="8286750" y="3022600"/>
            <a:ext cx="739775" cy="26352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dirty="0">
                <a:latin typeface="+mj-lt"/>
                <a:ea typeface="ＭＳ Ｐゴシック" pitchFamily="34" charset="-128"/>
                <a:cs typeface="+mn-cs"/>
              </a:rPr>
              <a:t>Paradise</a:t>
            </a:r>
          </a:p>
        </p:txBody>
      </p:sp>
      <p:sp>
        <p:nvSpPr>
          <p:cNvPr id="205854" name="Text Box 29"/>
          <p:cNvSpPr txBox="1">
            <a:spLocks noChangeArrowheads="1"/>
          </p:cNvSpPr>
          <p:nvPr/>
        </p:nvSpPr>
        <p:spPr bwMode="auto">
          <a:xfrm>
            <a:off x="8212138" y="3740150"/>
            <a:ext cx="857250" cy="601663"/>
          </a:xfrm>
          <a:prstGeom prst="rect">
            <a:avLst/>
          </a:prstGeom>
          <a:noFill/>
          <a:ln w="9525">
            <a:noFill/>
            <a:round/>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dirty="0">
                <a:latin typeface="+mj-lt"/>
                <a:ea typeface="ＭＳ Ｐゴシック" pitchFamily="34" charset="-128"/>
                <a:cs typeface="+mn-cs"/>
              </a:rPr>
              <a:t>Form-spirit</a:t>
            </a:r>
            <a:br>
              <a:rPr kumimoji="0" lang="en-US" altLang="ko-KR" sz="1100" dirty="0">
                <a:latin typeface="+mj-lt"/>
                <a:ea typeface="ＭＳ Ｐゴシック" pitchFamily="34" charset="-128"/>
                <a:cs typeface="+mn-cs"/>
              </a:rPr>
            </a:br>
            <a:r>
              <a:rPr kumimoji="0" lang="en-US" altLang="ko-KR" sz="1100" dirty="0">
                <a:latin typeface="+mj-lt"/>
                <a:ea typeface="ＭＳ Ｐゴシック" pitchFamily="34" charset="-128"/>
                <a:cs typeface="+mn-cs"/>
              </a:rPr>
              <a:t>level </a:t>
            </a:r>
            <a:br>
              <a:rPr kumimoji="0" lang="en-US" altLang="ko-KR" sz="1100" dirty="0">
                <a:latin typeface="+mj-lt"/>
                <a:ea typeface="ＭＳ Ｐゴシック" pitchFamily="34" charset="-128"/>
                <a:cs typeface="+mn-cs"/>
              </a:rPr>
            </a:br>
            <a:r>
              <a:rPr kumimoji="0" lang="en-US" altLang="ko-KR" sz="1100" dirty="0">
                <a:latin typeface="+mj-lt"/>
                <a:ea typeface="ＭＳ Ｐゴシック" pitchFamily="34" charset="-128"/>
                <a:cs typeface="+mn-cs"/>
              </a:rPr>
              <a:t>spirit world</a:t>
            </a:r>
          </a:p>
        </p:txBody>
      </p:sp>
      <p:sp>
        <p:nvSpPr>
          <p:cNvPr id="295966" name="Rectangle 30"/>
          <p:cNvSpPr>
            <a:spLocks noChangeArrowheads="1"/>
          </p:cNvSpPr>
          <p:nvPr/>
        </p:nvSpPr>
        <p:spPr bwMode="auto">
          <a:xfrm>
            <a:off x="520700" y="608013"/>
            <a:ext cx="7639050" cy="4572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(2) The Providence of Resurrection for People on Earth</a:t>
            </a:r>
          </a:p>
        </p:txBody>
      </p:sp>
      <p:sp>
        <p:nvSpPr>
          <p:cNvPr id="205856" name="Line 31"/>
          <p:cNvSpPr>
            <a:spLocks noChangeShapeType="1"/>
          </p:cNvSpPr>
          <p:nvPr/>
        </p:nvSpPr>
        <p:spPr bwMode="auto">
          <a:xfrm flipV="1">
            <a:off x="2754313" y="1854200"/>
            <a:ext cx="3527425" cy="3541713"/>
          </a:xfrm>
          <a:prstGeom prst="line">
            <a:avLst/>
          </a:prstGeom>
          <a:noFill/>
          <a:ln w="572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05857" name="Line 32"/>
          <p:cNvSpPr>
            <a:spLocks noChangeShapeType="1"/>
          </p:cNvSpPr>
          <p:nvPr/>
        </p:nvSpPr>
        <p:spPr bwMode="auto">
          <a:xfrm>
            <a:off x="6281738" y="1860550"/>
            <a:ext cx="1587" cy="4033838"/>
          </a:xfrm>
          <a:prstGeom prst="line">
            <a:avLst/>
          </a:prstGeom>
          <a:noFill/>
          <a:ln w="2844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05858" name="Line 33"/>
          <p:cNvSpPr>
            <a:spLocks noChangeShapeType="1"/>
          </p:cNvSpPr>
          <p:nvPr/>
        </p:nvSpPr>
        <p:spPr bwMode="auto">
          <a:xfrm>
            <a:off x="5418138" y="2725738"/>
            <a:ext cx="1587" cy="3168650"/>
          </a:xfrm>
          <a:prstGeom prst="line">
            <a:avLst/>
          </a:prstGeom>
          <a:noFill/>
          <a:ln w="2844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05859" name="Line 34"/>
          <p:cNvSpPr>
            <a:spLocks noChangeShapeType="1"/>
          </p:cNvSpPr>
          <p:nvPr/>
        </p:nvSpPr>
        <p:spPr bwMode="auto">
          <a:xfrm>
            <a:off x="4554538" y="3589338"/>
            <a:ext cx="1587" cy="2305050"/>
          </a:xfrm>
          <a:prstGeom prst="line">
            <a:avLst/>
          </a:prstGeom>
          <a:noFill/>
          <a:ln w="2844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95971" name="Text Box 35"/>
          <p:cNvSpPr txBox="1">
            <a:spLocks noChangeArrowheads="1"/>
          </p:cNvSpPr>
          <p:nvPr/>
        </p:nvSpPr>
        <p:spPr bwMode="auto">
          <a:xfrm rot="-2760000">
            <a:off x="2898775" y="4903788"/>
            <a:ext cx="674688" cy="3095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２０００</a:t>
            </a:r>
          </a:p>
        </p:txBody>
      </p:sp>
      <p:sp>
        <p:nvSpPr>
          <p:cNvPr id="295972" name="Text Box 36"/>
          <p:cNvSpPr txBox="1">
            <a:spLocks noChangeArrowheads="1"/>
          </p:cNvSpPr>
          <p:nvPr/>
        </p:nvSpPr>
        <p:spPr bwMode="auto">
          <a:xfrm rot="-2760000">
            <a:off x="4706938" y="3105150"/>
            <a:ext cx="674687" cy="30956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２０００</a:t>
            </a:r>
          </a:p>
        </p:txBody>
      </p:sp>
      <p:sp>
        <p:nvSpPr>
          <p:cNvPr id="205862" name="Text Box 37"/>
          <p:cNvSpPr txBox="1">
            <a:spLocks noChangeArrowheads="1"/>
          </p:cNvSpPr>
          <p:nvPr/>
        </p:nvSpPr>
        <p:spPr bwMode="auto">
          <a:xfrm rot="18840000">
            <a:off x="4497388" y="2949575"/>
            <a:ext cx="792162" cy="325438"/>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500" dirty="0">
                <a:latin typeface="+mj-lt"/>
                <a:ea typeface="ＭＳ Ｐゴシック" pitchFamily="34" charset="-128"/>
                <a:cs typeface="+mn-cs"/>
              </a:rPr>
              <a:t>Gospel</a:t>
            </a:r>
          </a:p>
        </p:txBody>
      </p:sp>
      <p:sp>
        <p:nvSpPr>
          <p:cNvPr id="205863" name="Text Box 38"/>
          <p:cNvSpPr txBox="1">
            <a:spLocks noChangeArrowheads="1"/>
          </p:cNvSpPr>
          <p:nvPr/>
        </p:nvSpPr>
        <p:spPr bwMode="auto">
          <a:xfrm rot="18840000">
            <a:off x="3723481" y="3791744"/>
            <a:ext cx="557213" cy="33972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Law</a:t>
            </a:r>
          </a:p>
        </p:txBody>
      </p:sp>
      <p:sp>
        <p:nvSpPr>
          <p:cNvPr id="205864" name="Text Box 39"/>
          <p:cNvSpPr txBox="1">
            <a:spLocks noChangeArrowheads="1"/>
          </p:cNvSpPr>
          <p:nvPr/>
        </p:nvSpPr>
        <p:spPr bwMode="auto">
          <a:xfrm rot="18840000">
            <a:off x="5193507" y="1978818"/>
            <a:ext cx="1117600" cy="34131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New Truth</a:t>
            </a:r>
          </a:p>
        </p:txBody>
      </p:sp>
      <p:sp>
        <p:nvSpPr>
          <p:cNvPr id="205865" name="Line 40"/>
          <p:cNvSpPr>
            <a:spLocks noChangeShapeType="1"/>
          </p:cNvSpPr>
          <p:nvPr/>
        </p:nvSpPr>
        <p:spPr bwMode="auto">
          <a:xfrm>
            <a:off x="3689350" y="4452938"/>
            <a:ext cx="1588" cy="1441450"/>
          </a:xfrm>
          <a:prstGeom prst="line">
            <a:avLst/>
          </a:prstGeom>
          <a:noFill/>
          <a:ln w="2844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05866" name="Text Box 41"/>
          <p:cNvSpPr txBox="1">
            <a:spLocks noChangeArrowheads="1"/>
          </p:cNvSpPr>
          <p:nvPr/>
        </p:nvSpPr>
        <p:spPr bwMode="auto">
          <a:xfrm>
            <a:off x="4495800" y="5357813"/>
            <a:ext cx="990600" cy="649287"/>
          </a:xfrm>
          <a:prstGeom prst="rect">
            <a:avLst/>
          </a:prstGeom>
          <a:noFill/>
          <a:ln w="9525">
            <a:noFill/>
            <a:round/>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Growth-</a:t>
            </a:r>
            <a:br>
              <a:rPr kumimoji="0" lang="en-US" altLang="ko-KR" sz="1200">
                <a:latin typeface="+mj-lt"/>
                <a:ea typeface="ＭＳ Ｐゴシック" pitchFamily="34" charset="-128"/>
                <a:cs typeface="+mn-cs"/>
              </a:rPr>
            </a:br>
            <a:r>
              <a:rPr kumimoji="0" lang="en-US" altLang="ko-KR" sz="1200">
                <a:latin typeface="+mj-lt"/>
                <a:ea typeface="ＭＳ Ｐゴシック" pitchFamily="34" charset="-128"/>
                <a:cs typeface="+mn-cs"/>
              </a:rPr>
              <a:t>stage</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resurrection</a:t>
            </a:r>
          </a:p>
        </p:txBody>
      </p:sp>
      <p:sp>
        <p:nvSpPr>
          <p:cNvPr id="205867" name="Text Box 42"/>
          <p:cNvSpPr txBox="1">
            <a:spLocks noChangeArrowheads="1"/>
          </p:cNvSpPr>
          <p:nvPr/>
        </p:nvSpPr>
        <p:spPr bwMode="auto">
          <a:xfrm>
            <a:off x="5349875" y="5357813"/>
            <a:ext cx="1008063" cy="649287"/>
          </a:xfrm>
          <a:prstGeom prst="rect">
            <a:avLst/>
          </a:prstGeom>
          <a:noFill/>
          <a:ln w="9525">
            <a:noFill/>
            <a:round/>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Completion-</a:t>
            </a:r>
            <a:br>
              <a:rPr kumimoji="0" lang="en-US" altLang="ko-KR" sz="1200">
                <a:latin typeface="+mj-lt"/>
                <a:ea typeface="ＭＳ Ｐゴシック" pitchFamily="34" charset="-128"/>
                <a:cs typeface="+mn-cs"/>
              </a:rPr>
            </a:br>
            <a:r>
              <a:rPr kumimoji="0" lang="en-US" altLang="ko-KR" sz="1200">
                <a:latin typeface="+mj-lt"/>
                <a:ea typeface="ＭＳ Ｐゴシック" pitchFamily="34" charset="-128"/>
                <a:cs typeface="+mn-cs"/>
              </a:rPr>
              <a:t>stage</a:t>
            </a:r>
            <a:br>
              <a:rPr kumimoji="0" lang="en-US" altLang="ko-KR" sz="1200">
                <a:latin typeface="+mj-lt"/>
                <a:ea typeface="ＭＳ Ｐゴシック" pitchFamily="34" charset="-128"/>
                <a:cs typeface="+mn-cs"/>
              </a:rPr>
            </a:br>
            <a:r>
              <a:rPr kumimoji="0" lang="en-US" altLang="ko-KR" sz="1200">
                <a:latin typeface="+mj-lt"/>
                <a:ea typeface="ＭＳ Ｐゴシック" pitchFamily="34" charset="-128"/>
                <a:cs typeface="+mn-cs"/>
              </a:rPr>
              <a:t>resurrection</a:t>
            </a:r>
          </a:p>
        </p:txBody>
      </p:sp>
      <p:sp>
        <p:nvSpPr>
          <p:cNvPr id="205868" name="Rectangle 43"/>
          <p:cNvSpPr>
            <a:spLocks noChangeArrowheads="1"/>
          </p:cNvSpPr>
          <p:nvPr/>
        </p:nvSpPr>
        <p:spPr bwMode="auto">
          <a:xfrm>
            <a:off x="2786063" y="5445125"/>
            <a:ext cx="1071562" cy="863600"/>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00" dirty="0">
                <a:latin typeface="+mj-lt"/>
                <a:ea typeface="ＭＳ Ｐゴシック" pitchFamily="34" charset="-128"/>
                <a:cs typeface="+mn-cs"/>
              </a:rPr>
              <a:t>Age of the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00" dirty="0">
                <a:latin typeface="+mj-lt"/>
                <a:ea typeface="ＭＳ Ｐゴシック" pitchFamily="34" charset="-128"/>
                <a:cs typeface="+mn-cs"/>
              </a:rPr>
              <a:t>providence to</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00" dirty="0">
                <a:latin typeface="+mj-lt"/>
                <a:ea typeface="ＭＳ Ｐゴシック" pitchFamily="34" charset="-128"/>
                <a:cs typeface="+mn-cs"/>
              </a:rPr>
              <a:t> lay the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00" dirty="0">
                <a:latin typeface="+mj-lt"/>
                <a:ea typeface="ＭＳ Ｐゴシック" pitchFamily="34" charset="-128"/>
                <a:cs typeface="+mn-cs"/>
              </a:rPr>
              <a:t>foundation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00" dirty="0">
                <a:latin typeface="+mj-lt"/>
                <a:ea typeface="ＭＳ Ｐゴシック" pitchFamily="34" charset="-128"/>
                <a:cs typeface="+mn-cs"/>
              </a:rPr>
              <a:t> for resurrection</a:t>
            </a:r>
          </a:p>
        </p:txBody>
      </p:sp>
      <p:sp>
        <p:nvSpPr>
          <p:cNvPr id="92205" name="Oval 44"/>
          <p:cNvSpPr>
            <a:spLocks noChangeArrowheads="1"/>
          </p:cNvSpPr>
          <p:nvPr/>
        </p:nvSpPr>
        <p:spPr bwMode="auto">
          <a:xfrm>
            <a:off x="5086350" y="2500313"/>
            <a:ext cx="560388" cy="538162"/>
          </a:xfrm>
          <a:prstGeom prst="ellipse">
            <a:avLst/>
          </a:prstGeom>
          <a:solidFill>
            <a:srgbClr val="F2EC34"/>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sz="1050" dirty="0">
                <a:latin typeface="+mj-lt"/>
                <a:ea typeface="ＭＳ Ｐゴシック" pitchFamily="34" charset="-128"/>
                <a:cs typeface="+mn-cs"/>
              </a:rPr>
              <a:t>Ret.</a:t>
            </a:r>
            <a:br>
              <a:rPr kumimoji="0" lang="en-US" sz="1050" dirty="0">
                <a:latin typeface="+mj-lt"/>
                <a:ea typeface="ＭＳ Ｐゴシック" pitchFamily="34" charset="-128"/>
                <a:cs typeface="+mn-cs"/>
              </a:rPr>
            </a:br>
            <a:r>
              <a:rPr kumimoji="0" lang="en-US" sz="1050" dirty="0">
                <a:latin typeface="+mj-lt"/>
                <a:ea typeface="ＭＳ Ｐゴシック" pitchFamily="34" charset="-128"/>
                <a:cs typeface="+mn-cs"/>
              </a:rPr>
              <a:t>Christ</a:t>
            </a:r>
          </a:p>
        </p:txBody>
      </p:sp>
      <p:sp>
        <p:nvSpPr>
          <p:cNvPr id="205870" name="Line 45"/>
          <p:cNvSpPr>
            <a:spLocks noChangeShapeType="1"/>
          </p:cNvSpPr>
          <p:nvPr/>
        </p:nvSpPr>
        <p:spPr bwMode="auto">
          <a:xfrm flipV="1">
            <a:off x="1385888" y="1854200"/>
            <a:ext cx="1587" cy="877888"/>
          </a:xfrm>
          <a:prstGeom prst="line">
            <a:avLst/>
          </a:prstGeom>
          <a:noFill/>
          <a:ln w="57240" cap="rnd">
            <a:solidFill>
              <a:schemeClr val="tx1"/>
            </a:solidFill>
            <a:prstDash val="sysDot"/>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05871" name="Oval 46"/>
          <p:cNvSpPr>
            <a:spLocks noChangeArrowheads="1"/>
          </p:cNvSpPr>
          <p:nvPr/>
        </p:nvSpPr>
        <p:spPr bwMode="auto">
          <a:xfrm>
            <a:off x="4297363" y="3292475"/>
            <a:ext cx="560387" cy="538163"/>
          </a:xfrm>
          <a:prstGeom prst="ellipse">
            <a:avLst/>
          </a:prstGeom>
          <a:solidFill>
            <a:srgbClr val="F37C84"/>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solidFill>
                  <a:schemeClr val="bg1"/>
                </a:solidFill>
                <a:latin typeface="+mj-lt"/>
                <a:ea typeface="ＭＳ Ｐゴシック" pitchFamily="34" charset="-128"/>
                <a:cs typeface="+mn-cs"/>
              </a:rPr>
              <a:t>Jesus</a:t>
            </a:r>
          </a:p>
        </p:txBody>
      </p:sp>
      <p:sp>
        <p:nvSpPr>
          <p:cNvPr id="205872" name="Oval 47"/>
          <p:cNvSpPr>
            <a:spLocks noChangeArrowheads="1"/>
          </p:cNvSpPr>
          <p:nvPr/>
        </p:nvSpPr>
        <p:spPr bwMode="auto">
          <a:xfrm>
            <a:off x="3357563" y="4227513"/>
            <a:ext cx="560387" cy="538162"/>
          </a:xfrm>
          <a:prstGeom prst="ellipse">
            <a:avLst/>
          </a:prstGeom>
          <a:solidFill>
            <a:srgbClr val="333399"/>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solidFill>
                  <a:schemeClr val="bg1"/>
                </a:solidFill>
                <a:latin typeface="+mj-lt"/>
                <a:ea typeface="ＭＳ Ｐゴシック" pitchFamily="34" charset="-128"/>
                <a:cs typeface="+mn-cs"/>
              </a:rPr>
              <a:t>Abr.</a:t>
            </a:r>
          </a:p>
        </p:txBody>
      </p:sp>
      <p:sp>
        <p:nvSpPr>
          <p:cNvPr id="205873" name="Line 48"/>
          <p:cNvSpPr>
            <a:spLocks noChangeShapeType="1"/>
          </p:cNvSpPr>
          <p:nvPr/>
        </p:nvSpPr>
        <p:spPr bwMode="auto">
          <a:xfrm>
            <a:off x="1385888" y="2725738"/>
            <a:ext cx="1587" cy="1727200"/>
          </a:xfrm>
          <a:prstGeom prst="line">
            <a:avLst/>
          </a:prstGeom>
          <a:noFill/>
          <a:ln w="57240">
            <a:solidFill>
              <a:schemeClr val="tx1"/>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1"/>
          <p:cNvSpPr>
            <a:spLocks noChangeArrowheads="1"/>
          </p:cNvSpPr>
          <p:nvPr/>
        </p:nvSpPr>
        <p:spPr bwMode="auto">
          <a:xfrm>
            <a:off x="142875" y="173038"/>
            <a:ext cx="8545513" cy="4772025"/>
          </a:xfrm>
          <a:prstGeom prst="rect">
            <a:avLst/>
          </a:prstGeom>
          <a:noFill/>
          <a:ln w="9525">
            <a:noFill/>
            <a:miter lim="800000"/>
            <a:headEnd/>
            <a:tailEnd/>
          </a:ln>
        </p:spPr>
        <p:txBody>
          <a:bodyPr wrap="none" lIns="90000" tIns="46800" rIns="90000" bIns="46800" anchor="ctr">
            <a:spAutoFit/>
          </a:bodyPr>
          <a:lstStyle/>
          <a:p>
            <a:pPr defTabSz="449263">
              <a:lnSpc>
                <a:spcPct val="11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　１）</a:t>
            </a:r>
            <a:r>
              <a:rPr kumimoji="0" lang="en-US" altLang="ko-KR" sz="2000">
                <a:latin typeface="Arial" charset="0"/>
                <a:ea typeface="ＭＳ Ｐゴシック" pitchFamily="34" charset="-128"/>
              </a:rPr>
              <a:t>Spiritual Phenomena in the Last Days</a:t>
            </a:r>
          </a:p>
          <a:p>
            <a:pPr defTabSz="449263">
              <a:lnSpc>
                <a:spcPct val="11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        </a:t>
            </a:r>
            <a:r>
              <a:rPr kumimoji="0" lang="en-US" altLang="ko-KR" sz="1400">
                <a:latin typeface="Arial" charset="0"/>
                <a:ea typeface="ＭＳ Ｐゴシック" pitchFamily="34" charset="-128"/>
              </a:rPr>
              <a:t>The reason God promised to pour out His Spirit in the last days(Acts. 2: 17) </a:t>
            </a:r>
            <a:r>
              <a:rPr kumimoji="0" lang="en-US" sz="1400">
                <a:latin typeface="Arial" charset="0"/>
                <a:ea typeface="ＭＳ Ｐゴシック" pitchFamily="34" charset="-128"/>
              </a:rPr>
              <a:t>：</a:t>
            </a:r>
          </a:p>
          <a:p>
            <a:pPr defTabSz="449263">
              <a:lnSpc>
                <a:spcPct val="11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1400">
                <a:latin typeface="Arial" charset="0"/>
                <a:ea typeface="ＭＳ Ｐゴシック" pitchFamily="34" charset="-128"/>
              </a:rPr>
              <a:t>           </a:t>
            </a:r>
            <a:r>
              <a:rPr kumimoji="0" lang="en-US" altLang="ko-KR" sz="1400">
                <a:latin typeface="Arial" charset="0"/>
                <a:ea typeface="ＭＳ Ｐゴシック" pitchFamily="34" charset="-128"/>
              </a:rPr>
              <a:t>Last Days is the time when people return to the spiritual level reached by the first </a:t>
            </a:r>
            <a:br>
              <a:rPr kumimoji="0" lang="en-US" altLang="ko-KR" sz="1400">
                <a:latin typeface="Arial" charset="0"/>
                <a:ea typeface="ＭＳ Ｐゴシック" pitchFamily="34" charset="-128"/>
              </a:rPr>
            </a:br>
            <a:r>
              <a:rPr kumimoji="0" lang="en-US" altLang="ko-KR" sz="1400">
                <a:latin typeface="Arial" charset="0"/>
                <a:ea typeface="ＭＳ Ｐゴシック" pitchFamily="34" charset="-128"/>
              </a:rPr>
              <a:t>           human ancestors just prior to the Fall. </a:t>
            </a:r>
          </a:p>
          <a:p>
            <a:pPr defTabSz="449263">
              <a:lnSpc>
                <a:spcPct val="11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a:p>
            <a:pPr defTabSz="449263">
              <a:lnSpc>
                <a:spcPct val="11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a:t>
            </a:r>
            <a:r>
              <a:rPr kumimoji="0" lang="en-US" altLang="ko-KR">
                <a:latin typeface="Arial" charset="0"/>
                <a:ea typeface="ＭＳ Ｐゴシック" pitchFamily="34" charset="-128"/>
              </a:rPr>
              <a:t>①</a:t>
            </a:r>
            <a:r>
              <a:rPr kumimoji="0" lang="en-US" altLang="ko-KR" u="sng">
                <a:latin typeface="Arial" charset="0"/>
                <a:ea typeface="ＭＳ Ｐゴシック" pitchFamily="34" charset="-128"/>
              </a:rPr>
              <a:t>”</a:t>
            </a:r>
            <a:r>
              <a:rPr kumimoji="0" lang="en-US" altLang="ko-KR" u="sng">
                <a:solidFill>
                  <a:srgbClr val="FF6600"/>
                </a:solidFill>
                <a:latin typeface="Arial" charset="0"/>
                <a:ea typeface="ＭＳ Ｐゴシック" pitchFamily="34" charset="-128"/>
              </a:rPr>
              <a:t>You are the Lord</a:t>
            </a:r>
            <a:r>
              <a:rPr kumimoji="0" lang="en-US" altLang="ko-KR" u="sng">
                <a:latin typeface="Arial" charset="0"/>
                <a:ea typeface="ＭＳ Ｐゴシック" pitchFamily="34" charset="-128"/>
              </a:rPr>
              <a:t>”</a:t>
            </a:r>
          </a:p>
          <a:p>
            <a:pPr defTabSz="449263">
              <a:lnSpc>
                <a:spcPct val="11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u="sng">
              <a:latin typeface="Arial" charset="0"/>
              <a:ea typeface="ＭＳ Ｐゴシック" pitchFamily="34" charset="-128"/>
            </a:endParaRPr>
          </a:p>
          <a:p>
            <a:pPr defTabSz="449263">
              <a:lnSpc>
                <a:spcPct val="11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②</a:t>
            </a:r>
            <a:r>
              <a:rPr kumimoji="0" lang="en-US" altLang="ko-KR" u="sng">
                <a:solidFill>
                  <a:srgbClr val="FF6600"/>
                </a:solidFill>
                <a:latin typeface="Arial" charset="0"/>
                <a:ea typeface="ＭＳ Ｐゴシック" pitchFamily="34" charset="-128"/>
              </a:rPr>
              <a:t>You are the best</a:t>
            </a:r>
            <a:r>
              <a:rPr kumimoji="0" lang="en-US" altLang="ko-KR" u="sng">
                <a:latin typeface="Arial" charset="0"/>
                <a:ea typeface="ＭＳ Ｐゴシック" pitchFamily="34" charset="-128"/>
              </a:rPr>
              <a:t>.</a:t>
            </a:r>
            <a:r>
              <a:rPr kumimoji="0" lang="en-US" altLang="ko-KR">
                <a:latin typeface="Arial" charset="0"/>
                <a:ea typeface="ＭＳ Ｐゴシック" pitchFamily="34" charset="-128"/>
              </a:rPr>
              <a:t> </a:t>
            </a:r>
          </a:p>
          <a:p>
            <a:pPr defTabSz="449263">
              <a:lnSpc>
                <a:spcPct val="11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a:t>
            </a:r>
            <a:r>
              <a:rPr kumimoji="0" lang="en-US" altLang="ja-JP" sz="1400">
                <a:latin typeface="Arial" charset="0"/>
                <a:ea typeface="ＭＳ Ｐゴシック" pitchFamily="34" charset="-128"/>
              </a:rPr>
              <a:t>     L</a:t>
            </a:r>
            <a:r>
              <a:rPr kumimoji="0" lang="en-US" altLang="ko-KR" sz="1400">
                <a:latin typeface="Arial" charset="0"/>
                <a:ea typeface="ＭＳ Ｐゴシック" pitchFamily="34" charset="-128"/>
              </a:rPr>
              <a:t>evels of the spirit world differ according to their spiritual standards.</a:t>
            </a:r>
          </a:p>
          <a:p>
            <a:pPr lvl="1" defTabSz="449263">
              <a:lnSpc>
                <a:spcPct val="11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a:p>
            <a:pPr lvl="1" defTabSz="449263">
              <a:lnSpc>
                <a:spcPct val="11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a)Focus only on their vertical relationship with God, not sensitive to their horizontal relationship</a:t>
            </a:r>
            <a:r>
              <a:rPr kumimoji="0" lang="en-US" altLang="ja-JP" sz="1400">
                <a:latin typeface="Arial" charset="0"/>
                <a:ea typeface="ＭＳ Ｐゴシック" pitchFamily="34" charset="-128"/>
              </a:rPr>
              <a:t>s</a:t>
            </a:r>
            <a:r>
              <a:rPr kumimoji="0" lang="en-US" altLang="ko-KR" sz="1400">
                <a:latin typeface="Arial" charset="0"/>
                <a:ea typeface="ＭＳ Ｐゴシック" pitchFamily="34" charset="-128"/>
              </a:rPr>
              <a:t>.</a:t>
            </a:r>
          </a:p>
          <a:p>
            <a:pPr lvl="1" defTabSz="449263">
              <a:lnSpc>
                <a:spcPct val="11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That is why spiritual mediums receive the revelation that they are the best.</a:t>
            </a:r>
          </a:p>
          <a:p>
            <a:pPr lvl="1" defTabSz="449263">
              <a:lnSpc>
                <a:spcPct val="11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b)It means the</a:t>
            </a:r>
            <a:r>
              <a:rPr kumimoji="0" lang="en-US" altLang="ja-JP" sz="1400">
                <a:latin typeface="Arial" charset="0"/>
                <a:ea typeface="ＭＳ Ｐゴシック" pitchFamily="34" charset="-128"/>
              </a:rPr>
              <a:t>y are the</a:t>
            </a:r>
            <a:r>
              <a:rPr kumimoji="0" lang="en-US" altLang="ko-KR" sz="1400">
                <a:latin typeface="Arial" charset="0"/>
                <a:ea typeface="ＭＳ Ｐゴシック" pitchFamily="34" charset="-128"/>
              </a:rPr>
              <a:t> best in carrying out one’s particular mission, no</a:t>
            </a:r>
            <a:r>
              <a:rPr kumimoji="0" lang="en-US" altLang="ja-JP" sz="1400">
                <a:latin typeface="Arial" charset="0"/>
                <a:ea typeface="ＭＳ Ｐゴシック" pitchFamily="34" charset="-128"/>
              </a:rPr>
              <a:t>t</a:t>
            </a:r>
            <a:r>
              <a:rPr kumimoji="0" lang="en-US" altLang="ko-KR" sz="1400">
                <a:latin typeface="Arial" charset="0"/>
                <a:ea typeface="ＭＳ Ｐゴシック" pitchFamily="34" charset="-128"/>
              </a:rPr>
              <a:t> the best among everyone.</a:t>
            </a:r>
          </a:p>
          <a:p>
            <a:pPr defTabSz="449263">
              <a:lnSpc>
                <a:spcPct val="11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a:p>
            <a:pPr defTabSz="449263">
              <a:lnSpc>
                <a:spcPct val="11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2000">
              <a:latin typeface="Arial" charset="0"/>
              <a:ea typeface="ＭＳ Ｐゴシック" pitchFamily="34" charset="-128"/>
            </a:endParaRPr>
          </a:p>
          <a:p>
            <a:pPr defTabSz="449263">
              <a:lnSpc>
                <a:spcPct val="11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2000">
              <a:latin typeface="Arial" charset="0"/>
              <a:ea typeface="ＭＳ Ｐゴシック" pitchFamily="34" charset="-128"/>
            </a:endParaRPr>
          </a:p>
          <a:p>
            <a:pPr defTabSz="449263">
              <a:lnSpc>
                <a:spcPct val="11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       </a:t>
            </a:r>
            <a:r>
              <a:rPr kumimoji="0" lang="en-US" sz="2000">
                <a:latin typeface="Arial" charset="0"/>
                <a:ea typeface="ＭＳ Ｐゴシック" pitchFamily="34" charset="-128"/>
              </a:rPr>
              <a:t>２）</a:t>
            </a:r>
            <a:r>
              <a:rPr kumimoji="0" lang="en-US" altLang="ko-KR" sz="2000">
                <a:latin typeface="Arial" charset="0"/>
                <a:ea typeface="ＭＳ Ｐゴシック" pitchFamily="34" charset="-128"/>
              </a:rPr>
              <a:t>The First Resurrection (144,000)</a:t>
            </a:r>
            <a:endParaRPr kumimoji="0" lang="en-US" sz="2000">
              <a:latin typeface="Arial" charset="0"/>
              <a:ea typeface="ＭＳ Ｐゴシック" pitchFamily="34" charset="-128"/>
            </a:endParaRPr>
          </a:p>
        </p:txBody>
      </p:sp>
      <p:sp>
        <p:nvSpPr>
          <p:cNvPr id="206851" name="Rectangle 2"/>
          <p:cNvSpPr>
            <a:spLocks noChangeArrowheads="1"/>
          </p:cNvSpPr>
          <p:nvPr/>
        </p:nvSpPr>
        <p:spPr bwMode="auto">
          <a:xfrm>
            <a:off x="3098800" y="1504950"/>
            <a:ext cx="5865813" cy="488950"/>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300" dirty="0">
                <a:latin typeface="+mj-lt"/>
                <a:ea typeface="ＭＳ Ｐゴシック" pitchFamily="34" charset="-128"/>
                <a:cs typeface="+mn-cs"/>
              </a:rPr>
              <a:t>Dominion over the universe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300" dirty="0">
                <a:latin typeface="+mj-lt"/>
                <a:ea typeface="ＭＳ Ｐゴシック" pitchFamily="34" charset="-128"/>
                <a:cs typeface="+mn-cs"/>
              </a:rPr>
              <a:t>Chosen people of the age are appointed as the substitute the Second Advent</a:t>
            </a:r>
          </a:p>
        </p:txBody>
      </p:sp>
      <p:sp>
        <p:nvSpPr>
          <p:cNvPr id="297987" name="Rectangle 3"/>
          <p:cNvSpPr>
            <a:spLocks noChangeArrowheads="1"/>
          </p:cNvSpPr>
          <p:nvPr/>
        </p:nvSpPr>
        <p:spPr bwMode="auto">
          <a:xfrm>
            <a:off x="323850" y="3714750"/>
            <a:ext cx="8462963" cy="777875"/>
          </a:xfrm>
          <a:prstGeom prst="rect">
            <a:avLst/>
          </a:prstGeom>
          <a:noFill/>
          <a:ln w="9525">
            <a:noFill/>
            <a:miter lim="800000"/>
            <a:headEnd/>
            <a:tailEnd/>
          </a:ln>
        </p:spPr>
        <p:txBody>
          <a:bodyPr lIns="90000" tIns="46800" rIns="90000" bIns="46800">
            <a:spAutoFit/>
          </a:bodyPr>
          <a:lstStyle/>
          <a:p>
            <a:pPr lvl="2" defTabSz="449263">
              <a:lnSpc>
                <a:spcPct val="125000"/>
              </a:lnSpc>
              <a:buClr>
                <a:srgbClr val="FFFFFF"/>
              </a:buClr>
              <a:buSzPct val="100000"/>
              <a:buFont typeface="ＭＳ Ｐゴシック" pitchFamily="34" charset="-128"/>
              <a:buNone/>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pPr>
            <a:r>
              <a:rPr kumimoji="0" lang="en-US" altLang="ko-KR">
                <a:latin typeface="Arial" charset="0"/>
                <a:ea typeface="ＭＳ Ｐゴシック" pitchFamily="34" charset="-128"/>
              </a:rPr>
              <a:t>③Spiritually sensitive people will encounter confusion stemming from horizontal conflicts.</a:t>
            </a:r>
          </a:p>
        </p:txBody>
      </p:sp>
      <p:sp>
        <p:nvSpPr>
          <p:cNvPr id="297988" name="AutoShape 4"/>
          <p:cNvSpPr>
            <a:spLocks/>
          </p:cNvSpPr>
          <p:nvPr/>
        </p:nvSpPr>
        <p:spPr bwMode="auto">
          <a:xfrm>
            <a:off x="3071813" y="1643063"/>
            <a:ext cx="71437" cy="214312"/>
          </a:xfrm>
          <a:prstGeom prst="leftBrace">
            <a:avLst>
              <a:gd name="adj1" fmla="val 25181"/>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297989" name="Rectangle 5"/>
          <p:cNvSpPr>
            <a:spLocks noChangeArrowheads="1"/>
          </p:cNvSpPr>
          <p:nvPr/>
        </p:nvSpPr>
        <p:spPr bwMode="auto">
          <a:xfrm>
            <a:off x="957263" y="4929188"/>
            <a:ext cx="7766050" cy="10699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The “first resurrection” spoken of in the Bible describes the fulfillment of restoration </a:t>
            </a:r>
            <a:br>
              <a:rPr kumimoji="0" lang="en-US" altLang="ko-KR" sz="1600">
                <a:latin typeface="Arial" charset="0"/>
                <a:ea typeface="ＭＳ Ｐゴシック" pitchFamily="34" charset="-128"/>
              </a:rPr>
            </a:br>
            <a:r>
              <a:rPr kumimoji="0" lang="en-US" altLang="ko-KR" sz="1600">
                <a:latin typeface="Arial" charset="0"/>
                <a:ea typeface="ＭＳ Ｐゴシック" pitchFamily="34" charset="-128"/>
              </a:rPr>
              <a:t>for the first time in providential history through the Christ at the Second Advent, who </a:t>
            </a:r>
            <a:br>
              <a:rPr kumimoji="0" lang="en-US" altLang="ko-KR" sz="1600">
                <a:latin typeface="Arial" charset="0"/>
                <a:ea typeface="ＭＳ Ｐゴシック" pitchFamily="34" charset="-128"/>
              </a:rPr>
            </a:br>
            <a:r>
              <a:rPr kumimoji="0" lang="en-US" altLang="ko-KR" sz="1600">
                <a:latin typeface="Arial" charset="0"/>
                <a:ea typeface="ＭＳ Ｐゴシック" pitchFamily="34" charset="-128"/>
              </a:rPr>
              <a:t>will cleanse people of the original sin and restore them to their true, original selves,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enabling each to fulfill the purpose of creation.</a:t>
            </a:r>
          </a:p>
        </p:txBody>
      </p:sp>
      <p:sp>
        <p:nvSpPr>
          <p:cNvPr id="297990" name="Text Box 6"/>
          <p:cNvSpPr txBox="1">
            <a:spLocks noChangeArrowheads="1"/>
          </p:cNvSpPr>
          <p:nvPr/>
        </p:nvSpPr>
        <p:spPr bwMode="auto">
          <a:xfrm>
            <a:off x="1747838" y="6057900"/>
            <a:ext cx="1927225" cy="36671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12X12 = 144,000</a:t>
            </a:r>
            <a:endParaRPr kumimoji="0" lang="en-US">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Oval 1"/>
          <p:cNvSpPr>
            <a:spLocks noChangeArrowheads="1"/>
          </p:cNvSpPr>
          <p:nvPr/>
        </p:nvSpPr>
        <p:spPr bwMode="auto">
          <a:xfrm>
            <a:off x="1987550" y="4516438"/>
            <a:ext cx="609600" cy="719137"/>
          </a:xfrm>
          <a:prstGeom prst="ellipse">
            <a:avLst/>
          </a:prstGeom>
          <a:noFill/>
          <a:ln w="32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207875" name="Line 2"/>
          <p:cNvSpPr>
            <a:spLocks noChangeShapeType="1"/>
          </p:cNvSpPr>
          <p:nvPr/>
        </p:nvSpPr>
        <p:spPr bwMode="auto">
          <a:xfrm flipV="1">
            <a:off x="2292350" y="4497388"/>
            <a:ext cx="1588" cy="774700"/>
          </a:xfrm>
          <a:prstGeom prst="line">
            <a:avLst/>
          </a:prstGeom>
          <a:noFill/>
          <a:ln w="381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07876" name="Line 3"/>
          <p:cNvSpPr>
            <a:spLocks noChangeShapeType="1"/>
          </p:cNvSpPr>
          <p:nvPr/>
        </p:nvSpPr>
        <p:spPr bwMode="auto">
          <a:xfrm>
            <a:off x="1238250" y="3005138"/>
            <a:ext cx="6477000" cy="158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07877" name="Line 4"/>
          <p:cNvSpPr>
            <a:spLocks noChangeShapeType="1"/>
          </p:cNvSpPr>
          <p:nvPr/>
        </p:nvSpPr>
        <p:spPr bwMode="auto">
          <a:xfrm>
            <a:off x="1225550" y="5253038"/>
            <a:ext cx="6477000" cy="158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07878" name="AutoShape 5"/>
          <p:cNvSpPr>
            <a:spLocks noChangeArrowheads="1"/>
          </p:cNvSpPr>
          <p:nvPr/>
        </p:nvSpPr>
        <p:spPr bwMode="auto">
          <a:xfrm>
            <a:off x="827088" y="3933825"/>
            <a:ext cx="1257300" cy="381000"/>
          </a:xfrm>
          <a:prstGeom prst="roundRect">
            <a:avLst>
              <a:gd name="adj" fmla="val 16667"/>
            </a:avLst>
          </a:prstGeom>
          <a:noFill/>
          <a:ln w="9525">
            <a:noFill/>
            <a:round/>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Life-spirit</a:t>
            </a:r>
          </a:p>
        </p:txBody>
      </p:sp>
      <p:sp>
        <p:nvSpPr>
          <p:cNvPr id="207879" name="AutoShape 6"/>
          <p:cNvSpPr>
            <a:spLocks noChangeArrowheads="1"/>
          </p:cNvSpPr>
          <p:nvPr/>
        </p:nvSpPr>
        <p:spPr bwMode="auto">
          <a:xfrm>
            <a:off x="909638" y="3208338"/>
            <a:ext cx="1219200" cy="381000"/>
          </a:xfrm>
          <a:prstGeom prst="roundRect">
            <a:avLst>
              <a:gd name="adj" fmla="val 16667"/>
            </a:avLst>
          </a:prstGeom>
          <a:noFill/>
          <a:ln w="9525">
            <a:noFill/>
            <a:round/>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Divine-spirit</a:t>
            </a:r>
          </a:p>
        </p:txBody>
      </p:sp>
      <p:sp>
        <p:nvSpPr>
          <p:cNvPr id="207880" name="Text Box 7"/>
          <p:cNvSpPr txBox="1">
            <a:spLocks noChangeArrowheads="1"/>
          </p:cNvSpPr>
          <p:nvPr/>
        </p:nvSpPr>
        <p:spPr bwMode="auto">
          <a:xfrm>
            <a:off x="1928813" y="5500688"/>
            <a:ext cx="2595562" cy="439737"/>
          </a:xfrm>
          <a:prstGeom prst="rect">
            <a:avLst/>
          </a:prstGeom>
          <a:noFill/>
          <a:ln w="9525">
            <a:noFill/>
            <a:round/>
            <a:headEnd/>
            <a:tailEnd/>
          </a:ln>
        </p:spPr>
        <p:txBody>
          <a:bodyPr lIns="90000" tIns="46800" rIns="90000" bIns="46800">
            <a:spAutoFit/>
          </a:bodyPr>
          <a:lstStyle/>
          <a:p>
            <a:pPr algn="ctr" defTabSz="449263">
              <a:lnSpc>
                <a:spcPct val="80000"/>
              </a:lnSpc>
              <a:spcBef>
                <a:spcPts val="1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Growth-stage </a:t>
            </a:r>
            <a:br>
              <a:rPr kumimoji="0" lang="en-US" altLang="ko-KR" sz="1400">
                <a:latin typeface="+mj-lt"/>
                <a:ea typeface="ＭＳ Ｐゴシック" pitchFamily="34" charset="-128"/>
                <a:cs typeface="+mn-cs"/>
              </a:rPr>
            </a:br>
            <a:r>
              <a:rPr kumimoji="0" lang="en-US" altLang="ko-KR" sz="1400">
                <a:latin typeface="+mj-lt"/>
                <a:ea typeface="ＭＳ Ｐゴシック" pitchFamily="34" charset="-128"/>
                <a:cs typeface="+mn-cs"/>
              </a:rPr>
              <a:t>returning resurrection</a:t>
            </a:r>
          </a:p>
        </p:txBody>
      </p:sp>
      <p:sp>
        <p:nvSpPr>
          <p:cNvPr id="207881" name="Text Box 8"/>
          <p:cNvSpPr txBox="1">
            <a:spLocks noChangeArrowheads="1"/>
          </p:cNvSpPr>
          <p:nvPr/>
        </p:nvSpPr>
        <p:spPr bwMode="auto">
          <a:xfrm>
            <a:off x="6715125" y="5429250"/>
            <a:ext cx="2895600" cy="525463"/>
          </a:xfrm>
          <a:prstGeom prst="rect">
            <a:avLst/>
          </a:prstGeom>
          <a:noFill/>
          <a:ln w="9525">
            <a:noFill/>
            <a:round/>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Completion-stage</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returning resurrection</a:t>
            </a:r>
          </a:p>
        </p:txBody>
      </p:sp>
      <p:sp>
        <p:nvSpPr>
          <p:cNvPr id="207882" name="Line 9"/>
          <p:cNvSpPr>
            <a:spLocks noChangeShapeType="1"/>
          </p:cNvSpPr>
          <p:nvPr/>
        </p:nvSpPr>
        <p:spPr bwMode="auto">
          <a:xfrm>
            <a:off x="1212850" y="4503738"/>
            <a:ext cx="6477000" cy="1587"/>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07883" name="Line 10"/>
          <p:cNvSpPr>
            <a:spLocks noChangeShapeType="1"/>
          </p:cNvSpPr>
          <p:nvPr/>
        </p:nvSpPr>
        <p:spPr bwMode="auto">
          <a:xfrm>
            <a:off x="1200150" y="3754438"/>
            <a:ext cx="6477000" cy="1587"/>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07884" name="AutoShape 11"/>
          <p:cNvSpPr>
            <a:spLocks noChangeArrowheads="1"/>
          </p:cNvSpPr>
          <p:nvPr/>
        </p:nvSpPr>
        <p:spPr bwMode="auto">
          <a:xfrm>
            <a:off x="900113" y="4652963"/>
            <a:ext cx="1219200" cy="381000"/>
          </a:xfrm>
          <a:prstGeom prst="roundRect">
            <a:avLst>
              <a:gd name="adj" fmla="val 16667"/>
            </a:avLst>
          </a:prstGeom>
          <a:noFill/>
          <a:ln w="9525">
            <a:noFill/>
            <a:round/>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Form-spirit</a:t>
            </a:r>
          </a:p>
        </p:txBody>
      </p:sp>
      <p:sp>
        <p:nvSpPr>
          <p:cNvPr id="207885" name="Line 12"/>
          <p:cNvSpPr>
            <a:spLocks noChangeShapeType="1"/>
          </p:cNvSpPr>
          <p:nvPr/>
        </p:nvSpPr>
        <p:spPr bwMode="auto">
          <a:xfrm>
            <a:off x="2971800" y="4572000"/>
            <a:ext cx="1746250" cy="858838"/>
          </a:xfrm>
          <a:prstGeom prst="line">
            <a:avLst/>
          </a:prstGeom>
          <a:noFill/>
          <a:ln w="28440">
            <a:solidFill>
              <a:srgbClr val="00B050"/>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07886" name="Line 13"/>
          <p:cNvSpPr>
            <a:spLocks noChangeShapeType="1"/>
          </p:cNvSpPr>
          <p:nvPr/>
        </p:nvSpPr>
        <p:spPr bwMode="auto">
          <a:xfrm>
            <a:off x="2743200" y="4572000"/>
            <a:ext cx="1974850" cy="1023938"/>
          </a:xfrm>
          <a:prstGeom prst="line">
            <a:avLst/>
          </a:prstGeom>
          <a:noFill/>
          <a:ln w="28440">
            <a:solidFill>
              <a:srgbClr val="00B050"/>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07887" name="Line 14"/>
          <p:cNvSpPr>
            <a:spLocks noChangeShapeType="1"/>
          </p:cNvSpPr>
          <p:nvPr/>
        </p:nvSpPr>
        <p:spPr bwMode="auto">
          <a:xfrm>
            <a:off x="5257800" y="3962400"/>
            <a:ext cx="1752600" cy="1295400"/>
          </a:xfrm>
          <a:prstGeom prst="line">
            <a:avLst/>
          </a:prstGeom>
          <a:noFill/>
          <a:ln w="28440">
            <a:solidFill>
              <a:srgbClr val="D44485"/>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07888" name="Line 15"/>
          <p:cNvSpPr>
            <a:spLocks noChangeShapeType="1"/>
          </p:cNvSpPr>
          <p:nvPr/>
        </p:nvSpPr>
        <p:spPr bwMode="auto">
          <a:xfrm>
            <a:off x="4800600" y="3886200"/>
            <a:ext cx="1974850" cy="1668463"/>
          </a:xfrm>
          <a:prstGeom prst="line">
            <a:avLst/>
          </a:prstGeom>
          <a:noFill/>
          <a:ln w="28440">
            <a:solidFill>
              <a:srgbClr val="00B050"/>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300048" name="Text Box 16"/>
          <p:cNvSpPr txBox="1">
            <a:spLocks noChangeArrowheads="1"/>
          </p:cNvSpPr>
          <p:nvPr/>
        </p:nvSpPr>
        <p:spPr bwMode="auto">
          <a:xfrm>
            <a:off x="1857375" y="3286125"/>
            <a:ext cx="2095500" cy="304800"/>
          </a:xfrm>
          <a:prstGeom prst="rect">
            <a:avLst/>
          </a:prstGeom>
          <a:noFill/>
          <a:ln w="9525">
            <a:noFill/>
            <a:miter lim="800000"/>
            <a:headEnd/>
            <a:tailEnd/>
          </a:ln>
        </p:spPr>
        <p:txBody>
          <a:bodyPr lIns="90000" tIns="46800" rIns="90000" bIns="46800">
            <a:spAutoFit/>
          </a:bodyPr>
          <a:lstStyle/>
          <a:p>
            <a:pPr defTabSz="449263">
              <a:spcBef>
                <a:spcPts val="12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(Heavenly Kingdom)</a:t>
            </a:r>
            <a:r>
              <a:rPr kumimoji="0" lang="ar-SA" altLang="ko-KR" sz="1400">
                <a:latin typeface="Arial" charset="0"/>
                <a:ea typeface="ＭＳ Ｐゴシック" pitchFamily="34" charset="-128"/>
              </a:rPr>
              <a:t>‏</a:t>
            </a:r>
            <a:endParaRPr kumimoji="0" lang="en-US" altLang="ko-KR" sz="1400">
              <a:latin typeface="Arial" charset="0"/>
              <a:ea typeface="ＭＳ Ｐゴシック" pitchFamily="34" charset="-128"/>
            </a:endParaRPr>
          </a:p>
        </p:txBody>
      </p:sp>
      <p:sp>
        <p:nvSpPr>
          <p:cNvPr id="300049" name="Text Box 17"/>
          <p:cNvSpPr txBox="1">
            <a:spLocks noChangeArrowheads="1"/>
          </p:cNvSpPr>
          <p:nvPr/>
        </p:nvSpPr>
        <p:spPr bwMode="auto">
          <a:xfrm>
            <a:off x="7086600" y="3124200"/>
            <a:ext cx="522288" cy="279400"/>
          </a:xfrm>
          <a:prstGeom prst="rect">
            <a:avLst/>
          </a:prstGeom>
          <a:noFill/>
          <a:ln w="9525">
            <a:noFill/>
            <a:miter lim="800000"/>
            <a:headEnd/>
            <a:tailEnd/>
          </a:ln>
        </p:spPr>
        <p:txBody>
          <a:bodyPr lIns="90000" tIns="46800" rIns="90000" bIns="46800">
            <a:spAutoFit/>
          </a:bodyPr>
          <a:lstStyle/>
          <a:p>
            <a:pPr defTabSz="449263">
              <a:spcBef>
                <a:spcPts val="7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a:t>
            </a:r>
          </a:p>
        </p:txBody>
      </p:sp>
      <p:sp>
        <p:nvSpPr>
          <p:cNvPr id="300050" name="Text Box 18"/>
          <p:cNvSpPr txBox="1">
            <a:spLocks noChangeArrowheads="1"/>
          </p:cNvSpPr>
          <p:nvPr/>
        </p:nvSpPr>
        <p:spPr bwMode="auto">
          <a:xfrm>
            <a:off x="6934200" y="3124200"/>
            <a:ext cx="290513" cy="279400"/>
          </a:xfrm>
          <a:prstGeom prst="rect">
            <a:avLst/>
          </a:prstGeom>
          <a:noFill/>
          <a:ln w="9525">
            <a:noFill/>
            <a:miter lim="800000"/>
            <a:headEnd/>
            <a:tailEnd/>
          </a:ln>
        </p:spPr>
        <p:txBody>
          <a:bodyPr lIns="90000" tIns="46800" rIns="90000" bIns="46800">
            <a:spAutoFit/>
          </a:bodyPr>
          <a:lstStyle/>
          <a:p>
            <a:pPr defTabSz="449263">
              <a:spcBef>
                <a:spcPts val="7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a:t>
            </a:r>
          </a:p>
        </p:txBody>
      </p:sp>
      <p:sp>
        <p:nvSpPr>
          <p:cNvPr id="207892" name="Line 19"/>
          <p:cNvSpPr>
            <a:spLocks noChangeShapeType="1"/>
          </p:cNvSpPr>
          <p:nvPr/>
        </p:nvSpPr>
        <p:spPr bwMode="auto">
          <a:xfrm flipV="1">
            <a:off x="6781800" y="3346450"/>
            <a:ext cx="76200" cy="1993900"/>
          </a:xfrm>
          <a:prstGeom prst="line">
            <a:avLst/>
          </a:prstGeom>
          <a:noFill/>
          <a:ln w="28440">
            <a:solidFill>
              <a:srgbClr val="00B050"/>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07893" name="Line 20"/>
          <p:cNvSpPr>
            <a:spLocks noChangeShapeType="1"/>
          </p:cNvSpPr>
          <p:nvPr/>
        </p:nvSpPr>
        <p:spPr bwMode="auto">
          <a:xfrm flipV="1">
            <a:off x="7010400" y="3346450"/>
            <a:ext cx="152400" cy="1993900"/>
          </a:xfrm>
          <a:prstGeom prst="line">
            <a:avLst/>
          </a:prstGeom>
          <a:noFill/>
          <a:ln w="28440">
            <a:solidFill>
              <a:srgbClr val="D44485"/>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300053" name="AutoShape 21"/>
          <p:cNvSpPr>
            <a:spLocks noChangeArrowheads="1"/>
          </p:cNvSpPr>
          <p:nvPr/>
        </p:nvSpPr>
        <p:spPr bwMode="auto">
          <a:xfrm>
            <a:off x="6675438" y="3187700"/>
            <a:ext cx="174625" cy="152400"/>
          </a:xfrm>
          <a:prstGeom prst="triangle">
            <a:avLst>
              <a:gd name="adj" fmla="val 50000"/>
            </a:avLst>
          </a:prstGeom>
          <a:solidFill>
            <a:srgbClr val="006600"/>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300054" name="AutoShape 22"/>
          <p:cNvSpPr>
            <a:spLocks noChangeArrowheads="1"/>
          </p:cNvSpPr>
          <p:nvPr/>
        </p:nvSpPr>
        <p:spPr bwMode="auto">
          <a:xfrm>
            <a:off x="6858000" y="3200400"/>
            <a:ext cx="173038" cy="152400"/>
          </a:xfrm>
          <a:prstGeom prst="triangle">
            <a:avLst>
              <a:gd name="adj" fmla="val 50000"/>
            </a:avLst>
          </a:prstGeom>
          <a:solidFill>
            <a:srgbClr val="006600"/>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grpSp>
        <p:nvGrpSpPr>
          <p:cNvPr id="300055" name="Group 23"/>
          <p:cNvGrpSpPr>
            <a:grpSpLocks/>
          </p:cNvGrpSpPr>
          <p:nvPr/>
        </p:nvGrpSpPr>
        <p:grpSpPr bwMode="auto">
          <a:xfrm>
            <a:off x="2597150" y="4452938"/>
            <a:ext cx="150813" cy="811212"/>
            <a:chOff x="1636" y="2805"/>
            <a:chExt cx="95" cy="511"/>
          </a:xfrm>
        </p:grpSpPr>
        <p:sp>
          <p:nvSpPr>
            <p:cNvPr id="300094" name="AutoShape 24"/>
            <p:cNvSpPr>
              <a:spLocks noChangeArrowheads="1"/>
            </p:cNvSpPr>
            <p:nvPr/>
          </p:nvSpPr>
          <p:spPr bwMode="auto">
            <a:xfrm>
              <a:off x="1636" y="2805"/>
              <a:ext cx="96" cy="96"/>
            </a:xfrm>
            <a:prstGeom prst="triangle">
              <a:avLst>
                <a:gd name="adj" fmla="val 50000"/>
              </a:avLst>
            </a:prstGeom>
            <a:solidFill>
              <a:srgbClr val="FFFFFF"/>
            </a:solidFill>
            <a:ln w="28440">
              <a:solidFill>
                <a:srgbClr val="00B050"/>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207952" name="Line 25"/>
            <p:cNvSpPr>
              <a:spLocks noChangeShapeType="1"/>
            </p:cNvSpPr>
            <p:nvPr/>
          </p:nvSpPr>
          <p:spPr bwMode="auto">
            <a:xfrm>
              <a:off x="1684" y="2885"/>
              <a:ext cx="1" cy="432"/>
            </a:xfrm>
            <a:prstGeom prst="line">
              <a:avLst/>
            </a:prstGeom>
            <a:noFill/>
            <a:ln w="28440">
              <a:solidFill>
                <a:srgbClr val="00B050"/>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grpSp>
      <p:grpSp>
        <p:nvGrpSpPr>
          <p:cNvPr id="300056" name="Group 26"/>
          <p:cNvGrpSpPr>
            <a:grpSpLocks/>
          </p:cNvGrpSpPr>
          <p:nvPr/>
        </p:nvGrpSpPr>
        <p:grpSpPr bwMode="auto">
          <a:xfrm>
            <a:off x="2895600" y="4495800"/>
            <a:ext cx="76200" cy="762000"/>
            <a:chOff x="1842" y="2820"/>
            <a:chExt cx="56" cy="448"/>
          </a:xfrm>
        </p:grpSpPr>
        <p:sp>
          <p:nvSpPr>
            <p:cNvPr id="300092" name="AutoShape 27"/>
            <p:cNvSpPr>
              <a:spLocks noChangeArrowheads="1"/>
            </p:cNvSpPr>
            <p:nvPr/>
          </p:nvSpPr>
          <p:spPr bwMode="auto">
            <a:xfrm>
              <a:off x="1842" y="2820"/>
              <a:ext cx="57" cy="85"/>
            </a:xfrm>
            <a:prstGeom prst="triangle">
              <a:avLst>
                <a:gd name="adj" fmla="val 50000"/>
              </a:avLst>
            </a:prstGeom>
            <a:solidFill>
              <a:srgbClr val="FFFFFF"/>
            </a:solidFill>
            <a:ln w="28440">
              <a:solidFill>
                <a:srgbClr val="00B050"/>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207950" name="Line 28"/>
            <p:cNvSpPr>
              <a:spLocks noChangeShapeType="1"/>
            </p:cNvSpPr>
            <p:nvPr/>
          </p:nvSpPr>
          <p:spPr bwMode="auto">
            <a:xfrm flipH="1">
              <a:off x="1867" y="2884"/>
              <a:ext cx="14" cy="385"/>
            </a:xfrm>
            <a:prstGeom prst="line">
              <a:avLst/>
            </a:prstGeom>
            <a:noFill/>
            <a:ln w="28440">
              <a:solidFill>
                <a:srgbClr val="00B050"/>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grpSp>
      <p:grpSp>
        <p:nvGrpSpPr>
          <p:cNvPr id="300057" name="Group 29"/>
          <p:cNvGrpSpPr>
            <a:grpSpLocks/>
          </p:cNvGrpSpPr>
          <p:nvPr/>
        </p:nvGrpSpPr>
        <p:grpSpPr bwMode="auto">
          <a:xfrm>
            <a:off x="2597150" y="4452938"/>
            <a:ext cx="442913" cy="163512"/>
            <a:chOff x="1636" y="2805"/>
            <a:chExt cx="279" cy="103"/>
          </a:xfrm>
        </p:grpSpPr>
        <p:sp>
          <p:nvSpPr>
            <p:cNvPr id="300090" name="AutoShape 30"/>
            <p:cNvSpPr>
              <a:spLocks noChangeArrowheads="1"/>
            </p:cNvSpPr>
            <p:nvPr/>
          </p:nvSpPr>
          <p:spPr bwMode="auto">
            <a:xfrm>
              <a:off x="1636" y="2805"/>
              <a:ext cx="96" cy="96"/>
            </a:xfrm>
            <a:prstGeom prst="triangle">
              <a:avLst>
                <a:gd name="adj" fmla="val 50000"/>
              </a:avLst>
            </a:prstGeom>
            <a:solidFill>
              <a:srgbClr val="006600"/>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300091" name="AutoShape 31"/>
            <p:cNvSpPr>
              <a:spLocks noChangeArrowheads="1"/>
            </p:cNvSpPr>
            <p:nvPr/>
          </p:nvSpPr>
          <p:spPr bwMode="auto">
            <a:xfrm>
              <a:off x="1820" y="2813"/>
              <a:ext cx="96" cy="96"/>
            </a:xfrm>
            <a:prstGeom prst="triangle">
              <a:avLst>
                <a:gd name="adj" fmla="val 50000"/>
              </a:avLst>
            </a:prstGeom>
            <a:solidFill>
              <a:srgbClr val="006600"/>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grpSp>
      <p:sp>
        <p:nvSpPr>
          <p:cNvPr id="207899" name="Line 32"/>
          <p:cNvSpPr>
            <a:spLocks noChangeShapeType="1"/>
          </p:cNvSpPr>
          <p:nvPr/>
        </p:nvSpPr>
        <p:spPr bwMode="auto">
          <a:xfrm flipV="1">
            <a:off x="4800600" y="4040188"/>
            <a:ext cx="47625" cy="1300162"/>
          </a:xfrm>
          <a:prstGeom prst="line">
            <a:avLst/>
          </a:prstGeom>
          <a:noFill/>
          <a:ln w="28440">
            <a:solidFill>
              <a:srgbClr val="00B050"/>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07900" name="Line 33"/>
          <p:cNvSpPr>
            <a:spLocks noChangeShapeType="1"/>
          </p:cNvSpPr>
          <p:nvPr/>
        </p:nvSpPr>
        <p:spPr bwMode="auto">
          <a:xfrm flipV="1">
            <a:off x="4953000" y="3879850"/>
            <a:ext cx="228600" cy="1460500"/>
          </a:xfrm>
          <a:prstGeom prst="line">
            <a:avLst/>
          </a:prstGeom>
          <a:noFill/>
          <a:ln w="28440">
            <a:solidFill>
              <a:srgbClr val="D44485"/>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300060" name="Text Box 34"/>
          <p:cNvSpPr txBox="1">
            <a:spLocks noChangeArrowheads="1"/>
          </p:cNvSpPr>
          <p:nvPr/>
        </p:nvSpPr>
        <p:spPr bwMode="auto">
          <a:xfrm>
            <a:off x="1779588" y="4000500"/>
            <a:ext cx="1466850" cy="309563"/>
          </a:xfrm>
          <a:prstGeom prst="rect">
            <a:avLst/>
          </a:prstGeom>
          <a:noFill/>
          <a:ln w="9525">
            <a:noFill/>
            <a:miter lim="800000"/>
            <a:headEnd/>
            <a:tailEnd/>
          </a:ln>
        </p:spPr>
        <p:txBody>
          <a:bodyPr lIns="90000" tIns="46800" rIns="90000" bIns="46800">
            <a:spAutoFit/>
          </a:bodyPr>
          <a:lstStyle/>
          <a:p>
            <a:pPr defTabSz="449263">
              <a:spcBef>
                <a:spcPts val="12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Paradise</a:t>
            </a:r>
            <a:r>
              <a:rPr kumimoji="0" lang="en-US" sz="1400">
                <a:latin typeface="Arial" charset="0"/>
                <a:ea typeface="ＭＳ Ｐゴシック" pitchFamily="34" charset="-128"/>
              </a:rPr>
              <a:t>）</a:t>
            </a:r>
          </a:p>
        </p:txBody>
      </p:sp>
      <p:grpSp>
        <p:nvGrpSpPr>
          <p:cNvPr id="300061" name="Group 35"/>
          <p:cNvGrpSpPr>
            <a:grpSpLocks/>
          </p:cNvGrpSpPr>
          <p:nvPr/>
        </p:nvGrpSpPr>
        <p:grpSpPr bwMode="auto">
          <a:xfrm>
            <a:off x="4700588" y="5303838"/>
            <a:ext cx="150812" cy="315912"/>
            <a:chOff x="2961" y="3341"/>
            <a:chExt cx="95" cy="199"/>
          </a:xfrm>
        </p:grpSpPr>
        <p:sp>
          <p:nvSpPr>
            <p:cNvPr id="300088" name="AutoShape 36"/>
            <p:cNvSpPr>
              <a:spLocks noChangeArrowheads="1"/>
            </p:cNvSpPr>
            <p:nvPr/>
          </p:nvSpPr>
          <p:spPr bwMode="auto">
            <a:xfrm>
              <a:off x="2961" y="3445"/>
              <a:ext cx="96" cy="96"/>
            </a:xfrm>
            <a:prstGeom prst="triangle">
              <a:avLst>
                <a:gd name="adj" fmla="val 50000"/>
              </a:avLst>
            </a:prstGeom>
            <a:solidFill>
              <a:srgbClr val="006600"/>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300089" name="AutoShape 37"/>
            <p:cNvSpPr>
              <a:spLocks noChangeArrowheads="1"/>
            </p:cNvSpPr>
            <p:nvPr/>
          </p:nvSpPr>
          <p:spPr bwMode="auto">
            <a:xfrm>
              <a:off x="2961" y="3341"/>
              <a:ext cx="96" cy="96"/>
            </a:xfrm>
            <a:prstGeom prst="triangle">
              <a:avLst>
                <a:gd name="adj" fmla="val 50000"/>
              </a:avLst>
            </a:prstGeom>
            <a:solidFill>
              <a:srgbClr val="006600"/>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grpSp>
      <p:sp>
        <p:nvSpPr>
          <p:cNvPr id="300062" name="Text Box 39"/>
          <p:cNvSpPr txBox="1">
            <a:spLocks noChangeArrowheads="1"/>
          </p:cNvSpPr>
          <p:nvPr/>
        </p:nvSpPr>
        <p:spPr bwMode="auto">
          <a:xfrm>
            <a:off x="468313" y="322263"/>
            <a:ext cx="6383337" cy="4572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(3)  The Providence of Resurrection for Spirits</a:t>
            </a:r>
          </a:p>
        </p:txBody>
      </p:sp>
      <p:sp>
        <p:nvSpPr>
          <p:cNvPr id="207905" name="Oval 40"/>
          <p:cNvSpPr>
            <a:spLocks noChangeArrowheads="1"/>
          </p:cNvSpPr>
          <p:nvPr/>
        </p:nvSpPr>
        <p:spPr bwMode="auto">
          <a:xfrm>
            <a:off x="4538663" y="5668963"/>
            <a:ext cx="609600" cy="609600"/>
          </a:xfrm>
          <a:prstGeom prst="ellipse">
            <a:avLst/>
          </a:prstGeom>
          <a:solidFill>
            <a:srgbClr val="F37C84"/>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Jesus</a:t>
            </a:r>
          </a:p>
        </p:txBody>
      </p:sp>
      <p:sp>
        <p:nvSpPr>
          <p:cNvPr id="207906" name="Oval 41"/>
          <p:cNvSpPr>
            <a:spLocks noChangeArrowheads="1"/>
          </p:cNvSpPr>
          <p:nvPr/>
        </p:nvSpPr>
        <p:spPr bwMode="auto">
          <a:xfrm>
            <a:off x="6483350" y="5635625"/>
            <a:ext cx="609600" cy="609600"/>
          </a:xfrm>
          <a:prstGeom prst="ellipse">
            <a:avLst/>
          </a:prstGeom>
          <a:solidFill>
            <a:srgbClr val="FFFF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800" dirty="0">
                <a:latin typeface="+mj-lt"/>
                <a:ea typeface="ＭＳ Ｐゴシック" pitchFamily="34" charset="-128"/>
                <a:cs typeface="+mn-cs"/>
              </a:rPr>
              <a:t>Returning</a:t>
            </a:r>
            <a:br>
              <a:rPr kumimoji="0" lang="en-US" altLang="ko-KR" sz="800" dirty="0">
                <a:latin typeface="+mj-lt"/>
                <a:ea typeface="ＭＳ Ｐゴシック" pitchFamily="34" charset="-128"/>
                <a:cs typeface="+mn-cs"/>
              </a:rPr>
            </a:br>
            <a:r>
              <a:rPr kumimoji="0" lang="en-US" altLang="ko-KR" sz="800" dirty="0">
                <a:latin typeface="+mj-lt"/>
                <a:ea typeface="ＭＳ Ｐゴシック" pitchFamily="34" charset="-128"/>
                <a:cs typeface="+mn-cs"/>
              </a:rPr>
              <a:t>Christ</a:t>
            </a:r>
          </a:p>
        </p:txBody>
      </p:sp>
      <p:sp>
        <p:nvSpPr>
          <p:cNvPr id="300065" name="Text Box 42"/>
          <p:cNvSpPr txBox="1">
            <a:spLocks noChangeArrowheads="1"/>
          </p:cNvSpPr>
          <p:nvPr/>
        </p:nvSpPr>
        <p:spPr bwMode="auto">
          <a:xfrm>
            <a:off x="3286125" y="4251325"/>
            <a:ext cx="976313" cy="525463"/>
          </a:xfrm>
          <a:prstGeom prst="rect">
            <a:avLst/>
          </a:prstGeom>
          <a:noFill/>
          <a:ln w="9525">
            <a:noFill/>
            <a:miter lim="800000"/>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Matt.17: 3</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Elijah</a:t>
            </a:r>
            <a:r>
              <a:rPr kumimoji="0" lang="en-US" sz="1400">
                <a:latin typeface="Arial" charset="0"/>
                <a:ea typeface="ＭＳ Ｐゴシック" pitchFamily="34" charset="-128"/>
              </a:rPr>
              <a:t>）</a:t>
            </a:r>
          </a:p>
        </p:txBody>
      </p:sp>
      <p:sp>
        <p:nvSpPr>
          <p:cNvPr id="207909" name="Text Box 46"/>
          <p:cNvSpPr txBox="1">
            <a:spLocks noChangeArrowheads="1"/>
          </p:cNvSpPr>
          <p:nvPr/>
        </p:nvSpPr>
        <p:spPr bwMode="auto">
          <a:xfrm>
            <a:off x="6215063" y="6172200"/>
            <a:ext cx="1673225" cy="52546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Heb. 11: 39</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Matt.16: 19, 18: 18</a:t>
            </a:r>
          </a:p>
        </p:txBody>
      </p:sp>
      <p:sp>
        <p:nvSpPr>
          <p:cNvPr id="300067" name="Text Box 47"/>
          <p:cNvSpPr txBox="1">
            <a:spLocks noChangeArrowheads="1"/>
          </p:cNvSpPr>
          <p:nvPr/>
        </p:nvSpPr>
        <p:spPr bwMode="auto">
          <a:xfrm>
            <a:off x="793750" y="928688"/>
            <a:ext cx="7851775" cy="14652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１）</a:t>
            </a:r>
            <a:r>
              <a:rPr kumimoji="0" lang="en-US" altLang="ko-KR">
                <a:latin typeface="Arial" charset="0"/>
                <a:ea typeface="ＭＳ Ｐゴシック" pitchFamily="34" charset="-128"/>
              </a:rPr>
              <a:t>Purpose</a:t>
            </a:r>
            <a:r>
              <a:rPr kumimoji="0" lang="en-US">
                <a:latin typeface="Arial" charset="0"/>
                <a:ea typeface="ＭＳ Ｐゴシック" pitchFamily="34" charset="-128"/>
              </a:rPr>
              <a:t>：</a:t>
            </a:r>
          </a:p>
          <a:p>
            <a:pPr lvl="1"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a:latin typeface="Arial" charset="0"/>
                <a:ea typeface="ＭＳ Ｐゴシック" pitchFamily="34" charset="-128"/>
              </a:rPr>
              <a:t>①</a:t>
            </a:r>
            <a:r>
              <a:rPr kumimoji="0" lang="en-US" altLang="ko-KR">
                <a:latin typeface="Arial" charset="0"/>
                <a:ea typeface="ＭＳ Ｐゴシック" pitchFamily="34" charset="-128"/>
              </a:rPr>
              <a:t>Spirits can grow and reach perfection through the physical self</a:t>
            </a:r>
          </a:p>
          <a:p>
            <a:pPr lvl="1"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②Spirits cannot be resurrected apart from the physical self.</a:t>
            </a:r>
          </a:p>
          <a:p>
            <a:pPr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２）</a:t>
            </a:r>
            <a:r>
              <a:rPr kumimoji="0" lang="en-US" altLang="ko-KR">
                <a:latin typeface="Arial" charset="0"/>
                <a:ea typeface="ＭＳ Ｐゴシック" pitchFamily="34" charset="-128"/>
              </a:rPr>
              <a:t>Method:</a:t>
            </a:r>
          </a:p>
          <a:p>
            <a:pPr lvl="1"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Form a common base with the spiritual activities of the people on earth.</a:t>
            </a:r>
          </a:p>
        </p:txBody>
      </p:sp>
      <p:grpSp>
        <p:nvGrpSpPr>
          <p:cNvPr id="300068" name="Group 48"/>
          <p:cNvGrpSpPr>
            <a:grpSpLocks/>
          </p:cNvGrpSpPr>
          <p:nvPr/>
        </p:nvGrpSpPr>
        <p:grpSpPr bwMode="auto">
          <a:xfrm>
            <a:off x="4840288" y="5183188"/>
            <a:ext cx="463550" cy="528637"/>
            <a:chOff x="3002" y="3265"/>
            <a:chExt cx="292" cy="333"/>
          </a:xfrm>
        </p:grpSpPr>
        <p:sp>
          <p:nvSpPr>
            <p:cNvPr id="300086" name="Text Box 49"/>
            <p:cNvSpPr txBox="1">
              <a:spLocks noChangeArrowheads="1"/>
            </p:cNvSpPr>
            <p:nvPr/>
          </p:nvSpPr>
          <p:spPr bwMode="auto">
            <a:xfrm rot="-5400000">
              <a:off x="2989" y="3279"/>
              <a:ext cx="204" cy="176"/>
            </a:xfrm>
            <a:prstGeom prst="rect">
              <a:avLst/>
            </a:prstGeom>
            <a:noFill/>
            <a:ln w="9525">
              <a:noFill/>
              <a:miter lim="800000"/>
              <a:headEnd/>
              <a:tailEnd/>
            </a:ln>
          </p:spPr>
          <p:txBody>
            <a:bodyPr lIns="90000" tIns="46800" rIns="90000" bIns="46800">
              <a:spAutoFit/>
            </a:bodyPr>
            <a:lstStyle/>
            <a:p>
              <a:pPr defTabSz="449263">
                <a:spcBef>
                  <a:spcPts val="7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a:t>
              </a:r>
            </a:p>
          </p:txBody>
        </p:sp>
        <p:sp>
          <p:nvSpPr>
            <p:cNvPr id="300087" name="Text Box 50"/>
            <p:cNvSpPr txBox="1">
              <a:spLocks noChangeArrowheads="1"/>
            </p:cNvSpPr>
            <p:nvPr/>
          </p:nvSpPr>
          <p:spPr bwMode="auto">
            <a:xfrm rot="-5400000">
              <a:off x="3046" y="3350"/>
              <a:ext cx="204" cy="292"/>
            </a:xfrm>
            <a:prstGeom prst="rect">
              <a:avLst/>
            </a:prstGeom>
            <a:noFill/>
            <a:ln w="9525">
              <a:noFill/>
              <a:miter lim="800000"/>
              <a:headEnd/>
              <a:tailEnd/>
            </a:ln>
          </p:spPr>
          <p:txBody>
            <a:bodyPr lIns="90000" tIns="46800" rIns="90000" bIns="46800">
              <a:spAutoFit/>
            </a:bodyPr>
            <a:lstStyle/>
            <a:p>
              <a:pPr defTabSz="449263">
                <a:spcBef>
                  <a:spcPts val="7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     </a:t>
              </a:r>
            </a:p>
          </p:txBody>
        </p:sp>
      </p:grpSp>
      <p:sp>
        <p:nvSpPr>
          <p:cNvPr id="300069" name="Text Box 52"/>
          <p:cNvSpPr txBox="1">
            <a:spLocks noChangeArrowheads="1"/>
          </p:cNvSpPr>
          <p:nvPr/>
        </p:nvSpPr>
        <p:spPr bwMode="auto">
          <a:xfrm rot="-5400000">
            <a:off x="6736557" y="5182394"/>
            <a:ext cx="323850" cy="274637"/>
          </a:xfrm>
          <a:prstGeom prst="rect">
            <a:avLst/>
          </a:prstGeom>
          <a:noFill/>
          <a:ln w="9525">
            <a:noFill/>
            <a:miter lim="800000"/>
            <a:headEnd/>
            <a:tailEnd/>
          </a:ln>
        </p:spPr>
        <p:txBody>
          <a:bodyPr lIns="90000" tIns="46800" rIns="90000" bIns="46800">
            <a:spAutoFit/>
          </a:bodyPr>
          <a:lstStyle/>
          <a:p>
            <a:pPr defTabSz="449263">
              <a:spcBef>
                <a:spcPts val="7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a:t>
            </a:r>
          </a:p>
        </p:txBody>
      </p:sp>
      <p:sp>
        <p:nvSpPr>
          <p:cNvPr id="300070" name="Text Box 53"/>
          <p:cNvSpPr txBox="1">
            <a:spLocks noChangeArrowheads="1"/>
          </p:cNvSpPr>
          <p:nvPr/>
        </p:nvSpPr>
        <p:spPr bwMode="auto">
          <a:xfrm rot="-5400000">
            <a:off x="6944519" y="5090319"/>
            <a:ext cx="322262" cy="457200"/>
          </a:xfrm>
          <a:prstGeom prst="rect">
            <a:avLst/>
          </a:prstGeom>
          <a:noFill/>
          <a:ln w="9525">
            <a:noFill/>
            <a:miter lim="800000"/>
            <a:headEnd/>
            <a:tailEnd/>
          </a:ln>
        </p:spPr>
        <p:txBody>
          <a:bodyPr lIns="90000" tIns="46800" rIns="90000" bIns="46800">
            <a:spAutoFit/>
          </a:bodyPr>
          <a:lstStyle/>
          <a:p>
            <a:pPr defTabSz="449263">
              <a:spcBef>
                <a:spcPts val="7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     </a:t>
            </a:r>
          </a:p>
        </p:txBody>
      </p:sp>
      <p:sp>
        <p:nvSpPr>
          <p:cNvPr id="300071" name="Text Box 55"/>
          <p:cNvSpPr txBox="1">
            <a:spLocks noChangeArrowheads="1"/>
          </p:cNvSpPr>
          <p:nvPr/>
        </p:nvSpPr>
        <p:spPr bwMode="auto">
          <a:xfrm rot="-480000">
            <a:off x="5124450" y="3716338"/>
            <a:ext cx="239713" cy="274637"/>
          </a:xfrm>
          <a:prstGeom prst="rect">
            <a:avLst/>
          </a:prstGeom>
          <a:noFill/>
          <a:ln w="9525">
            <a:noFill/>
            <a:miter lim="800000"/>
            <a:headEnd/>
            <a:tailEnd/>
          </a:ln>
        </p:spPr>
        <p:txBody>
          <a:bodyPr lIns="90000" tIns="46800" rIns="90000" bIns="46800">
            <a:spAutoFit/>
          </a:bodyPr>
          <a:lstStyle/>
          <a:p>
            <a:pPr defTabSz="449263">
              <a:spcBef>
                <a:spcPts val="7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a:t>
            </a:r>
          </a:p>
        </p:txBody>
      </p:sp>
      <p:sp>
        <p:nvSpPr>
          <p:cNvPr id="300072" name="Text Box 56"/>
          <p:cNvSpPr txBox="1">
            <a:spLocks noChangeArrowheads="1"/>
          </p:cNvSpPr>
          <p:nvPr/>
        </p:nvSpPr>
        <p:spPr bwMode="auto">
          <a:xfrm rot="-480000">
            <a:off x="4978400" y="3716338"/>
            <a:ext cx="239713" cy="457200"/>
          </a:xfrm>
          <a:prstGeom prst="rect">
            <a:avLst/>
          </a:prstGeom>
          <a:noFill/>
          <a:ln w="9525">
            <a:noFill/>
            <a:miter lim="800000"/>
            <a:headEnd/>
            <a:tailEnd/>
          </a:ln>
        </p:spPr>
        <p:txBody>
          <a:bodyPr lIns="90000" tIns="46800" rIns="90000" bIns="46800">
            <a:spAutoFit/>
          </a:bodyPr>
          <a:lstStyle/>
          <a:p>
            <a:pPr defTabSz="449263">
              <a:spcBef>
                <a:spcPts val="7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     </a:t>
            </a:r>
          </a:p>
        </p:txBody>
      </p:sp>
      <p:grpSp>
        <p:nvGrpSpPr>
          <p:cNvPr id="300073" name="Group 57"/>
          <p:cNvGrpSpPr>
            <a:grpSpLocks/>
          </p:cNvGrpSpPr>
          <p:nvPr/>
        </p:nvGrpSpPr>
        <p:grpSpPr bwMode="auto">
          <a:xfrm>
            <a:off x="4772025" y="3724275"/>
            <a:ext cx="150813" cy="315913"/>
            <a:chOff x="3006" y="2346"/>
            <a:chExt cx="95" cy="199"/>
          </a:xfrm>
        </p:grpSpPr>
        <p:sp>
          <p:nvSpPr>
            <p:cNvPr id="300084" name="AutoShape 58"/>
            <p:cNvSpPr>
              <a:spLocks noChangeArrowheads="1"/>
            </p:cNvSpPr>
            <p:nvPr/>
          </p:nvSpPr>
          <p:spPr bwMode="auto">
            <a:xfrm>
              <a:off x="3006" y="2450"/>
              <a:ext cx="96" cy="96"/>
            </a:xfrm>
            <a:prstGeom prst="triangle">
              <a:avLst>
                <a:gd name="adj" fmla="val 50000"/>
              </a:avLst>
            </a:prstGeom>
            <a:solidFill>
              <a:srgbClr val="006600"/>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300085" name="AutoShape 59"/>
            <p:cNvSpPr>
              <a:spLocks noChangeArrowheads="1"/>
            </p:cNvSpPr>
            <p:nvPr/>
          </p:nvSpPr>
          <p:spPr bwMode="auto">
            <a:xfrm>
              <a:off x="3006" y="2346"/>
              <a:ext cx="96" cy="96"/>
            </a:xfrm>
            <a:prstGeom prst="triangle">
              <a:avLst>
                <a:gd name="adj" fmla="val 50000"/>
              </a:avLst>
            </a:prstGeom>
            <a:solidFill>
              <a:srgbClr val="006600"/>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grpSp>
      <p:grpSp>
        <p:nvGrpSpPr>
          <p:cNvPr id="300074" name="Group 60"/>
          <p:cNvGrpSpPr>
            <a:grpSpLocks/>
          </p:cNvGrpSpPr>
          <p:nvPr/>
        </p:nvGrpSpPr>
        <p:grpSpPr bwMode="auto">
          <a:xfrm>
            <a:off x="6716713" y="5308600"/>
            <a:ext cx="150812" cy="315913"/>
            <a:chOff x="4231" y="3344"/>
            <a:chExt cx="95" cy="199"/>
          </a:xfrm>
        </p:grpSpPr>
        <p:sp>
          <p:nvSpPr>
            <p:cNvPr id="300082" name="AutoShape 61"/>
            <p:cNvSpPr>
              <a:spLocks noChangeArrowheads="1"/>
            </p:cNvSpPr>
            <p:nvPr/>
          </p:nvSpPr>
          <p:spPr bwMode="auto">
            <a:xfrm>
              <a:off x="4231" y="3448"/>
              <a:ext cx="96" cy="96"/>
            </a:xfrm>
            <a:prstGeom prst="triangle">
              <a:avLst>
                <a:gd name="adj" fmla="val 50000"/>
              </a:avLst>
            </a:prstGeom>
            <a:solidFill>
              <a:srgbClr val="006600"/>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300083" name="AutoShape 62"/>
            <p:cNvSpPr>
              <a:spLocks noChangeArrowheads="1"/>
            </p:cNvSpPr>
            <p:nvPr/>
          </p:nvSpPr>
          <p:spPr bwMode="auto">
            <a:xfrm>
              <a:off x="4231" y="3344"/>
              <a:ext cx="96" cy="96"/>
            </a:xfrm>
            <a:prstGeom prst="triangle">
              <a:avLst>
                <a:gd name="adj" fmla="val 50000"/>
              </a:avLst>
            </a:prstGeom>
            <a:solidFill>
              <a:srgbClr val="006600"/>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grpSp>
      <p:sp>
        <p:nvSpPr>
          <p:cNvPr id="300075" name="Rectangle 63"/>
          <p:cNvSpPr>
            <a:spLocks noChangeArrowheads="1"/>
          </p:cNvSpPr>
          <p:nvPr/>
        </p:nvSpPr>
        <p:spPr bwMode="auto">
          <a:xfrm>
            <a:off x="7391400" y="3048000"/>
            <a:ext cx="144463" cy="144463"/>
          </a:xfrm>
          <a:prstGeom prst="rect">
            <a:avLst/>
          </a:prstGeom>
          <a:solidFill>
            <a:srgbClr val="FFFF00"/>
          </a:solid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300076" name="Rectangle 66"/>
          <p:cNvSpPr>
            <a:spLocks noChangeArrowheads="1"/>
          </p:cNvSpPr>
          <p:nvPr/>
        </p:nvSpPr>
        <p:spPr bwMode="auto">
          <a:xfrm>
            <a:off x="7175500" y="3048000"/>
            <a:ext cx="144463" cy="144463"/>
          </a:xfrm>
          <a:prstGeom prst="rect">
            <a:avLst/>
          </a:prstGeom>
          <a:solidFill>
            <a:srgbClr val="FFFF00"/>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300077" name="Rectangle 75"/>
          <p:cNvSpPr>
            <a:spLocks noChangeArrowheads="1"/>
          </p:cNvSpPr>
          <p:nvPr/>
        </p:nvSpPr>
        <p:spPr bwMode="auto">
          <a:xfrm>
            <a:off x="7086600" y="5257800"/>
            <a:ext cx="144463" cy="144463"/>
          </a:xfrm>
          <a:prstGeom prst="rect">
            <a:avLst/>
          </a:prstGeom>
          <a:solidFill>
            <a:srgbClr val="FFFF00"/>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300078" name="Rectangle 76"/>
          <p:cNvSpPr>
            <a:spLocks noChangeArrowheads="1"/>
          </p:cNvSpPr>
          <p:nvPr/>
        </p:nvSpPr>
        <p:spPr bwMode="auto">
          <a:xfrm>
            <a:off x="7086600" y="5473700"/>
            <a:ext cx="144463" cy="144463"/>
          </a:xfrm>
          <a:prstGeom prst="rect">
            <a:avLst/>
          </a:prstGeom>
          <a:solidFill>
            <a:srgbClr val="FFFF00"/>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207926" name="Line 77"/>
          <p:cNvSpPr>
            <a:spLocks noChangeShapeType="1"/>
          </p:cNvSpPr>
          <p:nvPr/>
        </p:nvSpPr>
        <p:spPr bwMode="auto">
          <a:xfrm flipV="1">
            <a:off x="7162800" y="3194050"/>
            <a:ext cx="304800" cy="2146300"/>
          </a:xfrm>
          <a:prstGeom prst="line">
            <a:avLst/>
          </a:prstGeom>
          <a:noFill/>
          <a:ln w="28440">
            <a:solidFill>
              <a:srgbClr val="FFC000"/>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300080" name="Rectangle 78"/>
          <p:cNvSpPr>
            <a:spLocks noChangeArrowheads="1"/>
          </p:cNvSpPr>
          <p:nvPr/>
        </p:nvSpPr>
        <p:spPr bwMode="auto">
          <a:xfrm>
            <a:off x="857250" y="2500313"/>
            <a:ext cx="3929063" cy="371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３）</a:t>
            </a:r>
            <a:r>
              <a:rPr kumimoji="0" lang="en-US" altLang="ko-KR">
                <a:latin typeface="Arial" charset="0"/>
                <a:ea typeface="ＭＳ Ｐゴシック" pitchFamily="34" charset="-128"/>
              </a:rPr>
              <a:t>Spiritual Resurrection of Believers</a:t>
            </a:r>
          </a:p>
        </p:txBody>
      </p:sp>
      <p:sp>
        <p:nvSpPr>
          <p:cNvPr id="300081" name="Text Box 79"/>
          <p:cNvSpPr txBox="1">
            <a:spLocks noChangeArrowheads="1"/>
          </p:cNvSpPr>
          <p:nvPr/>
        </p:nvSpPr>
        <p:spPr bwMode="auto">
          <a:xfrm>
            <a:off x="3190875" y="6021388"/>
            <a:ext cx="1063625" cy="525462"/>
          </a:xfrm>
          <a:prstGeom prst="rect">
            <a:avLst/>
          </a:prstGeom>
          <a:noFill/>
          <a:ln w="9525">
            <a:noFill/>
            <a:miter lim="800000"/>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Matt.17: 11</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J</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B</a:t>
            </a:r>
            <a:r>
              <a:rPr kumimoji="0" lang="en-US" sz="1400">
                <a:latin typeface="Arial" charset="0"/>
                <a:ea typeface="ＭＳ Ｐゴシック" pitchFamily="34" charset="-128"/>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Text Box 1"/>
          <p:cNvSpPr txBox="1">
            <a:spLocks noChangeArrowheads="1"/>
          </p:cNvSpPr>
          <p:nvPr/>
        </p:nvSpPr>
        <p:spPr bwMode="auto">
          <a:xfrm>
            <a:off x="571500" y="285750"/>
            <a:ext cx="8572500" cy="44291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300">
                <a:latin typeface="Arial" charset="0"/>
                <a:ea typeface="ＭＳ Ｐゴシック" pitchFamily="34" charset="-128"/>
              </a:rPr>
              <a:t>４）</a:t>
            </a:r>
            <a:r>
              <a:rPr kumimoji="0" lang="en-US" altLang="ko-KR" sz="2300">
                <a:latin typeface="Arial" charset="0"/>
                <a:ea typeface="ＭＳ Ｐゴシック" pitchFamily="34" charset="-128"/>
              </a:rPr>
              <a:t>Returning Resurrection of Spirits Who Abide Outside Paradise</a:t>
            </a:r>
          </a:p>
        </p:txBody>
      </p:sp>
      <p:sp>
        <p:nvSpPr>
          <p:cNvPr id="208899" name="Line 2"/>
          <p:cNvSpPr>
            <a:spLocks noChangeShapeType="1"/>
          </p:cNvSpPr>
          <p:nvPr/>
        </p:nvSpPr>
        <p:spPr bwMode="auto">
          <a:xfrm>
            <a:off x="592138" y="3190875"/>
            <a:ext cx="8231187" cy="4603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302083" name="Oval 3"/>
          <p:cNvSpPr>
            <a:spLocks noChangeArrowheads="1"/>
          </p:cNvSpPr>
          <p:nvPr/>
        </p:nvSpPr>
        <p:spPr bwMode="auto">
          <a:xfrm>
            <a:off x="614363" y="3213100"/>
            <a:ext cx="865187" cy="1296988"/>
          </a:xfrm>
          <a:prstGeom prst="ellipse">
            <a:avLst/>
          </a:prstGeom>
          <a:solidFill>
            <a:srgbClr val="265AA9"/>
          </a:solid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302084" name="Oval 4"/>
          <p:cNvSpPr>
            <a:spLocks noChangeArrowheads="1"/>
          </p:cNvSpPr>
          <p:nvPr/>
        </p:nvSpPr>
        <p:spPr bwMode="auto">
          <a:xfrm>
            <a:off x="5295900" y="1916113"/>
            <a:ext cx="865188" cy="1296987"/>
          </a:xfrm>
          <a:prstGeom prst="ellipse">
            <a:avLst/>
          </a:prstGeom>
          <a:solidFill>
            <a:srgbClr val="F37C84"/>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solidFill>
                  <a:schemeClr val="bg1"/>
                </a:solidFill>
                <a:latin typeface="Arial" charset="0"/>
                <a:ea typeface="ＭＳ Ｐゴシック" pitchFamily="34" charset="-128"/>
              </a:rPr>
              <a:t>B</a:t>
            </a:r>
          </a:p>
        </p:txBody>
      </p:sp>
      <p:sp>
        <p:nvSpPr>
          <p:cNvPr id="302085" name="Oval 5"/>
          <p:cNvSpPr>
            <a:spLocks noChangeArrowheads="1"/>
          </p:cNvSpPr>
          <p:nvPr/>
        </p:nvSpPr>
        <p:spPr bwMode="auto">
          <a:xfrm>
            <a:off x="5251450" y="3214688"/>
            <a:ext cx="865188" cy="1296987"/>
          </a:xfrm>
          <a:prstGeom prst="ellipse">
            <a:avLst/>
          </a:prstGeom>
          <a:solidFill>
            <a:srgbClr val="FFCC66"/>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physical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body</a:t>
            </a:r>
          </a:p>
        </p:txBody>
      </p:sp>
      <p:sp>
        <p:nvSpPr>
          <p:cNvPr id="302086" name="Oval 6"/>
          <p:cNvSpPr>
            <a:spLocks noChangeArrowheads="1"/>
          </p:cNvSpPr>
          <p:nvPr/>
        </p:nvSpPr>
        <p:spPr bwMode="auto">
          <a:xfrm>
            <a:off x="3638550" y="1339850"/>
            <a:ext cx="865188" cy="1296988"/>
          </a:xfrm>
          <a:prstGeom prst="ellipse">
            <a:avLst/>
          </a:prstGeom>
          <a:solidFill>
            <a:srgbClr val="F37C84"/>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solidFill>
                  <a:schemeClr val="bg1"/>
                </a:solidFill>
                <a:latin typeface="Arial" charset="0"/>
                <a:ea typeface="ＭＳ Ｐゴシック" pitchFamily="34" charset="-128"/>
              </a:rPr>
              <a:t>B</a:t>
            </a:r>
          </a:p>
        </p:txBody>
      </p:sp>
      <p:sp>
        <p:nvSpPr>
          <p:cNvPr id="302087" name="Oval 7"/>
          <p:cNvSpPr>
            <a:spLocks noChangeArrowheads="1"/>
          </p:cNvSpPr>
          <p:nvPr/>
        </p:nvSpPr>
        <p:spPr bwMode="auto">
          <a:xfrm>
            <a:off x="1335088" y="1628775"/>
            <a:ext cx="865187" cy="1296988"/>
          </a:xfrm>
          <a:prstGeom prst="ellipse">
            <a:avLst/>
          </a:prstGeom>
          <a:solidFill>
            <a:srgbClr val="F37C84"/>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solidFill>
                  <a:schemeClr val="bg1"/>
                </a:solidFill>
                <a:latin typeface="Arial" charset="0"/>
                <a:ea typeface="ＭＳ Ｐゴシック" pitchFamily="34" charset="-128"/>
              </a:rPr>
              <a:t>B</a:t>
            </a:r>
          </a:p>
        </p:txBody>
      </p:sp>
      <p:sp>
        <p:nvSpPr>
          <p:cNvPr id="208905" name="Line 8"/>
          <p:cNvSpPr>
            <a:spLocks noChangeShapeType="1"/>
          </p:cNvSpPr>
          <p:nvPr/>
        </p:nvSpPr>
        <p:spPr bwMode="auto">
          <a:xfrm flipV="1">
            <a:off x="5006975" y="3422650"/>
            <a:ext cx="1439863" cy="1020763"/>
          </a:xfrm>
          <a:prstGeom prst="line">
            <a:avLst/>
          </a:prstGeom>
          <a:noFill/>
          <a:ln w="28440">
            <a:solidFill>
              <a:srgbClr val="BE262D"/>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08906" name="Line 9"/>
          <p:cNvSpPr>
            <a:spLocks noChangeShapeType="1"/>
          </p:cNvSpPr>
          <p:nvPr/>
        </p:nvSpPr>
        <p:spPr bwMode="auto">
          <a:xfrm>
            <a:off x="5006975" y="3429000"/>
            <a:ext cx="1512888" cy="935038"/>
          </a:xfrm>
          <a:prstGeom prst="line">
            <a:avLst/>
          </a:prstGeom>
          <a:noFill/>
          <a:ln w="28440">
            <a:solidFill>
              <a:srgbClr val="BE262D"/>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302090" name="Oval 10"/>
          <p:cNvSpPr>
            <a:spLocks noChangeArrowheads="1"/>
          </p:cNvSpPr>
          <p:nvPr/>
        </p:nvSpPr>
        <p:spPr bwMode="auto">
          <a:xfrm>
            <a:off x="614363" y="1916113"/>
            <a:ext cx="865187" cy="1296987"/>
          </a:xfrm>
          <a:prstGeom prst="ellipse">
            <a:avLst/>
          </a:prstGeom>
          <a:solidFill>
            <a:srgbClr val="265AA9"/>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solidFill>
                  <a:schemeClr val="bg1"/>
                </a:solidFill>
                <a:latin typeface="Arial" charset="0"/>
                <a:ea typeface="ＭＳ Ｐゴシック" pitchFamily="34" charset="-128"/>
              </a:rPr>
              <a:t>A</a:t>
            </a:r>
          </a:p>
        </p:txBody>
      </p:sp>
      <p:sp>
        <p:nvSpPr>
          <p:cNvPr id="302091" name="AutoShape 11"/>
          <p:cNvSpPr>
            <a:spLocks/>
          </p:cNvSpPr>
          <p:nvPr/>
        </p:nvSpPr>
        <p:spPr bwMode="auto">
          <a:xfrm rot="2040000" flipH="1">
            <a:off x="1901825" y="1357313"/>
            <a:ext cx="2305050" cy="21590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38160">
            <a:solidFill>
              <a:schemeClr val="tx1"/>
            </a:solidFill>
            <a:miter lim="800000"/>
            <a:headEnd/>
            <a:tailEnd type="triangle" w="med" len="med"/>
          </a:ln>
        </p:spPr>
        <p:txBody>
          <a:bodyPr wrap="none" anchor="ctr"/>
          <a:lstStyle/>
          <a:p>
            <a:endParaRPr lang="en-US"/>
          </a:p>
        </p:txBody>
      </p:sp>
      <p:sp>
        <p:nvSpPr>
          <p:cNvPr id="302092" name="AutoShape 12"/>
          <p:cNvSpPr>
            <a:spLocks/>
          </p:cNvSpPr>
          <p:nvPr/>
        </p:nvSpPr>
        <p:spPr bwMode="auto">
          <a:xfrm rot="3900000" flipH="1">
            <a:off x="4076700" y="1633538"/>
            <a:ext cx="1520825" cy="14636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38160">
            <a:solidFill>
              <a:schemeClr val="tx1"/>
            </a:solidFill>
            <a:miter lim="800000"/>
            <a:headEnd/>
            <a:tailEnd type="triangle" w="med" len="med"/>
          </a:ln>
        </p:spPr>
        <p:txBody>
          <a:bodyPr wrap="none" anchor="ctr"/>
          <a:lstStyle/>
          <a:p>
            <a:endParaRPr lang="en-US"/>
          </a:p>
        </p:txBody>
      </p:sp>
      <p:sp>
        <p:nvSpPr>
          <p:cNvPr id="208910" name="Text Box 13"/>
          <p:cNvSpPr txBox="1">
            <a:spLocks noChangeArrowheads="1"/>
          </p:cNvSpPr>
          <p:nvPr/>
        </p:nvSpPr>
        <p:spPr bwMode="auto">
          <a:xfrm>
            <a:off x="4454525" y="1773238"/>
            <a:ext cx="981075" cy="33655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Decease</a:t>
            </a:r>
          </a:p>
        </p:txBody>
      </p:sp>
      <p:sp>
        <p:nvSpPr>
          <p:cNvPr id="302094" name="Text Box 14"/>
          <p:cNvSpPr txBox="1">
            <a:spLocks noChangeArrowheads="1"/>
          </p:cNvSpPr>
          <p:nvPr/>
        </p:nvSpPr>
        <p:spPr bwMode="auto">
          <a:xfrm>
            <a:off x="2281238" y="1484313"/>
            <a:ext cx="1387475" cy="915987"/>
          </a:xfrm>
          <a:prstGeom prst="rect">
            <a:avLst/>
          </a:prstGeom>
          <a:noFill/>
          <a:ln w="9525">
            <a:noFill/>
            <a:round/>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Assisted</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returning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resurrection</a:t>
            </a:r>
          </a:p>
        </p:txBody>
      </p:sp>
      <p:sp>
        <p:nvSpPr>
          <p:cNvPr id="208912" name="Rectangle 15"/>
          <p:cNvSpPr>
            <a:spLocks noChangeArrowheads="1"/>
          </p:cNvSpPr>
          <p:nvPr/>
        </p:nvSpPr>
        <p:spPr bwMode="auto">
          <a:xfrm>
            <a:off x="1857375" y="5016500"/>
            <a:ext cx="1630363" cy="649288"/>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Form a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common base</a:t>
            </a:r>
          </a:p>
        </p:txBody>
      </p:sp>
      <p:sp>
        <p:nvSpPr>
          <p:cNvPr id="302096" name="Rectangle 16"/>
          <p:cNvSpPr>
            <a:spLocks noChangeArrowheads="1"/>
          </p:cNvSpPr>
          <p:nvPr/>
        </p:nvSpPr>
        <p:spPr bwMode="auto">
          <a:xfrm>
            <a:off x="3819525" y="4857750"/>
            <a:ext cx="3394075" cy="91598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Revelation</a:t>
            </a:r>
            <a:r>
              <a:rPr kumimoji="0" lang="en-US" altLang="ja-JP">
                <a:latin typeface="Arial" charset="0"/>
                <a:ea typeface="ＭＳ Ｐゴシック" pitchFamily="34" charset="-128"/>
              </a:rPr>
              <a:t>, S</a:t>
            </a:r>
            <a:r>
              <a:rPr kumimoji="0" lang="en-US" altLang="ko-KR">
                <a:latin typeface="Arial" charset="0"/>
                <a:ea typeface="ＭＳ Ｐゴシック" pitchFamily="34" charset="-128"/>
              </a:rPr>
              <a:t>piritual experience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D</a:t>
            </a:r>
            <a:r>
              <a:rPr kumimoji="0" lang="en-US" altLang="ko-KR">
                <a:latin typeface="Arial" charset="0"/>
                <a:ea typeface="ＭＳ Ｐゴシック" pitchFamily="34" charset="-128"/>
              </a:rPr>
              <a:t>ream</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F</a:t>
            </a:r>
            <a:r>
              <a:rPr kumimoji="0" lang="en-US" altLang="ko-KR">
                <a:latin typeface="Arial" charset="0"/>
                <a:ea typeface="ＭＳ Ｐゴシック" pitchFamily="34" charset="-128"/>
              </a:rPr>
              <a:t>ire</a:t>
            </a:r>
            <a:r>
              <a:rPr kumimoji="0" lang="en-US" altLang="ja-JP">
                <a:latin typeface="Arial" charset="0"/>
                <a:ea typeface="ＭＳ Ｐゴシック" pitchFamily="34" charset="-128"/>
              </a:rPr>
              <a:t>, P</a:t>
            </a:r>
            <a:r>
              <a:rPr kumimoji="0" lang="en-US" altLang="ko-KR">
                <a:latin typeface="Arial" charset="0"/>
                <a:ea typeface="ＭＳ Ｐゴシック" pitchFamily="34" charset="-128"/>
              </a:rPr>
              <a:t>rophecy</a:t>
            </a:r>
          </a:p>
        </p:txBody>
      </p:sp>
      <p:sp>
        <p:nvSpPr>
          <p:cNvPr id="208914" name="Line 17"/>
          <p:cNvSpPr>
            <a:spLocks noChangeShapeType="1"/>
          </p:cNvSpPr>
          <p:nvPr/>
        </p:nvSpPr>
        <p:spPr bwMode="auto">
          <a:xfrm flipH="1">
            <a:off x="1217613" y="2347913"/>
            <a:ext cx="371475" cy="360362"/>
          </a:xfrm>
          <a:prstGeom prst="line">
            <a:avLst/>
          </a:prstGeom>
          <a:noFill/>
          <a:ln w="572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302098" name="AutoShape 18"/>
          <p:cNvSpPr>
            <a:spLocks/>
          </p:cNvSpPr>
          <p:nvPr/>
        </p:nvSpPr>
        <p:spPr bwMode="auto">
          <a:xfrm>
            <a:off x="3590925" y="4864100"/>
            <a:ext cx="111125" cy="914400"/>
          </a:xfrm>
          <a:prstGeom prst="leftBrace">
            <a:avLst>
              <a:gd name="adj1" fmla="val 68571"/>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208916" name="Line 19"/>
          <p:cNvSpPr>
            <a:spLocks noChangeShapeType="1"/>
          </p:cNvSpPr>
          <p:nvPr/>
        </p:nvSpPr>
        <p:spPr bwMode="auto">
          <a:xfrm flipH="1" flipV="1">
            <a:off x="1544638" y="2630488"/>
            <a:ext cx="444500" cy="2316162"/>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08917" name="Text Box 20"/>
          <p:cNvSpPr txBox="1">
            <a:spLocks noChangeArrowheads="1"/>
          </p:cNvSpPr>
          <p:nvPr/>
        </p:nvSpPr>
        <p:spPr bwMode="auto">
          <a:xfrm>
            <a:off x="508000" y="1196975"/>
            <a:ext cx="1135063" cy="325438"/>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500" dirty="0">
                <a:latin typeface="+mj-lt"/>
                <a:ea typeface="ＭＳ Ｐゴシック" pitchFamily="34" charset="-128"/>
                <a:cs typeface="+mn-cs"/>
              </a:rPr>
              <a:t>Spirit world</a:t>
            </a:r>
          </a:p>
        </p:txBody>
      </p:sp>
      <p:sp>
        <p:nvSpPr>
          <p:cNvPr id="208918" name="Text Box 21"/>
          <p:cNvSpPr txBox="1">
            <a:spLocks noChangeArrowheads="1"/>
          </p:cNvSpPr>
          <p:nvPr/>
        </p:nvSpPr>
        <p:spPr bwMode="auto">
          <a:xfrm>
            <a:off x="585788" y="4786313"/>
            <a:ext cx="1414462" cy="325437"/>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500" dirty="0">
                <a:latin typeface="+mj-lt"/>
                <a:ea typeface="ＭＳ Ｐゴシック" pitchFamily="34" charset="-128"/>
                <a:cs typeface="+mn-cs"/>
              </a:rPr>
              <a:t>Physical world</a:t>
            </a:r>
          </a:p>
        </p:txBody>
      </p:sp>
      <p:sp>
        <p:nvSpPr>
          <p:cNvPr id="208919" name="Text Box 22"/>
          <p:cNvSpPr txBox="1">
            <a:spLocks noChangeArrowheads="1"/>
          </p:cNvSpPr>
          <p:nvPr/>
        </p:nvSpPr>
        <p:spPr bwMode="auto">
          <a:xfrm>
            <a:off x="4465638" y="3643313"/>
            <a:ext cx="796925" cy="371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Death</a:t>
            </a:r>
          </a:p>
        </p:txBody>
      </p:sp>
      <p:sp>
        <p:nvSpPr>
          <p:cNvPr id="302103" name="Text Box 23"/>
          <p:cNvSpPr txBox="1">
            <a:spLocks noChangeArrowheads="1"/>
          </p:cNvSpPr>
          <p:nvPr/>
        </p:nvSpPr>
        <p:spPr bwMode="auto">
          <a:xfrm>
            <a:off x="6143625" y="2428875"/>
            <a:ext cx="2659063" cy="2635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100">
                <a:latin typeface="Arial" charset="0"/>
                <a:ea typeface="ＭＳ Ｐゴシック" pitchFamily="34" charset="-128"/>
              </a:rPr>
              <a:t>（</a:t>
            </a:r>
            <a:r>
              <a:rPr kumimoji="0" lang="en-US" altLang="ko-KR" sz="1100">
                <a:latin typeface="Arial" charset="0"/>
                <a:ea typeface="ＭＳ Ｐゴシック" pitchFamily="34" charset="-128"/>
              </a:rPr>
              <a:t>good spirit</a:t>
            </a:r>
            <a:r>
              <a:rPr kumimoji="0" lang="en-US" sz="1100">
                <a:latin typeface="Arial" charset="0"/>
                <a:ea typeface="ＭＳ Ｐゴシック" pitchFamily="34" charset="-128"/>
              </a:rPr>
              <a:t>） （</a:t>
            </a:r>
            <a:r>
              <a:rPr kumimoji="0" lang="en-US" altLang="ko-KR" sz="1100">
                <a:latin typeface="Arial" charset="0"/>
                <a:ea typeface="ＭＳ Ｐゴシック" pitchFamily="34" charset="-128"/>
              </a:rPr>
              <a:t>believer of other religion</a:t>
            </a:r>
            <a:r>
              <a:rPr kumimoji="0" lang="en-US" sz="1100">
                <a:latin typeface="Arial" charset="0"/>
                <a:ea typeface="ＭＳ Ｐゴシック" pitchFamily="34" charset="-128"/>
              </a:rPr>
              <a:t>）</a:t>
            </a:r>
          </a:p>
        </p:txBody>
      </p:sp>
      <p:sp>
        <p:nvSpPr>
          <p:cNvPr id="302104" name="Text Box 24"/>
          <p:cNvSpPr txBox="1">
            <a:spLocks noChangeArrowheads="1"/>
          </p:cNvSpPr>
          <p:nvPr/>
        </p:nvSpPr>
        <p:spPr bwMode="auto">
          <a:xfrm>
            <a:off x="6072188" y="3643313"/>
            <a:ext cx="2790825" cy="2635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100">
                <a:latin typeface="Arial" charset="0"/>
                <a:ea typeface="ＭＳ Ｐゴシック" pitchFamily="34" charset="-128"/>
              </a:rPr>
              <a:t>（</a:t>
            </a:r>
            <a:r>
              <a:rPr kumimoji="0" lang="en-US" altLang="ko-KR" sz="1100">
                <a:latin typeface="Arial" charset="0"/>
                <a:ea typeface="ＭＳ Ｐゴシック" pitchFamily="34" charset="-128"/>
              </a:rPr>
              <a:t>good person</a:t>
            </a:r>
            <a:r>
              <a:rPr kumimoji="0" lang="en-US" sz="1100">
                <a:latin typeface="Arial" charset="0"/>
                <a:ea typeface="ＭＳ Ｐゴシック" pitchFamily="34" charset="-128"/>
              </a:rPr>
              <a:t>）（</a:t>
            </a:r>
            <a:r>
              <a:rPr kumimoji="0" lang="en-US" altLang="ko-KR" sz="1100">
                <a:latin typeface="Arial" charset="0"/>
                <a:ea typeface="ＭＳ Ｐゴシック" pitchFamily="34" charset="-128"/>
              </a:rPr>
              <a:t>believer of other religion </a:t>
            </a:r>
            <a:r>
              <a:rPr kumimoji="0" lang="en-US" sz="1100">
                <a:latin typeface="Arial" charset="0"/>
                <a:ea typeface="ＭＳ Ｐゴシック" pitchFamily="34" charset="-128"/>
              </a:rPr>
              <a:t>）</a:t>
            </a:r>
          </a:p>
        </p:txBody>
      </p:sp>
      <p:sp>
        <p:nvSpPr>
          <p:cNvPr id="208922" name="Line 25"/>
          <p:cNvSpPr>
            <a:spLocks noChangeShapeType="1"/>
          </p:cNvSpPr>
          <p:nvPr/>
        </p:nvSpPr>
        <p:spPr bwMode="auto">
          <a:xfrm>
            <a:off x="6840538" y="2779713"/>
            <a:ext cx="1587" cy="865187"/>
          </a:xfrm>
          <a:prstGeom prst="line">
            <a:avLst/>
          </a:prstGeom>
          <a:noFill/>
          <a:ln w="3816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08923" name="Line 26"/>
          <p:cNvSpPr>
            <a:spLocks noChangeShapeType="1"/>
          </p:cNvSpPr>
          <p:nvPr/>
        </p:nvSpPr>
        <p:spPr bwMode="auto">
          <a:xfrm>
            <a:off x="8353425" y="2779713"/>
            <a:ext cx="1588" cy="865187"/>
          </a:xfrm>
          <a:prstGeom prst="line">
            <a:avLst/>
          </a:prstGeom>
          <a:noFill/>
          <a:ln w="3816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1"/>
          <p:cNvSpPr>
            <a:spLocks noChangeArrowheads="1"/>
          </p:cNvSpPr>
          <p:nvPr/>
        </p:nvSpPr>
        <p:spPr bwMode="auto">
          <a:xfrm>
            <a:off x="714375" y="571500"/>
            <a:ext cx="8178800" cy="1628775"/>
          </a:xfrm>
          <a:prstGeom prst="rect">
            <a:avLst/>
          </a:prstGeom>
          <a:noFill/>
          <a:ln w="9525">
            <a:noFill/>
            <a:miter lim="800000"/>
            <a:headEnd/>
            <a:tailEnd/>
          </a:ln>
        </p:spPr>
        <p:txBody>
          <a:bodyPr lIns="90000" tIns="46800" rIns="90000" bIns="46800">
            <a:spAutoFit/>
          </a:bodyPr>
          <a:lstStyle/>
          <a:p>
            <a:pPr defTabSz="449263">
              <a:lnSpc>
                <a:spcPct val="12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5) The Returning Resurrection of Evil Spirits</a:t>
            </a:r>
          </a:p>
          <a:p>
            <a:pPr lvl="1" defTabSz="449263">
              <a:lnSpc>
                <a:spcPct val="12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ea typeface="ＭＳ Ｐゴシック" pitchFamily="34" charset="-128"/>
              </a:rPr>
              <a:t>In order for evil spirits to receive the benefit of returning Resurrection, their works</a:t>
            </a:r>
          </a:p>
          <a:p>
            <a:pPr lvl="1" defTabSz="449263">
              <a:lnSpc>
                <a:spcPct val="12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ea typeface="ＭＳ Ｐゴシック" pitchFamily="34" charset="-128"/>
              </a:rPr>
              <a:t> must have the effect of punishing  earthly people to help them make conditions</a:t>
            </a:r>
          </a:p>
          <a:p>
            <a:pPr lvl="1" defTabSz="449263">
              <a:lnSpc>
                <a:spcPct val="12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ea typeface="ＭＳ Ｐゴシック" pitchFamily="34" charset="-128"/>
              </a:rPr>
              <a:t> to indemnify their fallen nature that has frustrated God’s past efforts to cleanse</a:t>
            </a:r>
          </a:p>
          <a:p>
            <a:pPr lvl="1" defTabSz="449263">
              <a:lnSpc>
                <a:spcPct val="12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ea typeface="ＭＳ Ｐゴシック" pitchFamily="34" charset="-128"/>
              </a:rPr>
              <a:t> them from their sins. </a:t>
            </a:r>
          </a:p>
        </p:txBody>
      </p:sp>
      <p:sp>
        <p:nvSpPr>
          <p:cNvPr id="209923" name="Line 2"/>
          <p:cNvSpPr>
            <a:spLocks noChangeShapeType="1"/>
          </p:cNvSpPr>
          <p:nvPr/>
        </p:nvSpPr>
        <p:spPr bwMode="auto">
          <a:xfrm>
            <a:off x="1149350" y="5083175"/>
            <a:ext cx="7004050" cy="2222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서울도트" pitchFamily="18" charset="-127"/>
              <a:cs typeface="+mn-cs"/>
            </a:endParaRPr>
          </a:p>
        </p:txBody>
      </p:sp>
      <p:sp>
        <p:nvSpPr>
          <p:cNvPr id="209924" name="Oval 3"/>
          <p:cNvSpPr>
            <a:spLocks noChangeArrowheads="1"/>
          </p:cNvSpPr>
          <p:nvPr/>
        </p:nvSpPr>
        <p:spPr bwMode="auto">
          <a:xfrm>
            <a:off x="3000375" y="3143250"/>
            <a:ext cx="1120775" cy="1223963"/>
          </a:xfrm>
          <a:prstGeom prst="ellipse">
            <a:avLst/>
          </a:prstGeom>
          <a:solidFill>
            <a:srgbClr val="EE282D"/>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solidFill>
                  <a:schemeClr val="bg1"/>
                </a:solidFill>
                <a:latin typeface="+mj-lt"/>
                <a:ea typeface="서울도트" pitchFamily="18" charset="-127"/>
                <a:cs typeface="+mn-cs"/>
              </a:rPr>
              <a:t>Evil</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solidFill>
                  <a:schemeClr val="bg1"/>
                </a:solidFill>
                <a:latin typeface="+mj-lt"/>
                <a:ea typeface="서울도트" pitchFamily="18" charset="-127"/>
                <a:cs typeface="+mn-cs"/>
              </a:rPr>
              <a:t>spirit</a:t>
            </a:r>
          </a:p>
        </p:txBody>
      </p:sp>
      <p:sp>
        <p:nvSpPr>
          <p:cNvPr id="209925" name="Oval 4"/>
          <p:cNvSpPr>
            <a:spLocks noChangeArrowheads="1"/>
          </p:cNvSpPr>
          <p:nvPr/>
        </p:nvSpPr>
        <p:spPr bwMode="auto">
          <a:xfrm>
            <a:off x="1582738" y="4292600"/>
            <a:ext cx="1008062" cy="1584325"/>
          </a:xfrm>
          <a:prstGeom prst="ellipse">
            <a:avLst/>
          </a:prstGeom>
          <a:solidFill>
            <a:srgbClr val="4EB948"/>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서울도트" pitchFamily="18" charset="-127"/>
                <a:cs typeface="+mn-cs"/>
              </a:rPr>
              <a:t>Earthly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서울도트" pitchFamily="18" charset="-127"/>
                <a:cs typeface="+mn-cs"/>
              </a:rPr>
              <a:t>person</a:t>
            </a:r>
          </a:p>
        </p:txBody>
      </p:sp>
      <p:sp>
        <p:nvSpPr>
          <p:cNvPr id="209926" name="Oval 5"/>
          <p:cNvSpPr>
            <a:spLocks noChangeArrowheads="1"/>
          </p:cNvSpPr>
          <p:nvPr/>
        </p:nvSpPr>
        <p:spPr bwMode="auto">
          <a:xfrm>
            <a:off x="4535488" y="4364038"/>
            <a:ext cx="1008062" cy="1511300"/>
          </a:xfrm>
          <a:prstGeom prst="ellipse">
            <a:avLst/>
          </a:prstGeom>
          <a:solidFill>
            <a:srgbClr val="CC6A2C"/>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solidFill>
                  <a:schemeClr val="bg1"/>
                </a:solidFill>
                <a:latin typeface="+mj-lt"/>
                <a:ea typeface="서울도트" pitchFamily="18" charset="-127"/>
                <a:cs typeface="+mn-cs"/>
              </a:rPr>
              <a:t>Evil</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solidFill>
                  <a:schemeClr val="bg1"/>
                </a:solidFill>
                <a:latin typeface="+mj-lt"/>
                <a:ea typeface="서울도트" pitchFamily="18" charset="-127"/>
                <a:cs typeface="+mn-cs"/>
              </a:rPr>
              <a:t>person</a:t>
            </a:r>
          </a:p>
        </p:txBody>
      </p:sp>
      <p:sp>
        <p:nvSpPr>
          <p:cNvPr id="304134" name="AutoShape 6"/>
          <p:cNvSpPr>
            <a:spLocks/>
          </p:cNvSpPr>
          <p:nvPr/>
        </p:nvSpPr>
        <p:spPr bwMode="auto">
          <a:xfrm rot="-2400000">
            <a:off x="5510213" y="4889500"/>
            <a:ext cx="863600" cy="8667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38160">
            <a:solidFill>
              <a:schemeClr val="tx1"/>
            </a:solidFill>
            <a:miter lim="800000"/>
            <a:headEnd/>
            <a:tailEnd type="triangle" w="med" len="med"/>
          </a:ln>
        </p:spPr>
        <p:txBody>
          <a:bodyPr wrap="none" anchor="ctr"/>
          <a:lstStyle/>
          <a:p>
            <a:endParaRPr lang="en-US"/>
          </a:p>
        </p:txBody>
      </p:sp>
      <p:sp>
        <p:nvSpPr>
          <p:cNvPr id="304135" name="AutoShape 7"/>
          <p:cNvSpPr>
            <a:spLocks/>
          </p:cNvSpPr>
          <p:nvPr/>
        </p:nvSpPr>
        <p:spPr bwMode="auto">
          <a:xfrm rot="8340000">
            <a:off x="5565775" y="4489450"/>
            <a:ext cx="863600" cy="8667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38160">
            <a:solidFill>
              <a:schemeClr val="tx1"/>
            </a:solidFill>
            <a:miter lim="800000"/>
            <a:headEnd/>
            <a:tailEnd type="triangle" w="med" len="med"/>
          </a:ln>
        </p:spPr>
        <p:txBody>
          <a:bodyPr wrap="none" anchor="ctr"/>
          <a:lstStyle/>
          <a:p>
            <a:endParaRPr lang="en-US"/>
          </a:p>
        </p:txBody>
      </p:sp>
      <p:grpSp>
        <p:nvGrpSpPr>
          <p:cNvPr id="304136" name="Group 8"/>
          <p:cNvGrpSpPr>
            <a:grpSpLocks/>
          </p:cNvGrpSpPr>
          <p:nvPr/>
        </p:nvGrpSpPr>
        <p:grpSpPr bwMode="auto">
          <a:xfrm>
            <a:off x="2103438" y="3516313"/>
            <a:ext cx="1260475" cy="1493837"/>
            <a:chOff x="1325" y="2215"/>
            <a:chExt cx="794" cy="941"/>
          </a:xfrm>
        </p:grpSpPr>
        <p:sp>
          <p:nvSpPr>
            <p:cNvPr id="304146" name="AutoShape 9"/>
            <p:cNvSpPr>
              <a:spLocks/>
            </p:cNvSpPr>
            <p:nvPr/>
          </p:nvSpPr>
          <p:spPr bwMode="auto">
            <a:xfrm rot="-4020000">
              <a:off x="1489" y="2527"/>
              <a:ext cx="544" cy="5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38160">
              <a:solidFill>
                <a:schemeClr val="tx1"/>
              </a:solidFill>
              <a:miter lim="800000"/>
              <a:headEnd/>
              <a:tailEnd type="triangle" w="med" len="med"/>
            </a:ln>
          </p:spPr>
          <p:txBody>
            <a:bodyPr wrap="none" anchor="ctr"/>
            <a:lstStyle/>
            <a:p>
              <a:endParaRPr lang="en-US"/>
            </a:p>
          </p:txBody>
        </p:sp>
        <p:sp>
          <p:nvSpPr>
            <p:cNvPr id="304147" name="AutoShape 10"/>
            <p:cNvSpPr>
              <a:spLocks/>
            </p:cNvSpPr>
            <p:nvPr/>
          </p:nvSpPr>
          <p:spPr bwMode="auto">
            <a:xfrm rot="6660000">
              <a:off x="1405" y="2295"/>
              <a:ext cx="544" cy="5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38160">
              <a:solidFill>
                <a:schemeClr val="tx1"/>
              </a:solidFill>
              <a:miter lim="800000"/>
              <a:headEnd/>
              <a:tailEnd type="triangle" w="med" len="med"/>
            </a:ln>
          </p:spPr>
          <p:txBody>
            <a:bodyPr wrap="none" anchor="ctr"/>
            <a:lstStyle/>
            <a:p>
              <a:endParaRPr lang="en-US"/>
            </a:p>
          </p:txBody>
        </p:sp>
      </p:grpSp>
      <p:grpSp>
        <p:nvGrpSpPr>
          <p:cNvPr id="304137" name="Group 11"/>
          <p:cNvGrpSpPr>
            <a:grpSpLocks/>
          </p:cNvGrpSpPr>
          <p:nvPr/>
        </p:nvGrpSpPr>
        <p:grpSpPr bwMode="auto">
          <a:xfrm>
            <a:off x="3684588" y="3721100"/>
            <a:ext cx="1262062" cy="1358900"/>
            <a:chOff x="2321" y="2344"/>
            <a:chExt cx="795" cy="856"/>
          </a:xfrm>
        </p:grpSpPr>
        <p:sp>
          <p:nvSpPr>
            <p:cNvPr id="304144" name="AutoShape 12"/>
            <p:cNvSpPr>
              <a:spLocks/>
            </p:cNvSpPr>
            <p:nvPr/>
          </p:nvSpPr>
          <p:spPr bwMode="auto">
            <a:xfrm rot="-720000">
              <a:off x="2371" y="2605"/>
              <a:ext cx="544" cy="5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38160">
              <a:solidFill>
                <a:schemeClr val="tx1"/>
              </a:solidFill>
              <a:miter lim="800000"/>
              <a:headEnd/>
              <a:tailEnd type="triangle" w="med" len="med"/>
            </a:ln>
          </p:spPr>
          <p:txBody>
            <a:bodyPr wrap="none" anchor="ctr"/>
            <a:lstStyle/>
            <a:p>
              <a:endParaRPr lang="en-US"/>
            </a:p>
          </p:txBody>
        </p:sp>
        <p:sp>
          <p:nvSpPr>
            <p:cNvPr id="304145" name="AutoShape 13"/>
            <p:cNvSpPr>
              <a:spLocks/>
            </p:cNvSpPr>
            <p:nvPr/>
          </p:nvSpPr>
          <p:spPr bwMode="auto">
            <a:xfrm rot="10020000">
              <a:off x="2519" y="2398"/>
              <a:ext cx="544" cy="5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38160">
              <a:solidFill>
                <a:schemeClr val="tx1"/>
              </a:solidFill>
              <a:miter lim="800000"/>
              <a:headEnd/>
              <a:tailEnd type="triangle" w="med" len="med"/>
            </a:ln>
          </p:spPr>
          <p:txBody>
            <a:bodyPr wrap="none" anchor="ctr"/>
            <a:lstStyle/>
            <a:p>
              <a:endParaRPr lang="en-US"/>
            </a:p>
          </p:txBody>
        </p:sp>
      </p:grpSp>
      <p:sp>
        <p:nvSpPr>
          <p:cNvPr id="304138" name="Text Box 14"/>
          <p:cNvSpPr txBox="1">
            <a:spLocks noChangeArrowheads="1"/>
          </p:cNvSpPr>
          <p:nvPr/>
        </p:nvSpPr>
        <p:spPr bwMode="auto">
          <a:xfrm>
            <a:off x="1500188" y="2357438"/>
            <a:ext cx="5700712" cy="3714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①Direct</a:t>
            </a:r>
            <a:r>
              <a:rPr kumimoji="0" lang="en-US">
                <a:latin typeface="Arial" charset="0"/>
                <a:ea typeface="ＭＳ Ｐゴシック" pitchFamily="34" charset="-128"/>
              </a:rPr>
              <a:t>　　　                　②</a:t>
            </a:r>
            <a:r>
              <a:rPr kumimoji="0" lang="en-US" altLang="ko-KR">
                <a:latin typeface="Arial" charset="0"/>
                <a:ea typeface="ＭＳ Ｐゴシック" pitchFamily="34" charset="-128"/>
              </a:rPr>
              <a:t>Indirect</a:t>
            </a:r>
          </a:p>
        </p:txBody>
      </p:sp>
      <p:sp>
        <p:nvSpPr>
          <p:cNvPr id="209932" name="Oval 15"/>
          <p:cNvSpPr>
            <a:spLocks noChangeArrowheads="1"/>
          </p:cNvSpPr>
          <p:nvPr/>
        </p:nvSpPr>
        <p:spPr bwMode="auto">
          <a:xfrm>
            <a:off x="6551613" y="4292600"/>
            <a:ext cx="1008062" cy="1584325"/>
          </a:xfrm>
          <a:prstGeom prst="ellipse">
            <a:avLst/>
          </a:prstGeom>
          <a:solidFill>
            <a:srgbClr val="4EB948"/>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서울도트" pitchFamily="18" charset="-127"/>
                <a:cs typeface="+mn-cs"/>
              </a:rPr>
              <a:t>Earthly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서울도트" pitchFamily="18" charset="-127"/>
                <a:cs typeface="+mn-cs"/>
              </a:rPr>
              <a:t>person</a:t>
            </a:r>
          </a:p>
        </p:txBody>
      </p:sp>
      <p:sp>
        <p:nvSpPr>
          <p:cNvPr id="304140" name="Text Box 16"/>
          <p:cNvSpPr txBox="1">
            <a:spLocks noChangeArrowheads="1"/>
          </p:cNvSpPr>
          <p:nvPr/>
        </p:nvSpPr>
        <p:spPr bwMode="auto">
          <a:xfrm>
            <a:off x="1214438" y="3500438"/>
            <a:ext cx="1387475" cy="6413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Punishment</a:t>
            </a:r>
            <a:br>
              <a:rPr kumimoji="0" lang="en-US" altLang="ko-KR">
                <a:latin typeface="Arial" charset="0"/>
                <a:ea typeface="ＭＳ Ｐゴシック" pitchFamily="34" charset="-128"/>
              </a:rPr>
            </a:br>
            <a:r>
              <a:rPr kumimoji="0" lang="en-US" altLang="ja-JP">
                <a:latin typeface="Arial" charset="0"/>
                <a:ea typeface="ＭＳ Ｐゴシック" pitchFamily="34" charset="-128"/>
              </a:rPr>
              <a:t>(</a:t>
            </a:r>
            <a:r>
              <a:rPr kumimoji="0" lang="en-US" altLang="ko-KR">
                <a:latin typeface="Arial" charset="0"/>
                <a:ea typeface="ＭＳ Ｐゴシック" pitchFamily="34" charset="-128"/>
              </a:rPr>
              <a:t>Judgment</a:t>
            </a:r>
            <a:r>
              <a:rPr kumimoji="0" lang="en-US" altLang="ja-JP">
                <a:latin typeface="Arial" charset="0"/>
                <a:ea typeface="ＭＳ Ｐゴシック" pitchFamily="34" charset="-128"/>
              </a:rPr>
              <a:t>)</a:t>
            </a:r>
            <a:endParaRPr kumimoji="0" lang="en-US" altLang="ko-KR">
              <a:latin typeface="Arial" charset="0"/>
              <a:ea typeface="ＭＳ Ｐゴシック" pitchFamily="34" charset="-128"/>
            </a:endParaRPr>
          </a:p>
        </p:txBody>
      </p:sp>
      <p:sp>
        <p:nvSpPr>
          <p:cNvPr id="209934" name="Text Box 17"/>
          <p:cNvSpPr txBox="1">
            <a:spLocks noChangeArrowheads="1"/>
          </p:cNvSpPr>
          <p:nvPr/>
        </p:nvSpPr>
        <p:spPr bwMode="auto">
          <a:xfrm>
            <a:off x="4248150" y="3644900"/>
            <a:ext cx="1489075" cy="371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서울도트" pitchFamily="18" charset="-127"/>
                <a:cs typeface="+mn-cs"/>
              </a:rPr>
              <a:t>Resurrection</a:t>
            </a:r>
          </a:p>
        </p:txBody>
      </p:sp>
      <p:sp>
        <p:nvSpPr>
          <p:cNvPr id="209935" name="Text Box 18"/>
          <p:cNvSpPr txBox="1">
            <a:spLocks noChangeArrowheads="1"/>
          </p:cNvSpPr>
          <p:nvPr/>
        </p:nvSpPr>
        <p:spPr bwMode="auto">
          <a:xfrm>
            <a:off x="4270375" y="5929313"/>
            <a:ext cx="1454150" cy="4572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400" dirty="0">
                <a:latin typeface="+mj-lt"/>
                <a:ea typeface="서울도트" pitchFamily="18" charset="-127"/>
                <a:cs typeface="+mn-cs"/>
              </a:rPr>
              <a:t>Criminals</a:t>
            </a:r>
          </a:p>
        </p:txBody>
      </p:sp>
      <p:sp>
        <p:nvSpPr>
          <p:cNvPr id="304143" name="Text Box 19"/>
          <p:cNvSpPr txBox="1">
            <a:spLocks noChangeArrowheads="1"/>
          </p:cNvSpPr>
          <p:nvPr/>
        </p:nvSpPr>
        <p:spPr bwMode="auto">
          <a:xfrm>
            <a:off x="5357813" y="4071938"/>
            <a:ext cx="1479550" cy="5810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Punishment</a:t>
            </a:r>
            <a:br>
              <a:rPr kumimoji="0" lang="en-US" altLang="ko-KR" sz="1600">
                <a:latin typeface="Arial" charset="0"/>
                <a:ea typeface="ＭＳ Ｐゴシック" pitchFamily="34" charset="-128"/>
              </a:rPr>
            </a:b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Judgment</a:t>
            </a:r>
            <a:r>
              <a:rPr kumimoji="0" lang="en-US" sz="1600">
                <a:latin typeface="Arial" charset="0"/>
                <a:ea typeface="ＭＳ Ｐゴシック" pitchFamily="34" charset="-128"/>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Text Box 1"/>
          <p:cNvSpPr txBox="1">
            <a:spLocks noChangeArrowheads="1"/>
          </p:cNvSpPr>
          <p:nvPr/>
        </p:nvSpPr>
        <p:spPr bwMode="auto">
          <a:xfrm>
            <a:off x="542925" y="379413"/>
            <a:ext cx="7010400" cy="82232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(4) The Theory of Reincarnation Examined in</a:t>
            </a:r>
            <a:br>
              <a:rPr kumimoji="0" lang="en-US" altLang="ko-KR" sz="2400">
                <a:latin typeface="Arial" charset="0"/>
                <a:ea typeface="ＭＳ Ｐゴシック" pitchFamily="34" charset="-128"/>
              </a:rPr>
            </a:br>
            <a:r>
              <a:rPr kumimoji="0" lang="en-US" altLang="ko-KR" sz="2400">
                <a:latin typeface="Arial" charset="0"/>
                <a:ea typeface="ＭＳ Ｐゴシック" pitchFamily="34" charset="-128"/>
              </a:rPr>
              <a:t>      Light of the Principle of Returning Resurrection</a:t>
            </a:r>
          </a:p>
        </p:txBody>
      </p:sp>
      <p:sp>
        <p:nvSpPr>
          <p:cNvPr id="306178" name="AutoShape 2"/>
          <p:cNvSpPr>
            <a:spLocks/>
          </p:cNvSpPr>
          <p:nvPr/>
        </p:nvSpPr>
        <p:spPr bwMode="auto">
          <a:xfrm rot="8160000">
            <a:off x="5884863" y="3854450"/>
            <a:ext cx="1584325" cy="12954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38160">
            <a:solidFill>
              <a:schemeClr val="tx1"/>
            </a:solidFill>
            <a:miter lim="800000"/>
            <a:headEnd type="triangle" w="med" len="med"/>
            <a:tailEnd/>
          </a:ln>
        </p:spPr>
        <p:txBody>
          <a:bodyPr wrap="none" anchor="ctr"/>
          <a:lstStyle/>
          <a:p>
            <a:endParaRPr lang="en-US"/>
          </a:p>
        </p:txBody>
      </p:sp>
      <p:sp>
        <p:nvSpPr>
          <p:cNvPr id="210951" name="Line 6"/>
          <p:cNvSpPr>
            <a:spLocks noChangeShapeType="1"/>
          </p:cNvSpPr>
          <p:nvPr/>
        </p:nvSpPr>
        <p:spPr bwMode="auto">
          <a:xfrm>
            <a:off x="952500" y="4267200"/>
            <a:ext cx="5705475" cy="1587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306180" name="Oval 7"/>
          <p:cNvSpPr>
            <a:spLocks noChangeArrowheads="1"/>
          </p:cNvSpPr>
          <p:nvPr/>
        </p:nvSpPr>
        <p:spPr bwMode="auto">
          <a:xfrm>
            <a:off x="2770188" y="3549650"/>
            <a:ext cx="922337" cy="561975"/>
          </a:xfrm>
          <a:prstGeom prst="ellipse">
            <a:avLst/>
          </a:prstGeom>
          <a:solidFill>
            <a:srgbClr val="F79332"/>
          </a:solidFill>
          <a:ln w="32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b="1">
                <a:latin typeface="Arial" charset="0"/>
                <a:ea typeface="ＭＳ Ｐゴシック" pitchFamily="34" charset="-128"/>
              </a:rPr>
              <a:t>B</a:t>
            </a:r>
          </a:p>
        </p:txBody>
      </p:sp>
      <p:sp>
        <p:nvSpPr>
          <p:cNvPr id="306181" name="Oval 8"/>
          <p:cNvSpPr>
            <a:spLocks noChangeArrowheads="1"/>
          </p:cNvSpPr>
          <p:nvPr/>
        </p:nvSpPr>
        <p:spPr bwMode="auto">
          <a:xfrm>
            <a:off x="3994150" y="3549650"/>
            <a:ext cx="990600" cy="561975"/>
          </a:xfrm>
          <a:prstGeom prst="ellipse">
            <a:avLst/>
          </a:prstGeom>
          <a:solidFill>
            <a:srgbClr val="F79332"/>
          </a:solidFill>
          <a:ln w="32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b="1">
                <a:latin typeface="Arial" charset="0"/>
                <a:ea typeface="ＭＳ Ｐゴシック" pitchFamily="34" charset="-128"/>
              </a:rPr>
              <a:t>A</a:t>
            </a:r>
          </a:p>
        </p:txBody>
      </p:sp>
      <p:sp>
        <p:nvSpPr>
          <p:cNvPr id="210954" name="Oval 9"/>
          <p:cNvSpPr>
            <a:spLocks noChangeArrowheads="1"/>
          </p:cNvSpPr>
          <p:nvPr/>
        </p:nvSpPr>
        <p:spPr bwMode="auto">
          <a:xfrm>
            <a:off x="5349875" y="3549650"/>
            <a:ext cx="947738" cy="522288"/>
          </a:xfrm>
          <a:prstGeom prst="ellipse">
            <a:avLst/>
          </a:prstGeom>
          <a:solidFill>
            <a:srgbClr val="F79332"/>
          </a:solidFill>
          <a:ln w="32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b="1">
                <a:latin typeface="+mj-lt"/>
                <a:ea typeface="ＭＳ Ｐゴシック" pitchFamily="34" charset="-128"/>
                <a:cs typeface="+mn-cs"/>
              </a:rPr>
              <a:t>Elijah</a:t>
            </a:r>
          </a:p>
        </p:txBody>
      </p:sp>
      <p:sp>
        <p:nvSpPr>
          <p:cNvPr id="306183" name="Oval 10"/>
          <p:cNvSpPr>
            <a:spLocks noChangeArrowheads="1"/>
          </p:cNvSpPr>
          <p:nvPr/>
        </p:nvSpPr>
        <p:spPr bwMode="auto">
          <a:xfrm>
            <a:off x="2782888" y="4578350"/>
            <a:ext cx="922337" cy="560388"/>
          </a:xfrm>
          <a:prstGeom prst="ellipse">
            <a:avLst/>
          </a:prstGeom>
          <a:solidFill>
            <a:srgbClr val="21BDBB">
              <a:alpha val="49803"/>
            </a:srgbClr>
          </a:solidFill>
          <a:ln w="32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306184" name="Oval 11"/>
          <p:cNvSpPr>
            <a:spLocks noChangeArrowheads="1"/>
          </p:cNvSpPr>
          <p:nvPr/>
        </p:nvSpPr>
        <p:spPr bwMode="auto">
          <a:xfrm>
            <a:off x="4006850" y="4578350"/>
            <a:ext cx="990600" cy="560388"/>
          </a:xfrm>
          <a:prstGeom prst="ellipse">
            <a:avLst/>
          </a:prstGeom>
          <a:solidFill>
            <a:srgbClr val="21BDBB">
              <a:alpha val="50195"/>
            </a:srgbClr>
          </a:solidFill>
          <a:ln w="32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210957" name="Text Box 12"/>
          <p:cNvSpPr txBox="1">
            <a:spLocks noChangeArrowheads="1"/>
          </p:cNvSpPr>
          <p:nvPr/>
        </p:nvSpPr>
        <p:spPr bwMode="auto">
          <a:xfrm>
            <a:off x="957263" y="3052763"/>
            <a:ext cx="822325" cy="371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Spirits</a:t>
            </a:r>
          </a:p>
        </p:txBody>
      </p:sp>
      <p:sp>
        <p:nvSpPr>
          <p:cNvPr id="210958" name="Text Box 13"/>
          <p:cNvSpPr txBox="1">
            <a:spLocks noChangeArrowheads="1"/>
          </p:cNvSpPr>
          <p:nvPr/>
        </p:nvSpPr>
        <p:spPr bwMode="auto">
          <a:xfrm>
            <a:off x="1000125" y="5267325"/>
            <a:ext cx="1957388" cy="3714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Earthly people</a:t>
            </a:r>
          </a:p>
        </p:txBody>
      </p:sp>
      <p:sp>
        <p:nvSpPr>
          <p:cNvPr id="306187" name="Oval 14"/>
          <p:cNvSpPr>
            <a:spLocks noChangeArrowheads="1"/>
          </p:cNvSpPr>
          <p:nvPr/>
        </p:nvSpPr>
        <p:spPr bwMode="auto">
          <a:xfrm>
            <a:off x="1531938" y="3533775"/>
            <a:ext cx="922337" cy="561975"/>
          </a:xfrm>
          <a:prstGeom prst="ellipse">
            <a:avLst/>
          </a:prstGeom>
          <a:solidFill>
            <a:srgbClr val="F79332"/>
          </a:solidFill>
          <a:ln w="32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b="1">
                <a:latin typeface="Arial" charset="0"/>
                <a:ea typeface="ＭＳ Ｐゴシック" pitchFamily="34" charset="-128"/>
              </a:rPr>
              <a:t>C</a:t>
            </a:r>
          </a:p>
        </p:txBody>
      </p:sp>
      <p:sp>
        <p:nvSpPr>
          <p:cNvPr id="306188" name="Oval 15"/>
          <p:cNvSpPr>
            <a:spLocks noChangeArrowheads="1"/>
          </p:cNvSpPr>
          <p:nvPr/>
        </p:nvSpPr>
        <p:spPr bwMode="auto">
          <a:xfrm>
            <a:off x="1544638" y="4562475"/>
            <a:ext cx="922337" cy="560388"/>
          </a:xfrm>
          <a:prstGeom prst="ellipse">
            <a:avLst/>
          </a:prstGeom>
          <a:solidFill>
            <a:srgbClr val="21BDBB">
              <a:alpha val="50195"/>
            </a:srgbClr>
          </a:solidFill>
          <a:ln w="32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210961" name="Oval 16"/>
          <p:cNvSpPr>
            <a:spLocks noChangeArrowheads="1"/>
          </p:cNvSpPr>
          <p:nvPr/>
        </p:nvSpPr>
        <p:spPr bwMode="auto">
          <a:xfrm>
            <a:off x="6873875" y="3733800"/>
            <a:ext cx="1079500" cy="1079500"/>
          </a:xfrm>
          <a:prstGeom prst="ellipse">
            <a:avLst/>
          </a:prstGeom>
          <a:solidFill>
            <a:srgbClr val="F2EC34"/>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b="1">
                <a:latin typeface="+mj-lt"/>
                <a:ea typeface="ＭＳ Ｐゴシック" pitchFamily="34" charset="-128"/>
                <a:cs typeface="+mn-cs"/>
              </a:rPr>
              <a:t>Second</a:t>
            </a:r>
            <a:br>
              <a:rPr kumimoji="0" lang="en-US" altLang="ko-KR" b="1">
                <a:latin typeface="+mj-lt"/>
                <a:ea typeface="ＭＳ Ｐゴシック" pitchFamily="34" charset="-128"/>
                <a:cs typeface="+mn-cs"/>
              </a:rPr>
            </a:br>
            <a:r>
              <a:rPr kumimoji="0" lang="en-US" altLang="ko-KR" b="1">
                <a:latin typeface="+mj-lt"/>
                <a:ea typeface="ＭＳ Ｐゴシック" pitchFamily="34" charset="-128"/>
                <a:cs typeface="+mn-cs"/>
              </a:rPr>
              <a:t>Advent</a:t>
            </a:r>
          </a:p>
        </p:txBody>
      </p:sp>
      <p:sp>
        <p:nvSpPr>
          <p:cNvPr id="210962" name="Oval 17"/>
          <p:cNvSpPr>
            <a:spLocks noChangeArrowheads="1"/>
          </p:cNvSpPr>
          <p:nvPr/>
        </p:nvSpPr>
        <p:spPr bwMode="auto">
          <a:xfrm>
            <a:off x="5289550" y="4618038"/>
            <a:ext cx="1008063" cy="520700"/>
          </a:xfrm>
          <a:prstGeom prst="ellipse">
            <a:avLst/>
          </a:prstGeom>
          <a:solidFill>
            <a:srgbClr val="21BDBB">
              <a:alpha val="50000"/>
            </a:srgbClr>
          </a:solidFill>
          <a:ln w="32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b="1" dirty="0">
                <a:latin typeface="+mj-lt"/>
                <a:ea typeface="ＭＳ Ｐゴシック" pitchFamily="34" charset="-128"/>
                <a:cs typeface="+mn-cs"/>
              </a:rPr>
              <a:t>John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b="1" dirty="0">
                <a:latin typeface="+mj-lt"/>
                <a:ea typeface="ＭＳ Ｐゴシック" pitchFamily="34" charset="-128"/>
                <a:cs typeface="+mn-cs"/>
              </a:rPr>
              <a:t>the Baptist</a:t>
            </a:r>
          </a:p>
        </p:txBody>
      </p:sp>
      <p:sp>
        <p:nvSpPr>
          <p:cNvPr id="306191" name="AutoShape 18"/>
          <p:cNvSpPr>
            <a:spLocks noChangeArrowheads="1"/>
          </p:cNvSpPr>
          <p:nvPr/>
        </p:nvSpPr>
        <p:spPr bwMode="auto">
          <a:xfrm>
            <a:off x="1905000" y="4130675"/>
            <a:ext cx="288925" cy="360363"/>
          </a:xfrm>
          <a:prstGeom prst="downArrow">
            <a:avLst>
              <a:gd name="adj1" fmla="val 50000"/>
              <a:gd name="adj2" fmla="val 31181"/>
            </a:avLst>
          </a:prstGeom>
          <a:solidFill>
            <a:srgbClr val="B7B8BB"/>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306192" name="AutoShape 19"/>
          <p:cNvSpPr>
            <a:spLocks noChangeArrowheads="1"/>
          </p:cNvSpPr>
          <p:nvPr/>
        </p:nvSpPr>
        <p:spPr bwMode="auto">
          <a:xfrm>
            <a:off x="3128963" y="4130675"/>
            <a:ext cx="288925" cy="360363"/>
          </a:xfrm>
          <a:prstGeom prst="downArrow">
            <a:avLst>
              <a:gd name="adj1" fmla="val 50000"/>
              <a:gd name="adj2" fmla="val 31181"/>
            </a:avLst>
          </a:prstGeom>
          <a:solidFill>
            <a:srgbClr val="B7B8BB"/>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306193" name="AutoShape 20"/>
          <p:cNvSpPr>
            <a:spLocks noChangeArrowheads="1"/>
          </p:cNvSpPr>
          <p:nvPr/>
        </p:nvSpPr>
        <p:spPr bwMode="auto">
          <a:xfrm>
            <a:off x="4352925" y="4130675"/>
            <a:ext cx="288925" cy="360363"/>
          </a:xfrm>
          <a:prstGeom prst="downArrow">
            <a:avLst>
              <a:gd name="adj1" fmla="val 50000"/>
              <a:gd name="adj2" fmla="val 31181"/>
            </a:avLst>
          </a:prstGeom>
          <a:solidFill>
            <a:srgbClr val="B7B8BB"/>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306194" name="AutoShape 21"/>
          <p:cNvSpPr>
            <a:spLocks noChangeArrowheads="1"/>
          </p:cNvSpPr>
          <p:nvPr/>
        </p:nvSpPr>
        <p:spPr bwMode="auto">
          <a:xfrm>
            <a:off x="5721350" y="4130675"/>
            <a:ext cx="288925" cy="360363"/>
          </a:xfrm>
          <a:prstGeom prst="downArrow">
            <a:avLst>
              <a:gd name="adj1" fmla="val 50000"/>
              <a:gd name="adj2" fmla="val 31181"/>
            </a:avLst>
          </a:prstGeom>
          <a:solidFill>
            <a:srgbClr val="B7B8BB"/>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306195" name="Rectangle 22"/>
          <p:cNvSpPr>
            <a:spLocks noChangeArrowheads="1"/>
          </p:cNvSpPr>
          <p:nvPr/>
        </p:nvSpPr>
        <p:spPr bwMode="auto">
          <a:xfrm>
            <a:off x="823913" y="1214438"/>
            <a:ext cx="7861300" cy="15716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Spirits who could not complete their missions during their earthly life must return </a:t>
            </a:r>
            <a:br>
              <a:rPr kumimoji="0" lang="en-US" altLang="ko-KR" sz="1600">
                <a:latin typeface="Arial" charset="0"/>
                <a:ea typeface="ＭＳ Ｐゴシック" pitchFamily="34" charset="-128"/>
              </a:rPr>
            </a:br>
            <a:r>
              <a:rPr kumimoji="0" lang="en-US" altLang="ko-KR" sz="1600">
                <a:latin typeface="Arial" charset="0"/>
                <a:ea typeface="ＭＳ Ｐゴシック" pitchFamily="34" charset="-128"/>
              </a:rPr>
              <a:t>to people on earth who share the same type of mission they had during their lifetime.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When a spirit assists an earthly person to fulfill God’s Will, the person will fulfill not </a:t>
            </a:r>
            <a:br>
              <a:rPr kumimoji="0" lang="en-US" altLang="ko-KR" sz="1600">
                <a:latin typeface="Arial" charset="0"/>
                <a:ea typeface="ＭＳ Ｐゴシック" pitchFamily="34" charset="-128"/>
              </a:rPr>
            </a:br>
            <a:r>
              <a:rPr kumimoji="0" lang="en-US" altLang="ko-KR" sz="1600">
                <a:latin typeface="Arial" charset="0"/>
                <a:ea typeface="ＭＳ Ｐゴシック" pitchFamily="34" charset="-128"/>
              </a:rPr>
              <a:t>only his own mission, but also the mission of the spirit who has helped him.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Hence, this earthly person may sometimes be called by the spirit’s name and appear</a:t>
            </a:r>
            <a:br>
              <a:rPr kumimoji="0" lang="en-US" altLang="ko-KR" sz="1600">
                <a:latin typeface="Arial" charset="0"/>
                <a:ea typeface="ＭＳ Ｐゴシック" pitchFamily="34" charset="-128"/>
              </a:rPr>
            </a:br>
            <a:r>
              <a:rPr kumimoji="0" lang="en-US" altLang="ko-KR" sz="1600">
                <a:latin typeface="Arial" charset="0"/>
                <a:ea typeface="ＭＳ Ｐゴシック" pitchFamily="34" charset="-128"/>
              </a:rPr>
              <a:t>to be the reincarnation of that spirit.  </a:t>
            </a:r>
          </a:p>
        </p:txBody>
      </p:sp>
      <p:sp>
        <p:nvSpPr>
          <p:cNvPr id="306196" name="AutoShape 2"/>
          <p:cNvSpPr>
            <a:spLocks/>
          </p:cNvSpPr>
          <p:nvPr/>
        </p:nvSpPr>
        <p:spPr bwMode="auto">
          <a:xfrm rot="8363286">
            <a:off x="4310063" y="2471738"/>
            <a:ext cx="4024312" cy="28813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38160">
            <a:solidFill>
              <a:schemeClr val="tx1"/>
            </a:solidFill>
            <a:miter lim="800000"/>
            <a:headEnd type="triangle" w="med" len="med"/>
            <a:tailEnd/>
          </a:ln>
        </p:spPr>
        <p:txBody>
          <a:bodyPr wrap="none" anchor="ctr"/>
          <a:lstStyle/>
          <a:p>
            <a:endParaRPr lang="en-US"/>
          </a:p>
        </p:txBody>
      </p:sp>
      <p:sp>
        <p:nvSpPr>
          <p:cNvPr id="306197" name="AutoShape 2"/>
          <p:cNvSpPr>
            <a:spLocks/>
          </p:cNvSpPr>
          <p:nvPr/>
        </p:nvSpPr>
        <p:spPr bwMode="auto">
          <a:xfrm rot="8363286">
            <a:off x="3013075" y="1108075"/>
            <a:ext cx="5618163" cy="45339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38160">
            <a:solidFill>
              <a:schemeClr val="tx1"/>
            </a:solidFill>
            <a:miter lim="800000"/>
            <a:headEnd type="triangle" w="med" len="med"/>
            <a:tailEnd/>
          </a:ln>
        </p:spPr>
        <p:txBody>
          <a:bodyPr wrap="none" anchor="ctr"/>
          <a:lstStyle/>
          <a:p>
            <a:endParaRPr lang="en-US"/>
          </a:p>
        </p:txBody>
      </p:sp>
      <p:sp>
        <p:nvSpPr>
          <p:cNvPr id="306198" name="AutoShape 2"/>
          <p:cNvSpPr>
            <a:spLocks/>
          </p:cNvSpPr>
          <p:nvPr/>
        </p:nvSpPr>
        <p:spPr bwMode="auto">
          <a:xfrm rot="8363286">
            <a:off x="1803400" y="263525"/>
            <a:ext cx="7680325" cy="55276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38160">
            <a:solidFill>
              <a:schemeClr val="tx1"/>
            </a:solidFill>
            <a:miter lim="800000"/>
            <a:headEnd type="triangle" w="med" len="med"/>
            <a:tailEnd/>
          </a:ln>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AutoShape 1"/>
          <p:cNvSpPr>
            <a:spLocks/>
          </p:cNvSpPr>
          <p:nvPr/>
        </p:nvSpPr>
        <p:spPr bwMode="auto">
          <a:xfrm rot="8160000">
            <a:off x="5599113" y="2633663"/>
            <a:ext cx="1584325" cy="12954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38160">
            <a:solidFill>
              <a:schemeClr val="tx1"/>
            </a:solidFill>
            <a:miter lim="800000"/>
            <a:headEnd type="triangle" w="med" len="med"/>
            <a:tailEnd/>
          </a:ln>
        </p:spPr>
        <p:txBody>
          <a:bodyPr wrap="none" anchor="ctr"/>
          <a:lstStyle/>
          <a:p>
            <a:endParaRPr lang="en-US"/>
          </a:p>
        </p:txBody>
      </p:sp>
      <p:sp>
        <p:nvSpPr>
          <p:cNvPr id="308226" name="AutoShape 2"/>
          <p:cNvSpPr>
            <a:spLocks/>
          </p:cNvSpPr>
          <p:nvPr/>
        </p:nvSpPr>
        <p:spPr bwMode="auto">
          <a:xfrm rot="8160000">
            <a:off x="3749675" y="773113"/>
            <a:ext cx="4054475" cy="34702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821" y="0"/>
                </a:moveTo>
                <a:cubicBezTo>
                  <a:pt x="16778" y="12"/>
                  <a:pt x="21600" y="4843"/>
                  <a:pt x="21600" y="10800"/>
                </a:cubicBezTo>
                <a:lnTo>
                  <a:pt x="10800" y="10800"/>
                </a:lnTo>
                <a:close/>
              </a:path>
              <a:path w="21600" h="21600" fill="none">
                <a:moveTo>
                  <a:pt x="10821" y="0"/>
                </a:moveTo>
                <a:cubicBezTo>
                  <a:pt x="16778" y="12"/>
                  <a:pt x="21600" y="4843"/>
                  <a:pt x="21600" y="10800"/>
                </a:cubicBezTo>
              </a:path>
            </a:pathLst>
          </a:custGeom>
          <a:noFill/>
          <a:ln w="38160">
            <a:solidFill>
              <a:schemeClr val="tx1"/>
            </a:solidFill>
            <a:miter lim="800000"/>
            <a:headEnd type="triangle" w="med" len="med"/>
            <a:tailEnd/>
          </a:ln>
        </p:spPr>
        <p:txBody>
          <a:bodyPr wrap="none" anchor="ctr"/>
          <a:lstStyle/>
          <a:p>
            <a:endParaRPr lang="en-US"/>
          </a:p>
        </p:txBody>
      </p:sp>
      <p:sp>
        <p:nvSpPr>
          <p:cNvPr id="308227" name="AutoShape 3"/>
          <p:cNvSpPr>
            <a:spLocks/>
          </p:cNvSpPr>
          <p:nvPr/>
        </p:nvSpPr>
        <p:spPr bwMode="auto">
          <a:xfrm rot="8160000">
            <a:off x="2166938" y="-1016000"/>
            <a:ext cx="6191250" cy="55467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821" y="0"/>
                </a:moveTo>
                <a:cubicBezTo>
                  <a:pt x="16778" y="12"/>
                  <a:pt x="21600" y="4843"/>
                  <a:pt x="21600" y="10800"/>
                </a:cubicBezTo>
                <a:lnTo>
                  <a:pt x="10800" y="10800"/>
                </a:lnTo>
                <a:close/>
              </a:path>
              <a:path w="21600" h="21600" fill="none">
                <a:moveTo>
                  <a:pt x="10821" y="0"/>
                </a:moveTo>
                <a:cubicBezTo>
                  <a:pt x="16778" y="12"/>
                  <a:pt x="21600" y="4843"/>
                  <a:pt x="21600" y="10800"/>
                </a:cubicBezTo>
              </a:path>
            </a:pathLst>
          </a:custGeom>
          <a:noFill/>
          <a:ln w="38160">
            <a:solidFill>
              <a:schemeClr val="tx1"/>
            </a:solidFill>
            <a:miter lim="800000"/>
            <a:headEnd type="triangle" w="med" len="med"/>
            <a:tailEnd/>
          </a:ln>
        </p:spPr>
        <p:txBody>
          <a:bodyPr wrap="none" anchor="ctr"/>
          <a:lstStyle/>
          <a:p>
            <a:endParaRPr lang="en-US"/>
          </a:p>
        </p:txBody>
      </p:sp>
      <p:sp>
        <p:nvSpPr>
          <p:cNvPr id="308228" name="AutoShape 4"/>
          <p:cNvSpPr>
            <a:spLocks/>
          </p:cNvSpPr>
          <p:nvPr/>
        </p:nvSpPr>
        <p:spPr bwMode="auto">
          <a:xfrm rot="8160000">
            <a:off x="614363" y="-2771775"/>
            <a:ext cx="8207375" cy="76073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821" y="0"/>
                </a:moveTo>
                <a:cubicBezTo>
                  <a:pt x="16778" y="12"/>
                  <a:pt x="21600" y="4843"/>
                  <a:pt x="21600" y="10800"/>
                </a:cubicBezTo>
                <a:lnTo>
                  <a:pt x="10800" y="10800"/>
                </a:lnTo>
                <a:close/>
              </a:path>
              <a:path w="21600" h="21600" fill="none">
                <a:moveTo>
                  <a:pt x="10821" y="0"/>
                </a:moveTo>
                <a:cubicBezTo>
                  <a:pt x="16778" y="12"/>
                  <a:pt x="21600" y="4843"/>
                  <a:pt x="21600" y="10800"/>
                </a:cubicBezTo>
              </a:path>
            </a:pathLst>
          </a:custGeom>
          <a:noFill/>
          <a:ln w="38160">
            <a:solidFill>
              <a:schemeClr val="tx1"/>
            </a:solidFill>
            <a:miter lim="800000"/>
            <a:headEnd type="triangle" w="med" len="med"/>
            <a:tailEnd/>
          </a:ln>
        </p:spPr>
        <p:txBody>
          <a:bodyPr wrap="none" anchor="ctr"/>
          <a:lstStyle/>
          <a:p>
            <a:endParaRPr lang="en-US"/>
          </a:p>
        </p:txBody>
      </p:sp>
      <p:sp>
        <p:nvSpPr>
          <p:cNvPr id="308229" name="Text Box 5"/>
          <p:cNvSpPr txBox="1">
            <a:spLocks noChangeArrowheads="1"/>
          </p:cNvSpPr>
          <p:nvPr/>
        </p:nvSpPr>
        <p:spPr bwMode="auto">
          <a:xfrm>
            <a:off x="457200" y="304800"/>
            <a:ext cx="6824663" cy="1006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3000">
                <a:latin typeface="Arial" charset="0"/>
                <a:ea typeface="ＭＳ Ｐゴシック" pitchFamily="34" charset="-128"/>
              </a:rPr>
              <a:t>３．</a:t>
            </a:r>
            <a:r>
              <a:rPr kumimoji="0" lang="en-US" altLang="ko-KR" sz="3000">
                <a:latin typeface="Arial" charset="0"/>
                <a:ea typeface="ＭＳ Ｐゴシック" pitchFamily="34" charset="-128"/>
              </a:rPr>
              <a:t>The Unification of Religions through </a:t>
            </a:r>
            <a:br>
              <a:rPr kumimoji="0" lang="en-US" altLang="ko-KR" sz="3000">
                <a:latin typeface="Arial" charset="0"/>
                <a:ea typeface="ＭＳ Ｐゴシック" pitchFamily="34" charset="-128"/>
              </a:rPr>
            </a:br>
            <a:r>
              <a:rPr kumimoji="0" lang="en-US" altLang="ko-KR" sz="3000">
                <a:latin typeface="Arial" charset="0"/>
                <a:ea typeface="ＭＳ Ｐゴシック" pitchFamily="34" charset="-128"/>
              </a:rPr>
              <a:t>                 Returning Resurrection</a:t>
            </a:r>
          </a:p>
        </p:txBody>
      </p:sp>
      <p:sp>
        <p:nvSpPr>
          <p:cNvPr id="211975" name="Line 6"/>
          <p:cNvSpPr>
            <a:spLocks noChangeShapeType="1"/>
          </p:cNvSpPr>
          <p:nvPr/>
        </p:nvSpPr>
        <p:spPr bwMode="auto">
          <a:xfrm>
            <a:off x="685800" y="3048000"/>
            <a:ext cx="5638800" cy="158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11976" name="Text Box 7"/>
          <p:cNvSpPr txBox="1">
            <a:spLocks noChangeArrowheads="1"/>
          </p:cNvSpPr>
          <p:nvPr/>
        </p:nvSpPr>
        <p:spPr bwMode="auto">
          <a:xfrm>
            <a:off x="7858125" y="2428875"/>
            <a:ext cx="1143000" cy="741363"/>
          </a:xfrm>
          <a:prstGeom prst="rect">
            <a:avLst/>
          </a:prstGeom>
          <a:noFill/>
          <a:ln w="9525">
            <a:noFill/>
            <a:round/>
            <a:headEnd/>
            <a:tailEnd/>
          </a:ln>
        </p:spPr>
        <p:txBody>
          <a:bodyPr lIns="90000" tIns="46800" rIns="90000" bIns="46800">
            <a:spAutoFit/>
          </a:bodyPr>
          <a:lstStyle/>
          <a:p>
            <a:pPr algn="ctr" defTabSz="449263" rtl="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Unification</a:t>
            </a:r>
          </a:p>
          <a:p>
            <a:pPr algn="ctr" defTabSz="449263" rtl="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 of </a:t>
            </a:r>
          </a:p>
          <a:p>
            <a:pPr algn="ctr" defTabSz="449263" rtl="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Religions</a:t>
            </a:r>
          </a:p>
        </p:txBody>
      </p:sp>
      <p:sp>
        <p:nvSpPr>
          <p:cNvPr id="211977" name="Oval 8"/>
          <p:cNvSpPr>
            <a:spLocks noChangeArrowheads="1"/>
          </p:cNvSpPr>
          <p:nvPr/>
        </p:nvSpPr>
        <p:spPr bwMode="auto">
          <a:xfrm>
            <a:off x="2484438" y="2271713"/>
            <a:ext cx="922337" cy="561975"/>
          </a:xfrm>
          <a:prstGeom prst="ellipse">
            <a:avLst/>
          </a:prstGeom>
          <a:solidFill>
            <a:srgbClr val="8EC962">
              <a:alpha val="50000"/>
            </a:srgbClr>
          </a:solidFill>
          <a:ln w="32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Confucian</a:t>
            </a:r>
          </a:p>
        </p:txBody>
      </p:sp>
      <p:sp>
        <p:nvSpPr>
          <p:cNvPr id="211978" name="Oval 9"/>
          <p:cNvSpPr>
            <a:spLocks noChangeArrowheads="1"/>
          </p:cNvSpPr>
          <p:nvPr/>
        </p:nvSpPr>
        <p:spPr bwMode="auto">
          <a:xfrm>
            <a:off x="3708400" y="2271713"/>
            <a:ext cx="990600" cy="561975"/>
          </a:xfrm>
          <a:prstGeom prst="ellipse">
            <a:avLst/>
          </a:prstGeom>
          <a:solidFill>
            <a:srgbClr val="8EC962">
              <a:alpha val="50000"/>
            </a:srgbClr>
          </a:solidFill>
          <a:ln w="32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Buddhist</a:t>
            </a:r>
          </a:p>
        </p:txBody>
      </p:sp>
      <p:sp>
        <p:nvSpPr>
          <p:cNvPr id="211979" name="Oval 10"/>
          <p:cNvSpPr>
            <a:spLocks noChangeArrowheads="1"/>
          </p:cNvSpPr>
          <p:nvPr/>
        </p:nvSpPr>
        <p:spPr bwMode="auto">
          <a:xfrm>
            <a:off x="5064125" y="2276475"/>
            <a:ext cx="947738" cy="581025"/>
          </a:xfrm>
          <a:prstGeom prst="ellipse">
            <a:avLst/>
          </a:prstGeom>
          <a:solidFill>
            <a:srgbClr val="8EC962">
              <a:alpha val="49804"/>
            </a:srgbClr>
          </a:solidFill>
          <a:ln w="32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Christian</a:t>
            </a:r>
          </a:p>
        </p:txBody>
      </p:sp>
      <p:sp>
        <p:nvSpPr>
          <p:cNvPr id="211980" name="Oval 11"/>
          <p:cNvSpPr>
            <a:spLocks noChangeArrowheads="1"/>
          </p:cNvSpPr>
          <p:nvPr/>
        </p:nvSpPr>
        <p:spPr bwMode="auto">
          <a:xfrm>
            <a:off x="2497138" y="3357563"/>
            <a:ext cx="922337" cy="560387"/>
          </a:xfrm>
          <a:prstGeom prst="ellipse">
            <a:avLst/>
          </a:prstGeom>
          <a:solidFill>
            <a:srgbClr val="F68552">
              <a:alpha val="49804"/>
            </a:srgbClr>
          </a:solidFill>
          <a:ln w="32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Confucian</a:t>
            </a:r>
          </a:p>
        </p:txBody>
      </p:sp>
      <p:sp>
        <p:nvSpPr>
          <p:cNvPr id="211981" name="Oval 12"/>
          <p:cNvSpPr>
            <a:spLocks noChangeArrowheads="1"/>
          </p:cNvSpPr>
          <p:nvPr/>
        </p:nvSpPr>
        <p:spPr bwMode="auto">
          <a:xfrm>
            <a:off x="3721100" y="3357563"/>
            <a:ext cx="990600" cy="560387"/>
          </a:xfrm>
          <a:prstGeom prst="ellipse">
            <a:avLst/>
          </a:prstGeom>
          <a:solidFill>
            <a:srgbClr val="F68552">
              <a:alpha val="50000"/>
            </a:srgbClr>
          </a:solidFill>
          <a:ln w="32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Buddhist</a:t>
            </a:r>
          </a:p>
        </p:txBody>
      </p:sp>
      <p:sp>
        <p:nvSpPr>
          <p:cNvPr id="211982" name="Text Box 13"/>
          <p:cNvSpPr txBox="1">
            <a:spLocks noChangeArrowheads="1"/>
          </p:cNvSpPr>
          <p:nvPr/>
        </p:nvSpPr>
        <p:spPr bwMode="auto">
          <a:xfrm>
            <a:off x="612775" y="1576388"/>
            <a:ext cx="2860675" cy="401637"/>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000">
                <a:latin typeface="+mj-lt"/>
                <a:ea typeface="ＭＳ Ｐゴシック" pitchFamily="34" charset="-128"/>
                <a:cs typeface="+mn-cs"/>
              </a:rPr>
              <a:t>Spirits of other religions</a:t>
            </a:r>
          </a:p>
        </p:txBody>
      </p:sp>
      <p:sp>
        <p:nvSpPr>
          <p:cNvPr id="211983" name="Text Box 14"/>
          <p:cNvSpPr txBox="1">
            <a:spLocks noChangeArrowheads="1"/>
          </p:cNvSpPr>
          <p:nvPr/>
        </p:nvSpPr>
        <p:spPr bwMode="auto">
          <a:xfrm>
            <a:off x="757238" y="4189413"/>
            <a:ext cx="1209675" cy="70961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000">
                <a:latin typeface="+mj-lt"/>
                <a:ea typeface="ＭＳ Ｐゴシック" pitchFamily="34" charset="-128"/>
                <a:cs typeface="+mn-cs"/>
              </a:rPr>
              <a:t>Earthly </a:t>
            </a:r>
            <a:br>
              <a:rPr kumimoji="0" lang="en-US" altLang="ko-KR" sz="2000">
                <a:latin typeface="+mj-lt"/>
                <a:ea typeface="ＭＳ Ｐゴシック" pitchFamily="34" charset="-128"/>
                <a:cs typeface="+mn-cs"/>
              </a:rPr>
            </a:br>
            <a:r>
              <a:rPr kumimoji="0" lang="en-US" altLang="ko-KR" sz="2000">
                <a:latin typeface="+mj-lt"/>
                <a:ea typeface="ＭＳ Ｐゴシック" pitchFamily="34" charset="-128"/>
                <a:cs typeface="+mn-cs"/>
              </a:rPr>
              <a:t>believers</a:t>
            </a:r>
          </a:p>
        </p:txBody>
      </p:sp>
      <p:sp>
        <p:nvSpPr>
          <p:cNvPr id="308239" name="AutoShape 15"/>
          <p:cNvSpPr>
            <a:spLocks noChangeArrowheads="1"/>
          </p:cNvSpPr>
          <p:nvPr/>
        </p:nvSpPr>
        <p:spPr bwMode="auto">
          <a:xfrm>
            <a:off x="8001000" y="2000250"/>
            <a:ext cx="928688" cy="1800225"/>
          </a:xfrm>
          <a:prstGeom prst="roundRect">
            <a:avLst>
              <a:gd name="adj" fmla="val 16667"/>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000" b="1">
              <a:latin typeface="Arial" charset="0"/>
              <a:ea typeface="ＭＳ Ｐゴシック" pitchFamily="34" charset="-128"/>
            </a:endParaRPr>
          </a:p>
        </p:txBody>
      </p:sp>
      <p:sp>
        <p:nvSpPr>
          <p:cNvPr id="211985" name="Oval 16"/>
          <p:cNvSpPr>
            <a:spLocks noChangeArrowheads="1"/>
          </p:cNvSpPr>
          <p:nvPr/>
        </p:nvSpPr>
        <p:spPr bwMode="auto">
          <a:xfrm>
            <a:off x="1246188" y="2255838"/>
            <a:ext cx="922337" cy="561975"/>
          </a:xfrm>
          <a:prstGeom prst="ellipse">
            <a:avLst/>
          </a:prstGeom>
          <a:solidFill>
            <a:srgbClr val="8EC962">
              <a:alpha val="50000"/>
            </a:srgbClr>
          </a:solidFill>
          <a:ln w="32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Good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spirit</a:t>
            </a:r>
          </a:p>
        </p:txBody>
      </p:sp>
      <p:sp>
        <p:nvSpPr>
          <p:cNvPr id="211986" name="Oval 17"/>
          <p:cNvSpPr>
            <a:spLocks noChangeArrowheads="1"/>
          </p:cNvSpPr>
          <p:nvPr/>
        </p:nvSpPr>
        <p:spPr bwMode="auto">
          <a:xfrm>
            <a:off x="1258888" y="3341688"/>
            <a:ext cx="922337" cy="560387"/>
          </a:xfrm>
          <a:prstGeom prst="ellipse">
            <a:avLst/>
          </a:prstGeom>
          <a:solidFill>
            <a:srgbClr val="F68552">
              <a:alpha val="49804"/>
            </a:srgbClr>
          </a:solidFill>
          <a:ln w="32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Good</a:t>
            </a:r>
            <a:br>
              <a:rPr kumimoji="0" lang="en-US" altLang="ko-KR" sz="1600" dirty="0">
                <a:latin typeface="+mj-lt"/>
                <a:ea typeface="ＭＳ Ｐゴシック" pitchFamily="34" charset="-128"/>
                <a:cs typeface="+mn-cs"/>
              </a:rPr>
            </a:br>
            <a:r>
              <a:rPr kumimoji="0" lang="en-US" altLang="ko-KR" sz="1600" dirty="0">
                <a:latin typeface="+mj-lt"/>
                <a:ea typeface="ＭＳ Ｐゴシック" pitchFamily="34" charset="-128"/>
                <a:cs typeface="+mn-cs"/>
              </a:rPr>
              <a:t>person</a:t>
            </a:r>
          </a:p>
        </p:txBody>
      </p:sp>
      <p:sp>
        <p:nvSpPr>
          <p:cNvPr id="211987" name="Oval 18"/>
          <p:cNvSpPr>
            <a:spLocks noChangeArrowheads="1"/>
          </p:cNvSpPr>
          <p:nvPr/>
        </p:nvSpPr>
        <p:spPr bwMode="auto">
          <a:xfrm>
            <a:off x="6500813" y="2500313"/>
            <a:ext cx="1079500" cy="1079500"/>
          </a:xfrm>
          <a:prstGeom prst="ellipse">
            <a:avLst/>
          </a:prstGeom>
          <a:solidFill>
            <a:srgbClr val="F2EC34"/>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000" dirty="0">
                <a:latin typeface="+mj-lt"/>
                <a:ea typeface="ＭＳ Ｐゴシック" pitchFamily="34" charset="-128"/>
                <a:cs typeface="+mn-cs"/>
              </a:rPr>
              <a:t>Second</a:t>
            </a:r>
            <a:br>
              <a:rPr kumimoji="0" lang="en-US" altLang="ko-KR" sz="2000" dirty="0">
                <a:latin typeface="+mj-lt"/>
                <a:ea typeface="ＭＳ Ｐゴシック" pitchFamily="34" charset="-128"/>
                <a:cs typeface="+mn-cs"/>
              </a:rPr>
            </a:br>
            <a:r>
              <a:rPr kumimoji="0" lang="en-US" altLang="ko-KR" sz="2000" dirty="0">
                <a:latin typeface="+mj-lt"/>
                <a:ea typeface="ＭＳ Ｐゴシック" pitchFamily="34" charset="-128"/>
                <a:cs typeface="+mn-cs"/>
              </a:rPr>
              <a:t>Advent</a:t>
            </a:r>
          </a:p>
        </p:txBody>
      </p:sp>
      <p:sp>
        <p:nvSpPr>
          <p:cNvPr id="211988" name="Oval 19"/>
          <p:cNvSpPr>
            <a:spLocks noChangeArrowheads="1"/>
          </p:cNvSpPr>
          <p:nvPr/>
        </p:nvSpPr>
        <p:spPr bwMode="auto">
          <a:xfrm>
            <a:off x="5003800" y="3341688"/>
            <a:ext cx="1008063" cy="520700"/>
          </a:xfrm>
          <a:prstGeom prst="ellipse">
            <a:avLst/>
          </a:prstGeom>
          <a:solidFill>
            <a:srgbClr val="F68552">
              <a:alpha val="50000"/>
            </a:srgbClr>
          </a:solidFill>
          <a:ln w="32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Christian</a:t>
            </a:r>
          </a:p>
        </p:txBody>
      </p:sp>
      <p:sp>
        <p:nvSpPr>
          <p:cNvPr id="308244" name="AutoShape 20"/>
          <p:cNvSpPr>
            <a:spLocks noChangeArrowheads="1"/>
          </p:cNvSpPr>
          <p:nvPr/>
        </p:nvSpPr>
        <p:spPr bwMode="auto">
          <a:xfrm>
            <a:off x="1547813" y="2852738"/>
            <a:ext cx="346075" cy="431800"/>
          </a:xfrm>
          <a:prstGeom prst="downArrow">
            <a:avLst>
              <a:gd name="adj1" fmla="val 50000"/>
              <a:gd name="adj2" fmla="val 31193"/>
            </a:avLst>
          </a:prstGeom>
          <a:solidFill>
            <a:srgbClr val="B7B8BB"/>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000" b="1">
              <a:latin typeface="Arial" charset="0"/>
              <a:ea typeface="ＭＳ Ｐゴシック" pitchFamily="34" charset="-128"/>
            </a:endParaRPr>
          </a:p>
        </p:txBody>
      </p:sp>
      <p:sp>
        <p:nvSpPr>
          <p:cNvPr id="308245" name="AutoShape 21"/>
          <p:cNvSpPr>
            <a:spLocks noChangeArrowheads="1"/>
          </p:cNvSpPr>
          <p:nvPr/>
        </p:nvSpPr>
        <p:spPr bwMode="auto">
          <a:xfrm>
            <a:off x="2771775" y="2852738"/>
            <a:ext cx="346075" cy="431800"/>
          </a:xfrm>
          <a:prstGeom prst="downArrow">
            <a:avLst>
              <a:gd name="adj1" fmla="val 50000"/>
              <a:gd name="adj2" fmla="val 31193"/>
            </a:avLst>
          </a:prstGeom>
          <a:solidFill>
            <a:srgbClr val="B7B8BB"/>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000" b="1">
              <a:latin typeface="Arial" charset="0"/>
              <a:ea typeface="ＭＳ Ｐゴシック" pitchFamily="34" charset="-128"/>
            </a:endParaRPr>
          </a:p>
        </p:txBody>
      </p:sp>
      <p:sp>
        <p:nvSpPr>
          <p:cNvPr id="308246" name="AutoShape 22"/>
          <p:cNvSpPr>
            <a:spLocks noChangeArrowheads="1"/>
          </p:cNvSpPr>
          <p:nvPr/>
        </p:nvSpPr>
        <p:spPr bwMode="auto">
          <a:xfrm>
            <a:off x="3995738" y="2852738"/>
            <a:ext cx="346075" cy="431800"/>
          </a:xfrm>
          <a:prstGeom prst="downArrow">
            <a:avLst>
              <a:gd name="adj1" fmla="val 50000"/>
              <a:gd name="adj2" fmla="val 31193"/>
            </a:avLst>
          </a:prstGeom>
          <a:solidFill>
            <a:srgbClr val="B7B8BB"/>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000" b="1">
              <a:latin typeface="Arial" charset="0"/>
              <a:ea typeface="ＭＳ Ｐゴシック" pitchFamily="34" charset="-128"/>
            </a:endParaRPr>
          </a:p>
        </p:txBody>
      </p:sp>
      <p:sp>
        <p:nvSpPr>
          <p:cNvPr id="308247" name="AutoShape 23"/>
          <p:cNvSpPr>
            <a:spLocks noChangeArrowheads="1"/>
          </p:cNvSpPr>
          <p:nvPr/>
        </p:nvSpPr>
        <p:spPr bwMode="auto">
          <a:xfrm>
            <a:off x="5364163" y="2852738"/>
            <a:ext cx="346075" cy="431800"/>
          </a:xfrm>
          <a:prstGeom prst="downArrow">
            <a:avLst>
              <a:gd name="adj1" fmla="val 50000"/>
              <a:gd name="adj2" fmla="val 31193"/>
            </a:avLst>
          </a:prstGeom>
          <a:solidFill>
            <a:srgbClr val="B7B8BB"/>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000" b="1">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1"/>
          <p:cNvSpPr>
            <a:spLocks noChangeArrowheads="1"/>
          </p:cNvSpPr>
          <p:nvPr/>
        </p:nvSpPr>
        <p:spPr bwMode="auto">
          <a:xfrm>
            <a:off x="1643063" y="2500313"/>
            <a:ext cx="6080125" cy="1201737"/>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7200">
                <a:latin typeface="Arial" charset="0"/>
                <a:ea typeface="ＭＳ Ｐゴシック" pitchFamily="34" charset="-128"/>
              </a:rPr>
              <a:t>Predestination</a:t>
            </a:r>
            <a:endParaRPr kumimoji="0" lang="ja-JP" altLang="en-US" sz="72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additive="repl">
                                        <p:cTn id="6" dur="1" fill="hold">
                                          <p:stCondLst>
                                            <p:cond delay="0"/>
                                          </p:stCondLst>
                                        </p:cTn>
                                        <p:tgtEl>
                                          <p:spTgt spid="207873"/>
                                        </p:tgtEl>
                                        <p:attrNameLst>
                                          <p:attrName>style.visibility</p:attrName>
                                        </p:attrNameLst>
                                      </p:cBhvr>
                                      <p:to>
                                        <p:strVal val="visible"/>
                                      </p:to>
                                    </p:set>
                                    <p:anim calcmode="lin" valueType="num">
                                      <p:cBhvr additive="repl">
                                        <p:cTn id="7" dur="500" fill="hold"/>
                                        <p:tgtEl>
                                          <p:spTgt spid="207873"/>
                                        </p:tgtEl>
                                        <p:attrNameLst>
                                          <p:attrName>ppt_w</p:attrName>
                                        </p:attrNameLst>
                                      </p:cBhvr>
                                      <p:tavLst>
                                        <p:tav tm="100000">
                                          <p:val>
                                            <p:strVal val="0"/>
                                          </p:val>
                                        </p:tav>
                                        <p:tav>
                                          <p:val>
                                            <p:strVal val="#ppt_w"/>
                                          </p:val>
                                        </p:tav>
                                      </p:tavLst>
                                    </p:anim>
                                    <p:anim calcmode="lin" valueType="num">
                                      <p:cBhvr additive="repl">
                                        <p:cTn id="8" dur="500" fill="hold"/>
                                        <p:tgtEl>
                                          <p:spTgt spid="207873"/>
                                        </p:tgtEl>
                                        <p:attrNameLst>
                                          <p:attrName>ppt_h</p:attrName>
                                        </p:attrNameLst>
                                      </p:cBhvr>
                                      <p:tavLst>
                                        <p:tav tm="100000">
                                          <p:val>
                                            <p:strVal val="0"/>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Text Box 1"/>
          <p:cNvSpPr txBox="1">
            <a:spLocks noChangeArrowheads="1"/>
          </p:cNvSpPr>
          <p:nvPr/>
        </p:nvSpPr>
        <p:spPr bwMode="auto">
          <a:xfrm>
            <a:off x="3357563" y="509588"/>
            <a:ext cx="2436812" cy="6096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3400">
                <a:latin typeface="Arial" charset="0"/>
                <a:ea typeface="ＭＳ Ｐゴシック" pitchFamily="34" charset="-128"/>
              </a:rPr>
              <a:t>Introduction</a:t>
            </a:r>
          </a:p>
        </p:txBody>
      </p:sp>
      <p:sp>
        <p:nvSpPr>
          <p:cNvPr id="312322" name="Text Box 2"/>
          <p:cNvSpPr txBox="1">
            <a:spLocks noChangeArrowheads="1"/>
          </p:cNvSpPr>
          <p:nvPr/>
        </p:nvSpPr>
        <p:spPr bwMode="auto">
          <a:xfrm>
            <a:off x="3824288" y="1223963"/>
            <a:ext cx="4346575" cy="11906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Prosperity and decline,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Fortune and misfortune in human life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Salvation and damnation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Rise and fall of nations</a:t>
            </a:r>
          </a:p>
        </p:txBody>
      </p:sp>
      <p:grpSp>
        <p:nvGrpSpPr>
          <p:cNvPr id="312323" name="Group 3"/>
          <p:cNvGrpSpPr>
            <a:grpSpLocks/>
          </p:cNvGrpSpPr>
          <p:nvPr/>
        </p:nvGrpSpPr>
        <p:grpSpPr bwMode="auto">
          <a:xfrm>
            <a:off x="649288" y="2219325"/>
            <a:ext cx="7923212" cy="4138613"/>
            <a:chOff x="385" y="1392"/>
            <a:chExt cx="4991" cy="2607"/>
          </a:xfrm>
        </p:grpSpPr>
        <p:sp>
          <p:nvSpPr>
            <p:cNvPr id="312330" name="Rectangle 4"/>
            <p:cNvSpPr>
              <a:spLocks noChangeArrowheads="1"/>
            </p:cNvSpPr>
            <p:nvPr/>
          </p:nvSpPr>
          <p:spPr bwMode="auto">
            <a:xfrm>
              <a:off x="2880" y="1980"/>
              <a:ext cx="2495" cy="2018"/>
            </a:xfrm>
            <a:prstGeom prst="rect">
              <a:avLst/>
            </a:prstGeom>
            <a:noFill/>
            <a:ln w="9525">
              <a:noFill/>
              <a:miter lim="800000"/>
              <a:headEnd/>
              <a:tailEnd/>
            </a:ln>
          </p:spPr>
          <p:txBody>
            <a:bodyPr lIns="90000" tIns="46800" rIns="90000" bIns="46800"/>
            <a:lstStyle/>
            <a:p>
              <a:pP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Matt. 7/7</a:t>
              </a:r>
            </a:p>
            <a:p>
              <a:pPr defTabSz="449263">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Ask and it will be given to you; </a:t>
              </a:r>
            </a:p>
            <a:p>
              <a:pP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James 5/14</a:t>
              </a:r>
            </a:p>
            <a:p>
              <a:pPr defTabSz="449263">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Is any one of you sick? He should call the elders of the church to pray over him</a:t>
              </a:r>
            </a:p>
            <a:p>
              <a:pP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Gen. 2/17</a:t>
              </a:r>
            </a:p>
            <a:p>
              <a:pPr defTabSz="449263" eaLnBrk="0" hangingPunct="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“But you must not eat from the tree of the knowledge of good and evil”</a:t>
              </a:r>
            </a:p>
            <a:p>
              <a:pPr defTabSz="449263" eaLnBrk="0" hangingPunct="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Gen. 6/6</a:t>
              </a:r>
            </a:p>
            <a:p>
              <a:pPr defTabSz="449263">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“The Lord was sorry that He had made man on the earth”</a:t>
              </a:r>
            </a:p>
          </p:txBody>
        </p:sp>
        <p:sp>
          <p:nvSpPr>
            <p:cNvPr id="312331" name="Rectangle 5"/>
            <p:cNvSpPr>
              <a:spLocks noChangeArrowheads="1"/>
            </p:cNvSpPr>
            <p:nvPr/>
          </p:nvSpPr>
          <p:spPr bwMode="auto">
            <a:xfrm>
              <a:off x="385" y="2025"/>
              <a:ext cx="2495" cy="1973"/>
            </a:xfrm>
            <a:prstGeom prst="rect">
              <a:avLst/>
            </a:prstGeom>
            <a:noFill/>
            <a:ln w="9525">
              <a:noFill/>
              <a:miter lim="800000"/>
              <a:headEnd/>
              <a:tailEnd/>
            </a:ln>
          </p:spPr>
          <p:txBody>
            <a:bodyPr lIns="90000" tIns="46800" rIns="90000" bIns="46800"/>
            <a:lstStyle/>
            <a:p>
              <a:pP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Rom. 8/29</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30</a:t>
              </a:r>
            </a:p>
            <a:p>
              <a:pPr defTabSz="449263">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Those whom He predestined He also called;…</a:t>
              </a:r>
            </a:p>
            <a:p>
              <a:pP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Rom. 9/15</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16</a:t>
              </a:r>
            </a:p>
            <a:p>
              <a:pPr defTabSz="449263">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I will have mercy on whom I have mercy,…”</a:t>
              </a:r>
            </a:p>
            <a:p>
              <a:pP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Rom. 9/21</a:t>
              </a:r>
            </a:p>
            <a:p>
              <a:pPr defTabSz="449263">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Has the potter no right over the clay,…</a:t>
              </a:r>
            </a:p>
            <a:p>
              <a:pP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Rom. 9/11</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13</a:t>
              </a:r>
            </a:p>
            <a:p>
              <a:pPr defTabSz="449263">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Yet, before the twins were born… “Jacob I loved, but Esau I hated.”</a:t>
              </a:r>
            </a:p>
          </p:txBody>
        </p:sp>
        <p:sp>
          <p:nvSpPr>
            <p:cNvPr id="312332" name="Rectangle 6"/>
            <p:cNvSpPr>
              <a:spLocks noChangeArrowheads="1"/>
            </p:cNvSpPr>
            <p:nvPr/>
          </p:nvSpPr>
          <p:spPr bwMode="auto">
            <a:xfrm>
              <a:off x="2880" y="1710"/>
              <a:ext cx="2495" cy="270"/>
            </a:xfrm>
            <a:prstGeom prst="rect">
              <a:avLst/>
            </a:prstGeom>
            <a:noFill/>
            <a:ln w="9525">
              <a:noFill/>
              <a:miter lim="800000"/>
              <a:headEnd/>
              <a:tailEnd/>
            </a:ln>
          </p:spPr>
          <p:txBody>
            <a:bodyPr lIns="90000" tIns="46800" rIns="90000" bIns="46800" anchor="ctr"/>
            <a:lstStyle/>
            <a:p>
              <a:pPr algn="ctr" defTabSz="449263">
                <a:spcBef>
                  <a:spcPts val="7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Deny Predestination</a:t>
              </a:r>
            </a:p>
          </p:txBody>
        </p:sp>
        <p:sp>
          <p:nvSpPr>
            <p:cNvPr id="312333" name="Rectangle 7"/>
            <p:cNvSpPr>
              <a:spLocks noChangeArrowheads="1"/>
            </p:cNvSpPr>
            <p:nvPr/>
          </p:nvSpPr>
          <p:spPr bwMode="auto">
            <a:xfrm>
              <a:off x="385" y="1710"/>
              <a:ext cx="2495" cy="270"/>
            </a:xfrm>
            <a:prstGeom prst="rect">
              <a:avLst/>
            </a:prstGeom>
            <a:noFill/>
            <a:ln w="9525">
              <a:noFill/>
              <a:miter lim="800000"/>
              <a:headEnd/>
              <a:tailEnd/>
            </a:ln>
          </p:spPr>
          <p:txBody>
            <a:bodyPr lIns="90000" tIns="46800" rIns="90000" bIns="46800" anchor="ctr"/>
            <a:lstStyle/>
            <a:p>
              <a:pPr algn="ctr" defTabSz="449263">
                <a:spcBef>
                  <a:spcPts val="7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Support Predestination</a:t>
              </a:r>
            </a:p>
          </p:txBody>
        </p:sp>
        <p:sp>
          <p:nvSpPr>
            <p:cNvPr id="312334" name="Line 8"/>
            <p:cNvSpPr>
              <a:spLocks noChangeShapeType="1"/>
            </p:cNvSpPr>
            <p:nvPr/>
          </p:nvSpPr>
          <p:spPr bwMode="auto">
            <a:xfrm>
              <a:off x="385" y="1392"/>
              <a:ext cx="4990" cy="1"/>
            </a:xfrm>
            <a:prstGeom prst="line">
              <a:avLst/>
            </a:prstGeom>
            <a:noFill/>
            <a:ln w="9525">
              <a:noFill/>
              <a:round/>
              <a:headEnd/>
              <a:tailEnd/>
            </a:ln>
          </p:spPr>
          <p:txBody>
            <a:bodyPr/>
            <a:lstStyle/>
            <a:p>
              <a:endParaRPr lang="en-US"/>
            </a:p>
          </p:txBody>
        </p:sp>
        <p:sp>
          <p:nvSpPr>
            <p:cNvPr id="312335" name="Line 9"/>
            <p:cNvSpPr>
              <a:spLocks noChangeShapeType="1"/>
            </p:cNvSpPr>
            <p:nvPr/>
          </p:nvSpPr>
          <p:spPr bwMode="auto">
            <a:xfrm>
              <a:off x="385" y="3998"/>
              <a:ext cx="4990" cy="1"/>
            </a:xfrm>
            <a:prstGeom prst="line">
              <a:avLst/>
            </a:prstGeom>
            <a:noFill/>
            <a:ln w="9525">
              <a:noFill/>
              <a:round/>
              <a:headEnd/>
              <a:tailEnd/>
            </a:ln>
          </p:spPr>
          <p:txBody>
            <a:bodyPr/>
            <a:lstStyle/>
            <a:p>
              <a:endParaRPr lang="en-US"/>
            </a:p>
          </p:txBody>
        </p:sp>
        <p:sp>
          <p:nvSpPr>
            <p:cNvPr id="312336" name="Line 10"/>
            <p:cNvSpPr>
              <a:spLocks noChangeShapeType="1"/>
            </p:cNvSpPr>
            <p:nvPr/>
          </p:nvSpPr>
          <p:spPr bwMode="auto">
            <a:xfrm>
              <a:off x="385" y="1392"/>
              <a:ext cx="1" cy="326"/>
            </a:xfrm>
            <a:prstGeom prst="line">
              <a:avLst/>
            </a:prstGeom>
            <a:noFill/>
            <a:ln w="9525">
              <a:noFill/>
              <a:round/>
              <a:headEnd/>
              <a:tailEnd/>
            </a:ln>
          </p:spPr>
          <p:txBody>
            <a:bodyPr/>
            <a:lstStyle/>
            <a:p>
              <a:endParaRPr lang="en-US"/>
            </a:p>
          </p:txBody>
        </p:sp>
        <p:sp>
          <p:nvSpPr>
            <p:cNvPr id="312337" name="Line 11"/>
            <p:cNvSpPr>
              <a:spLocks noChangeShapeType="1"/>
            </p:cNvSpPr>
            <p:nvPr/>
          </p:nvSpPr>
          <p:spPr bwMode="auto">
            <a:xfrm>
              <a:off x="5375" y="1392"/>
              <a:ext cx="1" cy="326"/>
            </a:xfrm>
            <a:prstGeom prst="line">
              <a:avLst/>
            </a:prstGeom>
            <a:noFill/>
            <a:ln w="9525">
              <a:noFill/>
              <a:round/>
              <a:headEnd/>
              <a:tailEnd/>
            </a:ln>
          </p:spPr>
          <p:txBody>
            <a:bodyPr/>
            <a:lstStyle/>
            <a:p>
              <a:endParaRPr lang="en-US"/>
            </a:p>
          </p:txBody>
        </p:sp>
        <p:sp>
          <p:nvSpPr>
            <p:cNvPr id="312338" name="Line 12"/>
            <p:cNvSpPr>
              <a:spLocks noChangeShapeType="1"/>
            </p:cNvSpPr>
            <p:nvPr/>
          </p:nvSpPr>
          <p:spPr bwMode="auto">
            <a:xfrm>
              <a:off x="385" y="1718"/>
              <a:ext cx="1" cy="2280"/>
            </a:xfrm>
            <a:prstGeom prst="line">
              <a:avLst/>
            </a:prstGeom>
            <a:noFill/>
            <a:ln w="9525">
              <a:noFill/>
              <a:round/>
              <a:headEnd/>
              <a:tailEnd/>
            </a:ln>
          </p:spPr>
          <p:txBody>
            <a:bodyPr/>
            <a:lstStyle/>
            <a:p>
              <a:endParaRPr lang="en-US"/>
            </a:p>
          </p:txBody>
        </p:sp>
        <p:sp>
          <p:nvSpPr>
            <p:cNvPr id="312339" name="Line 13"/>
            <p:cNvSpPr>
              <a:spLocks noChangeShapeType="1"/>
            </p:cNvSpPr>
            <p:nvPr/>
          </p:nvSpPr>
          <p:spPr bwMode="auto">
            <a:xfrm>
              <a:off x="5375" y="1718"/>
              <a:ext cx="1" cy="2280"/>
            </a:xfrm>
            <a:prstGeom prst="line">
              <a:avLst/>
            </a:prstGeom>
            <a:noFill/>
            <a:ln w="9525">
              <a:noFill/>
              <a:round/>
              <a:headEnd/>
              <a:tailEnd/>
            </a:ln>
          </p:spPr>
          <p:txBody>
            <a:bodyPr/>
            <a:lstStyle/>
            <a:p>
              <a:endParaRPr lang="en-US"/>
            </a:p>
          </p:txBody>
        </p:sp>
        <p:sp>
          <p:nvSpPr>
            <p:cNvPr id="312340" name="Line 14"/>
            <p:cNvSpPr>
              <a:spLocks noChangeShapeType="1"/>
            </p:cNvSpPr>
            <p:nvPr/>
          </p:nvSpPr>
          <p:spPr bwMode="auto">
            <a:xfrm>
              <a:off x="2880" y="1392"/>
              <a:ext cx="1" cy="2606"/>
            </a:xfrm>
            <a:prstGeom prst="line">
              <a:avLst/>
            </a:prstGeom>
            <a:noFill/>
            <a:ln w="9525">
              <a:noFill/>
              <a:round/>
              <a:headEnd/>
              <a:tailEnd/>
            </a:ln>
          </p:spPr>
          <p:txBody>
            <a:bodyPr/>
            <a:lstStyle/>
            <a:p>
              <a:endParaRPr lang="en-US"/>
            </a:p>
          </p:txBody>
        </p:sp>
        <p:sp>
          <p:nvSpPr>
            <p:cNvPr id="312341" name="Line 15"/>
            <p:cNvSpPr>
              <a:spLocks noChangeShapeType="1"/>
            </p:cNvSpPr>
            <p:nvPr/>
          </p:nvSpPr>
          <p:spPr bwMode="auto">
            <a:xfrm>
              <a:off x="385" y="1718"/>
              <a:ext cx="4990" cy="1"/>
            </a:xfrm>
            <a:prstGeom prst="line">
              <a:avLst/>
            </a:prstGeom>
            <a:noFill/>
            <a:ln w="9525">
              <a:noFill/>
              <a:round/>
              <a:headEnd/>
              <a:tailEnd/>
            </a:ln>
          </p:spPr>
          <p:txBody>
            <a:bodyPr/>
            <a:lstStyle/>
            <a:p>
              <a:endParaRPr lang="en-US"/>
            </a:p>
          </p:txBody>
        </p:sp>
      </p:grpSp>
      <p:sp>
        <p:nvSpPr>
          <p:cNvPr id="312324" name="AutoShape 16"/>
          <p:cNvSpPr>
            <a:spLocks noChangeArrowheads="1"/>
          </p:cNvSpPr>
          <p:nvPr/>
        </p:nvSpPr>
        <p:spPr bwMode="auto">
          <a:xfrm>
            <a:off x="752475" y="1295400"/>
            <a:ext cx="2571750" cy="1076325"/>
          </a:xfrm>
          <a:prstGeom prst="roundRect">
            <a:avLst>
              <a:gd name="adj" fmla="val 16667"/>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solidFill>
                  <a:schemeClr val="bg1"/>
                </a:solidFill>
                <a:latin typeface="Arial" charset="0"/>
                <a:ea typeface="ＭＳ Ｐゴシック" pitchFamily="34" charset="-128"/>
              </a:rPr>
              <a:t>Controversy over</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solidFill>
                  <a:schemeClr val="bg1"/>
                </a:solidFill>
                <a:latin typeface="Arial" charset="0"/>
                <a:ea typeface="ＭＳ Ｐゴシック" pitchFamily="34" charset="-128"/>
              </a:rPr>
              <a:t>Predestination</a:t>
            </a:r>
          </a:p>
        </p:txBody>
      </p:sp>
      <p:sp>
        <p:nvSpPr>
          <p:cNvPr id="312325" name="AutoShape 17"/>
          <p:cNvSpPr>
            <a:spLocks/>
          </p:cNvSpPr>
          <p:nvPr/>
        </p:nvSpPr>
        <p:spPr bwMode="auto">
          <a:xfrm>
            <a:off x="3635375" y="1366838"/>
            <a:ext cx="117475" cy="977900"/>
          </a:xfrm>
          <a:prstGeom prst="leftBrace">
            <a:avLst>
              <a:gd name="adj1" fmla="val 60043"/>
              <a:gd name="adj2" fmla="val 50884"/>
            </a:avLst>
          </a:prstGeom>
          <a:noFill/>
          <a:ln w="1905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cxnSp>
        <p:nvCxnSpPr>
          <p:cNvPr id="312326" name="직선 연결선 21"/>
          <p:cNvCxnSpPr>
            <a:cxnSpLocks noChangeShapeType="1"/>
          </p:cNvCxnSpPr>
          <p:nvPr/>
        </p:nvCxnSpPr>
        <p:spPr bwMode="auto">
          <a:xfrm>
            <a:off x="681038" y="2724150"/>
            <a:ext cx="7858125" cy="1588"/>
          </a:xfrm>
          <a:prstGeom prst="line">
            <a:avLst/>
          </a:prstGeom>
          <a:noFill/>
          <a:ln w="9525" algn="ctr">
            <a:solidFill>
              <a:schemeClr val="tx1"/>
            </a:solidFill>
            <a:round/>
            <a:headEnd/>
            <a:tailEnd/>
          </a:ln>
        </p:spPr>
      </p:cxnSp>
      <p:cxnSp>
        <p:nvCxnSpPr>
          <p:cNvPr id="312327" name="직선 연결선 24"/>
          <p:cNvCxnSpPr>
            <a:cxnSpLocks noChangeShapeType="1"/>
          </p:cNvCxnSpPr>
          <p:nvPr/>
        </p:nvCxnSpPr>
        <p:spPr bwMode="auto">
          <a:xfrm>
            <a:off x="681038" y="3152775"/>
            <a:ext cx="7858125" cy="1588"/>
          </a:xfrm>
          <a:prstGeom prst="line">
            <a:avLst/>
          </a:prstGeom>
          <a:noFill/>
          <a:ln w="9525" algn="ctr">
            <a:solidFill>
              <a:schemeClr val="tx1"/>
            </a:solidFill>
            <a:round/>
            <a:headEnd/>
            <a:tailEnd/>
          </a:ln>
        </p:spPr>
      </p:cxnSp>
      <p:cxnSp>
        <p:nvCxnSpPr>
          <p:cNvPr id="312328" name="직선 연결선 26"/>
          <p:cNvCxnSpPr>
            <a:cxnSpLocks noChangeShapeType="1"/>
          </p:cNvCxnSpPr>
          <p:nvPr/>
        </p:nvCxnSpPr>
        <p:spPr bwMode="auto">
          <a:xfrm rot="5400000">
            <a:off x="3001169" y="4331494"/>
            <a:ext cx="3216275" cy="1587"/>
          </a:xfrm>
          <a:prstGeom prst="line">
            <a:avLst/>
          </a:prstGeom>
          <a:noFill/>
          <a:ln w="9525" algn="ctr">
            <a:solidFill>
              <a:schemeClr val="tx1"/>
            </a:solidFill>
            <a:round/>
            <a:headEnd/>
            <a:tailEnd/>
          </a:ln>
        </p:spPr>
      </p:cxnSp>
      <p:cxnSp>
        <p:nvCxnSpPr>
          <p:cNvPr id="312329" name="직선 연결선 27"/>
          <p:cNvCxnSpPr>
            <a:cxnSpLocks noChangeShapeType="1"/>
          </p:cNvCxnSpPr>
          <p:nvPr/>
        </p:nvCxnSpPr>
        <p:spPr bwMode="auto">
          <a:xfrm>
            <a:off x="681038" y="5938838"/>
            <a:ext cx="7858125" cy="1587"/>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Oval 17"/>
          <p:cNvSpPr>
            <a:spLocks noChangeArrowheads="1"/>
          </p:cNvSpPr>
          <p:nvPr/>
        </p:nvSpPr>
        <p:spPr bwMode="auto">
          <a:xfrm>
            <a:off x="1600200" y="5060950"/>
            <a:ext cx="571500" cy="357188"/>
          </a:xfrm>
          <a:prstGeom prst="ellipse">
            <a:avLst/>
          </a:prstGeom>
          <a:solidFill>
            <a:srgbClr val="FFFF00"/>
          </a:solidFill>
          <a:ln w="9525">
            <a:solidFill>
              <a:schemeClr val="tx1"/>
            </a:solidFill>
            <a:round/>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19458" name="Text Box 15"/>
          <p:cNvSpPr txBox="1">
            <a:spLocks noChangeArrowheads="1"/>
          </p:cNvSpPr>
          <p:nvPr/>
        </p:nvSpPr>
        <p:spPr bwMode="auto">
          <a:xfrm>
            <a:off x="1187450" y="4643438"/>
            <a:ext cx="2620963" cy="784225"/>
          </a:xfrm>
          <a:prstGeom prst="rect">
            <a:avLst/>
          </a:prstGeom>
          <a:noFill/>
          <a:ln w="9525">
            <a:noFill/>
            <a:miter lim="800000"/>
            <a:headEnd/>
            <a:tailEnd/>
          </a:ln>
        </p:spPr>
        <p:txBody>
          <a:bodyPr>
            <a:spAutoFit/>
          </a:bodyPr>
          <a:lstStyle/>
          <a:p>
            <a:pPr defTabSz="449263">
              <a:spcBef>
                <a:spcPct val="50000"/>
              </a:spcBef>
              <a:buClr>
                <a:srgbClr val="FFFFFF"/>
              </a:buClr>
              <a:buSzPct val="100000"/>
              <a:buFont typeface="Times New Roman" pitchFamily="18" charset="0"/>
              <a:buNone/>
            </a:pPr>
            <a:r>
              <a:rPr kumimoji="0" lang="ja-JP" altLang="en-US">
                <a:latin typeface="Arial" charset="0"/>
                <a:ea typeface="ＭＳ Ｐゴシック" pitchFamily="34" charset="-128"/>
              </a:rPr>
              <a:t> </a:t>
            </a:r>
            <a:r>
              <a:rPr kumimoji="0" lang="en-US" altLang="ko-KR">
                <a:latin typeface="Arial" charset="0"/>
                <a:ea typeface="ＭＳ Ｐゴシック" pitchFamily="34" charset="-128"/>
              </a:rPr>
              <a:t>Original Human Beings</a:t>
            </a:r>
            <a:endParaRPr kumimoji="0" lang="ja-JP" altLang="en-US">
              <a:latin typeface="Arial" charset="0"/>
              <a:ea typeface="ＭＳ Ｐゴシック" pitchFamily="34" charset="-128"/>
            </a:endParaRPr>
          </a:p>
          <a:p>
            <a:pPr defTabSz="449263">
              <a:spcBef>
                <a:spcPct val="50000"/>
              </a:spcBef>
              <a:buClr>
                <a:srgbClr val="FFFFFF"/>
              </a:buClr>
              <a:buSzPct val="100000"/>
              <a:buFont typeface="Times New Roman" pitchFamily="18" charset="0"/>
              <a:buNone/>
            </a:pPr>
            <a:r>
              <a:rPr kumimoji="0" lang="ja-JP" altLang="en-US">
                <a:latin typeface="Arial" charset="0"/>
                <a:ea typeface="ＭＳ Ｐゴシック" pitchFamily="34" charset="-128"/>
              </a:rPr>
              <a:t>    </a:t>
            </a:r>
            <a:r>
              <a:rPr kumimoji="0" lang="en-US" altLang="ja-JP">
                <a:latin typeface="Arial" charset="0"/>
                <a:ea typeface="ＭＳ Ｐゴシック" pitchFamily="34" charset="-128"/>
              </a:rPr>
              <a:t>(</a:t>
            </a:r>
            <a:r>
              <a:rPr kumimoji="0" lang="en-US" altLang="ko-KR">
                <a:latin typeface="Arial" charset="0"/>
                <a:ea typeface="ＭＳ Ｐゴシック" pitchFamily="34" charset="-128"/>
              </a:rPr>
              <a:t>God’s children</a:t>
            </a:r>
            <a:r>
              <a:rPr kumimoji="0" lang="en-US" altLang="ja-JP">
                <a:latin typeface="Arial" charset="0"/>
                <a:ea typeface="ＭＳ Ｐゴシック" pitchFamily="34" charset="-128"/>
              </a:rPr>
              <a:t>)</a:t>
            </a:r>
            <a:endParaRPr kumimoji="0" lang="en-US" altLang="ko-KR">
              <a:latin typeface="Arial" charset="0"/>
              <a:ea typeface="ＭＳ Ｐゴシック" pitchFamily="34" charset="-128"/>
            </a:endParaRPr>
          </a:p>
        </p:txBody>
      </p:sp>
      <p:sp>
        <p:nvSpPr>
          <p:cNvPr id="19459" name="Oval 18"/>
          <p:cNvSpPr>
            <a:spLocks noChangeArrowheads="1"/>
          </p:cNvSpPr>
          <p:nvPr/>
        </p:nvSpPr>
        <p:spPr bwMode="auto">
          <a:xfrm>
            <a:off x="4000500" y="4714875"/>
            <a:ext cx="533400" cy="390525"/>
          </a:xfrm>
          <a:prstGeom prst="ellipse">
            <a:avLst/>
          </a:prstGeom>
          <a:solidFill>
            <a:srgbClr val="FFFF00"/>
          </a:solidFill>
          <a:ln w="9525">
            <a:solidFill>
              <a:schemeClr val="tx1"/>
            </a:solidFill>
            <a:round/>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19460" name="Text Box 16"/>
          <p:cNvSpPr txBox="1">
            <a:spLocks noChangeArrowheads="1"/>
          </p:cNvSpPr>
          <p:nvPr/>
        </p:nvSpPr>
        <p:spPr bwMode="auto">
          <a:xfrm>
            <a:off x="3929063" y="4714875"/>
            <a:ext cx="3071812" cy="779463"/>
          </a:xfrm>
          <a:prstGeom prst="rect">
            <a:avLst/>
          </a:prstGeom>
          <a:noFill/>
          <a:ln w="9525">
            <a:noFill/>
            <a:miter lim="800000"/>
            <a:headEnd/>
            <a:tailEnd/>
          </a:ln>
        </p:spPr>
        <p:txBody>
          <a:bodyPr>
            <a:spAutoFit/>
          </a:bodyPr>
          <a:lstStyle/>
          <a:p>
            <a:pPr defTabSz="449263">
              <a:spcBef>
                <a:spcPct val="50000"/>
              </a:spcBef>
              <a:buClr>
                <a:srgbClr val="FFFFFF"/>
              </a:buClr>
              <a:buSzPct val="100000"/>
              <a:buFont typeface="Times New Roman" pitchFamily="18" charset="0"/>
              <a:buNone/>
            </a:pPr>
            <a:r>
              <a:rPr kumimoji="0" lang="en-US" altLang="ko-KR">
                <a:latin typeface="Arial" charset="0"/>
                <a:ea typeface="ＭＳ Ｐゴシック" pitchFamily="34" charset="-128"/>
              </a:rPr>
              <a:t>God’s ideal of creation</a:t>
            </a:r>
            <a:endParaRPr kumimoji="0" lang="ja-JP" altLang="en-US">
              <a:latin typeface="Arial" charset="0"/>
              <a:ea typeface="ＭＳ Ｐゴシック" pitchFamily="34" charset="-128"/>
            </a:endParaRPr>
          </a:p>
          <a:p>
            <a:pPr defTabSz="449263">
              <a:spcBef>
                <a:spcPct val="50000"/>
              </a:spcBef>
              <a:buClr>
                <a:srgbClr val="FFFFFF"/>
              </a:buClr>
              <a:buSzPct val="100000"/>
              <a:buFont typeface="Times New Roman" pitchFamily="18" charset="0"/>
              <a:buNone/>
            </a:pPr>
            <a:r>
              <a:rPr kumimoji="0" lang="en-US" altLang="ja-JP">
                <a:latin typeface="Arial" charset="0"/>
                <a:ea typeface="ＭＳ Ｐゴシック" pitchFamily="34" charset="-128"/>
              </a:rPr>
              <a:t>(</a:t>
            </a:r>
            <a:r>
              <a:rPr kumimoji="0" lang="en-US" altLang="ko-KR">
                <a:latin typeface="Arial" charset="0"/>
                <a:ea typeface="ＭＳ Ｐゴシック" pitchFamily="34" charset="-128"/>
              </a:rPr>
              <a:t>Ideal family, nation, world)</a:t>
            </a:r>
          </a:p>
        </p:txBody>
      </p:sp>
      <p:sp>
        <p:nvSpPr>
          <p:cNvPr id="19461" name="Text Box 4"/>
          <p:cNvSpPr txBox="1">
            <a:spLocks noChangeArrowheads="1"/>
          </p:cNvSpPr>
          <p:nvPr/>
        </p:nvSpPr>
        <p:spPr bwMode="auto">
          <a:xfrm>
            <a:off x="609600" y="463550"/>
            <a:ext cx="6267450" cy="679450"/>
          </a:xfrm>
          <a:prstGeom prst="rect">
            <a:avLst/>
          </a:prstGeom>
          <a:noFill/>
          <a:ln w="9525">
            <a:noFill/>
            <a:miter lim="800000"/>
            <a:headEnd/>
            <a:tailEnd/>
          </a:ln>
        </p:spPr>
        <p:txBody>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3). </a:t>
            </a:r>
            <a:r>
              <a:rPr kumimoji="0" lang="en-US" altLang="ko-KR" sz="2400">
                <a:latin typeface="Times New Roman" pitchFamily="18" charset="0"/>
                <a:ea typeface="ＭＳ Ｐゴシック" pitchFamily="34" charset="-128"/>
              </a:rPr>
              <a:t>What was lost due to the Fall of Man?</a:t>
            </a:r>
          </a:p>
        </p:txBody>
      </p:sp>
      <p:sp>
        <p:nvSpPr>
          <p:cNvPr id="19462" name="Oval 5"/>
          <p:cNvSpPr>
            <a:spLocks noChangeArrowheads="1"/>
          </p:cNvSpPr>
          <p:nvPr/>
        </p:nvSpPr>
        <p:spPr bwMode="auto">
          <a:xfrm>
            <a:off x="2386013" y="1285875"/>
            <a:ext cx="3000375" cy="785813"/>
          </a:xfrm>
          <a:prstGeom prst="ellipse">
            <a:avLst/>
          </a:prstGeom>
          <a:solidFill>
            <a:srgbClr val="EE282D"/>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200">
                <a:solidFill>
                  <a:schemeClr val="bg1"/>
                </a:solidFill>
                <a:latin typeface="Arial" charset="0"/>
                <a:ea typeface="ＭＳ Ｐゴシック" pitchFamily="34" charset="-128"/>
              </a:rPr>
              <a:t>Human Fall</a:t>
            </a:r>
          </a:p>
        </p:txBody>
      </p:sp>
      <p:sp>
        <p:nvSpPr>
          <p:cNvPr id="19463" name="Oval 9"/>
          <p:cNvSpPr>
            <a:spLocks noChangeArrowheads="1"/>
          </p:cNvSpPr>
          <p:nvPr/>
        </p:nvSpPr>
        <p:spPr bwMode="auto">
          <a:xfrm>
            <a:off x="2051050" y="2924175"/>
            <a:ext cx="1152525" cy="1081088"/>
          </a:xfrm>
          <a:prstGeom prst="ellipse">
            <a:avLst/>
          </a:prstGeom>
          <a:solidFill>
            <a:srgbClr val="ED8D2F"/>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Original</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Human</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Nature</a:t>
            </a:r>
            <a:endParaRPr kumimoji="0" lang="en-US" altLang="ja-JP" sz="2000">
              <a:latin typeface="Arial" charset="0"/>
              <a:ea typeface="ＭＳ Ｐゴシック" pitchFamily="34" charset="-128"/>
            </a:endParaRPr>
          </a:p>
        </p:txBody>
      </p:sp>
      <p:sp>
        <p:nvSpPr>
          <p:cNvPr id="19464" name="Oval 10"/>
          <p:cNvSpPr>
            <a:spLocks noChangeArrowheads="1"/>
          </p:cNvSpPr>
          <p:nvPr/>
        </p:nvSpPr>
        <p:spPr bwMode="auto">
          <a:xfrm>
            <a:off x="4522788" y="2947988"/>
            <a:ext cx="1128712" cy="1057275"/>
          </a:xfrm>
          <a:prstGeom prst="ellipse">
            <a:avLst/>
          </a:prstGeom>
          <a:solidFill>
            <a:srgbClr val="ED8D2F"/>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Ideal</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of Creation</a:t>
            </a:r>
            <a:endParaRPr kumimoji="0" lang="en-US" altLang="ja-JP">
              <a:latin typeface="Arial" charset="0"/>
              <a:ea typeface="ＭＳ Ｐゴシック" pitchFamily="34" charset="-128"/>
            </a:endParaRPr>
          </a:p>
        </p:txBody>
      </p:sp>
      <p:sp>
        <p:nvSpPr>
          <p:cNvPr id="19465" name="AutoShape 12"/>
          <p:cNvSpPr>
            <a:spLocks noChangeArrowheads="1"/>
          </p:cNvSpPr>
          <p:nvPr/>
        </p:nvSpPr>
        <p:spPr bwMode="auto">
          <a:xfrm>
            <a:off x="3671888" y="2143125"/>
            <a:ext cx="304800" cy="357188"/>
          </a:xfrm>
          <a:prstGeom prst="downArrow">
            <a:avLst>
              <a:gd name="adj1" fmla="val 50000"/>
              <a:gd name="adj2" fmla="val 34999"/>
            </a:avLst>
          </a:prstGeom>
          <a:solidFill>
            <a:srgbClr val="EE282D"/>
          </a:solidFill>
          <a:ln w="12700">
            <a:solidFill>
              <a:schemeClr val="tx1"/>
            </a:solidFill>
            <a:miter lim="800000"/>
            <a:headEnd/>
            <a:tailEnd/>
          </a:ln>
        </p:spPr>
        <p:txBody>
          <a:bodyPr vert="eaVert"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19466" name="Line 19"/>
          <p:cNvSpPr>
            <a:spLocks noChangeShapeType="1"/>
          </p:cNvSpPr>
          <p:nvPr/>
        </p:nvSpPr>
        <p:spPr bwMode="auto">
          <a:xfrm>
            <a:off x="2665413" y="4143375"/>
            <a:ext cx="0" cy="304800"/>
          </a:xfrm>
          <a:prstGeom prst="line">
            <a:avLst/>
          </a:prstGeom>
          <a:noFill/>
          <a:ln w="25400">
            <a:solidFill>
              <a:schemeClr val="tx1"/>
            </a:solidFill>
            <a:round/>
            <a:headEnd/>
            <a:tailEnd/>
          </a:ln>
        </p:spPr>
        <p:txBody>
          <a:bodyPr/>
          <a:lstStyle/>
          <a:p>
            <a:endParaRPr lang="en-US"/>
          </a:p>
        </p:txBody>
      </p:sp>
      <p:sp>
        <p:nvSpPr>
          <p:cNvPr id="19467" name="Line 21"/>
          <p:cNvSpPr>
            <a:spLocks noChangeShapeType="1"/>
          </p:cNvSpPr>
          <p:nvPr/>
        </p:nvSpPr>
        <p:spPr bwMode="auto">
          <a:xfrm>
            <a:off x="2736850" y="4138613"/>
            <a:ext cx="0" cy="304800"/>
          </a:xfrm>
          <a:prstGeom prst="line">
            <a:avLst/>
          </a:prstGeom>
          <a:noFill/>
          <a:ln w="25400">
            <a:solidFill>
              <a:schemeClr val="tx1"/>
            </a:solidFill>
            <a:round/>
            <a:headEnd/>
            <a:tailEnd/>
          </a:ln>
        </p:spPr>
        <p:txBody>
          <a:bodyPr/>
          <a:lstStyle/>
          <a:p>
            <a:endParaRPr lang="en-US"/>
          </a:p>
        </p:txBody>
      </p:sp>
      <p:sp>
        <p:nvSpPr>
          <p:cNvPr id="19468" name="Line 22"/>
          <p:cNvSpPr>
            <a:spLocks noChangeShapeType="1"/>
          </p:cNvSpPr>
          <p:nvPr/>
        </p:nvSpPr>
        <p:spPr bwMode="auto">
          <a:xfrm>
            <a:off x="4929188" y="4157663"/>
            <a:ext cx="0" cy="304800"/>
          </a:xfrm>
          <a:prstGeom prst="line">
            <a:avLst/>
          </a:prstGeom>
          <a:noFill/>
          <a:ln w="25400">
            <a:solidFill>
              <a:schemeClr val="tx1"/>
            </a:solidFill>
            <a:round/>
            <a:headEnd/>
            <a:tailEnd/>
          </a:ln>
        </p:spPr>
        <p:txBody>
          <a:bodyPr/>
          <a:lstStyle/>
          <a:p>
            <a:endParaRPr lang="en-US"/>
          </a:p>
        </p:txBody>
      </p:sp>
      <p:sp>
        <p:nvSpPr>
          <p:cNvPr id="19469" name="Line 23"/>
          <p:cNvSpPr>
            <a:spLocks noChangeShapeType="1"/>
          </p:cNvSpPr>
          <p:nvPr/>
        </p:nvSpPr>
        <p:spPr bwMode="auto">
          <a:xfrm>
            <a:off x="5000625" y="4157663"/>
            <a:ext cx="0" cy="304800"/>
          </a:xfrm>
          <a:prstGeom prst="line">
            <a:avLst/>
          </a:prstGeom>
          <a:noFill/>
          <a:ln w="25400">
            <a:solidFill>
              <a:schemeClr val="tx1"/>
            </a:solidFill>
            <a:round/>
            <a:headEnd/>
            <a:tailEnd/>
          </a:ln>
        </p:spPr>
        <p:txBody>
          <a:bodyPr/>
          <a:lstStyle/>
          <a:p>
            <a:endParaRPr lang="en-US"/>
          </a:p>
        </p:txBody>
      </p:sp>
      <p:sp>
        <p:nvSpPr>
          <p:cNvPr id="30738" name="AutoShape 24"/>
          <p:cNvSpPr>
            <a:spLocks noChangeArrowheads="1"/>
          </p:cNvSpPr>
          <p:nvPr/>
        </p:nvSpPr>
        <p:spPr bwMode="auto">
          <a:xfrm>
            <a:off x="6100763" y="3143250"/>
            <a:ext cx="609600" cy="381000"/>
          </a:xfrm>
          <a:prstGeom prst="rightArrow">
            <a:avLst>
              <a:gd name="adj1" fmla="val 50000"/>
              <a:gd name="adj2" fmla="val 40000"/>
            </a:avLst>
          </a:prstGeom>
          <a:solidFill>
            <a:schemeClr val="accent3">
              <a:lumMod val="75000"/>
            </a:schemeClr>
          </a:solidFill>
          <a:ln w="1270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ko-KR" altLang="en-US" dirty="0">
              <a:latin typeface="Arial" pitchFamily="34" charset="0"/>
              <a:ea typeface="ＭＳ Ｐゴシック" pitchFamily="34" charset="-128"/>
              <a:cs typeface="Arial" pitchFamily="34" charset="0"/>
            </a:endParaRPr>
          </a:p>
        </p:txBody>
      </p:sp>
      <p:sp>
        <p:nvSpPr>
          <p:cNvPr id="19471" name="Text Box 25"/>
          <p:cNvSpPr txBox="1">
            <a:spLocks noChangeArrowheads="1"/>
          </p:cNvSpPr>
          <p:nvPr/>
        </p:nvSpPr>
        <p:spPr bwMode="auto">
          <a:xfrm>
            <a:off x="6743700" y="3143250"/>
            <a:ext cx="852488" cy="366713"/>
          </a:xfrm>
          <a:prstGeom prst="rect">
            <a:avLst/>
          </a:prstGeom>
          <a:noFill/>
          <a:ln w="9525">
            <a:noFill/>
            <a:miter lim="800000"/>
            <a:headEnd/>
            <a:tailEnd/>
          </a:ln>
        </p:spPr>
        <p:txBody>
          <a:bodyPr>
            <a:spAutoFit/>
          </a:bodyPr>
          <a:lstStyle/>
          <a:p>
            <a:pPr defTabSz="449263">
              <a:spcBef>
                <a:spcPct val="50000"/>
              </a:spcBef>
              <a:buClr>
                <a:srgbClr val="FFFFFF"/>
              </a:buClr>
              <a:buSzPct val="100000"/>
              <a:buFont typeface="Times New Roman" pitchFamily="18" charset="0"/>
              <a:buNone/>
            </a:pPr>
            <a:r>
              <a:rPr kumimoji="0" lang="en-US" altLang="ko-KR">
                <a:latin typeface="Arial" charset="0"/>
                <a:ea typeface="ＭＳ Ｐゴシック" pitchFamily="34" charset="-128"/>
              </a:rPr>
              <a:t>Lost</a:t>
            </a:r>
          </a:p>
        </p:txBody>
      </p:sp>
      <p:sp>
        <p:nvSpPr>
          <p:cNvPr id="19472" name="Text Box 26"/>
          <p:cNvSpPr txBox="1">
            <a:spLocks noChangeArrowheads="1"/>
          </p:cNvSpPr>
          <p:nvPr/>
        </p:nvSpPr>
        <p:spPr bwMode="auto">
          <a:xfrm>
            <a:off x="5672138" y="1214438"/>
            <a:ext cx="2971800" cy="708025"/>
          </a:xfrm>
          <a:prstGeom prst="rect">
            <a:avLst/>
          </a:prstGeom>
          <a:noFill/>
          <a:ln w="9525">
            <a:noFill/>
            <a:miter lim="800000"/>
            <a:headEnd/>
            <a:tailEnd/>
          </a:ln>
        </p:spPr>
        <p:txBody>
          <a:bodyPr>
            <a:spAutoFit/>
          </a:bodyPr>
          <a:lstStyle/>
          <a:p>
            <a:pPr defTabSz="449263">
              <a:spcBef>
                <a:spcPct val="50000"/>
              </a:spcBef>
              <a:buClr>
                <a:srgbClr val="FFFFFF"/>
              </a:buClr>
              <a:buSzPct val="100000"/>
              <a:buFont typeface="Times New Roman" pitchFamily="18" charset="0"/>
              <a:buNone/>
            </a:pPr>
            <a:r>
              <a:rPr kumimoji="0" lang="en-US" altLang="ko-KR" sz="1600">
                <a:latin typeface="Arial" charset="0"/>
                <a:ea typeface="ＭＳ Ｐゴシック" pitchFamily="34" charset="-128"/>
              </a:rPr>
              <a:t>The Fall brought ignorance,</a:t>
            </a:r>
          </a:p>
          <a:p>
            <a:pPr defTabSz="449263">
              <a:spcBef>
                <a:spcPct val="50000"/>
              </a:spcBef>
              <a:buClr>
                <a:srgbClr val="FFFFFF"/>
              </a:buClr>
              <a:buSzPct val="100000"/>
              <a:buFont typeface="Times New Roman" pitchFamily="18" charset="0"/>
              <a:buNone/>
            </a:pPr>
            <a:r>
              <a:rPr kumimoji="0" lang="en-US" altLang="ko-KR" sz="1600">
                <a:latin typeface="Arial" charset="0"/>
                <a:ea typeface="ＭＳ Ｐゴシック" pitchFamily="34" charset="-128"/>
              </a:rPr>
              <a:t>conflict, confrontation, fighting</a:t>
            </a:r>
          </a:p>
        </p:txBody>
      </p:sp>
      <p:sp>
        <p:nvSpPr>
          <p:cNvPr id="19473" name="AutoShape 27"/>
          <p:cNvSpPr>
            <a:spLocks/>
          </p:cNvSpPr>
          <p:nvPr/>
        </p:nvSpPr>
        <p:spPr bwMode="auto">
          <a:xfrm>
            <a:off x="5600700" y="1214438"/>
            <a:ext cx="76200" cy="762000"/>
          </a:xfrm>
          <a:prstGeom prst="leftBrace">
            <a:avLst>
              <a:gd name="adj1" fmla="val 83333"/>
              <a:gd name="adj2" fmla="val 50000"/>
            </a:avLst>
          </a:prstGeom>
          <a:noFill/>
          <a:ln w="19050">
            <a:solidFill>
              <a:schemeClr val="tx1"/>
            </a:solidFill>
            <a:round/>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19474" name="모서리가 둥근 직사각형 21"/>
          <p:cNvSpPr>
            <a:spLocks noChangeArrowheads="1"/>
          </p:cNvSpPr>
          <p:nvPr/>
        </p:nvSpPr>
        <p:spPr bwMode="auto">
          <a:xfrm>
            <a:off x="1885950" y="2571750"/>
            <a:ext cx="3929063" cy="1500188"/>
          </a:xfrm>
          <a:prstGeom prst="roundRect">
            <a:avLst>
              <a:gd name="adj" fmla="val 16667"/>
            </a:avLst>
          </a:prstGeom>
          <a:noFill/>
          <a:ln w="19050" algn="ctr">
            <a:solidFill>
              <a:schemeClr val="tx1"/>
            </a:solidFill>
            <a:round/>
            <a:headEnd/>
            <a:tailEnd/>
          </a:ln>
        </p:spPr>
        <p:txBody>
          <a:bodyPr/>
          <a:lstStyle/>
          <a:p>
            <a:pPr defTabSz="449263">
              <a:buClr>
                <a:srgbClr val="FFFFFF"/>
              </a:buClr>
              <a:buSzPct val="100000"/>
              <a:buFont typeface="Times New Roman" pitchFamily="18" charset="0"/>
              <a:buNone/>
            </a:pPr>
            <a:endParaRPr kumimoji="0" lang="en-US" sz="2400">
              <a:solidFill>
                <a:schemeClr val="bg1"/>
              </a:solidFill>
              <a:latin typeface="Arial" charset="0"/>
              <a:ea typeface="ＭＳ Ｐゴシック" pitchFamily="34" charset="-128"/>
            </a:endParaRPr>
          </a:p>
        </p:txBody>
      </p:sp>
      <p:sp>
        <p:nvSpPr>
          <p:cNvPr id="19475" name="모서리가 둥근 직사각형 24"/>
          <p:cNvSpPr>
            <a:spLocks noChangeArrowheads="1"/>
          </p:cNvSpPr>
          <p:nvPr/>
        </p:nvSpPr>
        <p:spPr bwMode="auto">
          <a:xfrm>
            <a:off x="1187450" y="4500563"/>
            <a:ext cx="2598738" cy="1071562"/>
          </a:xfrm>
          <a:prstGeom prst="roundRect">
            <a:avLst>
              <a:gd name="adj" fmla="val 16667"/>
            </a:avLst>
          </a:prstGeom>
          <a:noFill/>
          <a:ln w="9525" algn="ctr">
            <a:solidFill>
              <a:schemeClr val="tx1"/>
            </a:solidFill>
            <a:round/>
            <a:headEnd/>
            <a:tailEnd/>
          </a:ln>
        </p:spPr>
        <p:txBody>
          <a:bodyPr/>
          <a:lstStyle/>
          <a:p>
            <a:pPr defTabSz="449263">
              <a:buClr>
                <a:srgbClr val="FFFFFF"/>
              </a:buClr>
              <a:buSzPct val="100000"/>
              <a:buFont typeface="Times New Roman" pitchFamily="18" charset="0"/>
              <a:buNone/>
            </a:pPr>
            <a:endParaRPr kumimoji="0" lang="en-US" sz="2400" b="1">
              <a:solidFill>
                <a:schemeClr val="bg1"/>
              </a:solidFill>
              <a:latin typeface="Arial" charset="0"/>
              <a:ea typeface="ＭＳ Ｐゴシック" pitchFamily="34" charset="-128"/>
            </a:endParaRPr>
          </a:p>
        </p:txBody>
      </p:sp>
      <p:sp>
        <p:nvSpPr>
          <p:cNvPr id="19476" name="모서리가 둥근 직사각형 25"/>
          <p:cNvSpPr>
            <a:spLocks noChangeArrowheads="1"/>
          </p:cNvSpPr>
          <p:nvPr/>
        </p:nvSpPr>
        <p:spPr bwMode="auto">
          <a:xfrm>
            <a:off x="3857625" y="4500563"/>
            <a:ext cx="3000375" cy="1071562"/>
          </a:xfrm>
          <a:prstGeom prst="roundRect">
            <a:avLst>
              <a:gd name="adj" fmla="val 16667"/>
            </a:avLst>
          </a:prstGeom>
          <a:noFill/>
          <a:ln w="9525" algn="ctr">
            <a:solidFill>
              <a:schemeClr val="tx1"/>
            </a:solidFill>
            <a:round/>
            <a:headEnd/>
            <a:tailEnd/>
          </a:ln>
        </p:spPr>
        <p:txBody>
          <a:bodyPr/>
          <a:lstStyle/>
          <a:p>
            <a:pPr defTabSz="449263">
              <a:buClr>
                <a:srgbClr val="FFFFFF"/>
              </a:buClr>
              <a:buSzPct val="100000"/>
              <a:buFont typeface="Times New Roman" pitchFamily="18" charset="0"/>
              <a:buNone/>
            </a:pPr>
            <a:endParaRPr kumimoji="0" lang="en-US" sz="2400" b="1">
              <a:solidFill>
                <a:schemeClr val="bg1"/>
              </a:solidFill>
              <a:latin typeface="Arial" charset="0"/>
              <a:ea typeface="ＭＳ Ｐゴシック" pitchFamily="34" charset="-128"/>
            </a:endParaRPr>
          </a:p>
        </p:txBody>
      </p:sp>
      <p:sp>
        <p:nvSpPr>
          <p:cNvPr id="19477" name="Oval 9"/>
          <p:cNvSpPr>
            <a:spLocks noChangeArrowheads="1"/>
          </p:cNvSpPr>
          <p:nvPr/>
        </p:nvSpPr>
        <p:spPr bwMode="auto">
          <a:xfrm>
            <a:off x="2987675" y="2636838"/>
            <a:ext cx="1728788" cy="504825"/>
          </a:xfrm>
          <a:prstGeom prst="ellipse">
            <a:avLst/>
          </a:prstGeom>
          <a:solidFill>
            <a:srgbClr val="FFFF00"/>
          </a:solidFill>
          <a:ln w="9398">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True</a:t>
            </a:r>
            <a:r>
              <a:rPr kumimoji="0" lang="en-US" altLang="ko-KR">
                <a:solidFill>
                  <a:schemeClr val="bg1"/>
                </a:solidFill>
                <a:latin typeface="Arial" charset="0"/>
                <a:ea typeface="ＭＳ Ｐゴシック" pitchFamily="34" charset="-128"/>
              </a:rPr>
              <a:t> </a:t>
            </a:r>
            <a:r>
              <a:rPr kumimoji="0" lang="en-US" altLang="ko-KR">
                <a:latin typeface="Arial" charset="0"/>
                <a:ea typeface="ＭＳ Ｐゴシック" pitchFamily="34" charset="-128"/>
              </a:rPr>
              <a:t>God</a:t>
            </a:r>
            <a:endParaRPr kumimoji="0" lang="en-US" altLang="ja-JP">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Text Box 1"/>
          <p:cNvSpPr txBox="1">
            <a:spLocks noChangeArrowheads="1"/>
          </p:cNvSpPr>
          <p:nvPr/>
        </p:nvSpPr>
        <p:spPr bwMode="auto">
          <a:xfrm>
            <a:off x="714375" y="785813"/>
            <a:ext cx="5367338" cy="5492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3000">
                <a:latin typeface="Arial" charset="0"/>
                <a:ea typeface="ＭＳ Ｐゴシック" pitchFamily="34" charset="-128"/>
              </a:rPr>
              <a:t>１．</a:t>
            </a:r>
            <a:r>
              <a:rPr kumimoji="0" lang="en-US" altLang="ko-KR" sz="3000">
                <a:latin typeface="Arial" charset="0"/>
                <a:ea typeface="ＭＳ Ｐゴシック" pitchFamily="34" charset="-128"/>
              </a:rPr>
              <a:t>Predestination of God’s Will</a:t>
            </a:r>
          </a:p>
        </p:txBody>
      </p:sp>
      <p:sp>
        <p:nvSpPr>
          <p:cNvPr id="313346" name="AutoShape 2"/>
          <p:cNvSpPr>
            <a:spLocks noChangeArrowheads="1"/>
          </p:cNvSpPr>
          <p:nvPr/>
        </p:nvSpPr>
        <p:spPr bwMode="auto">
          <a:xfrm>
            <a:off x="1214438" y="3500438"/>
            <a:ext cx="2097087" cy="1296987"/>
          </a:xfrm>
          <a:prstGeom prst="roundRect">
            <a:avLst>
              <a:gd name="adj" fmla="val 16667"/>
            </a:avLst>
          </a:prstGeom>
          <a:solidFill>
            <a:srgbClr val="265AA9"/>
          </a:solidFill>
          <a:ln w="9360">
            <a:solidFill>
              <a:schemeClr val="tx1"/>
            </a:solidFill>
            <a:miter lim="800000"/>
            <a:headEnd/>
            <a:tailEnd/>
          </a:ln>
        </p:spPr>
        <p:txBody>
          <a:bodyPr wrap="none" lIns="90000" tIns="46800" rIns="90000" bIns="46800" anchor="ctr"/>
          <a:lstStyle/>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Absolute,</a:t>
            </a:r>
          </a:p>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 Unique, Eternal</a:t>
            </a:r>
          </a:p>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Unchanging</a:t>
            </a:r>
          </a:p>
        </p:txBody>
      </p:sp>
      <p:sp>
        <p:nvSpPr>
          <p:cNvPr id="313347" name="Oval 3"/>
          <p:cNvSpPr>
            <a:spLocks noChangeArrowheads="1"/>
          </p:cNvSpPr>
          <p:nvPr/>
        </p:nvSpPr>
        <p:spPr bwMode="auto">
          <a:xfrm>
            <a:off x="1785938" y="1785938"/>
            <a:ext cx="874712" cy="874712"/>
          </a:xfrm>
          <a:prstGeom prst="ellipse">
            <a:avLst/>
          </a:prstGeom>
          <a:solidFill>
            <a:srgbClr val="F2EC34"/>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800">
                <a:latin typeface="Arial" charset="0"/>
                <a:ea typeface="ＭＳ Ｐゴシック" pitchFamily="34" charset="-128"/>
              </a:rPr>
              <a:t>God</a:t>
            </a:r>
          </a:p>
        </p:txBody>
      </p:sp>
      <p:sp>
        <p:nvSpPr>
          <p:cNvPr id="313348" name="Oval 4"/>
          <p:cNvSpPr>
            <a:spLocks noChangeArrowheads="1"/>
          </p:cNvSpPr>
          <p:nvPr/>
        </p:nvSpPr>
        <p:spPr bwMode="auto">
          <a:xfrm>
            <a:off x="4429125" y="1785938"/>
            <a:ext cx="874713" cy="874712"/>
          </a:xfrm>
          <a:prstGeom prst="ellipse">
            <a:avLst/>
          </a:prstGeom>
          <a:solidFill>
            <a:srgbClr val="236EB7"/>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800">
                <a:solidFill>
                  <a:schemeClr val="bg1"/>
                </a:solidFill>
                <a:latin typeface="Arial" charset="0"/>
                <a:ea typeface="ＭＳ Ｐゴシック" pitchFamily="34" charset="-128"/>
              </a:rPr>
              <a:t>Will</a:t>
            </a:r>
          </a:p>
        </p:txBody>
      </p:sp>
      <p:sp>
        <p:nvSpPr>
          <p:cNvPr id="313349" name="AutoShape 5"/>
          <p:cNvSpPr>
            <a:spLocks noChangeArrowheads="1"/>
          </p:cNvSpPr>
          <p:nvPr/>
        </p:nvSpPr>
        <p:spPr bwMode="auto">
          <a:xfrm>
            <a:off x="3857625" y="3500438"/>
            <a:ext cx="2117725" cy="1296987"/>
          </a:xfrm>
          <a:prstGeom prst="roundRect">
            <a:avLst>
              <a:gd name="adj" fmla="val 16667"/>
            </a:avLst>
          </a:prstGeom>
          <a:solidFill>
            <a:srgbClr val="265AA9"/>
          </a:solidFill>
          <a:ln w="9360">
            <a:solidFill>
              <a:schemeClr val="tx1"/>
            </a:solidFill>
            <a:miter lim="800000"/>
            <a:headEnd/>
            <a:tailEnd/>
          </a:ln>
        </p:spPr>
        <p:txBody>
          <a:bodyPr wrap="none" lIns="90000" tIns="46800" rIns="90000" bIns="46800" anchor="ctr"/>
          <a:lstStyle/>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Absolute,</a:t>
            </a:r>
          </a:p>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 Unique, Eternal</a:t>
            </a:r>
          </a:p>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Unchanging</a:t>
            </a:r>
          </a:p>
        </p:txBody>
      </p:sp>
      <p:sp>
        <p:nvSpPr>
          <p:cNvPr id="313350" name="AutoShape 6"/>
          <p:cNvSpPr>
            <a:spLocks noChangeArrowheads="1"/>
          </p:cNvSpPr>
          <p:nvPr/>
        </p:nvSpPr>
        <p:spPr bwMode="auto">
          <a:xfrm>
            <a:off x="5572125" y="1857375"/>
            <a:ext cx="2643188" cy="1000125"/>
          </a:xfrm>
          <a:prstGeom prst="roundRect">
            <a:avLst>
              <a:gd name="adj" fmla="val 16667"/>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Purpose of Creation</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Purpose of the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Providence of Restoration</a:t>
            </a:r>
          </a:p>
        </p:txBody>
      </p:sp>
      <p:sp>
        <p:nvSpPr>
          <p:cNvPr id="313351" name="AutoShape 7"/>
          <p:cNvSpPr>
            <a:spLocks noChangeArrowheads="1"/>
          </p:cNvSpPr>
          <p:nvPr/>
        </p:nvSpPr>
        <p:spPr bwMode="auto">
          <a:xfrm>
            <a:off x="928688" y="5286375"/>
            <a:ext cx="7429500" cy="769938"/>
          </a:xfrm>
          <a:prstGeom prst="roundRect">
            <a:avLst>
              <a:gd name="adj" fmla="val 16667"/>
            </a:avLst>
          </a:prstGeom>
          <a:solidFill>
            <a:srgbClr val="F2EC34"/>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3200">
                <a:latin typeface="Arial" charset="0"/>
                <a:ea typeface="ＭＳ Ｐゴシック" pitchFamily="34" charset="-128"/>
              </a:rPr>
              <a:t>Predestination of God’s Will: Absolute</a:t>
            </a:r>
          </a:p>
        </p:txBody>
      </p:sp>
      <p:sp>
        <p:nvSpPr>
          <p:cNvPr id="313352" name="Line 8"/>
          <p:cNvSpPr>
            <a:spLocks noChangeShapeType="1"/>
          </p:cNvSpPr>
          <p:nvPr/>
        </p:nvSpPr>
        <p:spPr bwMode="auto">
          <a:xfrm>
            <a:off x="2214563" y="2786063"/>
            <a:ext cx="1587" cy="720725"/>
          </a:xfrm>
          <a:prstGeom prst="line">
            <a:avLst/>
          </a:prstGeom>
          <a:noFill/>
          <a:ln w="57240" cap="rnd">
            <a:solidFill>
              <a:schemeClr val="tx1"/>
            </a:solidFill>
            <a:prstDash val="sysDot"/>
            <a:miter lim="800000"/>
            <a:headEnd/>
            <a:tailEnd/>
          </a:ln>
        </p:spPr>
        <p:txBody>
          <a:bodyPr/>
          <a:lstStyle/>
          <a:p>
            <a:endParaRPr lang="en-US"/>
          </a:p>
        </p:txBody>
      </p:sp>
      <p:sp>
        <p:nvSpPr>
          <p:cNvPr id="313353" name="Line 9"/>
          <p:cNvSpPr>
            <a:spLocks noChangeShapeType="1"/>
          </p:cNvSpPr>
          <p:nvPr/>
        </p:nvSpPr>
        <p:spPr bwMode="auto">
          <a:xfrm>
            <a:off x="4859338" y="2708275"/>
            <a:ext cx="1587" cy="793750"/>
          </a:xfrm>
          <a:prstGeom prst="line">
            <a:avLst/>
          </a:prstGeom>
          <a:noFill/>
          <a:ln w="57240" cap="rnd">
            <a:solidFill>
              <a:schemeClr val="tx1"/>
            </a:solidFill>
            <a:prstDash val="sysDot"/>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Text Box 1"/>
          <p:cNvSpPr txBox="1">
            <a:spLocks noChangeArrowheads="1"/>
          </p:cNvSpPr>
          <p:nvPr/>
        </p:nvSpPr>
        <p:spPr bwMode="auto">
          <a:xfrm>
            <a:off x="428625" y="536575"/>
            <a:ext cx="8572500" cy="4572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２．</a:t>
            </a:r>
            <a:r>
              <a:rPr kumimoji="0" lang="en-US" altLang="ko-KR" sz="2400">
                <a:latin typeface="Arial" charset="0"/>
                <a:ea typeface="ＭＳ Ｐゴシック" pitchFamily="34" charset="-128"/>
              </a:rPr>
              <a:t>Predestination of Fulfillment of God’s Will</a:t>
            </a:r>
          </a:p>
        </p:txBody>
      </p:sp>
      <p:sp>
        <p:nvSpPr>
          <p:cNvPr id="314370" name="Text Box 2"/>
          <p:cNvSpPr txBox="1">
            <a:spLocks noChangeArrowheads="1"/>
          </p:cNvSpPr>
          <p:nvPr/>
        </p:nvSpPr>
        <p:spPr bwMode="auto">
          <a:xfrm>
            <a:off x="5214938" y="1500188"/>
            <a:ext cx="1368425" cy="4572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Absolute</a:t>
            </a:r>
          </a:p>
        </p:txBody>
      </p:sp>
      <p:sp>
        <p:nvSpPr>
          <p:cNvPr id="314371" name="AutoShape 3"/>
          <p:cNvSpPr>
            <a:spLocks noChangeArrowheads="1"/>
          </p:cNvSpPr>
          <p:nvPr/>
        </p:nvSpPr>
        <p:spPr bwMode="auto">
          <a:xfrm>
            <a:off x="3429000" y="2974975"/>
            <a:ext cx="2143125" cy="938213"/>
          </a:xfrm>
          <a:prstGeom prst="roundRect">
            <a:avLst>
              <a:gd name="adj" fmla="val 16667"/>
            </a:avLst>
          </a:prstGeom>
          <a:solidFill>
            <a:srgbClr val="2E3092"/>
          </a:solidFill>
          <a:ln w="9360">
            <a:solidFill>
              <a:schemeClr val="tx1"/>
            </a:solidFill>
            <a:miter lim="800000"/>
            <a:headEnd/>
            <a:tailEnd/>
          </a:ln>
        </p:spPr>
        <p:txBody>
          <a:bodyPr wrap="none" lIns="90000" tIns="46800" rIns="90000" bIns="46800" anchor="ctr"/>
          <a:lstStyle/>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God’s</a:t>
            </a:r>
          </a:p>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 Responsibility	</a:t>
            </a:r>
          </a:p>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95</a:t>
            </a:r>
            <a:r>
              <a:rPr kumimoji="0" lang="en-US" sz="2000">
                <a:solidFill>
                  <a:schemeClr val="bg1"/>
                </a:solidFill>
                <a:latin typeface="Arial" charset="0"/>
                <a:ea typeface="ＭＳ Ｐゴシック" pitchFamily="34" charset="-128"/>
              </a:rPr>
              <a:t>％</a:t>
            </a:r>
          </a:p>
        </p:txBody>
      </p:sp>
      <p:sp>
        <p:nvSpPr>
          <p:cNvPr id="314372" name="AutoShape 4"/>
          <p:cNvSpPr>
            <a:spLocks noChangeArrowheads="1"/>
          </p:cNvSpPr>
          <p:nvPr/>
        </p:nvSpPr>
        <p:spPr bwMode="auto">
          <a:xfrm>
            <a:off x="1000125" y="2974975"/>
            <a:ext cx="1857375" cy="938213"/>
          </a:xfrm>
          <a:prstGeom prst="roundRect">
            <a:avLst>
              <a:gd name="adj" fmla="val 16667"/>
            </a:avLst>
          </a:prstGeom>
          <a:solidFill>
            <a:srgbClr val="9ED191"/>
          </a:solidFill>
          <a:ln w="9360">
            <a:solidFill>
              <a:schemeClr val="tx1"/>
            </a:solidFill>
            <a:miter lim="800000"/>
            <a:headEnd/>
            <a:tailEnd/>
          </a:ln>
        </p:spPr>
        <p:txBody>
          <a:bodyPr wrap="none" lIns="90000" tIns="46800" rIns="90000" bIns="46800" anchor="ctr"/>
          <a:lstStyle/>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Fulfillment of</a:t>
            </a:r>
          </a:p>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God’s Will</a:t>
            </a:r>
          </a:p>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100</a:t>
            </a:r>
            <a:r>
              <a:rPr kumimoji="0" lang="en-US" sz="2000">
                <a:latin typeface="Arial" charset="0"/>
                <a:ea typeface="ＭＳ Ｐゴシック" pitchFamily="34" charset="-128"/>
              </a:rPr>
              <a:t>％</a:t>
            </a:r>
          </a:p>
        </p:txBody>
      </p:sp>
      <p:sp>
        <p:nvSpPr>
          <p:cNvPr id="314373" name="AutoShape 5"/>
          <p:cNvSpPr>
            <a:spLocks noChangeArrowheads="1"/>
          </p:cNvSpPr>
          <p:nvPr/>
        </p:nvSpPr>
        <p:spPr bwMode="auto">
          <a:xfrm>
            <a:off x="6143625" y="2974975"/>
            <a:ext cx="2071688" cy="938213"/>
          </a:xfrm>
          <a:prstGeom prst="roundRect">
            <a:avLst>
              <a:gd name="adj" fmla="val 16667"/>
            </a:avLst>
          </a:prstGeom>
          <a:solidFill>
            <a:srgbClr val="F2EC34"/>
          </a:solidFill>
          <a:ln w="9360">
            <a:solidFill>
              <a:schemeClr val="tx1"/>
            </a:solidFill>
            <a:miter lim="800000"/>
            <a:headEnd/>
            <a:tailEnd/>
          </a:ln>
        </p:spPr>
        <p:txBody>
          <a:bodyPr wrap="none" lIns="90000" tIns="46800" rIns="90000" bIns="46800" anchor="ctr"/>
          <a:lstStyle/>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Human</a:t>
            </a:r>
          </a:p>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Responsibility</a:t>
            </a:r>
          </a:p>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5</a:t>
            </a:r>
            <a:r>
              <a:rPr kumimoji="0" lang="en-US" sz="2000">
                <a:latin typeface="Arial" charset="0"/>
                <a:ea typeface="ＭＳ Ｐゴシック" pitchFamily="34" charset="-128"/>
              </a:rPr>
              <a:t>％</a:t>
            </a:r>
          </a:p>
        </p:txBody>
      </p:sp>
      <p:sp>
        <p:nvSpPr>
          <p:cNvPr id="314374" name="AutoShape 6"/>
          <p:cNvSpPr>
            <a:spLocks noChangeArrowheads="1"/>
          </p:cNvSpPr>
          <p:nvPr/>
        </p:nvSpPr>
        <p:spPr bwMode="auto">
          <a:xfrm>
            <a:off x="571500" y="5761038"/>
            <a:ext cx="8143875" cy="525462"/>
          </a:xfrm>
          <a:prstGeom prst="roundRect">
            <a:avLst>
              <a:gd name="adj" fmla="val 16667"/>
            </a:avLst>
          </a:prstGeom>
          <a:solidFill>
            <a:srgbClr val="F2EC34"/>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Predestination of the fulfillment of God’s Will: Conditional</a:t>
            </a:r>
          </a:p>
        </p:txBody>
      </p:sp>
      <p:sp>
        <p:nvSpPr>
          <p:cNvPr id="314375" name="Oval 7"/>
          <p:cNvSpPr>
            <a:spLocks noChangeArrowheads="1"/>
          </p:cNvSpPr>
          <p:nvPr/>
        </p:nvSpPr>
        <p:spPr bwMode="auto">
          <a:xfrm>
            <a:off x="1928813" y="1428750"/>
            <a:ext cx="1630362" cy="719138"/>
          </a:xfrm>
          <a:prstGeom prst="ellipse">
            <a:avLst/>
          </a:prstGeom>
          <a:solidFill>
            <a:srgbClr val="63CA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God’s Will</a:t>
            </a:r>
          </a:p>
        </p:txBody>
      </p:sp>
      <p:sp>
        <p:nvSpPr>
          <p:cNvPr id="314376" name="Text Box 8"/>
          <p:cNvSpPr txBox="1">
            <a:spLocks noChangeArrowheads="1"/>
          </p:cNvSpPr>
          <p:nvPr/>
        </p:nvSpPr>
        <p:spPr bwMode="auto">
          <a:xfrm>
            <a:off x="2857500" y="3332163"/>
            <a:ext cx="463550" cy="346075"/>
          </a:xfrm>
          <a:prstGeom prst="rect">
            <a:avLst/>
          </a:prstGeom>
          <a:noFill/>
          <a:ln w="9525">
            <a:noFill/>
            <a:miter lim="800000"/>
            <a:headEnd/>
            <a:tailEnd/>
          </a:ln>
        </p:spPr>
        <p:txBody>
          <a:bodyPr lIns="90000" tIns="46800" rIns="90000" bIns="46800">
            <a:spAutoFit/>
          </a:bodyPr>
          <a:lstStyle/>
          <a:p>
            <a:pP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3200">
                <a:latin typeface="Arial" charset="0"/>
                <a:ea typeface="ＭＳ Ｐゴシック" pitchFamily="34" charset="-128"/>
              </a:rPr>
              <a:t>＝</a:t>
            </a:r>
          </a:p>
        </p:txBody>
      </p:sp>
      <p:sp>
        <p:nvSpPr>
          <p:cNvPr id="314377" name="Text Box 9"/>
          <p:cNvSpPr txBox="1">
            <a:spLocks noChangeArrowheads="1"/>
          </p:cNvSpPr>
          <p:nvPr/>
        </p:nvSpPr>
        <p:spPr bwMode="auto">
          <a:xfrm>
            <a:off x="5572125" y="3332163"/>
            <a:ext cx="490538" cy="346075"/>
          </a:xfrm>
          <a:prstGeom prst="rect">
            <a:avLst/>
          </a:prstGeom>
          <a:noFill/>
          <a:ln w="9525">
            <a:noFill/>
            <a:miter lim="800000"/>
            <a:headEnd/>
            <a:tailEnd/>
          </a:ln>
        </p:spPr>
        <p:txBody>
          <a:bodyPr lIns="90000" tIns="46800" rIns="90000" bIns="46800">
            <a:spAutoFit/>
          </a:bodyPr>
          <a:lstStyle/>
          <a:p>
            <a:pP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3200">
                <a:latin typeface="Arial" charset="0"/>
                <a:ea typeface="ＭＳ Ｐゴシック" pitchFamily="34" charset="-128"/>
              </a:rPr>
              <a:t>＋</a:t>
            </a:r>
          </a:p>
        </p:txBody>
      </p:sp>
      <p:sp>
        <p:nvSpPr>
          <p:cNvPr id="314378" name="Line 10"/>
          <p:cNvSpPr>
            <a:spLocks noChangeShapeType="1"/>
          </p:cNvSpPr>
          <p:nvPr/>
        </p:nvSpPr>
        <p:spPr bwMode="auto">
          <a:xfrm>
            <a:off x="3714750" y="1785938"/>
            <a:ext cx="1368425" cy="1587"/>
          </a:xfrm>
          <a:prstGeom prst="line">
            <a:avLst/>
          </a:prstGeom>
          <a:noFill/>
          <a:ln w="28440" cap="rnd">
            <a:solidFill>
              <a:schemeClr val="tx1"/>
            </a:solidFill>
            <a:prstDash val="sysDot"/>
            <a:miter lim="800000"/>
            <a:headEnd/>
            <a:tailEnd/>
          </a:ln>
        </p:spPr>
        <p:txBody>
          <a:bodyPr/>
          <a:lstStyle/>
          <a:p>
            <a:endParaRPr lang="en-US"/>
          </a:p>
        </p:txBody>
      </p:sp>
      <p:sp>
        <p:nvSpPr>
          <p:cNvPr id="314379" name="Rectangle 11"/>
          <p:cNvSpPr>
            <a:spLocks noChangeArrowheads="1"/>
          </p:cNvSpPr>
          <p:nvPr/>
        </p:nvSpPr>
        <p:spPr bwMode="auto">
          <a:xfrm>
            <a:off x="1500188" y="4046538"/>
            <a:ext cx="5465762" cy="1520825"/>
          </a:xfrm>
          <a:prstGeom prst="rect">
            <a:avLst/>
          </a:prstGeom>
          <a:noFill/>
          <a:ln w="9525">
            <a:noFill/>
            <a:miter lim="800000"/>
            <a:headEnd/>
            <a:tailEnd/>
          </a:ln>
        </p:spPr>
        <p:txBody>
          <a:bodyPr lIns="90000" tIns="46800" rIns="90000" bIns="46800">
            <a:spAutoFit/>
          </a:bodyPr>
          <a:lstStyle/>
          <a:p>
            <a:pP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Matt. 7/7 Ask and it will be given to you; </a:t>
            </a:r>
          </a:p>
          <a:p>
            <a:pP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James 5/14 Is any one of you sick? He should call the elders of the church to pray over him</a:t>
            </a:r>
          </a:p>
          <a:p>
            <a:pP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Gen. 2/17 “But you must not eat from the tree of the knowledge of good and evil”</a:t>
            </a:r>
          </a:p>
          <a:p>
            <a:pPr defTabSz="449263" eaLnBrk="0" hangingPunct="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Gen. 6/6 “The Lord was sorry that He had made man on the earth”</a:t>
            </a:r>
          </a:p>
        </p:txBody>
      </p:sp>
      <p:sp>
        <p:nvSpPr>
          <p:cNvPr id="314380" name="Rectangle 12"/>
          <p:cNvSpPr>
            <a:spLocks noChangeArrowheads="1"/>
          </p:cNvSpPr>
          <p:nvPr/>
        </p:nvSpPr>
        <p:spPr bwMode="auto">
          <a:xfrm>
            <a:off x="857250" y="2143125"/>
            <a:ext cx="3786188" cy="701675"/>
          </a:xfrm>
          <a:prstGeom prst="rect">
            <a:avLst/>
          </a:prstGeom>
          <a:noFill/>
          <a:ln w="9525">
            <a:noFill/>
            <a:miter lim="800000"/>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Purpose of Creation</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a:t>
            </a:r>
            <a:r>
              <a:rPr kumimoji="0" lang="en-US" altLang="ko-KR" sz="2000">
                <a:latin typeface="Arial" charset="0"/>
                <a:ea typeface="ＭＳ Ｐゴシック" pitchFamily="34" charset="-128"/>
              </a:rPr>
              <a:t>Providence of Restoration</a:t>
            </a:r>
            <a:r>
              <a:rPr kumimoji="0" lang="en-US" sz="2000">
                <a:latin typeface="Arial" charset="0"/>
                <a:ea typeface="ＭＳ Ｐゴシック" pitchFamily="34" charset="-128"/>
              </a:rPr>
              <a:t>）</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Text Box 1"/>
          <p:cNvSpPr txBox="1">
            <a:spLocks noChangeArrowheads="1"/>
          </p:cNvSpPr>
          <p:nvPr/>
        </p:nvSpPr>
        <p:spPr bwMode="auto">
          <a:xfrm>
            <a:off x="500063" y="642938"/>
            <a:ext cx="5768975" cy="51911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800">
                <a:latin typeface="Arial" charset="0"/>
                <a:ea typeface="ＭＳ Ｐゴシック" pitchFamily="34" charset="-128"/>
              </a:rPr>
              <a:t>３．</a:t>
            </a:r>
            <a:r>
              <a:rPr kumimoji="0" lang="en-US" altLang="ko-KR" sz="2800">
                <a:latin typeface="Arial" charset="0"/>
                <a:ea typeface="ＭＳ Ｐゴシック" pitchFamily="34" charset="-128"/>
              </a:rPr>
              <a:t>Predestination of Human Beings</a:t>
            </a:r>
          </a:p>
        </p:txBody>
      </p:sp>
      <p:sp>
        <p:nvSpPr>
          <p:cNvPr id="315394" name="Text Box 2"/>
          <p:cNvSpPr txBox="1">
            <a:spLocks noChangeArrowheads="1"/>
          </p:cNvSpPr>
          <p:nvPr/>
        </p:nvSpPr>
        <p:spPr bwMode="auto">
          <a:xfrm>
            <a:off x="4000500" y="1643063"/>
            <a:ext cx="1841500" cy="4572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a:t>
            </a:r>
            <a:r>
              <a:rPr kumimoji="0" lang="en-US" altLang="ko-KR" sz="2400">
                <a:latin typeface="Arial" charset="0"/>
                <a:ea typeface="ＭＳ Ｐゴシック" pitchFamily="34" charset="-128"/>
              </a:rPr>
              <a:t>One Point</a:t>
            </a:r>
            <a:r>
              <a:rPr kumimoji="0" lang="en-US" sz="2400">
                <a:latin typeface="Arial" charset="0"/>
                <a:ea typeface="ＭＳ Ｐゴシック" pitchFamily="34" charset="-128"/>
              </a:rPr>
              <a:t>」</a:t>
            </a:r>
          </a:p>
        </p:txBody>
      </p:sp>
      <p:sp>
        <p:nvSpPr>
          <p:cNvPr id="315395" name="AutoShape 3"/>
          <p:cNvSpPr>
            <a:spLocks noChangeArrowheads="1"/>
          </p:cNvSpPr>
          <p:nvPr/>
        </p:nvSpPr>
        <p:spPr bwMode="auto">
          <a:xfrm>
            <a:off x="714375" y="2857500"/>
            <a:ext cx="2246313" cy="1436688"/>
          </a:xfrm>
          <a:prstGeom prst="roundRect">
            <a:avLst>
              <a:gd name="adj" fmla="val 16667"/>
            </a:avLst>
          </a:prstGeom>
          <a:solidFill>
            <a:srgbClr val="F2EC34"/>
          </a:solidFill>
          <a:ln w="9360">
            <a:solidFill>
              <a:schemeClr val="tx1"/>
            </a:solidFill>
            <a:miter lim="800000"/>
            <a:headEnd/>
            <a:tailEnd/>
          </a:ln>
        </p:spPr>
        <p:txBody>
          <a:bodyPr wrap="none" lIns="90000" tIns="46800" rIns="90000" bIns="46800" anchor="ctr"/>
          <a:lstStyle/>
          <a:p>
            <a:pPr algn="ctr" defTabSz="449263">
              <a:lnSpc>
                <a:spcPts val="23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Qualifications</a:t>
            </a:r>
          </a:p>
          <a:p>
            <a:pPr algn="ctr" defTabSz="449263">
              <a:lnSpc>
                <a:spcPts val="23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of a</a:t>
            </a:r>
          </a:p>
          <a:p>
            <a:pPr algn="ctr" defTabSz="449263">
              <a:lnSpc>
                <a:spcPts val="23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Central Figure</a:t>
            </a:r>
          </a:p>
        </p:txBody>
      </p:sp>
      <p:sp>
        <p:nvSpPr>
          <p:cNvPr id="315396" name="Text Box 4"/>
          <p:cNvSpPr txBox="1">
            <a:spLocks noChangeArrowheads="1"/>
          </p:cNvSpPr>
          <p:nvPr/>
        </p:nvSpPr>
        <p:spPr bwMode="auto">
          <a:xfrm>
            <a:off x="3357563" y="2786063"/>
            <a:ext cx="5337175" cy="1600200"/>
          </a:xfrm>
          <a:prstGeom prst="rect">
            <a:avLst/>
          </a:prstGeom>
          <a:noFill/>
          <a:ln w="9525">
            <a:noFill/>
            <a:miter lim="800000"/>
            <a:headEnd/>
            <a:tailEnd/>
          </a:ln>
        </p:spPr>
        <p:txBody>
          <a:bodyPr wrap="none" lIns="90000" tIns="46800" rIns="90000" bIns="46800">
            <a:spAutoFit/>
          </a:bodyPr>
          <a:lstStyle/>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① Chosen people</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② Ancestral line with many good accomplishments</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③ Requisite character</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④ Qualities during earthly life</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⑤ Most fitting time and place</a:t>
            </a:r>
          </a:p>
        </p:txBody>
      </p:sp>
      <p:sp>
        <p:nvSpPr>
          <p:cNvPr id="18" name="Oval 5"/>
          <p:cNvSpPr>
            <a:spLocks noChangeArrowheads="1"/>
          </p:cNvSpPr>
          <p:nvPr/>
        </p:nvSpPr>
        <p:spPr bwMode="auto">
          <a:xfrm>
            <a:off x="642938" y="1357313"/>
            <a:ext cx="3240087" cy="1008062"/>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lnSpc>
                <a:spcPts val="2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400" dirty="0">
                <a:solidFill>
                  <a:schemeClr val="bg1">
                    <a:lumMod val="95000"/>
                  </a:schemeClr>
                </a:solidFill>
                <a:latin typeface="Arial" pitchFamily="34" charset="0"/>
                <a:ea typeface="ＭＳ Ｐゴシック" pitchFamily="34" charset="-128"/>
                <a:cs typeface="Arial" pitchFamily="34" charset="0"/>
              </a:rPr>
              <a:t>God’s Providence</a:t>
            </a:r>
          </a:p>
          <a:p>
            <a:pPr algn="ctr" defTabSz="449263">
              <a:lnSpc>
                <a:spcPts val="2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400" dirty="0">
                <a:solidFill>
                  <a:schemeClr val="bg1">
                    <a:lumMod val="95000"/>
                  </a:schemeClr>
                </a:solidFill>
                <a:latin typeface="Arial" pitchFamily="34" charset="0"/>
                <a:ea typeface="ＭＳ Ｐゴシック" pitchFamily="34" charset="-128"/>
                <a:cs typeface="Arial" pitchFamily="34" charset="0"/>
              </a:rPr>
              <a:t>Of Salvation</a:t>
            </a:r>
          </a:p>
        </p:txBody>
      </p:sp>
      <p:sp>
        <p:nvSpPr>
          <p:cNvPr id="19" name="AutoShape 6"/>
          <p:cNvSpPr>
            <a:spLocks noChangeArrowheads="1"/>
          </p:cNvSpPr>
          <p:nvPr/>
        </p:nvSpPr>
        <p:spPr bwMode="auto">
          <a:xfrm>
            <a:off x="6000750" y="1785938"/>
            <a:ext cx="1000125" cy="200025"/>
          </a:xfrm>
          <a:prstGeom prst="rightArrow">
            <a:avLst>
              <a:gd name="adj1" fmla="val 56935"/>
              <a:gd name="adj2" fmla="val 230759"/>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endParaRPr>
          </a:p>
        </p:txBody>
      </p:sp>
      <p:sp>
        <p:nvSpPr>
          <p:cNvPr id="315399" name="AutoShape 7"/>
          <p:cNvSpPr>
            <a:spLocks noChangeArrowheads="1"/>
          </p:cNvSpPr>
          <p:nvPr/>
        </p:nvSpPr>
        <p:spPr bwMode="auto">
          <a:xfrm>
            <a:off x="571500" y="5786438"/>
            <a:ext cx="8001000" cy="623887"/>
          </a:xfrm>
          <a:prstGeom prst="roundRect">
            <a:avLst>
              <a:gd name="adj" fmla="val 16667"/>
            </a:avLst>
          </a:prstGeom>
          <a:solidFill>
            <a:srgbClr val="F2EC34"/>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800">
                <a:latin typeface="Arial" charset="0"/>
                <a:ea typeface="ＭＳ Ｐゴシック" pitchFamily="34" charset="-128"/>
              </a:rPr>
              <a:t>Predestination of Human Beings: Conditional</a:t>
            </a:r>
          </a:p>
        </p:txBody>
      </p:sp>
      <p:sp>
        <p:nvSpPr>
          <p:cNvPr id="315400" name="AutoShape 8"/>
          <p:cNvSpPr>
            <a:spLocks noChangeArrowheads="1"/>
          </p:cNvSpPr>
          <p:nvPr/>
        </p:nvSpPr>
        <p:spPr bwMode="auto">
          <a:xfrm>
            <a:off x="785813" y="4714875"/>
            <a:ext cx="1714500" cy="642938"/>
          </a:xfrm>
          <a:prstGeom prst="roundRect">
            <a:avLst>
              <a:gd name="adj" fmla="val 16667"/>
            </a:avLst>
          </a:prstGeom>
          <a:solidFill>
            <a:srgbClr val="63CAD8"/>
          </a:solidFill>
          <a:ln w="9360">
            <a:solidFill>
              <a:schemeClr val="tx1"/>
            </a:solidFill>
            <a:miter lim="800000"/>
            <a:headEnd/>
            <a:tailEnd/>
          </a:ln>
        </p:spPr>
        <p:txBody>
          <a:bodyPr wrap="none" lIns="90000" tIns="46800" rIns="90000" bIns="46800" anchor="ctr"/>
          <a:lstStyle/>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Human </a:t>
            </a:r>
          </a:p>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Responsibility</a:t>
            </a:r>
          </a:p>
        </p:txBody>
      </p:sp>
      <p:sp>
        <p:nvSpPr>
          <p:cNvPr id="315401" name="Text Box 9"/>
          <p:cNvSpPr txBox="1">
            <a:spLocks noChangeArrowheads="1"/>
          </p:cNvSpPr>
          <p:nvPr/>
        </p:nvSpPr>
        <p:spPr bwMode="auto">
          <a:xfrm>
            <a:off x="2714625" y="4714875"/>
            <a:ext cx="5780088" cy="892175"/>
          </a:xfrm>
          <a:prstGeom prst="rect">
            <a:avLst/>
          </a:prstGeom>
          <a:noFill/>
          <a:ln w="9525">
            <a:noFill/>
            <a:miter lim="800000"/>
            <a:headEnd/>
            <a:tailEnd/>
          </a:ln>
        </p:spPr>
        <p:txBody>
          <a:bodyPr wrap="none" lIns="90000" tIns="46800" rIns="90000" bIns="46800">
            <a:spAutoFit/>
          </a:bodyPr>
          <a:lstStyle/>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Fulfilled  ⇒Figure completes his mission ⇒Fulfillment of God’s Will ○</a:t>
            </a: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Unfulfilled</a:t>
            </a:r>
            <a:r>
              <a:rPr kumimoji="0" lang="en-US" sz="1400">
                <a:latin typeface="Arial" charset="0"/>
                <a:ea typeface="ＭＳ Ｐゴシック" pitchFamily="34" charset="-128"/>
              </a:rPr>
              <a:t>」 ⇒ </a:t>
            </a:r>
            <a:r>
              <a:rPr kumimoji="0" lang="en-US" altLang="ko-KR" sz="1400">
                <a:latin typeface="Arial" charset="0"/>
                <a:ea typeface="ＭＳ Ｐゴシック" pitchFamily="34" charset="-128"/>
              </a:rPr>
              <a:t>Figure fails his mission ⇒ Fulfillment of God’s Will X</a:t>
            </a: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Ex</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Acts 1/15</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26</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Judas Iscariot ⇒Matthias</a:t>
            </a:r>
          </a:p>
        </p:txBody>
      </p:sp>
      <p:sp>
        <p:nvSpPr>
          <p:cNvPr id="315402" name="AutoShape 10"/>
          <p:cNvSpPr>
            <a:spLocks/>
          </p:cNvSpPr>
          <p:nvPr/>
        </p:nvSpPr>
        <p:spPr bwMode="auto">
          <a:xfrm>
            <a:off x="3071813" y="2786063"/>
            <a:ext cx="166687" cy="1571625"/>
          </a:xfrm>
          <a:prstGeom prst="leftBrace">
            <a:avLst>
              <a:gd name="adj1" fmla="val 60369"/>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15403" name="AutoShape 11"/>
          <p:cNvSpPr>
            <a:spLocks/>
          </p:cNvSpPr>
          <p:nvPr/>
        </p:nvSpPr>
        <p:spPr bwMode="auto">
          <a:xfrm>
            <a:off x="2643188" y="4786313"/>
            <a:ext cx="155575" cy="476250"/>
          </a:xfrm>
          <a:prstGeom prst="leftBrace">
            <a:avLst>
              <a:gd name="adj1" fmla="val 25510"/>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15404" name="Oval 12"/>
          <p:cNvSpPr>
            <a:spLocks noChangeArrowheads="1"/>
          </p:cNvSpPr>
          <p:nvPr/>
        </p:nvSpPr>
        <p:spPr bwMode="auto">
          <a:xfrm>
            <a:off x="7215188" y="1357313"/>
            <a:ext cx="1223962" cy="935037"/>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Whole</a:t>
            </a:r>
          </a:p>
        </p:txBody>
      </p:sp>
      <p:sp>
        <p:nvSpPr>
          <p:cNvPr id="315405" name="Oval 13"/>
          <p:cNvSpPr>
            <a:spLocks noChangeArrowheads="1"/>
          </p:cNvSpPr>
          <p:nvPr/>
        </p:nvSpPr>
        <p:spPr bwMode="auto">
          <a:xfrm>
            <a:off x="2857500" y="4714875"/>
            <a:ext cx="714375" cy="360363"/>
          </a:xfrm>
          <a:prstGeom prst="ellipse">
            <a:avLst/>
          </a:prstGeom>
          <a:noFill/>
          <a:ln w="1270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Text Box 1"/>
          <p:cNvSpPr txBox="1">
            <a:spLocks noChangeArrowheads="1"/>
          </p:cNvSpPr>
          <p:nvPr/>
        </p:nvSpPr>
        <p:spPr bwMode="auto">
          <a:xfrm>
            <a:off x="714375" y="571500"/>
            <a:ext cx="8120063" cy="9461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800">
                <a:latin typeface="Arial" charset="0"/>
                <a:ea typeface="ＭＳ Ｐゴシック" pitchFamily="34" charset="-128"/>
              </a:rPr>
              <a:t>４．</a:t>
            </a:r>
            <a:r>
              <a:rPr kumimoji="0" lang="en-US" altLang="ko-KR" sz="2800">
                <a:latin typeface="Arial" charset="0"/>
                <a:ea typeface="ＭＳ Ｐゴシック" pitchFamily="34" charset="-128"/>
              </a:rPr>
              <a:t>Elucidation of Biblical Verses Which Support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800">
                <a:latin typeface="Arial" charset="0"/>
                <a:ea typeface="ＭＳ Ｐゴシック" pitchFamily="34" charset="-128"/>
              </a:rPr>
              <a:t>		the Doctrine of Absolute Predestination</a:t>
            </a:r>
          </a:p>
        </p:txBody>
      </p:sp>
      <p:sp>
        <p:nvSpPr>
          <p:cNvPr id="316418" name="Text Box 2"/>
          <p:cNvSpPr txBox="1">
            <a:spLocks noChangeArrowheads="1"/>
          </p:cNvSpPr>
          <p:nvPr/>
        </p:nvSpPr>
        <p:spPr bwMode="auto">
          <a:xfrm>
            <a:off x="3786188" y="1785938"/>
            <a:ext cx="3960812" cy="8223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The verse does not mention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Human responsibility</a:t>
            </a:r>
          </a:p>
        </p:txBody>
      </p:sp>
      <p:sp>
        <p:nvSpPr>
          <p:cNvPr id="316419" name="AutoShape 3"/>
          <p:cNvSpPr>
            <a:spLocks noChangeArrowheads="1"/>
          </p:cNvSpPr>
          <p:nvPr/>
        </p:nvSpPr>
        <p:spPr bwMode="auto">
          <a:xfrm>
            <a:off x="1000125" y="2928938"/>
            <a:ext cx="2286000" cy="1577975"/>
          </a:xfrm>
          <a:prstGeom prst="roundRect">
            <a:avLst>
              <a:gd name="adj" fmla="val 16667"/>
            </a:avLst>
          </a:prstGeom>
          <a:solidFill>
            <a:srgbClr val="265AA9"/>
          </a:solidFill>
          <a:ln w="9360">
            <a:solidFill>
              <a:schemeClr val="tx1"/>
            </a:solidFill>
            <a:miter lim="800000"/>
            <a:headEnd/>
            <a:tailEnd/>
          </a:ln>
        </p:spPr>
        <p:txBody>
          <a:bodyPr wrap="none" lIns="90000" tIns="46800" rIns="90000" bIns="46800" anchor="ctr"/>
          <a:lstStyle/>
          <a:p>
            <a:pPr algn="ctr" defTabSz="449263">
              <a:lnSpc>
                <a:spcPts val="23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solidFill>
                  <a:schemeClr val="bg1"/>
                </a:solidFill>
                <a:latin typeface="Arial" charset="0"/>
                <a:ea typeface="ＭＳ Ｐゴシック" pitchFamily="34" charset="-128"/>
              </a:rPr>
              <a:t>God</a:t>
            </a:r>
          </a:p>
          <a:p>
            <a:pPr algn="ctr" defTabSz="449263">
              <a:lnSpc>
                <a:spcPts val="23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solidFill>
                  <a:schemeClr val="bg1"/>
                </a:solidFill>
                <a:latin typeface="Arial" charset="0"/>
                <a:ea typeface="ＭＳ Ｐゴシック" pitchFamily="34" charset="-128"/>
              </a:rPr>
              <a:t>Foreknow</a:t>
            </a:r>
          </a:p>
          <a:p>
            <a:pPr algn="ctr" defTabSz="449263">
              <a:lnSpc>
                <a:spcPts val="23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solidFill>
                  <a:schemeClr val="bg1"/>
                </a:solidFill>
                <a:latin typeface="Arial" charset="0"/>
                <a:ea typeface="ＭＳ Ｐゴシック" pitchFamily="34" charset="-128"/>
              </a:rPr>
              <a:t>Predestine</a:t>
            </a:r>
          </a:p>
          <a:p>
            <a:pPr algn="ctr" defTabSz="449263">
              <a:lnSpc>
                <a:spcPts val="23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solidFill>
                  <a:schemeClr val="bg1"/>
                </a:solidFill>
                <a:latin typeface="Arial" charset="0"/>
                <a:ea typeface="ＭＳ Ｐゴシック" pitchFamily="34" charset="-128"/>
              </a:rPr>
              <a:t>Call</a:t>
            </a:r>
          </a:p>
        </p:txBody>
      </p:sp>
      <p:sp>
        <p:nvSpPr>
          <p:cNvPr id="316420" name="AutoShape 4"/>
          <p:cNvSpPr>
            <a:spLocks noChangeArrowheads="1"/>
          </p:cNvSpPr>
          <p:nvPr/>
        </p:nvSpPr>
        <p:spPr bwMode="auto">
          <a:xfrm>
            <a:off x="3929063" y="2928938"/>
            <a:ext cx="1614487" cy="1577975"/>
          </a:xfrm>
          <a:prstGeom prst="roundRect">
            <a:avLst>
              <a:gd name="adj" fmla="val 16667"/>
            </a:avLst>
          </a:prstGeom>
          <a:solidFill>
            <a:srgbClr val="F2EC34"/>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Justify</a:t>
            </a:r>
          </a:p>
        </p:txBody>
      </p:sp>
      <p:sp>
        <p:nvSpPr>
          <p:cNvPr id="316421" name="AutoShape 5"/>
          <p:cNvSpPr>
            <a:spLocks noChangeArrowheads="1"/>
          </p:cNvSpPr>
          <p:nvPr/>
        </p:nvSpPr>
        <p:spPr bwMode="auto">
          <a:xfrm>
            <a:off x="6429375" y="2928938"/>
            <a:ext cx="1449388" cy="1506537"/>
          </a:xfrm>
          <a:prstGeom prst="roundRect">
            <a:avLst>
              <a:gd name="adj" fmla="val 16667"/>
            </a:avLst>
          </a:prstGeom>
          <a:solidFill>
            <a:srgbClr val="9ED191"/>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Glorify</a:t>
            </a:r>
          </a:p>
        </p:txBody>
      </p:sp>
      <p:sp>
        <p:nvSpPr>
          <p:cNvPr id="316422" name="Rectangle 6"/>
          <p:cNvSpPr>
            <a:spLocks noChangeArrowheads="1"/>
          </p:cNvSpPr>
          <p:nvPr/>
        </p:nvSpPr>
        <p:spPr bwMode="auto">
          <a:xfrm>
            <a:off x="1214438" y="5072063"/>
            <a:ext cx="1785937" cy="947737"/>
          </a:xfrm>
          <a:prstGeom prst="rect">
            <a:avLst/>
          </a:prstGeom>
          <a:solidFill>
            <a:srgbClr val="265AA9"/>
          </a:solidFill>
          <a:ln w="9360">
            <a:solidFill>
              <a:schemeClr val="tx1"/>
            </a:solidFill>
            <a:miter lim="800000"/>
            <a:headEnd/>
            <a:tailEnd/>
          </a:ln>
        </p:spPr>
        <p:txBody>
          <a:bodyPr wrap="none" lIns="90000" tIns="46800" rIns="90000" bIns="46800" anchor="ctr"/>
          <a:lstStyle/>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God’s</a:t>
            </a:r>
          </a:p>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Responsibility</a:t>
            </a:r>
          </a:p>
        </p:txBody>
      </p:sp>
      <p:sp>
        <p:nvSpPr>
          <p:cNvPr id="316423" name="Rectangle 7"/>
          <p:cNvSpPr>
            <a:spLocks noChangeArrowheads="1"/>
          </p:cNvSpPr>
          <p:nvPr/>
        </p:nvSpPr>
        <p:spPr bwMode="auto">
          <a:xfrm>
            <a:off x="3857625" y="5072063"/>
            <a:ext cx="1785938" cy="947737"/>
          </a:xfrm>
          <a:prstGeom prst="rect">
            <a:avLst/>
          </a:prstGeom>
          <a:solidFill>
            <a:srgbClr val="F2EC34"/>
          </a:solidFill>
          <a:ln w="9360">
            <a:solidFill>
              <a:schemeClr val="tx1"/>
            </a:solidFill>
            <a:miter lim="800000"/>
            <a:headEnd/>
            <a:tailEnd/>
          </a:ln>
        </p:spPr>
        <p:txBody>
          <a:bodyPr wrap="none" lIns="90000" tIns="46800" rIns="90000" bIns="46800" anchor="ctr"/>
          <a:lstStyle/>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Human</a:t>
            </a:r>
          </a:p>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Responsibility</a:t>
            </a:r>
          </a:p>
        </p:txBody>
      </p:sp>
      <p:sp>
        <p:nvSpPr>
          <p:cNvPr id="316424" name="Rectangle 8"/>
          <p:cNvSpPr>
            <a:spLocks noChangeArrowheads="1"/>
          </p:cNvSpPr>
          <p:nvPr/>
        </p:nvSpPr>
        <p:spPr bwMode="auto">
          <a:xfrm>
            <a:off x="6357938" y="5072063"/>
            <a:ext cx="1500187" cy="947737"/>
          </a:xfrm>
          <a:prstGeom prst="rect">
            <a:avLst/>
          </a:prstGeom>
          <a:solidFill>
            <a:srgbClr val="9ED191"/>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Fulfillment</a:t>
            </a:r>
          </a:p>
        </p:txBody>
      </p:sp>
      <p:sp>
        <p:nvSpPr>
          <p:cNvPr id="316425" name="Oval 9"/>
          <p:cNvSpPr>
            <a:spLocks noChangeArrowheads="1"/>
          </p:cNvSpPr>
          <p:nvPr/>
        </p:nvSpPr>
        <p:spPr bwMode="auto">
          <a:xfrm>
            <a:off x="1000125" y="1928813"/>
            <a:ext cx="2286000" cy="647700"/>
          </a:xfrm>
          <a:prstGeom prst="ellipse">
            <a:avLst/>
          </a:prstGeom>
          <a:noFill/>
          <a:ln w="1651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200">
                <a:latin typeface="Arial" charset="0"/>
                <a:ea typeface="ＭＳ Ｐゴシック" pitchFamily="34" charset="-128"/>
              </a:rPr>
              <a:t>Rom. 8:29</a:t>
            </a:r>
            <a:r>
              <a:rPr kumimoji="0" lang="en-US" sz="2200">
                <a:latin typeface="Arial" charset="0"/>
                <a:ea typeface="ＭＳ Ｐゴシック" pitchFamily="34" charset="-128"/>
              </a:rPr>
              <a:t>～</a:t>
            </a:r>
            <a:r>
              <a:rPr kumimoji="0" lang="en-US" altLang="ko-KR" sz="2200">
                <a:latin typeface="Arial" charset="0"/>
                <a:ea typeface="ＭＳ Ｐゴシック" pitchFamily="34" charset="-128"/>
              </a:rPr>
              <a:t>30</a:t>
            </a:r>
          </a:p>
        </p:txBody>
      </p:sp>
      <p:sp>
        <p:nvSpPr>
          <p:cNvPr id="316426" name="Text Box 10"/>
          <p:cNvSpPr txBox="1">
            <a:spLocks noChangeArrowheads="1"/>
          </p:cNvSpPr>
          <p:nvPr/>
        </p:nvSpPr>
        <p:spPr bwMode="auto">
          <a:xfrm>
            <a:off x="3286125" y="3500438"/>
            <a:ext cx="587375" cy="579437"/>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3200">
                <a:latin typeface="Arial" charset="0"/>
                <a:ea typeface="ＭＳ Ｐゴシック" pitchFamily="34" charset="-128"/>
              </a:rPr>
              <a:t>＋</a:t>
            </a:r>
          </a:p>
        </p:txBody>
      </p:sp>
      <p:sp>
        <p:nvSpPr>
          <p:cNvPr id="316427" name="Line 11"/>
          <p:cNvSpPr>
            <a:spLocks noChangeShapeType="1"/>
          </p:cNvSpPr>
          <p:nvPr/>
        </p:nvSpPr>
        <p:spPr bwMode="auto">
          <a:xfrm>
            <a:off x="5643563" y="3714750"/>
            <a:ext cx="576262" cy="1588"/>
          </a:xfrm>
          <a:prstGeom prst="line">
            <a:avLst/>
          </a:prstGeom>
          <a:noFill/>
          <a:ln w="38160">
            <a:solidFill>
              <a:schemeClr val="tx1"/>
            </a:solidFill>
            <a:miter lim="800000"/>
            <a:headEnd/>
            <a:tailEnd type="triangle" w="med" len="med"/>
          </a:ln>
        </p:spPr>
        <p:txBody>
          <a:bodyPr/>
          <a:lstStyle/>
          <a:p>
            <a:endParaRPr lang="en-US"/>
          </a:p>
        </p:txBody>
      </p:sp>
      <p:sp>
        <p:nvSpPr>
          <p:cNvPr id="316428" name="Text Box 12"/>
          <p:cNvSpPr txBox="1">
            <a:spLocks noChangeArrowheads="1"/>
          </p:cNvSpPr>
          <p:nvPr/>
        </p:nvSpPr>
        <p:spPr bwMode="auto">
          <a:xfrm>
            <a:off x="1792288" y="4572000"/>
            <a:ext cx="668337" cy="498475"/>
          </a:xfrm>
          <a:prstGeom prst="rect">
            <a:avLst/>
          </a:prstGeom>
          <a:noFill/>
          <a:ln w="9525">
            <a:noFill/>
            <a:miter lim="800000"/>
            <a:headEnd/>
            <a:tailEnd/>
          </a:ln>
        </p:spPr>
        <p:txBody>
          <a:bodyPr vert="eaVert" wrap="none" lIns="90000" tIns="46800" rIns="90000" bIns="46800">
            <a:spAutoFit/>
          </a:bodyPr>
          <a:lstStyle/>
          <a:p>
            <a:pPr defTabSz="449263" rtl="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3200">
                <a:latin typeface="Arial" charset="0"/>
                <a:ea typeface="ＭＳ Ｐゴシック" pitchFamily="34" charset="-128"/>
              </a:rPr>
              <a:t>＝</a:t>
            </a:r>
          </a:p>
        </p:txBody>
      </p:sp>
      <p:sp>
        <p:nvSpPr>
          <p:cNvPr id="316429" name="Text Box 13"/>
          <p:cNvSpPr txBox="1">
            <a:spLocks noChangeArrowheads="1"/>
          </p:cNvSpPr>
          <p:nvPr/>
        </p:nvSpPr>
        <p:spPr bwMode="auto">
          <a:xfrm>
            <a:off x="4435475" y="4500563"/>
            <a:ext cx="668338" cy="498475"/>
          </a:xfrm>
          <a:prstGeom prst="rect">
            <a:avLst/>
          </a:prstGeom>
          <a:noFill/>
          <a:ln w="9525">
            <a:noFill/>
            <a:miter lim="800000"/>
            <a:headEnd/>
            <a:tailEnd/>
          </a:ln>
        </p:spPr>
        <p:txBody>
          <a:bodyPr vert="eaVert" wrap="none" lIns="90000" tIns="46800" rIns="90000" bIns="46800">
            <a:spAutoFit/>
          </a:bodyPr>
          <a:lstStyle/>
          <a:p>
            <a:pPr defTabSz="449263" rtl="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3200">
                <a:latin typeface="Arial" charset="0"/>
                <a:ea typeface="ＭＳ Ｐゴシック" pitchFamily="34" charset="-128"/>
              </a:rPr>
              <a:t>＝</a:t>
            </a:r>
          </a:p>
        </p:txBody>
      </p:sp>
      <p:sp>
        <p:nvSpPr>
          <p:cNvPr id="316430" name="Text Box 14"/>
          <p:cNvSpPr txBox="1">
            <a:spLocks noChangeArrowheads="1"/>
          </p:cNvSpPr>
          <p:nvPr/>
        </p:nvSpPr>
        <p:spPr bwMode="auto">
          <a:xfrm>
            <a:off x="6864350" y="4500563"/>
            <a:ext cx="668338" cy="498475"/>
          </a:xfrm>
          <a:prstGeom prst="rect">
            <a:avLst/>
          </a:prstGeom>
          <a:noFill/>
          <a:ln w="9525">
            <a:noFill/>
            <a:miter lim="800000"/>
            <a:headEnd/>
            <a:tailEnd/>
          </a:ln>
        </p:spPr>
        <p:txBody>
          <a:bodyPr vert="eaVert" wrap="none" lIns="90000" tIns="46800" rIns="90000" bIns="46800">
            <a:spAutoFit/>
          </a:bodyPr>
          <a:lstStyle/>
          <a:p>
            <a:pPr defTabSz="449263" rtl="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3200">
                <a:latin typeface="Arial" charset="0"/>
                <a:ea typeface="ＭＳ Ｐゴシック" pitchFamily="34" charset="-128"/>
              </a:rPr>
              <a:t>＝</a:t>
            </a: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Line 1"/>
          <p:cNvSpPr>
            <a:spLocks noChangeShapeType="1"/>
          </p:cNvSpPr>
          <p:nvPr/>
        </p:nvSpPr>
        <p:spPr bwMode="auto">
          <a:xfrm flipV="1">
            <a:off x="1285875" y="5357813"/>
            <a:ext cx="431800" cy="301625"/>
          </a:xfrm>
          <a:prstGeom prst="line">
            <a:avLst/>
          </a:prstGeom>
          <a:noFill/>
          <a:ln w="25400">
            <a:solidFill>
              <a:schemeClr val="tx1"/>
            </a:solidFill>
            <a:miter lim="800000"/>
            <a:headEnd/>
            <a:tailEnd/>
          </a:ln>
        </p:spPr>
        <p:txBody>
          <a:bodyPr/>
          <a:lstStyle/>
          <a:p>
            <a:endParaRPr lang="en-US"/>
          </a:p>
        </p:txBody>
      </p:sp>
      <p:sp>
        <p:nvSpPr>
          <p:cNvPr id="317442" name="Line 2"/>
          <p:cNvSpPr>
            <a:spLocks noChangeShapeType="1"/>
          </p:cNvSpPr>
          <p:nvPr/>
        </p:nvSpPr>
        <p:spPr bwMode="auto">
          <a:xfrm>
            <a:off x="1285875" y="5857875"/>
            <a:ext cx="431800" cy="215900"/>
          </a:xfrm>
          <a:prstGeom prst="line">
            <a:avLst/>
          </a:prstGeom>
          <a:noFill/>
          <a:ln w="25400">
            <a:solidFill>
              <a:schemeClr val="tx1"/>
            </a:solidFill>
            <a:miter lim="800000"/>
            <a:headEnd/>
            <a:tailEnd/>
          </a:ln>
        </p:spPr>
        <p:txBody>
          <a:bodyPr/>
          <a:lstStyle/>
          <a:p>
            <a:endParaRPr lang="en-US"/>
          </a:p>
        </p:txBody>
      </p:sp>
      <p:sp>
        <p:nvSpPr>
          <p:cNvPr id="317443" name="Rectangle 3"/>
          <p:cNvSpPr>
            <a:spLocks noChangeArrowheads="1"/>
          </p:cNvSpPr>
          <p:nvPr/>
        </p:nvSpPr>
        <p:spPr bwMode="auto">
          <a:xfrm>
            <a:off x="357188" y="571500"/>
            <a:ext cx="8567737" cy="4054475"/>
          </a:xfrm>
          <a:prstGeom prst="rect">
            <a:avLst/>
          </a:prstGeom>
          <a:noFill/>
          <a:ln w="9525">
            <a:noFill/>
            <a:miter lim="800000"/>
            <a:headEnd/>
            <a:tailEnd/>
          </a:ln>
        </p:spPr>
        <p:txBody>
          <a:bodyPr lIns="90000" tIns="46800" rIns="90000" bIns="46800">
            <a:spAutoFit/>
          </a:bodyPr>
          <a:lstStyle/>
          <a:p>
            <a:pPr marL="457200" indent="-457200" defTabSz="449263">
              <a:lnSpc>
                <a:spcPct val="135000"/>
              </a:lnSpc>
              <a:buClr>
                <a:srgbClr val="FFFF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1) Rom. 8/29</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30 “For those whom He foreknew He also predestined…”</a:t>
            </a:r>
          </a:p>
          <a:p>
            <a:pPr marL="457200" indent="-457200" defTabSz="449263">
              <a:lnSpc>
                <a:spcPct val="135000"/>
              </a:lnSpc>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God’s predestination concerning an individual’s glorification is thus contingent upon the </a:t>
            </a:r>
          </a:p>
          <a:p>
            <a:pPr marL="457200" indent="-457200" defTabSz="449263">
              <a:lnSpc>
                <a:spcPct val="135000"/>
              </a:lnSpc>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fulfillment of his portion of responsibility. Because the biblical verse does not mention the </a:t>
            </a:r>
          </a:p>
          <a:p>
            <a:pPr marL="457200" indent="-457200" defTabSz="449263">
              <a:lnSpc>
                <a:spcPct val="135000"/>
              </a:lnSpc>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human portion of responsibility, people may misinterpret it to mean that all affairs are </a:t>
            </a:r>
          </a:p>
          <a:p>
            <a:pPr marL="457200" indent="-457200" defTabSz="449263">
              <a:lnSpc>
                <a:spcPct val="135000"/>
              </a:lnSpc>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determined solely by God’s absolute predestination. </a:t>
            </a:r>
          </a:p>
          <a:p>
            <a:pPr marL="457200" indent="-457200" defTabSz="449263">
              <a:lnSpc>
                <a:spcPct val="135000"/>
              </a:lnSpc>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2) Rom. 9/15</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16   “I will have mercy on whom I have mercy…”</a:t>
            </a:r>
          </a:p>
          <a:p>
            <a:pPr marL="457200" indent="-457200" defTabSz="449263">
              <a:lnSpc>
                <a:spcPct val="13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This verse was written to emphasize the power and grace of God.</a:t>
            </a:r>
          </a:p>
          <a:p>
            <a:pPr marL="457200" indent="-457200" defTabSz="449263">
              <a:lnSpc>
                <a:spcPct val="135000"/>
              </a:lnSpc>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3) Rom. 9/21   Has the potter no right over the clay…</a:t>
            </a:r>
          </a:p>
          <a:p>
            <a:pPr marL="457200" indent="-457200" defTabSz="449263">
              <a:lnSpc>
                <a:spcPct val="135000"/>
              </a:lnSpc>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This verse teaches us that fallen people have become like refuse, fit to be discarded, and </a:t>
            </a:r>
          </a:p>
          <a:p>
            <a:pPr marL="457200" indent="-457200" defTabSz="449263">
              <a:lnSpc>
                <a:spcPct val="135000"/>
              </a:lnSpc>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in such a state, no matter how God may treat them, they have no cause to complain.</a:t>
            </a:r>
          </a:p>
          <a:p>
            <a:pPr marL="457200" indent="-457200" defTabSz="449263">
              <a:lnSpc>
                <a:spcPct val="135000"/>
              </a:lnSpc>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4) Rom. 9/11   God favored Jacob over Esau from before they were born</a:t>
            </a:r>
          </a:p>
          <a:p>
            <a:pPr marL="457200" indent="-457200" defTabSz="449263">
              <a:lnSpc>
                <a:spcPct val="13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This was in order to set up a certain course in the providence of restoration.</a:t>
            </a:r>
          </a:p>
        </p:txBody>
      </p:sp>
      <p:sp>
        <p:nvSpPr>
          <p:cNvPr id="317444" name="Oval 4"/>
          <p:cNvSpPr>
            <a:spLocks noChangeArrowheads="1"/>
          </p:cNvSpPr>
          <p:nvPr/>
        </p:nvSpPr>
        <p:spPr bwMode="auto">
          <a:xfrm>
            <a:off x="714375" y="5500688"/>
            <a:ext cx="646113" cy="503237"/>
          </a:xfrm>
          <a:prstGeom prst="ellipse">
            <a:avLst/>
          </a:prstGeom>
          <a:solidFill>
            <a:srgbClr val="265AA9"/>
          </a:solidFill>
          <a:ln w="254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Adam</a:t>
            </a:r>
          </a:p>
        </p:txBody>
      </p:sp>
      <p:sp>
        <p:nvSpPr>
          <p:cNvPr id="317445" name="Oval 5"/>
          <p:cNvSpPr>
            <a:spLocks noChangeArrowheads="1"/>
          </p:cNvSpPr>
          <p:nvPr/>
        </p:nvSpPr>
        <p:spPr bwMode="auto">
          <a:xfrm>
            <a:off x="1714500" y="5786438"/>
            <a:ext cx="576263" cy="431800"/>
          </a:xfrm>
          <a:prstGeom prst="ellipse">
            <a:avLst/>
          </a:prstGeom>
          <a:solidFill>
            <a:srgbClr val="9ED191"/>
          </a:solidFill>
          <a:ln w="1905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Abel</a:t>
            </a:r>
          </a:p>
        </p:txBody>
      </p:sp>
      <p:sp>
        <p:nvSpPr>
          <p:cNvPr id="317446" name="Oval 6"/>
          <p:cNvSpPr>
            <a:spLocks noChangeArrowheads="1"/>
          </p:cNvSpPr>
          <p:nvPr/>
        </p:nvSpPr>
        <p:spPr bwMode="auto">
          <a:xfrm>
            <a:off x="1714500" y="5072063"/>
            <a:ext cx="576263" cy="431800"/>
          </a:xfrm>
          <a:prstGeom prst="ellipse">
            <a:avLst/>
          </a:prstGeom>
          <a:solidFill>
            <a:srgbClr val="F79331"/>
          </a:solidFill>
          <a:ln w="1905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Cain</a:t>
            </a:r>
          </a:p>
        </p:txBody>
      </p:sp>
      <p:sp>
        <p:nvSpPr>
          <p:cNvPr id="317447" name="Line 7"/>
          <p:cNvSpPr>
            <a:spLocks noChangeShapeType="1"/>
          </p:cNvSpPr>
          <p:nvPr/>
        </p:nvSpPr>
        <p:spPr bwMode="auto">
          <a:xfrm flipV="1">
            <a:off x="2928938" y="5357813"/>
            <a:ext cx="431800" cy="301625"/>
          </a:xfrm>
          <a:prstGeom prst="line">
            <a:avLst/>
          </a:prstGeom>
          <a:noFill/>
          <a:ln w="25400">
            <a:solidFill>
              <a:schemeClr val="tx1"/>
            </a:solidFill>
            <a:miter lim="800000"/>
            <a:headEnd/>
            <a:tailEnd/>
          </a:ln>
        </p:spPr>
        <p:txBody>
          <a:bodyPr/>
          <a:lstStyle/>
          <a:p>
            <a:endParaRPr lang="en-US"/>
          </a:p>
        </p:txBody>
      </p:sp>
      <p:sp>
        <p:nvSpPr>
          <p:cNvPr id="317448" name="Line 8"/>
          <p:cNvSpPr>
            <a:spLocks noChangeShapeType="1"/>
          </p:cNvSpPr>
          <p:nvPr/>
        </p:nvSpPr>
        <p:spPr bwMode="auto">
          <a:xfrm>
            <a:off x="2928938" y="5786438"/>
            <a:ext cx="431800" cy="215900"/>
          </a:xfrm>
          <a:prstGeom prst="line">
            <a:avLst/>
          </a:prstGeom>
          <a:noFill/>
          <a:ln w="25400">
            <a:solidFill>
              <a:schemeClr val="tx1"/>
            </a:solidFill>
            <a:miter lim="800000"/>
            <a:headEnd/>
            <a:tailEnd/>
          </a:ln>
        </p:spPr>
        <p:txBody>
          <a:bodyPr/>
          <a:lstStyle/>
          <a:p>
            <a:endParaRPr lang="en-US"/>
          </a:p>
        </p:txBody>
      </p:sp>
      <p:sp>
        <p:nvSpPr>
          <p:cNvPr id="317449" name="Oval 9"/>
          <p:cNvSpPr>
            <a:spLocks noChangeArrowheads="1"/>
          </p:cNvSpPr>
          <p:nvPr/>
        </p:nvSpPr>
        <p:spPr bwMode="auto">
          <a:xfrm>
            <a:off x="2357438" y="5500688"/>
            <a:ext cx="647700" cy="503237"/>
          </a:xfrm>
          <a:prstGeom prst="ellipse">
            <a:avLst/>
          </a:prstGeom>
          <a:solidFill>
            <a:srgbClr val="265AA9"/>
          </a:solidFill>
          <a:ln w="254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Isaac</a:t>
            </a:r>
          </a:p>
        </p:txBody>
      </p:sp>
      <p:sp>
        <p:nvSpPr>
          <p:cNvPr id="317450" name="Oval 10"/>
          <p:cNvSpPr>
            <a:spLocks noChangeArrowheads="1"/>
          </p:cNvSpPr>
          <p:nvPr/>
        </p:nvSpPr>
        <p:spPr bwMode="auto">
          <a:xfrm>
            <a:off x="3357563" y="5715000"/>
            <a:ext cx="576262" cy="431800"/>
          </a:xfrm>
          <a:prstGeom prst="ellipse">
            <a:avLst/>
          </a:prstGeom>
          <a:solidFill>
            <a:srgbClr val="9ED191"/>
          </a:solidFill>
          <a:ln w="1905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Jacob</a:t>
            </a:r>
          </a:p>
        </p:txBody>
      </p:sp>
      <p:sp>
        <p:nvSpPr>
          <p:cNvPr id="317451" name="Oval 11"/>
          <p:cNvSpPr>
            <a:spLocks noChangeArrowheads="1"/>
          </p:cNvSpPr>
          <p:nvPr/>
        </p:nvSpPr>
        <p:spPr bwMode="auto">
          <a:xfrm>
            <a:off x="3357563" y="5072063"/>
            <a:ext cx="576262" cy="431800"/>
          </a:xfrm>
          <a:prstGeom prst="ellipse">
            <a:avLst/>
          </a:prstGeom>
          <a:solidFill>
            <a:srgbClr val="FF9900"/>
          </a:solidFill>
          <a:ln w="1905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Esau</a:t>
            </a:r>
          </a:p>
        </p:txBody>
      </p:sp>
      <p:sp>
        <p:nvSpPr>
          <p:cNvPr id="317452" name="Line 12"/>
          <p:cNvSpPr>
            <a:spLocks noChangeShapeType="1"/>
          </p:cNvSpPr>
          <p:nvPr/>
        </p:nvSpPr>
        <p:spPr bwMode="auto">
          <a:xfrm>
            <a:off x="5000625" y="4786313"/>
            <a:ext cx="1588" cy="1511300"/>
          </a:xfrm>
          <a:prstGeom prst="line">
            <a:avLst/>
          </a:prstGeom>
          <a:noFill/>
          <a:ln w="28440" cap="rnd">
            <a:solidFill>
              <a:schemeClr val="tx1"/>
            </a:solidFill>
            <a:prstDash val="sysDot"/>
            <a:miter lim="800000"/>
            <a:headEnd/>
            <a:tailEnd/>
          </a:ln>
        </p:spPr>
        <p:txBody>
          <a:bodyPr/>
          <a:lstStyle/>
          <a:p>
            <a:endParaRPr lang="en-US"/>
          </a:p>
        </p:txBody>
      </p:sp>
      <p:sp>
        <p:nvSpPr>
          <p:cNvPr id="317453" name="Text Box 13"/>
          <p:cNvSpPr txBox="1">
            <a:spLocks noChangeArrowheads="1"/>
          </p:cNvSpPr>
          <p:nvPr/>
        </p:nvSpPr>
        <p:spPr bwMode="auto">
          <a:xfrm>
            <a:off x="4071938" y="5072063"/>
            <a:ext cx="4330700" cy="336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Hated           Responsibility ⇒ Is loved by God</a:t>
            </a:r>
          </a:p>
        </p:txBody>
      </p:sp>
      <p:sp>
        <p:nvSpPr>
          <p:cNvPr id="317454" name="Text Box 14"/>
          <p:cNvSpPr txBox="1">
            <a:spLocks noChangeArrowheads="1"/>
          </p:cNvSpPr>
          <p:nvPr/>
        </p:nvSpPr>
        <p:spPr bwMode="auto">
          <a:xfrm>
            <a:off x="4071938" y="5715000"/>
            <a:ext cx="4816475" cy="336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Loved           Responsibility X⇒ Is not loved by God</a:t>
            </a:r>
          </a:p>
        </p:txBody>
      </p:sp>
      <p:sp>
        <p:nvSpPr>
          <p:cNvPr id="317455" name="Text Box 15"/>
          <p:cNvSpPr txBox="1">
            <a:spLocks noChangeArrowheads="1"/>
          </p:cNvSpPr>
          <p:nvPr/>
        </p:nvSpPr>
        <p:spPr bwMode="auto">
          <a:xfrm>
            <a:off x="4643438" y="5357813"/>
            <a:ext cx="666750" cy="336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Earth</a:t>
            </a:r>
          </a:p>
        </p:txBody>
      </p:sp>
      <p:sp>
        <p:nvSpPr>
          <p:cNvPr id="317456" name="Line 16"/>
          <p:cNvSpPr>
            <a:spLocks noChangeShapeType="1"/>
          </p:cNvSpPr>
          <p:nvPr/>
        </p:nvSpPr>
        <p:spPr bwMode="auto">
          <a:xfrm>
            <a:off x="4786313" y="5214938"/>
            <a:ext cx="503237" cy="1587"/>
          </a:xfrm>
          <a:prstGeom prst="line">
            <a:avLst/>
          </a:prstGeom>
          <a:noFill/>
          <a:ln w="28440">
            <a:solidFill>
              <a:schemeClr val="tx1"/>
            </a:solidFill>
            <a:miter lim="800000"/>
            <a:headEnd/>
            <a:tailEnd type="triangle" w="med" len="med"/>
          </a:ln>
        </p:spPr>
        <p:txBody>
          <a:bodyPr/>
          <a:lstStyle/>
          <a:p>
            <a:endParaRPr lang="en-US"/>
          </a:p>
        </p:txBody>
      </p:sp>
      <p:sp>
        <p:nvSpPr>
          <p:cNvPr id="317457" name="Line 17"/>
          <p:cNvSpPr>
            <a:spLocks noChangeShapeType="1"/>
          </p:cNvSpPr>
          <p:nvPr/>
        </p:nvSpPr>
        <p:spPr bwMode="auto">
          <a:xfrm>
            <a:off x="4786313" y="5929313"/>
            <a:ext cx="503237" cy="1587"/>
          </a:xfrm>
          <a:prstGeom prst="line">
            <a:avLst/>
          </a:prstGeom>
          <a:noFill/>
          <a:ln w="28440">
            <a:solidFill>
              <a:schemeClr val="tx1"/>
            </a:solidFill>
            <a:miter lim="800000"/>
            <a:headEnd/>
            <a:tailEnd type="triangle" w="med" len="med"/>
          </a:ln>
        </p:spPr>
        <p:txBody>
          <a:bodyPr/>
          <a:lstStyle/>
          <a:p>
            <a:endParaRPr lang="en-US"/>
          </a:p>
        </p:txBody>
      </p:sp>
      <p:sp>
        <p:nvSpPr>
          <p:cNvPr id="317458" name="Text Box 18"/>
          <p:cNvSpPr txBox="1">
            <a:spLocks noChangeArrowheads="1"/>
          </p:cNvSpPr>
          <p:nvPr/>
        </p:nvSpPr>
        <p:spPr bwMode="auto">
          <a:xfrm>
            <a:off x="3929063" y="4714875"/>
            <a:ext cx="2263775" cy="36671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a:t>
            </a:r>
            <a:r>
              <a:rPr kumimoji="0" lang="en-US" altLang="ko-KR" sz="1600">
                <a:solidFill>
                  <a:srgbClr val="D65529"/>
                </a:solidFill>
                <a:latin typeface="Arial" charset="0"/>
                <a:ea typeface="ＭＳ Ｐゴシック" pitchFamily="34" charset="-128"/>
              </a:rPr>
              <a:t>〔Womb〕</a:t>
            </a:r>
            <a:r>
              <a:rPr kumimoji="0" lang="en-US" sz="1600">
                <a:latin typeface="Arial" charset="0"/>
                <a:ea typeface="ＭＳ Ｐゴシック" pitchFamily="34" charset="-128"/>
              </a:rPr>
              <a:t>　　　</a:t>
            </a:r>
            <a:r>
              <a:rPr kumimoji="0" lang="en-US" altLang="ko-KR" sz="1600">
                <a:solidFill>
                  <a:srgbClr val="D65529"/>
                </a:solidFill>
                <a:latin typeface="Arial" charset="0"/>
                <a:ea typeface="ＭＳ Ｐゴシック" pitchFamily="34" charset="-128"/>
              </a:rPr>
              <a:t>〔Earth〕</a:t>
            </a:r>
            <a:r>
              <a:rPr kumimoji="0" lang="en-US" sz="1600">
                <a:solidFill>
                  <a:srgbClr val="D65529"/>
                </a:solidFill>
                <a:latin typeface="Arial" charset="0"/>
                <a:ea typeface="ＭＳ Ｐゴシック" pitchFamily="34" charset="-128"/>
              </a:rPr>
              <a:t>　</a:t>
            </a:r>
          </a:p>
        </p:txBody>
      </p:sp>
      <p:sp>
        <p:nvSpPr>
          <p:cNvPr id="317459" name="Text Box 19"/>
          <p:cNvSpPr txBox="1">
            <a:spLocks noChangeArrowheads="1"/>
          </p:cNvSpPr>
          <p:nvPr/>
        </p:nvSpPr>
        <p:spPr bwMode="auto">
          <a:xfrm>
            <a:off x="7891463" y="6456363"/>
            <a:ext cx="1084262" cy="336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-The End-</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14500" y="2060575"/>
            <a:ext cx="5578475" cy="1387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8500">
                <a:latin typeface="Arial" charset="0"/>
                <a:ea typeface="ＭＳ Ｐゴシック" pitchFamily="34" charset="-128"/>
              </a:rPr>
              <a:t>Christology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 calcmode="lin" valueType="num">
                                      <p:cBhvr additive="repl">
                                        <p:cTn id="7" dur="500" fill="hold"/>
                                        <p:tgtEl>
                                          <p:spTgt spid="2"/>
                                        </p:tgtEl>
                                        <p:attrNameLst>
                                          <p:attrName>ppt_w</p:attrName>
                                        </p:attrNameLst>
                                      </p:cBhvr>
                                      <p:tavLst>
                                        <p:tav tm="100000">
                                          <p:val>
                                            <p:strVal val="0"/>
                                          </p:val>
                                        </p:tav>
                                        <p:tav>
                                          <p:val>
                                            <p:strVal val="#ppt_w"/>
                                          </p:val>
                                        </p:tav>
                                      </p:tavLst>
                                    </p:anim>
                                    <p:anim calcmode="lin" valueType="num">
                                      <p:cBhvr additive="repl">
                                        <p:cTn id="8" dur="500" fill="hold"/>
                                        <p:tgtEl>
                                          <p:spTgt spid="2"/>
                                        </p:tgtEl>
                                        <p:attrNameLst>
                                          <p:attrName>ppt_h</p:attrName>
                                        </p:attrNameLst>
                                      </p:cBhvr>
                                      <p:tavLst>
                                        <p:tav tm="100000">
                                          <p:val>
                                            <p:strVal val="0"/>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1"/>
          <p:cNvSpPr>
            <a:spLocks noChangeArrowheads="1"/>
          </p:cNvSpPr>
          <p:nvPr/>
        </p:nvSpPr>
        <p:spPr bwMode="auto">
          <a:xfrm>
            <a:off x="571500" y="1500188"/>
            <a:ext cx="8229600" cy="3190875"/>
          </a:xfrm>
          <a:prstGeom prst="rect">
            <a:avLst/>
          </a:prstGeom>
          <a:noFill/>
          <a:ln w="9525">
            <a:noFill/>
            <a:miter lim="800000"/>
            <a:headEnd/>
            <a:tailEnd/>
          </a:ln>
        </p:spPr>
        <p:txBody>
          <a:bodyPr lIns="90000" tIns="46800" rIns="90000" bIns="46800">
            <a:spAutoFit/>
          </a:bodyPr>
          <a:lstStyle/>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500">
                <a:latin typeface="Arial" charset="0"/>
                <a:ea typeface="ＭＳ Ｐゴシック" pitchFamily="34" charset="-128"/>
              </a:rPr>
              <a:t>　 </a:t>
            </a:r>
            <a:r>
              <a:rPr kumimoji="0" lang="en-US" altLang="ko-KR" sz="2000">
                <a:latin typeface="Arial" charset="0"/>
                <a:ea typeface="ＭＳ Ｐゴシック" pitchFamily="34" charset="-128"/>
              </a:rPr>
              <a:t>For fallen people who seek salvation, perhaps the most important questions among the many they must resolve concern Christology. Issues which fall within its scope include the Trinity, which deals with the relationship between God, Jesus and the Holy Spirit, as well as rebirth and the relationship between Jesus, the Holy Spirit and fallen people.</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   Until now, the controversies surrounding these issues have never been clearly settled. Consequently, considerable confusion remains in Christian doctrine and ways of faith.</a:t>
            </a:r>
          </a:p>
        </p:txBody>
      </p:sp>
      <p:sp>
        <p:nvSpPr>
          <p:cNvPr id="319490" name="Text Box 2"/>
          <p:cNvSpPr txBox="1">
            <a:spLocks noChangeArrowheads="1"/>
          </p:cNvSpPr>
          <p:nvPr/>
        </p:nvSpPr>
        <p:spPr bwMode="auto">
          <a:xfrm>
            <a:off x="3286125" y="714375"/>
            <a:ext cx="2568575" cy="6413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3600">
                <a:latin typeface="Arial" charset="0"/>
                <a:ea typeface="ＭＳ Ｐゴシック" pitchFamily="34" charset="-128"/>
              </a:rPr>
              <a:t>Introduction</a:t>
            </a:r>
          </a:p>
        </p:txBody>
      </p:sp>
      <p:sp>
        <p:nvSpPr>
          <p:cNvPr id="319491" name="Text Box 3"/>
          <p:cNvSpPr txBox="1">
            <a:spLocks noChangeArrowheads="1"/>
          </p:cNvSpPr>
          <p:nvPr/>
        </p:nvSpPr>
        <p:spPr bwMode="auto">
          <a:xfrm>
            <a:off x="1928813" y="5072063"/>
            <a:ext cx="2978150" cy="10969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200">
                <a:latin typeface="Arial" charset="0"/>
                <a:ea typeface="ＭＳ Ｐゴシック" pitchFamily="34" charset="-128"/>
              </a:rPr>
              <a:t>Is Jesus God Himself?</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200">
                <a:latin typeface="Arial" charset="0"/>
                <a:ea typeface="ＭＳ Ｐゴシック" pitchFamily="34" charset="-128"/>
              </a:rPr>
              <a:t>What is Rebirth?</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200">
                <a:latin typeface="Arial" charset="0"/>
                <a:ea typeface="ＭＳ Ｐゴシック" pitchFamily="34" charset="-128"/>
              </a:rPr>
              <a:t>What is the Trinity?</a:t>
            </a:r>
          </a:p>
        </p:txBody>
      </p:sp>
      <p:sp>
        <p:nvSpPr>
          <p:cNvPr id="319492" name="AutoShape 4"/>
          <p:cNvSpPr>
            <a:spLocks/>
          </p:cNvSpPr>
          <p:nvPr/>
        </p:nvSpPr>
        <p:spPr bwMode="auto">
          <a:xfrm>
            <a:off x="1785938" y="5143500"/>
            <a:ext cx="142875" cy="928688"/>
          </a:xfrm>
          <a:prstGeom prst="leftBracket">
            <a:avLst>
              <a:gd name="adj" fmla="val 58801"/>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Oval 1"/>
          <p:cNvSpPr>
            <a:spLocks noChangeArrowheads="1"/>
          </p:cNvSpPr>
          <p:nvPr/>
        </p:nvSpPr>
        <p:spPr bwMode="auto">
          <a:xfrm>
            <a:off x="5429250" y="2428875"/>
            <a:ext cx="838200" cy="533400"/>
          </a:xfrm>
          <a:prstGeom prst="ellipse">
            <a:avLst/>
          </a:prstGeom>
          <a:solidFill>
            <a:srgbClr val="F8D8E7"/>
          </a:solidFill>
          <a:ln w="19050">
            <a:solidFill>
              <a:schemeClr val="tx1"/>
            </a:solidFill>
            <a:miter lim="800000"/>
            <a:headEnd/>
            <a:tailEnd/>
          </a:ln>
        </p:spPr>
        <p:txBody>
          <a:bodyPr wrap="none" lIns="90000" tIns="46800" rIns="90000" bIns="46800" anchor="ctr"/>
          <a:lstStyle/>
          <a:p>
            <a:pPr algn="ct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Mind</a:t>
            </a:r>
          </a:p>
        </p:txBody>
      </p:sp>
      <p:sp>
        <p:nvSpPr>
          <p:cNvPr id="320514" name="Oval 2"/>
          <p:cNvSpPr>
            <a:spLocks noChangeArrowheads="1"/>
          </p:cNvSpPr>
          <p:nvPr/>
        </p:nvSpPr>
        <p:spPr bwMode="auto">
          <a:xfrm>
            <a:off x="5357813" y="3857625"/>
            <a:ext cx="928687" cy="642938"/>
          </a:xfrm>
          <a:prstGeom prst="ellipse">
            <a:avLst/>
          </a:prstGeom>
          <a:solidFill>
            <a:srgbClr val="265AA9"/>
          </a:solidFill>
          <a:ln w="19050">
            <a:solidFill>
              <a:schemeClr val="tx1"/>
            </a:solidFill>
            <a:miter lim="800000"/>
            <a:headEnd/>
            <a:tailEnd/>
          </a:ln>
        </p:spPr>
        <p:txBody>
          <a:bodyPr wrap="none" lIns="90000" tIns="46800" rIns="90000" bIns="46800" anchor="ctr"/>
          <a:lstStyle/>
          <a:p>
            <a:pPr algn="ct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Body</a:t>
            </a:r>
          </a:p>
        </p:txBody>
      </p:sp>
      <p:sp>
        <p:nvSpPr>
          <p:cNvPr id="320515" name="Oval 3"/>
          <p:cNvSpPr>
            <a:spLocks noChangeArrowheads="1"/>
          </p:cNvSpPr>
          <p:nvPr/>
        </p:nvSpPr>
        <p:spPr bwMode="auto">
          <a:xfrm>
            <a:off x="2428875" y="2286000"/>
            <a:ext cx="1447800" cy="762000"/>
          </a:xfrm>
          <a:prstGeom prst="ellipse">
            <a:avLst/>
          </a:prstGeom>
          <a:solidFill>
            <a:srgbClr val="F2EC34"/>
          </a:solidFill>
          <a:ln w="19050">
            <a:solidFill>
              <a:schemeClr val="tx1"/>
            </a:solidFill>
            <a:miter lim="800000"/>
            <a:headEnd/>
            <a:tailEnd/>
          </a:ln>
        </p:spPr>
        <p:txBody>
          <a:bodyPr wrap="none" lIns="90000" tIns="46800" rIns="90000" bIns="46800" anchor="ctr"/>
          <a:lstStyle/>
          <a:p>
            <a:pPr algn="ct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God</a:t>
            </a:r>
          </a:p>
        </p:txBody>
      </p:sp>
      <p:sp>
        <p:nvSpPr>
          <p:cNvPr id="320516" name="Oval 4"/>
          <p:cNvSpPr>
            <a:spLocks noChangeArrowheads="1"/>
          </p:cNvSpPr>
          <p:nvPr/>
        </p:nvSpPr>
        <p:spPr bwMode="auto">
          <a:xfrm>
            <a:off x="2428875" y="3786188"/>
            <a:ext cx="1447800" cy="762000"/>
          </a:xfrm>
          <a:prstGeom prst="ellipse">
            <a:avLst/>
          </a:prstGeom>
          <a:solidFill>
            <a:srgbClr val="265AA9"/>
          </a:solidFill>
          <a:ln w="19050">
            <a:solidFill>
              <a:schemeClr val="tx1"/>
            </a:solidFill>
            <a:miter lim="800000"/>
            <a:headEnd/>
            <a:tailEnd/>
          </a:ln>
        </p:spPr>
        <p:txBody>
          <a:bodyPr wrap="none" lIns="90000" tIns="46800" rIns="90000" bIns="46800" anchor="ctr"/>
          <a:lstStyle/>
          <a:p>
            <a:pPr algn="ct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True</a:t>
            </a:r>
          </a:p>
          <a:p>
            <a:pPr algn="ct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Person</a:t>
            </a:r>
          </a:p>
        </p:txBody>
      </p:sp>
      <p:sp>
        <p:nvSpPr>
          <p:cNvPr id="320517" name="Text Box 5"/>
          <p:cNvSpPr txBox="1">
            <a:spLocks noChangeArrowheads="1"/>
          </p:cNvSpPr>
          <p:nvPr/>
        </p:nvSpPr>
        <p:spPr bwMode="auto">
          <a:xfrm>
            <a:off x="3429000" y="3143250"/>
            <a:ext cx="1196975" cy="396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Oneness</a:t>
            </a:r>
          </a:p>
        </p:txBody>
      </p:sp>
      <p:grpSp>
        <p:nvGrpSpPr>
          <p:cNvPr id="320518" name="Group 6"/>
          <p:cNvGrpSpPr>
            <a:grpSpLocks/>
          </p:cNvGrpSpPr>
          <p:nvPr/>
        </p:nvGrpSpPr>
        <p:grpSpPr bwMode="auto">
          <a:xfrm>
            <a:off x="4000500" y="2714625"/>
            <a:ext cx="1293813" cy="1524000"/>
            <a:chOff x="2519" y="1398"/>
            <a:chExt cx="815" cy="960"/>
          </a:xfrm>
        </p:grpSpPr>
        <p:sp>
          <p:nvSpPr>
            <p:cNvPr id="320532" name="Line 7"/>
            <p:cNvSpPr>
              <a:spLocks noChangeShapeType="1"/>
            </p:cNvSpPr>
            <p:nvPr/>
          </p:nvSpPr>
          <p:spPr bwMode="auto">
            <a:xfrm>
              <a:off x="2519" y="1398"/>
              <a:ext cx="816" cy="1"/>
            </a:xfrm>
            <a:prstGeom prst="line">
              <a:avLst/>
            </a:prstGeom>
            <a:noFill/>
            <a:ln w="57240">
              <a:solidFill>
                <a:schemeClr val="tx1"/>
              </a:solidFill>
              <a:prstDash val="sysDot"/>
              <a:miter lim="800000"/>
              <a:headEnd/>
              <a:tailEnd/>
            </a:ln>
          </p:spPr>
          <p:txBody>
            <a:bodyPr/>
            <a:lstStyle/>
            <a:p>
              <a:endParaRPr lang="en-US"/>
            </a:p>
          </p:txBody>
        </p:sp>
        <p:sp>
          <p:nvSpPr>
            <p:cNvPr id="320533" name="Line 8"/>
            <p:cNvSpPr>
              <a:spLocks noChangeShapeType="1"/>
            </p:cNvSpPr>
            <p:nvPr/>
          </p:nvSpPr>
          <p:spPr bwMode="auto">
            <a:xfrm>
              <a:off x="2519" y="2358"/>
              <a:ext cx="816" cy="1"/>
            </a:xfrm>
            <a:prstGeom prst="line">
              <a:avLst/>
            </a:prstGeom>
            <a:noFill/>
            <a:ln w="57240">
              <a:solidFill>
                <a:schemeClr val="tx1"/>
              </a:solidFill>
              <a:prstDash val="sysDot"/>
              <a:miter lim="800000"/>
              <a:headEnd/>
              <a:tailEnd/>
            </a:ln>
          </p:spPr>
          <p:txBody>
            <a:bodyPr/>
            <a:lstStyle/>
            <a:p>
              <a:endParaRPr lang="en-US"/>
            </a:p>
          </p:txBody>
        </p:sp>
      </p:grpSp>
      <p:sp>
        <p:nvSpPr>
          <p:cNvPr id="320519" name="Line 9"/>
          <p:cNvSpPr>
            <a:spLocks noChangeShapeType="1"/>
          </p:cNvSpPr>
          <p:nvPr/>
        </p:nvSpPr>
        <p:spPr bwMode="auto">
          <a:xfrm flipV="1">
            <a:off x="5715000" y="3071813"/>
            <a:ext cx="1588" cy="698500"/>
          </a:xfrm>
          <a:prstGeom prst="line">
            <a:avLst/>
          </a:prstGeom>
          <a:noFill/>
          <a:ln w="57240">
            <a:solidFill>
              <a:schemeClr val="tx1"/>
            </a:solidFill>
            <a:miter lim="800000"/>
            <a:headEnd/>
            <a:tailEnd type="triangle" w="med" len="med"/>
          </a:ln>
        </p:spPr>
        <p:txBody>
          <a:bodyPr/>
          <a:lstStyle/>
          <a:p>
            <a:endParaRPr lang="en-US"/>
          </a:p>
        </p:txBody>
      </p:sp>
      <p:sp>
        <p:nvSpPr>
          <p:cNvPr id="320520" name="Line 10"/>
          <p:cNvSpPr>
            <a:spLocks noChangeShapeType="1"/>
          </p:cNvSpPr>
          <p:nvPr/>
        </p:nvSpPr>
        <p:spPr bwMode="auto">
          <a:xfrm flipV="1">
            <a:off x="3071813" y="3071813"/>
            <a:ext cx="1587" cy="698500"/>
          </a:xfrm>
          <a:prstGeom prst="line">
            <a:avLst/>
          </a:prstGeom>
          <a:noFill/>
          <a:ln w="57240">
            <a:solidFill>
              <a:schemeClr val="tx1"/>
            </a:solidFill>
            <a:miter lim="800000"/>
            <a:headEnd/>
            <a:tailEnd type="triangle" w="med" len="med"/>
          </a:ln>
        </p:spPr>
        <p:txBody>
          <a:bodyPr/>
          <a:lstStyle/>
          <a:p>
            <a:endParaRPr lang="en-US"/>
          </a:p>
        </p:txBody>
      </p:sp>
      <p:sp>
        <p:nvSpPr>
          <p:cNvPr id="320521" name="Line 11"/>
          <p:cNvSpPr>
            <a:spLocks noChangeShapeType="1"/>
          </p:cNvSpPr>
          <p:nvPr/>
        </p:nvSpPr>
        <p:spPr bwMode="auto">
          <a:xfrm>
            <a:off x="6000750" y="3143250"/>
            <a:ext cx="1588" cy="609600"/>
          </a:xfrm>
          <a:prstGeom prst="line">
            <a:avLst/>
          </a:prstGeom>
          <a:noFill/>
          <a:ln w="57240">
            <a:solidFill>
              <a:schemeClr val="tx1"/>
            </a:solidFill>
            <a:miter lim="800000"/>
            <a:headEnd/>
            <a:tailEnd type="triangle" w="med" len="med"/>
          </a:ln>
        </p:spPr>
        <p:txBody>
          <a:bodyPr/>
          <a:lstStyle/>
          <a:p>
            <a:endParaRPr lang="en-US"/>
          </a:p>
        </p:txBody>
      </p:sp>
      <p:sp>
        <p:nvSpPr>
          <p:cNvPr id="320522" name="Line 12"/>
          <p:cNvSpPr>
            <a:spLocks noChangeShapeType="1"/>
          </p:cNvSpPr>
          <p:nvPr/>
        </p:nvSpPr>
        <p:spPr bwMode="auto">
          <a:xfrm>
            <a:off x="3286125" y="3143250"/>
            <a:ext cx="1588" cy="609600"/>
          </a:xfrm>
          <a:prstGeom prst="line">
            <a:avLst/>
          </a:prstGeom>
          <a:noFill/>
          <a:ln w="57240">
            <a:solidFill>
              <a:schemeClr val="tx1"/>
            </a:solidFill>
            <a:miter lim="800000"/>
            <a:headEnd/>
            <a:tailEnd type="triangle" w="med" len="med"/>
          </a:ln>
        </p:spPr>
        <p:txBody>
          <a:bodyPr/>
          <a:lstStyle/>
          <a:p>
            <a:endParaRPr lang="en-US"/>
          </a:p>
        </p:txBody>
      </p:sp>
      <p:sp>
        <p:nvSpPr>
          <p:cNvPr id="320523" name="Rectangle 13"/>
          <p:cNvSpPr>
            <a:spLocks noChangeArrowheads="1"/>
          </p:cNvSpPr>
          <p:nvPr/>
        </p:nvSpPr>
        <p:spPr bwMode="auto">
          <a:xfrm>
            <a:off x="928688" y="4572000"/>
            <a:ext cx="4572000" cy="336550"/>
          </a:xfrm>
          <a:prstGeom prst="rect">
            <a:avLst/>
          </a:prstGeom>
          <a:noFill/>
          <a:ln w="9525">
            <a:noFill/>
            <a:miter lim="800000"/>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Experiences the Heart of God</a:t>
            </a:r>
          </a:p>
        </p:txBody>
      </p:sp>
      <p:sp>
        <p:nvSpPr>
          <p:cNvPr id="320524" name="Rectangle 14"/>
          <p:cNvSpPr>
            <a:spLocks noChangeArrowheads="1"/>
          </p:cNvSpPr>
          <p:nvPr/>
        </p:nvSpPr>
        <p:spPr bwMode="auto">
          <a:xfrm>
            <a:off x="571500" y="1357313"/>
            <a:ext cx="5561013" cy="7016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（１） </a:t>
            </a:r>
            <a:r>
              <a:rPr kumimoji="0" lang="en-US" altLang="ko-KR" sz="2000">
                <a:latin typeface="Arial" charset="0"/>
                <a:ea typeface="ＭＳ Ｐゴシック" pitchFamily="34" charset="-128"/>
              </a:rPr>
              <a:t>Relationship of Dual Characteristics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			between God and Perfected Person</a:t>
            </a:r>
          </a:p>
        </p:txBody>
      </p:sp>
      <p:sp>
        <p:nvSpPr>
          <p:cNvPr id="320525" name="Rectangle 15"/>
          <p:cNvSpPr>
            <a:spLocks noChangeArrowheads="1"/>
          </p:cNvSpPr>
          <p:nvPr/>
        </p:nvSpPr>
        <p:spPr bwMode="auto">
          <a:xfrm>
            <a:off x="1430338" y="4786313"/>
            <a:ext cx="4013200" cy="336550"/>
          </a:xfrm>
          <a:prstGeom prst="rect">
            <a:avLst/>
          </a:prstGeom>
          <a:noFill/>
          <a:ln w="9525">
            <a:noFill/>
            <a:miter lim="800000"/>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Temple of God (I Cor. 3:16), Divine Nature</a:t>
            </a:r>
          </a:p>
        </p:txBody>
      </p:sp>
      <p:sp>
        <p:nvSpPr>
          <p:cNvPr id="320526" name="Text Box 16"/>
          <p:cNvSpPr txBox="1">
            <a:spLocks noChangeArrowheads="1"/>
          </p:cNvSpPr>
          <p:nvPr/>
        </p:nvSpPr>
        <p:spPr bwMode="auto">
          <a:xfrm>
            <a:off x="642938" y="285750"/>
            <a:ext cx="7504112" cy="1006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3000">
                <a:latin typeface="Arial" charset="0"/>
                <a:ea typeface="ＭＳ Ｐゴシック" pitchFamily="34" charset="-128"/>
              </a:rPr>
              <a:t>１．</a:t>
            </a:r>
            <a:r>
              <a:rPr kumimoji="0" lang="en-US" altLang="ko-KR" sz="3000">
                <a:latin typeface="Arial" charset="0"/>
                <a:ea typeface="ＭＳ Ｐゴシック" pitchFamily="34" charset="-128"/>
              </a:rPr>
              <a:t>The Value of a Person Who has Fulfilled</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3000">
                <a:latin typeface="Arial" charset="0"/>
                <a:ea typeface="ＭＳ Ｐゴシック" pitchFamily="34" charset="-128"/>
              </a:rPr>
              <a:t>			the Purpose of Creation</a:t>
            </a:r>
          </a:p>
        </p:txBody>
      </p:sp>
      <p:sp>
        <p:nvSpPr>
          <p:cNvPr id="320527" name="AutoShape 17"/>
          <p:cNvSpPr>
            <a:spLocks noChangeArrowheads="1"/>
          </p:cNvSpPr>
          <p:nvPr/>
        </p:nvSpPr>
        <p:spPr bwMode="auto">
          <a:xfrm>
            <a:off x="1857375" y="5500688"/>
            <a:ext cx="5286375" cy="1000125"/>
          </a:xfrm>
          <a:prstGeom prst="roundRect">
            <a:avLst>
              <a:gd name="adj" fmla="val 16667"/>
            </a:avLst>
          </a:prstGeom>
          <a:solidFill>
            <a:srgbClr val="265AA9"/>
          </a:solidFill>
          <a:ln w="9360">
            <a:solidFill>
              <a:schemeClr val="tx1"/>
            </a:solidFill>
            <a:miter lim="800000"/>
            <a:headEnd/>
            <a:tailEnd/>
          </a:ln>
        </p:spPr>
        <p:txBody>
          <a:bodyPr wrap="none"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        Perfected Person: Divine Value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                                      Eternal Value</a:t>
            </a:r>
          </a:p>
        </p:txBody>
      </p:sp>
      <p:sp>
        <p:nvSpPr>
          <p:cNvPr id="320528" name="Rectangle 18"/>
          <p:cNvSpPr>
            <a:spLocks noChangeArrowheads="1"/>
          </p:cNvSpPr>
          <p:nvPr/>
        </p:nvSpPr>
        <p:spPr bwMode="auto">
          <a:xfrm>
            <a:off x="1285875" y="2428875"/>
            <a:ext cx="984250" cy="396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Perfect</a:t>
            </a:r>
          </a:p>
        </p:txBody>
      </p:sp>
      <p:sp>
        <p:nvSpPr>
          <p:cNvPr id="320529" name="Rectangle 19"/>
          <p:cNvSpPr>
            <a:spLocks noChangeArrowheads="1"/>
          </p:cNvSpPr>
          <p:nvPr/>
        </p:nvSpPr>
        <p:spPr bwMode="auto">
          <a:xfrm>
            <a:off x="1285875" y="4000500"/>
            <a:ext cx="984250" cy="396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Perfect</a:t>
            </a:r>
          </a:p>
        </p:txBody>
      </p:sp>
      <p:sp>
        <p:nvSpPr>
          <p:cNvPr id="320530" name="Text Box 20"/>
          <p:cNvSpPr txBox="1">
            <a:spLocks noChangeArrowheads="1"/>
          </p:cNvSpPr>
          <p:nvPr/>
        </p:nvSpPr>
        <p:spPr bwMode="auto">
          <a:xfrm>
            <a:off x="6429375" y="2500313"/>
            <a:ext cx="1295400" cy="396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First Mind</a:t>
            </a:r>
          </a:p>
        </p:txBody>
      </p:sp>
      <p:sp>
        <p:nvSpPr>
          <p:cNvPr id="320531" name="Text Box 21"/>
          <p:cNvSpPr txBox="1">
            <a:spLocks noChangeArrowheads="1"/>
          </p:cNvSpPr>
          <p:nvPr/>
        </p:nvSpPr>
        <p:spPr bwMode="auto">
          <a:xfrm>
            <a:off x="6429375" y="3929063"/>
            <a:ext cx="1663700" cy="396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Second Mind</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Text Box 1"/>
          <p:cNvSpPr txBox="1">
            <a:spLocks noChangeArrowheads="1"/>
          </p:cNvSpPr>
          <p:nvPr/>
        </p:nvSpPr>
        <p:spPr bwMode="auto">
          <a:xfrm>
            <a:off x="357188" y="714375"/>
            <a:ext cx="8320087" cy="946150"/>
          </a:xfrm>
          <a:prstGeom prst="rect">
            <a:avLst/>
          </a:prstGeom>
          <a:noFill/>
          <a:ln w="9525">
            <a:noFill/>
            <a:miter lim="800000"/>
            <a:headEnd/>
            <a:tailEnd/>
          </a:ln>
        </p:spPr>
        <p:txBody>
          <a:bodyPr lIns="90000" tIns="46800" rIns="90000" bIns="46800">
            <a:spAutoFit/>
          </a:bodyPr>
          <a:lstStyle/>
          <a:p>
            <a:pPr defTabSz="449263">
              <a:spcBef>
                <a:spcPts val="1813"/>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800">
                <a:latin typeface="Arial" charset="0"/>
                <a:ea typeface="ＭＳ Ｐゴシック" pitchFamily="34" charset="-128"/>
              </a:rPr>
              <a:t>（２）</a:t>
            </a:r>
            <a:r>
              <a:rPr kumimoji="0" lang="en-US" altLang="ko-KR" sz="2800">
                <a:latin typeface="Arial" charset="0"/>
                <a:ea typeface="ＭＳ Ｐゴシック" pitchFamily="34" charset="-128"/>
              </a:rPr>
              <a:t>Purpose for which Human Beingss were Created</a:t>
            </a:r>
          </a:p>
        </p:txBody>
      </p:sp>
      <p:sp>
        <p:nvSpPr>
          <p:cNvPr id="321538" name="Text Box 2"/>
          <p:cNvSpPr txBox="1">
            <a:spLocks noChangeArrowheads="1"/>
          </p:cNvSpPr>
          <p:nvPr/>
        </p:nvSpPr>
        <p:spPr bwMode="auto">
          <a:xfrm>
            <a:off x="6215063" y="4071938"/>
            <a:ext cx="1701800" cy="4572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Only One</a:t>
            </a:r>
          </a:p>
        </p:txBody>
      </p:sp>
      <p:sp>
        <p:nvSpPr>
          <p:cNvPr id="321539" name="Text Box 3"/>
          <p:cNvSpPr txBox="1">
            <a:spLocks noChangeArrowheads="1"/>
          </p:cNvSpPr>
          <p:nvPr/>
        </p:nvSpPr>
        <p:spPr bwMode="auto">
          <a:xfrm>
            <a:off x="4000500" y="1928813"/>
            <a:ext cx="1000125" cy="5207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800">
                <a:latin typeface="Arial" charset="0"/>
                <a:ea typeface="ＭＳ Ｐゴシック" pitchFamily="34" charset="-128"/>
              </a:rPr>
              <a:t>God</a:t>
            </a:r>
          </a:p>
        </p:txBody>
      </p:sp>
      <p:sp>
        <p:nvSpPr>
          <p:cNvPr id="321540" name="Text Box 4"/>
          <p:cNvSpPr txBox="1">
            <a:spLocks noChangeArrowheads="1"/>
          </p:cNvSpPr>
          <p:nvPr/>
        </p:nvSpPr>
        <p:spPr bwMode="auto">
          <a:xfrm>
            <a:off x="2500313" y="3214688"/>
            <a:ext cx="792162" cy="39846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Joy</a:t>
            </a:r>
          </a:p>
        </p:txBody>
      </p:sp>
      <p:sp>
        <p:nvSpPr>
          <p:cNvPr id="321541" name="Text Box 5"/>
          <p:cNvSpPr txBox="1">
            <a:spLocks noChangeArrowheads="1"/>
          </p:cNvSpPr>
          <p:nvPr/>
        </p:nvSpPr>
        <p:spPr bwMode="auto">
          <a:xfrm>
            <a:off x="1428750" y="3929063"/>
            <a:ext cx="1201738" cy="676275"/>
          </a:xfrm>
          <a:prstGeom prst="rect">
            <a:avLst/>
          </a:prstGeom>
          <a:noFill/>
          <a:ln w="9525">
            <a:noFill/>
            <a:miter lim="800000"/>
            <a:headEnd/>
            <a:tailEnd/>
          </a:ln>
        </p:spPr>
        <p:txBody>
          <a:bodyPr lIns="90000" tIns="46800" rIns="90000" bIns="46800">
            <a:spAutoFit/>
          </a:bodyPr>
          <a:lstStyle/>
          <a:p>
            <a:pPr defTabSz="449263">
              <a:lnSpc>
                <a:spcPts val="23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Human</a:t>
            </a:r>
          </a:p>
          <a:p>
            <a:pPr defTabSz="449263">
              <a:lnSpc>
                <a:spcPts val="23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Beings</a:t>
            </a:r>
          </a:p>
        </p:txBody>
      </p:sp>
      <p:sp>
        <p:nvSpPr>
          <p:cNvPr id="321542" name="Oval 6"/>
          <p:cNvSpPr>
            <a:spLocks noChangeArrowheads="1"/>
          </p:cNvSpPr>
          <p:nvPr/>
        </p:nvSpPr>
        <p:spPr bwMode="auto">
          <a:xfrm>
            <a:off x="3214688" y="1500188"/>
            <a:ext cx="2422525" cy="2132012"/>
          </a:xfrm>
          <a:prstGeom prst="ellipse">
            <a:avLst/>
          </a:prstGeom>
          <a:noFill/>
          <a:ln w="255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321543" name="AutoShape 7"/>
          <p:cNvSpPr>
            <a:spLocks noChangeArrowheads="1"/>
          </p:cNvSpPr>
          <p:nvPr/>
        </p:nvSpPr>
        <p:spPr bwMode="auto">
          <a:xfrm>
            <a:off x="1857375" y="5357813"/>
            <a:ext cx="5400675" cy="792162"/>
          </a:xfrm>
          <a:prstGeom prst="roundRect">
            <a:avLst>
              <a:gd name="adj" fmla="val 16667"/>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800">
                <a:solidFill>
                  <a:schemeClr val="bg1"/>
                </a:solidFill>
                <a:latin typeface="Arial" charset="0"/>
                <a:ea typeface="ＭＳ Ｐゴシック" pitchFamily="34" charset="-128"/>
              </a:rPr>
              <a:t>Perfected Person: Unique Value</a:t>
            </a:r>
          </a:p>
        </p:txBody>
      </p:sp>
      <p:sp>
        <p:nvSpPr>
          <p:cNvPr id="321544" name="Oval 8"/>
          <p:cNvSpPr>
            <a:spLocks noChangeArrowheads="1"/>
          </p:cNvSpPr>
          <p:nvPr/>
        </p:nvSpPr>
        <p:spPr bwMode="auto">
          <a:xfrm>
            <a:off x="3500438" y="2714625"/>
            <a:ext cx="503237" cy="503238"/>
          </a:xfrm>
          <a:prstGeom prst="ellipse">
            <a:avLst/>
          </a:prstGeom>
          <a:solidFill>
            <a:srgbClr val="63CA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C</a:t>
            </a:r>
          </a:p>
        </p:txBody>
      </p:sp>
      <p:sp>
        <p:nvSpPr>
          <p:cNvPr id="321545" name="Oval 9"/>
          <p:cNvSpPr>
            <a:spLocks noChangeArrowheads="1"/>
          </p:cNvSpPr>
          <p:nvPr/>
        </p:nvSpPr>
        <p:spPr bwMode="auto">
          <a:xfrm>
            <a:off x="4143375" y="3000375"/>
            <a:ext cx="503238" cy="503238"/>
          </a:xfrm>
          <a:prstGeom prst="ellipse">
            <a:avLst/>
          </a:prstGeom>
          <a:solidFill>
            <a:srgbClr val="C9952D"/>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Arial" charset="0"/>
                <a:ea typeface="ＭＳ Ｐゴシック" pitchFamily="34" charset="-128"/>
              </a:rPr>
              <a:t>B</a:t>
            </a:r>
          </a:p>
        </p:txBody>
      </p:sp>
      <p:sp>
        <p:nvSpPr>
          <p:cNvPr id="321546" name="Oval 10"/>
          <p:cNvSpPr>
            <a:spLocks noChangeArrowheads="1"/>
          </p:cNvSpPr>
          <p:nvPr/>
        </p:nvSpPr>
        <p:spPr bwMode="auto">
          <a:xfrm>
            <a:off x="4857750" y="2786063"/>
            <a:ext cx="503238" cy="503237"/>
          </a:xfrm>
          <a:prstGeom prst="ellipse">
            <a:avLst/>
          </a:prstGeom>
          <a:solidFill>
            <a:srgbClr val="F79331"/>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Arial" charset="0"/>
                <a:ea typeface="ＭＳ Ｐゴシック" pitchFamily="34" charset="-128"/>
              </a:rPr>
              <a:t>A</a:t>
            </a:r>
          </a:p>
        </p:txBody>
      </p:sp>
      <p:sp>
        <p:nvSpPr>
          <p:cNvPr id="321547" name="Oval 11"/>
          <p:cNvSpPr>
            <a:spLocks noChangeArrowheads="1"/>
          </p:cNvSpPr>
          <p:nvPr/>
        </p:nvSpPr>
        <p:spPr bwMode="auto">
          <a:xfrm>
            <a:off x="2786063" y="4071938"/>
            <a:ext cx="503237" cy="503237"/>
          </a:xfrm>
          <a:prstGeom prst="ellipse">
            <a:avLst/>
          </a:prstGeom>
          <a:solidFill>
            <a:srgbClr val="63CA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C</a:t>
            </a:r>
          </a:p>
        </p:txBody>
      </p:sp>
      <p:sp>
        <p:nvSpPr>
          <p:cNvPr id="321548" name="Oval 12"/>
          <p:cNvSpPr>
            <a:spLocks noChangeArrowheads="1"/>
          </p:cNvSpPr>
          <p:nvPr/>
        </p:nvSpPr>
        <p:spPr bwMode="auto">
          <a:xfrm>
            <a:off x="4143375" y="4500563"/>
            <a:ext cx="503238" cy="503237"/>
          </a:xfrm>
          <a:prstGeom prst="ellipse">
            <a:avLst/>
          </a:prstGeom>
          <a:solidFill>
            <a:srgbClr val="C9952D"/>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Arial" charset="0"/>
                <a:ea typeface="ＭＳ Ｐゴシック" pitchFamily="34" charset="-128"/>
              </a:rPr>
              <a:t>B</a:t>
            </a:r>
          </a:p>
        </p:txBody>
      </p:sp>
      <p:sp>
        <p:nvSpPr>
          <p:cNvPr id="321549" name="Oval 13"/>
          <p:cNvSpPr>
            <a:spLocks noChangeArrowheads="1"/>
          </p:cNvSpPr>
          <p:nvPr/>
        </p:nvSpPr>
        <p:spPr bwMode="auto">
          <a:xfrm>
            <a:off x="5572125" y="4071938"/>
            <a:ext cx="503238" cy="503237"/>
          </a:xfrm>
          <a:prstGeom prst="ellipse">
            <a:avLst/>
          </a:prstGeom>
          <a:solidFill>
            <a:srgbClr val="F79331"/>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Arial" charset="0"/>
                <a:ea typeface="ＭＳ Ｐゴシック" pitchFamily="34" charset="-128"/>
              </a:rPr>
              <a:t>A</a:t>
            </a:r>
          </a:p>
        </p:txBody>
      </p:sp>
      <p:sp>
        <p:nvSpPr>
          <p:cNvPr id="15" name="AutoShape 14"/>
          <p:cNvSpPr>
            <a:spLocks noChangeArrowheads="1"/>
          </p:cNvSpPr>
          <p:nvPr/>
        </p:nvSpPr>
        <p:spPr bwMode="auto">
          <a:xfrm rot="1500000">
            <a:off x="3327400" y="3201988"/>
            <a:ext cx="138113" cy="901700"/>
          </a:xfrm>
          <a:prstGeom prst="downArrow">
            <a:avLst>
              <a:gd name="adj1" fmla="val 50000"/>
              <a:gd name="adj2" fmla="val 217666"/>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b="1">
              <a:latin typeface="Arial" charset="0"/>
              <a:ea typeface="ＭＳ Ｐゴシック" pitchFamily="34" charset="-128"/>
            </a:endParaRPr>
          </a:p>
        </p:txBody>
      </p:sp>
      <p:sp>
        <p:nvSpPr>
          <p:cNvPr id="16" name="AutoShape 15"/>
          <p:cNvSpPr>
            <a:spLocks noChangeArrowheads="1"/>
          </p:cNvSpPr>
          <p:nvPr/>
        </p:nvSpPr>
        <p:spPr bwMode="auto">
          <a:xfrm rot="20100000">
            <a:off x="5391150" y="3275013"/>
            <a:ext cx="142875" cy="865187"/>
          </a:xfrm>
          <a:prstGeom prst="downArrow">
            <a:avLst>
              <a:gd name="adj1" fmla="val 50000"/>
              <a:gd name="adj2" fmla="val 151389"/>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b="1">
              <a:latin typeface="Arial" charset="0"/>
              <a:ea typeface="ＭＳ Ｐゴシック" pitchFamily="34" charset="-128"/>
            </a:endParaRPr>
          </a:p>
        </p:txBody>
      </p:sp>
      <p:sp>
        <p:nvSpPr>
          <p:cNvPr id="17" name="AutoShape 16"/>
          <p:cNvSpPr>
            <a:spLocks noChangeArrowheads="1"/>
          </p:cNvSpPr>
          <p:nvPr/>
        </p:nvSpPr>
        <p:spPr bwMode="auto">
          <a:xfrm>
            <a:off x="4286250" y="3571875"/>
            <a:ext cx="144463" cy="865188"/>
          </a:xfrm>
          <a:prstGeom prst="downArrow">
            <a:avLst>
              <a:gd name="adj1" fmla="val 50000"/>
              <a:gd name="adj2" fmla="val 149725"/>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b="1">
              <a:latin typeface="Arial" charset="0"/>
              <a:ea typeface="ＭＳ Ｐゴシック" pitchFamily="34" charset="-128"/>
            </a:endParaRPr>
          </a:p>
        </p:txBody>
      </p:sp>
      <p:sp>
        <p:nvSpPr>
          <p:cNvPr id="321553" name="AutoShape 17"/>
          <p:cNvSpPr>
            <a:spLocks/>
          </p:cNvSpPr>
          <p:nvPr/>
        </p:nvSpPr>
        <p:spPr bwMode="auto">
          <a:xfrm rot="3900000" flipH="1" flipV="1">
            <a:off x="3057525" y="2917825"/>
            <a:ext cx="1298575" cy="15843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rgbClr val="CC5DA3"/>
            </a:solidFill>
            <a:miter lim="800000"/>
            <a:headEnd/>
            <a:tailEnd type="triangle" w="med" len="med"/>
          </a:ln>
        </p:spPr>
        <p:txBody>
          <a:bodyPr wrap="none" anchor="ctr"/>
          <a:lstStyle/>
          <a:p>
            <a:endParaRPr lang="en-US"/>
          </a:p>
        </p:txBody>
      </p:sp>
      <p:sp>
        <p:nvSpPr>
          <p:cNvPr id="321554" name="AutoShape 18"/>
          <p:cNvSpPr>
            <a:spLocks/>
          </p:cNvSpPr>
          <p:nvPr/>
        </p:nvSpPr>
        <p:spPr bwMode="auto">
          <a:xfrm rot="2220000" flipH="1" flipV="1">
            <a:off x="4060825" y="3089275"/>
            <a:ext cx="1298575" cy="15843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rgbClr val="CC5DA3"/>
            </a:solidFill>
            <a:miter lim="800000"/>
            <a:headEnd/>
            <a:tailEnd type="triangle" w="med" len="med"/>
          </a:ln>
        </p:spPr>
        <p:txBody>
          <a:bodyPr wrap="none" anchor="ctr"/>
          <a:lstStyle/>
          <a:p>
            <a:endParaRPr lang="en-US"/>
          </a:p>
        </p:txBody>
      </p:sp>
      <p:sp>
        <p:nvSpPr>
          <p:cNvPr id="321555" name="AutoShape 19"/>
          <p:cNvSpPr>
            <a:spLocks/>
          </p:cNvSpPr>
          <p:nvPr/>
        </p:nvSpPr>
        <p:spPr bwMode="auto">
          <a:xfrm rot="900000" flipH="1" flipV="1">
            <a:off x="5040313" y="2713038"/>
            <a:ext cx="1298575" cy="15843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rgbClr val="CC5DA3"/>
            </a:solidFill>
            <a:miter lim="800000"/>
            <a:headEnd/>
            <a:tailEnd type="triangle" w="med" len="med"/>
          </a:ln>
        </p:spPr>
        <p:txBody>
          <a:bodyPr wrap="none" anchor="ctr"/>
          <a:lstStyle/>
          <a:p>
            <a:endParaRPr lang="en-US"/>
          </a:p>
        </p:txBody>
      </p:sp>
      <p:sp>
        <p:nvSpPr>
          <p:cNvPr id="321556" name="Text Box 20"/>
          <p:cNvSpPr txBox="1">
            <a:spLocks noChangeArrowheads="1"/>
          </p:cNvSpPr>
          <p:nvPr/>
        </p:nvSpPr>
        <p:spPr bwMode="auto">
          <a:xfrm>
            <a:off x="3500438" y="3857625"/>
            <a:ext cx="792162" cy="39846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Joy</a:t>
            </a:r>
          </a:p>
        </p:txBody>
      </p:sp>
      <p:sp>
        <p:nvSpPr>
          <p:cNvPr id="321557" name="Text Box 21"/>
          <p:cNvSpPr txBox="1">
            <a:spLocks noChangeArrowheads="1"/>
          </p:cNvSpPr>
          <p:nvPr/>
        </p:nvSpPr>
        <p:spPr bwMode="auto">
          <a:xfrm>
            <a:off x="4786313" y="3714750"/>
            <a:ext cx="792162" cy="39846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Joy</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Line 1"/>
          <p:cNvSpPr>
            <a:spLocks noChangeShapeType="1"/>
          </p:cNvSpPr>
          <p:nvPr/>
        </p:nvSpPr>
        <p:spPr bwMode="auto">
          <a:xfrm flipV="1">
            <a:off x="1143000" y="2500313"/>
            <a:ext cx="533400" cy="393700"/>
          </a:xfrm>
          <a:prstGeom prst="line">
            <a:avLst/>
          </a:prstGeom>
          <a:noFill/>
          <a:ln w="28440">
            <a:solidFill>
              <a:schemeClr val="tx1"/>
            </a:solidFill>
            <a:miter lim="800000"/>
            <a:headEnd/>
            <a:tailEnd/>
          </a:ln>
        </p:spPr>
        <p:txBody>
          <a:bodyPr/>
          <a:lstStyle/>
          <a:p>
            <a:endParaRPr lang="en-US"/>
          </a:p>
        </p:txBody>
      </p:sp>
      <p:sp>
        <p:nvSpPr>
          <p:cNvPr id="322562" name="Line 2"/>
          <p:cNvSpPr>
            <a:spLocks noChangeShapeType="1"/>
          </p:cNvSpPr>
          <p:nvPr/>
        </p:nvSpPr>
        <p:spPr bwMode="auto">
          <a:xfrm>
            <a:off x="1071563" y="3143250"/>
            <a:ext cx="609600" cy="457200"/>
          </a:xfrm>
          <a:prstGeom prst="line">
            <a:avLst/>
          </a:prstGeom>
          <a:noFill/>
          <a:ln w="28440">
            <a:solidFill>
              <a:schemeClr val="tx1"/>
            </a:solidFill>
            <a:miter lim="800000"/>
            <a:headEnd/>
            <a:tailEnd/>
          </a:ln>
        </p:spPr>
        <p:txBody>
          <a:bodyPr/>
          <a:lstStyle/>
          <a:p>
            <a:endParaRPr lang="en-US"/>
          </a:p>
        </p:txBody>
      </p:sp>
      <p:sp>
        <p:nvSpPr>
          <p:cNvPr id="322563" name="Line 3"/>
          <p:cNvSpPr>
            <a:spLocks noChangeShapeType="1"/>
          </p:cNvSpPr>
          <p:nvPr/>
        </p:nvSpPr>
        <p:spPr bwMode="auto">
          <a:xfrm flipH="1">
            <a:off x="1136650" y="3048000"/>
            <a:ext cx="1917700" cy="1588"/>
          </a:xfrm>
          <a:prstGeom prst="line">
            <a:avLst/>
          </a:prstGeom>
          <a:noFill/>
          <a:ln w="19080">
            <a:solidFill>
              <a:schemeClr val="tx1"/>
            </a:solidFill>
            <a:miter lim="800000"/>
            <a:headEnd/>
            <a:tailEnd/>
          </a:ln>
        </p:spPr>
        <p:txBody>
          <a:bodyPr/>
          <a:lstStyle/>
          <a:p>
            <a:endParaRPr lang="en-US"/>
          </a:p>
        </p:txBody>
      </p:sp>
      <p:sp>
        <p:nvSpPr>
          <p:cNvPr id="322564" name="Freeform 4"/>
          <p:cNvSpPr>
            <a:spLocks noChangeArrowheads="1"/>
          </p:cNvSpPr>
          <p:nvPr/>
        </p:nvSpPr>
        <p:spPr bwMode="auto">
          <a:xfrm>
            <a:off x="3041650" y="1447800"/>
            <a:ext cx="5959475" cy="1609725"/>
          </a:xfrm>
          <a:custGeom>
            <a:avLst/>
            <a:gdLst>
              <a:gd name="T0" fmla="*/ 0 w 3754"/>
              <a:gd name="T1" fmla="*/ 2147483647 h 1014"/>
              <a:gd name="T2" fmla="*/ 2147483647 w 3754"/>
              <a:gd name="T3" fmla="*/ 2147483647 h 1014"/>
              <a:gd name="T4" fmla="*/ 2147483647 w 3754"/>
              <a:gd name="T5" fmla="*/ 2147483647 h 1014"/>
              <a:gd name="T6" fmla="*/ 2147483647 w 3754"/>
              <a:gd name="T7" fmla="*/ 2147483647 h 1014"/>
              <a:gd name="T8" fmla="*/ 2147483647 w 3754"/>
              <a:gd name="T9" fmla="*/ 2147483647 h 1014"/>
              <a:gd name="T10" fmla="*/ 2147483647 w 3754"/>
              <a:gd name="T11" fmla="*/ 2147483647 h 1014"/>
              <a:gd name="T12" fmla="*/ 2147483647 w 3754"/>
              <a:gd name="T13" fmla="*/ 2147483647 h 1014"/>
              <a:gd name="T14" fmla="*/ 2147483647 w 3754"/>
              <a:gd name="T15" fmla="*/ 2147483647 h 1014"/>
              <a:gd name="T16" fmla="*/ 2147483647 w 3754"/>
              <a:gd name="T17" fmla="*/ 2147483647 h 1014"/>
              <a:gd name="T18" fmla="*/ 2147483647 w 3754"/>
              <a:gd name="T19" fmla="*/ 2147483647 h 1014"/>
              <a:gd name="T20" fmla="*/ 2147483647 w 3754"/>
              <a:gd name="T21" fmla="*/ 2147483647 h 1014"/>
              <a:gd name="T22" fmla="*/ 2147483647 w 3754"/>
              <a:gd name="T23" fmla="*/ 2147483647 h 1014"/>
              <a:gd name="T24" fmla="*/ 2147483647 w 3754"/>
              <a:gd name="T25" fmla="*/ 2147483647 h 1014"/>
              <a:gd name="T26" fmla="*/ 2147483647 w 3754"/>
              <a:gd name="T27" fmla="*/ 2147483647 h 1014"/>
              <a:gd name="T28" fmla="*/ 2147483647 w 3754"/>
              <a:gd name="T29" fmla="*/ 2147483647 h 1014"/>
              <a:gd name="T30" fmla="*/ 2147483647 w 3754"/>
              <a:gd name="T31" fmla="*/ 2147483647 h 1014"/>
              <a:gd name="T32" fmla="*/ 2147483647 w 3754"/>
              <a:gd name="T33" fmla="*/ 0 h 1014"/>
              <a:gd name="T34" fmla="*/ 2147483647 w 3754"/>
              <a:gd name="T35" fmla="*/ 2147483647 h 1014"/>
              <a:gd name="T36" fmla="*/ 2147483647 w 3754"/>
              <a:gd name="T37" fmla="*/ 2147483647 h 1014"/>
              <a:gd name="T38" fmla="*/ 2147483647 w 3754"/>
              <a:gd name="T39" fmla="*/ 2147483647 h 1014"/>
              <a:gd name="T40" fmla="*/ 2147483647 w 3754"/>
              <a:gd name="T41" fmla="*/ 2147483647 h 1014"/>
              <a:gd name="T42" fmla="*/ 2147483647 w 3754"/>
              <a:gd name="T43" fmla="*/ 2147483647 h 1014"/>
              <a:gd name="T44" fmla="*/ 2147483647 w 3754"/>
              <a:gd name="T45" fmla="*/ 2147483647 h 1014"/>
              <a:gd name="T46" fmla="*/ 2147483647 w 3754"/>
              <a:gd name="T47" fmla="*/ 2147483647 h 1014"/>
              <a:gd name="T48" fmla="*/ 2147483647 w 3754"/>
              <a:gd name="T49" fmla="*/ 2147483647 h 1014"/>
              <a:gd name="T50" fmla="*/ 2147483647 w 3754"/>
              <a:gd name="T51" fmla="*/ 2147483647 h 1014"/>
              <a:gd name="T52" fmla="*/ 2147483647 w 3754"/>
              <a:gd name="T53" fmla="*/ 2147483647 h 1014"/>
              <a:gd name="T54" fmla="*/ 2147483647 w 3754"/>
              <a:gd name="T55" fmla="*/ 2147483647 h 1014"/>
              <a:gd name="T56" fmla="*/ 2147483647 w 3754"/>
              <a:gd name="T57" fmla="*/ 2147483647 h 1014"/>
              <a:gd name="T58" fmla="*/ 2147483647 w 3754"/>
              <a:gd name="T59" fmla="*/ 2147483647 h 1014"/>
              <a:gd name="T60" fmla="*/ 2147483647 w 3754"/>
              <a:gd name="T61" fmla="*/ 2147483647 h 1014"/>
              <a:gd name="T62" fmla="*/ 2147483647 w 3754"/>
              <a:gd name="T63" fmla="*/ 2147483647 h 1014"/>
              <a:gd name="T64" fmla="*/ 2147483647 w 3754"/>
              <a:gd name="T65" fmla="*/ 2147483647 h 10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54"/>
              <a:gd name="T100" fmla="*/ 0 h 1014"/>
              <a:gd name="T101" fmla="*/ 3754 w 3754"/>
              <a:gd name="T102" fmla="*/ 1014 h 10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54" h="1014">
                <a:moveTo>
                  <a:pt x="1877" y="1014"/>
                </a:moveTo>
                <a:lnTo>
                  <a:pt x="0" y="1014"/>
                </a:lnTo>
                <a:lnTo>
                  <a:pt x="4" y="962"/>
                </a:lnTo>
                <a:lnTo>
                  <a:pt x="9" y="910"/>
                </a:lnTo>
                <a:lnTo>
                  <a:pt x="23" y="858"/>
                </a:lnTo>
                <a:lnTo>
                  <a:pt x="38" y="810"/>
                </a:lnTo>
                <a:lnTo>
                  <a:pt x="61" y="758"/>
                </a:lnTo>
                <a:lnTo>
                  <a:pt x="85" y="711"/>
                </a:lnTo>
                <a:lnTo>
                  <a:pt x="113" y="664"/>
                </a:lnTo>
                <a:lnTo>
                  <a:pt x="147" y="621"/>
                </a:lnTo>
                <a:lnTo>
                  <a:pt x="185" y="574"/>
                </a:lnTo>
                <a:lnTo>
                  <a:pt x="227" y="531"/>
                </a:lnTo>
                <a:lnTo>
                  <a:pt x="275" y="488"/>
                </a:lnTo>
                <a:lnTo>
                  <a:pt x="322" y="450"/>
                </a:lnTo>
                <a:lnTo>
                  <a:pt x="374" y="408"/>
                </a:lnTo>
                <a:lnTo>
                  <a:pt x="431" y="370"/>
                </a:lnTo>
                <a:lnTo>
                  <a:pt x="488" y="332"/>
                </a:lnTo>
                <a:lnTo>
                  <a:pt x="550" y="299"/>
                </a:lnTo>
                <a:lnTo>
                  <a:pt x="616" y="266"/>
                </a:lnTo>
                <a:lnTo>
                  <a:pt x="682" y="233"/>
                </a:lnTo>
                <a:lnTo>
                  <a:pt x="753" y="204"/>
                </a:lnTo>
                <a:lnTo>
                  <a:pt x="829" y="176"/>
                </a:lnTo>
                <a:lnTo>
                  <a:pt x="905" y="147"/>
                </a:lnTo>
                <a:lnTo>
                  <a:pt x="986" y="124"/>
                </a:lnTo>
                <a:lnTo>
                  <a:pt x="1066" y="100"/>
                </a:lnTo>
                <a:lnTo>
                  <a:pt x="1147" y="81"/>
                </a:lnTo>
                <a:lnTo>
                  <a:pt x="1232" y="62"/>
                </a:lnTo>
                <a:lnTo>
                  <a:pt x="1322" y="48"/>
                </a:lnTo>
                <a:lnTo>
                  <a:pt x="1407" y="34"/>
                </a:lnTo>
                <a:lnTo>
                  <a:pt x="1498" y="24"/>
                </a:lnTo>
                <a:lnTo>
                  <a:pt x="1592" y="15"/>
                </a:lnTo>
                <a:lnTo>
                  <a:pt x="1687" y="5"/>
                </a:lnTo>
                <a:lnTo>
                  <a:pt x="1782" y="5"/>
                </a:lnTo>
                <a:lnTo>
                  <a:pt x="1877" y="0"/>
                </a:lnTo>
                <a:lnTo>
                  <a:pt x="1972" y="5"/>
                </a:lnTo>
                <a:lnTo>
                  <a:pt x="2066" y="5"/>
                </a:lnTo>
                <a:lnTo>
                  <a:pt x="2161" y="15"/>
                </a:lnTo>
                <a:lnTo>
                  <a:pt x="2256" y="24"/>
                </a:lnTo>
                <a:lnTo>
                  <a:pt x="2346" y="34"/>
                </a:lnTo>
                <a:lnTo>
                  <a:pt x="2436" y="48"/>
                </a:lnTo>
                <a:lnTo>
                  <a:pt x="2521" y="62"/>
                </a:lnTo>
                <a:lnTo>
                  <a:pt x="2607" y="81"/>
                </a:lnTo>
                <a:lnTo>
                  <a:pt x="2687" y="100"/>
                </a:lnTo>
                <a:lnTo>
                  <a:pt x="2773" y="124"/>
                </a:lnTo>
                <a:lnTo>
                  <a:pt x="2848" y="147"/>
                </a:lnTo>
                <a:lnTo>
                  <a:pt x="2924" y="176"/>
                </a:lnTo>
                <a:lnTo>
                  <a:pt x="3000" y="204"/>
                </a:lnTo>
                <a:lnTo>
                  <a:pt x="3071" y="233"/>
                </a:lnTo>
                <a:lnTo>
                  <a:pt x="3138" y="266"/>
                </a:lnTo>
                <a:lnTo>
                  <a:pt x="3204" y="299"/>
                </a:lnTo>
                <a:lnTo>
                  <a:pt x="3266" y="332"/>
                </a:lnTo>
                <a:lnTo>
                  <a:pt x="3322" y="370"/>
                </a:lnTo>
                <a:lnTo>
                  <a:pt x="3379" y="408"/>
                </a:lnTo>
                <a:lnTo>
                  <a:pt x="3432" y="450"/>
                </a:lnTo>
                <a:lnTo>
                  <a:pt x="3484" y="488"/>
                </a:lnTo>
                <a:lnTo>
                  <a:pt x="3526" y="531"/>
                </a:lnTo>
                <a:lnTo>
                  <a:pt x="3569" y="574"/>
                </a:lnTo>
                <a:lnTo>
                  <a:pt x="3607" y="621"/>
                </a:lnTo>
                <a:lnTo>
                  <a:pt x="3640" y="664"/>
                </a:lnTo>
                <a:lnTo>
                  <a:pt x="3669" y="711"/>
                </a:lnTo>
                <a:lnTo>
                  <a:pt x="3697" y="758"/>
                </a:lnTo>
                <a:lnTo>
                  <a:pt x="3716" y="810"/>
                </a:lnTo>
                <a:lnTo>
                  <a:pt x="3730" y="858"/>
                </a:lnTo>
                <a:lnTo>
                  <a:pt x="3744" y="910"/>
                </a:lnTo>
                <a:lnTo>
                  <a:pt x="3754" y="962"/>
                </a:lnTo>
                <a:lnTo>
                  <a:pt x="3754" y="1014"/>
                </a:lnTo>
                <a:lnTo>
                  <a:pt x="1877" y="1014"/>
                </a:lnTo>
                <a:close/>
              </a:path>
            </a:pathLst>
          </a:custGeom>
          <a:solidFill>
            <a:srgbClr val="F8D9E8"/>
          </a:solidFill>
          <a:ln w="9525">
            <a:noFill/>
            <a:round/>
            <a:headEnd/>
            <a:tailEnd/>
          </a:ln>
        </p:spPr>
        <p:txBody>
          <a:bodyPr wrap="none" anchor="ctr"/>
          <a:lstStyle/>
          <a:p>
            <a:endParaRPr lang="en-US"/>
          </a:p>
        </p:txBody>
      </p:sp>
      <p:sp>
        <p:nvSpPr>
          <p:cNvPr id="322565" name="Freeform 5"/>
          <p:cNvSpPr>
            <a:spLocks noChangeArrowheads="1"/>
          </p:cNvSpPr>
          <p:nvPr/>
        </p:nvSpPr>
        <p:spPr bwMode="auto">
          <a:xfrm>
            <a:off x="3030538" y="1455738"/>
            <a:ext cx="5959475" cy="1609725"/>
          </a:xfrm>
          <a:custGeom>
            <a:avLst/>
            <a:gdLst>
              <a:gd name="T0" fmla="*/ 0 w 3754"/>
              <a:gd name="T1" fmla="*/ 2147483647 h 1014"/>
              <a:gd name="T2" fmla="*/ 2147483647 w 3754"/>
              <a:gd name="T3" fmla="*/ 2147483647 h 1014"/>
              <a:gd name="T4" fmla="*/ 2147483647 w 3754"/>
              <a:gd name="T5" fmla="*/ 2147483647 h 1014"/>
              <a:gd name="T6" fmla="*/ 2147483647 w 3754"/>
              <a:gd name="T7" fmla="*/ 2147483647 h 1014"/>
              <a:gd name="T8" fmla="*/ 2147483647 w 3754"/>
              <a:gd name="T9" fmla="*/ 2147483647 h 1014"/>
              <a:gd name="T10" fmla="*/ 2147483647 w 3754"/>
              <a:gd name="T11" fmla="*/ 2147483647 h 1014"/>
              <a:gd name="T12" fmla="*/ 2147483647 w 3754"/>
              <a:gd name="T13" fmla="*/ 2147483647 h 1014"/>
              <a:gd name="T14" fmla="*/ 2147483647 w 3754"/>
              <a:gd name="T15" fmla="*/ 2147483647 h 1014"/>
              <a:gd name="T16" fmla="*/ 2147483647 w 3754"/>
              <a:gd name="T17" fmla="*/ 2147483647 h 1014"/>
              <a:gd name="T18" fmla="*/ 2147483647 w 3754"/>
              <a:gd name="T19" fmla="*/ 2147483647 h 1014"/>
              <a:gd name="T20" fmla="*/ 2147483647 w 3754"/>
              <a:gd name="T21" fmla="*/ 2147483647 h 1014"/>
              <a:gd name="T22" fmla="*/ 2147483647 w 3754"/>
              <a:gd name="T23" fmla="*/ 2147483647 h 1014"/>
              <a:gd name="T24" fmla="*/ 2147483647 w 3754"/>
              <a:gd name="T25" fmla="*/ 2147483647 h 1014"/>
              <a:gd name="T26" fmla="*/ 2147483647 w 3754"/>
              <a:gd name="T27" fmla="*/ 2147483647 h 1014"/>
              <a:gd name="T28" fmla="*/ 2147483647 w 3754"/>
              <a:gd name="T29" fmla="*/ 2147483647 h 1014"/>
              <a:gd name="T30" fmla="*/ 2147483647 w 3754"/>
              <a:gd name="T31" fmla="*/ 2147483647 h 1014"/>
              <a:gd name="T32" fmla="*/ 2147483647 w 3754"/>
              <a:gd name="T33" fmla="*/ 0 h 1014"/>
              <a:gd name="T34" fmla="*/ 2147483647 w 3754"/>
              <a:gd name="T35" fmla="*/ 2147483647 h 1014"/>
              <a:gd name="T36" fmla="*/ 2147483647 w 3754"/>
              <a:gd name="T37" fmla="*/ 2147483647 h 1014"/>
              <a:gd name="T38" fmla="*/ 2147483647 w 3754"/>
              <a:gd name="T39" fmla="*/ 2147483647 h 1014"/>
              <a:gd name="T40" fmla="*/ 2147483647 w 3754"/>
              <a:gd name="T41" fmla="*/ 2147483647 h 1014"/>
              <a:gd name="T42" fmla="*/ 2147483647 w 3754"/>
              <a:gd name="T43" fmla="*/ 2147483647 h 1014"/>
              <a:gd name="T44" fmla="*/ 2147483647 w 3754"/>
              <a:gd name="T45" fmla="*/ 2147483647 h 1014"/>
              <a:gd name="T46" fmla="*/ 2147483647 w 3754"/>
              <a:gd name="T47" fmla="*/ 2147483647 h 1014"/>
              <a:gd name="T48" fmla="*/ 2147483647 w 3754"/>
              <a:gd name="T49" fmla="*/ 2147483647 h 1014"/>
              <a:gd name="T50" fmla="*/ 2147483647 w 3754"/>
              <a:gd name="T51" fmla="*/ 2147483647 h 1014"/>
              <a:gd name="T52" fmla="*/ 2147483647 w 3754"/>
              <a:gd name="T53" fmla="*/ 2147483647 h 1014"/>
              <a:gd name="T54" fmla="*/ 2147483647 w 3754"/>
              <a:gd name="T55" fmla="*/ 2147483647 h 1014"/>
              <a:gd name="T56" fmla="*/ 2147483647 w 3754"/>
              <a:gd name="T57" fmla="*/ 2147483647 h 1014"/>
              <a:gd name="T58" fmla="*/ 2147483647 w 3754"/>
              <a:gd name="T59" fmla="*/ 2147483647 h 1014"/>
              <a:gd name="T60" fmla="*/ 2147483647 w 3754"/>
              <a:gd name="T61" fmla="*/ 2147483647 h 1014"/>
              <a:gd name="T62" fmla="*/ 2147483647 w 3754"/>
              <a:gd name="T63" fmla="*/ 2147483647 h 1014"/>
              <a:gd name="T64" fmla="*/ 2147483647 w 3754"/>
              <a:gd name="T65" fmla="*/ 2147483647 h 10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54"/>
              <a:gd name="T100" fmla="*/ 0 h 1014"/>
              <a:gd name="T101" fmla="*/ 3754 w 3754"/>
              <a:gd name="T102" fmla="*/ 1014 h 10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54" h="1014">
                <a:moveTo>
                  <a:pt x="1877" y="1014"/>
                </a:moveTo>
                <a:lnTo>
                  <a:pt x="0" y="1014"/>
                </a:lnTo>
                <a:lnTo>
                  <a:pt x="4" y="962"/>
                </a:lnTo>
                <a:lnTo>
                  <a:pt x="9" y="910"/>
                </a:lnTo>
                <a:lnTo>
                  <a:pt x="23" y="858"/>
                </a:lnTo>
                <a:lnTo>
                  <a:pt x="38" y="810"/>
                </a:lnTo>
                <a:lnTo>
                  <a:pt x="61" y="758"/>
                </a:lnTo>
                <a:lnTo>
                  <a:pt x="85" y="711"/>
                </a:lnTo>
                <a:lnTo>
                  <a:pt x="113" y="664"/>
                </a:lnTo>
                <a:lnTo>
                  <a:pt x="147" y="621"/>
                </a:lnTo>
                <a:lnTo>
                  <a:pt x="185" y="574"/>
                </a:lnTo>
                <a:lnTo>
                  <a:pt x="227" y="531"/>
                </a:lnTo>
                <a:lnTo>
                  <a:pt x="275" y="488"/>
                </a:lnTo>
                <a:lnTo>
                  <a:pt x="322" y="450"/>
                </a:lnTo>
                <a:lnTo>
                  <a:pt x="374" y="408"/>
                </a:lnTo>
                <a:lnTo>
                  <a:pt x="431" y="370"/>
                </a:lnTo>
                <a:lnTo>
                  <a:pt x="488" y="332"/>
                </a:lnTo>
                <a:lnTo>
                  <a:pt x="550" y="299"/>
                </a:lnTo>
                <a:lnTo>
                  <a:pt x="616" y="266"/>
                </a:lnTo>
                <a:lnTo>
                  <a:pt x="682" y="233"/>
                </a:lnTo>
                <a:lnTo>
                  <a:pt x="753" y="204"/>
                </a:lnTo>
                <a:lnTo>
                  <a:pt x="829" y="176"/>
                </a:lnTo>
                <a:lnTo>
                  <a:pt x="905" y="147"/>
                </a:lnTo>
                <a:lnTo>
                  <a:pt x="986" y="124"/>
                </a:lnTo>
                <a:lnTo>
                  <a:pt x="1066" y="100"/>
                </a:lnTo>
                <a:lnTo>
                  <a:pt x="1147" y="81"/>
                </a:lnTo>
                <a:lnTo>
                  <a:pt x="1232" y="62"/>
                </a:lnTo>
                <a:lnTo>
                  <a:pt x="1322" y="48"/>
                </a:lnTo>
                <a:lnTo>
                  <a:pt x="1407" y="34"/>
                </a:lnTo>
                <a:lnTo>
                  <a:pt x="1498" y="24"/>
                </a:lnTo>
                <a:lnTo>
                  <a:pt x="1592" y="15"/>
                </a:lnTo>
                <a:lnTo>
                  <a:pt x="1687" y="5"/>
                </a:lnTo>
                <a:lnTo>
                  <a:pt x="1782" y="5"/>
                </a:lnTo>
                <a:lnTo>
                  <a:pt x="1877" y="0"/>
                </a:lnTo>
                <a:lnTo>
                  <a:pt x="1972" y="5"/>
                </a:lnTo>
                <a:lnTo>
                  <a:pt x="2066" y="5"/>
                </a:lnTo>
                <a:lnTo>
                  <a:pt x="2161" y="15"/>
                </a:lnTo>
                <a:lnTo>
                  <a:pt x="2256" y="24"/>
                </a:lnTo>
                <a:lnTo>
                  <a:pt x="2346" y="34"/>
                </a:lnTo>
                <a:lnTo>
                  <a:pt x="2436" y="48"/>
                </a:lnTo>
                <a:lnTo>
                  <a:pt x="2521" y="62"/>
                </a:lnTo>
                <a:lnTo>
                  <a:pt x="2607" y="81"/>
                </a:lnTo>
                <a:lnTo>
                  <a:pt x="2687" y="100"/>
                </a:lnTo>
                <a:lnTo>
                  <a:pt x="2773" y="124"/>
                </a:lnTo>
                <a:lnTo>
                  <a:pt x="2848" y="147"/>
                </a:lnTo>
                <a:lnTo>
                  <a:pt x="2924" y="176"/>
                </a:lnTo>
                <a:lnTo>
                  <a:pt x="3000" y="204"/>
                </a:lnTo>
                <a:lnTo>
                  <a:pt x="3071" y="233"/>
                </a:lnTo>
                <a:lnTo>
                  <a:pt x="3138" y="266"/>
                </a:lnTo>
                <a:lnTo>
                  <a:pt x="3204" y="299"/>
                </a:lnTo>
                <a:lnTo>
                  <a:pt x="3266" y="332"/>
                </a:lnTo>
                <a:lnTo>
                  <a:pt x="3322" y="370"/>
                </a:lnTo>
                <a:lnTo>
                  <a:pt x="3379" y="408"/>
                </a:lnTo>
                <a:lnTo>
                  <a:pt x="3432" y="450"/>
                </a:lnTo>
                <a:lnTo>
                  <a:pt x="3484" y="488"/>
                </a:lnTo>
                <a:lnTo>
                  <a:pt x="3526" y="531"/>
                </a:lnTo>
                <a:lnTo>
                  <a:pt x="3569" y="574"/>
                </a:lnTo>
                <a:lnTo>
                  <a:pt x="3607" y="621"/>
                </a:lnTo>
                <a:lnTo>
                  <a:pt x="3640" y="664"/>
                </a:lnTo>
                <a:lnTo>
                  <a:pt x="3669" y="711"/>
                </a:lnTo>
                <a:lnTo>
                  <a:pt x="3697" y="758"/>
                </a:lnTo>
                <a:lnTo>
                  <a:pt x="3716" y="810"/>
                </a:lnTo>
                <a:lnTo>
                  <a:pt x="3730" y="858"/>
                </a:lnTo>
                <a:lnTo>
                  <a:pt x="3744" y="910"/>
                </a:lnTo>
                <a:lnTo>
                  <a:pt x="3754" y="962"/>
                </a:lnTo>
                <a:lnTo>
                  <a:pt x="3754" y="1014"/>
                </a:lnTo>
                <a:lnTo>
                  <a:pt x="1877" y="1014"/>
                </a:lnTo>
              </a:path>
            </a:pathLst>
          </a:custGeom>
          <a:noFill/>
          <a:ln w="25560">
            <a:solidFill>
              <a:srgbClr val="1F1A17"/>
            </a:solidFill>
            <a:round/>
            <a:headEnd/>
            <a:tailEnd/>
          </a:ln>
        </p:spPr>
        <p:txBody>
          <a:bodyPr wrap="none" anchor="ctr"/>
          <a:lstStyle/>
          <a:p>
            <a:endParaRPr lang="en-US"/>
          </a:p>
        </p:txBody>
      </p:sp>
      <p:grpSp>
        <p:nvGrpSpPr>
          <p:cNvPr id="2" name="Group 6"/>
          <p:cNvGrpSpPr>
            <a:grpSpLocks/>
          </p:cNvGrpSpPr>
          <p:nvPr/>
        </p:nvGrpSpPr>
        <p:grpSpPr bwMode="auto">
          <a:xfrm>
            <a:off x="3013075" y="3049588"/>
            <a:ext cx="5970588" cy="1600200"/>
            <a:chOff x="1700" y="1921"/>
            <a:chExt cx="3761" cy="1008"/>
          </a:xfrm>
          <a:solidFill>
            <a:srgbClr val="F8D9E8"/>
          </a:solidFill>
        </p:grpSpPr>
        <p:sp>
          <p:nvSpPr>
            <p:cNvPr id="44" name="Freeform 7"/>
            <p:cNvSpPr>
              <a:spLocks noChangeArrowheads="1"/>
            </p:cNvSpPr>
            <p:nvPr/>
          </p:nvSpPr>
          <p:spPr bwMode="auto">
            <a:xfrm>
              <a:off x="1700" y="1921"/>
              <a:ext cx="3754" cy="1009"/>
            </a:xfrm>
            <a:custGeom>
              <a:avLst/>
              <a:gdLst>
                <a:gd name="T0" fmla="*/ 0 w 3754"/>
                <a:gd name="T1" fmla="*/ 0 h 1009"/>
                <a:gd name="T2" fmla="*/ 9 w 3754"/>
                <a:gd name="T3" fmla="*/ 105 h 1009"/>
                <a:gd name="T4" fmla="*/ 38 w 3754"/>
                <a:gd name="T5" fmla="*/ 204 h 1009"/>
                <a:gd name="T6" fmla="*/ 85 w 3754"/>
                <a:gd name="T7" fmla="*/ 299 h 1009"/>
                <a:gd name="T8" fmla="*/ 147 w 3754"/>
                <a:gd name="T9" fmla="*/ 393 h 1009"/>
                <a:gd name="T10" fmla="*/ 227 w 3754"/>
                <a:gd name="T11" fmla="*/ 483 h 1009"/>
                <a:gd name="T12" fmla="*/ 322 w 3754"/>
                <a:gd name="T13" fmla="*/ 564 h 1009"/>
                <a:gd name="T14" fmla="*/ 431 w 3754"/>
                <a:gd name="T15" fmla="*/ 644 h 1009"/>
                <a:gd name="T16" fmla="*/ 550 w 3754"/>
                <a:gd name="T17" fmla="*/ 716 h 1009"/>
                <a:gd name="T18" fmla="*/ 682 w 3754"/>
                <a:gd name="T19" fmla="*/ 782 h 1009"/>
                <a:gd name="T20" fmla="*/ 829 w 3754"/>
                <a:gd name="T21" fmla="*/ 839 h 1009"/>
                <a:gd name="T22" fmla="*/ 986 w 3754"/>
                <a:gd name="T23" fmla="*/ 891 h 1009"/>
                <a:gd name="T24" fmla="*/ 1147 w 3754"/>
                <a:gd name="T25" fmla="*/ 933 h 1009"/>
                <a:gd name="T26" fmla="*/ 1322 w 3754"/>
                <a:gd name="T27" fmla="*/ 967 h 1009"/>
                <a:gd name="T28" fmla="*/ 1498 w 3754"/>
                <a:gd name="T29" fmla="*/ 990 h 1009"/>
                <a:gd name="T30" fmla="*/ 1687 w 3754"/>
                <a:gd name="T31" fmla="*/ 1004 h 1009"/>
                <a:gd name="T32" fmla="*/ 1877 w 3754"/>
                <a:gd name="T33" fmla="*/ 1009 h 1009"/>
                <a:gd name="T34" fmla="*/ 2066 w 3754"/>
                <a:gd name="T35" fmla="*/ 1004 h 1009"/>
                <a:gd name="T36" fmla="*/ 2256 w 3754"/>
                <a:gd name="T37" fmla="*/ 990 h 1009"/>
                <a:gd name="T38" fmla="*/ 2436 w 3754"/>
                <a:gd name="T39" fmla="*/ 967 h 1009"/>
                <a:gd name="T40" fmla="*/ 2607 w 3754"/>
                <a:gd name="T41" fmla="*/ 933 h 1009"/>
                <a:gd name="T42" fmla="*/ 2773 w 3754"/>
                <a:gd name="T43" fmla="*/ 891 h 1009"/>
                <a:gd name="T44" fmla="*/ 2924 w 3754"/>
                <a:gd name="T45" fmla="*/ 839 h 1009"/>
                <a:gd name="T46" fmla="*/ 3071 w 3754"/>
                <a:gd name="T47" fmla="*/ 782 h 1009"/>
                <a:gd name="T48" fmla="*/ 3204 w 3754"/>
                <a:gd name="T49" fmla="*/ 716 h 1009"/>
                <a:gd name="T50" fmla="*/ 3322 w 3754"/>
                <a:gd name="T51" fmla="*/ 644 h 1009"/>
                <a:gd name="T52" fmla="*/ 3432 w 3754"/>
                <a:gd name="T53" fmla="*/ 564 h 1009"/>
                <a:gd name="T54" fmla="*/ 3526 w 3754"/>
                <a:gd name="T55" fmla="*/ 483 h 1009"/>
                <a:gd name="T56" fmla="*/ 3607 w 3754"/>
                <a:gd name="T57" fmla="*/ 393 h 1009"/>
                <a:gd name="T58" fmla="*/ 3669 w 3754"/>
                <a:gd name="T59" fmla="*/ 299 h 1009"/>
                <a:gd name="T60" fmla="*/ 3716 w 3754"/>
                <a:gd name="T61" fmla="*/ 204 h 1009"/>
                <a:gd name="T62" fmla="*/ 3744 w 3754"/>
                <a:gd name="T63" fmla="*/ 105 h 1009"/>
                <a:gd name="T64" fmla="*/ 3754 w 3754"/>
                <a:gd name="T65" fmla="*/ 0 h 10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54"/>
                <a:gd name="T100" fmla="*/ 0 h 1009"/>
                <a:gd name="T101" fmla="*/ 3754 w 3754"/>
                <a:gd name="T102" fmla="*/ 1009 h 10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54" h="1009">
                  <a:moveTo>
                    <a:pt x="1877" y="0"/>
                  </a:moveTo>
                  <a:lnTo>
                    <a:pt x="0" y="0"/>
                  </a:lnTo>
                  <a:lnTo>
                    <a:pt x="4" y="53"/>
                  </a:lnTo>
                  <a:lnTo>
                    <a:pt x="9" y="105"/>
                  </a:lnTo>
                  <a:lnTo>
                    <a:pt x="23" y="157"/>
                  </a:lnTo>
                  <a:lnTo>
                    <a:pt x="38" y="204"/>
                  </a:lnTo>
                  <a:lnTo>
                    <a:pt x="61" y="251"/>
                  </a:lnTo>
                  <a:lnTo>
                    <a:pt x="85" y="299"/>
                  </a:lnTo>
                  <a:lnTo>
                    <a:pt x="113" y="346"/>
                  </a:lnTo>
                  <a:lnTo>
                    <a:pt x="147" y="393"/>
                  </a:lnTo>
                  <a:lnTo>
                    <a:pt x="185" y="436"/>
                  </a:lnTo>
                  <a:lnTo>
                    <a:pt x="227" y="483"/>
                  </a:lnTo>
                  <a:lnTo>
                    <a:pt x="275" y="526"/>
                  </a:lnTo>
                  <a:lnTo>
                    <a:pt x="322" y="564"/>
                  </a:lnTo>
                  <a:lnTo>
                    <a:pt x="374" y="607"/>
                  </a:lnTo>
                  <a:lnTo>
                    <a:pt x="431" y="644"/>
                  </a:lnTo>
                  <a:lnTo>
                    <a:pt x="488" y="678"/>
                  </a:lnTo>
                  <a:lnTo>
                    <a:pt x="550" y="716"/>
                  </a:lnTo>
                  <a:lnTo>
                    <a:pt x="616" y="749"/>
                  </a:lnTo>
                  <a:lnTo>
                    <a:pt x="682" y="782"/>
                  </a:lnTo>
                  <a:lnTo>
                    <a:pt x="753" y="810"/>
                  </a:lnTo>
                  <a:lnTo>
                    <a:pt x="829" y="839"/>
                  </a:lnTo>
                  <a:lnTo>
                    <a:pt x="905" y="862"/>
                  </a:lnTo>
                  <a:lnTo>
                    <a:pt x="986" y="891"/>
                  </a:lnTo>
                  <a:lnTo>
                    <a:pt x="1066" y="910"/>
                  </a:lnTo>
                  <a:lnTo>
                    <a:pt x="1147" y="933"/>
                  </a:lnTo>
                  <a:lnTo>
                    <a:pt x="1232" y="948"/>
                  </a:lnTo>
                  <a:lnTo>
                    <a:pt x="1322" y="967"/>
                  </a:lnTo>
                  <a:lnTo>
                    <a:pt x="1407" y="981"/>
                  </a:lnTo>
                  <a:lnTo>
                    <a:pt x="1498" y="990"/>
                  </a:lnTo>
                  <a:lnTo>
                    <a:pt x="1592" y="1000"/>
                  </a:lnTo>
                  <a:lnTo>
                    <a:pt x="1687" y="1004"/>
                  </a:lnTo>
                  <a:lnTo>
                    <a:pt x="1782" y="1009"/>
                  </a:lnTo>
                  <a:lnTo>
                    <a:pt x="1877" y="1009"/>
                  </a:lnTo>
                  <a:lnTo>
                    <a:pt x="1972" y="1009"/>
                  </a:lnTo>
                  <a:lnTo>
                    <a:pt x="2066" y="1004"/>
                  </a:lnTo>
                  <a:lnTo>
                    <a:pt x="2161" y="1000"/>
                  </a:lnTo>
                  <a:lnTo>
                    <a:pt x="2256" y="990"/>
                  </a:lnTo>
                  <a:lnTo>
                    <a:pt x="2346" y="981"/>
                  </a:lnTo>
                  <a:lnTo>
                    <a:pt x="2436" y="967"/>
                  </a:lnTo>
                  <a:lnTo>
                    <a:pt x="2521" y="948"/>
                  </a:lnTo>
                  <a:lnTo>
                    <a:pt x="2607" y="933"/>
                  </a:lnTo>
                  <a:lnTo>
                    <a:pt x="2687" y="910"/>
                  </a:lnTo>
                  <a:lnTo>
                    <a:pt x="2773" y="891"/>
                  </a:lnTo>
                  <a:lnTo>
                    <a:pt x="2848" y="862"/>
                  </a:lnTo>
                  <a:lnTo>
                    <a:pt x="2924" y="839"/>
                  </a:lnTo>
                  <a:lnTo>
                    <a:pt x="3000" y="810"/>
                  </a:lnTo>
                  <a:lnTo>
                    <a:pt x="3071" y="782"/>
                  </a:lnTo>
                  <a:lnTo>
                    <a:pt x="3138" y="749"/>
                  </a:lnTo>
                  <a:lnTo>
                    <a:pt x="3204" y="716"/>
                  </a:lnTo>
                  <a:lnTo>
                    <a:pt x="3266" y="678"/>
                  </a:lnTo>
                  <a:lnTo>
                    <a:pt x="3322" y="644"/>
                  </a:lnTo>
                  <a:lnTo>
                    <a:pt x="3379" y="607"/>
                  </a:lnTo>
                  <a:lnTo>
                    <a:pt x="3432" y="564"/>
                  </a:lnTo>
                  <a:lnTo>
                    <a:pt x="3484" y="526"/>
                  </a:lnTo>
                  <a:lnTo>
                    <a:pt x="3526" y="483"/>
                  </a:lnTo>
                  <a:lnTo>
                    <a:pt x="3569" y="436"/>
                  </a:lnTo>
                  <a:lnTo>
                    <a:pt x="3607" y="393"/>
                  </a:lnTo>
                  <a:lnTo>
                    <a:pt x="3640" y="346"/>
                  </a:lnTo>
                  <a:lnTo>
                    <a:pt x="3669" y="299"/>
                  </a:lnTo>
                  <a:lnTo>
                    <a:pt x="3697" y="251"/>
                  </a:lnTo>
                  <a:lnTo>
                    <a:pt x="3716" y="204"/>
                  </a:lnTo>
                  <a:lnTo>
                    <a:pt x="3730" y="157"/>
                  </a:lnTo>
                  <a:lnTo>
                    <a:pt x="3744" y="105"/>
                  </a:lnTo>
                  <a:lnTo>
                    <a:pt x="3754" y="53"/>
                  </a:lnTo>
                  <a:lnTo>
                    <a:pt x="3754" y="0"/>
                  </a:lnTo>
                  <a:lnTo>
                    <a:pt x="1877" y="0"/>
                  </a:lnTo>
                  <a:close/>
                </a:path>
              </a:pathLst>
            </a:custGeom>
            <a:grp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a:latin typeface="Arial" pitchFamily="34" charset="0"/>
                <a:ea typeface="ＭＳ Ｐゴシック" pitchFamily="34" charset="-128"/>
                <a:cs typeface="Arial" pitchFamily="34" charset="0"/>
              </a:endParaRPr>
            </a:p>
          </p:txBody>
        </p:sp>
        <p:sp>
          <p:nvSpPr>
            <p:cNvPr id="45" name="Freeform 8"/>
            <p:cNvSpPr>
              <a:spLocks noChangeArrowheads="1"/>
            </p:cNvSpPr>
            <p:nvPr/>
          </p:nvSpPr>
          <p:spPr bwMode="auto">
            <a:xfrm>
              <a:off x="1708" y="1921"/>
              <a:ext cx="3754" cy="1009"/>
            </a:xfrm>
            <a:custGeom>
              <a:avLst/>
              <a:gdLst>
                <a:gd name="T0" fmla="*/ 0 w 3754"/>
                <a:gd name="T1" fmla="*/ 0 h 1009"/>
                <a:gd name="T2" fmla="*/ 9 w 3754"/>
                <a:gd name="T3" fmla="*/ 105 h 1009"/>
                <a:gd name="T4" fmla="*/ 38 w 3754"/>
                <a:gd name="T5" fmla="*/ 204 h 1009"/>
                <a:gd name="T6" fmla="*/ 85 w 3754"/>
                <a:gd name="T7" fmla="*/ 299 h 1009"/>
                <a:gd name="T8" fmla="*/ 147 w 3754"/>
                <a:gd name="T9" fmla="*/ 393 h 1009"/>
                <a:gd name="T10" fmla="*/ 227 w 3754"/>
                <a:gd name="T11" fmla="*/ 483 h 1009"/>
                <a:gd name="T12" fmla="*/ 322 w 3754"/>
                <a:gd name="T13" fmla="*/ 564 h 1009"/>
                <a:gd name="T14" fmla="*/ 431 w 3754"/>
                <a:gd name="T15" fmla="*/ 644 h 1009"/>
                <a:gd name="T16" fmla="*/ 550 w 3754"/>
                <a:gd name="T17" fmla="*/ 716 h 1009"/>
                <a:gd name="T18" fmla="*/ 682 w 3754"/>
                <a:gd name="T19" fmla="*/ 782 h 1009"/>
                <a:gd name="T20" fmla="*/ 829 w 3754"/>
                <a:gd name="T21" fmla="*/ 839 h 1009"/>
                <a:gd name="T22" fmla="*/ 986 w 3754"/>
                <a:gd name="T23" fmla="*/ 891 h 1009"/>
                <a:gd name="T24" fmla="*/ 1147 w 3754"/>
                <a:gd name="T25" fmla="*/ 933 h 1009"/>
                <a:gd name="T26" fmla="*/ 1322 w 3754"/>
                <a:gd name="T27" fmla="*/ 967 h 1009"/>
                <a:gd name="T28" fmla="*/ 1498 w 3754"/>
                <a:gd name="T29" fmla="*/ 990 h 1009"/>
                <a:gd name="T30" fmla="*/ 1687 w 3754"/>
                <a:gd name="T31" fmla="*/ 1004 h 1009"/>
                <a:gd name="T32" fmla="*/ 1877 w 3754"/>
                <a:gd name="T33" fmla="*/ 1009 h 1009"/>
                <a:gd name="T34" fmla="*/ 2066 w 3754"/>
                <a:gd name="T35" fmla="*/ 1004 h 1009"/>
                <a:gd name="T36" fmla="*/ 2256 w 3754"/>
                <a:gd name="T37" fmla="*/ 990 h 1009"/>
                <a:gd name="T38" fmla="*/ 2436 w 3754"/>
                <a:gd name="T39" fmla="*/ 967 h 1009"/>
                <a:gd name="T40" fmla="*/ 2607 w 3754"/>
                <a:gd name="T41" fmla="*/ 933 h 1009"/>
                <a:gd name="T42" fmla="*/ 2773 w 3754"/>
                <a:gd name="T43" fmla="*/ 891 h 1009"/>
                <a:gd name="T44" fmla="*/ 2924 w 3754"/>
                <a:gd name="T45" fmla="*/ 839 h 1009"/>
                <a:gd name="T46" fmla="*/ 3071 w 3754"/>
                <a:gd name="T47" fmla="*/ 782 h 1009"/>
                <a:gd name="T48" fmla="*/ 3204 w 3754"/>
                <a:gd name="T49" fmla="*/ 716 h 1009"/>
                <a:gd name="T50" fmla="*/ 3322 w 3754"/>
                <a:gd name="T51" fmla="*/ 644 h 1009"/>
                <a:gd name="T52" fmla="*/ 3432 w 3754"/>
                <a:gd name="T53" fmla="*/ 564 h 1009"/>
                <a:gd name="T54" fmla="*/ 3526 w 3754"/>
                <a:gd name="T55" fmla="*/ 483 h 1009"/>
                <a:gd name="T56" fmla="*/ 3607 w 3754"/>
                <a:gd name="T57" fmla="*/ 393 h 1009"/>
                <a:gd name="T58" fmla="*/ 3669 w 3754"/>
                <a:gd name="T59" fmla="*/ 299 h 1009"/>
                <a:gd name="T60" fmla="*/ 3716 w 3754"/>
                <a:gd name="T61" fmla="*/ 204 h 1009"/>
                <a:gd name="T62" fmla="*/ 3744 w 3754"/>
                <a:gd name="T63" fmla="*/ 105 h 1009"/>
                <a:gd name="T64" fmla="*/ 3754 w 3754"/>
                <a:gd name="T65" fmla="*/ 0 h 10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54"/>
                <a:gd name="T100" fmla="*/ 0 h 1009"/>
                <a:gd name="T101" fmla="*/ 3754 w 3754"/>
                <a:gd name="T102" fmla="*/ 1009 h 10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54" h="1009">
                  <a:moveTo>
                    <a:pt x="1877" y="0"/>
                  </a:moveTo>
                  <a:lnTo>
                    <a:pt x="0" y="0"/>
                  </a:lnTo>
                  <a:lnTo>
                    <a:pt x="4" y="53"/>
                  </a:lnTo>
                  <a:lnTo>
                    <a:pt x="9" y="105"/>
                  </a:lnTo>
                  <a:lnTo>
                    <a:pt x="23" y="157"/>
                  </a:lnTo>
                  <a:lnTo>
                    <a:pt x="38" y="204"/>
                  </a:lnTo>
                  <a:lnTo>
                    <a:pt x="61" y="251"/>
                  </a:lnTo>
                  <a:lnTo>
                    <a:pt x="85" y="299"/>
                  </a:lnTo>
                  <a:lnTo>
                    <a:pt x="113" y="346"/>
                  </a:lnTo>
                  <a:lnTo>
                    <a:pt x="147" y="393"/>
                  </a:lnTo>
                  <a:lnTo>
                    <a:pt x="185" y="436"/>
                  </a:lnTo>
                  <a:lnTo>
                    <a:pt x="227" y="483"/>
                  </a:lnTo>
                  <a:lnTo>
                    <a:pt x="275" y="526"/>
                  </a:lnTo>
                  <a:lnTo>
                    <a:pt x="322" y="564"/>
                  </a:lnTo>
                  <a:lnTo>
                    <a:pt x="374" y="607"/>
                  </a:lnTo>
                  <a:lnTo>
                    <a:pt x="431" y="644"/>
                  </a:lnTo>
                  <a:lnTo>
                    <a:pt x="488" y="678"/>
                  </a:lnTo>
                  <a:lnTo>
                    <a:pt x="550" y="716"/>
                  </a:lnTo>
                  <a:lnTo>
                    <a:pt x="616" y="749"/>
                  </a:lnTo>
                  <a:lnTo>
                    <a:pt x="682" y="782"/>
                  </a:lnTo>
                  <a:lnTo>
                    <a:pt x="753" y="810"/>
                  </a:lnTo>
                  <a:lnTo>
                    <a:pt x="829" y="839"/>
                  </a:lnTo>
                  <a:lnTo>
                    <a:pt x="905" y="862"/>
                  </a:lnTo>
                  <a:lnTo>
                    <a:pt x="986" y="891"/>
                  </a:lnTo>
                  <a:lnTo>
                    <a:pt x="1066" y="910"/>
                  </a:lnTo>
                  <a:lnTo>
                    <a:pt x="1147" y="933"/>
                  </a:lnTo>
                  <a:lnTo>
                    <a:pt x="1232" y="948"/>
                  </a:lnTo>
                  <a:lnTo>
                    <a:pt x="1322" y="967"/>
                  </a:lnTo>
                  <a:lnTo>
                    <a:pt x="1407" y="981"/>
                  </a:lnTo>
                  <a:lnTo>
                    <a:pt x="1498" y="990"/>
                  </a:lnTo>
                  <a:lnTo>
                    <a:pt x="1592" y="1000"/>
                  </a:lnTo>
                  <a:lnTo>
                    <a:pt x="1687" y="1004"/>
                  </a:lnTo>
                  <a:lnTo>
                    <a:pt x="1782" y="1009"/>
                  </a:lnTo>
                  <a:lnTo>
                    <a:pt x="1877" y="1009"/>
                  </a:lnTo>
                  <a:lnTo>
                    <a:pt x="1972" y="1009"/>
                  </a:lnTo>
                  <a:lnTo>
                    <a:pt x="2066" y="1004"/>
                  </a:lnTo>
                  <a:lnTo>
                    <a:pt x="2161" y="1000"/>
                  </a:lnTo>
                  <a:lnTo>
                    <a:pt x="2256" y="990"/>
                  </a:lnTo>
                  <a:lnTo>
                    <a:pt x="2346" y="981"/>
                  </a:lnTo>
                  <a:lnTo>
                    <a:pt x="2436" y="967"/>
                  </a:lnTo>
                  <a:lnTo>
                    <a:pt x="2521" y="948"/>
                  </a:lnTo>
                  <a:lnTo>
                    <a:pt x="2607" y="933"/>
                  </a:lnTo>
                  <a:lnTo>
                    <a:pt x="2687" y="910"/>
                  </a:lnTo>
                  <a:lnTo>
                    <a:pt x="2773" y="891"/>
                  </a:lnTo>
                  <a:lnTo>
                    <a:pt x="2848" y="862"/>
                  </a:lnTo>
                  <a:lnTo>
                    <a:pt x="2924" y="839"/>
                  </a:lnTo>
                  <a:lnTo>
                    <a:pt x="3000" y="810"/>
                  </a:lnTo>
                  <a:lnTo>
                    <a:pt x="3071" y="782"/>
                  </a:lnTo>
                  <a:lnTo>
                    <a:pt x="3138" y="749"/>
                  </a:lnTo>
                  <a:lnTo>
                    <a:pt x="3204" y="716"/>
                  </a:lnTo>
                  <a:lnTo>
                    <a:pt x="3266" y="678"/>
                  </a:lnTo>
                  <a:lnTo>
                    <a:pt x="3322" y="644"/>
                  </a:lnTo>
                  <a:lnTo>
                    <a:pt x="3379" y="607"/>
                  </a:lnTo>
                  <a:lnTo>
                    <a:pt x="3432" y="564"/>
                  </a:lnTo>
                  <a:lnTo>
                    <a:pt x="3484" y="526"/>
                  </a:lnTo>
                  <a:lnTo>
                    <a:pt x="3526" y="483"/>
                  </a:lnTo>
                  <a:lnTo>
                    <a:pt x="3569" y="436"/>
                  </a:lnTo>
                  <a:lnTo>
                    <a:pt x="3607" y="393"/>
                  </a:lnTo>
                  <a:lnTo>
                    <a:pt x="3640" y="346"/>
                  </a:lnTo>
                  <a:lnTo>
                    <a:pt x="3669" y="299"/>
                  </a:lnTo>
                  <a:lnTo>
                    <a:pt x="3697" y="251"/>
                  </a:lnTo>
                  <a:lnTo>
                    <a:pt x="3716" y="204"/>
                  </a:lnTo>
                  <a:lnTo>
                    <a:pt x="3730" y="157"/>
                  </a:lnTo>
                  <a:lnTo>
                    <a:pt x="3744" y="105"/>
                  </a:lnTo>
                  <a:lnTo>
                    <a:pt x="3754" y="53"/>
                  </a:lnTo>
                  <a:lnTo>
                    <a:pt x="3754" y="0"/>
                  </a:lnTo>
                  <a:lnTo>
                    <a:pt x="1877" y="0"/>
                  </a:lnTo>
                </a:path>
              </a:pathLst>
            </a:custGeom>
            <a:solidFill>
              <a:srgbClr val="D5E8C3"/>
            </a:solidFill>
            <a:ln w="25560">
              <a:solidFill>
                <a:srgbClr val="1F1A17"/>
              </a:solid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a:latin typeface="Arial" pitchFamily="34" charset="0"/>
                <a:ea typeface="ＭＳ Ｐゴシック" pitchFamily="34" charset="-128"/>
                <a:cs typeface="Arial" pitchFamily="34" charset="0"/>
              </a:endParaRPr>
            </a:p>
          </p:txBody>
        </p:sp>
      </p:grpSp>
      <p:grpSp>
        <p:nvGrpSpPr>
          <p:cNvPr id="322567" name="Group 9"/>
          <p:cNvGrpSpPr>
            <a:grpSpLocks/>
          </p:cNvGrpSpPr>
          <p:nvPr/>
        </p:nvGrpSpPr>
        <p:grpSpPr bwMode="auto">
          <a:xfrm>
            <a:off x="7315200" y="2760663"/>
            <a:ext cx="1328738" cy="596900"/>
            <a:chOff x="4410" y="1739"/>
            <a:chExt cx="1062" cy="331"/>
          </a:xfrm>
        </p:grpSpPr>
        <p:sp>
          <p:nvSpPr>
            <p:cNvPr id="322598" name="AutoShape 10"/>
            <p:cNvSpPr>
              <a:spLocks noChangeArrowheads="1"/>
            </p:cNvSpPr>
            <p:nvPr/>
          </p:nvSpPr>
          <p:spPr bwMode="auto">
            <a:xfrm>
              <a:off x="4410" y="1755"/>
              <a:ext cx="945" cy="315"/>
            </a:xfrm>
            <a:prstGeom prst="roundRect">
              <a:avLst>
                <a:gd name="adj" fmla="val 16667"/>
              </a:avLst>
            </a:prstGeom>
            <a:solidFill>
              <a:srgbClr val="265AA9"/>
            </a:solidFill>
            <a:ln w="255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22599" name="Text Box 11"/>
            <p:cNvSpPr txBox="1">
              <a:spLocks noChangeArrowheads="1"/>
            </p:cNvSpPr>
            <p:nvPr/>
          </p:nvSpPr>
          <p:spPr bwMode="auto">
            <a:xfrm>
              <a:off x="4435" y="1739"/>
              <a:ext cx="1037" cy="305"/>
            </a:xfrm>
            <a:prstGeom prst="rect">
              <a:avLst/>
            </a:prstGeom>
            <a:noFill/>
            <a:ln w="9525">
              <a:noFill/>
              <a:miter lim="800000"/>
              <a:headEnd/>
              <a:tailEnd/>
            </a:ln>
          </p:spPr>
          <p:txBody>
            <a:bodyPr lIns="90000" tIns="46800" rIns="90000" bIns="46800">
              <a:spAutoFit/>
            </a:bodyPr>
            <a:lstStyle/>
            <a:p>
              <a:pPr defTabSz="449263" rtl="1">
                <a:lnSpc>
                  <a:spcPct val="150000"/>
                </a:lnSpc>
                <a:spcBef>
                  <a:spcPts val="17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Cosmos</a:t>
              </a:r>
            </a:p>
          </p:txBody>
        </p:sp>
      </p:grpSp>
      <p:grpSp>
        <p:nvGrpSpPr>
          <p:cNvPr id="322568" name="Group 12"/>
          <p:cNvGrpSpPr>
            <a:grpSpLocks/>
          </p:cNvGrpSpPr>
          <p:nvPr/>
        </p:nvGrpSpPr>
        <p:grpSpPr bwMode="auto">
          <a:xfrm>
            <a:off x="5029200" y="1500188"/>
            <a:ext cx="2022475" cy="792162"/>
            <a:chOff x="2925" y="945"/>
            <a:chExt cx="1274" cy="499"/>
          </a:xfrm>
        </p:grpSpPr>
        <p:sp>
          <p:nvSpPr>
            <p:cNvPr id="322591" name="Text Box 13"/>
            <p:cNvSpPr txBox="1">
              <a:spLocks noChangeArrowheads="1"/>
            </p:cNvSpPr>
            <p:nvPr/>
          </p:nvSpPr>
          <p:spPr bwMode="auto">
            <a:xfrm>
              <a:off x="2925" y="945"/>
              <a:ext cx="1274" cy="250"/>
            </a:xfrm>
            <a:prstGeom prst="rect">
              <a:avLst/>
            </a:prstGeom>
            <a:noFill/>
            <a:ln w="9525">
              <a:noFill/>
              <a:miter lim="800000"/>
              <a:headEnd/>
              <a:tailEnd/>
            </a:ln>
          </p:spPr>
          <p:txBody>
            <a:bodyPr lIns="90000" tIns="46800" rIns="90000" bIns="46800">
              <a:spAutoFit/>
            </a:bodyPr>
            <a:lstStyle/>
            <a:p>
              <a:pPr algn="ctr" defTabSz="449263">
                <a:spcBef>
                  <a:spcPts val="17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Spirit World</a:t>
              </a:r>
            </a:p>
          </p:txBody>
        </p:sp>
        <p:grpSp>
          <p:nvGrpSpPr>
            <p:cNvPr id="322592" name="Group 14"/>
            <p:cNvGrpSpPr>
              <a:grpSpLocks/>
            </p:cNvGrpSpPr>
            <p:nvPr/>
          </p:nvGrpSpPr>
          <p:grpSpPr bwMode="auto">
            <a:xfrm>
              <a:off x="3428" y="1184"/>
              <a:ext cx="104" cy="241"/>
              <a:chOff x="3428" y="1184"/>
              <a:chExt cx="104" cy="241"/>
            </a:xfrm>
          </p:grpSpPr>
          <p:sp>
            <p:nvSpPr>
              <p:cNvPr id="322596" name="Freeform 15"/>
              <p:cNvSpPr>
                <a:spLocks noChangeArrowheads="1"/>
              </p:cNvSpPr>
              <p:nvPr/>
            </p:nvSpPr>
            <p:spPr bwMode="auto">
              <a:xfrm>
                <a:off x="3442" y="1264"/>
                <a:ext cx="80" cy="161"/>
              </a:xfrm>
              <a:custGeom>
                <a:avLst/>
                <a:gdLst>
                  <a:gd name="T0" fmla="*/ 19 w 80"/>
                  <a:gd name="T1" fmla="*/ 0 h 161"/>
                  <a:gd name="T2" fmla="*/ 5 w 80"/>
                  <a:gd name="T3" fmla="*/ 19 h 161"/>
                  <a:gd name="T4" fmla="*/ 0 w 80"/>
                  <a:gd name="T5" fmla="*/ 43 h 161"/>
                  <a:gd name="T6" fmla="*/ 0 w 80"/>
                  <a:gd name="T7" fmla="*/ 62 h 161"/>
                  <a:gd name="T8" fmla="*/ 0 w 80"/>
                  <a:gd name="T9" fmla="*/ 81 h 161"/>
                  <a:gd name="T10" fmla="*/ 9 w 80"/>
                  <a:gd name="T11" fmla="*/ 105 h 161"/>
                  <a:gd name="T12" fmla="*/ 19 w 80"/>
                  <a:gd name="T13" fmla="*/ 124 h 161"/>
                  <a:gd name="T14" fmla="*/ 33 w 80"/>
                  <a:gd name="T15" fmla="*/ 142 h 161"/>
                  <a:gd name="T16" fmla="*/ 52 w 80"/>
                  <a:gd name="T17" fmla="*/ 161 h 161"/>
                  <a:gd name="T18" fmla="*/ 80 w 80"/>
                  <a:gd name="T19" fmla="*/ 128 h 161"/>
                  <a:gd name="T20" fmla="*/ 66 w 80"/>
                  <a:gd name="T21" fmla="*/ 114 h 161"/>
                  <a:gd name="T22" fmla="*/ 57 w 80"/>
                  <a:gd name="T23" fmla="*/ 100 h 161"/>
                  <a:gd name="T24" fmla="*/ 47 w 80"/>
                  <a:gd name="T25" fmla="*/ 86 h 161"/>
                  <a:gd name="T26" fmla="*/ 42 w 80"/>
                  <a:gd name="T27" fmla="*/ 71 h 161"/>
                  <a:gd name="T28" fmla="*/ 42 w 80"/>
                  <a:gd name="T29" fmla="*/ 62 h 161"/>
                  <a:gd name="T30" fmla="*/ 42 w 80"/>
                  <a:gd name="T31" fmla="*/ 48 h 161"/>
                  <a:gd name="T32" fmla="*/ 47 w 80"/>
                  <a:gd name="T33" fmla="*/ 38 h 161"/>
                  <a:gd name="T34" fmla="*/ 52 w 80"/>
                  <a:gd name="T35" fmla="*/ 24 h 161"/>
                  <a:gd name="T36" fmla="*/ 19 w 80"/>
                  <a:gd name="T37" fmla="*/ 0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
                  <a:gd name="T58" fmla="*/ 0 h 161"/>
                  <a:gd name="T59" fmla="*/ 80 w 80"/>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 h="161">
                    <a:moveTo>
                      <a:pt x="19" y="0"/>
                    </a:moveTo>
                    <a:lnTo>
                      <a:pt x="5" y="19"/>
                    </a:lnTo>
                    <a:lnTo>
                      <a:pt x="0" y="43"/>
                    </a:lnTo>
                    <a:lnTo>
                      <a:pt x="0" y="62"/>
                    </a:lnTo>
                    <a:lnTo>
                      <a:pt x="0" y="81"/>
                    </a:lnTo>
                    <a:lnTo>
                      <a:pt x="9" y="105"/>
                    </a:lnTo>
                    <a:lnTo>
                      <a:pt x="19" y="124"/>
                    </a:lnTo>
                    <a:lnTo>
                      <a:pt x="33" y="142"/>
                    </a:lnTo>
                    <a:lnTo>
                      <a:pt x="52" y="161"/>
                    </a:lnTo>
                    <a:lnTo>
                      <a:pt x="80" y="128"/>
                    </a:lnTo>
                    <a:lnTo>
                      <a:pt x="66" y="114"/>
                    </a:lnTo>
                    <a:lnTo>
                      <a:pt x="57" y="100"/>
                    </a:lnTo>
                    <a:lnTo>
                      <a:pt x="47" y="86"/>
                    </a:lnTo>
                    <a:lnTo>
                      <a:pt x="42" y="71"/>
                    </a:lnTo>
                    <a:lnTo>
                      <a:pt x="42" y="62"/>
                    </a:lnTo>
                    <a:lnTo>
                      <a:pt x="42" y="48"/>
                    </a:lnTo>
                    <a:lnTo>
                      <a:pt x="47" y="38"/>
                    </a:lnTo>
                    <a:lnTo>
                      <a:pt x="52" y="24"/>
                    </a:lnTo>
                    <a:lnTo>
                      <a:pt x="19" y="0"/>
                    </a:lnTo>
                    <a:close/>
                  </a:path>
                </a:pathLst>
              </a:custGeom>
              <a:solidFill>
                <a:srgbClr val="1F1A17"/>
              </a:solidFill>
              <a:ln w="9525">
                <a:noFill/>
                <a:round/>
                <a:headEnd/>
                <a:tailEnd/>
              </a:ln>
            </p:spPr>
            <p:txBody>
              <a:bodyPr wrap="none" anchor="ctr"/>
              <a:lstStyle/>
              <a:p>
                <a:endParaRPr lang="en-US"/>
              </a:p>
            </p:txBody>
          </p:sp>
          <p:sp>
            <p:nvSpPr>
              <p:cNvPr id="322597" name="Freeform 16"/>
              <p:cNvSpPr>
                <a:spLocks noChangeArrowheads="1"/>
              </p:cNvSpPr>
              <p:nvPr/>
            </p:nvSpPr>
            <p:spPr bwMode="auto">
              <a:xfrm>
                <a:off x="3428" y="1184"/>
                <a:ext cx="104" cy="123"/>
              </a:xfrm>
              <a:custGeom>
                <a:avLst/>
                <a:gdLst>
                  <a:gd name="T0" fmla="*/ 104 w 104"/>
                  <a:gd name="T1" fmla="*/ 0 h 123"/>
                  <a:gd name="T2" fmla="*/ 0 w 104"/>
                  <a:gd name="T3" fmla="*/ 66 h 123"/>
                  <a:gd name="T4" fmla="*/ 94 w 104"/>
                  <a:gd name="T5" fmla="*/ 123 h 123"/>
                  <a:gd name="T6" fmla="*/ 104 w 104"/>
                  <a:gd name="T7" fmla="*/ 0 h 123"/>
                  <a:gd name="T8" fmla="*/ 104 w 104"/>
                  <a:gd name="T9" fmla="*/ 0 h 123"/>
                  <a:gd name="T10" fmla="*/ 0 60000 65536"/>
                  <a:gd name="T11" fmla="*/ 0 60000 65536"/>
                  <a:gd name="T12" fmla="*/ 0 60000 65536"/>
                  <a:gd name="T13" fmla="*/ 0 60000 65536"/>
                  <a:gd name="T14" fmla="*/ 0 60000 65536"/>
                  <a:gd name="T15" fmla="*/ 0 w 104"/>
                  <a:gd name="T16" fmla="*/ 0 h 123"/>
                  <a:gd name="T17" fmla="*/ 104 w 104"/>
                  <a:gd name="T18" fmla="*/ 123 h 123"/>
                </a:gdLst>
                <a:ahLst/>
                <a:cxnLst>
                  <a:cxn ang="T10">
                    <a:pos x="T0" y="T1"/>
                  </a:cxn>
                  <a:cxn ang="T11">
                    <a:pos x="T2" y="T3"/>
                  </a:cxn>
                  <a:cxn ang="T12">
                    <a:pos x="T4" y="T5"/>
                  </a:cxn>
                  <a:cxn ang="T13">
                    <a:pos x="T6" y="T7"/>
                  </a:cxn>
                  <a:cxn ang="T14">
                    <a:pos x="T8" y="T9"/>
                  </a:cxn>
                </a:cxnLst>
                <a:rect l="T15" t="T16" r="T17" b="T18"/>
                <a:pathLst>
                  <a:path w="104" h="123">
                    <a:moveTo>
                      <a:pt x="104" y="0"/>
                    </a:moveTo>
                    <a:lnTo>
                      <a:pt x="0" y="66"/>
                    </a:lnTo>
                    <a:lnTo>
                      <a:pt x="94" y="123"/>
                    </a:lnTo>
                    <a:lnTo>
                      <a:pt x="104" y="0"/>
                    </a:lnTo>
                    <a:close/>
                  </a:path>
                </a:pathLst>
              </a:custGeom>
              <a:solidFill>
                <a:srgbClr val="1F1A17"/>
              </a:solidFill>
              <a:ln w="9525">
                <a:noFill/>
                <a:round/>
                <a:headEnd/>
                <a:tailEnd/>
              </a:ln>
            </p:spPr>
            <p:txBody>
              <a:bodyPr wrap="none" anchor="ctr"/>
              <a:lstStyle/>
              <a:p>
                <a:endParaRPr lang="en-US"/>
              </a:p>
            </p:txBody>
          </p:sp>
        </p:grpSp>
        <p:grpSp>
          <p:nvGrpSpPr>
            <p:cNvPr id="322593" name="Group 17"/>
            <p:cNvGrpSpPr>
              <a:grpSpLocks/>
            </p:cNvGrpSpPr>
            <p:nvPr/>
          </p:nvGrpSpPr>
          <p:grpSpPr bwMode="auto">
            <a:xfrm>
              <a:off x="3593" y="1203"/>
              <a:ext cx="105" cy="241"/>
              <a:chOff x="3593" y="1203"/>
              <a:chExt cx="105" cy="241"/>
            </a:xfrm>
          </p:grpSpPr>
          <p:sp>
            <p:nvSpPr>
              <p:cNvPr id="322594" name="Freeform 18"/>
              <p:cNvSpPr>
                <a:spLocks noChangeArrowheads="1"/>
              </p:cNvSpPr>
              <p:nvPr/>
            </p:nvSpPr>
            <p:spPr bwMode="auto">
              <a:xfrm>
                <a:off x="3603" y="1203"/>
                <a:ext cx="85" cy="156"/>
              </a:xfrm>
              <a:custGeom>
                <a:avLst/>
                <a:gdLst>
                  <a:gd name="T0" fmla="*/ 66 w 85"/>
                  <a:gd name="T1" fmla="*/ 156 h 156"/>
                  <a:gd name="T2" fmla="*/ 76 w 85"/>
                  <a:gd name="T3" fmla="*/ 137 h 156"/>
                  <a:gd name="T4" fmla="*/ 81 w 85"/>
                  <a:gd name="T5" fmla="*/ 118 h 156"/>
                  <a:gd name="T6" fmla="*/ 85 w 85"/>
                  <a:gd name="T7" fmla="*/ 95 h 156"/>
                  <a:gd name="T8" fmla="*/ 81 w 85"/>
                  <a:gd name="T9" fmla="*/ 76 h 156"/>
                  <a:gd name="T10" fmla="*/ 71 w 85"/>
                  <a:gd name="T11" fmla="*/ 57 h 156"/>
                  <a:gd name="T12" fmla="*/ 62 w 85"/>
                  <a:gd name="T13" fmla="*/ 38 h 156"/>
                  <a:gd name="T14" fmla="*/ 47 w 85"/>
                  <a:gd name="T15" fmla="*/ 19 h 156"/>
                  <a:gd name="T16" fmla="*/ 28 w 85"/>
                  <a:gd name="T17" fmla="*/ 0 h 156"/>
                  <a:gd name="T18" fmla="*/ 0 w 85"/>
                  <a:gd name="T19" fmla="*/ 28 h 156"/>
                  <a:gd name="T20" fmla="*/ 14 w 85"/>
                  <a:gd name="T21" fmla="*/ 47 h 156"/>
                  <a:gd name="T22" fmla="*/ 28 w 85"/>
                  <a:gd name="T23" fmla="*/ 61 h 156"/>
                  <a:gd name="T24" fmla="*/ 33 w 85"/>
                  <a:gd name="T25" fmla="*/ 71 h 156"/>
                  <a:gd name="T26" fmla="*/ 38 w 85"/>
                  <a:gd name="T27" fmla="*/ 85 h 156"/>
                  <a:gd name="T28" fmla="*/ 43 w 85"/>
                  <a:gd name="T29" fmla="*/ 99 h 156"/>
                  <a:gd name="T30" fmla="*/ 38 w 85"/>
                  <a:gd name="T31" fmla="*/ 109 h 156"/>
                  <a:gd name="T32" fmla="*/ 38 w 85"/>
                  <a:gd name="T33" fmla="*/ 123 h 156"/>
                  <a:gd name="T34" fmla="*/ 28 w 85"/>
                  <a:gd name="T35" fmla="*/ 137 h 156"/>
                  <a:gd name="T36" fmla="*/ 66 w 85"/>
                  <a:gd name="T37" fmla="*/ 156 h 1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5"/>
                  <a:gd name="T58" fmla="*/ 0 h 156"/>
                  <a:gd name="T59" fmla="*/ 85 w 85"/>
                  <a:gd name="T60" fmla="*/ 156 h 1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5" h="156">
                    <a:moveTo>
                      <a:pt x="66" y="156"/>
                    </a:moveTo>
                    <a:lnTo>
                      <a:pt x="76" y="137"/>
                    </a:lnTo>
                    <a:lnTo>
                      <a:pt x="81" y="118"/>
                    </a:lnTo>
                    <a:lnTo>
                      <a:pt x="85" y="95"/>
                    </a:lnTo>
                    <a:lnTo>
                      <a:pt x="81" y="76"/>
                    </a:lnTo>
                    <a:lnTo>
                      <a:pt x="71" y="57"/>
                    </a:lnTo>
                    <a:lnTo>
                      <a:pt x="62" y="38"/>
                    </a:lnTo>
                    <a:lnTo>
                      <a:pt x="47" y="19"/>
                    </a:lnTo>
                    <a:lnTo>
                      <a:pt x="28" y="0"/>
                    </a:lnTo>
                    <a:lnTo>
                      <a:pt x="0" y="28"/>
                    </a:lnTo>
                    <a:lnTo>
                      <a:pt x="14" y="47"/>
                    </a:lnTo>
                    <a:lnTo>
                      <a:pt x="28" y="61"/>
                    </a:lnTo>
                    <a:lnTo>
                      <a:pt x="33" y="71"/>
                    </a:lnTo>
                    <a:lnTo>
                      <a:pt x="38" y="85"/>
                    </a:lnTo>
                    <a:lnTo>
                      <a:pt x="43" y="99"/>
                    </a:lnTo>
                    <a:lnTo>
                      <a:pt x="38" y="109"/>
                    </a:lnTo>
                    <a:lnTo>
                      <a:pt x="38" y="123"/>
                    </a:lnTo>
                    <a:lnTo>
                      <a:pt x="28" y="137"/>
                    </a:lnTo>
                    <a:lnTo>
                      <a:pt x="66" y="156"/>
                    </a:lnTo>
                    <a:close/>
                  </a:path>
                </a:pathLst>
              </a:custGeom>
              <a:solidFill>
                <a:srgbClr val="1F1A17"/>
              </a:solidFill>
              <a:ln w="9525">
                <a:noFill/>
                <a:round/>
                <a:headEnd/>
                <a:tailEnd/>
              </a:ln>
            </p:spPr>
            <p:txBody>
              <a:bodyPr wrap="none" anchor="ctr"/>
              <a:lstStyle/>
              <a:p>
                <a:endParaRPr lang="en-US"/>
              </a:p>
            </p:txBody>
          </p:sp>
          <p:sp>
            <p:nvSpPr>
              <p:cNvPr id="322595" name="Freeform 19"/>
              <p:cNvSpPr>
                <a:spLocks noChangeArrowheads="1"/>
              </p:cNvSpPr>
              <p:nvPr/>
            </p:nvSpPr>
            <p:spPr bwMode="auto">
              <a:xfrm>
                <a:off x="3593" y="1321"/>
                <a:ext cx="105" cy="123"/>
              </a:xfrm>
              <a:custGeom>
                <a:avLst/>
                <a:gdLst>
                  <a:gd name="T0" fmla="*/ 0 w 105"/>
                  <a:gd name="T1" fmla="*/ 123 h 123"/>
                  <a:gd name="T2" fmla="*/ 105 w 105"/>
                  <a:gd name="T3" fmla="*/ 57 h 123"/>
                  <a:gd name="T4" fmla="*/ 10 w 105"/>
                  <a:gd name="T5" fmla="*/ 0 h 123"/>
                  <a:gd name="T6" fmla="*/ 0 w 105"/>
                  <a:gd name="T7" fmla="*/ 123 h 123"/>
                  <a:gd name="T8" fmla="*/ 0 w 105"/>
                  <a:gd name="T9" fmla="*/ 123 h 123"/>
                  <a:gd name="T10" fmla="*/ 0 60000 65536"/>
                  <a:gd name="T11" fmla="*/ 0 60000 65536"/>
                  <a:gd name="T12" fmla="*/ 0 60000 65536"/>
                  <a:gd name="T13" fmla="*/ 0 60000 65536"/>
                  <a:gd name="T14" fmla="*/ 0 60000 65536"/>
                  <a:gd name="T15" fmla="*/ 0 w 105"/>
                  <a:gd name="T16" fmla="*/ 0 h 123"/>
                  <a:gd name="T17" fmla="*/ 105 w 105"/>
                  <a:gd name="T18" fmla="*/ 123 h 123"/>
                </a:gdLst>
                <a:ahLst/>
                <a:cxnLst>
                  <a:cxn ang="T10">
                    <a:pos x="T0" y="T1"/>
                  </a:cxn>
                  <a:cxn ang="T11">
                    <a:pos x="T2" y="T3"/>
                  </a:cxn>
                  <a:cxn ang="T12">
                    <a:pos x="T4" y="T5"/>
                  </a:cxn>
                  <a:cxn ang="T13">
                    <a:pos x="T6" y="T7"/>
                  </a:cxn>
                  <a:cxn ang="T14">
                    <a:pos x="T8" y="T9"/>
                  </a:cxn>
                </a:cxnLst>
                <a:rect l="T15" t="T16" r="T17" b="T18"/>
                <a:pathLst>
                  <a:path w="105" h="123">
                    <a:moveTo>
                      <a:pt x="0" y="123"/>
                    </a:moveTo>
                    <a:lnTo>
                      <a:pt x="105" y="57"/>
                    </a:lnTo>
                    <a:lnTo>
                      <a:pt x="10" y="0"/>
                    </a:lnTo>
                    <a:lnTo>
                      <a:pt x="0" y="123"/>
                    </a:lnTo>
                    <a:close/>
                  </a:path>
                </a:pathLst>
              </a:custGeom>
              <a:solidFill>
                <a:srgbClr val="1F1A17"/>
              </a:solidFill>
              <a:ln w="9525">
                <a:noFill/>
                <a:round/>
                <a:headEnd/>
                <a:tailEnd/>
              </a:ln>
            </p:spPr>
            <p:txBody>
              <a:bodyPr wrap="none" anchor="ctr"/>
              <a:lstStyle/>
              <a:p>
                <a:endParaRPr lang="en-US"/>
              </a:p>
            </p:txBody>
          </p:sp>
        </p:grpSp>
      </p:grpSp>
      <p:sp>
        <p:nvSpPr>
          <p:cNvPr id="322569" name="Freeform 20"/>
          <p:cNvSpPr>
            <a:spLocks noChangeArrowheads="1"/>
          </p:cNvSpPr>
          <p:nvPr/>
        </p:nvSpPr>
        <p:spPr bwMode="auto">
          <a:xfrm>
            <a:off x="4189413" y="2738438"/>
            <a:ext cx="1143000" cy="393700"/>
          </a:xfrm>
          <a:custGeom>
            <a:avLst/>
            <a:gdLst>
              <a:gd name="T0" fmla="*/ 2147483647 w 792"/>
              <a:gd name="T1" fmla="*/ 2147483647 h 293"/>
              <a:gd name="T2" fmla="*/ 2147483647 w 792"/>
              <a:gd name="T3" fmla="*/ 2147483647 h 293"/>
              <a:gd name="T4" fmla="*/ 2147483647 w 792"/>
              <a:gd name="T5" fmla="*/ 0 h 293"/>
              <a:gd name="T6" fmla="*/ 0 w 792"/>
              <a:gd name="T7" fmla="*/ 2147483647 h 293"/>
              <a:gd name="T8" fmla="*/ 2147483647 w 792"/>
              <a:gd name="T9" fmla="*/ 2147483647 h 293"/>
              <a:gd name="T10" fmla="*/ 0 60000 65536"/>
              <a:gd name="T11" fmla="*/ 0 60000 65536"/>
              <a:gd name="T12" fmla="*/ 0 60000 65536"/>
              <a:gd name="T13" fmla="*/ 0 60000 65536"/>
              <a:gd name="T14" fmla="*/ 0 60000 65536"/>
              <a:gd name="T15" fmla="*/ 0 w 792"/>
              <a:gd name="T16" fmla="*/ 0 h 293"/>
              <a:gd name="T17" fmla="*/ 792 w 792"/>
              <a:gd name="T18" fmla="*/ 293 h 293"/>
            </a:gdLst>
            <a:ahLst/>
            <a:cxnLst>
              <a:cxn ang="T10">
                <a:pos x="T0" y="T1"/>
              </a:cxn>
              <a:cxn ang="T11">
                <a:pos x="T2" y="T3"/>
              </a:cxn>
              <a:cxn ang="T12">
                <a:pos x="T4" y="T5"/>
              </a:cxn>
              <a:cxn ang="T13">
                <a:pos x="T6" y="T7"/>
              </a:cxn>
              <a:cxn ang="T14">
                <a:pos x="T8" y="T9"/>
              </a:cxn>
            </a:cxnLst>
            <a:rect l="T15" t="T16" r="T17" b="T18"/>
            <a:pathLst>
              <a:path w="792" h="293">
                <a:moveTo>
                  <a:pt x="15" y="293"/>
                </a:moveTo>
                <a:lnTo>
                  <a:pt x="792" y="52"/>
                </a:lnTo>
                <a:lnTo>
                  <a:pt x="773" y="0"/>
                </a:lnTo>
                <a:lnTo>
                  <a:pt x="0" y="237"/>
                </a:lnTo>
                <a:lnTo>
                  <a:pt x="15" y="293"/>
                </a:lnTo>
                <a:close/>
              </a:path>
            </a:pathLst>
          </a:custGeom>
          <a:solidFill>
            <a:srgbClr val="4F5457"/>
          </a:solidFill>
          <a:ln w="9525">
            <a:noFill/>
            <a:round/>
            <a:headEnd/>
            <a:tailEnd/>
          </a:ln>
        </p:spPr>
        <p:txBody>
          <a:bodyPr wrap="none" anchor="ctr"/>
          <a:lstStyle/>
          <a:p>
            <a:endParaRPr lang="en-US"/>
          </a:p>
        </p:txBody>
      </p:sp>
      <p:sp>
        <p:nvSpPr>
          <p:cNvPr id="322570" name="Oval 21"/>
          <p:cNvSpPr>
            <a:spLocks noChangeArrowheads="1"/>
          </p:cNvSpPr>
          <p:nvPr/>
        </p:nvSpPr>
        <p:spPr bwMode="auto">
          <a:xfrm>
            <a:off x="5172075" y="2428875"/>
            <a:ext cx="1900238" cy="614363"/>
          </a:xfrm>
          <a:prstGeom prst="ellipse">
            <a:avLst/>
          </a:prstGeom>
          <a:solidFill>
            <a:srgbClr val="D19BC5"/>
          </a:solidFill>
          <a:ln w="25560">
            <a:solidFill>
              <a:srgbClr val="000000"/>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22571" name="Text Box 22"/>
          <p:cNvSpPr txBox="1">
            <a:spLocks noChangeArrowheads="1"/>
          </p:cNvSpPr>
          <p:nvPr/>
        </p:nvSpPr>
        <p:spPr bwMode="auto">
          <a:xfrm>
            <a:off x="5500688" y="2500313"/>
            <a:ext cx="1671637" cy="396875"/>
          </a:xfrm>
          <a:prstGeom prst="rect">
            <a:avLst/>
          </a:prstGeom>
          <a:noFill/>
          <a:ln w="9525">
            <a:noFill/>
            <a:miter lim="800000"/>
            <a:headEnd/>
            <a:tailEnd/>
          </a:ln>
        </p:spPr>
        <p:txBody>
          <a:bodyPr lIns="90000" tIns="46800" rIns="90000" bIns="46800">
            <a:spAutoFit/>
          </a:bodyPr>
          <a:lstStyle/>
          <a:p>
            <a:pPr defTabSz="449263">
              <a:spcBef>
                <a:spcPts val="17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Spirit Self</a:t>
            </a:r>
          </a:p>
        </p:txBody>
      </p:sp>
      <p:grpSp>
        <p:nvGrpSpPr>
          <p:cNvPr id="322572" name="Group 23"/>
          <p:cNvGrpSpPr>
            <a:grpSpLocks/>
          </p:cNvGrpSpPr>
          <p:nvPr/>
        </p:nvGrpSpPr>
        <p:grpSpPr bwMode="auto">
          <a:xfrm>
            <a:off x="5072063" y="3794125"/>
            <a:ext cx="2357437" cy="736600"/>
            <a:chOff x="2952" y="2390"/>
            <a:chExt cx="1485" cy="464"/>
          </a:xfrm>
        </p:grpSpPr>
        <p:sp>
          <p:nvSpPr>
            <p:cNvPr id="322584" name="Text Box 24"/>
            <p:cNvSpPr txBox="1">
              <a:spLocks noChangeArrowheads="1"/>
            </p:cNvSpPr>
            <p:nvPr/>
          </p:nvSpPr>
          <p:spPr bwMode="auto">
            <a:xfrm>
              <a:off x="2952" y="2604"/>
              <a:ext cx="1485" cy="250"/>
            </a:xfrm>
            <a:prstGeom prst="rect">
              <a:avLst/>
            </a:prstGeom>
            <a:noFill/>
            <a:ln w="9525">
              <a:noFill/>
              <a:miter lim="800000"/>
              <a:headEnd/>
              <a:tailEnd/>
            </a:ln>
          </p:spPr>
          <p:txBody>
            <a:bodyPr lIns="90000" tIns="46800" rIns="90000" bIns="46800">
              <a:spAutoFit/>
            </a:bodyPr>
            <a:lstStyle/>
            <a:p>
              <a:pPr algn="ctr" defTabSz="449263">
                <a:spcBef>
                  <a:spcPts val="17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Physical World</a:t>
              </a:r>
            </a:p>
          </p:txBody>
        </p:sp>
        <p:grpSp>
          <p:nvGrpSpPr>
            <p:cNvPr id="322585" name="Group 25"/>
            <p:cNvGrpSpPr>
              <a:grpSpLocks/>
            </p:cNvGrpSpPr>
            <p:nvPr/>
          </p:nvGrpSpPr>
          <p:grpSpPr bwMode="auto">
            <a:xfrm>
              <a:off x="3438" y="2390"/>
              <a:ext cx="104" cy="242"/>
              <a:chOff x="3438" y="2390"/>
              <a:chExt cx="104" cy="242"/>
            </a:xfrm>
          </p:grpSpPr>
          <p:sp>
            <p:nvSpPr>
              <p:cNvPr id="322589" name="Freeform 26"/>
              <p:cNvSpPr>
                <a:spLocks noChangeArrowheads="1"/>
              </p:cNvSpPr>
              <p:nvPr/>
            </p:nvSpPr>
            <p:spPr bwMode="auto">
              <a:xfrm>
                <a:off x="3452" y="2476"/>
                <a:ext cx="81" cy="156"/>
              </a:xfrm>
              <a:custGeom>
                <a:avLst/>
                <a:gdLst>
                  <a:gd name="T0" fmla="*/ 14 w 81"/>
                  <a:gd name="T1" fmla="*/ 0 h 156"/>
                  <a:gd name="T2" fmla="*/ 5 w 81"/>
                  <a:gd name="T3" fmla="*/ 18 h 156"/>
                  <a:gd name="T4" fmla="*/ 0 w 81"/>
                  <a:gd name="T5" fmla="*/ 37 h 156"/>
                  <a:gd name="T6" fmla="*/ 0 w 81"/>
                  <a:gd name="T7" fmla="*/ 61 h 156"/>
                  <a:gd name="T8" fmla="*/ 0 w 81"/>
                  <a:gd name="T9" fmla="*/ 80 h 156"/>
                  <a:gd name="T10" fmla="*/ 9 w 81"/>
                  <a:gd name="T11" fmla="*/ 99 h 156"/>
                  <a:gd name="T12" fmla="*/ 19 w 81"/>
                  <a:gd name="T13" fmla="*/ 123 h 156"/>
                  <a:gd name="T14" fmla="*/ 33 w 81"/>
                  <a:gd name="T15" fmla="*/ 142 h 156"/>
                  <a:gd name="T16" fmla="*/ 52 w 81"/>
                  <a:gd name="T17" fmla="*/ 156 h 156"/>
                  <a:gd name="T18" fmla="*/ 81 w 81"/>
                  <a:gd name="T19" fmla="*/ 127 h 156"/>
                  <a:gd name="T20" fmla="*/ 66 w 81"/>
                  <a:gd name="T21" fmla="*/ 113 h 156"/>
                  <a:gd name="T22" fmla="*/ 52 w 81"/>
                  <a:gd name="T23" fmla="*/ 99 h 156"/>
                  <a:gd name="T24" fmla="*/ 47 w 81"/>
                  <a:gd name="T25" fmla="*/ 85 h 156"/>
                  <a:gd name="T26" fmla="*/ 43 w 81"/>
                  <a:gd name="T27" fmla="*/ 71 h 156"/>
                  <a:gd name="T28" fmla="*/ 38 w 81"/>
                  <a:gd name="T29" fmla="*/ 56 h 156"/>
                  <a:gd name="T30" fmla="*/ 43 w 81"/>
                  <a:gd name="T31" fmla="*/ 47 h 156"/>
                  <a:gd name="T32" fmla="*/ 43 w 81"/>
                  <a:gd name="T33" fmla="*/ 33 h 156"/>
                  <a:gd name="T34" fmla="*/ 52 w 81"/>
                  <a:gd name="T35" fmla="*/ 18 h 156"/>
                  <a:gd name="T36" fmla="*/ 14 w 81"/>
                  <a:gd name="T37" fmla="*/ 0 h 1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
                  <a:gd name="T58" fmla="*/ 0 h 156"/>
                  <a:gd name="T59" fmla="*/ 81 w 81"/>
                  <a:gd name="T60" fmla="*/ 156 h 1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 h="156">
                    <a:moveTo>
                      <a:pt x="14" y="0"/>
                    </a:moveTo>
                    <a:lnTo>
                      <a:pt x="5" y="18"/>
                    </a:lnTo>
                    <a:lnTo>
                      <a:pt x="0" y="37"/>
                    </a:lnTo>
                    <a:lnTo>
                      <a:pt x="0" y="61"/>
                    </a:lnTo>
                    <a:lnTo>
                      <a:pt x="0" y="80"/>
                    </a:lnTo>
                    <a:lnTo>
                      <a:pt x="9" y="99"/>
                    </a:lnTo>
                    <a:lnTo>
                      <a:pt x="19" y="123"/>
                    </a:lnTo>
                    <a:lnTo>
                      <a:pt x="33" y="142"/>
                    </a:lnTo>
                    <a:lnTo>
                      <a:pt x="52" y="156"/>
                    </a:lnTo>
                    <a:lnTo>
                      <a:pt x="81" y="127"/>
                    </a:lnTo>
                    <a:lnTo>
                      <a:pt x="66" y="113"/>
                    </a:lnTo>
                    <a:lnTo>
                      <a:pt x="52" y="99"/>
                    </a:lnTo>
                    <a:lnTo>
                      <a:pt x="47" y="85"/>
                    </a:lnTo>
                    <a:lnTo>
                      <a:pt x="43" y="71"/>
                    </a:lnTo>
                    <a:lnTo>
                      <a:pt x="38" y="56"/>
                    </a:lnTo>
                    <a:lnTo>
                      <a:pt x="43" y="47"/>
                    </a:lnTo>
                    <a:lnTo>
                      <a:pt x="43" y="33"/>
                    </a:lnTo>
                    <a:lnTo>
                      <a:pt x="52" y="18"/>
                    </a:lnTo>
                    <a:lnTo>
                      <a:pt x="14" y="0"/>
                    </a:lnTo>
                    <a:close/>
                  </a:path>
                </a:pathLst>
              </a:custGeom>
              <a:solidFill>
                <a:srgbClr val="1F1A17"/>
              </a:solidFill>
              <a:ln w="9525">
                <a:noFill/>
                <a:round/>
                <a:headEnd/>
                <a:tailEnd/>
              </a:ln>
            </p:spPr>
            <p:txBody>
              <a:bodyPr wrap="none" anchor="ctr"/>
              <a:lstStyle/>
              <a:p>
                <a:endParaRPr lang="en-US"/>
              </a:p>
            </p:txBody>
          </p:sp>
          <p:sp>
            <p:nvSpPr>
              <p:cNvPr id="322590" name="Freeform 27"/>
              <p:cNvSpPr>
                <a:spLocks noChangeArrowheads="1"/>
              </p:cNvSpPr>
              <p:nvPr/>
            </p:nvSpPr>
            <p:spPr bwMode="auto">
              <a:xfrm>
                <a:off x="3438" y="2390"/>
                <a:ext cx="104" cy="123"/>
              </a:xfrm>
              <a:custGeom>
                <a:avLst/>
                <a:gdLst>
                  <a:gd name="T0" fmla="*/ 104 w 104"/>
                  <a:gd name="T1" fmla="*/ 5 h 123"/>
                  <a:gd name="T2" fmla="*/ 0 w 104"/>
                  <a:gd name="T3" fmla="*/ 67 h 123"/>
                  <a:gd name="T4" fmla="*/ 95 w 104"/>
                  <a:gd name="T5" fmla="*/ 123 h 123"/>
                  <a:gd name="T6" fmla="*/ 104 w 104"/>
                  <a:gd name="T7" fmla="*/ 5 h 123"/>
                  <a:gd name="T8" fmla="*/ 104 w 104"/>
                  <a:gd name="T9" fmla="*/ 0 h 123"/>
                  <a:gd name="T10" fmla="*/ 104 w 104"/>
                  <a:gd name="T11" fmla="*/ 5 h 123"/>
                  <a:gd name="T12" fmla="*/ 0 60000 65536"/>
                  <a:gd name="T13" fmla="*/ 0 60000 65536"/>
                  <a:gd name="T14" fmla="*/ 0 60000 65536"/>
                  <a:gd name="T15" fmla="*/ 0 60000 65536"/>
                  <a:gd name="T16" fmla="*/ 0 60000 65536"/>
                  <a:gd name="T17" fmla="*/ 0 60000 65536"/>
                  <a:gd name="T18" fmla="*/ 0 w 104"/>
                  <a:gd name="T19" fmla="*/ 0 h 123"/>
                  <a:gd name="T20" fmla="*/ 104 w 104"/>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104" h="123">
                    <a:moveTo>
                      <a:pt x="104" y="5"/>
                    </a:moveTo>
                    <a:lnTo>
                      <a:pt x="0" y="67"/>
                    </a:lnTo>
                    <a:lnTo>
                      <a:pt x="95" y="123"/>
                    </a:lnTo>
                    <a:lnTo>
                      <a:pt x="104" y="5"/>
                    </a:lnTo>
                    <a:lnTo>
                      <a:pt x="104" y="0"/>
                    </a:lnTo>
                    <a:lnTo>
                      <a:pt x="104" y="5"/>
                    </a:lnTo>
                    <a:close/>
                  </a:path>
                </a:pathLst>
              </a:custGeom>
              <a:solidFill>
                <a:srgbClr val="1F1A17"/>
              </a:solidFill>
              <a:ln w="9525">
                <a:noFill/>
                <a:round/>
                <a:headEnd/>
                <a:tailEnd/>
              </a:ln>
            </p:spPr>
            <p:txBody>
              <a:bodyPr wrap="none" anchor="ctr"/>
              <a:lstStyle/>
              <a:p>
                <a:endParaRPr lang="en-US"/>
              </a:p>
            </p:txBody>
          </p:sp>
        </p:grpSp>
        <p:grpSp>
          <p:nvGrpSpPr>
            <p:cNvPr id="322586" name="Group 28"/>
            <p:cNvGrpSpPr>
              <a:grpSpLocks/>
            </p:cNvGrpSpPr>
            <p:nvPr/>
          </p:nvGrpSpPr>
          <p:grpSpPr bwMode="auto">
            <a:xfrm>
              <a:off x="3604" y="2409"/>
              <a:ext cx="104" cy="242"/>
              <a:chOff x="3604" y="2409"/>
              <a:chExt cx="104" cy="242"/>
            </a:xfrm>
          </p:grpSpPr>
          <p:sp>
            <p:nvSpPr>
              <p:cNvPr id="322587" name="Freeform 29"/>
              <p:cNvSpPr>
                <a:spLocks noChangeArrowheads="1"/>
              </p:cNvSpPr>
              <p:nvPr/>
            </p:nvSpPr>
            <p:spPr bwMode="auto">
              <a:xfrm>
                <a:off x="3613" y="2409"/>
                <a:ext cx="86" cy="161"/>
              </a:xfrm>
              <a:custGeom>
                <a:avLst/>
                <a:gdLst>
                  <a:gd name="T0" fmla="*/ 67 w 86"/>
                  <a:gd name="T1" fmla="*/ 161 h 161"/>
                  <a:gd name="T2" fmla="*/ 76 w 86"/>
                  <a:gd name="T3" fmla="*/ 142 h 161"/>
                  <a:gd name="T4" fmla="*/ 81 w 86"/>
                  <a:gd name="T5" fmla="*/ 123 h 161"/>
                  <a:gd name="T6" fmla="*/ 86 w 86"/>
                  <a:gd name="T7" fmla="*/ 100 h 161"/>
                  <a:gd name="T8" fmla="*/ 81 w 86"/>
                  <a:gd name="T9" fmla="*/ 81 h 161"/>
                  <a:gd name="T10" fmla="*/ 71 w 86"/>
                  <a:gd name="T11" fmla="*/ 57 h 161"/>
                  <a:gd name="T12" fmla="*/ 62 w 86"/>
                  <a:gd name="T13" fmla="*/ 38 h 161"/>
                  <a:gd name="T14" fmla="*/ 48 w 86"/>
                  <a:gd name="T15" fmla="*/ 19 h 161"/>
                  <a:gd name="T16" fmla="*/ 29 w 86"/>
                  <a:gd name="T17" fmla="*/ 0 h 161"/>
                  <a:gd name="T18" fmla="*/ 0 w 86"/>
                  <a:gd name="T19" fmla="*/ 33 h 161"/>
                  <a:gd name="T20" fmla="*/ 14 w 86"/>
                  <a:gd name="T21" fmla="*/ 48 h 161"/>
                  <a:gd name="T22" fmla="*/ 29 w 86"/>
                  <a:gd name="T23" fmla="*/ 62 h 161"/>
                  <a:gd name="T24" fmla="*/ 33 w 86"/>
                  <a:gd name="T25" fmla="*/ 76 h 161"/>
                  <a:gd name="T26" fmla="*/ 38 w 86"/>
                  <a:gd name="T27" fmla="*/ 90 h 161"/>
                  <a:gd name="T28" fmla="*/ 43 w 86"/>
                  <a:gd name="T29" fmla="*/ 100 h 161"/>
                  <a:gd name="T30" fmla="*/ 38 w 86"/>
                  <a:gd name="T31" fmla="*/ 114 h 161"/>
                  <a:gd name="T32" fmla="*/ 38 w 86"/>
                  <a:gd name="T33" fmla="*/ 128 h 161"/>
                  <a:gd name="T34" fmla="*/ 29 w 86"/>
                  <a:gd name="T35" fmla="*/ 138 h 161"/>
                  <a:gd name="T36" fmla="*/ 67 w 86"/>
                  <a:gd name="T37" fmla="*/ 161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6"/>
                  <a:gd name="T58" fmla="*/ 0 h 161"/>
                  <a:gd name="T59" fmla="*/ 86 w 86"/>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6" h="161">
                    <a:moveTo>
                      <a:pt x="67" y="161"/>
                    </a:moveTo>
                    <a:lnTo>
                      <a:pt x="76" y="142"/>
                    </a:lnTo>
                    <a:lnTo>
                      <a:pt x="81" y="123"/>
                    </a:lnTo>
                    <a:lnTo>
                      <a:pt x="86" y="100"/>
                    </a:lnTo>
                    <a:lnTo>
                      <a:pt x="81" y="81"/>
                    </a:lnTo>
                    <a:lnTo>
                      <a:pt x="71" y="57"/>
                    </a:lnTo>
                    <a:lnTo>
                      <a:pt x="62" y="38"/>
                    </a:lnTo>
                    <a:lnTo>
                      <a:pt x="48" y="19"/>
                    </a:lnTo>
                    <a:lnTo>
                      <a:pt x="29" y="0"/>
                    </a:lnTo>
                    <a:lnTo>
                      <a:pt x="0" y="33"/>
                    </a:lnTo>
                    <a:lnTo>
                      <a:pt x="14" y="48"/>
                    </a:lnTo>
                    <a:lnTo>
                      <a:pt x="29" y="62"/>
                    </a:lnTo>
                    <a:lnTo>
                      <a:pt x="33" y="76"/>
                    </a:lnTo>
                    <a:lnTo>
                      <a:pt x="38" y="90"/>
                    </a:lnTo>
                    <a:lnTo>
                      <a:pt x="43" y="100"/>
                    </a:lnTo>
                    <a:lnTo>
                      <a:pt x="38" y="114"/>
                    </a:lnTo>
                    <a:lnTo>
                      <a:pt x="38" y="128"/>
                    </a:lnTo>
                    <a:lnTo>
                      <a:pt x="29" y="138"/>
                    </a:lnTo>
                    <a:lnTo>
                      <a:pt x="67" y="161"/>
                    </a:lnTo>
                    <a:close/>
                  </a:path>
                </a:pathLst>
              </a:custGeom>
              <a:solidFill>
                <a:srgbClr val="1F1A17"/>
              </a:solidFill>
              <a:ln w="9525">
                <a:noFill/>
                <a:round/>
                <a:headEnd/>
                <a:tailEnd/>
              </a:ln>
            </p:spPr>
            <p:txBody>
              <a:bodyPr wrap="none" anchor="ctr"/>
              <a:lstStyle/>
              <a:p>
                <a:endParaRPr lang="en-US"/>
              </a:p>
            </p:txBody>
          </p:sp>
          <p:sp>
            <p:nvSpPr>
              <p:cNvPr id="322588" name="Freeform 30"/>
              <p:cNvSpPr>
                <a:spLocks noChangeArrowheads="1"/>
              </p:cNvSpPr>
              <p:nvPr/>
            </p:nvSpPr>
            <p:spPr bwMode="auto">
              <a:xfrm>
                <a:off x="3604" y="2528"/>
                <a:ext cx="104" cy="123"/>
              </a:xfrm>
              <a:custGeom>
                <a:avLst/>
                <a:gdLst>
                  <a:gd name="T0" fmla="*/ 0 w 104"/>
                  <a:gd name="T1" fmla="*/ 123 h 123"/>
                  <a:gd name="T2" fmla="*/ 104 w 104"/>
                  <a:gd name="T3" fmla="*/ 61 h 123"/>
                  <a:gd name="T4" fmla="*/ 9 w 104"/>
                  <a:gd name="T5" fmla="*/ 0 h 123"/>
                  <a:gd name="T6" fmla="*/ 0 w 104"/>
                  <a:gd name="T7" fmla="*/ 123 h 123"/>
                  <a:gd name="T8" fmla="*/ 0 w 104"/>
                  <a:gd name="T9" fmla="*/ 123 h 123"/>
                  <a:gd name="T10" fmla="*/ 0 60000 65536"/>
                  <a:gd name="T11" fmla="*/ 0 60000 65536"/>
                  <a:gd name="T12" fmla="*/ 0 60000 65536"/>
                  <a:gd name="T13" fmla="*/ 0 60000 65536"/>
                  <a:gd name="T14" fmla="*/ 0 60000 65536"/>
                  <a:gd name="T15" fmla="*/ 0 w 104"/>
                  <a:gd name="T16" fmla="*/ 0 h 123"/>
                  <a:gd name="T17" fmla="*/ 104 w 104"/>
                  <a:gd name="T18" fmla="*/ 123 h 123"/>
                </a:gdLst>
                <a:ahLst/>
                <a:cxnLst>
                  <a:cxn ang="T10">
                    <a:pos x="T0" y="T1"/>
                  </a:cxn>
                  <a:cxn ang="T11">
                    <a:pos x="T2" y="T3"/>
                  </a:cxn>
                  <a:cxn ang="T12">
                    <a:pos x="T4" y="T5"/>
                  </a:cxn>
                  <a:cxn ang="T13">
                    <a:pos x="T6" y="T7"/>
                  </a:cxn>
                  <a:cxn ang="T14">
                    <a:pos x="T8" y="T9"/>
                  </a:cxn>
                </a:cxnLst>
                <a:rect l="T15" t="T16" r="T17" b="T18"/>
                <a:pathLst>
                  <a:path w="104" h="123">
                    <a:moveTo>
                      <a:pt x="0" y="123"/>
                    </a:moveTo>
                    <a:lnTo>
                      <a:pt x="104" y="61"/>
                    </a:lnTo>
                    <a:lnTo>
                      <a:pt x="9" y="0"/>
                    </a:lnTo>
                    <a:lnTo>
                      <a:pt x="0" y="123"/>
                    </a:lnTo>
                    <a:close/>
                  </a:path>
                </a:pathLst>
              </a:custGeom>
              <a:solidFill>
                <a:srgbClr val="1F1A17"/>
              </a:solidFill>
              <a:ln w="9525">
                <a:noFill/>
                <a:round/>
                <a:headEnd/>
                <a:tailEnd/>
              </a:ln>
            </p:spPr>
            <p:txBody>
              <a:bodyPr wrap="none" anchor="ctr"/>
              <a:lstStyle/>
              <a:p>
                <a:endParaRPr lang="en-US"/>
              </a:p>
            </p:txBody>
          </p:sp>
        </p:grpSp>
      </p:grpSp>
      <p:sp>
        <p:nvSpPr>
          <p:cNvPr id="322573" name="Freeform 31"/>
          <p:cNvSpPr>
            <a:spLocks noChangeArrowheads="1"/>
          </p:cNvSpPr>
          <p:nvPr/>
        </p:nvSpPr>
        <p:spPr bwMode="auto">
          <a:xfrm>
            <a:off x="4213225" y="3019425"/>
            <a:ext cx="1219200" cy="487363"/>
          </a:xfrm>
          <a:custGeom>
            <a:avLst/>
            <a:gdLst>
              <a:gd name="T0" fmla="*/ 2147483647 w 768"/>
              <a:gd name="T1" fmla="*/ 2147483647 h 307"/>
              <a:gd name="T2" fmla="*/ 2147483647 w 768"/>
              <a:gd name="T3" fmla="*/ 0 h 307"/>
              <a:gd name="T4" fmla="*/ 0 w 768"/>
              <a:gd name="T5" fmla="*/ 2147483647 h 307"/>
              <a:gd name="T6" fmla="*/ 2147483647 w 768"/>
              <a:gd name="T7" fmla="*/ 2147483647 h 307"/>
              <a:gd name="T8" fmla="*/ 2147483647 w 768"/>
              <a:gd name="T9" fmla="*/ 2147483647 h 307"/>
              <a:gd name="T10" fmla="*/ 0 60000 65536"/>
              <a:gd name="T11" fmla="*/ 0 60000 65536"/>
              <a:gd name="T12" fmla="*/ 0 60000 65536"/>
              <a:gd name="T13" fmla="*/ 0 60000 65536"/>
              <a:gd name="T14" fmla="*/ 0 60000 65536"/>
              <a:gd name="T15" fmla="*/ 0 w 768"/>
              <a:gd name="T16" fmla="*/ 0 h 307"/>
              <a:gd name="T17" fmla="*/ 768 w 768"/>
              <a:gd name="T18" fmla="*/ 307 h 307"/>
            </a:gdLst>
            <a:ahLst/>
            <a:cxnLst>
              <a:cxn ang="T10">
                <a:pos x="T0" y="T1"/>
              </a:cxn>
              <a:cxn ang="T11">
                <a:pos x="T2" y="T3"/>
              </a:cxn>
              <a:cxn ang="T12">
                <a:pos x="T4" y="T5"/>
              </a:cxn>
              <a:cxn ang="T13">
                <a:pos x="T6" y="T7"/>
              </a:cxn>
              <a:cxn ang="T14">
                <a:pos x="T8" y="T9"/>
              </a:cxn>
            </a:cxnLst>
            <a:rect l="T15" t="T16" r="T17" b="T18"/>
            <a:pathLst>
              <a:path w="768" h="307">
                <a:moveTo>
                  <a:pt x="768" y="251"/>
                </a:moveTo>
                <a:lnTo>
                  <a:pt x="19" y="0"/>
                </a:lnTo>
                <a:lnTo>
                  <a:pt x="0" y="52"/>
                </a:lnTo>
                <a:lnTo>
                  <a:pt x="754" y="307"/>
                </a:lnTo>
                <a:lnTo>
                  <a:pt x="768" y="251"/>
                </a:lnTo>
                <a:close/>
              </a:path>
            </a:pathLst>
          </a:custGeom>
          <a:solidFill>
            <a:srgbClr val="4F5457"/>
          </a:solidFill>
          <a:ln w="9525">
            <a:noFill/>
            <a:round/>
            <a:headEnd/>
            <a:tailEnd/>
          </a:ln>
        </p:spPr>
        <p:txBody>
          <a:bodyPr wrap="none" anchor="ctr"/>
          <a:lstStyle/>
          <a:p>
            <a:endParaRPr lang="en-US"/>
          </a:p>
        </p:txBody>
      </p:sp>
      <p:sp>
        <p:nvSpPr>
          <p:cNvPr id="322574" name="Oval 32"/>
          <p:cNvSpPr>
            <a:spLocks noChangeArrowheads="1"/>
          </p:cNvSpPr>
          <p:nvPr/>
        </p:nvSpPr>
        <p:spPr bwMode="auto">
          <a:xfrm>
            <a:off x="5214938" y="3071813"/>
            <a:ext cx="1928812" cy="642937"/>
          </a:xfrm>
          <a:prstGeom prst="ellipse">
            <a:avLst/>
          </a:prstGeom>
          <a:solidFill>
            <a:srgbClr val="86C43F"/>
          </a:solidFill>
          <a:ln w="25560">
            <a:solidFill>
              <a:srgbClr val="000000"/>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22575" name="Text Box 33"/>
          <p:cNvSpPr txBox="1">
            <a:spLocks noChangeArrowheads="1"/>
          </p:cNvSpPr>
          <p:nvPr/>
        </p:nvSpPr>
        <p:spPr bwMode="auto">
          <a:xfrm>
            <a:off x="5286375" y="3214688"/>
            <a:ext cx="2000250" cy="396875"/>
          </a:xfrm>
          <a:prstGeom prst="rect">
            <a:avLst/>
          </a:prstGeom>
          <a:noFill/>
          <a:ln w="9525">
            <a:noFill/>
            <a:miter lim="800000"/>
            <a:headEnd/>
            <a:tailEnd/>
          </a:ln>
        </p:spPr>
        <p:txBody>
          <a:bodyPr lIns="90000" tIns="46800" rIns="90000" bIns="46800">
            <a:spAutoFit/>
          </a:bodyPr>
          <a:lstStyle/>
          <a:p>
            <a:pPr defTabSz="449263">
              <a:spcBef>
                <a:spcPts val="17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Physical Self</a:t>
            </a:r>
          </a:p>
        </p:txBody>
      </p:sp>
      <p:grpSp>
        <p:nvGrpSpPr>
          <p:cNvPr id="10" name="Group 34"/>
          <p:cNvGrpSpPr>
            <a:grpSpLocks/>
          </p:cNvGrpSpPr>
          <p:nvPr/>
        </p:nvGrpSpPr>
        <p:grpSpPr bwMode="auto">
          <a:xfrm>
            <a:off x="3494088" y="1974850"/>
            <a:ext cx="987425" cy="2093913"/>
            <a:chOff x="2003" y="1244"/>
            <a:chExt cx="622" cy="1319"/>
          </a:xfrm>
          <a:solidFill>
            <a:srgbClr val="FEE9DF"/>
          </a:solidFill>
        </p:grpSpPr>
        <p:sp>
          <p:nvSpPr>
            <p:cNvPr id="72" name="Freeform 35"/>
            <p:cNvSpPr>
              <a:spLocks noChangeArrowheads="1"/>
            </p:cNvSpPr>
            <p:nvPr/>
          </p:nvSpPr>
          <p:spPr bwMode="auto">
            <a:xfrm>
              <a:off x="2015" y="1244"/>
              <a:ext cx="611" cy="1320"/>
            </a:xfrm>
            <a:custGeom>
              <a:avLst/>
              <a:gdLst>
                <a:gd name="T0" fmla="*/ 5332 w 442"/>
                <a:gd name="T1" fmla="*/ 20115 h 922"/>
                <a:gd name="T2" fmla="*/ 5198 w 442"/>
                <a:gd name="T3" fmla="*/ 20443 h 922"/>
                <a:gd name="T4" fmla="*/ 5198 w 442"/>
                <a:gd name="T5" fmla="*/ 20789 h 922"/>
                <a:gd name="T6" fmla="*/ 5198 w 442"/>
                <a:gd name="T7" fmla="*/ 21129 h 922"/>
                <a:gd name="T8" fmla="*/ 4714 w 442"/>
                <a:gd name="T9" fmla="*/ 31481 h 922"/>
                <a:gd name="T10" fmla="*/ 4108 w 442"/>
                <a:gd name="T11" fmla="*/ 32840 h 922"/>
                <a:gd name="T12" fmla="*/ 3524 w 442"/>
                <a:gd name="T13" fmla="*/ 33356 h 922"/>
                <a:gd name="T14" fmla="*/ 2903 w 442"/>
                <a:gd name="T15" fmla="*/ 32840 h 922"/>
                <a:gd name="T16" fmla="*/ 2274 w 442"/>
                <a:gd name="T17" fmla="*/ 31481 h 922"/>
                <a:gd name="T18" fmla="*/ 2064 w 442"/>
                <a:gd name="T19" fmla="*/ 12007 h 922"/>
                <a:gd name="T20" fmla="*/ 1190 w 442"/>
                <a:gd name="T21" fmla="*/ 19614 h 922"/>
                <a:gd name="T22" fmla="*/ 585 w 442"/>
                <a:gd name="T23" fmla="*/ 19943 h 922"/>
                <a:gd name="T24" fmla="*/ 234 w 442"/>
                <a:gd name="T25" fmla="*/ 19614 h 922"/>
                <a:gd name="T26" fmla="*/ 0 w 442"/>
                <a:gd name="T27" fmla="*/ 19048 h 922"/>
                <a:gd name="T28" fmla="*/ 105 w 442"/>
                <a:gd name="T29" fmla="*/ 17370 h 922"/>
                <a:gd name="T30" fmla="*/ 234 w 442"/>
                <a:gd name="T31" fmla="*/ 14424 h 922"/>
                <a:gd name="T32" fmla="*/ 346 w 442"/>
                <a:gd name="T33" fmla="*/ 11658 h 922"/>
                <a:gd name="T34" fmla="*/ 478 w 442"/>
                <a:gd name="T35" fmla="*/ 8947 h 922"/>
                <a:gd name="T36" fmla="*/ 726 w 442"/>
                <a:gd name="T37" fmla="*/ 7200 h 922"/>
                <a:gd name="T38" fmla="*/ 1070 w 442"/>
                <a:gd name="T39" fmla="*/ 6865 h 922"/>
                <a:gd name="T40" fmla="*/ 1460 w 442"/>
                <a:gd name="T41" fmla="*/ 6689 h 922"/>
                <a:gd name="T42" fmla="*/ 1808 w 442"/>
                <a:gd name="T43" fmla="*/ 6508 h 922"/>
                <a:gd name="T44" fmla="*/ 5198 w 442"/>
                <a:gd name="T45" fmla="*/ 6508 h 922"/>
                <a:gd name="T46" fmla="*/ 4345 w 442"/>
                <a:gd name="T47" fmla="*/ 6201 h 922"/>
                <a:gd name="T48" fmla="*/ 3615 w 442"/>
                <a:gd name="T49" fmla="*/ 5310 h 922"/>
                <a:gd name="T50" fmla="*/ 3273 w 442"/>
                <a:gd name="T51" fmla="*/ 4448 h 922"/>
                <a:gd name="T52" fmla="*/ 3027 w 442"/>
                <a:gd name="T53" fmla="*/ 3263 h 922"/>
                <a:gd name="T54" fmla="*/ 3273 w 442"/>
                <a:gd name="T55" fmla="*/ 2074 h 922"/>
                <a:gd name="T56" fmla="*/ 3868 w 442"/>
                <a:gd name="T57" fmla="*/ 1012 h 922"/>
                <a:gd name="T58" fmla="*/ 4594 w 442"/>
                <a:gd name="T59" fmla="*/ 338 h 922"/>
                <a:gd name="T60" fmla="*/ 5547 w 442"/>
                <a:gd name="T61" fmla="*/ 0 h 922"/>
                <a:gd name="T62" fmla="*/ 6551 w 442"/>
                <a:gd name="T63" fmla="*/ 338 h 922"/>
                <a:gd name="T64" fmla="*/ 7391 w 442"/>
                <a:gd name="T65" fmla="*/ 1012 h 922"/>
                <a:gd name="T66" fmla="*/ 7996 w 442"/>
                <a:gd name="T67" fmla="*/ 2074 h 922"/>
                <a:gd name="T68" fmla="*/ 8102 w 442"/>
                <a:gd name="T69" fmla="*/ 3263 h 922"/>
                <a:gd name="T70" fmla="*/ 7996 w 442"/>
                <a:gd name="T71" fmla="*/ 4448 h 922"/>
                <a:gd name="T72" fmla="*/ 7613 w 442"/>
                <a:gd name="T73" fmla="*/ 5310 h 922"/>
                <a:gd name="T74" fmla="*/ 6908 w 442"/>
                <a:gd name="T75" fmla="*/ 6201 h 922"/>
                <a:gd name="T76" fmla="*/ 6037 w 442"/>
                <a:gd name="T77" fmla="*/ 6508 h 922"/>
                <a:gd name="T78" fmla="*/ 9454 w 442"/>
                <a:gd name="T79" fmla="*/ 6508 h 922"/>
                <a:gd name="T80" fmla="*/ 10039 w 442"/>
                <a:gd name="T81" fmla="*/ 6689 h 922"/>
                <a:gd name="T82" fmla="*/ 10419 w 442"/>
                <a:gd name="T83" fmla="*/ 6865 h 922"/>
                <a:gd name="T84" fmla="*/ 10661 w 442"/>
                <a:gd name="T85" fmla="*/ 7200 h 922"/>
                <a:gd name="T86" fmla="*/ 10784 w 442"/>
                <a:gd name="T87" fmla="*/ 8947 h 922"/>
                <a:gd name="T88" fmla="*/ 10907 w 442"/>
                <a:gd name="T89" fmla="*/ 11658 h 922"/>
                <a:gd name="T90" fmla="*/ 11046 w 442"/>
                <a:gd name="T91" fmla="*/ 14616 h 922"/>
                <a:gd name="T92" fmla="*/ 11129 w 442"/>
                <a:gd name="T93" fmla="*/ 17370 h 922"/>
                <a:gd name="T94" fmla="*/ 11273 w 442"/>
                <a:gd name="T95" fmla="*/ 19048 h 922"/>
                <a:gd name="T96" fmla="*/ 11046 w 442"/>
                <a:gd name="T97" fmla="*/ 19614 h 922"/>
                <a:gd name="T98" fmla="*/ 10524 w 442"/>
                <a:gd name="T99" fmla="*/ 19943 h 922"/>
                <a:gd name="T100" fmla="*/ 9932 w 442"/>
                <a:gd name="T101" fmla="*/ 19614 h 922"/>
                <a:gd name="T102" fmla="*/ 9202 w 442"/>
                <a:gd name="T103" fmla="*/ 12007 h 922"/>
                <a:gd name="T104" fmla="*/ 8855 w 442"/>
                <a:gd name="T105" fmla="*/ 31481 h 922"/>
                <a:gd name="T106" fmla="*/ 8242 w 442"/>
                <a:gd name="T107" fmla="*/ 32840 h 922"/>
                <a:gd name="T108" fmla="*/ 7613 w 442"/>
                <a:gd name="T109" fmla="*/ 33356 h 922"/>
                <a:gd name="T110" fmla="*/ 7040 w 442"/>
                <a:gd name="T111" fmla="*/ 32840 h 922"/>
                <a:gd name="T112" fmla="*/ 6411 w 442"/>
                <a:gd name="T113" fmla="*/ 31481 h 922"/>
                <a:gd name="T114" fmla="*/ 5798 w 442"/>
                <a:gd name="T115" fmla="*/ 21129 h 922"/>
                <a:gd name="T116" fmla="*/ 5798 w 442"/>
                <a:gd name="T117" fmla="*/ 20789 h 922"/>
                <a:gd name="T118" fmla="*/ 5798 w 442"/>
                <a:gd name="T119" fmla="*/ 20292 h 922"/>
                <a:gd name="T120" fmla="*/ 5679 w 442"/>
                <a:gd name="T121" fmla="*/ 20115 h 9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2"/>
                <a:gd name="T184" fmla="*/ 0 h 922"/>
                <a:gd name="T185" fmla="*/ 442 w 442"/>
                <a:gd name="T186" fmla="*/ 922 h 9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2" h="922">
                  <a:moveTo>
                    <a:pt x="218" y="556"/>
                  </a:moveTo>
                  <a:lnTo>
                    <a:pt x="209" y="556"/>
                  </a:lnTo>
                  <a:lnTo>
                    <a:pt x="209" y="561"/>
                  </a:lnTo>
                  <a:lnTo>
                    <a:pt x="204" y="565"/>
                  </a:lnTo>
                  <a:lnTo>
                    <a:pt x="204" y="570"/>
                  </a:lnTo>
                  <a:lnTo>
                    <a:pt x="204" y="575"/>
                  </a:lnTo>
                  <a:lnTo>
                    <a:pt x="204" y="580"/>
                  </a:lnTo>
                  <a:lnTo>
                    <a:pt x="204" y="584"/>
                  </a:lnTo>
                  <a:lnTo>
                    <a:pt x="204" y="589"/>
                  </a:lnTo>
                  <a:lnTo>
                    <a:pt x="185" y="870"/>
                  </a:lnTo>
                  <a:lnTo>
                    <a:pt x="176" y="894"/>
                  </a:lnTo>
                  <a:lnTo>
                    <a:pt x="161" y="908"/>
                  </a:lnTo>
                  <a:lnTo>
                    <a:pt x="147" y="917"/>
                  </a:lnTo>
                  <a:lnTo>
                    <a:pt x="138" y="922"/>
                  </a:lnTo>
                  <a:lnTo>
                    <a:pt x="123" y="917"/>
                  </a:lnTo>
                  <a:lnTo>
                    <a:pt x="114" y="908"/>
                  </a:lnTo>
                  <a:lnTo>
                    <a:pt x="100" y="894"/>
                  </a:lnTo>
                  <a:lnTo>
                    <a:pt x="90" y="870"/>
                  </a:lnTo>
                  <a:lnTo>
                    <a:pt x="114" y="480"/>
                  </a:lnTo>
                  <a:lnTo>
                    <a:pt x="81" y="332"/>
                  </a:lnTo>
                  <a:lnTo>
                    <a:pt x="61" y="527"/>
                  </a:lnTo>
                  <a:lnTo>
                    <a:pt x="47" y="542"/>
                  </a:lnTo>
                  <a:lnTo>
                    <a:pt x="38" y="546"/>
                  </a:lnTo>
                  <a:lnTo>
                    <a:pt x="23" y="551"/>
                  </a:lnTo>
                  <a:lnTo>
                    <a:pt x="14" y="546"/>
                  </a:lnTo>
                  <a:lnTo>
                    <a:pt x="9" y="542"/>
                  </a:lnTo>
                  <a:lnTo>
                    <a:pt x="0" y="532"/>
                  </a:lnTo>
                  <a:lnTo>
                    <a:pt x="0" y="527"/>
                  </a:lnTo>
                  <a:lnTo>
                    <a:pt x="0" y="518"/>
                  </a:lnTo>
                  <a:lnTo>
                    <a:pt x="4" y="480"/>
                  </a:lnTo>
                  <a:lnTo>
                    <a:pt x="4" y="437"/>
                  </a:lnTo>
                  <a:lnTo>
                    <a:pt x="9" y="399"/>
                  </a:lnTo>
                  <a:lnTo>
                    <a:pt x="9" y="361"/>
                  </a:lnTo>
                  <a:lnTo>
                    <a:pt x="14" y="323"/>
                  </a:lnTo>
                  <a:lnTo>
                    <a:pt x="19" y="285"/>
                  </a:lnTo>
                  <a:lnTo>
                    <a:pt x="19" y="247"/>
                  </a:lnTo>
                  <a:lnTo>
                    <a:pt x="23" y="209"/>
                  </a:lnTo>
                  <a:lnTo>
                    <a:pt x="28" y="199"/>
                  </a:lnTo>
                  <a:lnTo>
                    <a:pt x="33" y="195"/>
                  </a:lnTo>
                  <a:lnTo>
                    <a:pt x="42" y="190"/>
                  </a:lnTo>
                  <a:lnTo>
                    <a:pt x="47" y="185"/>
                  </a:lnTo>
                  <a:lnTo>
                    <a:pt x="57" y="185"/>
                  </a:lnTo>
                  <a:lnTo>
                    <a:pt x="66" y="180"/>
                  </a:lnTo>
                  <a:lnTo>
                    <a:pt x="71" y="180"/>
                  </a:lnTo>
                  <a:lnTo>
                    <a:pt x="81" y="180"/>
                  </a:lnTo>
                  <a:lnTo>
                    <a:pt x="204" y="180"/>
                  </a:lnTo>
                  <a:lnTo>
                    <a:pt x="185" y="176"/>
                  </a:lnTo>
                  <a:lnTo>
                    <a:pt x="171" y="171"/>
                  </a:lnTo>
                  <a:lnTo>
                    <a:pt x="157" y="161"/>
                  </a:lnTo>
                  <a:lnTo>
                    <a:pt x="142" y="147"/>
                  </a:lnTo>
                  <a:lnTo>
                    <a:pt x="133" y="137"/>
                  </a:lnTo>
                  <a:lnTo>
                    <a:pt x="128" y="123"/>
                  </a:lnTo>
                  <a:lnTo>
                    <a:pt x="123" y="109"/>
                  </a:lnTo>
                  <a:lnTo>
                    <a:pt x="119" y="90"/>
                  </a:lnTo>
                  <a:lnTo>
                    <a:pt x="123" y="71"/>
                  </a:lnTo>
                  <a:lnTo>
                    <a:pt x="128" y="57"/>
                  </a:lnTo>
                  <a:lnTo>
                    <a:pt x="138" y="42"/>
                  </a:lnTo>
                  <a:lnTo>
                    <a:pt x="152" y="28"/>
                  </a:lnTo>
                  <a:lnTo>
                    <a:pt x="166" y="14"/>
                  </a:lnTo>
                  <a:lnTo>
                    <a:pt x="180" y="9"/>
                  </a:lnTo>
                  <a:lnTo>
                    <a:pt x="199" y="4"/>
                  </a:lnTo>
                  <a:lnTo>
                    <a:pt x="218" y="0"/>
                  </a:lnTo>
                  <a:lnTo>
                    <a:pt x="237" y="4"/>
                  </a:lnTo>
                  <a:lnTo>
                    <a:pt x="257" y="9"/>
                  </a:lnTo>
                  <a:lnTo>
                    <a:pt x="276" y="14"/>
                  </a:lnTo>
                  <a:lnTo>
                    <a:pt x="290" y="28"/>
                  </a:lnTo>
                  <a:lnTo>
                    <a:pt x="304" y="42"/>
                  </a:lnTo>
                  <a:lnTo>
                    <a:pt x="314" y="57"/>
                  </a:lnTo>
                  <a:lnTo>
                    <a:pt x="318" y="71"/>
                  </a:lnTo>
                  <a:lnTo>
                    <a:pt x="318" y="90"/>
                  </a:lnTo>
                  <a:lnTo>
                    <a:pt x="318" y="109"/>
                  </a:lnTo>
                  <a:lnTo>
                    <a:pt x="314" y="123"/>
                  </a:lnTo>
                  <a:lnTo>
                    <a:pt x="309" y="137"/>
                  </a:lnTo>
                  <a:lnTo>
                    <a:pt x="299" y="147"/>
                  </a:lnTo>
                  <a:lnTo>
                    <a:pt x="285" y="161"/>
                  </a:lnTo>
                  <a:lnTo>
                    <a:pt x="271" y="171"/>
                  </a:lnTo>
                  <a:lnTo>
                    <a:pt x="257" y="176"/>
                  </a:lnTo>
                  <a:lnTo>
                    <a:pt x="237" y="180"/>
                  </a:lnTo>
                  <a:lnTo>
                    <a:pt x="356" y="180"/>
                  </a:lnTo>
                  <a:lnTo>
                    <a:pt x="371" y="180"/>
                  </a:lnTo>
                  <a:lnTo>
                    <a:pt x="385" y="180"/>
                  </a:lnTo>
                  <a:lnTo>
                    <a:pt x="394" y="185"/>
                  </a:lnTo>
                  <a:lnTo>
                    <a:pt x="404" y="185"/>
                  </a:lnTo>
                  <a:lnTo>
                    <a:pt x="409" y="190"/>
                  </a:lnTo>
                  <a:lnTo>
                    <a:pt x="413" y="195"/>
                  </a:lnTo>
                  <a:lnTo>
                    <a:pt x="418" y="199"/>
                  </a:lnTo>
                  <a:lnTo>
                    <a:pt x="418" y="209"/>
                  </a:lnTo>
                  <a:lnTo>
                    <a:pt x="423" y="247"/>
                  </a:lnTo>
                  <a:lnTo>
                    <a:pt x="423" y="285"/>
                  </a:lnTo>
                  <a:lnTo>
                    <a:pt x="428" y="323"/>
                  </a:lnTo>
                  <a:lnTo>
                    <a:pt x="428" y="361"/>
                  </a:lnTo>
                  <a:lnTo>
                    <a:pt x="433" y="404"/>
                  </a:lnTo>
                  <a:lnTo>
                    <a:pt x="437" y="442"/>
                  </a:lnTo>
                  <a:lnTo>
                    <a:pt x="437" y="480"/>
                  </a:lnTo>
                  <a:lnTo>
                    <a:pt x="442" y="518"/>
                  </a:lnTo>
                  <a:lnTo>
                    <a:pt x="442" y="527"/>
                  </a:lnTo>
                  <a:lnTo>
                    <a:pt x="442" y="532"/>
                  </a:lnTo>
                  <a:lnTo>
                    <a:pt x="433" y="542"/>
                  </a:lnTo>
                  <a:lnTo>
                    <a:pt x="428" y="546"/>
                  </a:lnTo>
                  <a:lnTo>
                    <a:pt x="413" y="551"/>
                  </a:lnTo>
                  <a:lnTo>
                    <a:pt x="404" y="546"/>
                  </a:lnTo>
                  <a:lnTo>
                    <a:pt x="390" y="542"/>
                  </a:lnTo>
                  <a:lnTo>
                    <a:pt x="380" y="527"/>
                  </a:lnTo>
                  <a:lnTo>
                    <a:pt x="361" y="332"/>
                  </a:lnTo>
                  <a:lnTo>
                    <a:pt x="323" y="480"/>
                  </a:lnTo>
                  <a:lnTo>
                    <a:pt x="347" y="870"/>
                  </a:lnTo>
                  <a:lnTo>
                    <a:pt x="337" y="894"/>
                  </a:lnTo>
                  <a:lnTo>
                    <a:pt x="323" y="908"/>
                  </a:lnTo>
                  <a:lnTo>
                    <a:pt x="314" y="917"/>
                  </a:lnTo>
                  <a:lnTo>
                    <a:pt x="299" y="922"/>
                  </a:lnTo>
                  <a:lnTo>
                    <a:pt x="285" y="917"/>
                  </a:lnTo>
                  <a:lnTo>
                    <a:pt x="276" y="908"/>
                  </a:lnTo>
                  <a:lnTo>
                    <a:pt x="261" y="894"/>
                  </a:lnTo>
                  <a:lnTo>
                    <a:pt x="252" y="870"/>
                  </a:lnTo>
                  <a:lnTo>
                    <a:pt x="233" y="589"/>
                  </a:lnTo>
                  <a:lnTo>
                    <a:pt x="228" y="584"/>
                  </a:lnTo>
                  <a:lnTo>
                    <a:pt x="228" y="580"/>
                  </a:lnTo>
                  <a:lnTo>
                    <a:pt x="228" y="575"/>
                  </a:lnTo>
                  <a:lnTo>
                    <a:pt x="228" y="565"/>
                  </a:lnTo>
                  <a:lnTo>
                    <a:pt x="228" y="561"/>
                  </a:lnTo>
                  <a:lnTo>
                    <a:pt x="223" y="556"/>
                  </a:lnTo>
                  <a:lnTo>
                    <a:pt x="218" y="556"/>
                  </a:lnTo>
                  <a:close/>
                </a:path>
              </a:pathLst>
            </a:custGeom>
            <a:grp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a:latin typeface="Arial" pitchFamily="34" charset="0"/>
                <a:ea typeface="ＭＳ Ｐゴシック" pitchFamily="34" charset="-128"/>
                <a:cs typeface="Arial" pitchFamily="34" charset="0"/>
              </a:endParaRPr>
            </a:p>
          </p:txBody>
        </p:sp>
        <p:sp>
          <p:nvSpPr>
            <p:cNvPr id="73" name="Freeform 36"/>
            <p:cNvSpPr>
              <a:spLocks noChangeArrowheads="1"/>
            </p:cNvSpPr>
            <p:nvPr/>
          </p:nvSpPr>
          <p:spPr bwMode="auto">
            <a:xfrm>
              <a:off x="2003" y="1244"/>
              <a:ext cx="611" cy="1320"/>
            </a:xfrm>
            <a:custGeom>
              <a:avLst/>
              <a:gdLst>
                <a:gd name="T0" fmla="*/ 5332 w 442"/>
                <a:gd name="T1" fmla="*/ 20115 h 922"/>
                <a:gd name="T2" fmla="*/ 5198 w 442"/>
                <a:gd name="T3" fmla="*/ 20443 h 922"/>
                <a:gd name="T4" fmla="*/ 5198 w 442"/>
                <a:gd name="T5" fmla="*/ 20789 h 922"/>
                <a:gd name="T6" fmla="*/ 5198 w 442"/>
                <a:gd name="T7" fmla="*/ 21129 h 922"/>
                <a:gd name="T8" fmla="*/ 4714 w 442"/>
                <a:gd name="T9" fmla="*/ 31481 h 922"/>
                <a:gd name="T10" fmla="*/ 4108 w 442"/>
                <a:gd name="T11" fmla="*/ 32840 h 922"/>
                <a:gd name="T12" fmla="*/ 3524 w 442"/>
                <a:gd name="T13" fmla="*/ 33356 h 922"/>
                <a:gd name="T14" fmla="*/ 2903 w 442"/>
                <a:gd name="T15" fmla="*/ 32840 h 922"/>
                <a:gd name="T16" fmla="*/ 2274 w 442"/>
                <a:gd name="T17" fmla="*/ 31481 h 922"/>
                <a:gd name="T18" fmla="*/ 2064 w 442"/>
                <a:gd name="T19" fmla="*/ 12007 h 922"/>
                <a:gd name="T20" fmla="*/ 1190 w 442"/>
                <a:gd name="T21" fmla="*/ 19614 h 922"/>
                <a:gd name="T22" fmla="*/ 585 w 442"/>
                <a:gd name="T23" fmla="*/ 19943 h 922"/>
                <a:gd name="T24" fmla="*/ 234 w 442"/>
                <a:gd name="T25" fmla="*/ 19614 h 922"/>
                <a:gd name="T26" fmla="*/ 0 w 442"/>
                <a:gd name="T27" fmla="*/ 19048 h 922"/>
                <a:gd name="T28" fmla="*/ 105 w 442"/>
                <a:gd name="T29" fmla="*/ 17370 h 922"/>
                <a:gd name="T30" fmla="*/ 234 w 442"/>
                <a:gd name="T31" fmla="*/ 14424 h 922"/>
                <a:gd name="T32" fmla="*/ 346 w 442"/>
                <a:gd name="T33" fmla="*/ 11658 h 922"/>
                <a:gd name="T34" fmla="*/ 478 w 442"/>
                <a:gd name="T35" fmla="*/ 8947 h 922"/>
                <a:gd name="T36" fmla="*/ 726 w 442"/>
                <a:gd name="T37" fmla="*/ 7200 h 922"/>
                <a:gd name="T38" fmla="*/ 1070 w 442"/>
                <a:gd name="T39" fmla="*/ 6865 h 922"/>
                <a:gd name="T40" fmla="*/ 1460 w 442"/>
                <a:gd name="T41" fmla="*/ 6689 h 922"/>
                <a:gd name="T42" fmla="*/ 1808 w 442"/>
                <a:gd name="T43" fmla="*/ 6508 h 922"/>
                <a:gd name="T44" fmla="*/ 5198 w 442"/>
                <a:gd name="T45" fmla="*/ 6508 h 922"/>
                <a:gd name="T46" fmla="*/ 4345 w 442"/>
                <a:gd name="T47" fmla="*/ 6201 h 922"/>
                <a:gd name="T48" fmla="*/ 3615 w 442"/>
                <a:gd name="T49" fmla="*/ 5310 h 922"/>
                <a:gd name="T50" fmla="*/ 3273 w 442"/>
                <a:gd name="T51" fmla="*/ 4448 h 922"/>
                <a:gd name="T52" fmla="*/ 3027 w 442"/>
                <a:gd name="T53" fmla="*/ 3263 h 922"/>
                <a:gd name="T54" fmla="*/ 3273 w 442"/>
                <a:gd name="T55" fmla="*/ 2074 h 922"/>
                <a:gd name="T56" fmla="*/ 3868 w 442"/>
                <a:gd name="T57" fmla="*/ 1012 h 922"/>
                <a:gd name="T58" fmla="*/ 4594 w 442"/>
                <a:gd name="T59" fmla="*/ 338 h 922"/>
                <a:gd name="T60" fmla="*/ 5547 w 442"/>
                <a:gd name="T61" fmla="*/ 0 h 922"/>
                <a:gd name="T62" fmla="*/ 6551 w 442"/>
                <a:gd name="T63" fmla="*/ 338 h 922"/>
                <a:gd name="T64" fmla="*/ 7391 w 442"/>
                <a:gd name="T65" fmla="*/ 1012 h 922"/>
                <a:gd name="T66" fmla="*/ 7996 w 442"/>
                <a:gd name="T67" fmla="*/ 2074 h 922"/>
                <a:gd name="T68" fmla="*/ 8102 w 442"/>
                <a:gd name="T69" fmla="*/ 3263 h 922"/>
                <a:gd name="T70" fmla="*/ 7996 w 442"/>
                <a:gd name="T71" fmla="*/ 4448 h 922"/>
                <a:gd name="T72" fmla="*/ 7613 w 442"/>
                <a:gd name="T73" fmla="*/ 5310 h 922"/>
                <a:gd name="T74" fmla="*/ 6908 w 442"/>
                <a:gd name="T75" fmla="*/ 6201 h 922"/>
                <a:gd name="T76" fmla="*/ 6037 w 442"/>
                <a:gd name="T77" fmla="*/ 6508 h 922"/>
                <a:gd name="T78" fmla="*/ 9454 w 442"/>
                <a:gd name="T79" fmla="*/ 6508 h 922"/>
                <a:gd name="T80" fmla="*/ 10039 w 442"/>
                <a:gd name="T81" fmla="*/ 6689 h 922"/>
                <a:gd name="T82" fmla="*/ 10419 w 442"/>
                <a:gd name="T83" fmla="*/ 6865 h 922"/>
                <a:gd name="T84" fmla="*/ 10661 w 442"/>
                <a:gd name="T85" fmla="*/ 7200 h 922"/>
                <a:gd name="T86" fmla="*/ 10784 w 442"/>
                <a:gd name="T87" fmla="*/ 8947 h 922"/>
                <a:gd name="T88" fmla="*/ 10907 w 442"/>
                <a:gd name="T89" fmla="*/ 11658 h 922"/>
                <a:gd name="T90" fmla="*/ 11046 w 442"/>
                <a:gd name="T91" fmla="*/ 14616 h 922"/>
                <a:gd name="T92" fmla="*/ 11129 w 442"/>
                <a:gd name="T93" fmla="*/ 17370 h 922"/>
                <a:gd name="T94" fmla="*/ 11273 w 442"/>
                <a:gd name="T95" fmla="*/ 19048 h 922"/>
                <a:gd name="T96" fmla="*/ 11046 w 442"/>
                <a:gd name="T97" fmla="*/ 19614 h 922"/>
                <a:gd name="T98" fmla="*/ 10524 w 442"/>
                <a:gd name="T99" fmla="*/ 19943 h 922"/>
                <a:gd name="T100" fmla="*/ 9932 w 442"/>
                <a:gd name="T101" fmla="*/ 19614 h 922"/>
                <a:gd name="T102" fmla="*/ 9202 w 442"/>
                <a:gd name="T103" fmla="*/ 12007 h 922"/>
                <a:gd name="T104" fmla="*/ 8855 w 442"/>
                <a:gd name="T105" fmla="*/ 31481 h 922"/>
                <a:gd name="T106" fmla="*/ 8242 w 442"/>
                <a:gd name="T107" fmla="*/ 32840 h 922"/>
                <a:gd name="T108" fmla="*/ 7613 w 442"/>
                <a:gd name="T109" fmla="*/ 33356 h 922"/>
                <a:gd name="T110" fmla="*/ 7040 w 442"/>
                <a:gd name="T111" fmla="*/ 32840 h 922"/>
                <a:gd name="T112" fmla="*/ 6411 w 442"/>
                <a:gd name="T113" fmla="*/ 31481 h 922"/>
                <a:gd name="T114" fmla="*/ 5798 w 442"/>
                <a:gd name="T115" fmla="*/ 21129 h 922"/>
                <a:gd name="T116" fmla="*/ 5798 w 442"/>
                <a:gd name="T117" fmla="*/ 20789 h 922"/>
                <a:gd name="T118" fmla="*/ 5798 w 442"/>
                <a:gd name="T119" fmla="*/ 20292 h 922"/>
                <a:gd name="T120" fmla="*/ 5679 w 442"/>
                <a:gd name="T121" fmla="*/ 20115 h 9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2"/>
                <a:gd name="T184" fmla="*/ 0 h 922"/>
                <a:gd name="T185" fmla="*/ 442 w 442"/>
                <a:gd name="T186" fmla="*/ 922 h 9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2" h="922">
                  <a:moveTo>
                    <a:pt x="218" y="556"/>
                  </a:moveTo>
                  <a:lnTo>
                    <a:pt x="209" y="556"/>
                  </a:lnTo>
                  <a:lnTo>
                    <a:pt x="209" y="561"/>
                  </a:lnTo>
                  <a:lnTo>
                    <a:pt x="204" y="565"/>
                  </a:lnTo>
                  <a:lnTo>
                    <a:pt x="204" y="570"/>
                  </a:lnTo>
                  <a:lnTo>
                    <a:pt x="204" y="575"/>
                  </a:lnTo>
                  <a:lnTo>
                    <a:pt x="204" y="580"/>
                  </a:lnTo>
                  <a:lnTo>
                    <a:pt x="204" y="584"/>
                  </a:lnTo>
                  <a:lnTo>
                    <a:pt x="204" y="589"/>
                  </a:lnTo>
                  <a:lnTo>
                    <a:pt x="185" y="870"/>
                  </a:lnTo>
                  <a:lnTo>
                    <a:pt x="176" y="894"/>
                  </a:lnTo>
                  <a:lnTo>
                    <a:pt x="161" y="908"/>
                  </a:lnTo>
                  <a:lnTo>
                    <a:pt x="147" y="917"/>
                  </a:lnTo>
                  <a:lnTo>
                    <a:pt x="138" y="922"/>
                  </a:lnTo>
                  <a:lnTo>
                    <a:pt x="123" y="917"/>
                  </a:lnTo>
                  <a:lnTo>
                    <a:pt x="114" y="908"/>
                  </a:lnTo>
                  <a:lnTo>
                    <a:pt x="100" y="894"/>
                  </a:lnTo>
                  <a:lnTo>
                    <a:pt x="90" y="870"/>
                  </a:lnTo>
                  <a:lnTo>
                    <a:pt x="114" y="480"/>
                  </a:lnTo>
                  <a:lnTo>
                    <a:pt x="81" y="332"/>
                  </a:lnTo>
                  <a:lnTo>
                    <a:pt x="61" y="527"/>
                  </a:lnTo>
                  <a:lnTo>
                    <a:pt x="47" y="542"/>
                  </a:lnTo>
                  <a:lnTo>
                    <a:pt x="38" y="546"/>
                  </a:lnTo>
                  <a:lnTo>
                    <a:pt x="23" y="551"/>
                  </a:lnTo>
                  <a:lnTo>
                    <a:pt x="14" y="546"/>
                  </a:lnTo>
                  <a:lnTo>
                    <a:pt x="9" y="542"/>
                  </a:lnTo>
                  <a:lnTo>
                    <a:pt x="0" y="532"/>
                  </a:lnTo>
                  <a:lnTo>
                    <a:pt x="0" y="527"/>
                  </a:lnTo>
                  <a:lnTo>
                    <a:pt x="0" y="518"/>
                  </a:lnTo>
                  <a:lnTo>
                    <a:pt x="4" y="480"/>
                  </a:lnTo>
                  <a:lnTo>
                    <a:pt x="4" y="437"/>
                  </a:lnTo>
                  <a:lnTo>
                    <a:pt x="9" y="399"/>
                  </a:lnTo>
                  <a:lnTo>
                    <a:pt x="9" y="361"/>
                  </a:lnTo>
                  <a:lnTo>
                    <a:pt x="14" y="323"/>
                  </a:lnTo>
                  <a:lnTo>
                    <a:pt x="19" y="285"/>
                  </a:lnTo>
                  <a:lnTo>
                    <a:pt x="19" y="247"/>
                  </a:lnTo>
                  <a:lnTo>
                    <a:pt x="23" y="209"/>
                  </a:lnTo>
                  <a:lnTo>
                    <a:pt x="28" y="199"/>
                  </a:lnTo>
                  <a:lnTo>
                    <a:pt x="33" y="195"/>
                  </a:lnTo>
                  <a:lnTo>
                    <a:pt x="42" y="190"/>
                  </a:lnTo>
                  <a:lnTo>
                    <a:pt x="47" y="185"/>
                  </a:lnTo>
                  <a:lnTo>
                    <a:pt x="57" y="185"/>
                  </a:lnTo>
                  <a:lnTo>
                    <a:pt x="66" y="180"/>
                  </a:lnTo>
                  <a:lnTo>
                    <a:pt x="71" y="180"/>
                  </a:lnTo>
                  <a:lnTo>
                    <a:pt x="81" y="180"/>
                  </a:lnTo>
                  <a:lnTo>
                    <a:pt x="204" y="180"/>
                  </a:lnTo>
                  <a:lnTo>
                    <a:pt x="185" y="176"/>
                  </a:lnTo>
                  <a:lnTo>
                    <a:pt x="171" y="171"/>
                  </a:lnTo>
                  <a:lnTo>
                    <a:pt x="157" y="161"/>
                  </a:lnTo>
                  <a:lnTo>
                    <a:pt x="142" y="147"/>
                  </a:lnTo>
                  <a:lnTo>
                    <a:pt x="133" y="137"/>
                  </a:lnTo>
                  <a:lnTo>
                    <a:pt x="128" y="123"/>
                  </a:lnTo>
                  <a:lnTo>
                    <a:pt x="123" y="109"/>
                  </a:lnTo>
                  <a:lnTo>
                    <a:pt x="119" y="90"/>
                  </a:lnTo>
                  <a:lnTo>
                    <a:pt x="123" y="71"/>
                  </a:lnTo>
                  <a:lnTo>
                    <a:pt x="128" y="57"/>
                  </a:lnTo>
                  <a:lnTo>
                    <a:pt x="138" y="42"/>
                  </a:lnTo>
                  <a:lnTo>
                    <a:pt x="152" y="28"/>
                  </a:lnTo>
                  <a:lnTo>
                    <a:pt x="166" y="14"/>
                  </a:lnTo>
                  <a:lnTo>
                    <a:pt x="180" y="9"/>
                  </a:lnTo>
                  <a:lnTo>
                    <a:pt x="199" y="4"/>
                  </a:lnTo>
                  <a:lnTo>
                    <a:pt x="218" y="0"/>
                  </a:lnTo>
                  <a:lnTo>
                    <a:pt x="237" y="4"/>
                  </a:lnTo>
                  <a:lnTo>
                    <a:pt x="257" y="9"/>
                  </a:lnTo>
                  <a:lnTo>
                    <a:pt x="276" y="14"/>
                  </a:lnTo>
                  <a:lnTo>
                    <a:pt x="290" y="28"/>
                  </a:lnTo>
                  <a:lnTo>
                    <a:pt x="304" y="42"/>
                  </a:lnTo>
                  <a:lnTo>
                    <a:pt x="314" y="57"/>
                  </a:lnTo>
                  <a:lnTo>
                    <a:pt x="318" y="71"/>
                  </a:lnTo>
                  <a:lnTo>
                    <a:pt x="318" y="90"/>
                  </a:lnTo>
                  <a:lnTo>
                    <a:pt x="318" y="109"/>
                  </a:lnTo>
                  <a:lnTo>
                    <a:pt x="314" y="123"/>
                  </a:lnTo>
                  <a:lnTo>
                    <a:pt x="309" y="137"/>
                  </a:lnTo>
                  <a:lnTo>
                    <a:pt x="299" y="147"/>
                  </a:lnTo>
                  <a:lnTo>
                    <a:pt x="285" y="161"/>
                  </a:lnTo>
                  <a:lnTo>
                    <a:pt x="271" y="171"/>
                  </a:lnTo>
                  <a:lnTo>
                    <a:pt x="257" y="176"/>
                  </a:lnTo>
                  <a:lnTo>
                    <a:pt x="237" y="180"/>
                  </a:lnTo>
                  <a:lnTo>
                    <a:pt x="356" y="180"/>
                  </a:lnTo>
                  <a:lnTo>
                    <a:pt x="371" y="180"/>
                  </a:lnTo>
                  <a:lnTo>
                    <a:pt x="385" y="180"/>
                  </a:lnTo>
                  <a:lnTo>
                    <a:pt x="394" y="185"/>
                  </a:lnTo>
                  <a:lnTo>
                    <a:pt x="404" y="185"/>
                  </a:lnTo>
                  <a:lnTo>
                    <a:pt x="409" y="190"/>
                  </a:lnTo>
                  <a:lnTo>
                    <a:pt x="413" y="195"/>
                  </a:lnTo>
                  <a:lnTo>
                    <a:pt x="418" y="199"/>
                  </a:lnTo>
                  <a:lnTo>
                    <a:pt x="418" y="209"/>
                  </a:lnTo>
                  <a:lnTo>
                    <a:pt x="423" y="247"/>
                  </a:lnTo>
                  <a:lnTo>
                    <a:pt x="423" y="285"/>
                  </a:lnTo>
                  <a:lnTo>
                    <a:pt x="428" y="323"/>
                  </a:lnTo>
                  <a:lnTo>
                    <a:pt x="428" y="361"/>
                  </a:lnTo>
                  <a:lnTo>
                    <a:pt x="433" y="404"/>
                  </a:lnTo>
                  <a:lnTo>
                    <a:pt x="437" y="442"/>
                  </a:lnTo>
                  <a:lnTo>
                    <a:pt x="437" y="480"/>
                  </a:lnTo>
                  <a:lnTo>
                    <a:pt x="442" y="518"/>
                  </a:lnTo>
                  <a:lnTo>
                    <a:pt x="442" y="527"/>
                  </a:lnTo>
                  <a:lnTo>
                    <a:pt x="442" y="532"/>
                  </a:lnTo>
                  <a:lnTo>
                    <a:pt x="433" y="542"/>
                  </a:lnTo>
                  <a:lnTo>
                    <a:pt x="428" y="546"/>
                  </a:lnTo>
                  <a:lnTo>
                    <a:pt x="413" y="551"/>
                  </a:lnTo>
                  <a:lnTo>
                    <a:pt x="404" y="546"/>
                  </a:lnTo>
                  <a:lnTo>
                    <a:pt x="390" y="542"/>
                  </a:lnTo>
                  <a:lnTo>
                    <a:pt x="380" y="527"/>
                  </a:lnTo>
                  <a:lnTo>
                    <a:pt x="361" y="332"/>
                  </a:lnTo>
                  <a:lnTo>
                    <a:pt x="323" y="480"/>
                  </a:lnTo>
                  <a:lnTo>
                    <a:pt x="347" y="870"/>
                  </a:lnTo>
                  <a:lnTo>
                    <a:pt x="337" y="894"/>
                  </a:lnTo>
                  <a:lnTo>
                    <a:pt x="323" y="908"/>
                  </a:lnTo>
                  <a:lnTo>
                    <a:pt x="314" y="917"/>
                  </a:lnTo>
                  <a:lnTo>
                    <a:pt x="299" y="922"/>
                  </a:lnTo>
                  <a:lnTo>
                    <a:pt x="285" y="917"/>
                  </a:lnTo>
                  <a:lnTo>
                    <a:pt x="276" y="908"/>
                  </a:lnTo>
                  <a:lnTo>
                    <a:pt x="261" y="894"/>
                  </a:lnTo>
                  <a:lnTo>
                    <a:pt x="252" y="870"/>
                  </a:lnTo>
                  <a:lnTo>
                    <a:pt x="233" y="589"/>
                  </a:lnTo>
                  <a:lnTo>
                    <a:pt x="228" y="584"/>
                  </a:lnTo>
                  <a:lnTo>
                    <a:pt x="228" y="580"/>
                  </a:lnTo>
                  <a:lnTo>
                    <a:pt x="228" y="575"/>
                  </a:lnTo>
                  <a:lnTo>
                    <a:pt x="228" y="565"/>
                  </a:lnTo>
                  <a:lnTo>
                    <a:pt x="228" y="561"/>
                  </a:lnTo>
                  <a:lnTo>
                    <a:pt x="223" y="556"/>
                  </a:lnTo>
                  <a:lnTo>
                    <a:pt x="218" y="556"/>
                  </a:lnTo>
                </a:path>
              </a:pathLst>
            </a:custGeom>
            <a:grpFill/>
            <a:ln w="25560">
              <a:solidFill>
                <a:srgbClr val="121415"/>
              </a:solid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a:latin typeface="Arial" pitchFamily="34" charset="0"/>
                <a:ea typeface="ＭＳ Ｐゴシック" pitchFamily="34" charset="-128"/>
                <a:cs typeface="Arial" pitchFamily="34" charset="0"/>
              </a:endParaRPr>
            </a:p>
          </p:txBody>
        </p:sp>
      </p:grpSp>
      <p:sp>
        <p:nvSpPr>
          <p:cNvPr id="322577" name="Rectangle 37"/>
          <p:cNvSpPr>
            <a:spLocks noChangeArrowheads="1"/>
          </p:cNvSpPr>
          <p:nvPr/>
        </p:nvSpPr>
        <p:spPr bwMode="auto">
          <a:xfrm>
            <a:off x="642938" y="571500"/>
            <a:ext cx="6918325" cy="51911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800">
                <a:latin typeface="Arial" charset="0"/>
                <a:ea typeface="ＭＳ Ｐゴシック" pitchFamily="34" charset="-128"/>
              </a:rPr>
              <a:t>（３） </a:t>
            </a:r>
            <a:r>
              <a:rPr kumimoji="0" lang="en-US" altLang="ko-KR" sz="2800">
                <a:latin typeface="Arial" charset="0"/>
                <a:ea typeface="ＭＳ Ｐゴシック" pitchFamily="34" charset="-128"/>
              </a:rPr>
              <a:t>Human Relationship with the Universe</a:t>
            </a:r>
          </a:p>
        </p:txBody>
      </p:sp>
      <p:sp>
        <p:nvSpPr>
          <p:cNvPr id="322578" name="AutoShape 38"/>
          <p:cNvSpPr>
            <a:spLocks noChangeArrowheads="1"/>
          </p:cNvSpPr>
          <p:nvPr/>
        </p:nvSpPr>
        <p:spPr bwMode="auto">
          <a:xfrm>
            <a:off x="1928813" y="5357813"/>
            <a:ext cx="5400675" cy="865187"/>
          </a:xfrm>
          <a:prstGeom prst="roundRect">
            <a:avLst>
              <a:gd name="adj" fmla="val 16667"/>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800">
                <a:solidFill>
                  <a:schemeClr val="bg1"/>
                </a:solidFill>
                <a:latin typeface="Arial" charset="0"/>
                <a:ea typeface="ＭＳ Ｐゴシック" pitchFamily="34" charset="-128"/>
              </a:rPr>
              <a:t>Perfected Person: Cosmic Value</a:t>
            </a:r>
          </a:p>
        </p:txBody>
      </p:sp>
      <p:sp>
        <p:nvSpPr>
          <p:cNvPr id="322579" name="Line 39"/>
          <p:cNvSpPr>
            <a:spLocks noChangeShapeType="1"/>
          </p:cNvSpPr>
          <p:nvPr/>
        </p:nvSpPr>
        <p:spPr bwMode="auto">
          <a:xfrm>
            <a:off x="6215063" y="2928938"/>
            <a:ext cx="1587" cy="288925"/>
          </a:xfrm>
          <a:prstGeom prst="line">
            <a:avLst/>
          </a:prstGeom>
          <a:noFill/>
          <a:ln w="28440">
            <a:solidFill>
              <a:srgbClr val="000000"/>
            </a:solidFill>
            <a:miter lim="800000"/>
            <a:headEnd/>
            <a:tailEnd type="triangle" w="med" len="med"/>
          </a:ln>
        </p:spPr>
        <p:txBody>
          <a:bodyPr/>
          <a:lstStyle/>
          <a:p>
            <a:endParaRPr lang="en-US"/>
          </a:p>
        </p:txBody>
      </p:sp>
      <p:sp>
        <p:nvSpPr>
          <p:cNvPr id="322580" name="Line 40"/>
          <p:cNvSpPr>
            <a:spLocks noChangeShapeType="1"/>
          </p:cNvSpPr>
          <p:nvPr/>
        </p:nvSpPr>
        <p:spPr bwMode="auto">
          <a:xfrm flipV="1">
            <a:off x="6072188" y="2928938"/>
            <a:ext cx="1587" cy="301625"/>
          </a:xfrm>
          <a:prstGeom prst="line">
            <a:avLst/>
          </a:prstGeom>
          <a:noFill/>
          <a:ln w="28440">
            <a:solidFill>
              <a:srgbClr val="000000"/>
            </a:solidFill>
            <a:miter lim="800000"/>
            <a:headEnd/>
            <a:tailEnd type="triangle" w="med" len="med"/>
          </a:ln>
        </p:spPr>
        <p:txBody>
          <a:bodyPr/>
          <a:lstStyle/>
          <a:p>
            <a:endParaRPr lang="en-US"/>
          </a:p>
        </p:txBody>
      </p:sp>
      <p:sp>
        <p:nvSpPr>
          <p:cNvPr id="322581" name="Oval 41"/>
          <p:cNvSpPr>
            <a:spLocks noChangeArrowheads="1"/>
          </p:cNvSpPr>
          <p:nvPr/>
        </p:nvSpPr>
        <p:spPr bwMode="auto">
          <a:xfrm>
            <a:off x="428625" y="2643188"/>
            <a:ext cx="762000" cy="762000"/>
          </a:xfrm>
          <a:prstGeom prst="ellipse">
            <a:avLst/>
          </a:prstGeom>
          <a:solidFill>
            <a:srgbClr val="F2EC34"/>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God</a:t>
            </a:r>
          </a:p>
        </p:txBody>
      </p:sp>
      <p:sp>
        <p:nvSpPr>
          <p:cNvPr id="322582" name="Oval 42"/>
          <p:cNvSpPr>
            <a:spLocks noChangeArrowheads="1"/>
          </p:cNvSpPr>
          <p:nvPr/>
        </p:nvSpPr>
        <p:spPr bwMode="auto">
          <a:xfrm>
            <a:off x="1571625" y="1857375"/>
            <a:ext cx="1143000" cy="857250"/>
          </a:xfrm>
          <a:prstGeom prst="ellipse">
            <a:avLst/>
          </a:prstGeom>
          <a:solidFill>
            <a:srgbClr val="D19BC5"/>
          </a:solidFill>
          <a:ln w="9360">
            <a:solidFill>
              <a:schemeClr val="tx1"/>
            </a:solidFill>
            <a:miter lim="800000"/>
            <a:headEnd/>
            <a:tailEnd/>
          </a:ln>
        </p:spPr>
        <p:txBody>
          <a:bodyPr wrap="none" lIns="90000" tIns="46800" rIns="90000" bIns="46800" anchor="ctr"/>
          <a:lstStyle/>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Internal </a:t>
            </a:r>
          </a:p>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Character</a:t>
            </a:r>
          </a:p>
        </p:txBody>
      </p:sp>
      <p:sp>
        <p:nvSpPr>
          <p:cNvPr id="322583" name="Oval 43"/>
          <p:cNvSpPr>
            <a:spLocks noChangeArrowheads="1"/>
          </p:cNvSpPr>
          <p:nvPr/>
        </p:nvSpPr>
        <p:spPr bwMode="auto">
          <a:xfrm>
            <a:off x="1643063" y="3286125"/>
            <a:ext cx="1143000" cy="928688"/>
          </a:xfrm>
          <a:prstGeom prst="ellipse">
            <a:avLst/>
          </a:prstGeom>
          <a:solidFill>
            <a:srgbClr val="86C43F"/>
          </a:solidFill>
          <a:ln w="9360">
            <a:solidFill>
              <a:schemeClr val="tx1"/>
            </a:solidFill>
            <a:miter lim="800000"/>
            <a:headEnd/>
            <a:tailEnd/>
          </a:ln>
        </p:spPr>
        <p:txBody>
          <a:bodyPr wrap="none" lIns="90000" tIns="46800" rIns="90000" bIns="46800" anchor="ctr"/>
          <a:lstStyle/>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External </a:t>
            </a:r>
          </a:p>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Form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Line 1"/>
          <p:cNvSpPr>
            <a:spLocks noChangeShapeType="1"/>
          </p:cNvSpPr>
          <p:nvPr/>
        </p:nvSpPr>
        <p:spPr bwMode="auto">
          <a:xfrm flipV="1">
            <a:off x="1552575" y="2852738"/>
            <a:ext cx="722313" cy="509587"/>
          </a:xfrm>
          <a:prstGeom prst="line">
            <a:avLst/>
          </a:prstGeom>
          <a:noFill/>
          <a:ln w="28440">
            <a:solidFill>
              <a:schemeClr val="tx1"/>
            </a:solidFill>
            <a:miter lim="800000"/>
            <a:headEnd/>
            <a:tailEnd/>
          </a:ln>
        </p:spPr>
        <p:txBody>
          <a:bodyPr/>
          <a:lstStyle/>
          <a:p>
            <a:endParaRPr lang="en-US"/>
          </a:p>
        </p:txBody>
      </p:sp>
      <p:sp>
        <p:nvSpPr>
          <p:cNvPr id="21506" name="Line 2"/>
          <p:cNvSpPr>
            <a:spLocks noChangeShapeType="1"/>
          </p:cNvSpPr>
          <p:nvPr/>
        </p:nvSpPr>
        <p:spPr bwMode="auto">
          <a:xfrm>
            <a:off x="1508125" y="3857625"/>
            <a:ext cx="792163" cy="576263"/>
          </a:xfrm>
          <a:prstGeom prst="line">
            <a:avLst/>
          </a:prstGeom>
          <a:noFill/>
          <a:ln w="28440">
            <a:solidFill>
              <a:schemeClr val="tx1"/>
            </a:solidFill>
            <a:miter lim="800000"/>
            <a:headEnd/>
            <a:tailEnd/>
          </a:ln>
        </p:spPr>
        <p:txBody>
          <a:bodyPr/>
          <a:lstStyle/>
          <a:p>
            <a:endParaRPr lang="en-US"/>
          </a:p>
        </p:txBody>
      </p:sp>
      <p:sp>
        <p:nvSpPr>
          <p:cNvPr id="21507" name="AutoShape 3"/>
          <p:cNvSpPr>
            <a:spLocks noChangeArrowheads="1"/>
          </p:cNvSpPr>
          <p:nvPr/>
        </p:nvSpPr>
        <p:spPr bwMode="auto">
          <a:xfrm>
            <a:off x="3222625" y="2105025"/>
            <a:ext cx="3278188" cy="1552575"/>
          </a:xfrm>
          <a:prstGeom prst="roundRect">
            <a:avLst>
              <a:gd name="adj" fmla="val 16667"/>
            </a:avLst>
          </a:prstGeom>
          <a:noFill/>
          <a:ln w="28440">
            <a:solidFill>
              <a:schemeClr val="tx1"/>
            </a:solidFill>
            <a:miter lim="800000"/>
            <a:headEnd/>
            <a:tailEnd/>
          </a:ln>
        </p:spPr>
        <p:txBody>
          <a:bodyPr wrap="none" lIns="90000" tIns="46800" rIns="90000" bIns="46800" anchor="ctr"/>
          <a:lstStyle/>
          <a:p>
            <a:pPr defTabSz="449263">
              <a:lnSpc>
                <a:spcPct val="90000"/>
              </a:lnSpc>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The reality of God, His heart, </a:t>
            </a:r>
          </a:p>
          <a:p>
            <a:pPr defTabSz="449263">
              <a:lnSpc>
                <a:spcPct val="90000"/>
              </a:lnSpc>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His will</a:t>
            </a:r>
          </a:p>
          <a:p>
            <a:pPr defTabSz="449263">
              <a:lnSpc>
                <a:spcPct val="90000"/>
              </a:lnSpc>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Life (origin, purpose, after death)</a:t>
            </a:r>
            <a:endParaRPr kumimoji="0" lang="en-US" sz="1600">
              <a:latin typeface="Arial" charset="0"/>
              <a:ea typeface="ＭＳ Ｐゴシック" pitchFamily="34" charset="-128"/>
            </a:endParaRPr>
          </a:p>
          <a:p>
            <a:pPr defTabSz="449263">
              <a:lnSpc>
                <a:spcPct val="90000"/>
              </a:lnSpc>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Good &amp; Evil</a:t>
            </a:r>
          </a:p>
        </p:txBody>
      </p:sp>
      <p:sp>
        <p:nvSpPr>
          <p:cNvPr id="21508" name="AutoShape 4"/>
          <p:cNvSpPr>
            <a:spLocks noChangeArrowheads="1"/>
          </p:cNvSpPr>
          <p:nvPr/>
        </p:nvSpPr>
        <p:spPr bwMode="auto">
          <a:xfrm>
            <a:off x="3233738" y="4087813"/>
            <a:ext cx="3338512" cy="1282700"/>
          </a:xfrm>
          <a:prstGeom prst="roundRect">
            <a:avLst>
              <a:gd name="adj" fmla="val 16667"/>
            </a:avLst>
          </a:prstGeom>
          <a:noFill/>
          <a:ln w="28440">
            <a:solidFill>
              <a:schemeClr val="tx1"/>
            </a:solidFill>
            <a:miter lim="800000"/>
            <a:headEnd/>
            <a:tailEnd/>
          </a:ln>
        </p:spPr>
        <p:txBody>
          <a:bodyPr wrap="none"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Origin of the physical universe</a:t>
            </a:r>
          </a:p>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Laws of nature</a:t>
            </a:r>
          </a:p>
        </p:txBody>
      </p:sp>
      <p:sp>
        <p:nvSpPr>
          <p:cNvPr id="21509" name="Oval 5"/>
          <p:cNvSpPr>
            <a:spLocks noChangeArrowheads="1"/>
          </p:cNvSpPr>
          <p:nvPr/>
        </p:nvSpPr>
        <p:spPr bwMode="auto">
          <a:xfrm>
            <a:off x="2057400" y="2392363"/>
            <a:ext cx="736600" cy="750887"/>
          </a:xfrm>
          <a:prstGeom prst="ellipse">
            <a:avLst/>
          </a:prstGeom>
          <a:solidFill>
            <a:srgbClr val="63C9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Mind</a:t>
            </a:r>
          </a:p>
        </p:txBody>
      </p:sp>
      <p:sp>
        <p:nvSpPr>
          <p:cNvPr id="21510" name="Oval 6"/>
          <p:cNvSpPr>
            <a:spLocks noChangeArrowheads="1"/>
          </p:cNvSpPr>
          <p:nvPr/>
        </p:nvSpPr>
        <p:spPr bwMode="auto">
          <a:xfrm>
            <a:off x="2008188" y="4143375"/>
            <a:ext cx="808037" cy="793750"/>
          </a:xfrm>
          <a:prstGeom prst="ellipse">
            <a:avLst/>
          </a:prstGeom>
          <a:solidFill>
            <a:srgbClr val="ED8D2F"/>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Body</a:t>
            </a:r>
          </a:p>
        </p:txBody>
      </p:sp>
      <p:sp>
        <p:nvSpPr>
          <p:cNvPr id="21511" name="Text Box 7"/>
          <p:cNvSpPr txBox="1">
            <a:spLocks noChangeArrowheads="1"/>
          </p:cNvSpPr>
          <p:nvPr/>
        </p:nvSpPr>
        <p:spPr bwMode="auto">
          <a:xfrm>
            <a:off x="2079625" y="2071688"/>
            <a:ext cx="701675" cy="36671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Spirit</a:t>
            </a:r>
          </a:p>
        </p:txBody>
      </p:sp>
      <p:sp>
        <p:nvSpPr>
          <p:cNvPr id="21512" name="Text Box 8"/>
          <p:cNvSpPr txBox="1">
            <a:spLocks noChangeArrowheads="1"/>
          </p:cNvSpPr>
          <p:nvPr/>
        </p:nvSpPr>
        <p:spPr bwMode="auto">
          <a:xfrm>
            <a:off x="2008188" y="4929188"/>
            <a:ext cx="739775" cy="36671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Flesh</a:t>
            </a:r>
          </a:p>
        </p:txBody>
      </p:sp>
      <p:sp>
        <p:nvSpPr>
          <p:cNvPr id="21513" name="AutoShape 9"/>
          <p:cNvSpPr>
            <a:spLocks/>
          </p:cNvSpPr>
          <p:nvPr/>
        </p:nvSpPr>
        <p:spPr bwMode="auto">
          <a:xfrm flipH="1">
            <a:off x="2222500" y="3143250"/>
            <a:ext cx="142875" cy="10239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21308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5841"/>
                  <a:pt x="18112" y="20211"/>
                  <a:pt x="13197" y="21330"/>
                </a:cubicBezTo>
                <a:lnTo>
                  <a:pt x="10800" y="10800"/>
                </a:lnTo>
                <a:close/>
              </a:path>
              <a:path w="21600" h="21600" fill="none">
                <a:moveTo>
                  <a:pt x="10799" y="0"/>
                </a:moveTo>
                <a:cubicBezTo>
                  <a:pt x="10799" y="0"/>
                  <a:pt x="10799" y="-1"/>
                  <a:pt x="10800" y="0"/>
                </a:cubicBezTo>
                <a:cubicBezTo>
                  <a:pt x="16764" y="0"/>
                  <a:pt x="21600" y="4835"/>
                  <a:pt x="21600" y="10800"/>
                </a:cubicBezTo>
                <a:cubicBezTo>
                  <a:pt x="21600" y="15841"/>
                  <a:pt x="18112" y="20211"/>
                  <a:pt x="13197" y="21330"/>
                </a:cubicBezTo>
              </a:path>
            </a:pathLst>
          </a:custGeom>
          <a:noFill/>
          <a:ln w="28440">
            <a:solidFill>
              <a:schemeClr val="tx1"/>
            </a:solidFill>
            <a:miter lim="800000"/>
            <a:headEnd type="triangle" w="med" len="med"/>
            <a:tailEnd/>
          </a:ln>
        </p:spPr>
        <p:txBody>
          <a:bodyPr wrap="none" anchor="ctr"/>
          <a:lstStyle/>
          <a:p>
            <a:endParaRPr lang="en-US"/>
          </a:p>
        </p:txBody>
      </p:sp>
      <p:sp>
        <p:nvSpPr>
          <p:cNvPr id="21514" name="AutoShape 10"/>
          <p:cNvSpPr>
            <a:spLocks/>
          </p:cNvSpPr>
          <p:nvPr/>
        </p:nvSpPr>
        <p:spPr bwMode="auto">
          <a:xfrm>
            <a:off x="2508250" y="3143250"/>
            <a:ext cx="71438" cy="107156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21308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5841"/>
                  <a:pt x="18112" y="20211"/>
                  <a:pt x="13197" y="21330"/>
                </a:cubicBezTo>
                <a:lnTo>
                  <a:pt x="10800" y="10800"/>
                </a:lnTo>
                <a:close/>
              </a:path>
              <a:path w="21600" h="21600" fill="none">
                <a:moveTo>
                  <a:pt x="10799" y="0"/>
                </a:moveTo>
                <a:cubicBezTo>
                  <a:pt x="10799" y="0"/>
                  <a:pt x="10799" y="-1"/>
                  <a:pt x="10800" y="0"/>
                </a:cubicBezTo>
                <a:cubicBezTo>
                  <a:pt x="16764" y="0"/>
                  <a:pt x="21600" y="4835"/>
                  <a:pt x="21600" y="10800"/>
                </a:cubicBezTo>
                <a:cubicBezTo>
                  <a:pt x="21600" y="15841"/>
                  <a:pt x="18112" y="20211"/>
                  <a:pt x="13197" y="21330"/>
                </a:cubicBezTo>
              </a:path>
            </a:pathLst>
          </a:custGeom>
          <a:noFill/>
          <a:ln w="28440">
            <a:solidFill>
              <a:schemeClr val="tx1"/>
            </a:solidFill>
            <a:miter lim="800000"/>
            <a:headEnd/>
            <a:tailEnd type="triangle" w="med" len="med"/>
          </a:ln>
        </p:spPr>
        <p:txBody>
          <a:bodyPr wrap="none" anchor="ctr"/>
          <a:lstStyle/>
          <a:p>
            <a:endParaRPr lang="en-US"/>
          </a:p>
        </p:txBody>
      </p:sp>
      <p:sp>
        <p:nvSpPr>
          <p:cNvPr id="21515" name="Oval 11"/>
          <p:cNvSpPr>
            <a:spLocks noChangeArrowheads="1"/>
          </p:cNvSpPr>
          <p:nvPr/>
        </p:nvSpPr>
        <p:spPr bwMode="auto">
          <a:xfrm>
            <a:off x="500063" y="3167063"/>
            <a:ext cx="1222375" cy="833437"/>
          </a:xfrm>
          <a:prstGeom prst="ellipse">
            <a:avLst/>
          </a:prstGeom>
          <a:solidFill>
            <a:srgbClr val="EE282D"/>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Arial" charset="0"/>
                <a:ea typeface="ＭＳ Ｐゴシック" pitchFamily="34" charset="-128"/>
              </a:rPr>
              <a:t>Fallen</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Arial" charset="0"/>
                <a:ea typeface="ＭＳ Ｐゴシック" pitchFamily="34" charset="-128"/>
              </a:rPr>
              <a:t>Person</a:t>
            </a:r>
          </a:p>
        </p:txBody>
      </p:sp>
      <p:sp>
        <p:nvSpPr>
          <p:cNvPr id="21516" name="Text Box 12"/>
          <p:cNvSpPr txBox="1">
            <a:spLocks noChangeArrowheads="1"/>
          </p:cNvSpPr>
          <p:nvPr/>
        </p:nvSpPr>
        <p:spPr bwMode="auto">
          <a:xfrm>
            <a:off x="650875" y="4572000"/>
            <a:ext cx="1143000" cy="542925"/>
          </a:xfrm>
          <a:prstGeom prst="rect">
            <a:avLst/>
          </a:prstGeom>
          <a:noFill/>
          <a:ln w="9525">
            <a:noFill/>
            <a:miter lim="800000"/>
            <a:headEnd/>
            <a:tailEnd/>
          </a:ln>
        </p:spPr>
        <p:txBody>
          <a:bodyPr lIns="90000" tIns="46800" rIns="90000" bIns="46800">
            <a:spAutoFit/>
          </a:bodyPr>
          <a:lstStyle/>
          <a:p>
            <a:pPr algn="ctr" defTabSz="449263">
              <a:lnSpc>
                <a:spcPct val="60000"/>
              </a:lnSpc>
              <a:spcBef>
                <a:spcPts val="12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Spirit</a:t>
            </a:r>
          </a:p>
          <a:p>
            <a:pPr algn="ctr" defTabSz="449263">
              <a:lnSpc>
                <a:spcPct val="60000"/>
              </a:lnSpc>
              <a:spcBef>
                <a:spcPts val="12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Intellect</a:t>
            </a:r>
          </a:p>
        </p:txBody>
      </p:sp>
      <p:sp>
        <p:nvSpPr>
          <p:cNvPr id="21517" name="Text Box 13"/>
          <p:cNvSpPr txBox="1">
            <a:spLocks noChangeArrowheads="1"/>
          </p:cNvSpPr>
          <p:nvPr/>
        </p:nvSpPr>
        <p:spPr bwMode="auto">
          <a:xfrm>
            <a:off x="544513" y="4129088"/>
            <a:ext cx="1539875" cy="336550"/>
          </a:xfrm>
          <a:prstGeom prst="rect">
            <a:avLst/>
          </a:prstGeom>
          <a:noFill/>
          <a:ln w="9525">
            <a:noFill/>
            <a:miter lim="800000"/>
            <a:headEnd/>
            <a:tailEnd/>
          </a:ln>
        </p:spPr>
        <p:txBody>
          <a:bodyPr lIns="90000" tIns="46800" rIns="90000" bIns="46800">
            <a:spAutoFit/>
          </a:bodyPr>
          <a:lstStyle/>
          <a:p>
            <a:pPr defTabSz="449263">
              <a:spcBef>
                <a:spcPts val="1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Ignorance</a:t>
            </a:r>
          </a:p>
        </p:txBody>
      </p:sp>
      <p:sp>
        <p:nvSpPr>
          <p:cNvPr id="21518" name="AutoShape 14"/>
          <p:cNvSpPr>
            <a:spLocks noChangeArrowheads="1"/>
          </p:cNvSpPr>
          <p:nvPr/>
        </p:nvSpPr>
        <p:spPr bwMode="auto">
          <a:xfrm>
            <a:off x="742950" y="4591050"/>
            <a:ext cx="908050" cy="552450"/>
          </a:xfrm>
          <a:prstGeom prst="bracketPair">
            <a:avLst>
              <a:gd name="adj" fmla="val 1713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21519" name="Text Box 15"/>
          <p:cNvSpPr txBox="1">
            <a:spLocks noChangeArrowheads="1"/>
          </p:cNvSpPr>
          <p:nvPr/>
        </p:nvSpPr>
        <p:spPr bwMode="auto">
          <a:xfrm>
            <a:off x="71438" y="404813"/>
            <a:ext cx="7224712" cy="7715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200">
                <a:latin typeface="Arial" charset="0"/>
                <a:ea typeface="ＭＳ Ｐゴシック" pitchFamily="34" charset="-128"/>
              </a:rPr>
              <a:t>4) The Spiritual and Physical Ignorance of Fallen People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200">
                <a:latin typeface="Arial" charset="0"/>
                <a:ea typeface="ＭＳ Ｐゴシック" pitchFamily="34" charset="-128"/>
              </a:rPr>
              <a:t>	       (ignorance in their spirit and their intellect)</a:t>
            </a:r>
          </a:p>
        </p:txBody>
      </p:sp>
      <p:sp>
        <p:nvSpPr>
          <p:cNvPr id="21520" name="Oval 16"/>
          <p:cNvSpPr>
            <a:spLocks noChangeArrowheads="1"/>
          </p:cNvSpPr>
          <p:nvPr/>
        </p:nvSpPr>
        <p:spPr bwMode="auto">
          <a:xfrm>
            <a:off x="6940550" y="2230438"/>
            <a:ext cx="908050" cy="793750"/>
          </a:xfrm>
          <a:prstGeom prst="ellipse">
            <a:avLst/>
          </a:prstGeom>
          <a:solidFill>
            <a:srgbClr val="63C9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Religion</a:t>
            </a:r>
          </a:p>
        </p:txBody>
      </p:sp>
      <p:sp>
        <p:nvSpPr>
          <p:cNvPr id="21521" name="Oval 17"/>
          <p:cNvSpPr>
            <a:spLocks noChangeArrowheads="1"/>
          </p:cNvSpPr>
          <p:nvPr/>
        </p:nvSpPr>
        <p:spPr bwMode="auto">
          <a:xfrm>
            <a:off x="6950075" y="4587875"/>
            <a:ext cx="836613" cy="758825"/>
          </a:xfrm>
          <a:prstGeom prst="ellipse">
            <a:avLst/>
          </a:prstGeom>
          <a:solidFill>
            <a:srgbClr val="ED8D2F"/>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Science</a:t>
            </a:r>
          </a:p>
        </p:txBody>
      </p:sp>
      <p:sp>
        <p:nvSpPr>
          <p:cNvPr id="21522" name="Text Box 18"/>
          <p:cNvSpPr txBox="1">
            <a:spLocks noChangeArrowheads="1"/>
          </p:cNvSpPr>
          <p:nvPr/>
        </p:nvSpPr>
        <p:spPr bwMode="auto">
          <a:xfrm>
            <a:off x="7797800" y="2587625"/>
            <a:ext cx="708025" cy="36671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r>
              <a:rPr kumimoji="0" lang="en-US" altLang="ko-KR">
                <a:latin typeface="Arial" charset="0"/>
                <a:ea typeface="ＭＳ Ｐゴシック" pitchFamily="34" charset="-128"/>
              </a:rPr>
              <a:t>S</a:t>
            </a:r>
            <a:r>
              <a:rPr kumimoji="0" lang="en-US">
                <a:latin typeface="Arial" charset="0"/>
                <a:ea typeface="ＭＳ Ｐゴシック" pitchFamily="34" charset="-128"/>
              </a:rPr>
              <a:t>）</a:t>
            </a:r>
          </a:p>
        </p:txBody>
      </p:sp>
      <p:sp>
        <p:nvSpPr>
          <p:cNvPr id="21523" name="Text Box 19"/>
          <p:cNvSpPr txBox="1">
            <a:spLocks noChangeArrowheads="1"/>
          </p:cNvSpPr>
          <p:nvPr/>
        </p:nvSpPr>
        <p:spPr bwMode="auto">
          <a:xfrm>
            <a:off x="7797800" y="4659313"/>
            <a:ext cx="742950" cy="36671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r>
              <a:rPr kumimoji="0" lang="en-US" altLang="ko-KR">
                <a:latin typeface="Arial" charset="0"/>
                <a:ea typeface="ＭＳ Ｐゴシック" pitchFamily="34" charset="-128"/>
              </a:rPr>
              <a:t>O</a:t>
            </a:r>
            <a:r>
              <a:rPr kumimoji="0" lang="en-US">
                <a:latin typeface="Arial" charset="0"/>
                <a:ea typeface="ＭＳ Ｐゴシック" pitchFamily="34" charset="-128"/>
              </a:rPr>
              <a:t>）</a:t>
            </a:r>
          </a:p>
        </p:txBody>
      </p:sp>
      <p:sp>
        <p:nvSpPr>
          <p:cNvPr id="21524" name="Text Box 20"/>
          <p:cNvSpPr txBox="1">
            <a:spLocks noChangeArrowheads="1"/>
          </p:cNvSpPr>
          <p:nvPr/>
        </p:nvSpPr>
        <p:spPr bwMode="auto">
          <a:xfrm>
            <a:off x="6500813" y="5373688"/>
            <a:ext cx="2066925" cy="336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World of phenomena</a:t>
            </a:r>
          </a:p>
        </p:txBody>
      </p:sp>
      <p:sp>
        <p:nvSpPr>
          <p:cNvPr id="21525" name="Text Box 21"/>
          <p:cNvSpPr txBox="1">
            <a:spLocks noChangeArrowheads="1"/>
          </p:cNvSpPr>
          <p:nvPr/>
        </p:nvSpPr>
        <p:spPr bwMode="auto">
          <a:xfrm>
            <a:off x="6583363" y="1873250"/>
            <a:ext cx="1751012" cy="336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World of essence</a:t>
            </a:r>
          </a:p>
        </p:txBody>
      </p:sp>
      <p:sp>
        <p:nvSpPr>
          <p:cNvPr id="31767" name="AutoShape 22"/>
          <p:cNvSpPr>
            <a:spLocks noChangeArrowheads="1"/>
          </p:cNvSpPr>
          <p:nvPr/>
        </p:nvSpPr>
        <p:spPr bwMode="auto">
          <a:xfrm>
            <a:off x="2865438" y="4429125"/>
            <a:ext cx="288925" cy="287338"/>
          </a:xfrm>
          <a:prstGeom prst="rightArrow">
            <a:avLst>
              <a:gd name="adj1" fmla="val 50000"/>
              <a:gd name="adj2" fmla="val 25138"/>
            </a:avLst>
          </a:prstGeom>
          <a:solidFill>
            <a:schemeClr val="bg2">
              <a:lumMod val="60000"/>
              <a:lumOff val="40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a:latin typeface="Arial" charset="0"/>
              <a:ea typeface="ＭＳ Ｐゴシック" pitchFamily="34" charset="-128"/>
            </a:endParaRPr>
          </a:p>
        </p:txBody>
      </p:sp>
      <p:sp>
        <p:nvSpPr>
          <p:cNvPr id="31768" name="AutoShape 23"/>
          <p:cNvSpPr>
            <a:spLocks noChangeArrowheads="1"/>
          </p:cNvSpPr>
          <p:nvPr/>
        </p:nvSpPr>
        <p:spPr bwMode="auto">
          <a:xfrm>
            <a:off x="2862263" y="2643188"/>
            <a:ext cx="288925" cy="287337"/>
          </a:xfrm>
          <a:prstGeom prst="rightArrow">
            <a:avLst>
              <a:gd name="adj1" fmla="val 50000"/>
              <a:gd name="adj2" fmla="val 25138"/>
            </a:avLst>
          </a:prstGeom>
          <a:solidFill>
            <a:schemeClr val="bg2">
              <a:lumMod val="60000"/>
              <a:lumOff val="40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a:latin typeface="Arial" charset="0"/>
              <a:ea typeface="ＭＳ Ｐゴシック" pitchFamily="34" charset="-128"/>
            </a:endParaRPr>
          </a:p>
        </p:txBody>
      </p:sp>
      <p:sp>
        <p:nvSpPr>
          <p:cNvPr id="31769" name="AutoShape 24"/>
          <p:cNvSpPr>
            <a:spLocks noChangeArrowheads="1"/>
          </p:cNvSpPr>
          <p:nvPr/>
        </p:nvSpPr>
        <p:spPr bwMode="auto">
          <a:xfrm>
            <a:off x="6583363" y="2508250"/>
            <a:ext cx="288925" cy="287338"/>
          </a:xfrm>
          <a:prstGeom prst="rightArrow">
            <a:avLst>
              <a:gd name="adj1" fmla="val 50000"/>
              <a:gd name="adj2" fmla="val 25138"/>
            </a:avLst>
          </a:prstGeom>
          <a:solidFill>
            <a:schemeClr val="bg2">
              <a:lumMod val="60000"/>
              <a:lumOff val="40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a:latin typeface="Arial" charset="0"/>
              <a:ea typeface="ＭＳ Ｐゴシック" pitchFamily="34" charset="-128"/>
            </a:endParaRPr>
          </a:p>
        </p:txBody>
      </p:sp>
      <p:sp>
        <p:nvSpPr>
          <p:cNvPr id="31770" name="AutoShape 25"/>
          <p:cNvSpPr>
            <a:spLocks noChangeArrowheads="1"/>
          </p:cNvSpPr>
          <p:nvPr/>
        </p:nvSpPr>
        <p:spPr bwMode="auto">
          <a:xfrm>
            <a:off x="6640513" y="4813300"/>
            <a:ext cx="288925" cy="287338"/>
          </a:xfrm>
          <a:prstGeom prst="rightArrow">
            <a:avLst>
              <a:gd name="adj1" fmla="val 50000"/>
              <a:gd name="adj2" fmla="val 25138"/>
            </a:avLst>
          </a:prstGeom>
          <a:solidFill>
            <a:schemeClr val="bg2">
              <a:lumMod val="60000"/>
              <a:lumOff val="40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a:latin typeface="Arial" charset="0"/>
              <a:ea typeface="ＭＳ Ｐゴシック" pitchFamily="34" charset="-128"/>
            </a:endParaRPr>
          </a:p>
        </p:txBody>
      </p:sp>
      <p:sp>
        <p:nvSpPr>
          <p:cNvPr id="21530" name="AutoShape 26"/>
          <p:cNvSpPr>
            <a:spLocks noChangeArrowheads="1"/>
          </p:cNvSpPr>
          <p:nvPr/>
        </p:nvSpPr>
        <p:spPr bwMode="auto">
          <a:xfrm>
            <a:off x="3643313" y="1730375"/>
            <a:ext cx="2428875" cy="431800"/>
          </a:xfrm>
          <a:prstGeom prst="roundRect">
            <a:avLst>
              <a:gd name="adj" fmla="val 16667"/>
            </a:avLst>
          </a:prstGeom>
          <a:solidFill>
            <a:srgbClr val="63C9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Spiritual ignorance</a:t>
            </a:r>
          </a:p>
        </p:txBody>
      </p:sp>
      <p:sp>
        <p:nvSpPr>
          <p:cNvPr id="21531" name="AutoShape 27"/>
          <p:cNvSpPr>
            <a:spLocks noChangeArrowheads="1"/>
          </p:cNvSpPr>
          <p:nvPr/>
        </p:nvSpPr>
        <p:spPr bwMode="auto">
          <a:xfrm>
            <a:off x="3714750" y="3873500"/>
            <a:ext cx="2286000" cy="431800"/>
          </a:xfrm>
          <a:prstGeom prst="roundRect">
            <a:avLst>
              <a:gd name="adj" fmla="val 16667"/>
            </a:avLst>
          </a:prstGeom>
          <a:solidFill>
            <a:srgbClr val="ED8D2F"/>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Physical ignorance</a:t>
            </a:r>
          </a:p>
        </p:txBody>
      </p:sp>
      <p:sp>
        <p:nvSpPr>
          <p:cNvPr id="21532" name="AutoShape 28"/>
          <p:cNvSpPr>
            <a:spLocks/>
          </p:cNvSpPr>
          <p:nvPr/>
        </p:nvSpPr>
        <p:spPr bwMode="auto">
          <a:xfrm flipH="1">
            <a:off x="7154863" y="3087688"/>
            <a:ext cx="146050" cy="13827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21308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5841"/>
                  <a:pt x="18112" y="20211"/>
                  <a:pt x="13197" y="21330"/>
                </a:cubicBezTo>
                <a:lnTo>
                  <a:pt x="10800" y="10800"/>
                </a:lnTo>
                <a:close/>
              </a:path>
              <a:path w="21600" h="21600" fill="none">
                <a:moveTo>
                  <a:pt x="10799" y="0"/>
                </a:moveTo>
                <a:cubicBezTo>
                  <a:pt x="10799" y="0"/>
                  <a:pt x="10799" y="-1"/>
                  <a:pt x="10800" y="0"/>
                </a:cubicBezTo>
                <a:cubicBezTo>
                  <a:pt x="16764" y="0"/>
                  <a:pt x="21600" y="4835"/>
                  <a:pt x="21600" y="10800"/>
                </a:cubicBezTo>
                <a:cubicBezTo>
                  <a:pt x="21600" y="15841"/>
                  <a:pt x="18112" y="20211"/>
                  <a:pt x="13197" y="21330"/>
                </a:cubicBezTo>
              </a:path>
            </a:pathLst>
          </a:custGeom>
          <a:noFill/>
          <a:ln w="28440">
            <a:solidFill>
              <a:schemeClr val="tx1"/>
            </a:solidFill>
            <a:miter lim="800000"/>
            <a:headEnd type="triangle" w="med" len="med"/>
            <a:tailEnd/>
          </a:ln>
        </p:spPr>
        <p:txBody>
          <a:bodyPr wrap="none" anchor="ctr"/>
          <a:lstStyle/>
          <a:p>
            <a:endParaRPr lang="en-US"/>
          </a:p>
        </p:txBody>
      </p:sp>
      <p:sp>
        <p:nvSpPr>
          <p:cNvPr id="21533" name="AutoShape 29"/>
          <p:cNvSpPr>
            <a:spLocks/>
          </p:cNvSpPr>
          <p:nvPr/>
        </p:nvSpPr>
        <p:spPr bwMode="auto">
          <a:xfrm>
            <a:off x="7369175" y="3087688"/>
            <a:ext cx="142875" cy="13827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21308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5841"/>
                  <a:pt x="18112" y="20211"/>
                  <a:pt x="13197" y="21330"/>
                </a:cubicBezTo>
                <a:lnTo>
                  <a:pt x="10800" y="10800"/>
                </a:lnTo>
                <a:close/>
              </a:path>
              <a:path w="21600" h="21600" fill="none">
                <a:moveTo>
                  <a:pt x="10799" y="0"/>
                </a:moveTo>
                <a:cubicBezTo>
                  <a:pt x="10799" y="0"/>
                  <a:pt x="10799" y="-1"/>
                  <a:pt x="10800" y="0"/>
                </a:cubicBezTo>
                <a:cubicBezTo>
                  <a:pt x="16764" y="0"/>
                  <a:pt x="21600" y="4835"/>
                  <a:pt x="21600" y="10800"/>
                </a:cubicBezTo>
                <a:cubicBezTo>
                  <a:pt x="21600" y="15841"/>
                  <a:pt x="18112" y="20211"/>
                  <a:pt x="13197" y="21330"/>
                </a:cubicBezTo>
              </a:path>
            </a:pathLst>
          </a:custGeom>
          <a:noFill/>
          <a:ln w="28440">
            <a:solidFill>
              <a:schemeClr val="tx1"/>
            </a:solidFill>
            <a:miter lim="800000"/>
            <a:headEnd/>
            <a:tailEnd type="triangle" w="med" len="med"/>
          </a:ln>
        </p:spPr>
        <p:txBody>
          <a:bodyPr wrap="none" anchor="ctr"/>
          <a:lstStyle/>
          <a:p>
            <a:endParaRPr lang="en-US"/>
          </a:p>
        </p:txBody>
      </p:sp>
      <p:sp>
        <p:nvSpPr>
          <p:cNvPr id="21534" name="Oval 30"/>
          <p:cNvSpPr>
            <a:spLocks noChangeArrowheads="1"/>
          </p:cNvSpPr>
          <p:nvPr/>
        </p:nvSpPr>
        <p:spPr bwMode="auto">
          <a:xfrm>
            <a:off x="7726363" y="3373438"/>
            <a:ext cx="876300" cy="876300"/>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Unity</a:t>
            </a:r>
          </a:p>
        </p:txBody>
      </p:sp>
      <p:sp>
        <p:nvSpPr>
          <p:cNvPr id="31776" name="AutoShape 31"/>
          <p:cNvSpPr>
            <a:spLocks noChangeArrowheads="1"/>
          </p:cNvSpPr>
          <p:nvPr/>
        </p:nvSpPr>
        <p:spPr bwMode="auto">
          <a:xfrm rot="2640000">
            <a:off x="7716838" y="2941638"/>
            <a:ext cx="309562" cy="287337"/>
          </a:xfrm>
          <a:prstGeom prst="rightArrow">
            <a:avLst>
              <a:gd name="adj1" fmla="val 50000"/>
              <a:gd name="adj2" fmla="val 37569"/>
            </a:avLst>
          </a:prstGeom>
          <a:solidFill>
            <a:schemeClr val="bg2">
              <a:lumMod val="60000"/>
              <a:lumOff val="40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a:latin typeface="Arial" charset="0"/>
              <a:ea typeface="ＭＳ Ｐゴシック" pitchFamily="34" charset="-128"/>
            </a:endParaRPr>
          </a:p>
        </p:txBody>
      </p:sp>
      <p:sp>
        <p:nvSpPr>
          <p:cNvPr id="31777" name="AutoShape 32"/>
          <p:cNvSpPr>
            <a:spLocks noChangeArrowheads="1"/>
          </p:cNvSpPr>
          <p:nvPr/>
        </p:nvSpPr>
        <p:spPr bwMode="auto">
          <a:xfrm rot="18480000">
            <a:off x="7641431" y="4429919"/>
            <a:ext cx="282575" cy="287338"/>
          </a:xfrm>
          <a:prstGeom prst="rightArrow">
            <a:avLst>
              <a:gd name="adj1" fmla="val 50000"/>
              <a:gd name="adj2" fmla="val 37569"/>
            </a:avLst>
          </a:prstGeom>
          <a:solidFill>
            <a:schemeClr val="bg2">
              <a:lumMod val="60000"/>
              <a:lumOff val="40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Line 1"/>
          <p:cNvSpPr>
            <a:spLocks noChangeShapeType="1"/>
          </p:cNvSpPr>
          <p:nvPr/>
        </p:nvSpPr>
        <p:spPr bwMode="auto">
          <a:xfrm flipV="1">
            <a:off x="1928813" y="2474913"/>
            <a:ext cx="709612" cy="744537"/>
          </a:xfrm>
          <a:prstGeom prst="line">
            <a:avLst/>
          </a:prstGeom>
          <a:noFill/>
          <a:ln w="28440">
            <a:solidFill>
              <a:schemeClr val="tx1"/>
            </a:solidFill>
            <a:miter lim="800000"/>
            <a:headEnd/>
            <a:tailEnd/>
          </a:ln>
        </p:spPr>
        <p:txBody>
          <a:bodyPr/>
          <a:lstStyle/>
          <a:p>
            <a:endParaRPr lang="en-US"/>
          </a:p>
        </p:txBody>
      </p:sp>
      <p:sp>
        <p:nvSpPr>
          <p:cNvPr id="323586" name="Line 2"/>
          <p:cNvSpPr>
            <a:spLocks noChangeShapeType="1"/>
          </p:cNvSpPr>
          <p:nvPr/>
        </p:nvSpPr>
        <p:spPr bwMode="auto">
          <a:xfrm flipV="1">
            <a:off x="3143250" y="3403600"/>
            <a:ext cx="719138" cy="733425"/>
          </a:xfrm>
          <a:prstGeom prst="line">
            <a:avLst/>
          </a:prstGeom>
          <a:noFill/>
          <a:ln w="28440">
            <a:solidFill>
              <a:schemeClr val="tx1"/>
            </a:solidFill>
            <a:miter lim="800000"/>
            <a:headEnd/>
            <a:tailEnd/>
          </a:ln>
        </p:spPr>
        <p:txBody>
          <a:bodyPr/>
          <a:lstStyle/>
          <a:p>
            <a:endParaRPr lang="en-US"/>
          </a:p>
        </p:txBody>
      </p:sp>
      <p:sp>
        <p:nvSpPr>
          <p:cNvPr id="323587" name="Line 3"/>
          <p:cNvSpPr>
            <a:spLocks noChangeShapeType="1"/>
          </p:cNvSpPr>
          <p:nvPr/>
        </p:nvSpPr>
        <p:spPr bwMode="auto">
          <a:xfrm>
            <a:off x="2857500" y="2260600"/>
            <a:ext cx="863600" cy="792163"/>
          </a:xfrm>
          <a:prstGeom prst="line">
            <a:avLst/>
          </a:prstGeom>
          <a:noFill/>
          <a:ln w="28440">
            <a:solidFill>
              <a:schemeClr val="tx1"/>
            </a:solidFill>
            <a:miter lim="800000"/>
            <a:headEnd/>
            <a:tailEnd/>
          </a:ln>
        </p:spPr>
        <p:txBody>
          <a:bodyPr/>
          <a:lstStyle/>
          <a:p>
            <a:endParaRPr lang="en-US"/>
          </a:p>
        </p:txBody>
      </p:sp>
      <p:sp>
        <p:nvSpPr>
          <p:cNvPr id="323588" name="Line 4"/>
          <p:cNvSpPr>
            <a:spLocks noChangeShapeType="1"/>
          </p:cNvSpPr>
          <p:nvPr/>
        </p:nvSpPr>
        <p:spPr bwMode="auto">
          <a:xfrm>
            <a:off x="1928813" y="3475038"/>
            <a:ext cx="720725" cy="647700"/>
          </a:xfrm>
          <a:prstGeom prst="line">
            <a:avLst/>
          </a:prstGeom>
          <a:noFill/>
          <a:ln w="28440">
            <a:solidFill>
              <a:schemeClr val="tx1"/>
            </a:solidFill>
            <a:miter lim="800000"/>
            <a:headEnd/>
            <a:tailEnd/>
          </a:ln>
        </p:spPr>
        <p:txBody>
          <a:bodyPr/>
          <a:lstStyle/>
          <a:p>
            <a:endParaRPr lang="en-US"/>
          </a:p>
        </p:txBody>
      </p:sp>
      <p:sp>
        <p:nvSpPr>
          <p:cNvPr id="323589" name="Line 5"/>
          <p:cNvSpPr>
            <a:spLocks noChangeShapeType="1"/>
          </p:cNvSpPr>
          <p:nvPr/>
        </p:nvSpPr>
        <p:spPr bwMode="auto">
          <a:xfrm>
            <a:off x="2071688" y="3189288"/>
            <a:ext cx="1439862" cy="1587"/>
          </a:xfrm>
          <a:prstGeom prst="line">
            <a:avLst/>
          </a:prstGeom>
          <a:noFill/>
          <a:ln w="28440">
            <a:solidFill>
              <a:schemeClr val="tx1"/>
            </a:solidFill>
            <a:miter lim="800000"/>
            <a:headEnd/>
            <a:tailEnd type="triangle" w="med" len="med"/>
          </a:ln>
        </p:spPr>
        <p:txBody>
          <a:bodyPr/>
          <a:lstStyle/>
          <a:p>
            <a:endParaRPr lang="en-US"/>
          </a:p>
        </p:txBody>
      </p:sp>
      <p:sp>
        <p:nvSpPr>
          <p:cNvPr id="323590" name="Line 6"/>
          <p:cNvSpPr>
            <a:spLocks noChangeShapeType="1"/>
          </p:cNvSpPr>
          <p:nvPr/>
        </p:nvSpPr>
        <p:spPr bwMode="auto">
          <a:xfrm flipH="1">
            <a:off x="2214563" y="3332163"/>
            <a:ext cx="1452562" cy="1587"/>
          </a:xfrm>
          <a:prstGeom prst="line">
            <a:avLst/>
          </a:prstGeom>
          <a:noFill/>
          <a:ln w="28440">
            <a:solidFill>
              <a:schemeClr val="tx1"/>
            </a:solidFill>
            <a:miter lim="800000"/>
            <a:headEnd/>
            <a:tailEnd type="triangle" w="med" len="med"/>
          </a:ln>
        </p:spPr>
        <p:txBody>
          <a:bodyPr/>
          <a:lstStyle/>
          <a:p>
            <a:endParaRPr lang="en-US"/>
          </a:p>
        </p:txBody>
      </p:sp>
      <p:sp>
        <p:nvSpPr>
          <p:cNvPr id="323591" name="Line 7"/>
          <p:cNvSpPr>
            <a:spLocks noChangeShapeType="1"/>
          </p:cNvSpPr>
          <p:nvPr/>
        </p:nvSpPr>
        <p:spPr bwMode="auto">
          <a:xfrm flipV="1">
            <a:off x="2786063" y="2689225"/>
            <a:ext cx="1587" cy="1165225"/>
          </a:xfrm>
          <a:prstGeom prst="line">
            <a:avLst/>
          </a:prstGeom>
          <a:noFill/>
          <a:ln w="28440">
            <a:solidFill>
              <a:schemeClr val="tx1"/>
            </a:solidFill>
            <a:miter lim="800000"/>
            <a:headEnd/>
            <a:tailEnd type="triangle" w="med" len="med"/>
          </a:ln>
        </p:spPr>
        <p:txBody>
          <a:bodyPr/>
          <a:lstStyle/>
          <a:p>
            <a:endParaRPr lang="en-US"/>
          </a:p>
        </p:txBody>
      </p:sp>
      <p:sp>
        <p:nvSpPr>
          <p:cNvPr id="323592" name="Line 8"/>
          <p:cNvSpPr>
            <a:spLocks noChangeShapeType="1"/>
          </p:cNvSpPr>
          <p:nvPr/>
        </p:nvSpPr>
        <p:spPr bwMode="auto">
          <a:xfrm>
            <a:off x="2928938" y="2546350"/>
            <a:ext cx="1587" cy="1296988"/>
          </a:xfrm>
          <a:prstGeom prst="line">
            <a:avLst/>
          </a:prstGeom>
          <a:noFill/>
          <a:ln w="28440">
            <a:solidFill>
              <a:schemeClr val="tx1"/>
            </a:solidFill>
            <a:miter lim="800000"/>
            <a:headEnd/>
            <a:tailEnd type="triangle" w="med" len="med"/>
          </a:ln>
        </p:spPr>
        <p:txBody>
          <a:bodyPr/>
          <a:lstStyle/>
          <a:p>
            <a:endParaRPr lang="en-US"/>
          </a:p>
        </p:txBody>
      </p:sp>
      <p:sp>
        <p:nvSpPr>
          <p:cNvPr id="323593" name="AutoShape 9"/>
          <p:cNvSpPr>
            <a:spLocks noChangeArrowheads="1"/>
          </p:cNvSpPr>
          <p:nvPr/>
        </p:nvSpPr>
        <p:spPr bwMode="auto">
          <a:xfrm>
            <a:off x="1357313" y="1403350"/>
            <a:ext cx="2857500" cy="500063"/>
          </a:xfrm>
          <a:prstGeom prst="roundRect">
            <a:avLst>
              <a:gd name="adj" fmla="val 16667"/>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Value of Perfected Man</a:t>
            </a:r>
          </a:p>
        </p:txBody>
      </p:sp>
      <p:sp>
        <p:nvSpPr>
          <p:cNvPr id="323594" name="AutoShape 10"/>
          <p:cNvSpPr>
            <a:spLocks noChangeArrowheads="1"/>
          </p:cNvSpPr>
          <p:nvPr/>
        </p:nvSpPr>
        <p:spPr bwMode="auto">
          <a:xfrm>
            <a:off x="5072063" y="1403350"/>
            <a:ext cx="2498725" cy="500063"/>
          </a:xfrm>
          <a:prstGeom prst="roundRect">
            <a:avLst>
              <a:gd name="adj" fmla="val 16667"/>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Value of Jesus</a:t>
            </a:r>
          </a:p>
        </p:txBody>
      </p:sp>
      <p:grpSp>
        <p:nvGrpSpPr>
          <p:cNvPr id="323595" name="Group 11"/>
          <p:cNvGrpSpPr>
            <a:grpSpLocks/>
          </p:cNvGrpSpPr>
          <p:nvPr/>
        </p:nvGrpSpPr>
        <p:grpSpPr bwMode="auto">
          <a:xfrm>
            <a:off x="4500563" y="1617663"/>
            <a:ext cx="303212" cy="152400"/>
            <a:chOff x="2699" y="617"/>
            <a:chExt cx="191" cy="96"/>
          </a:xfrm>
        </p:grpSpPr>
        <p:sp>
          <p:nvSpPr>
            <p:cNvPr id="323619" name="Line 12"/>
            <p:cNvSpPr>
              <a:spLocks noChangeShapeType="1"/>
            </p:cNvSpPr>
            <p:nvPr/>
          </p:nvSpPr>
          <p:spPr bwMode="auto">
            <a:xfrm>
              <a:off x="2699" y="617"/>
              <a:ext cx="192" cy="1"/>
            </a:xfrm>
            <a:prstGeom prst="line">
              <a:avLst/>
            </a:prstGeom>
            <a:noFill/>
            <a:ln w="38160">
              <a:solidFill>
                <a:schemeClr val="tx1"/>
              </a:solidFill>
              <a:miter lim="800000"/>
              <a:headEnd/>
              <a:tailEnd/>
            </a:ln>
          </p:spPr>
          <p:txBody>
            <a:bodyPr/>
            <a:lstStyle/>
            <a:p>
              <a:endParaRPr lang="en-US"/>
            </a:p>
          </p:txBody>
        </p:sp>
        <p:sp>
          <p:nvSpPr>
            <p:cNvPr id="323620" name="Line 13"/>
            <p:cNvSpPr>
              <a:spLocks noChangeShapeType="1"/>
            </p:cNvSpPr>
            <p:nvPr/>
          </p:nvSpPr>
          <p:spPr bwMode="auto">
            <a:xfrm>
              <a:off x="2699" y="713"/>
              <a:ext cx="192" cy="1"/>
            </a:xfrm>
            <a:prstGeom prst="line">
              <a:avLst/>
            </a:prstGeom>
            <a:noFill/>
            <a:ln w="38160">
              <a:solidFill>
                <a:schemeClr val="tx1"/>
              </a:solidFill>
              <a:miter lim="800000"/>
              <a:headEnd/>
              <a:tailEnd/>
            </a:ln>
          </p:spPr>
          <p:txBody>
            <a:bodyPr/>
            <a:lstStyle/>
            <a:p>
              <a:endParaRPr lang="en-US"/>
            </a:p>
          </p:txBody>
        </p:sp>
      </p:grpSp>
      <p:sp>
        <p:nvSpPr>
          <p:cNvPr id="323596" name="Oval 14"/>
          <p:cNvSpPr>
            <a:spLocks noChangeArrowheads="1"/>
          </p:cNvSpPr>
          <p:nvPr/>
        </p:nvSpPr>
        <p:spPr bwMode="auto">
          <a:xfrm>
            <a:off x="2500313" y="1974850"/>
            <a:ext cx="719137" cy="719138"/>
          </a:xfrm>
          <a:prstGeom prst="ellipse">
            <a:avLst/>
          </a:prstGeom>
          <a:solidFill>
            <a:srgbClr val="F2EC34"/>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God</a:t>
            </a:r>
          </a:p>
        </p:txBody>
      </p:sp>
      <p:sp>
        <p:nvSpPr>
          <p:cNvPr id="323597" name="Oval 15"/>
          <p:cNvSpPr>
            <a:spLocks noChangeArrowheads="1"/>
          </p:cNvSpPr>
          <p:nvPr/>
        </p:nvSpPr>
        <p:spPr bwMode="auto">
          <a:xfrm>
            <a:off x="1500188" y="2903538"/>
            <a:ext cx="719137" cy="719137"/>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Mind</a:t>
            </a:r>
          </a:p>
        </p:txBody>
      </p:sp>
      <p:sp>
        <p:nvSpPr>
          <p:cNvPr id="323598" name="Oval 16"/>
          <p:cNvSpPr>
            <a:spLocks noChangeArrowheads="1"/>
          </p:cNvSpPr>
          <p:nvPr/>
        </p:nvSpPr>
        <p:spPr bwMode="auto">
          <a:xfrm>
            <a:off x="3500438" y="2903538"/>
            <a:ext cx="719137" cy="719137"/>
          </a:xfrm>
          <a:prstGeom prst="ellipse">
            <a:avLst/>
          </a:prstGeom>
          <a:solidFill>
            <a:srgbClr val="D19BC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Body</a:t>
            </a:r>
          </a:p>
        </p:txBody>
      </p:sp>
      <p:sp>
        <p:nvSpPr>
          <p:cNvPr id="323599" name="Oval 17"/>
          <p:cNvSpPr>
            <a:spLocks noChangeArrowheads="1"/>
          </p:cNvSpPr>
          <p:nvPr/>
        </p:nvSpPr>
        <p:spPr bwMode="auto">
          <a:xfrm>
            <a:off x="2500313" y="3832225"/>
            <a:ext cx="785812" cy="719138"/>
          </a:xfrm>
          <a:prstGeom prst="ellipse">
            <a:avLst/>
          </a:prstGeom>
          <a:solidFill>
            <a:srgbClr val="4EB948"/>
          </a:solidFill>
          <a:ln w="254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Man</a:t>
            </a:r>
          </a:p>
        </p:txBody>
      </p:sp>
      <p:sp>
        <p:nvSpPr>
          <p:cNvPr id="323600" name="Text Box 18"/>
          <p:cNvSpPr txBox="1">
            <a:spLocks noChangeArrowheads="1"/>
          </p:cNvSpPr>
          <p:nvPr/>
        </p:nvSpPr>
        <p:spPr bwMode="auto">
          <a:xfrm>
            <a:off x="1928813" y="4689475"/>
            <a:ext cx="1819275" cy="1158875"/>
          </a:xfrm>
          <a:prstGeom prst="rect">
            <a:avLst/>
          </a:prstGeom>
          <a:noFill/>
          <a:ln w="9525">
            <a:noFill/>
            <a:miter lim="800000"/>
            <a:headEnd/>
            <a:tailEnd/>
          </a:ln>
        </p:spPr>
        <p:txBody>
          <a:bodyPr wrap="none" lIns="90000" tIns="46800" rIns="90000" bIns="46800">
            <a:spAutoFit/>
          </a:bodyPr>
          <a:lstStyle/>
          <a:p>
            <a:pPr defTabSz="449263">
              <a:lnSpc>
                <a:spcPts val="21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①Divine Value</a:t>
            </a:r>
          </a:p>
          <a:p>
            <a:pPr defTabSz="449263">
              <a:lnSpc>
                <a:spcPts val="21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②Eternal Value</a:t>
            </a:r>
          </a:p>
          <a:p>
            <a:pPr defTabSz="449263">
              <a:lnSpc>
                <a:spcPts val="21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③Unique Value</a:t>
            </a:r>
          </a:p>
          <a:p>
            <a:pPr defTabSz="449263">
              <a:lnSpc>
                <a:spcPts val="21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④Cosmic Value</a:t>
            </a:r>
          </a:p>
        </p:txBody>
      </p:sp>
      <p:sp>
        <p:nvSpPr>
          <p:cNvPr id="323601" name="Line 19"/>
          <p:cNvSpPr>
            <a:spLocks noChangeShapeType="1"/>
          </p:cNvSpPr>
          <p:nvPr/>
        </p:nvSpPr>
        <p:spPr bwMode="auto">
          <a:xfrm flipV="1">
            <a:off x="5429250" y="2403475"/>
            <a:ext cx="709613" cy="744538"/>
          </a:xfrm>
          <a:prstGeom prst="line">
            <a:avLst/>
          </a:prstGeom>
          <a:noFill/>
          <a:ln w="28440">
            <a:solidFill>
              <a:schemeClr val="tx1"/>
            </a:solidFill>
            <a:miter lim="800000"/>
            <a:headEnd/>
            <a:tailEnd/>
          </a:ln>
        </p:spPr>
        <p:txBody>
          <a:bodyPr/>
          <a:lstStyle/>
          <a:p>
            <a:endParaRPr lang="en-US"/>
          </a:p>
        </p:txBody>
      </p:sp>
      <p:sp>
        <p:nvSpPr>
          <p:cNvPr id="323602" name="Line 20"/>
          <p:cNvSpPr>
            <a:spLocks noChangeShapeType="1"/>
          </p:cNvSpPr>
          <p:nvPr/>
        </p:nvSpPr>
        <p:spPr bwMode="auto">
          <a:xfrm flipV="1">
            <a:off x="6500813" y="3403600"/>
            <a:ext cx="719137" cy="733425"/>
          </a:xfrm>
          <a:prstGeom prst="line">
            <a:avLst/>
          </a:prstGeom>
          <a:noFill/>
          <a:ln w="28440">
            <a:solidFill>
              <a:schemeClr val="tx1"/>
            </a:solidFill>
            <a:miter lim="800000"/>
            <a:headEnd/>
            <a:tailEnd/>
          </a:ln>
        </p:spPr>
        <p:txBody>
          <a:bodyPr/>
          <a:lstStyle/>
          <a:p>
            <a:endParaRPr lang="en-US"/>
          </a:p>
        </p:txBody>
      </p:sp>
      <p:sp>
        <p:nvSpPr>
          <p:cNvPr id="323603" name="Line 21"/>
          <p:cNvSpPr>
            <a:spLocks noChangeShapeType="1"/>
          </p:cNvSpPr>
          <p:nvPr/>
        </p:nvSpPr>
        <p:spPr bwMode="auto">
          <a:xfrm>
            <a:off x="6429375" y="2332038"/>
            <a:ext cx="863600" cy="792162"/>
          </a:xfrm>
          <a:prstGeom prst="line">
            <a:avLst/>
          </a:prstGeom>
          <a:noFill/>
          <a:ln w="28440">
            <a:solidFill>
              <a:schemeClr val="tx1"/>
            </a:solidFill>
            <a:miter lim="800000"/>
            <a:headEnd/>
            <a:tailEnd/>
          </a:ln>
        </p:spPr>
        <p:txBody>
          <a:bodyPr/>
          <a:lstStyle/>
          <a:p>
            <a:endParaRPr lang="en-US"/>
          </a:p>
        </p:txBody>
      </p:sp>
      <p:sp>
        <p:nvSpPr>
          <p:cNvPr id="323604" name="Line 22"/>
          <p:cNvSpPr>
            <a:spLocks noChangeShapeType="1"/>
          </p:cNvSpPr>
          <p:nvPr/>
        </p:nvSpPr>
        <p:spPr bwMode="auto">
          <a:xfrm>
            <a:off x="5357813" y="3403600"/>
            <a:ext cx="720725" cy="647700"/>
          </a:xfrm>
          <a:prstGeom prst="line">
            <a:avLst/>
          </a:prstGeom>
          <a:noFill/>
          <a:ln w="28440">
            <a:solidFill>
              <a:schemeClr val="tx1"/>
            </a:solidFill>
            <a:miter lim="800000"/>
            <a:headEnd/>
            <a:tailEnd/>
          </a:ln>
        </p:spPr>
        <p:txBody>
          <a:bodyPr/>
          <a:lstStyle/>
          <a:p>
            <a:endParaRPr lang="en-US"/>
          </a:p>
        </p:txBody>
      </p:sp>
      <p:sp>
        <p:nvSpPr>
          <p:cNvPr id="323605" name="Line 23"/>
          <p:cNvSpPr>
            <a:spLocks noChangeShapeType="1"/>
          </p:cNvSpPr>
          <p:nvPr/>
        </p:nvSpPr>
        <p:spPr bwMode="auto">
          <a:xfrm>
            <a:off x="5572125" y="3189288"/>
            <a:ext cx="1439863" cy="1587"/>
          </a:xfrm>
          <a:prstGeom prst="line">
            <a:avLst/>
          </a:prstGeom>
          <a:noFill/>
          <a:ln w="28440">
            <a:solidFill>
              <a:schemeClr val="tx1"/>
            </a:solidFill>
            <a:miter lim="800000"/>
            <a:headEnd/>
            <a:tailEnd type="triangle" w="med" len="med"/>
          </a:ln>
        </p:spPr>
        <p:txBody>
          <a:bodyPr/>
          <a:lstStyle/>
          <a:p>
            <a:endParaRPr lang="en-US"/>
          </a:p>
        </p:txBody>
      </p:sp>
      <p:sp>
        <p:nvSpPr>
          <p:cNvPr id="323606" name="Line 24"/>
          <p:cNvSpPr>
            <a:spLocks noChangeShapeType="1"/>
          </p:cNvSpPr>
          <p:nvPr/>
        </p:nvSpPr>
        <p:spPr bwMode="auto">
          <a:xfrm flipH="1">
            <a:off x="5715000" y="3332163"/>
            <a:ext cx="1452563" cy="1587"/>
          </a:xfrm>
          <a:prstGeom prst="line">
            <a:avLst/>
          </a:prstGeom>
          <a:noFill/>
          <a:ln w="28440">
            <a:solidFill>
              <a:schemeClr val="tx1"/>
            </a:solidFill>
            <a:miter lim="800000"/>
            <a:headEnd/>
            <a:tailEnd type="triangle" w="med" len="med"/>
          </a:ln>
        </p:spPr>
        <p:txBody>
          <a:bodyPr/>
          <a:lstStyle/>
          <a:p>
            <a:endParaRPr lang="en-US"/>
          </a:p>
        </p:txBody>
      </p:sp>
      <p:sp>
        <p:nvSpPr>
          <p:cNvPr id="323607" name="Line 25"/>
          <p:cNvSpPr>
            <a:spLocks noChangeShapeType="1"/>
          </p:cNvSpPr>
          <p:nvPr/>
        </p:nvSpPr>
        <p:spPr bwMode="auto">
          <a:xfrm flipV="1">
            <a:off x="6215063" y="2689225"/>
            <a:ext cx="1587" cy="1165225"/>
          </a:xfrm>
          <a:prstGeom prst="line">
            <a:avLst/>
          </a:prstGeom>
          <a:noFill/>
          <a:ln w="28440">
            <a:solidFill>
              <a:schemeClr val="tx1"/>
            </a:solidFill>
            <a:miter lim="800000"/>
            <a:headEnd/>
            <a:tailEnd type="triangle" w="med" len="med"/>
          </a:ln>
        </p:spPr>
        <p:txBody>
          <a:bodyPr/>
          <a:lstStyle/>
          <a:p>
            <a:endParaRPr lang="en-US"/>
          </a:p>
        </p:txBody>
      </p:sp>
      <p:sp>
        <p:nvSpPr>
          <p:cNvPr id="323608" name="Line 26"/>
          <p:cNvSpPr>
            <a:spLocks noChangeShapeType="1"/>
          </p:cNvSpPr>
          <p:nvPr/>
        </p:nvSpPr>
        <p:spPr bwMode="auto">
          <a:xfrm>
            <a:off x="6357938" y="2546350"/>
            <a:ext cx="1587" cy="1296988"/>
          </a:xfrm>
          <a:prstGeom prst="line">
            <a:avLst/>
          </a:prstGeom>
          <a:noFill/>
          <a:ln w="28440">
            <a:solidFill>
              <a:schemeClr val="tx1"/>
            </a:solidFill>
            <a:miter lim="800000"/>
            <a:headEnd/>
            <a:tailEnd type="triangle" w="med" len="med"/>
          </a:ln>
        </p:spPr>
        <p:txBody>
          <a:bodyPr/>
          <a:lstStyle/>
          <a:p>
            <a:endParaRPr lang="en-US"/>
          </a:p>
        </p:txBody>
      </p:sp>
      <p:sp>
        <p:nvSpPr>
          <p:cNvPr id="323609" name="Oval 27"/>
          <p:cNvSpPr>
            <a:spLocks noChangeArrowheads="1"/>
          </p:cNvSpPr>
          <p:nvPr/>
        </p:nvSpPr>
        <p:spPr bwMode="auto">
          <a:xfrm>
            <a:off x="5929313" y="1974850"/>
            <a:ext cx="719137" cy="719138"/>
          </a:xfrm>
          <a:prstGeom prst="ellipse">
            <a:avLst/>
          </a:prstGeom>
          <a:solidFill>
            <a:srgbClr val="F2EC34"/>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God</a:t>
            </a:r>
          </a:p>
        </p:txBody>
      </p:sp>
      <p:sp>
        <p:nvSpPr>
          <p:cNvPr id="323610" name="Oval 28"/>
          <p:cNvSpPr>
            <a:spLocks noChangeArrowheads="1"/>
          </p:cNvSpPr>
          <p:nvPr/>
        </p:nvSpPr>
        <p:spPr bwMode="auto">
          <a:xfrm>
            <a:off x="5000625" y="2832100"/>
            <a:ext cx="719138" cy="719138"/>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Mind</a:t>
            </a:r>
          </a:p>
        </p:txBody>
      </p:sp>
      <p:sp>
        <p:nvSpPr>
          <p:cNvPr id="323611" name="Oval 29"/>
          <p:cNvSpPr>
            <a:spLocks noChangeArrowheads="1"/>
          </p:cNvSpPr>
          <p:nvPr/>
        </p:nvSpPr>
        <p:spPr bwMode="auto">
          <a:xfrm>
            <a:off x="7000875" y="2832100"/>
            <a:ext cx="719138" cy="719138"/>
          </a:xfrm>
          <a:prstGeom prst="ellipse">
            <a:avLst/>
          </a:prstGeom>
          <a:solidFill>
            <a:srgbClr val="D19BC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Body</a:t>
            </a:r>
          </a:p>
        </p:txBody>
      </p:sp>
      <p:sp>
        <p:nvSpPr>
          <p:cNvPr id="323612" name="Oval 30"/>
          <p:cNvSpPr>
            <a:spLocks noChangeArrowheads="1"/>
          </p:cNvSpPr>
          <p:nvPr/>
        </p:nvSpPr>
        <p:spPr bwMode="auto">
          <a:xfrm>
            <a:off x="5929313" y="3832225"/>
            <a:ext cx="785812" cy="719138"/>
          </a:xfrm>
          <a:prstGeom prst="ellipse">
            <a:avLst/>
          </a:prstGeom>
          <a:solidFill>
            <a:srgbClr val="4EB948"/>
          </a:solidFill>
          <a:ln w="254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Jesus</a:t>
            </a:r>
          </a:p>
        </p:txBody>
      </p:sp>
      <p:sp>
        <p:nvSpPr>
          <p:cNvPr id="323613" name="AutoShape 31"/>
          <p:cNvSpPr>
            <a:spLocks noChangeArrowheads="1"/>
          </p:cNvSpPr>
          <p:nvPr/>
        </p:nvSpPr>
        <p:spPr bwMode="auto">
          <a:xfrm>
            <a:off x="827088" y="5949950"/>
            <a:ext cx="7632700" cy="525463"/>
          </a:xfrm>
          <a:prstGeom prst="roundRect">
            <a:avLst>
              <a:gd name="adj" fmla="val 16667"/>
            </a:avLst>
          </a:prstGeom>
          <a:solidFill>
            <a:srgbClr val="F2EC34"/>
          </a:solidFill>
          <a:ln w="9398">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   Jesus = Human Being (Who has Fulfilled Ideal of Creation</a:t>
            </a:r>
            <a:r>
              <a:rPr kumimoji="0" lang="en-US" sz="2000">
                <a:latin typeface="Arial" charset="0"/>
                <a:ea typeface="ＭＳ Ｐゴシック" pitchFamily="34" charset="-128"/>
              </a:rPr>
              <a:t>）</a:t>
            </a:r>
          </a:p>
        </p:txBody>
      </p:sp>
      <p:sp>
        <p:nvSpPr>
          <p:cNvPr id="323614" name="Text Box 32"/>
          <p:cNvSpPr txBox="1">
            <a:spLocks noChangeArrowheads="1"/>
          </p:cNvSpPr>
          <p:nvPr/>
        </p:nvSpPr>
        <p:spPr bwMode="auto">
          <a:xfrm>
            <a:off x="4286250" y="4975225"/>
            <a:ext cx="536575" cy="51911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800">
                <a:latin typeface="Arial" charset="0"/>
                <a:ea typeface="ＭＳ Ｐゴシック" pitchFamily="34" charset="-128"/>
              </a:rPr>
              <a:t>＝</a:t>
            </a:r>
          </a:p>
        </p:txBody>
      </p:sp>
      <p:sp>
        <p:nvSpPr>
          <p:cNvPr id="323615" name="AutoShape 33"/>
          <p:cNvSpPr>
            <a:spLocks noChangeArrowheads="1"/>
          </p:cNvSpPr>
          <p:nvPr/>
        </p:nvSpPr>
        <p:spPr bwMode="auto">
          <a:xfrm>
            <a:off x="1785938" y="4760913"/>
            <a:ext cx="2071687" cy="1000125"/>
          </a:xfrm>
          <a:prstGeom prst="bracketPair">
            <a:avLst>
              <a:gd name="adj" fmla="val 1713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323616" name="AutoShape 34"/>
          <p:cNvSpPr>
            <a:spLocks noChangeArrowheads="1"/>
          </p:cNvSpPr>
          <p:nvPr/>
        </p:nvSpPr>
        <p:spPr bwMode="auto">
          <a:xfrm>
            <a:off x="5214938" y="4760913"/>
            <a:ext cx="2071687" cy="1000125"/>
          </a:xfrm>
          <a:prstGeom prst="bracketPair">
            <a:avLst>
              <a:gd name="adj" fmla="val 1713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323617" name="Text Box 36"/>
          <p:cNvSpPr txBox="1">
            <a:spLocks noChangeArrowheads="1"/>
          </p:cNvSpPr>
          <p:nvPr/>
        </p:nvSpPr>
        <p:spPr bwMode="auto">
          <a:xfrm>
            <a:off x="785813" y="214313"/>
            <a:ext cx="7504112" cy="1006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3000">
                <a:latin typeface="Arial" charset="0"/>
                <a:ea typeface="ＭＳ Ｐゴシック" pitchFamily="34" charset="-128"/>
              </a:rPr>
              <a:t>２．</a:t>
            </a:r>
            <a:r>
              <a:rPr kumimoji="0" lang="en-US" altLang="ko-KR" sz="3000">
                <a:latin typeface="Arial" charset="0"/>
                <a:ea typeface="ＭＳ Ｐゴシック" pitchFamily="34" charset="-128"/>
              </a:rPr>
              <a:t>Jesus and the Person Who has Fulfilled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3000">
                <a:latin typeface="Arial" charset="0"/>
                <a:ea typeface="ＭＳ Ｐゴシック" pitchFamily="34" charset="-128"/>
              </a:rPr>
              <a:t>			the Purpose of Creation</a:t>
            </a:r>
          </a:p>
        </p:txBody>
      </p:sp>
      <p:sp>
        <p:nvSpPr>
          <p:cNvPr id="323618" name="Text Box 18"/>
          <p:cNvSpPr txBox="1">
            <a:spLocks noChangeArrowheads="1"/>
          </p:cNvSpPr>
          <p:nvPr/>
        </p:nvSpPr>
        <p:spPr bwMode="auto">
          <a:xfrm>
            <a:off x="5357813" y="4689475"/>
            <a:ext cx="1819275" cy="1158875"/>
          </a:xfrm>
          <a:prstGeom prst="rect">
            <a:avLst/>
          </a:prstGeom>
          <a:noFill/>
          <a:ln w="9525">
            <a:noFill/>
            <a:miter lim="800000"/>
            <a:headEnd/>
            <a:tailEnd/>
          </a:ln>
        </p:spPr>
        <p:txBody>
          <a:bodyPr wrap="none" lIns="90000" tIns="46800" rIns="90000" bIns="46800">
            <a:spAutoFit/>
          </a:bodyPr>
          <a:lstStyle/>
          <a:p>
            <a:pPr defTabSz="449263">
              <a:lnSpc>
                <a:spcPts val="21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①Divine Value</a:t>
            </a:r>
          </a:p>
          <a:p>
            <a:pPr defTabSz="449263">
              <a:lnSpc>
                <a:spcPts val="21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②Eternal Value</a:t>
            </a:r>
          </a:p>
          <a:p>
            <a:pPr defTabSz="449263">
              <a:lnSpc>
                <a:spcPts val="21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③Unique Value</a:t>
            </a:r>
          </a:p>
          <a:p>
            <a:pPr defTabSz="449263">
              <a:lnSpc>
                <a:spcPts val="21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④Cosmic Value</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1"/>
          <p:cNvSpPr>
            <a:spLocks noChangeArrowheads="1"/>
          </p:cNvSpPr>
          <p:nvPr/>
        </p:nvSpPr>
        <p:spPr bwMode="auto">
          <a:xfrm>
            <a:off x="1143000" y="714375"/>
            <a:ext cx="5248275" cy="8223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（２）</a:t>
            </a:r>
            <a:r>
              <a:rPr kumimoji="0" lang="en-US" altLang="ko-KR" sz="2400">
                <a:latin typeface="Arial" charset="0"/>
                <a:ea typeface="ＭＳ Ｐゴシック" pitchFamily="34" charset="-128"/>
              </a:rPr>
              <a:t>Perfected Adam, Jesus and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      the Restoration of the Tree of Life</a:t>
            </a:r>
          </a:p>
        </p:txBody>
      </p:sp>
      <p:grpSp>
        <p:nvGrpSpPr>
          <p:cNvPr id="325634" name="Group 2"/>
          <p:cNvGrpSpPr>
            <a:grpSpLocks/>
          </p:cNvGrpSpPr>
          <p:nvPr/>
        </p:nvGrpSpPr>
        <p:grpSpPr bwMode="auto">
          <a:xfrm>
            <a:off x="7143750" y="3286125"/>
            <a:ext cx="114300" cy="227013"/>
            <a:chOff x="4531" y="1630"/>
            <a:chExt cx="72" cy="143"/>
          </a:xfrm>
        </p:grpSpPr>
        <p:sp>
          <p:nvSpPr>
            <p:cNvPr id="325649" name="Line 3"/>
            <p:cNvSpPr>
              <a:spLocks noChangeShapeType="1"/>
            </p:cNvSpPr>
            <p:nvPr/>
          </p:nvSpPr>
          <p:spPr bwMode="auto">
            <a:xfrm>
              <a:off x="4531" y="1630"/>
              <a:ext cx="1" cy="144"/>
            </a:xfrm>
            <a:prstGeom prst="line">
              <a:avLst/>
            </a:prstGeom>
            <a:noFill/>
            <a:ln w="63360">
              <a:solidFill>
                <a:schemeClr val="tx1"/>
              </a:solidFill>
              <a:miter lim="800000"/>
              <a:headEnd/>
              <a:tailEnd/>
            </a:ln>
          </p:spPr>
          <p:txBody>
            <a:bodyPr/>
            <a:lstStyle/>
            <a:p>
              <a:endParaRPr lang="en-US"/>
            </a:p>
          </p:txBody>
        </p:sp>
        <p:sp>
          <p:nvSpPr>
            <p:cNvPr id="325650" name="Line 4"/>
            <p:cNvSpPr>
              <a:spLocks noChangeShapeType="1"/>
            </p:cNvSpPr>
            <p:nvPr/>
          </p:nvSpPr>
          <p:spPr bwMode="auto">
            <a:xfrm>
              <a:off x="4603" y="1630"/>
              <a:ext cx="1" cy="144"/>
            </a:xfrm>
            <a:prstGeom prst="line">
              <a:avLst/>
            </a:prstGeom>
            <a:noFill/>
            <a:ln w="63360">
              <a:solidFill>
                <a:schemeClr val="tx1"/>
              </a:solidFill>
              <a:miter lim="800000"/>
              <a:headEnd/>
              <a:tailEnd/>
            </a:ln>
          </p:spPr>
          <p:txBody>
            <a:bodyPr/>
            <a:lstStyle/>
            <a:p>
              <a:endParaRPr lang="en-US"/>
            </a:p>
          </p:txBody>
        </p:sp>
      </p:grpSp>
      <p:sp>
        <p:nvSpPr>
          <p:cNvPr id="325635" name="Text Box 5"/>
          <p:cNvSpPr txBox="1">
            <a:spLocks noChangeArrowheads="1"/>
          </p:cNvSpPr>
          <p:nvPr/>
        </p:nvSpPr>
        <p:spPr bwMode="auto">
          <a:xfrm>
            <a:off x="2500313" y="2143125"/>
            <a:ext cx="1714500" cy="3968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Eden</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Gen. 2/9</a:t>
            </a:r>
            <a:r>
              <a:rPr kumimoji="0" lang="en-US" sz="2000">
                <a:latin typeface="Arial" charset="0"/>
                <a:ea typeface="ＭＳ Ｐゴシック" pitchFamily="34" charset="-128"/>
              </a:rPr>
              <a:t>）</a:t>
            </a:r>
          </a:p>
        </p:txBody>
      </p:sp>
      <p:sp>
        <p:nvSpPr>
          <p:cNvPr id="325636" name="Rectangle 6"/>
          <p:cNvSpPr>
            <a:spLocks noChangeArrowheads="1"/>
          </p:cNvSpPr>
          <p:nvPr/>
        </p:nvSpPr>
        <p:spPr bwMode="auto">
          <a:xfrm>
            <a:off x="6215063" y="2143125"/>
            <a:ext cx="1998662" cy="923925"/>
          </a:xfrm>
          <a:prstGeom prst="rect">
            <a:avLst/>
          </a:prstGeom>
          <a:solidFill>
            <a:srgbClr val="265AA9"/>
          </a:solidFill>
          <a:ln w="19080">
            <a:solidFill>
              <a:schemeClr val="tx1"/>
            </a:solidFill>
            <a:miter lim="800000"/>
            <a:headEnd/>
            <a:tailEnd/>
          </a:ln>
        </p:spPr>
        <p:txBody>
          <a:bodyPr wrap="none" lIns="90000" tIns="46800" rIns="90000" bIns="46800" anchor="ctr"/>
          <a:lstStyle/>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Fulfilled</a:t>
            </a:r>
          </a:p>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Ideal of Creation</a:t>
            </a:r>
          </a:p>
        </p:txBody>
      </p:sp>
      <p:sp>
        <p:nvSpPr>
          <p:cNvPr id="325637" name="Line 7"/>
          <p:cNvSpPr>
            <a:spLocks noChangeShapeType="1"/>
          </p:cNvSpPr>
          <p:nvPr/>
        </p:nvSpPr>
        <p:spPr bwMode="auto">
          <a:xfrm>
            <a:off x="5786438" y="2570163"/>
            <a:ext cx="304800" cy="1587"/>
          </a:xfrm>
          <a:prstGeom prst="line">
            <a:avLst/>
          </a:prstGeom>
          <a:noFill/>
          <a:ln w="60480">
            <a:solidFill>
              <a:schemeClr val="tx1"/>
            </a:solidFill>
            <a:prstDash val="sysDot"/>
            <a:miter lim="800000"/>
            <a:headEnd/>
            <a:tailEnd/>
          </a:ln>
        </p:spPr>
        <p:txBody>
          <a:bodyPr/>
          <a:lstStyle/>
          <a:p>
            <a:endParaRPr lang="en-US"/>
          </a:p>
        </p:txBody>
      </p:sp>
      <p:sp>
        <p:nvSpPr>
          <p:cNvPr id="325638" name="Oval 8"/>
          <p:cNvSpPr>
            <a:spLocks noChangeArrowheads="1"/>
          </p:cNvSpPr>
          <p:nvPr/>
        </p:nvSpPr>
        <p:spPr bwMode="auto">
          <a:xfrm>
            <a:off x="4214813" y="2143125"/>
            <a:ext cx="1571625" cy="828675"/>
          </a:xfrm>
          <a:prstGeom prst="ellipse">
            <a:avLst/>
          </a:prstGeom>
          <a:solidFill>
            <a:srgbClr val="FEE9DF"/>
          </a:solidFill>
          <a:ln w="25560">
            <a:solidFill>
              <a:schemeClr val="tx1"/>
            </a:solidFill>
            <a:miter lim="800000"/>
            <a:headEnd/>
            <a:tailEnd/>
          </a:ln>
        </p:spPr>
        <p:txBody>
          <a:bodyPr wrap="none" lIns="90000" tIns="46800" rIns="90000" bIns="46800" anchor="ctr"/>
          <a:lstStyle/>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Perfected</a:t>
            </a:r>
          </a:p>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Adam</a:t>
            </a:r>
          </a:p>
        </p:txBody>
      </p:sp>
      <p:sp>
        <p:nvSpPr>
          <p:cNvPr id="325639" name="Line 9"/>
          <p:cNvSpPr>
            <a:spLocks noChangeShapeType="1"/>
          </p:cNvSpPr>
          <p:nvPr/>
        </p:nvSpPr>
        <p:spPr bwMode="auto">
          <a:xfrm flipV="1">
            <a:off x="2571750" y="2643188"/>
            <a:ext cx="1638300" cy="635000"/>
          </a:xfrm>
          <a:prstGeom prst="line">
            <a:avLst/>
          </a:prstGeom>
          <a:noFill/>
          <a:ln w="88920">
            <a:solidFill>
              <a:srgbClr val="FFC000"/>
            </a:solidFill>
            <a:miter lim="800000"/>
            <a:headEnd/>
            <a:tailEnd type="triangle" w="med" len="med"/>
          </a:ln>
        </p:spPr>
        <p:txBody>
          <a:bodyPr/>
          <a:lstStyle/>
          <a:p>
            <a:endParaRPr lang="en-US"/>
          </a:p>
        </p:txBody>
      </p:sp>
      <p:sp>
        <p:nvSpPr>
          <p:cNvPr id="325640" name="Oval 10"/>
          <p:cNvSpPr>
            <a:spLocks noChangeArrowheads="1"/>
          </p:cNvSpPr>
          <p:nvPr/>
        </p:nvSpPr>
        <p:spPr bwMode="auto">
          <a:xfrm>
            <a:off x="4357688" y="3857625"/>
            <a:ext cx="1314450" cy="614363"/>
          </a:xfrm>
          <a:prstGeom prst="ellipse">
            <a:avLst/>
          </a:prstGeom>
          <a:solidFill>
            <a:srgbClr val="265AA9"/>
          </a:solidFill>
          <a:ln w="255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Jesus</a:t>
            </a:r>
          </a:p>
        </p:txBody>
      </p:sp>
      <p:sp>
        <p:nvSpPr>
          <p:cNvPr id="325641" name="Line 11"/>
          <p:cNvSpPr>
            <a:spLocks noChangeShapeType="1"/>
          </p:cNvSpPr>
          <p:nvPr/>
        </p:nvSpPr>
        <p:spPr bwMode="auto">
          <a:xfrm>
            <a:off x="2643188" y="3357563"/>
            <a:ext cx="1676400" cy="787400"/>
          </a:xfrm>
          <a:prstGeom prst="line">
            <a:avLst/>
          </a:prstGeom>
          <a:noFill/>
          <a:ln w="88920">
            <a:solidFill>
              <a:srgbClr val="FFC000"/>
            </a:solidFill>
            <a:miter lim="800000"/>
            <a:headEnd/>
            <a:tailEnd type="triangle" w="med" len="med"/>
          </a:ln>
        </p:spPr>
        <p:txBody>
          <a:bodyPr/>
          <a:lstStyle/>
          <a:p>
            <a:endParaRPr lang="en-US"/>
          </a:p>
        </p:txBody>
      </p:sp>
      <p:sp>
        <p:nvSpPr>
          <p:cNvPr id="325642" name="Line 13"/>
          <p:cNvSpPr>
            <a:spLocks noChangeShapeType="1"/>
          </p:cNvSpPr>
          <p:nvPr/>
        </p:nvSpPr>
        <p:spPr bwMode="auto">
          <a:xfrm>
            <a:off x="5786438" y="4143375"/>
            <a:ext cx="304800" cy="1588"/>
          </a:xfrm>
          <a:prstGeom prst="line">
            <a:avLst/>
          </a:prstGeom>
          <a:noFill/>
          <a:ln w="60480">
            <a:solidFill>
              <a:schemeClr val="tx1"/>
            </a:solidFill>
            <a:prstDash val="sysDot"/>
            <a:miter lim="800000"/>
            <a:headEnd/>
            <a:tailEnd/>
          </a:ln>
        </p:spPr>
        <p:txBody>
          <a:bodyPr/>
          <a:lstStyle/>
          <a:p>
            <a:endParaRPr lang="en-US"/>
          </a:p>
        </p:txBody>
      </p:sp>
      <p:sp>
        <p:nvSpPr>
          <p:cNvPr id="325643" name="Rectangle 14"/>
          <p:cNvSpPr>
            <a:spLocks noChangeArrowheads="1"/>
          </p:cNvSpPr>
          <p:nvPr/>
        </p:nvSpPr>
        <p:spPr bwMode="auto">
          <a:xfrm>
            <a:off x="2571750" y="3929063"/>
            <a:ext cx="1214438" cy="3365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Rev. 22:14 </a:t>
            </a:r>
          </a:p>
        </p:txBody>
      </p:sp>
      <p:sp>
        <p:nvSpPr>
          <p:cNvPr id="15" name="AutoShape 15"/>
          <p:cNvSpPr>
            <a:spLocks noChangeArrowheads="1"/>
          </p:cNvSpPr>
          <p:nvPr/>
        </p:nvSpPr>
        <p:spPr bwMode="auto">
          <a:xfrm>
            <a:off x="4857750" y="3071813"/>
            <a:ext cx="217488" cy="647700"/>
          </a:xfrm>
          <a:prstGeom prst="downArrow">
            <a:avLst>
              <a:gd name="adj1" fmla="val 50000"/>
              <a:gd name="adj2" fmla="val 74453"/>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endParaRPr>
          </a:p>
        </p:txBody>
      </p:sp>
      <p:sp>
        <p:nvSpPr>
          <p:cNvPr id="325645" name="Text Box 16"/>
          <p:cNvSpPr txBox="1">
            <a:spLocks noChangeArrowheads="1"/>
          </p:cNvSpPr>
          <p:nvPr/>
        </p:nvSpPr>
        <p:spPr bwMode="auto">
          <a:xfrm>
            <a:off x="5143500" y="3214688"/>
            <a:ext cx="928688" cy="473075"/>
          </a:xfrm>
          <a:prstGeom prst="rect">
            <a:avLst/>
          </a:prstGeom>
          <a:noFill/>
          <a:ln w="9525">
            <a:noFill/>
            <a:miter lim="800000"/>
            <a:headEnd/>
            <a:tailEnd/>
          </a:ln>
        </p:spPr>
        <p:txBody>
          <a:bodyPr lIns="90000" tIns="46800" rIns="90000" bIns="46800">
            <a:spAutoFit/>
          </a:bodyPr>
          <a:lstStyle/>
          <a:p>
            <a:pP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Second</a:t>
            </a:r>
          </a:p>
          <a:p>
            <a:pP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Adam</a:t>
            </a:r>
          </a:p>
        </p:txBody>
      </p:sp>
      <p:sp>
        <p:nvSpPr>
          <p:cNvPr id="325646" name="Oval 17"/>
          <p:cNvSpPr>
            <a:spLocks noChangeArrowheads="1"/>
          </p:cNvSpPr>
          <p:nvPr/>
        </p:nvSpPr>
        <p:spPr bwMode="auto">
          <a:xfrm>
            <a:off x="1143000" y="2357438"/>
            <a:ext cx="1727200" cy="1727200"/>
          </a:xfrm>
          <a:prstGeom prst="ellipse">
            <a:avLst/>
          </a:prstGeom>
          <a:solidFill>
            <a:srgbClr val="329F48"/>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800">
                <a:solidFill>
                  <a:schemeClr val="bg1"/>
                </a:solidFill>
                <a:latin typeface="Arial" charset="0"/>
                <a:ea typeface="ＭＳ Ｐゴシック" pitchFamily="34" charset="-128"/>
              </a:rPr>
              <a:t>Tree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800">
                <a:solidFill>
                  <a:schemeClr val="bg1"/>
                </a:solidFill>
                <a:latin typeface="Arial" charset="0"/>
                <a:ea typeface="ＭＳ Ｐゴシック" pitchFamily="34" charset="-128"/>
              </a:rPr>
              <a:t>of Life</a:t>
            </a:r>
          </a:p>
        </p:txBody>
      </p:sp>
      <p:sp>
        <p:nvSpPr>
          <p:cNvPr id="325647" name="Rectangle 6"/>
          <p:cNvSpPr>
            <a:spLocks noChangeArrowheads="1"/>
          </p:cNvSpPr>
          <p:nvPr/>
        </p:nvSpPr>
        <p:spPr bwMode="auto">
          <a:xfrm>
            <a:off x="6215063" y="3714750"/>
            <a:ext cx="2000250" cy="928688"/>
          </a:xfrm>
          <a:prstGeom prst="rect">
            <a:avLst/>
          </a:prstGeom>
          <a:solidFill>
            <a:srgbClr val="265AA9"/>
          </a:solidFill>
          <a:ln w="19080">
            <a:solidFill>
              <a:schemeClr val="tx1"/>
            </a:solidFill>
            <a:miter lim="800000"/>
            <a:headEnd/>
            <a:tailEnd/>
          </a:ln>
        </p:spPr>
        <p:txBody>
          <a:bodyPr wrap="none" lIns="90000" tIns="46800" rIns="90000" bIns="46800" anchor="ctr"/>
          <a:lstStyle/>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Fulfilled</a:t>
            </a:r>
          </a:p>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Ideal of Creation</a:t>
            </a:r>
          </a:p>
        </p:txBody>
      </p:sp>
      <p:sp>
        <p:nvSpPr>
          <p:cNvPr id="325648" name="AutoShape 31"/>
          <p:cNvSpPr>
            <a:spLocks noChangeArrowheads="1"/>
          </p:cNvSpPr>
          <p:nvPr/>
        </p:nvSpPr>
        <p:spPr bwMode="auto">
          <a:xfrm>
            <a:off x="1357313" y="5357813"/>
            <a:ext cx="6858000" cy="596900"/>
          </a:xfrm>
          <a:prstGeom prst="roundRect">
            <a:avLst>
              <a:gd name="adj" fmla="val 16667"/>
            </a:avLst>
          </a:prstGeom>
          <a:solidFill>
            <a:srgbClr val="F2EC34"/>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 Jesus = Person (Who has Fulfilled the Ideal of Creation</a:t>
            </a:r>
            <a:r>
              <a:rPr kumimoji="0" lang="en-US" sz="2000">
                <a:latin typeface="Arial" charset="0"/>
                <a:ea typeface="ＭＳ Ｐゴシック" pitchFamily="34" charset="-128"/>
              </a:rPr>
              <a:t>）</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1"/>
          <p:cNvSpPr>
            <a:spLocks noChangeArrowheads="1"/>
          </p:cNvSpPr>
          <p:nvPr/>
        </p:nvSpPr>
        <p:spPr bwMode="auto">
          <a:xfrm>
            <a:off x="571500" y="500063"/>
            <a:ext cx="3743325" cy="4572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（３）</a:t>
            </a:r>
            <a:r>
              <a:rPr kumimoji="0" lang="en-US" altLang="ko-KR" sz="2400">
                <a:latin typeface="Arial" charset="0"/>
                <a:ea typeface="ＭＳ Ｐゴシック" pitchFamily="34" charset="-128"/>
              </a:rPr>
              <a:t>Is Jesus God Himself?</a:t>
            </a:r>
          </a:p>
        </p:txBody>
      </p:sp>
      <p:sp>
        <p:nvSpPr>
          <p:cNvPr id="327682" name="Rectangle 2"/>
          <p:cNvSpPr>
            <a:spLocks noChangeArrowheads="1"/>
          </p:cNvSpPr>
          <p:nvPr/>
        </p:nvSpPr>
        <p:spPr bwMode="auto">
          <a:xfrm>
            <a:off x="714375" y="1071563"/>
            <a:ext cx="7262813" cy="396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u="sng">
                <a:latin typeface="Arial" charset="0"/>
                <a:ea typeface="ＭＳ Ｐゴシック" pitchFamily="34" charset="-128"/>
              </a:rPr>
              <a:t>１）</a:t>
            </a:r>
            <a:r>
              <a:rPr kumimoji="0" lang="en-US" altLang="ko-KR" sz="2000" u="sng">
                <a:latin typeface="Arial" charset="0"/>
                <a:ea typeface="ＭＳ Ｐゴシック" pitchFamily="34" charset="-128"/>
              </a:rPr>
              <a:t>John 14/9-10</a:t>
            </a:r>
            <a:r>
              <a:rPr kumimoji="0" lang="en-US" sz="2000" u="sng">
                <a:latin typeface="Arial" charset="0"/>
                <a:ea typeface="ＭＳ Ｐゴシック" pitchFamily="34" charset="-128"/>
              </a:rPr>
              <a:t>　</a:t>
            </a:r>
            <a:r>
              <a:rPr kumimoji="0" lang="en-US" sz="2000">
                <a:latin typeface="Arial" charset="0"/>
                <a:ea typeface="ＭＳ Ｐゴシック" pitchFamily="34" charset="-128"/>
              </a:rPr>
              <a:t>“</a:t>
            </a:r>
            <a:r>
              <a:rPr kumimoji="0" lang="en-US" altLang="ko-KR" sz="2000">
                <a:latin typeface="Arial" charset="0"/>
                <a:ea typeface="ＭＳ Ｐゴシック" pitchFamily="34" charset="-128"/>
              </a:rPr>
              <a:t>He who has seen me has seen the Father…”</a:t>
            </a:r>
          </a:p>
        </p:txBody>
      </p:sp>
      <p:sp>
        <p:nvSpPr>
          <p:cNvPr id="327683" name="Oval 3"/>
          <p:cNvSpPr>
            <a:spLocks noChangeArrowheads="1"/>
          </p:cNvSpPr>
          <p:nvPr/>
        </p:nvSpPr>
        <p:spPr bwMode="auto">
          <a:xfrm>
            <a:off x="3643313" y="1643063"/>
            <a:ext cx="936625" cy="936625"/>
          </a:xfrm>
          <a:prstGeom prst="ellipse">
            <a:avLst/>
          </a:prstGeom>
          <a:solidFill>
            <a:srgbClr val="F2EC34"/>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God</a:t>
            </a:r>
          </a:p>
        </p:txBody>
      </p:sp>
      <p:sp>
        <p:nvSpPr>
          <p:cNvPr id="327684" name="Oval 4"/>
          <p:cNvSpPr>
            <a:spLocks noChangeArrowheads="1"/>
          </p:cNvSpPr>
          <p:nvPr/>
        </p:nvSpPr>
        <p:spPr bwMode="auto">
          <a:xfrm>
            <a:off x="3643313" y="3143250"/>
            <a:ext cx="928687" cy="936625"/>
          </a:xfrm>
          <a:prstGeom prst="ellipse">
            <a:avLst/>
          </a:prstGeom>
          <a:solidFill>
            <a:srgbClr val="265AA9"/>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Jesus</a:t>
            </a:r>
          </a:p>
        </p:txBody>
      </p:sp>
      <p:sp>
        <p:nvSpPr>
          <p:cNvPr id="327685" name="Oval 5"/>
          <p:cNvSpPr>
            <a:spLocks noChangeArrowheads="1"/>
          </p:cNvSpPr>
          <p:nvPr/>
        </p:nvSpPr>
        <p:spPr bwMode="auto">
          <a:xfrm>
            <a:off x="1358900" y="1927225"/>
            <a:ext cx="792163" cy="792163"/>
          </a:xfrm>
          <a:prstGeom prst="ellipse">
            <a:avLst/>
          </a:prstGeom>
          <a:solidFill>
            <a:srgbClr val="F2EC34"/>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Mind</a:t>
            </a:r>
          </a:p>
        </p:txBody>
      </p:sp>
      <p:sp>
        <p:nvSpPr>
          <p:cNvPr id="327686" name="Oval 6"/>
          <p:cNvSpPr>
            <a:spLocks noChangeArrowheads="1"/>
          </p:cNvSpPr>
          <p:nvPr/>
        </p:nvSpPr>
        <p:spPr bwMode="auto">
          <a:xfrm>
            <a:off x="1357313" y="3214688"/>
            <a:ext cx="792162" cy="792162"/>
          </a:xfrm>
          <a:prstGeom prst="ellipse">
            <a:avLst/>
          </a:prstGeom>
          <a:solidFill>
            <a:srgbClr val="265AA9"/>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Body</a:t>
            </a:r>
          </a:p>
        </p:txBody>
      </p:sp>
      <p:sp>
        <p:nvSpPr>
          <p:cNvPr id="327687" name="Text Box 7"/>
          <p:cNvSpPr txBox="1">
            <a:spLocks noChangeArrowheads="1"/>
          </p:cNvSpPr>
          <p:nvPr/>
        </p:nvSpPr>
        <p:spPr bwMode="auto">
          <a:xfrm>
            <a:off x="4786313" y="2000250"/>
            <a:ext cx="1743075" cy="36671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God’s First Self</a:t>
            </a:r>
          </a:p>
        </p:txBody>
      </p:sp>
      <p:sp>
        <p:nvSpPr>
          <p:cNvPr id="327688" name="Text Box 8"/>
          <p:cNvSpPr txBox="1">
            <a:spLocks noChangeArrowheads="1"/>
          </p:cNvSpPr>
          <p:nvPr/>
        </p:nvSpPr>
        <p:spPr bwMode="auto">
          <a:xfrm>
            <a:off x="2143125" y="2143125"/>
            <a:ext cx="1184275" cy="36671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First Mind</a:t>
            </a:r>
          </a:p>
        </p:txBody>
      </p:sp>
      <p:sp>
        <p:nvSpPr>
          <p:cNvPr id="327689" name="Text Box 9"/>
          <p:cNvSpPr txBox="1">
            <a:spLocks noChangeArrowheads="1"/>
          </p:cNvSpPr>
          <p:nvPr/>
        </p:nvSpPr>
        <p:spPr bwMode="auto">
          <a:xfrm>
            <a:off x="2143125" y="3425825"/>
            <a:ext cx="1514475" cy="36671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Second Mind</a:t>
            </a:r>
          </a:p>
        </p:txBody>
      </p:sp>
      <p:sp>
        <p:nvSpPr>
          <p:cNvPr id="327690" name="Freeform 10"/>
          <p:cNvSpPr>
            <a:spLocks/>
          </p:cNvSpPr>
          <p:nvPr/>
        </p:nvSpPr>
        <p:spPr bwMode="auto">
          <a:xfrm>
            <a:off x="3929063" y="2571750"/>
            <a:ext cx="73025" cy="576263"/>
          </a:xfrm>
          <a:custGeom>
            <a:avLst/>
            <a:gdLst>
              <a:gd name="T0" fmla="*/ 2147483647 w 46"/>
              <a:gd name="T1" fmla="*/ 2147483647 h 181"/>
              <a:gd name="T2" fmla="*/ 0 w 46"/>
              <a:gd name="T3" fmla="*/ 2147483647 h 181"/>
              <a:gd name="T4" fmla="*/ 2147483647 w 46"/>
              <a:gd name="T5" fmla="*/ 0 h 181"/>
              <a:gd name="T6" fmla="*/ 0 60000 65536"/>
              <a:gd name="T7" fmla="*/ 0 60000 65536"/>
              <a:gd name="T8" fmla="*/ 0 60000 65536"/>
              <a:gd name="T9" fmla="*/ 0 w 46"/>
              <a:gd name="T10" fmla="*/ 0 h 181"/>
              <a:gd name="T11" fmla="*/ 46 w 46"/>
              <a:gd name="T12" fmla="*/ 181 h 181"/>
            </a:gdLst>
            <a:ahLst/>
            <a:cxnLst>
              <a:cxn ang="T6">
                <a:pos x="T0" y="T1"/>
              </a:cxn>
              <a:cxn ang="T7">
                <a:pos x="T2" y="T3"/>
              </a:cxn>
              <a:cxn ang="T8">
                <a:pos x="T4" y="T5"/>
              </a:cxn>
            </a:cxnLst>
            <a:rect l="T9" t="T10" r="T11" b="T12"/>
            <a:pathLst>
              <a:path w="46" h="181">
                <a:moveTo>
                  <a:pt x="46" y="181"/>
                </a:moveTo>
                <a:cubicBezTo>
                  <a:pt x="23" y="150"/>
                  <a:pt x="0" y="120"/>
                  <a:pt x="0" y="90"/>
                </a:cubicBezTo>
                <a:cubicBezTo>
                  <a:pt x="0" y="60"/>
                  <a:pt x="38" y="15"/>
                  <a:pt x="46" y="0"/>
                </a:cubicBezTo>
              </a:path>
            </a:pathLst>
          </a:custGeom>
          <a:noFill/>
          <a:ln w="28440">
            <a:solidFill>
              <a:schemeClr val="tx1"/>
            </a:solidFill>
            <a:round/>
            <a:headEnd/>
            <a:tailEnd type="triangle" w="med" len="med"/>
          </a:ln>
        </p:spPr>
        <p:txBody>
          <a:bodyPr wrap="none" anchor="ctr"/>
          <a:lstStyle/>
          <a:p>
            <a:endParaRPr lang="en-US"/>
          </a:p>
        </p:txBody>
      </p:sp>
      <p:sp>
        <p:nvSpPr>
          <p:cNvPr id="327691" name="Freeform 11"/>
          <p:cNvSpPr>
            <a:spLocks/>
          </p:cNvSpPr>
          <p:nvPr/>
        </p:nvSpPr>
        <p:spPr bwMode="auto">
          <a:xfrm rot="10800000">
            <a:off x="4214813" y="2571750"/>
            <a:ext cx="71437" cy="576263"/>
          </a:xfrm>
          <a:custGeom>
            <a:avLst/>
            <a:gdLst>
              <a:gd name="T0" fmla="*/ 2147483647 w 46"/>
              <a:gd name="T1" fmla="*/ 2147483647 h 181"/>
              <a:gd name="T2" fmla="*/ 0 w 46"/>
              <a:gd name="T3" fmla="*/ 2147483647 h 181"/>
              <a:gd name="T4" fmla="*/ 2147483647 w 46"/>
              <a:gd name="T5" fmla="*/ 0 h 181"/>
              <a:gd name="T6" fmla="*/ 0 60000 65536"/>
              <a:gd name="T7" fmla="*/ 0 60000 65536"/>
              <a:gd name="T8" fmla="*/ 0 60000 65536"/>
              <a:gd name="T9" fmla="*/ 0 w 46"/>
              <a:gd name="T10" fmla="*/ 0 h 181"/>
              <a:gd name="T11" fmla="*/ 46 w 46"/>
              <a:gd name="T12" fmla="*/ 181 h 181"/>
            </a:gdLst>
            <a:ahLst/>
            <a:cxnLst>
              <a:cxn ang="T6">
                <a:pos x="T0" y="T1"/>
              </a:cxn>
              <a:cxn ang="T7">
                <a:pos x="T2" y="T3"/>
              </a:cxn>
              <a:cxn ang="T8">
                <a:pos x="T4" y="T5"/>
              </a:cxn>
            </a:cxnLst>
            <a:rect l="T9" t="T10" r="T11" b="T12"/>
            <a:pathLst>
              <a:path w="46" h="181">
                <a:moveTo>
                  <a:pt x="46" y="181"/>
                </a:moveTo>
                <a:cubicBezTo>
                  <a:pt x="23" y="150"/>
                  <a:pt x="0" y="120"/>
                  <a:pt x="0" y="90"/>
                </a:cubicBezTo>
                <a:cubicBezTo>
                  <a:pt x="0" y="60"/>
                  <a:pt x="38" y="15"/>
                  <a:pt x="46" y="0"/>
                </a:cubicBezTo>
              </a:path>
            </a:pathLst>
          </a:custGeom>
          <a:noFill/>
          <a:ln w="28440">
            <a:solidFill>
              <a:schemeClr val="tx1"/>
            </a:solidFill>
            <a:round/>
            <a:headEnd/>
            <a:tailEnd type="triangle" w="med" len="med"/>
          </a:ln>
        </p:spPr>
        <p:txBody>
          <a:bodyPr wrap="none" anchor="ctr"/>
          <a:lstStyle/>
          <a:p>
            <a:endParaRPr lang="en-US"/>
          </a:p>
        </p:txBody>
      </p:sp>
      <p:sp>
        <p:nvSpPr>
          <p:cNvPr id="327692" name="Freeform 12"/>
          <p:cNvSpPr>
            <a:spLocks/>
          </p:cNvSpPr>
          <p:nvPr/>
        </p:nvSpPr>
        <p:spPr bwMode="auto">
          <a:xfrm>
            <a:off x="1571625" y="2714625"/>
            <a:ext cx="73025" cy="576263"/>
          </a:xfrm>
          <a:custGeom>
            <a:avLst/>
            <a:gdLst>
              <a:gd name="T0" fmla="*/ 2147483647 w 46"/>
              <a:gd name="T1" fmla="*/ 2147483647 h 181"/>
              <a:gd name="T2" fmla="*/ 0 w 46"/>
              <a:gd name="T3" fmla="*/ 2147483647 h 181"/>
              <a:gd name="T4" fmla="*/ 2147483647 w 46"/>
              <a:gd name="T5" fmla="*/ 0 h 181"/>
              <a:gd name="T6" fmla="*/ 0 60000 65536"/>
              <a:gd name="T7" fmla="*/ 0 60000 65536"/>
              <a:gd name="T8" fmla="*/ 0 60000 65536"/>
              <a:gd name="T9" fmla="*/ 0 w 46"/>
              <a:gd name="T10" fmla="*/ 0 h 181"/>
              <a:gd name="T11" fmla="*/ 46 w 46"/>
              <a:gd name="T12" fmla="*/ 181 h 181"/>
            </a:gdLst>
            <a:ahLst/>
            <a:cxnLst>
              <a:cxn ang="T6">
                <a:pos x="T0" y="T1"/>
              </a:cxn>
              <a:cxn ang="T7">
                <a:pos x="T2" y="T3"/>
              </a:cxn>
              <a:cxn ang="T8">
                <a:pos x="T4" y="T5"/>
              </a:cxn>
            </a:cxnLst>
            <a:rect l="T9" t="T10" r="T11" b="T12"/>
            <a:pathLst>
              <a:path w="46" h="181">
                <a:moveTo>
                  <a:pt x="46" y="181"/>
                </a:moveTo>
                <a:cubicBezTo>
                  <a:pt x="23" y="150"/>
                  <a:pt x="0" y="120"/>
                  <a:pt x="0" y="90"/>
                </a:cubicBezTo>
                <a:cubicBezTo>
                  <a:pt x="0" y="60"/>
                  <a:pt x="38" y="15"/>
                  <a:pt x="46" y="0"/>
                </a:cubicBezTo>
              </a:path>
            </a:pathLst>
          </a:custGeom>
          <a:noFill/>
          <a:ln w="28440">
            <a:solidFill>
              <a:schemeClr val="tx1"/>
            </a:solidFill>
            <a:round/>
            <a:headEnd/>
            <a:tailEnd type="triangle" w="med" len="med"/>
          </a:ln>
        </p:spPr>
        <p:txBody>
          <a:bodyPr wrap="none" anchor="ctr"/>
          <a:lstStyle/>
          <a:p>
            <a:endParaRPr lang="en-US"/>
          </a:p>
        </p:txBody>
      </p:sp>
      <p:sp>
        <p:nvSpPr>
          <p:cNvPr id="327693" name="Freeform 13"/>
          <p:cNvSpPr>
            <a:spLocks/>
          </p:cNvSpPr>
          <p:nvPr/>
        </p:nvSpPr>
        <p:spPr bwMode="auto">
          <a:xfrm rot="10800000">
            <a:off x="1857375" y="2714625"/>
            <a:ext cx="71438" cy="576263"/>
          </a:xfrm>
          <a:custGeom>
            <a:avLst/>
            <a:gdLst>
              <a:gd name="T0" fmla="*/ 2147483647 w 46"/>
              <a:gd name="T1" fmla="*/ 2147483647 h 181"/>
              <a:gd name="T2" fmla="*/ 0 w 46"/>
              <a:gd name="T3" fmla="*/ 2147483647 h 181"/>
              <a:gd name="T4" fmla="*/ 2147483647 w 46"/>
              <a:gd name="T5" fmla="*/ 0 h 181"/>
              <a:gd name="T6" fmla="*/ 0 60000 65536"/>
              <a:gd name="T7" fmla="*/ 0 60000 65536"/>
              <a:gd name="T8" fmla="*/ 0 60000 65536"/>
              <a:gd name="T9" fmla="*/ 0 w 46"/>
              <a:gd name="T10" fmla="*/ 0 h 181"/>
              <a:gd name="T11" fmla="*/ 46 w 46"/>
              <a:gd name="T12" fmla="*/ 181 h 181"/>
            </a:gdLst>
            <a:ahLst/>
            <a:cxnLst>
              <a:cxn ang="T6">
                <a:pos x="T0" y="T1"/>
              </a:cxn>
              <a:cxn ang="T7">
                <a:pos x="T2" y="T3"/>
              </a:cxn>
              <a:cxn ang="T8">
                <a:pos x="T4" y="T5"/>
              </a:cxn>
            </a:cxnLst>
            <a:rect l="T9" t="T10" r="T11" b="T12"/>
            <a:pathLst>
              <a:path w="46" h="181">
                <a:moveTo>
                  <a:pt x="46" y="181"/>
                </a:moveTo>
                <a:cubicBezTo>
                  <a:pt x="23" y="150"/>
                  <a:pt x="0" y="120"/>
                  <a:pt x="0" y="90"/>
                </a:cubicBezTo>
                <a:cubicBezTo>
                  <a:pt x="0" y="60"/>
                  <a:pt x="38" y="15"/>
                  <a:pt x="46" y="0"/>
                </a:cubicBezTo>
              </a:path>
            </a:pathLst>
          </a:custGeom>
          <a:noFill/>
          <a:ln w="28440">
            <a:solidFill>
              <a:schemeClr val="tx1"/>
            </a:solidFill>
            <a:round/>
            <a:headEnd/>
            <a:tailEnd type="triangle" w="med" len="med"/>
          </a:ln>
        </p:spPr>
        <p:txBody>
          <a:bodyPr wrap="none" anchor="ctr"/>
          <a:lstStyle/>
          <a:p>
            <a:endParaRPr lang="en-US"/>
          </a:p>
        </p:txBody>
      </p:sp>
      <p:sp>
        <p:nvSpPr>
          <p:cNvPr id="327694" name="Rectangle 14"/>
          <p:cNvSpPr>
            <a:spLocks noChangeArrowheads="1"/>
          </p:cNvSpPr>
          <p:nvPr/>
        </p:nvSpPr>
        <p:spPr bwMode="auto">
          <a:xfrm>
            <a:off x="1214438" y="4572000"/>
            <a:ext cx="7786687" cy="11906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①Rom. 8/34</a:t>
            </a:r>
            <a:r>
              <a:rPr kumimoji="0" lang="en-US">
                <a:latin typeface="Arial" charset="0"/>
                <a:ea typeface="ＭＳ Ｐゴシック" pitchFamily="34" charset="-128"/>
              </a:rPr>
              <a:t>　</a:t>
            </a:r>
            <a:r>
              <a:rPr kumimoji="0" lang="en-US" altLang="ko-KR">
                <a:latin typeface="Arial" charset="0"/>
                <a:ea typeface="ＭＳ Ｐゴシック" pitchFamily="34" charset="-128"/>
              </a:rPr>
              <a:t>Christ Jesus is at the right hand of God…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②Matt. 27/46</a:t>
            </a:r>
            <a:r>
              <a:rPr kumimoji="0" lang="en-US">
                <a:latin typeface="Arial" charset="0"/>
                <a:ea typeface="ＭＳ Ｐゴシック" pitchFamily="34" charset="-128"/>
              </a:rPr>
              <a:t>　“</a:t>
            </a:r>
            <a:r>
              <a:rPr kumimoji="0" lang="en-US" altLang="ko-KR">
                <a:latin typeface="Arial" charset="0"/>
                <a:ea typeface="ＭＳ Ｐゴシック" pitchFamily="34" charset="-128"/>
              </a:rPr>
              <a:t>Eloi, Eloi, lama sabachthani?”</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③John 17/1</a:t>
            </a:r>
            <a:r>
              <a:rPr kumimoji="0" lang="en-US">
                <a:latin typeface="Arial" charset="0"/>
                <a:ea typeface="ＭＳ Ｐゴシック" pitchFamily="34" charset="-128"/>
              </a:rPr>
              <a:t>　</a:t>
            </a:r>
            <a:r>
              <a:rPr kumimoji="0" lang="en-US" altLang="ko-KR">
                <a:latin typeface="Arial" charset="0"/>
                <a:ea typeface="ＭＳ Ｐゴシック" pitchFamily="34" charset="-128"/>
              </a:rPr>
              <a:t>After Jesus said this, he looked toward heaven and prayed</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④He was tempted by Satan, and died on the cross</a:t>
            </a:r>
          </a:p>
        </p:txBody>
      </p:sp>
      <p:sp>
        <p:nvSpPr>
          <p:cNvPr id="327695" name="Line 15"/>
          <p:cNvSpPr>
            <a:spLocks noChangeShapeType="1"/>
          </p:cNvSpPr>
          <p:nvPr/>
        </p:nvSpPr>
        <p:spPr bwMode="auto">
          <a:xfrm flipH="1">
            <a:off x="7143750" y="3359150"/>
            <a:ext cx="155575" cy="504825"/>
          </a:xfrm>
          <a:prstGeom prst="line">
            <a:avLst/>
          </a:prstGeom>
          <a:noFill/>
          <a:ln w="28440">
            <a:solidFill>
              <a:schemeClr val="tx1"/>
            </a:solidFill>
            <a:miter lim="800000"/>
            <a:headEnd/>
            <a:tailEnd/>
          </a:ln>
        </p:spPr>
        <p:txBody>
          <a:bodyPr/>
          <a:lstStyle/>
          <a:p>
            <a:endParaRPr lang="en-US"/>
          </a:p>
        </p:txBody>
      </p:sp>
      <p:sp>
        <p:nvSpPr>
          <p:cNvPr id="327696" name="Oval 16"/>
          <p:cNvSpPr>
            <a:spLocks noChangeArrowheads="1"/>
          </p:cNvSpPr>
          <p:nvPr/>
        </p:nvSpPr>
        <p:spPr bwMode="auto">
          <a:xfrm>
            <a:off x="5072063" y="3143250"/>
            <a:ext cx="2000250" cy="936625"/>
          </a:xfrm>
          <a:prstGeom prst="ellipse">
            <a:avLst/>
          </a:prstGeom>
          <a:solidFill>
            <a:srgbClr val="265AA9"/>
          </a:solidFill>
          <a:ln w="12700">
            <a:solidFill>
              <a:schemeClr val="tx1"/>
            </a:solidFill>
            <a:miter lim="800000"/>
            <a:headEnd/>
            <a:tailEnd/>
          </a:ln>
        </p:spPr>
        <p:txBody>
          <a:bodyPr wrap="none" lIns="90000" tIns="46800" rIns="90000" bIns="46800" anchor="ctr"/>
          <a:lstStyle/>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God’s</a:t>
            </a:r>
          </a:p>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Second Self</a:t>
            </a:r>
          </a:p>
        </p:txBody>
      </p:sp>
      <p:sp>
        <p:nvSpPr>
          <p:cNvPr id="327697" name="Oval 17"/>
          <p:cNvSpPr>
            <a:spLocks noChangeArrowheads="1"/>
          </p:cNvSpPr>
          <p:nvPr/>
        </p:nvSpPr>
        <p:spPr bwMode="auto">
          <a:xfrm>
            <a:off x="7429500" y="3143250"/>
            <a:ext cx="936625" cy="936625"/>
          </a:xfrm>
          <a:prstGeom prst="ellipse">
            <a:avLst/>
          </a:prstGeom>
          <a:solidFill>
            <a:srgbClr val="F2EC34"/>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God</a:t>
            </a:r>
          </a:p>
        </p:txBody>
      </p:sp>
      <p:sp>
        <p:nvSpPr>
          <p:cNvPr id="327698" name="Text Box 18"/>
          <p:cNvSpPr txBox="1">
            <a:spLocks noChangeArrowheads="1"/>
          </p:cNvSpPr>
          <p:nvPr/>
        </p:nvSpPr>
        <p:spPr bwMode="auto">
          <a:xfrm>
            <a:off x="7000875" y="3379788"/>
            <a:ext cx="571500" cy="4572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a:t>
            </a:r>
          </a:p>
        </p:txBody>
      </p:sp>
      <p:sp>
        <p:nvSpPr>
          <p:cNvPr id="327699" name="Text Box 19"/>
          <p:cNvSpPr txBox="1">
            <a:spLocks noChangeArrowheads="1"/>
          </p:cNvSpPr>
          <p:nvPr/>
        </p:nvSpPr>
        <p:spPr bwMode="auto">
          <a:xfrm>
            <a:off x="4572000" y="3379788"/>
            <a:ext cx="485775" cy="4572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a:t>
            </a:r>
          </a:p>
        </p:txBody>
      </p:sp>
      <p:sp>
        <p:nvSpPr>
          <p:cNvPr id="327700" name="Text Box 20"/>
          <p:cNvSpPr txBox="1">
            <a:spLocks noChangeArrowheads="1"/>
          </p:cNvSpPr>
          <p:nvPr/>
        </p:nvSpPr>
        <p:spPr bwMode="auto">
          <a:xfrm>
            <a:off x="2143125" y="3786188"/>
            <a:ext cx="1593850" cy="3048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not the Mind Itself</a:t>
            </a:r>
          </a:p>
        </p:txBody>
      </p:sp>
      <p:sp>
        <p:nvSpPr>
          <p:cNvPr id="327701" name="AutoShape 21"/>
          <p:cNvSpPr>
            <a:spLocks noChangeArrowheads="1"/>
          </p:cNvSpPr>
          <p:nvPr/>
        </p:nvSpPr>
        <p:spPr bwMode="auto">
          <a:xfrm>
            <a:off x="1857375" y="5929313"/>
            <a:ext cx="5262563" cy="581025"/>
          </a:xfrm>
          <a:prstGeom prst="roundRect">
            <a:avLst>
              <a:gd name="adj" fmla="val 16667"/>
            </a:avLst>
          </a:prstGeom>
          <a:solidFill>
            <a:srgbClr val="F2EC34"/>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Jesus = Not God Himself</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1"/>
          <p:cNvSpPr>
            <a:spLocks noChangeArrowheads="1"/>
          </p:cNvSpPr>
          <p:nvPr/>
        </p:nvSpPr>
        <p:spPr bwMode="auto">
          <a:xfrm>
            <a:off x="2643188" y="714375"/>
            <a:ext cx="5449887" cy="4572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The world was made through Jesus</a:t>
            </a:r>
          </a:p>
        </p:txBody>
      </p:sp>
      <p:sp>
        <p:nvSpPr>
          <p:cNvPr id="328706" name="Rectangle 2"/>
          <p:cNvSpPr>
            <a:spLocks noChangeArrowheads="1"/>
          </p:cNvSpPr>
          <p:nvPr/>
        </p:nvSpPr>
        <p:spPr bwMode="auto">
          <a:xfrm>
            <a:off x="714375" y="714375"/>
            <a:ext cx="1881188" cy="4572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u="sng">
                <a:latin typeface="Arial" charset="0"/>
                <a:ea typeface="ＭＳ Ｐゴシック" pitchFamily="34" charset="-128"/>
              </a:rPr>
              <a:t>２）</a:t>
            </a:r>
            <a:r>
              <a:rPr kumimoji="0" lang="en-US" altLang="ko-KR" sz="2400" u="sng">
                <a:latin typeface="Arial" charset="0"/>
                <a:ea typeface="ＭＳ Ｐゴシック" pitchFamily="34" charset="-128"/>
              </a:rPr>
              <a:t>John 1:10</a:t>
            </a:r>
          </a:p>
        </p:txBody>
      </p:sp>
      <p:sp>
        <p:nvSpPr>
          <p:cNvPr id="328707" name="Oval 3"/>
          <p:cNvSpPr>
            <a:spLocks noChangeArrowheads="1"/>
          </p:cNvSpPr>
          <p:nvPr/>
        </p:nvSpPr>
        <p:spPr bwMode="auto">
          <a:xfrm>
            <a:off x="1571625" y="1714500"/>
            <a:ext cx="1008063" cy="1008063"/>
          </a:xfrm>
          <a:prstGeom prst="ellipse">
            <a:avLst/>
          </a:prstGeom>
          <a:solidFill>
            <a:srgbClr val="F2EC34"/>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Word</a:t>
            </a:r>
          </a:p>
        </p:txBody>
      </p:sp>
      <p:sp>
        <p:nvSpPr>
          <p:cNvPr id="328708" name="Oval 4"/>
          <p:cNvSpPr>
            <a:spLocks noChangeArrowheads="1"/>
          </p:cNvSpPr>
          <p:nvPr/>
        </p:nvSpPr>
        <p:spPr bwMode="auto">
          <a:xfrm>
            <a:off x="1571625" y="3571875"/>
            <a:ext cx="1008063" cy="1008063"/>
          </a:xfrm>
          <a:prstGeom prst="ellipse">
            <a:avLst/>
          </a:prstGeom>
          <a:solidFill>
            <a:srgbClr val="329F48"/>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Natural</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World</a:t>
            </a:r>
          </a:p>
        </p:txBody>
      </p:sp>
      <p:sp>
        <p:nvSpPr>
          <p:cNvPr id="328709" name="Text Box 5"/>
          <p:cNvSpPr txBox="1">
            <a:spLocks noChangeArrowheads="1"/>
          </p:cNvSpPr>
          <p:nvPr/>
        </p:nvSpPr>
        <p:spPr bwMode="auto">
          <a:xfrm>
            <a:off x="2071688" y="3000375"/>
            <a:ext cx="960437" cy="336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John 1/3</a:t>
            </a:r>
          </a:p>
        </p:txBody>
      </p:sp>
      <p:sp>
        <p:nvSpPr>
          <p:cNvPr id="7" name="AutoShape 6"/>
          <p:cNvSpPr>
            <a:spLocks noChangeArrowheads="1"/>
          </p:cNvSpPr>
          <p:nvPr/>
        </p:nvSpPr>
        <p:spPr bwMode="auto">
          <a:xfrm>
            <a:off x="2000250" y="2714625"/>
            <a:ext cx="144463" cy="865188"/>
          </a:xfrm>
          <a:prstGeom prst="downArrow">
            <a:avLst>
              <a:gd name="adj1" fmla="val 50000"/>
              <a:gd name="adj2" fmla="val 149726"/>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endParaRPr>
          </a:p>
        </p:txBody>
      </p:sp>
      <p:sp>
        <p:nvSpPr>
          <p:cNvPr id="328711" name="Rectangle 7"/>
          <p:cNvSpPr>
            <a:spLocks noChangeArrowheads="1"/>
          </p:cNvSpPr>
          <p:nvPr/>
        </p:nvSpPr>
        <p:spPr bwMode="auto">
          <a:xfrm>
            <a:off x="1395413" y="5143500"/>
            <a:ext cx="7324725" cy="5810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Through a Perfected Person is Fulfilled the Value of Creation.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From this Perspective, it can be said that the World was created through Jesus.</a:t>
            </a:r>
          </a:p>
        </p:txBody>
      </p:sp>
      <p:sp>
        <p:nvSpPr>
          <p:cNvPr id="328712" name="Oval 8"/>
          <p:cNvSpPr>
            <a:spLocks noChangeArrowheads="1"/>
          </p:cNvSpPr>
          <p:nvPr/>
        </p:nvSpPr>
        <p:spPr bwMode="auto">
          <a:xfrm>
            <a:off x="4706938" y="1428750"/>
            <a:ext cx="1008062" cy="1008063"/>
          </a:xfrm>
          <a:prstGeom prst="ellipse">
            <a:avLst/>
          </a:prstGeom>
          <a:solidFill>
            <a:srgbClr val="F2EC34"/>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God</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a:t>
            </a:r>
            <a:r>
              <a:rPr kumimoji="0" lang="en-US" altLang="ko-KR" sz="2000">
                <a:latin typeface="Arial" charset="0"/>
                <a:ea typeface="ＭＳ Ｐゴシック" pitchFamily="34" charset="-128"/>
              </a:rPr>
              <a:t>Word</a:t>
            </a:r>
            <a:r>
              <a:rPr kumimoji="0" lang="en-US" sz="2000">
                <a:latin typeface="Arial" charset="0"/>
                <a:ea typeface="ＭＳ Ｐゴシック" pitchFamily="34" charset="-128"/>
              </a:rPr>
              <a:t>）</a:t>
            </a:r>
          </a:p>
        </p:txBody>
      </p:sp>
      <p:sp>
        <p:nvSpPr>
          <p:cNvPr id="328713" name="Oval 9"/>
          <p:cNvSpPr>
            <a:spLocks noChangeArrowheads="1"/>
          </p:cNvSpPr>
          <p:nvPr/>
        </p:nvSpPr>
        <p:spPr bwMode="auto">
          <a:xfrm>
            <a:off x="4714875" y="4000500"/>
            <a:ext cx="1008063" cy="1008063"/>
          </a:xfrm>
          <a:prstGeom prst="ellipse">
            <a:avLst/>
          </a:prstGeom>
          <a:solidFill>
            <a:srgbClr val="329F48"/>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Natural</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World</a:t>
            </a:r>
          </a:p>
        </p:txBody>
      </p:sp>
      <p:sp>
        <p:nvSpPr>
          <p:cNvPr id="328714" name="Text Box 10"/>
          <p:cNvSpPr txBox="1">
            <a:spLocks noChangeArrowheads="1"/>
          </p:cNvSpPr>
          <p:nvPr/>
        </p:nvSpPr>
        <p:spPr bwMode="auto">
          <a:xfrm>
            <a:off x="3786188" y="2214563"/>
            <a:ext cx="1073150" cy="336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John 1/14</a:t>
            </a:r>
          </a:p>
        </p:txBody>
      </p:sp>
      <p:sp>
        <p:nvSpPr>
          <p:cNvPr id="328715" name="Oval 11"/>
          <p:cNvSpPr>
            <a:spLocks noChangeArrowheads="1"/>
          </p:cNvSpPr>
          <p:nvPr/>
        </p:nvSpPr>
        <p:spPr bwMode="auto">
          <a:xfrm>
            <a:off x="4706938" y="2714625"/>
            <a:ext cx="1008062" cy="1008063"/>
          </a:xfrm>
          <a:prstGeom prst="ellipse">
            <a:avLst/>
          </a:prstGeom>
          <a:solidFill>
            <a:srgbClr val="265AA9"/>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Jesus</a:t>
            </a:r>
          </a:p>
        </p:txBody>
      </p:sp>
      <p:sp>
        <p:nvSpPr>
          <p:cNvPr id="328716" name="Line 12"/>
          <p:cNvSpPr>
            <a:spLocks noChangeShapeType="1"/>
          </p:cNvSpPr>
          <p:nvPr/>
        </p:nvSpPr>
        <p:spPr bwMode="auto">
          <a:xfrm>
            <a:off x="5286375" y="2428875"/>
            <a:ext cx="1588" cy="288925"/>
          </a:xfrm>
          <a:prstGeom prst="line">
            <a:avLst/>
          </a:prstGeom>
          <a:noFill/>
          <a:ln w="31750">
            <a:solidFill>
              <a:schemeClr val="tx1"/>
            </a:solidFill>
            <a:miter lim="800000"/>
            <a:headEnd/>
            <a:tailEnd type="triangle" w="med" len="med"/>
          </a:ln>
        </p:spPr>
        <p:txBody>
          <a:bodyPr/>
          <a:lstStyle/>
          <a:p>
            <a:endParaRPr lang="en-US"/>
          </a:p>
        </p:txBody>
      </p:sp>
      <p:sp>
        <p:nvSpPr>
          <p:cNvPr id="328717" name="Line 13"/>
          <p:cNvSpPr>
            <a:spLocks noChangeShapeType="1"/>
          </p:cNvSpPr>
          <p:nvPr/>
        </p:nvSpPr>
        <p:spPr bwMode="auto">
          <a:xfrm flipV="1">
            <a:off x="5143500" y="2428875"/>
            <a:ext cx="1588" cy="300038"/>
          </a:xfrm>
          <a:prstGeom prst="line">
            <a:avLst/>
          </a:prstGeom>
          <a:noFill/>
          <a:ln w="31750">
            <a:solidFill>
              <a:schemeClr val="tx1"/>
            </a:solidFill>
            <a:miter lim="800000"/>
            <a:headEnd/>
            <a:tailEnd type="triangle" w="med" len="med"/>
          </a:ln>
        </p:spPr>
        <p:txBody>
          <a:bodyPr/>
          <a:lstStyle/>
          <a:p>
            <a:endParaRPr lang="en-US"/>
          </a:p>
        </p:txBody>
      </p:sp>
      <p:sp>
        <p:nvSpPr>
          <p:cNvPr id="328718" name="Line 14"/>
          <p:cNvSpPr>
            <a:spLocks noChangeShapeType="1"/>
          </p:cNvSpPr>
          <p:nvPr/>
        </p:nvSpPr>
        <p:spPr bwMode="auto">
          <a:xfrm>
            <a:off x="5286375" y="3714750"/>
            <a:ext cx="1588" cy="288925"/>
          </a:xfrm>
          <a:prstGeom prst="line">
            <a:avLst/>
          </a:prstGeom>
          <a:noFill/>
          <a:ln w="31750">
            <a:solidFill>
              <a:schemeClr val="tx1"/>
            </a:solidFill>
            <a:miter lim="800000"/>
            <a:headEnd/>
            <a:tailEnd type="triangle" w="med" len="med"/>
          </a:ln>
        </p:spPr>
        <p:txBody>
          <a:bodyPr/>
          <a:lstStyle/>
          <a:p>
            <a:endParaRPr lang="en-US"/>
          </a:p>
        </p:txBody>
      </p:sp>
      <p:sp>
        <p:nvSpPr>
          <p:cNvPr id="328719" name="Line 15"/>
          <p:cNvSpPr>
            <a:spLocks noChangeShapeType="1"/>
          </p:cNvSpPr>
          <p:nvPr/>
        </p:nvSpPr>
        <p:spPr bwMode="auto">
          <a:xfrm flipV="1">
            <a:off x="5143500" y="3714750"/>
            <a:ext cx="1588" cy="300038"/>
          </a:xfrm>
          <a:prstGeom prst="line">
            <a:avLst/>
          </a:prstGeom>
          <a:noFill/>
          <a:ln w="31750">
            <a:solidFill>
              <a:schemeClr val="tx1"/>
            </a:solidFill>
            <a:miter lim="800000"/>
            <a:headEnd/>
            <a:tailEnd type="triangle" w="med" len="med"/>
          </a:ln>
        </p:spPr>
        <p:txBody>
          <a:bodyPr/>
          <a:lstStyle/>
          <a:p>
            <a:endParaRPr lang="en-US"/>
          </a:p>
        </p:txBody>
      </p:sp>
      <p:sp>
        <p:nvSpPr>
          <p:cNvPr id="328720" name="Text Box 16"/>
          <p:cNvSpPr txBox="1">
            <a:spLocks noChangeArrowheads="1"/>
          </p:cNvSpPr>
          <p:nvPr/>
        </p:nvSpPr>
        <p:spPr bwMode="auto">
          <a:xfrm>
            <a:off x="3643313" y="3714750"/>
            <a:ext cx="1073150" cy="336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John 1/10</a:t>
            </a:r>
          </a:p>
        </p:txBody>
      </p:sp>
      <p:sp>
        <p:nvSpPr>
          <p:cNvPr id="328721" name="Text Box 17"/>
          <p:cNvSpPr txBox="1">
            <a:spLocks noChangeArrowheads="1"/>
          </p:cNvSpPr>
          <p:nvPr/>
        </p:nvSpPr>
        <p:spPr bwMode="auto">
          <a:xfrm>
            <a:off x="5929313" y="2786063"/>
            <a:ext cx="2860675" cy="915987"/>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A fully mature person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Encapsulates the universe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A creator (creativity)</a:t>
            </a:r>
          </a:p>
        </p:txBody>
      </p:sp>
      <p:sp>
        <p:nvSpPr>
          <p:cNvPr id="328722" name="AutoShape 18"/>
          <p:cNvSpPr>
            <a:spLocks/>
          </p:cNvSpPr>
          <p:nvPr/>
        </p:nvSpPr>
        <p:spPr bwMode="auto">
          <a:xfrm>
            <a:off x="5786438" y="2786063"/>
            <a:ext cx="214312" cy="865187"/>
          </a:xfrm>
          <a:prstGeom prst="leftBrace">
            <a:avLst>
              <a:gd name="adj1" fmla="val 36146"/>
              <a:gd name="adj2" fmla="val 50000"/>
            </a:avLst>
          </a:prstGeom>
          <a:noFill/>
          <a:ln w="1905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28723" name="Text Box 19"/>
          <p:cNvSpPr txBox="1">
            <a:spLocks noChangeArrowheads="1"/>
          </p:cNvSpPr>
          <p:nvPr/>
        </p:nvSpPr>
        <p:spPr bwMode="auto">
          <a:xfrm>
            <a:off x="3143250" y="2500313"/>
            <a:ext cx="1931988" cy="336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Word became flesh</a:t>
            </a:r>
          </a:p>
        </p:txBody>
      </p:sp>
      <p:sp>
        <p:nvSpPr>
          <p:cNvPr id="328724" name="AutoShape 20"/>
          <p:cNvSpPr>
            <a:spLocks noChangeArrowheads="1"/>
          </p:cNvSpPr>
          <p:nvPr/>
        </p:nvSpPr>
        <p:spPr bwMode="auto">
          <a:xfrm>
            <a:off x="2071688" y="5929313"/>
            <a:ext cx="5072062" cy="504825"/>
          </a:xfrm>
          <a:prstGeom prst="roundRect">
            <a:avLst>
              <a:gd name="adj" fmla="val 16667"/>
            </a:avLst>
          </a:prstGeom>
          <a:solidFill>
            <a:srgbClr val="F2EC34"/>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Jesus = Not God Himself</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1"/>
          <p:cNvSpPr>
            <a:spLocks noChangeArrowheads="1"/>
          </p:cNvSpPr>
          <p:nvPr/>
        </p:nvSpPr>
        <p:spPr bwMode="auto">
          <a:xfrm>
            <a:off x="865188" y="928688"/>
            <a:ext cx="1965325" cy="457200"/>
          </a:xfrm>
          <a:prstGeom prst="rect">
            <a:avLst/>
          </a:prstGeom>
          <a:noFill/>
          <a:ln w="9525">
            <a:noFill/>
            <a:miter lim="800000"/>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u="sng">
                <a:latin typeface="Arial" charset="0"/>
                <a:ea typeface="ＭＳ Ｐゴシック" pitchFamily="34" charset="-128"/>
              </a:rPr>
              <a:t>３）</a:t>
            </a:r>
            <a:r>
              <a:rPr kumimoji="0" lang="en-US" altLang="ko-KR" sz="2400" u="sng">
                <a:latin typeface="Arial" charset="0"/>
                <a:ea typeface="ＭＳ Ｐゴシック" pitchFamily="34" charset="-128"/>
              </a:rPr>
              <a:t>John. 8/58</a:t>
            </a:r>
          </a:p>
        </p:txBody>
      </p:sp>
      <p:sp>
        <p:nvSpPr>
          <p:cNvPr id="329730" name="Rectangle 2"/>
          <p:cNvSpPr>
            <a:spLocks noChangeArrowheads="1"/>
          </p:cNvSpPr>
          <p:nvPr/>
        </p:nvSpPr>
        <p:spPr bwMode="auto">
          <a:xfrm>
            <a:off x="2765425" y="928688"/>
            <a:ext cx="4806950" cy="4572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“Before Abraham was, I am…”</a:t>
            </a:r>
          </a:p>
        </p:txBody>
      </p:sp>
      <p:sp>
        <p:nvSpPr>
          <p:cNvPr id="329731" name="Oval 3"/>
          <p:cNvSpPr>
            <a:spLocks noChangeArrowheads="1"/>
          </p:cNvSpPr>
          <p:nvPr/>
        </p:nvSpPr>
        <p:spPr bwMode="auto">
          <a:xfrm>
            <a:off x="1358900" y="4154488"/>
            <a:ext cx="1784350" cy="542925"/>
          </a:xfrm>
          <a:prstGeom prst="ellipse">
            <a:avLst/>
          </a:prstGeom>
          <a:solidFill>
            <a:srgbClr val="265AA9"/>
          </a:solidFill>
          <a:ln w="19050">
            <a:solidFill>
              <a:schemeClr val="tx1"/>
            </a:solidFill>
            <a:miter lim="800000"/>
            <a:headEnd/>
            <a:tailEnd/>
          </a:ln>
        </p:spPr>
        <p:txBody>
          <a:bodyPr lIns="90000" tIns="46800" rIns="90000" bIns="46800" anchor="ctr">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Jesus</a:t>
            </a:r>
          </a:p>
        </p:txBody>
      </p:sp>
      <p:sp>
        <p:nvSpPr>
          <p:cNvPr id="329732" name="Oval 4"/>
          <p:cNvSpPr>
            <a:spLocks noChangeArrowheads="1"/>
          </p:cNvSpPr>
          <p:nvPr/>
        </p:nvSpPr>
        <p:spPr bwMode="auto">
          <a:xfrm>
            <a:off x="1285875" y="2439988"/>
            <a:ext cx="1857375" cy="542925"/>
          </a:xfrm>
          <a:prstGeom prst="ellipse">
            <a:avLst/>
          </a:prstGeom>
          <a:solidFill>
            <a:srgbClr val="F79331"/>
          </a:solidFill>
          <a:ln w="19050">
            <a:solidFill>
              <a:schemeClr val="tx1"/>
            </a:solidFill>
            <a:miter lim="800000"/>
            <a:headEnd/>
            <a:tailEnd/>
          </a:ln>
        </p:spPr>
        <p:txBody>
          <a:bodyPr lIns="90000" tIns="46800" rIns="90000" bIns="46800" anchor="ctr">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Abraham</a:t>
            </a:r>
          </a:p>
        </p:txBody>
      </p:sp>
      <p:sp>
        <p:nvSpPr>
          <p:cNvPr id="329733" name="Line 5"/>
          <p:cNvSpPr>
            <a:spLocks noChangeShapeType="1"/>
          </p:cNvSpPr>
          <p:nvPr/>
        </p:nvSpPr>
        <p:spPr bwMode="auto">
          <a:xfrm flipV="1">
            <a:off x="2214563" y="3143250"/>
            <a:ext cx="1587" cy="876300"/>
          </a:xfrm>
          <a:prstGeom prst="line">
            <a:avLst/>
          </a:prstGeom>
          <a:noFill/>
          <a:ln w="76320">
            <a:solidFill>
              <a:schemeClr val="tx1"/>
            </a:solidFill>
            <a:miter lim="800000"/>
            <a:headEnd type="triangle" w="med" len="med"/>
            <a:tailEnd/>
          </a:ln>
        </p:spPr>
        <p:txBody>
          <a:bodyPr/>
          <a:lstStyle/>
          <a:p>
            <a:endParaRPr lang="en-US"/>
          </a:p>
        </p:txBody>
      </p:sp>
      <p:sp>
        <p:nvSpPr>
          <p:cNvPr id="329734" name="Rectangle 6"/>
          <p:cNvSpPr>
            <a:spLocks noChangeArrowheads="1"/>
          </p:cNvSpPr>
          <p:nvPr/>
        </p:nvSpPr>
        <p:spPr bwMode="auto">
          <a:xfrm>
            <a:off x="2857500" y="4286250"/>
            <a:ext cx="1714500" cy="336550"/>
          </a:xfrm>
          <a:prstGeom prst="rect">
            <a:avLst/>
          </a:prstGeom>
          <a:noFill/>
          <a:ln w="9525">
            <a:noFill/>
            <a:miter lim="800000"/>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Descendent</a:t>
            </a:r>
          </a:p>
        </p:txBody>
      </p:sp>
      <p:sp>
        <p:nvSpPr>
          <p:cNvPr id="329735" name="Rectangle 7"/>
          <p:cNvSpPr>
            <a:spLocks noChangeArrowheads="1"/>
          </p:cNvSpPr>
          <p:nvPr/>
        </p:nvSpPr>
        <p:spPr bwMode="auto">
          <a:xfrm>
            <a:off x="6286500" y="2571750"/>
            <a:ext cx="2447925" cy="854075"/>
          </a:xfrm>
          <a:prstGeom prst="rect">
            <a:avLst/>
          </a:prstGeom>
          <a:noFill/>
          <a:ln w="9525">
            <a:noFill/>
            <a:miter lim="800000"/>
            <a:headEnd/>
            <a:tailEnd/>
          </a:ln>
        </p:spPr>
        <p:txBody>
          <a:bodyPr lIns="90000" tIns="46800" rIns="90000" bIns="46800">
            <a:spAutoFit/>
          </a:bodyPr>
          <a:lstStyle/>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First Ancestor</a:t>
            </a:r>
          </a:p>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(to give rebirth to all humankind)</a:t>
            </a:r>
            <a:r>
              <a:rPr kumimoji="0" lang="ar-SA" altLang="ko-KR">
                <a:latin typeface="Arial" charset="0"/>
                <a:ea typeface="ＭＳ Ｐゴシック" pitchFamily="34" charset="-128"/>
              </a:rPr>
              <a:t>‏</a:t>
            </a:r>
            <a:endParaRPr kumimoji="0" lang="en-US" altLang="ko-KR">
              <a:latin typeface="Arial" charset="0"/>
              <a:ea typeface="ＭＳ Ｐゴシック" pitchFamily="34" charset="-128"/>
            </a:endParaRPr>
          </a:p>
        </p:txBody>
      </p:sp>
      <p:sp>
        <p:nvSpPr>
          <p:cNvPr id="329736" name="AutoShape 8"/>
          <p:cNvSpPr>
            <a:spLocks noChangeArrowheads="1"/>
          </p:cNvSpPr>
          <p:nvPr/>
        </p:nvSpPr>
        <p:spPr bwMode="auto">
          <a:xfrm>
            <a:off x="1928813" y="5357813"/>
            <a:ext cx="4786312" cy="576262"/>
          </a:xfrm>
          <a:prstGeom prst="roundRect">
            <a:avLst>
              <a:gd name="adj" fmla="val 16667"/>
            </a:avLst>
          </a:prstGeom>
          <a:solidFill>
            <a:srgbClr val="F2EC34"/>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Jesus = Not God Himself</a:t>
            </a:r>
          </a:p>
        </p:txBody>
      </p:sp>
      <p:sp>
        <p:nvSpPr>
          <p:cNvPr id="329737" name="Oval 9"/>
          <p:cNvSpPr>
            <a:spLocks noChangeArrowheads="1"/>
          </p:cNvSpPr>
          <p:nvPr/>
        </p:nvSpPr>
        <p:spPr bwMode="auto">
          <a:xfrm>
            <a:off x="4787900" y="2368550"/>
            <a:ext cx="1784350" cy="542925"/>
          </a:xfrm>
          <a:prstGeom prst="ellipse">
            <a:avLst/>
          </a:prstGeom>
          <a:solidFill>
            <a:srgbClr val="265AA9"/>
          </a:solidFill>
          <a:ln w="19050">
            <a:solidFill>
              <a:schemeClr val="tx1"/>
            </a:solidFill>
            <a:miter lim="800000"/>
            <a:headEnd/>
            <a:tailEnd/>
          </a:ln>
        </p:spPr>
        <p:txBody>
          <a:bodyPr lIns="90000" tIns="46800" rIns="90000" bIns="46800" anchor="ctr">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Jesus</a:t>
            </a:r>
          </a:p>
        </p:txBody>
      </p:sp>
      <p:sp>
        <p:nvSpPr>
          <p:cNvPr id="329738" name="Oval 10"/>
          <p:cNvSpPr>
            <a:spLocks noChangeArrowheads="1"/>
          </p:cNvSpPr>
          <p:nvPr/>
        </p:nvSpPr>
        <p:spPr bwMode="auto">
          <a:xfrm>
            <a:off x="4859338" y="4083050"/>
            <a:ext cx="1784350" cy="542925"/>
          </a:xfrm>
          <a:prstGeom prst="ellipse">
            <a:avLst/>
          </a:prstGeom>
          <a:solidFill>
            <a:srgbClr val="F79331"/>
          </a:solidFill>
          <a:ln w="19050">
            <a:solidFill>
              <a:schemeClr val="tx1"/>
            </a:solidFill>
            <a:miter lim="800000"/>
            <a:headEnd/>
            <a:tailEnd/>
          </a:ln>
        </p:spPr>
        <p:txBody>
          <a:bodyPr lIns="90000" tIns="46800" rIns="90000" bIns="46800" anchor="ctr">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Abraham</a:t>
            </a:r>
          </a:p>
        </p:txBody>
      </p:sp>
      <p:sp>
        <p:nvSpPr>
          <p:cNvPr id="329739" name="Line 11"/>
          <p:cNvSpPr>
            <a:spLocks noChangeShapeType="1"/>
          </p:cNvSpPr>
          <p:nvPr/>
        </p:nvSpPr>
        <p:spPr bwMode="auto">
          <a:xfrm flipV="1">
            <a:off x="5715000" y="3071813"/>
            <a:ext cx="1588" cy="876300"/>
          </a:xfrm>
          <a:prstGeom prst="line">
            <a:avLst/>
          </a:prstGeom>
          <a:noFill/>
          <a:ln w="76320">
            <a:solidFill>
              <a:schemeClr val="tx1"/>
            </a:solidFill>
            <a:miter lim="800000"/>
            <a:headEnd type="triangle" w="med" len="med"/>
            <a:tailEnd/>
          </a:ln>
        </p:spPr>
        <p:txBody>
          <a:bodyPr/>
          <a:lstStyle/>
          <a:p>
            <a:endParaRPr lang="en-US"/>
          </a:p>
        </p:txBody>
      </p:sp>
      <p:sp>
        <p:nvSpPr>
          <p:cNvPr id="329740" name="Rectangle 12"/>
          <p:cNvSpPr>
            <a:spLocks noChangeArrowheads="1"/>
          </p:cNvSpPr>
          <p:nvPr/>
        </p:nvSpPr>
        <p:spPr bwMode="auto">
          <a:xfrm>
            <a:off x="1428750" y="2000250"/>
            <a:ext cx="1323975" cy="36671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By Lineage</a:t>
            </a:r>
          </a:p>
        </p:txBody>
      </p:sp>
      <p:sp>
        <p:nvSpPr>
          <p:cNvPr id="329741" name="Rectangle 13"/>
          <p:cNvSpPr>
            <a:spLocks noChangeArrowheads="1"/>
          </p:cNvSpPr>
          <p:nvPr/>
        </p:nvSpPr>
        <p:spPr bwMode="auto">
          <a:xfrm>
            <a:off x="3929063" y="2000250"/>
            <a:ext cx="4000500" cy="36671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By the Providence of Restoration</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Line 1"/>
          <p:cNvSpPr>
            <a:spLocks noChangeShapeType="1"/>
          </p:cNvSpPr>
          <p:nvPr/>
        </p:nvSpPr>
        <p:spPr bwMode="auto">
          <a:xfrm flipV="1">
            <a:off x="4000500" y="2714625"/>
            <a:ext cx="1439863" cy="1668463"/>
          </a:xfrm>
          <a:prstGeom prst="line">
            <a:avLst/>
          </a:prstGeom>
          <a:noFill/>
          <a:ln w="28440">
            <a:solidFill>
              <a:schemeClr val="tx1"/>
            </a:solidFill>
            <a:miter lim="800000"/>
            <a:headEnd/>
            <a:tailEnd/>
          </a:ln>
        </p:spPr>
        <p:txBody>
          <a:bodyPr/>
          <a:lstStyle/>
          <a:p>
            <a:endParaRPr lang="en-US"/>
          </a:p>
        </p:txBody>
      </p:sp>
      <p:sp>
        <p:nvSpPr>
          <p:cNvPr id="330754" name="Oval 2"/>
          <p:cNvSpPr>
            <a:spLocks noChangeArrowheads="1"/>
          </p:cNvSpPr>
          <p:nvPr/>
        </p:nvSpPr>
        <p:spPr bwMode="auto">
          <a:xfrm>
            <a:off x="2928938" y="2214563"/>
            <a:ext cx="1071562" cy="647700"/>
          </a:xfrm>
          <a:prstGeom prst="ellipse">
            <a:avLst/>
          </a:prstGeom>
          <a:solidFill>
            <a:srgbClr val="265AA9"/>
          </a:solidFill>
          <a:ln w="12700">
            <a:solidFill>
              <a:schemeClr val="tx1"/>
            </a:solidFill>
            <a:miter lim="800000"/>
            <a:headEnd/>
            <a:tailEnd/>
          </a:ln>
        </p:spPr>
        <p:txBody>
          <a:bodyPr wrap="none" lIns="90000" tIns="46800" rIns="90000" bIns="46800" anchor="ctr"/>
          <a:lstStyle/>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Arial" charset="0"/>
                <a:ea typeface="ＭＳ Ｐゴシック" pitchFamily="34" charset="-128"/>
              </a:rPr>
              <a:t>Jesus</a:t>
            </a:r>
          </a:p>
        </p:txBody>
      </p:sp>
      <p:sp>
        <p:nvSpPr>
          <p:cNvPr id="330755" name="Oval 3"/>
          <p:cNvSpPr>
            <a:spLocks noChangeArrowheads="1"/>
          </p:cNvSpPr>
          <p:nvPr/>
        </p:nvSpPr>
        <p:spPr bwMode="auto">
          <a:xfrm>
            <a:off x="2928938" y="4143375"/>
            <a:ext cx="1143000" cy="714375"/>
          </a:xfrm>
          <a:prstGeom prst="ellipse">
            <a:avLst/>
          </a:prstGeom>
          <a:solidFill>
            <a:srgbClr val="BB7530"/>
          </a:solidFill>
          <a:ln w="12700">
            <a:solidFill>
              <a:schemeClr val="tx1"/>
            </a:solidFill>
            <a:miter lim="800000"/>
            <a:headEnd/>
            <a:tailEnd/>
          </a:ln>
        </p:spPr>
        <p:txBody>
          <a:bodyPr wrap="none" lIns="90000" tIns="46800" rIns="90000" bIns="46800" anchor="ctr"/>
          <a:lstStyle/>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Arial" charset="0"/>
                <a:ea typeface="ＭＳ Ｐゴシック" pitchFamily="34" charset="-128"/>
              </a:rPr>
              <a:t>Fallen</a:t>
            </a:r>
          </a:p>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Arial" charset="0"/>
                <a:ea typeface="ＭＳ Ｐゴシック" pitchFamily="34" charset="-128"/>
              </a:rPr>
              <a:t>Person</a:t>
            </a:r>
          </a:p>
        </p:txBody>
      </p:sp>
      <p:sp>
        <p:nvSpPr>
          <p:cNvPr id="330756" name="Oval 4"/>
          <p:cNvSpPr>
            <a:spLocks noChangeArrowheads="1"/>
          </p:cNvSpPr>
          <p:nvPr/>
        </p:nvSpPr>
        <p:spPr bwMode="auto">
          <a:xfrm>
            <a:off x="5357813" y="2214563"/>
            <a:ext cx="1071562" cy="647700"/>
          </a:xfrm>
          <a:prstGeom prst="ellipse">
            <a:avLst/>
          </a:prstGeom>
          <a:solidFill>
            <a:srgbClr val="265AA9"/>
          </a:solidFill>
          <a:ln w="12700">
            <a:solidFill>
              <a:schemeClr val="tx1"/>
            </a:solidFill>
            <a:miter lim="800000"/>
            <a:headEnd/>
            <a:tailEnd/>
          </a:ln>
        </p:spPr>
        <p:txBody>
          <a:bodyPr wrap="none" lIns="90000" tIns="46800" rIns="90000" bIns="46800" anchor="ctr"/>
          <a:lstStyle/>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Arial" charset="0"/>
                <a:ea typeface="ＭＳ Ｐゴシック" pitchFamily="34" charset="-128"/>
              </a:rPr>
              <a:t>Jesus</a:t>
            </a:r>
          </a:p>
        </p:txBody>
      </p:sp>
      <p:sp>
        <p:nvSpPr>
          <p:cNvPr id="330757" name="Oval 5"/>
          <p:cNvSpPr>
            <a:spLocks noChangeArrowheads="1"/>
          </p:cNvSpPr>
          <p:nvPr/>
        </p:nvSpPr>
        <p:spPr bwMode="auto">
          <a:xfrm>
            <a:off x="5286375" y="4143375"/>
            <a:ext cx="1143000" cy="720725"/>
          </a:xfrm>
          <a:prstGeom prst="ellipse">
            <a:avLst/>
          </a:prstGeom>
          <a:solidFill>
            <a:srgbClr val="329F48"/>
          </a:solidFill>
          <a:ln w="12700">
            <a:solidFill>
              <a:schemeClr val="tx1"/>
            </a:solidFill>
            <a:miter lim="800000"/>
            <a:headEnd/>
            <a:tailEnd/>
          </a:ln>
        </p:spPr>
        <p:txBody>
          <a:bodyPr wrap="none" lIns="90000" tIns="46800" rIns="90000" bIns="46800" anchor="ctr"/>
          <a:lstStyle/>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Arial" charset="0"/>
                <a:ea typeface="ＭＳ Ｐゴシック" pitchFamily="34" charset="-128"/>
              </a:rPr>
              <a:t>Restored</a:t>
            </a:r>
          </a:p>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Arial" charset="0"/>
                <a:ea typeface="ＭＳ Ｐゴシック" pitchFamily="34" charset="-128"/>
              </a:rPr>
              <a:t>Person</a:t>
            </a:r>
          </a:p>
        </p:txBody>
      </p:sp>
      <p:sp>
        <p:nvSpPr>
          <p:cNvPr id="330758" name="Line 6"/>
          <p:cNvSpPr>
            <a:spLocks noChangeShapeType="1"/>
          </p:cNvSpPr>
          <p:nvPr/>
        </p:nvSpPr>
        <p:spPr bwMode="auto">
          <a:xfrm>
            <a:off x="3857625" y="2714625"/>
            <a:ext cx="1571625" cy="1571625"/>
          </a:xfrm>
          <a:prstGeom prst="line">
            <a:avLst/>
          </a:prstGeom>
          <a:noFill/>
          <a:ln w="28440">
            <a:solidFill>
              <a:schemeClr val="tx1"/>
            </a:solidFill>
            <a:miter lim="800000"/>
            <a:headEnd/>
            <a:tailEnd/>
          </a:ln>
        </p:spPr>
        <p:txBody>
          <a:bodyPr/>
          <a:lstStyle/>
          <a:p>
            <a:endParaRPr lang="en-US"/>
          </a:p>
        </p:txBody>
      </p:sp>
      <p:sp>
        <p:nvSpPr>
          <p:cNvPr id="330759" name="AutoShape 7"/>
          <p:cNvSpPr>
            <a:spLocks noChangeArrowheads="1"/>
          </p:cNvSpPr>
          <p:nvPr/>
        </p:nvSpPr>
        <p:spPr bwMode="auto">
          <a:xfrm>
            <a:off x="4143375" y="3071813"/>
            <a:ext cx="1079500" cy="936625"/>
          </a:xfrm>
          <a:prstGeom prst="roundRect">
            <a:avLst>
              <a:gd name="adj" fmla="val 16667"/>
            </a:avLst>
          </a:prstGeom>
          <a:solidFill>
            <a:srgbClr val="F2EC34"/>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Rebirth</a:t>
            </a:r>
          </a:p>
        </p:txBody>
      </p:sp>
      <p:sp>
        <p:nvSpPr>
          <p:cNvPr id="330760" name="Rectangle 8"/>
          <p:cNvSpPr>
            <a:spLocks noChangeArrowheads="1"/>
          </p:cNvSpPr>
          <p:nvPr/>
        </p:nvSpPr>
        <p:spPr bwMode="auto">
          <a:xfrm>
            <a:off x="6715125" y="2000250"/>
            <a:ext cx="1943100" cy="1235075"/>
          </a:xfrm>
          <a:prstGeom prst="rect">
            <a:avLst/>
          </a:prstGeom>
          <a:noFill/>
          <a:ln w="9525">
            <a:noFill/>
            <a:miter lim="800000"/>
            <a:headEnd/>
            <a:tailEnd/>
          </a:ln>
        </p:spPr>
        <p:txBody>
          <a:bodyPr wrap="none" lIns="90000" tIns="46800" rIns="90000" bIns="46800">
            <a:spAutoFit/>
          </a:bodyPr>
          <a:lstStyle/>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Head of the Church</a:t>
            </a:r>
          </a:p>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Main temple</a:t>
            </a:r>
          </a:p>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Vine</a:t>
            </a:r>
          </a:p>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First fruit</a:t>
            </a:r>
          </a:p>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True Parent </a:t>
            </a:r>
          </a:p>
        </p:txBody>
      </p:sp>
      <p:sp>
        <p:nvSpPr>
          <p:cNvPr id="330761" name="Rectangle 9"/>
          <p:cNvSpPr>
            <a:spLocks noChangeArrowheads="1"/>
          </p:cNvSpPr>
          <p:nvPr/>
        </p:nvSpPr>
        <p:spPr bwMode="auto">
          <a:xfrm>
            <a:off x="6786563" y="3929063"/>
            <a:ext cx="1604962" cy="1235075"/>
          </a:xfrm>
          <a:prstGeom prst="rect">
            <a:avLst/>
          </a:prstGeom>
          <a:noFill/>
          <a:ln w="9525">
            <a:noFill/>
            <a:miter lim="800000"/>
            <a:headEnd/>
            <a:tailEnd/>
          </a:ln>
        </p:spPr>
        <p:txBody>
          <a:bodyPr wrap="none" lIns="90000" tIns="46800" rIns="90000" bIns="46800">
            <a:spAutoFit/>
          </a:bodyPr>
          <a:lstStyle/>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Body, members</a:t>
            </a:r>
          </a:p>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Branch temple</a:t>
            </a:r>
          </a:p>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Branch</a:t>
            </a:r>
          </a:p>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Next fruit</a:t>
            </a:r>
          </a:p>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True Child </a:t>
            </a:r>
          </a:p>
        </p:txBody>
      </p:sp>
      <p:sp>
        <p:nvSpPr>
          <p:cNvPr id="330762" name="Rectangle 10"/>
          <p:cNvSpPr>
            <a:spLocks noChangeArrowheads="1"/>
          </p:cNvSpPr>
          <p:nvPr/>
        </p:nvSpPr>
        <p:spPr bwMode="auto">
          <a:xfrm>
            <a:off x="285750" y="2000250"/>
            <a:ext cx="2405063" cy="1235075"/>
          </a:xfrm>
          <a:prstGeom prst="rect">
            <a:avLst/>
          </a:prstGeom>
          <a:noFill/>
          <a:ln w="9525">
            <a:noFill/>
            <a:miter lim="800000"/>
            <a:headEnd/>
            <a:tailEnd/>
          </a:ln>
        </p:spPr>
        <p:txBody>
          <a:bodyPr wrap="none" lIns="90000" tIns="46800" rIns="90000" bIns="46800">
            <a:spAutoFit/>
          </a:bodyPr>
          <a:lstStyle/>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Value of a True Person</a:t>
            </a:r>
          </a:p>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Dominion over all things</a:t>
            </a:r>
          </a:p>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Original Sin X</a:t>
            </a:r>
          </a:p>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Experiences God’s heart</a:t>
            </a:r>
          </a:p>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Savior</a:t>
            </a:r>
          </a:p>
        </p:txBody>
      </p:sp>
      <p:sp>
        <p:nvSpPr>
          <p:cNvPr id="330763" name="AutoShape 12"/>
          <p:cNvSpPr>
            <a:spLocks/>
          </p:cNvSpPr>
          <p:nvPr/>
        </p:nvSpPr>
        <p:spPr bwMode="auto">
          <a:xfrm>
            <a:off x="6572250" y="2000250"/>
            <a:ext cx="142875" cy="1141413"/>
          </a:xfrm>
          <a:prstGeom prst="leftBrace">
            <a:avLst>
              <a:gd name="adj1" fmla="val 58067"/>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30764" name="AutoShape 13"/>
          <p:cNvSpPr>
            <a:spLocks/>
          </p:cNvSpPr>
          <p:nvPr/>
        </p:nvSpPr>
        <p:spPr bwMode="auto">
          <a:xfrm>
            <a:off x="6572250" y="3929063"/>
            <a:ext cx="214313" cy="1155700"/>
          </a:xfrm>
          <a:prstGeom prst="leftBrace">
            <a:avLst>
              <a:gd name="adj1" fmla="val 64461"/>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30765" name="AutoShape 14"/>
          <p:cNvSpPr>
            <a:spLocks/>
          </p:cNvSpPr>
          <p:nvPr/>
        </p:nvSpPr>
        <p:spPr bwMode="auto">
          <a:xfrm>
            <a:off x="2643188" y="2000250"/>
            <a:ext cx="142875" cy="1214438"/>
          </a:xfrm>
          <a:prstGeom prst="rightBrace">
            <a:avLst>
              <a:gd name="adj1" fmla="val 100111"/>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30766" name="AutoShape 15"/>
          <p:cNvSpPr>
            <a:spLocks/>
          </p:cNvSpPr>
          <p:nvPr/>
        </p:nvSpPr>
        <p:spPr bwMode="auto">
          <a:xfrm>
            <a:off x="2643188" y="4000500"/>
            <a:ext cx="128587" cy="1227138"/>
          </a:xfrm>
          <a:prstGeom prst="rightBrace">
            <a:avLst>
              <a:gd name="adj1" fmla="val 107317"/>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30767" name="Text Box 16"/>
          <p:cNvSpPr txBox="1">
            <a:spLocks noChangeArrowheads="1"/>
          </p:cNvSpPr>
          <p:nvPr/>
        </p:nvSpPr>
        <p:spPr bwMode="auto">
          <a:xfrm>
            <a:off x="1954213" y="571500"/>
            <a:ext cx="4857750" cy="5492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3000">
                <a:latin typeface="Arial" charset="0"/>
                <a:ea typeface="ＭＳ Ｐゴシック" pitchFamily="34" charset="-128"/>
              </a:rPr>
              <a:t>３．</a:t>
            </a:r>
            <a:r>
              <a:rPr kumimoji="0" lang="en-US" altLang="ko-KR" sz="3000">
                <a:latin typeface="Arial" charset="0"/>
                <a:ea typeface="ＭＳ Ｐゴシック" pitchFamily="34" charset="-128"/>
              </a:rPr>
              <a:t>Jesus and Fallen People</a:t>
            </a:r>
          </a:p>
        </p:txBody>
      </p:sp>
      <p:sp>
        <p:nvSpPr>
          <p:cNvPr id="330768" name="Rectangle 10"/>
          <p:cNvSpPr>
            <a:spLocks noChangeArrowheads="1"/>
          </p:cNvSpPr>
          <p:nvPr/>
        </p:nvSpPr>
        <p:spPr bwMode="auto">
          <a:xfrm>
            <a:off x="142875" y="4071938"/>
            <a:ext cx="2597150" cy="1235075"/>
          </a:xfrm>
          <a:prstGeom prst="rect">
            <a:avLst/>
          </a:prstGeom>
          <a:noFill/>
          <a:ln w="9525">
            <a:noFill/>
            <a:miter lim="800000"/>
            <a:headEnd/>
            <a:tailEnd/>
          </a:ln>
        </p:spPr>
        <p:txBody>
          <a:bodyPr wrap="none" lIns="90000" tIns="46800" rIns="90000" bIns="46800">
            <a:spAutoFit/>
          </a:bodyPr>
          <a:lstStyle/>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Value of a True Person X</a:t>
            </a:r>
          </a:p>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Dominion over all things X</a:t>
            </a:r>
          </a:p>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Original Sin O</a:t>
            </a:r>
          </a:p>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Experiences God’s heart X</a:t>
            </a:r>
          </a:p>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Sinner</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Text Box 1"/>
          <p:cNvSpPr txBox="1">
            <a:spLocks noChangeArrowheads="1"/>
          </p:cNvSpPr>
          <p:nvPr/>
        </p:nvSpPr>
        <p:spPr bwMode="auto">
          <a:xfrm>
            <a:off x="2541588" y="500063"/>
            <a:ext cx="3802062" cy="5492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3000">
                <a:latin typeface="Arial" charset="0"/>
                <a:ea typeface="ＭＳ Ｐゴシック" pitchFamily="34" charset="-128"/>
              </a:rPr>
              <a:t>４．</a:t>
            </a:r>
            <a:r>
              <a:rPr kumimoji="0" lang="en-US" altLang="ko-KR" sz="3000">
                <a:latin typeface="Arial" charset="0"/>
                <a:ea typeface="ＭＳ Ｐゴシック" pitchFamily="34" charset="-128"/>
              </a:rPr>
              <a:t>Rebirth and Trinity</a:t>
            </a:r>
          </a:p>
        </p:txBody>
      </p:sp>
      <p:sp>
        <p:nvSpPr>
          <p:cNvPr id="331778" name="Text Box 2"/>
          <p:cNvSpPr txBox="1">
            <a:spLocks noChangeArrowheads="1"/>
          </p:cNvSpPr>
          <p:nvPr/>
        </p:nvSpPr>
        <p:spPr bwMode="auto">
          <a:xfrm>
            <a:off x="1285875" y="1643063"/>
            <a:ext cx="7429500" cy="366712"/>
          </a:xfrm>
          <a:prstGeom prst="rect">
            <a:avLst/>
          </a:prstGeom>
          <a:noFill/>
          <a:ln w="9525">
            <a:noFill/>
            <a:miter lim="800000"/>
            <a:headEnd/>
            <a:tailEnd/>
          </a:ln>
        </p:spPr>
        <p:txBody>
          <a:bodyPr lIns="90000" tIns="46800" rIns="90000" bIns="46800">
            <a:spAutoFit/>
          </a:bodyPr>
          <a:lstStyle/>
          <a:p>
            <a:pPr defTabSz="449263">
              <a:spcBef>
                <a:spcPts val="17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u="sng">
                <a:latin typeface="Arial" charset="0"/>
                <a:ea typeface="ＭＳ Ｐゴシック" pitchFamily="34" charset="-128"/>
              </a:rPr>
              <a:t>１）</a:t>
            </a:r>
            <a:r>
              <a:rPr kumimoji="0" lang="en-US" altLang="ko-KR" u="sng">
                <a:latin typeface="Arial" charset="0"/>
                <a:ea typeface="ＭＳ Ｐゴシック" pitchFamily="34" charset="-128"/>
              </a:rPr>
              <a:t>Jesus and the Holy Spirit and Their Mission to Give Rebirth</a:t>
            </a:r>
          </a:p>
        </p:txBody>
      </p:sp>
      <p:sp>
        <p:nvSpPr>
          <p:cNvPr id="331779" name="Text Box 3"/>
          <p:cNvSpPr txBox="1">
            <a:spLocks noChangeArrowheads="1"/>
          </p:cNvSpPr>
          <p:nvPr/>
        </p:nvSpPr>
        <p:spPr bwMode="auto">
          <a:xfrm>
            <a:off x="1000125" y="1214438"/>
            <a:ext cx="2971800" cy="396875"/>
          </a:xfrm>
          <a:prstGeom prst="rect">
            <a:avLst/>
          </a:prstGeom>
          <a:noFill/>
          <a:ln w="9525">
            <a:noFill/>
            <a:miter lim="800000"/>
            <a:headEnd/>
            <a:tailEnd/>
          </a:ln>
        </p:spPr>
        <p:txBody>
          <a:bodyPr lIns="90000" tIns="46800" rIns="90000" bIns="46800">
            <a:spAutoFit/>
          </a:bodyPr>
          <a:lstStyle/>
          <a:p>
            <a:pPr defTabSz="449263">
              <a:spcBef>
                <a:spcPts val="20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（１）</a:t>
            </a:r>
            <a:r>
              <a:rPr kumimoji="0" lang="en-US" altLang="ko-KR" sz="2000">
                <a:latin typeface="Arial" charset="0"/>
                <a:ea typeface="ＭＳ Ｐゴシック" pitchFamily="34" charset="-128"/>
              </a:rPr>
              <a:t>Rebirth</a:t>
            </a:r>
          </a:p>
        </p:txBody>
      </p:sp>
      <p:sp>
        <p:nvSpPr>
          <p:cNvPr id="331780" name="Rectangle 4"/>
          <p:cNvSpPr>
            <a:spLocks noChangeArrowheads="1"/>
          </p:cNvSpPr>
          <p:nvPr/>
        </p:nvSpPr>
        <p:spPr bwMode="auto">
          <a:xfrm>
            <a:off x="4500563" y="3500438"/>
            <a:ext cx="4427537" cy="10699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① True Mother, Second Eve (Feminine)</a:t>
            </a:r>
            <a:r>
              <a:rPr kumimoji="0" lang="ar-SA" altLang="ko-KR" sz="1600">
                <a:latin typeface="Arial" charset="0"/>
                <a:ea typeface="ＭＳ Ｐゴシック" pitchFamily="34" charset="-128"/>
              </a:rPr>
              <a:t>‏</a:t>
            </a:r>
            <a:endParaRPr kumimoji="0" lang="en-US" altLang="ko-KR"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② Consoles and moves the hearts of people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③ Cleanses people’s sin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④ Works on the earth</a:t>
            </a:r>
          </a:p>
        </p:txBody>
      </p:sp>
      <p:grpSp>
        <p:nvGrpSpPr>
          <p:cNvPr id="331781" name="Group 5"/>
          <p:cNvGrpSpPr>
            <a:grpSpLocks/>
          </p:cNvGrpSpPr>
          <p:nvPr/>
        </p:nvGrpSpPr>
        <p:grpSpPr bwMode="auto">
          <a:xfrm>
            <a:off x="1857375" y="3214688"/>
            <a:ext cx="1292225" cy="1820862"/>
            <a:chOff x="1157" y="2269"/>
            <a:chExt cx="814" cy="1147"/>
          </a:xfrm>
        </p:grpSpPr>
        <p:sp>
          <p:nvSpPr>
            <p:cNvPr id="331795" name="AutoShape 6"/>
            <p:cNvSpPr>
              <a:spLocks/>
            </p:cNvSpPr>
            <p:nvPr/>
          </p:nvSpPr>
          <p:spPr bwMode="auto">
            <a:xfrm rot="-2700000">
              <a:off x="1276" y="2721"/>
              <a:ext cx="576"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38160">
              <a:solidFill>
                <a:schemeClr val="tx1"/>
              </a:solidFill>
              <a:miter lim="800000"/>
              <a:headEnd/>
              <a:tailEnd type="triangle" w="med" len="med"/>
            </a:ln>
          </p:spPr>
          <p:txBody>
            <a:bodyPr wrap="none" anchor="ctr"/>
            <a:lstStyle/>
            <a:p>
              <a:endParaRPr lang="en-US"/>
            </a:p>
          </p:txBody>
        </p:sp>
        <p:sp>
          <p:nvSpPr>
            <p:cNvPr id="331796" name="AutoShape 7"/>
            <p:cNvSpPr>
              <a:spLocks/>
            </p:cNvSpPr>
            <p:nvPr/>
          </p:nvSpPr>
          <p:spPr bwMode="auto">
            <a:xfrm rot="8100000">
              <a:off x="1276" y="2389"/>
              <a:ext cx="576"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38160">
              <a:solidFill>
                <a:schemeClr val="tx1"/>
              </a:solidFill>
              <a:miter lim="800000"/>
              <a:headEnd/>
              <a:tailEnd type="triangle" w="med" len="med"/>
            </a:ln>
          </p:spPr>
          <p:txBody>
            <a:bodyPr wrap="none" anchor="ctr"/>
            <a:lstStyle/>
            <a:p>
              <a:endParaRPr lang="en-US"/>
            </a:p>
          </p:txBody>
        </p:sp>
      </p:grpSp>
      <p:sp>
        <p:nvSpPr>
          <p:cNvPr id="331782" name="Line 8"/>
          <p:cNvSpPr>
            <a:spLocks noChangeShapeType="1"/>
          </p:cNvSpPr>
          <p:nvPr/>
        </p:nvSpPr>
        <p:spPr bwMode="auto">
          <a:xfrm flipH="1">
            <a:off x="1643063" y="3286125"/>
            <a:ext cx="520700" cy="534988"/>
          </a:xfrm>
          <a:prstGeom prst="line">
            <a:avLst/>
          </a:prstGeom>
          <a:noFill/>
          <a:ln w="25400">
            <a:solidFill>
              <a:schemeClr val="tx1"/>
            </a:solidFill>
            <a:miter lim="800000"/>
            <a:headEnd/>
            <a:tailEnd/>
          </a:ln>
        </p:spPr>
        <p:txBody>
          <a:bodyPr/>
          <a:lstStyle/>
          <a:p>
            <a:endParaRPr lang="en-US"/>
          </a:p>
        </p:txBody>
      </p:sp>
      <p:sp>
        <p:nvSpPr>
          <p:cNvPr id="331783" name="Line 9"/>
          <p:cNvSpPr>
            <a:spLocks noChangeShapeType="1"/>
          </p:cNvSpPr>
          <p:nvPr/>
        </p:nvSpPr>
        <p:spPr bwMode="auto">
          <a:xfrm>
            <a:off x="2786063" y="3286125"/>
            <a:ext cx="530225" cy="530225"/>
          </a:xfrm>
          <a:prstGeom prst="line">
            <a:avLst/>
          </a:prstGeom>
          <a:noFill/>
          <a:ln w="25400">
            <a:solidFill>
              <a:schemeClr val="tx1"/>
            </a:solidFill>
            <a:miter lim="800000"/>
            <a:headEnd/>
            <a:tailEnd/>
          </a:ln>
        </p:spPr>
        <p:txBody>
          <a:bodyPr/>
          <a:lstStyle/>
          <a:p>
            <a:endParaRPr lang="en-US"/>
          </a:p>
        </p:txBody>
      </p:sp>
      <p:sp>
        <p:nvSpPr>
          <p:cNvPr id="331784" name="Line 10"/>
          <p:cNvSpPr>
            <a:spLocks noChangeShapeType="1"/>
          </p:cNvSpPr>
          <p:nvPr/>
        </p:nvSpPr>
        <p:spPr bwMode="auto">
          <a:xfrm>
            <a:off x="1643063" y="4429125"/>
            <a:ext cx="531812" cy="530225"/>
          </a:xfrm>
          <a:prstGeom prst="line">
            <a:avLst/>
          </a:prstGeom>
          <a:noFill/>
          <a:ln w="25400">
            <a:solidFill>
              <a:schemeClr val="tx1"/>
            </a:solidFill>
            <a:miter lim="800000"/>
            <a:headEnd/>
            <a:tailEnd/>
          </a:ln>
        </p:spPr>
        <p:txBody>
          <a:bodyPr/>
          <a:lstStyle/>
          <a:p>
            <a:endParaRPr lang="en-US"/>
          </a:p>
        </p:txBody>
      </p:sp>
      <p:sp>
        <p:nvSpPr>
          <p:cNvPr id="331785" name="Line 11"/>
          <p:cNvSpPr>
            <a:spLocks noChangeShapeType="1"/>
          </p:cNvSpPr>
          <p:nvPr/>
        </p:nvSpPr>
        <p:spPr bwMode="auto">
          <a:xfrm flipV="1">
            <a:off x="2786063" y="4429125"/>
            <a:ext cx="531812" cy="542925"/>
          </a:xfrm>
          <a:prstGeom prst="line">
            <a:avLst/>
          </a:prstGeom>
          <a:noFill/>
          <a:ln w="25400">
            <a:solidFill>
              <a:schemeClr val="tx1"/>
            </a:solidFill>
            <a:miter lim="800000"/>
            <a:headEnd/>
            <a:tailEnd/>
          </a:ln>
        </p:spPr>
        <p:txBody>
          <a:bodyPr/>
          <a:lstStyle/>
          <a:p>
            <a:endParaRPr lang="en-US"/>
          </a:p>
        </p:txBody>
      </p:sp>
      <p:sp>
        <p:nvSpPr>
          <p:cNvPr id="331786" name="Oval 12"/>
          <p:cNvSpPr>
            <a:spLocks noChangeArrowheads="1"/>
          </p:cNvSpPr>
          <p:nvPr/>
        </p:nvSpPr>
        <p:spPr bwMode="auto">
          <a:xfrm>
            <a:off x="2000250" y="2571750"/>
            <a:ext cx="904875" cy="844550"/>
          </a:xfrm>
          <a:prstGeom prst="ellipse">
            <a:avLst/>
          </a:prstGeom>
          <a:solidFill>
            <a:srgbClr val="F2EC34"/>
          </a:solidFill>
          <a:ln w="1905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God</a:t>
            </a:r>
          </a:p>
        </p:txBody>
      </p:sp>
      <p:sp>
        <p:nvSpPr>
          <p:cNvPr id="14" name="Oval 13"/>
          <p:cNvSpPr>
            <a:spLocks noChangeArrowheads="1"/>
          </p:cNvSpPr>
          <p:nvPr/>
        </p:nvSpPr>
        <p:spPr bwMode="auto">
          <a:xfrm>
            <a:off x="1857375" y="4929188"/>
            <a:ext cx="1214438" cy="642937"/>
          </a:xfrm>
          <a:prstGeom prst="ellipse">
            <a:avLst/>
          </a:prstGeom>
          <a:solidFill>
            <a:srgbClr val="329F48"/>
          </a:solidFill>
          <a:ln w="19050">
            <a:solidFill>
              <a:schemeClr val="tx1"/>
            </a:solidFill>
            <a:miter lim="800000"/>
            <a:headEnd/>
            <a:tailEnd/>
          </a:ln>
        </p:spPr>
        <p:txBody>
          <a:bodyPr wrap="none" lIns="90000" tIns="46800" rIns="90000" bIns="46800" anchor="ctr"/>
          <a:lstStyle/>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solidFill>
                  <a:schemeClr val="bg1">
                    <a:lumMod val="95000"/>
                  </a:schemeClr>
                </a:solidFill>
                <a:latin typeface="Arial" pitchFamily="34" charset="0"/>
                <a:ea typeface="ＭＳ Ｐゴシック" pitchFamily="34" charset="-128"/>
                <a:cs typeface="Arial" pitchFamily="34" charset="0"/>
              </a:rPr>
              <a:t>Believer</a:t>
            </a:r>
          </a:p>
        </p:txBody>
      </p:sp>
      <p:sp>
        <p:nvSpPr>
          <p:cNvPr id="15" name="Oval 14"/>
          <p:cNvSpPr>
            <a:spLocks noChangeArrowheads="1"/>
          </p:cNvSpPr>
          <p:nvPr/>
        </p:nvSpPr>
        <p:spPr bwMode="auto">
          <a:xfrm>
            <a:off x="2857500" y="3786188"/>
            <a:ext cx="1155700" cy="642937"/>
          </a:xfrm>
          <a:prstGeom prst="ellipse">
            <a:avLst/>
          </a:prstGeom>
          <a:solidFill>
            <a:srgbClr val="BD7CB4"/>
          </a:solidFill>
          <a:ln w="19050">
            <a:solidFill>
              <a:schemeClr val="tx1"/>
            </a:solidFill>
            <a:miter lim="800000"/>
            <a:headEnd/>
            <a:tailEnd/>
          </a:ln>
        </p:spPr>
        <p:txBody>
          <a:bodyPr wrap="none" lIns="90000" tIns="46800" rIns="90000" bIns="46800" anchor="ctr"/>
          <a:lstStyle/>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solidFill>
                  <a:schemeClr val="bg1">
                    <a:lumMod val="95000"/>
                  </a:schemeClr>
                </a:solidFill>
                <a:latin typeface="Arial" pitchFamily="34" charset="0"/>
                <a:ea typeface="ＭＳ Ｐゴシック" pitchFamily="34" charset="-128"/>
                <a:cs typeface="Arial" pitchFamily="34" charset="0"/>
              </a:rPr>
              <a:t>Holy</a:t>
            </a:r>
          </a:p>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solidFill>
                  <a:schemeClr val="bg1">
                    <a:lumMod val="95000"/>
                  </a:schemeClr>
                </a:solidFill>
                <a:latin typeface="Arial" pitchFamily="34" charset="0"/>
                <a:ea typeface="ＭＳ Ｐゴシック" pitchFamily="34" charset="-128"/>
                <a:cs typeface="Arial" pitchFamily="34" charset="0"/>
              </a:rPr>
              <a:t>Spirit</a:t>
            </a:r>
          </a:p>
        </p:txBody>
      </p:sp>
      <p:sp>
        <p:nvSpPr>
          <p:cNvPr id="16" name="Oval 15"/>
          <p:cNvSpPr>
            <a:spLocks noChangeArrowheads="1"/>
          </p:cNvSpPr>
          <p:nvPr/>
        </p:nvSpPr>
        <p:spPr bwMode="auto">
          <a:xfrm>
            <a:off x="928688" y="3786188"/>
            <a:ext cx="1143000" cy="652462"/>
          </a:xfrm>
          <a:prstGeom prst="ellipse">
            <a:avLst/>
          </a:prstGeom>
          <a:solidFill>
            <a:srgbClr val="265AA9"/>
          </a:solidFill>
          <a:ln w="19050">
            <a:solidFill>
              <a:schemeClr val="tx1"/>
            </a:solidFill>
            <a:miter lim="800000"/>
            <a:headEnd/>
            <a:tailEnd/>
          </a:ln>
        </p:spPr>
        <p:txBody>
          <a:bodyPr wrap="none" lIns="90000" tIns="46800" rIns="90000" bIns="46800" anchor="ctr"/>
          <a:lstStyle/>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solidFill>
                  <a:schemeClr val="bg1">
                    <a:lumMod val="95000"/>
                  </a:schemeClr>
                </a:solidFill>
                <a:latin typeface="Arial" pitchFamily="34" charset="0"/>
                <a:ea typeface="ＭＳ Ｐゴシック" pitchFamily="34" charset="-128"/>
                <a:cs typeface="Arial" pitchFamily="34" charset="0"/>
              </a:rPr>
              <a:t>Jesus</a:t>
            </a:r>
          </a:p>
        </p:txBody>
      </p:sp>
      <p:sp>
        <p:nvSpPr>
          <p:cNvPr id="331790" name="Rectangle 16"/>
          <p:cNvSpPr>
            <a:spLocks noChangeArrowheads="1"/>
          </p:cNvSpPr>
          <p:nvPr/>
        </p:nvSpPr>
        <p:spPr bwMode="auto">
          <a:xfrm>
            <a:off x="501650" y="4357688"/>
            <a:ext cx="1374775" cy="641350"/>
          </a:xfrm>
          <a:prstGeom prst="rect">
            <a:avLst/>
          </a:prstGeom>
          <a:noFill/>
          <a:ln w="9525">
            <a:noFill/>
            <a:miter lim="800000"/>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Spiritual</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True Father</a:t>
            </a:r>
          </a:p>
        </p:txBody>
      </p:sp>
      <p:sp>
        <p:nvSpPr>
          <p:cNvPr id="331791" name="Rectangle 17"/>
          <p:cNvSpPr>
            <a:spLocks noChangeArrowheads="1"/>
          </p:cNvSpPr>
          <p:nvPr/>
        </p:nvSpPr>
        <p:spPr bwMode="auto">
          <a:xfrm>
            <a:off x="3073400" y="4357688"/>
            <a:ext cx="1425575" cy="641350"/>
          </a:xfrm>
          <a:prstGeom prst="rect">
            <a:avLst/>
          </a:prstGeom>
          <a:noFill/>
          <a:ln w="9525">
            <a:noFill/>
            <a:miter lim="800000"/>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Spiritual</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True Mother</a:t>
            </a:r>
          </a:p>
        </p:txBody>
      </p:sp>
      <p:sp>
        <p:nvSpPr>
          <p:cNvPr id="331792" name="Line 18"/>
          <p:cNvSpPr>
            <a:spLocks noChangeShapeType="1"/>
          </p:cNvSpPr>
          <p:nvPr/>
        </p:nvSpPr>
        <p:spPr bwMode="auto">
          <a:xfrm>
            <a:off x="2500313" y="3429000"/>
            <a:ext cx="1587" cy="1295400"/>
          </a:xfrm>
          <a:prstGeom prst="line">
            <a:avLst/>
          </a:prstGeom>
          <a:noFill/>
          <a:ln w="25400">
            <a:solidFill>
              <a:schemeClr val="tx1"/>
            </a:solidFill>
            <a:miter lim="800000"/>
            <a:headEnd/>
            <a:tailEnd type="triangle" w="med" len="med"/>
          </a:ln>
        </p:spPr>
        <p:txBody>
          <a:bodyPr/>
          <a:lstStyle/>
          <a:p>
            <a:endParaRPr lang="en-US"/>
          </a:p>
        </p:txBody>
      </p:sp>
      <p:sp>
        <p:nvSpPr>
          <p:cNvPr id="331793" name="AutoShape 19"/>
          <p:cNvSpPr>
            <a:spLocks/>
          </p:cNvSpPr>
          <p:nvPr/>
        </p:nvSpPr>
        <p:spPr bwMode="auto">
          <a:xfrm>
            <a:off x="4357688" y="3571875"/>
            <a:ext cx="142875" cy="928688"/>
          </a:xfrm>
          <a:prstGeom prst="leftBrace">
            <a:avLst>
              <a:gd name="adj1" fmla="val 28438"/>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331794" name="Text Box 20"/>
          <p:cNvSpPr txBox="1">
            <a:spLocks noChangeArrowheads="1"/>
          </p:cNvSpPr>
          <p:nvPr/>
        </p:nvSpPr>
        <p:spPr bwMode="auto">
          <a:xfrm>
            <a:off x="4143375" y="2928938"/>
            <a:ext cx="4892675" cy="36671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Ecc7/28 One upright man, One upright woman</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1"/>
          <p:cNvSpPr>
            <a:spLocks noChangeArrowheads="1"/>
          </p:cNvSpPr>
          <p:nvPr/>
        </p:nvSpPr>
        <p:spPr bwMode="auto">
          <a:xfrm>
            <a:off x="2428875" y="4429125"/>
            <a:ext cx="1828800" cy="533400"/>
          </a:xfrm>
          <a:prstGeom prst="rect">
            <a:avLst/>
          </a:prstGeom>
          <a:noFill/>
          <a:ln w="9525">
            <a:no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True Father</a:t>
            </a:r>
          </a:p>
        </p:txBody>
      </p:sp>
      <p:sp>
        <p:nvSpPr>
          <p:cNvPr id="332802" name="Text Box 2"/>
          <p:cNvSpPr txBox="1">
            <a:spLocks noChangeArrowheads="1"/>
          </p:cNvSpPr>
          <p:nvPr/>
        </p:nvSpPr>
        <p:spPr bwMode="auto">
          <a:xfrm>
            <a:off x="2636838" y="4467225"/>
            <a:ext cx="1554162" cy="519113"/>
          </a:xfrm>
          <a:prstGeom prst="rect">
            <a:avLst/>
          </a:prstGeom>
          <a:noFill/>
          <a:ln w="9525">
            <a:no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332803" name="Rectangle 3"/>
          <p:cNvSpPr>
            <a:spLocks noChangeArrowheads="1"/>
          </p:cNvSpPr>
          <p:nvPr/>
        </p:nvSpPr>
        <p:spPr bwMode="auto">
          <a:xfrm>
            <a:off x="4929188" y="4429125"/>
            <a:ext cx="1828800" cy="533400"/>
          </a:xfrm>
          <a:prstGeom prst="rect">
            <a:avLst/>
          </a:prstGeom>
          <a:noFill/>
          <a:ln w="9525">
            <a:no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True Mother</a:t>
            </a:r>
          </a:p>
        </p:txBody>
      </p:sp>
      <p:sp>
        <p:nvSpPr>
          <p:cNvPr id="332804" name="Text Box 4"/>
          <p:cNvSpPr txBox="1">
            <a:spLocks noChangeArrowheads="1"/>
          </p:cNvSpPr>
          <p:nvPr/>
        </p:nvSpPr>
        <p:spPr bwMode="auto">
          <a:xfrm>
            <a:off x="5000625" y="4429125"/>
            <a:ext cx="1554163" cy="519113"/>
          </a:xfrm>
          <a:prstGeom prst="rect">
            <a:avLst/>
          </a:prstGeom>
          <a:noFill/>
          <a:ln w="9525">
            <a:no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332805" name="Oval 5"/>
          <p:cNvSpPr>
            <a:spLocks noChangeArrowheads="1"/>
          </p:cNvSpPr>
          <p:nvPr/>
        </p:nvSpPr>
        <p:spPr bwMode="auto">
          <a:xfrm>
            <a:off x="2786063" y="2857500"/>
            <a:ext cx="1214437" cy="500063"/>
          </a:xfrm>
          <a:prstGeom prst="ellipse">
            <a:avLst/>
          </a:prstGeom>
          <a:solidFill>
            <a:srgbClr val="265AA9"/>
          </a:solidFill>
          <a:ln w="19050">
            <a:solidFill>
              <a:schemeClr val="tx1"/>
            </a:solidFill>
            <a:miter lim="800000"/>
            <a:headEnd/>
            <a:tailEnd/>
          </a:ln>
        </p:spPr>
        <p:txBody>
          <a:bodyPr wrap="none" lIns="90000" tIns="46800" rIns="90000" bIns="46800" anchor="ctr"/>
          <a:lstStyle/>
          <a:p>
            <a:pPr algn="ctr" defTabSz="449263">
              <a:lnSpc>
                <a:spcPts val="17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Adam</a:t>
            </a:r>
          </a:p>
        </p:txBody>
      </p:sp>
      <p:sp>
        <p:nvSpPr>
          <p:cNvPr id="332806" name="Line 6"/>
          <p:cNvSpPr>
            <a:spLocks noChangeShapeType="1"/>
          </p:cNvSpPr>
          <p:nvPr/>
        </p:nvSpPr>
        <p:spPr bwMode="auto">
          <a:xfrm>
            <a:off x="3357563" y="3429000"/>
            <a:ext cx="1587" cy="381000"/>
          </a:xfrm>
          <a:prstGeom prst="line">
            <a:avLst/>
          </a:prstGeom>
          <a:noFill/>
          <a:ln w="50800">
            <a:solidFill>
              <a:schemeClr val="tx1"/>
            </a:solidFill>
            <a:prstDash val="sysDot"/>
            <a:miter lim="800000"/>
            <a:headEnd/>
            <a:tailEnd/>
          </a:ln>
        </p:spPr>
        <p:txBody>
          <a:bodyPr/>
          <a:lstStyle/>
          <a:p>
            <a:endParaRPr lang="en-US"/>
          </a:p>
        </p:txBody>
      </p:sp>
      <p:sp>
        <p:nvSpPr>
          <p:cNvPr id="332807" name="Oval 7"/>
          <p:cNvSpPr>
            <a:spLocks noChangeArrowheads="1"/>
          </p:cNvSpPr>
          <p:nvPr/>
        </p:nvSpPr>
        <p:spPr bwMode="auto">
          <a:xfrm>
            <a:off x="5214938" y="3857625"/>
            <a:ext cx="1214437" cy="500063"/>
          </a:xfrm>
          <a:prstGeom prst="ellipse">
            <a:avLst/>
          </a:prstGeom>
          <a:solidFill>
            <a:srgbClr val="E9C6DE"/>
          </a:solidFill>
          <a:ln w="19050">
            <a:solidFill>
              <a:schemeClr val="tx1"/>
            </a:solidFill>
            <a:miter lim="800000"/>
            <a:headEnd/>
            <a:tailEnd/>
          </a:ln>
        </p:spPr>
        <p:txBody>
          <a:bodyPr wrap="none" lIns="90000" tIns="46800" rIns="90000" bIns="46800" anchor="ctr"/>
          <a:lstStyle/>
          <a:p>
            <a:pPr algn="ctr" defTabSz="449263">
              <a:lnSpc>
                <a:spcPts val="17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Holy</a:t>
            </a:r>
          </a:p>
          <a:p>
            <a:pPr algn="ctr" defTabSz="449263">
              <a:lnSpc>
                <a:spcPts val="17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Spirit</a:t>
            </a:r>
          </a:p>
        </p:txBody>
      </p:sp>
      <p:sp>
        <p:nvSpPr>
          <p:cNvPr id="332808" name="Line 8"/>
          <p:cNvSpPr>
            <a:spLocks noChangeShapeType="1"/>
          </p:cNvSpPr>
          <p:nvPr/>
        </p:nvSpPr>
        <p:spPr bwMode="auto">
          <a:xfrm>
            <a:off x="5857875" y="3429000"/>
            <a:ext cx="1588" cy="381000"/>
          </a:xfrm>
          <a:prstGeom prst="line">
            <a:avLst/>
          </a:prstGeom>
          <a:noFill/>
          <a:ln w="50800">
            <a:solidFill>
              <a:schemeClr val="tx1"/>
            </a:solidFill>
            <a:prstDash val="sysDot"/>
            <a:miter lim="800000"/>
            <a:headEnd/>
            <a:tailEnd/>
          </a:ln>
        </p:spPr>
        <p:txBody>
          <a:bodyPr/>
          <a:lstStyle/>
          <a:p>
            <a:endParaRPr lang="en-US"/>
          </a:p>
        </p:txBody>
      </p:sp>
      <p:sp>
        <p:nvSpPr>
          <p:cNvPr id="332809" name="Oval 9"/>
          <p:cNvSpPr>
            <a:spLocks noChangeArrowheads="1"/>
          </p:cNvSpPr>
          <p:nvPr/>
        </p:nvSpPr>
        <p:spPr bwMode="auto">
          <a:xfrm>
            <a:off x="2786063" y="3857625"/>
            <a:ext cx="1192212" cy="500063"/>
          </a:xfrm>
          <a:prstGeom prst="ellipse">
            <a:avLst/>
          </a:prstGeom>
          <a:solidFill>
            <a:srgbClr val="265AA9"/>
          </a:solidFill>
          <a:ln w="19050">
            <a:solidFill>
              <a:schemeClr val="tx1"/>
            </a:solidFill>
            <a:miter lim="800000"/>
            <a:headEnd/>
            <a:tailEnd/>
          </a:ln>
        </p:spPr>
        <p:txBody>
          <a:bodyPr wrap="none" lIns="90000" tIns="46800" rIns="90000" bIns="46800" anchor="ctr"/>
          <a:lstStyle/>
          <a:p>
            <a:pPr algn="ctr" defTabSz="449263">
              <a:lnSpc>
                <a:spcPts val="17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Jesus</a:t>
            </a:r>
          </a:p>
        </p:txBody>
      </p:sp>
      <p:sp>
        <p:nvSpPr>
          <p:cNvPr id="332810" name="Oval 10"/>
          <p:cNvSpPr>
            <a:spLocks noChangeArrowheads="1"/>
          </p:cNvSpPr>
          <p:nvPr/>
        </p:nvSpPr>
        <p:spPr bwMode="auto">
          <a:xfrm>
            <a:off x="5214938" y="2857500"/>
            <a:ext cx="1214437" cy="500063"/>
          </a:xfrm>
          <a:prstGeom prst="ellipse">
            <a:avLst/>
          </a:prstGeom>
          <a:solidFill>
            <a:srgbClr val="E9C6DE"/>
          </a:solidFill>
          <a:ln w="19050">
            <a:solidFill>
              <a:schemeClr val="tx1"/>
            </a:solidFill>
            <a:miter lim="800000"/>
            <a:headEnd/>
            <a:tailEnd/>
          </a:ln>
        </p:spPr>
        <p:txBody>
          <a:bodyPr wrap="none" lIns="90000" tIns="46800" rIns="90000" bIns="46800" anchor="ctr"/>
          <a:lstStyle/>
          <a:p>
            <a:pPr algn="ctr" defTabSz="449263">
              <a:lnSpc>
                <a:spcPts val="17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Eve</a:t>
            </a:r>
          </a:p>
        </p:txBody>
      </p:sp>
      <p:sp>
        <p:nvSpPr>
          <p:cNvPr id="332811" name="Line 11"/>
          <p:cNvSpPr>
            <a:spLocks noChangeShapeType="1"/>
          </p:cNvSpPr>
          <p:nvPr/>
        </p:nvSpPr>
        <p:spPr bwMode="auto">
          <a:xfrm flipH="1">
            <a:off x="3786188" y="2714625"/>
            <a:ext cx="393700" cy="177800"/>
          </a:xfrm>
          <a:prstGeom prst="line">
            <a:avLst/>
          </a:prstGeom>
          <a:noFill/>
          <a:ln w="38160">
            <a:solidFill>
              <a:schemeClr val="tx1"/>
            </a:solidFill>
            <a:miter lim="800000"/>
            <a:headEnd/>
            <a:tailEnd type="triangle" w="med" len="med"/>
          </a:ln>
        </p:spPr>
        <p:txBody>
          <a:bodyPr/>
          <a:lstStyle/>
          <a:p>
            <a:endParaRPr lang="en-US"/>
          </a:p>
        </p:txBody>
      </p:sp>
      <p:sp>
        <p:nvSpPr>
          <p:cNvPr id="332812" name="Line 12"/>
          <p:cNvSpPr>
            <a:spLocks noChangeShapeType="1"/>
          </p:cNvSpPr>
          <p:nvPr/>
        </p:nvSpPr>
        <p:spPr bwMode="auto">
          <a:xfrm>
            <a:off x="5143500" y="2643188"/>
            <a:ext cx="381000" cy="228600"/>
          </a:xfrm>
          <a:prstGeom prst="line">
            <a:avLst/>
          </a:prstGeom>
          <a:noFill/>
          <a:ln w="38160">
            <a:solidFill>
              <a:schemeClr val="tx1"/>
            </a:solidFill>
            <a:miter lim="800000"/>
            <a:headEnd/>
            <a:tailEnd type="triangle" w="med" len="med"/>
          </a:ln>
        </p:spPr>
        <p:txBody>
          <a:bodyPr/>
          <a:lstStyle/>
          <a:p>
            <a:endParaRPr lang="en-US"/>
          </a:p>
        </p:txBody>
      </p:sp>
      <p:sp>
        <p:nvSpPr>
          <p:cNvPr id="332813" name="Text Box 13"/>
          <p:cNvSpPr txBox="1">
            <a:spLocks noChangeArrowheads="1"/>
          </p:cNvSpPr>
          <p:nvPr/>
        </p:nvSpPr>
        <p:spPr bwMode="auto">
          <a:xfrm>
            <a:off x="4786313" y="2071688"/>
            <a:ext cx="1212850" cy="366712"/>
          </a:xfrm>
          <a:prstGeom prst="rect">
            <a:avLst/>
          </a:prstGeom>
          <a:noFill/>
          <a:ln w="9525">
            <a:noFill/>
            <a:miter lim="800000"/>
            <a:headEnd/>
            <a:tailEnd/>
          </a:ln>
        </p:spPr>
        <p:txBody>
          <a:bodyPr lIns="90000" tIns="46800" rIns="90000" bIns="46800">
            <a:spAutoFit/>
          </a:bodyPr>
          <a:lstStyle/>
          <a:p>
            <a:pPr algn="ctr" defTabSz="449263">
              <a:spcBef>
                <a:spcPts val="17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Logos</a:t>
            </a:r>
          </a:p>
        </p:txBody>
      </p:sp>
      <p:sp>
        <p:nvSpPr>
          <p:cNvPr id="332814" name="Text Box 14"/>
          <p:cNvSpPr txBox="1">
            <a:spLocks noChangeArrowheads="1"/>
          </p:cNvSpPr>
          <p:nvPr/>
        </p:nvSpPr>
        <p:spPr bwMode="auto">
          <a:xfrm>
            <a:off x="4286250" y="928688"/>
            <a:ext cx="804863" cy="366712"/>
          </a:xfrm>
          <a:prstGeom prst="rect">
            <a:avLst/>
          </a:prstGeom>
          <a:noFill/>
          <a:ln w="9525">
            <a:noFill/>
            <a:miter lim="800000"/>
            <a:headEnd/>
            <a:tailEnd/>
          </a:ln>
        </p:spPr>
        <p:txBody>
          <a:bodyPr lIns="90000" tIns="46800" rIns="90000" bIns="46800">
            <a:spAutoFit/>
          </a:bodyPr>
          <a:lstStyle/>
          <a:p>
            <a:pPr defTabSz="449263">
              <a:spcBef>
                <a:spcPts val="17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God</a:t>
            </a:r>
          </a:p>
        </p:txBody>
      </p:sp>
      <p:sp>
        <p:nvSpPr>
          <p:cNvPr id="332815" name="Freeform 16"/>
          <p:cNvSpPr>
            <a:spLocks noChangeArrowheads="1"/>
          </p:cNvSpPr>
          <p:nvPr/>
        </p:nvSpPr>
        <p:spPr bwMode="auto">
          <a:xfrm rot="10800000">
            <a:off x="4267200" y="1285875"/>
            <a:ext cx="1019175" cy="684213"/>
          </a:xfrm>
          <a:custGeom>
            <a:avLst/>
            <a:gdLst>
              <a:gd name="T0" fmla="*/ 2147483647 w 642"/>
              <a:gd name="T1" fmla="*/ 2147483647 h 431"/>
              <a:gd name="T2" fmla="*/ 2147483647 w 642"/>
              <a:gd name="T3" fmla="*/ 2147483647 h 431"/>
              <a:gd name="T4" fmla="*/ 2147483647 w 642"/>
              <a:gd name="T5" fmla="*/ 2147483647 h 431"/>
              <a:gd name="T6" fmla="*/ 2147483647 w 642"/>
              <a:gd name="T7" fmla="*/ 2147483647 h 431"/>
              <a:gd name="T8" fmla="*/ 2147483647 w 642"/>
              <a:gd name="T9" fmla="*/ 2147483647 h 431"/>
              <a:gd name="T10" fmla="*/ 2147483647 w 642"/>
              <a:gd name="T11" fmla="*/ 2147483647 h 431"/>
              <a:gd name="T12" fmla="*/ 2147483647 w 642"/>
              <a:gd name="T13" fmla="*/ 2147483647 h 431"/>
              <a:gd name="T14" fmla="*/ 2147483647 w 642"/>
              <a:gd name="T15" fmla="*/ 2147483647 h 431"/>
              <a:gd name="T16" fmla="*/ 2147483647 w 642"/>
              <a:gd name="T17" fmla="*/ 2147483647 h 431"/>
              <a:gd name="T18" fmla="*/ 2147483647 w 642"/>
              <a:gd name="T19" fmla="*/ 2147483647 h 431"/>
              <a:gd name="T20" fmla="*/ 2147483647 w 642"/>
              <a:gd name="T21" fmla="*/ 2147483647 h 431"/>
              <a:gd name="T22" fmla="*/ 2147483647 w 642"/>
              <a:gd name="T23" fmla="*/ 2147483647 h 431"/>
              <a:gd name="T24" fmla="*/ 2147483647 w 642"/>
              <a:gd name="T25" fmla="*/ 2147483647 h 431"/>
              <a:gd name="T26" fmla="*/ 2147483647 w 642"/>
              <a:gd name="T27" fmla="*/ 2147483647 h 431"/>
              <a:gd name="T28" fmla="*/ 2147483647 w 642"/>
              <a:gd name="T29" fmla="*/ 0 h 431"/>
              <a:gd name="T30" fmla="*/ 2147483647 w 642"/>
              <a:gd name="T31" fmla="*/ 2147483647 h 431"/>
              <a:gd name="T32" fmla="*/ 2147483647 w 642"/>
              <a:gd name="T33" fmla="*/ 2147483647 h 431"/>
              <a:gd name="T34" fmla="*/ 2147483647 w 642"/>
              <a:gd name="T35" fmla="*/ 2147483647 h 431"/>
              <a:gd name="T36" fmla="*/ 2147483647 w 642"/>
              <a:gd name="T37" fmla="*/ 2147483647 h 431"/>
              <a:gd name="T38" fmla="*/ 2147483647 w 642"/>
              <a:gd name="T39" fmla="*/ 2147483647 h 431"/>
              <a:gd name="T40" fmla="*/ 2147483647 w 642"/>
              <a:gd name="T41" fmla="*/ 2147483647 h 431"/>
              <a:gd name="T42" fmla="*/ 2147483647 w 642"/>
              <a:gd name="T43" fmla="*/ 2147483647 h 431"/>
              <a:gd name="T44" fmla="*/ 2147483647 w 642"/>
              <a:gd name="T45" fmla="*/ 2147483647 h 431"/>
              <a:gd name="T46" fmla="*/ 2147483647 w 642"/>
              <a:gd name="T47" fmla="*/ 2147483647 h 431"/>
              <a:gd name="T48" fmla="*/ 2147483647 w 642"/>
              <a:gd name="T49" fmla="*/ 2147483647 h 431"/>
              <a:gd name="T50" fmla="*/ 2147483647 w 642"/>
              <a:gd name="T51" fmla="*/ 2147483647 h 431"/>
              <a:gd name="T52" fmla="*/ 2147483647 w 642"/>
              <a:gd name="T53" fmla="*/ 2147483647 h 431"/>
              <a:gd name="T54" fmla="*/ 2147483647 w 642"/>
              <a:gd name="T55" fmla="*/ 2147483647 h 431"/>
              <a:gd name="T56" fmla="*/ 2147483647 w 642"/>
              <a:gd name="T57" fmla="*/ 2147483647 h 431"/>
              <a:gd name="T58" fmla="*/ 2147483647 w 642"/>
              <a:gd name="T59" fmla="*/ 2147483647 h 431"/>
              <a:gd name="T60" fmla="*/ 2147483647 w 642"/>
              <a:gd name="T61" fmla="*/ 2147483647 h 431"/>
              <a:gd name="T62" fmla="*/ 2147483647 w 642"/>
              <a:gd name="T63" fmla="*/ 2147483647 h 431"/>
              <a:gd name="T64" fmla="*/ 2147483647 w 642"/>
              <a:gd name="T65" fmla="*/ 2147483647 h 431"/>
              <a:gd name="T66" fmla="*/ 2147483647 w 642"/>
              <a:gd name="T67" fmla="*/ 2147483647 h 431"/>
              <a:gd name="T68" fmla="*/ 2147483647 w 642"/>
              <a:gd name="T69" fmla="*/ 2147483647 h 431"/>
              <a:gd name="T70" fmla="*/ 2147483647 w 642"/>
              <a:gd name="T71" fmla="*/ 2147483647 h 431"/>
              <a:gd name="T72" fmla="*/ 2147483647 w 642"/>
              <a:gd name="T73" fmla="*/ 2147483647 h 431"/>
              <a:gd name="T74" fmla="*/ 2147483647 w 642"/>
              <a:gd name="T75" fmla="*/ 2147483647 h 431"/>
              <a:gd name="T76" fmla="*/ 2147483647 w 642"/>
              <a:gd name="T77" fmla="*/ 2147483647 h 431"/>
              <a:gd name="T78" fmla="*/ 2147483647 w 642"/>
              <a:gd name="T79" fmla="*/ 2147483647 h 431"/>
              <a:gd name="T80" fmla="*/ 2147483647 w 642"/>
              <a:gd name="T81" fmla="*/ 2147483647 h 431"/>
              <a:gd name="T82" fmla="*/ 2147483647 w 642"/>
              <a:gd name="T83" fmla="*/ 2147483647 h 431"/>
              <a:gd name="T84" fmla="*/ 2147483647 w 642"/>
              <a:gd name="T85" fmla="*/ 2147483647 h 431"/>
              <a:gd name="T86" fmla="*/ 2147483647 w 642"/>
              <a:gd name="T87" fmla="*/ 2147483647 h 431"/>
              <a:gd name="T88" fmla="*/ 2147483647 w 642"/>
              <a:gd name="T89" fmla="*/ 2147483647 h 431"/>
              <a:gd name="T90" fmla="*/ 2147483647 w 642"/>
              <a:gd name="T91" fmla="*/ 2147483647 h 431"/>
              <a:gd name="T92" fmla="*/ 2147483647 w 642"/>
              <a:gd name="T93" fmla="*/ 2147483647 h 431"/>
              <a:gd name="T94" fmla="*/ 2147483647 w 642"/>
              <a:gd name="T95" fmla="*/ 2147483647 h 431"/>
              <a:gd name="T96" fmla="*/ 2147483647 w 642"/>
              <a:gd name="T97" fmla="*/ 2147483647 h 431"/>
              <a:gd name="T98" fmla="*/ 2147483647 w 642"/>
              <a:gd name="T99" fmla="*/ 2147483647 h 431"/>
              <a:gd name="T100" fmla="*/ 2147483647 w 642"/>
              <a:gd name="T101" fmla="*/ 2147483647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2"/>
              <a:gd name="T154" fmla="*/ 0 h 431"/>
              <a:gd name="T155" fmla="*/ 642 w 642"/>
              <a:gd name="T156" fmla="*/ 431 h 4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2" h="431">
                <a:moveTo>
                  <a:pt x="532" y="244"/>
                </a:moveTo>
                <a:lnTo>
                  <a:pt x="508" y="234"/>
                </a:lnTo>
                <a:lnTo>
                  <a:pt x="484" y="225"/>
                </a:lnTo>
                <a:lnTo>
                  <a:pt x="436" y="211"/>
                </a:lnTo>
                <a:lnTo>
                  <a:pt x="407" y="196"/>
                </a:lnTo>
                <a:lnTo>
                  <a:pt x="388" y="187"/>
                </a:lnTo>
                <a:lnTo>
                  <a:pt x="369" y="172"/>
                </a:lnTo>
                <a:lnTo>
                  <a:pt x="354" y="158"/>
                </a:lnTo>
                <a:lnTo>
                  <a:pt x="345" y="144"/>
                </a:lnTo>
                <a:lnTo>
                  <a:pt x="340" y="129"/>
                </a:lnTo>
                <a:lnTo>
                  <a:pt x="340" y="120"/>
                </a:lnTo>
                <a:lnTo>
                  <a:pt x="345" y="110"/>
                </a:lnTo>
                <a:lnTo>
                  <a:pt x="350" y="96"/>
                </a:lnTo>
                <a:lnTo>
                  <a:pt x="359" y="81"/>
                </a:lnTo>
                <a:lnTo>
                  <a:pt x="374" y="67"/>
                </a:lnTo>
                <a:lnTo>
                  <a:pt x="393" y="57"/>
                </a:lnTo>
                <a:lnTo>
                  <a:pt x="421" y="43"/>
                </a:lnTo>
                <a:lnTo>
                  <a:pt x="441" y="33"/>
                </a:lnTo>
                <a:lnTo>
                  <a:pt x="465" y="24"/>
                </a:lnTo>
                <a:lnTo>
                  <a:pt x="484" y="19"/>
                </a:lnTo>
                <a:lnTo>
                  <a:pt x="508" y="14"/>
                </a:lnTo>
                <a:lnTo>
                  <a:pt x="532" y="14"/>
                </a:lnTo>
                <a:lnTo>
                  <a:pt x="556" y="10"/>
                </a:lnTo>
                <a:lnTo>
                  <a:pt x="575" y="10"/>
                </a:lnTo>
                <a:lnTo>
                  <a:pt x="594" y="10"/>
                </a:lnTo>
                <a:lnTo>
                  <a:pt x="642" y="10"/>
                </a:lnTo>
                <a:lnTo>
                  <a:pt x="608" y="5"/>
                </a:lnTo>
                <a:lnTo>
                  <a:pt x="580" y="5"/>
                </a:lnTo>
                <a:lnTo>
                  <a:pt x="551" y="5"/>
                </a:lnTo>
                <a:lnTo>
                  <a:pt x="522" y="0"/>
                </a:lnTo>
                <a:lnTo>
                  <a:pt x="498" y="0"/>
                </a:lnTo>
                <a:lnTo>
                  <a:pt x="469" y="5"/>
                </a:lnTo>
                <a:lnTo>
                  <a:pt x="441" y="5"/>
                </a:lnTo>
                <a:lnTo>
                  <a:pt x="412" y="5"/>
                </a:lnTo>
                <a:lnTo>
                  <a:pt x="383" y="10"/>
                </a:lnTo>
                <a:lnTo>
                  <a:pt x="345" y="14"/>
                </a:lnTo>
                <a:lnTo>
                  <a:pt x="311" y="19"/>
                </a:lnTo>
                <a:lnTo>
                  <a:pt x="283" y="24"/>
                </a:lnTo>
                <a:lnTo>
                  <a:pt x="254" y="33"/>
                </a:lnTo>
                <a:lnTo>
                  <a:pt x="225" y="43"/>
                </a:lnTo>
                <a:lnTo>
                  <a:pt x="201" y="48"/>
                </a:lnTo>
                <a:lnTo>
                  <a:pt x="182" y="57"/>
                </a:lnTo>
                <a:lnTo>
                  <a:pt x="158" y="67"/>
                </a:lnTo>
                <a:lnTo>
                  <a:pt x="139" y="72"/>
                </a:lnTo>
                <a:lnTo>
                  <a:pt x="120" y="86"/>
                </a:lnTo>
                <a:lnTo>
                  <a:pt x="101" y="91"/>
                </a:lnTo>
                <a:lnTo>
                  <a:pt x="86" y="100"/>
                </a:lnTo>
                <a:lnTo>
                  <a:pt x="67" y="115"/>
                </a:lnTo>
                <a:lnTo>
                  <a:pt x="57" y="124"/>
                </a:lnTo>
                <a:lnTo>
                  <a:pt x="43" y="134"/>
                </a:lnTo>
                <a:lnTo>
                  <a:pt x="33" y="148"/>
                </a:lnTo>
                <a:lnTo>
                  <a:pt x="24" y="158"/>
                </a:lnTo>
                <a:lnTo>
                  <a:pt x="14" y="172"/>
                </a:lnTo>
                <a:lnTo>
                  <a:pt x="10" y="187"/>
                </a:lnTo>
                <a:lnTo>
                  <a:pt x="5" y="201"/>
                </a:lnTo>
                <a:lnTo>
                  <a:pt x="5" y="215"/>
                </a:lnTo>
                <a:lnTo>
                  <a:pt x="0" y="225"/>
                </a:lnTo>
                <a:lnTo>
                  <a:pt x="5" y="239"/>
                </a:lnTo>
                <a:lnTo>
                  <a:pt x="10" y="254"/>
                </a:lnTo>
                <a:lnTo>
                  <a:pt x="10" y="268"/>
                </a:lnTo>
                <a:lnTo>
                  <a:pt x="19" y="282"/>
                </a:lnTo>
                <a:lnTo>
                  <a:pt x="29" y="292"/>
                </a:lnTo>
                <a:lnTo>
                  <a:pt x="38" y="301"/>
                </a:lnTo>
                <a:lnTo>
                  <a:pt x="48" y="316"/>
                </a:lnTo>
                <a:lnTo>
                  <a:pt x="62" y="325"/>
                </a:lnTo>
                <a:lnTo>
                  <a:pt x="77" y="340"/>
                </a:lnTo>
                <a:lnTo>
                  <a:pt x="96" y="349"/>
                </a:lnTo>
                <a:lnTo>
                  <a:pt x="115" y="359"/>
                </a:lnTo>
                <a:lnTo>
                  <a:pt x="129" y="368"/>
                </a:lnTo>
                <a:lnTo>
                  <a:pt x="153" y="378"/>
                </a:lnTo>
                <a:lnTo>
                  <a:pt x="172" y="388"/>
                </a:lnTo>
                <a:lnTo>
                  <a:pt x="192" y="392"/>
                </a:lnTo>
                <a:lnTo>
                  <a:pt x="211" y="402"/>
                </a:lnTo>
                <a:lnTo>
                  <a:pt x="235" y="407"/>
                </a:lnTo>
                <a:lnTo>
                  <a:pt x="254" y="416"/>
                </a:lnTo>
                <a:lnTo>
                  <a:pt x="278" y="416"/>
                </a:lnTo>
                <a:lnTo>
                  <a:pt x="297" y="421"/>
                </a:lnTo>
                <a:lnTo>
                  <a:pt x="311" y="421"/>
                </a:lnTo>
                <a:lnTo>
                  <a:pt x="340" y="426"/>
                </a:lnTo>
                <a:lnTo>
                  <a:pt x="364" y="426"/>
                </a:lnTo>
                <a:lnTo>
                  <a:pt x="383" y="431"/>
                </a:lnTo>
                <a:lnTo>
                  <a:pt x="407" y="426"/>
                </a:lnTo>
                <a:lnTo>
                  <a:pt x="431" y="426"/>
                </a:lnTo>
                <a:lnTo>
                  <a:pt x="460" y="421"/>
                </a:lnTo>
                <a:lnTo>
                  <a:pt x="484" y="421"/>
                </a:lnTo>
                <a:lnTo>
                  <a:pt x="503" y="416"/>
                </a:lnTo>
                <a:lnTo>
                  <a:pt x="522" y="407"/>
                </a:lnTo>
                <a:lnTo>
                  <a:pt x="541" y="402"/>
                </a:lnTo>
                <a:lnTo>
                  <a:pt x="556" y="392"/>
                </a:lnTo>
                <a:lnTo>
                  <a:pt x="575" y="388"/>
                </a:lnTo>
                <a:lnTo>
                  <a:pt x="589" y="378"/>
                </a:lnTo>
                <a:lnTo>
                  <a:pt x="599" y="368"/>
                </a:lnTo>
                <a:lnTo>
                  <a:pt x="608" y="359"/>
                </a:lnTo>
                <a:lnTo>
                  <a:pt x="613" y="344"/>
                </a:lnTo>
                <a:lnTo>
                  <a:pt x="618" y="330"/>
                </a:lnTo>
                <a:lnTo>
                  <a:pt x="618" y="321"/>
                </a:lnTo>
                <a:lnTo>
                  <a:pt x="613" y="306"/>
                </a:lnTo>
                <a:lnTo>
                  <a:pt x="608" y="297"/>
                </a:lnTo>
                <a:lnTo>
                  <a:pt x="599" y="282"/>
                </a:lnTo>
                <a:lnTo>
                  <a:pt x="584" y="273"/>
                </a:lnTo>
                <a:lnTo>
                  <a:pt x="570" y="263"/>
                </a:lnTo>
                <a:lnTo>
                  <a:pt x="551" y="254"/>
                </a:lnTo>
              </a:path>
            </a:pathLst>
          </a:custGeom>
          <a:solidFill>
            <a:srgbClr val="E9C6DE"/>
          </a:solidFill>
          <a:ln w="19050">
            <a:solidFill>
              <a:schemeClr val="tx1"/>
            </a:solidFill>
            <a:round/>
            <a:headEnd/>
            <a:tailEnd/>
          </a:ln>
        </p:spPr>
        <p:txBody>
          <a:bodyPr wrap="none" anchor="ctr"/>
          <a:lstStyle/>
          <a:p>
            <a:endParaRPr lang="en-US"/>
          </a:p>
        </p:txBody>
      </p:sp>
      <p:sp>
        <p:nvSpPr>
          <p:cNvPr id="332816" name="Freeform 17"/>
          <p:cNvSpPr>
            <a:spLocks noChangeArrowheads="1"/>
          </p:cNvSpPr>
          <p:nvPr/>
        </p:nvSpPr>
        <p:spPr bwMode="auto">
          <a:xfrm rot="10800000">
            <a:off x="3838575" y="1285875"/>
            <a:ext cx="1033463" cy="674688"/>
          </a:xfrm>
          <a:custGeom>
            <a:avLst/>
            <a:gdLst>
              <a:gd name="T0" fmla="*/ 2147483647 w 651"/>
              <a:gd name="T1" fmla="*/ 2147483647 h 425"/>
              <a:gd name="T2" fmla="*/ 2147483647 w 651"/>
              <a:gd name="T3" fmla="*/ 2147483647 h 425"/>
              <a:gd name="T4" fmla="*/ 2147483647 w 651"/>
              <a:gd name="T5" fmla="*/ 2147483647 h 425"/>
              <a:gd name="T6" fmla="*/ 2147483647 w 651"/>
              <a:gd name="T7" fmla="*/ 2147483647 h 425"/>
              <a:gd name="T8" fmla="*/ 2147483647 w 651"/>
              <a:gd name="T9" fmla="*/ 2147483647 h 425"/>
              <a:gd name="T10" fmla="*/ 2147483647 w 651"/>
              <a:gd name="T11" fmla="*/ 2147483647 h 425"/>
              <a:gd name="T12" fmla="*/ 2147483647 w 651"/>
              <a:gd name="T13" fmla="*/ 2147483647 h 425"/>
              <a:gd name="T14" fmla="*/ 2147483647 w 651"/>
              <a:gd name="T15" fmla="*/ 2147483647 h 425"/>
              <a:gd name="T16" fmla="*/ 2147483647 w 651"/>
              <a:gd name="T17" fmla="*/ 2147483647 h 425"/>
              <a:gd name="T18" fmla="*/ 2147483647 w 651"/>
              <a:gd name="T19" fmla="*/ 2147483647 h 425"/>
              <a:gd name="T20" fmla="*/ 2147483647 w 651"/>
              <a:gd name="T21" fmla="*/ 2147483647 h 425"/>
              <a:gd name="T22" fmla="*/ 2147483647 w 651"/>
              <a:gd name="T23" fmla="*/ 2147483647 h 425"/>
              <a:gd name="T24" fmla="*/ 0 w 651"/>
              <a:gd name="T25" fmla="*/ 2147483647 h 425"/>
              <a:gd name="T26" fmla="*/ 2147483647 w 651"/>
              <a:gd name="T27" fmla="*/ 2147483647 h 425"/>
              <a:gd name="T28" fmla="*/ 2147483647 w 651"/>
              <a:gd name="T29" fmla="*/ 2147483647 h 425"/>
              <a:gd name="T30" fmla="*/ 2147483647 w 651"/>
              <a:gd name="T31" fmla="*/ 2147483647 h 425"/>
              <a:gd name="T32" fmla="*/ 2147483647 w 651"/>
              <a:gd name="T33" fmla="*/ 2147483647 h 425"/>
              <a:gd name="T34" fmla="*/ 2147483647 w 651"/>
              <a:gd name="T35" fmla="*/ 2147483647 h 425"/>
              <a:gd name="T36" fmla="*/ 2147483647 w 651"/>
              <a:gd name="T37" fmla="*/ 2147483647 h 425"/>
              <a:gd name="T38" fmla="*/ 2147483647 w 651"/>
              <a:gd name="T39" fmla="*/ 2147483647 h 425"/>
              <a:gd name="T40" fmla="*/ 2147483647 w 651"/>
              <a:gd name="T41" fmla="*/ 2147483647 h 425"/>
              <a:gd name="T42" fmla="*/ 2147483647 w 651"/>
              <a:gd name="T43" fmla="*/ 2147483647 h 425"/>
              <a:gd name="T44" fmla="*/ 2147483647 w 651"/>
              <a:gd name="T45" fmla="*/ 2147483647 h 425"/>
              <a:gd name="T46" fmla="*/ 2147483647 w 651"/>
              <a:gd name="T47" fmla="*/ 2147483647 h 425"/>
              <a:gd name="T48" fmla="*/ 2147483647 w 651"/>
              <a:gd name="T49" fmla="*/ 2147483647 h 425"/>
              <a:gd name="T50" fmla="*/ 2147483647 w 651"/>
              <a:gd name="T51" fmla="*/ 2147483647 h 425"/>
              <a:gd name="T52" fmla="*/ 2147483647 w 651"/>
              <a:gd name="T53" fmla="*/ 2147483647 h 425"/>
              <a:gd name="T54" fmla="*/ 2147483647 w 651"/>
              <a:gd name="T55" fmla="*/ 2147483647 h 425"/>
              <a:gd name="T56" fmla="*/ 2147483647 w 651"/>
              <a:gd name="T57" fmla="*/ 2147483647 h 425"/>
              <a:gd name="T58" fmla="*/ 2147483647 w 651"/>
              <a:gd name="T59" fmla="*/ 2147483647 h 425"/>
              <a:gd name="T60" fmla="*/ 2147483647 w 651"/>
              <a:gd name="T61" fmla="*/ 2147483647 h 425"/>
              <a:gd name="T62" fmla="*/ 2147483647 w 651"/>
              <a:gd name="T63" fmla="*/ 2147483647 h 425"/>
              <a:gd name="T64" fmla="*/ 2147483647 w 651"/>
              <a:gd name="T65" fmla="*/ 2147483647 h 425"/>
              <a:gd name="T66" fmla="*/ 2147483647 w 651"/>
              <a:gd name="T67" fmla="*/ 2147483647 h 425"/>
              <a:gd name="T68" fmla="*/ 2147483647 w 651"/>
              <a:gd name="T69" fmla="*/ 2147483647 h 425"/>
              <a:gd name="T70" fmla="*/ 2147483647 w 651"/>
              <a:gd name="T71" fmla="*/ 2147483647 h 425"/>
              <a:gd name="T72" fmla="*/ 2147483647 w 651"/>
              <a:gd name="T73" fmla="*/ 2147483647 h 425"/>
              <a:gd name="T74" fmla="*/ 2147483647 w 651"/>
              <a:gd name="T75" fmla="*/ 2147483647 h 425"/>
              <a:gd name="T76" fmla="*/ 2147483647 w 651"/>
              <a:gd name="T77" fmla="*/ 2147483647 h 425"/>
              <a:gd name="T78" fmla="*/ 2147483647 w 651"/>
              <a:gd name="T79" fmla="*/ 0 h 425"/>
              <a:gd name="T80" fmla="*/ 2147483647 w 651"/>
              <a:gd name="T81" fmla="*/ 0 h 425"/>
              <a:gd name="T82" fmla="*/ 2147483647 w 651"/>
              <a:gd name="T83" fmla="*/ 2147483647 h 425"/>
              <a:gd name="T84" fmla="*/ 2147483647 w 651"/>
              <a:gd name="T85" fmla="*/ 2147483647 h 425"/>
              <a:gd name="T86" fmla="*/ 2147483647 w 651"/>
              <a:gd name="T87" fmla="*/ 2147483647 h 425"/>
              <a:gd name="T88" fmla="*/ 2147483647 w 651"/>
              <a:gd name="T89" fmla="*/ 2147483647 h 425"/>
              <a:gd name="T90" fmla="*/ 2147483647 w 651"/>
              <a:gd name="T91" fmla="*/ 2147483647 h 425"/>
              <a:gd name="T92" fmla="*/ 2147483647 w 651"/>
              <a:gd name="T93" fmla="*/ 2147483647 h 425"/>
              <a:gd name="T94" fmla="*/ 2147483647 w 651"/>
              <a:gd name="T95" fmla="*/ 2147483647 h 425"/>
              <a:gd name="T96" fmla="*/ 2147483647 w 651"/>
              <a:gd name="T97" fmla="*/ 2147483647 h 425"/>
              <a:gd name="T98" fmla="*/ 2147483647 w 651"/>
              <a:gd name="T99" fmla="*/ 2147483647 h 425"/>
              <a:gd name="T100" fmla="*/ 2147483647 w 651"/>
              <a:gd name="T101" fmla="*/ 2147483647 h 4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51"/>
              <a:gd name="T154" fmla="*/ 0 h 425"/>
              <a:gd name="T155" fmla="*/ 651 w 651"/>
              <a:gd name="T156" fmla="*/ 425 h 4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51" h="425">
                <a:moveTo>
                  <a:pt x="115" y="186"/>
                </a:moveTo>
                <a:lnTo>
                  <a:pt x="138" y="196"/>
                </a:lnTo>
                <a:lnTo>
                  <a:pt x="162" y="205"/>
                </a:lnTo>
                <a:lnTo>
                  <a:pt x="215" y="220"/>
                </a:lnTo>
                <a:lnTo>
                  <a:pt x="239" y="229"/>
                </a:lnTo>
                <a:lnTo>
                  <a:pt x="258" y="239"/>
                </a:lnTo>
                <a:lnTo>
                  <a:pt x="277" y="258"/>
                </a:lnTo>
                <a:lnTo>
                  <a:pt x="292" y="272"/>
                </a:lnTo>
                <a:lnTo>
                  <a:pt x="301" y="282"/>
                </a:lnTo>
                <a:lnTo>
                  <a:pt x="306" y="296"/>
                </a:lnTo>
                <a:lnTo>
                  <a:pt x="306" y="311"/>
                </a:lnTo>
                <a:lnTo>
                  <a:pt x="301" y="320"/>
                </a:lnTo>
                <a:lnTo>
                  <a:pt x="297" y="334"/>
                </a:lnTo>
                <a:lnTo>
                  <a:pt x="287" y="349"/>
                </a:lnTo>
                <a:lnTo>
                  <a:pt x="273" y="358"/>
                </a:lnTo>
                <a:lnTo>
                  <a:pt x="253" y="373"/>
                </a:lnTo>
                <a:lnTo>
                  <a:pt x="229" y="387"/>
                </a:lnTo>
                <a:lnTo>
                  <a:pt x="206" y="397"/>
                </a:lnTo>
                <a:lnTo>
                  <a:pt x="186" y="401"/>
                </a:lnTo>
                <a:lnTo>
                  <a:pt x="162" y="406"/>
                </a:lnTo>
                <a:lnTo>
                  <a:pt x="138" y="411"/>
                </a:lnTo>
                <a:lnTo>
                  <a:pt x="115" y="416"/>
                </a:lnTo>
                <a:lnTo>
                  <a:pt x="91" y="416"/>
                </a:lnTo>
                <a:lnTo>
                  <a:pt x="71" y="421"/>
                </a:lnTo>
                <a:lnTo>
                  <a:pt x="52" y="421"/>
                </a:lnTo>
                <a:lnTo>
                  <a:pt x="0" y="416"/>
                </a:lnTo>
                <a:lnTo>
                  <a:pt x="38" y="421"/>
                </a:lnTo>
                <a:lnTo>
                  <a:pt x="67" y="421"/>
                </a:lnTo>
                <a:lnTo>
                  <a:pt x="95" y="425"/>
                </a:lnTo>
                <a:lnTo>
                  <a:pt x="124" y="425"/>
                </a:lnTo>
                <a:lnTo>
                  <a:pt x="148" y="425"/>
                </a:lnTo>
                <a:lnTo>
                  <a:pt x="177" y="425"/>
                </a:lnTo>
                <a:lnTo>
                  <a:pt x="206" y="421"/>
                </a:lnTo>
                <a:lnTo>
                  <a:pt x="234" y="421"/>
                </a:lnTo>
                <a:lnTo>
                  <a:pt x="268" y="416"/>
                </a:lnTo>
                <a:lnTo>
                  <a:pt x="301" y="411"/>
                </a:lnTo>
                <a:lnTo>
                  <a:pt x="335" y="406"/>
                </a:lnTo>
                <a:lnTo>
                  <a:pt x="364" y="401"/>
                </a:lnTo>
                <a:lnTo>
                  <a:pt x="392" y="397"/>
                </a:lnTo>
                <a:lnTo>
                  <a:pt x="426" y="387"/>
                </a:lnTo>
                <a:lnTo>
                  <a:pt x="450" y="378"/>
                </a:lnTo>
                <a:lnTo>
                  <a:pt x="474" y="373"/>
                </a:lnTo>
                <a:lnTo>
                  <a:pt x="493" y="363"/>
                </a:lnTo>
                <a:lnTo>
                  <a:pt x="517" y="354"/>
                </a:lnTo>
                <a:lnTo>
                  <a:pt x="531" y="344"/>
                </a:lnTo>
                <a:lnTo>
                  <a:pt x="550" y="334"/>
                </a:lnTo>
                <a:lnTo>
                  <a:pt x="565" y="325"/>
                </a:lnTo>
                <a:lnTo>
                  <a:pt x="584" y="315"/>
                </a:lnTo>
                <a:lnTo>
                  <a:pt x="594" y="306"/>
                </a:lnTo>
                <a:lnTo>
                  <a:pt x="608" y="291"/>
                </a:lnTo>
                <a:lnTo>
                  <a:pt x="617" y="282"/>
                </a:lnTo>
                <a:lnTo>
                  <a:pt x="632" y="268"/>
                </a:lnTo>
                <a:lnTo>
                  <a:pt x="637" y="253"/>
                </a:lnTo>
                <a:lnTo>
                  <a:pt x="646" y="244"/>
                </a:lnTo>
                <a:lnTo>
                  <a:pt x="646" y="224"/>
                </a:lnTo>
                <a:lnTo>
                  <a:pt x="651" y="215"/>
                </a:lnTo>
                <a:lnTo>
                  <a:pt x="651" y="201"/>
                </a:lnTo>
                <a:lnTo>
                  <a:pt x="651" y="191"/>
                </a:lnTo>
                <a:lnTo>
                  <a:pt x="646" y="177"/>
                </a:lnTo>
                <a:lnTo>
                  <a:pt x="641" y="162"/>
                </a:lnTo>
                <a:lnTo>
                  <a:pt x="632" y="148"/>
                </a:lnTo>
                <a:lnTo>
                  <a:pt x="627" y="134"/>
                </a:lnTo>
                <a:lnTo>
                  <a:pt x="617" y="124"/>
                </a:lnTo>
                <a:lnTo>
                  <a:pt x="603" y="114"/>
                </a:lnTo>
                <a:lnTo>
                  <a:pt x="589" y="100"/>
                </a:lnTo>
                <a:lnTo>
                  <a:pt x="574" y="90"/>
                </a:lnTo>
                <a:lnTo>
                  <a:pt x="555" y="76"/>
                </a:lnTo>
                <a:lnTo>
                  <a:pt x="536" y="67"/>
                </a:lnTo>
                <a:lnTo>
                  <a:pt x="522" y="57"/>
                </a:lnTo>
                <a:lnTo>
                  <a:pt x="498" y="47"/>
                </a:lnTo>
                <a:lnTo>
                  <a:pt x="479" y="43"/>
                </a:lnTo>
                <a:lnTo>
                  <a:pt x="459" y="33"/>
                </a:lnTo>
                <a:lnTo>
                  <a:pt x="440" y="23"/>
                </a:lnTo>
                <a:lnTo>
                  <a:pt x="416" y="19"/>
                </a:lnTo>
                <a:lnTo>
                  <a:pt x="392" y="14"/>
                </a:lnTo>
                <a:lnTo>
                  <a:pt x="373" y="9"/>
                </a:lnTo>
                <a:lnTo>
                  <a:pt x="354" y="4"/>
                </a:lnTo>
                <a:lnTo>
                  <a:pt x="335" y="4"/>
                </a:lnTo>
                <a:lnTo>
                  <a:pt x="306" y="0"/>
                </a:lnTo>
                <a:lnTo>
                  <a:pt x="287" y="0"/>
                </a:lnTo>
                <a:lnTo>
                  <a:pt x="263" y="0"/>
                </a:lnTo>
                <a:lnTo>
                  <a:pt x="244" y="0"/>
                </a:lnTo>
                <a:lnTo>
                  <a:pt x="215" y="4"/>
                </a:lnTo>
                <a:lnTo>
                  <a:pt x="186" y="4"/>
                </a:lnTo>
                <a:lnTo>
                  <a:pt x="162" y="9"/>
                </a:lnTo>
                <a:lnTo>
                  <a:pt x="143" y="14"/>
                </a:lnTo>
                <a:lnTo>
                  <a:pt x="124" y="19"/>
                </a:lnTo>
                <a:lnTo>
                  <a:pt x="105" y="23"/>
                </a:lnTo>
                <a:lnTo>
                  <a:pt x="86" y="33"/>
                </a:lnTo>
                <a:lnTo>
                  <a:pt x="71" y="43"/>
                </a:lnTo>
                <a:lnTo>
                  <a:pt x="57" y="52"/>
                </a:lnTo>
                <a:lnTo>
                  <a:pt x="43" y="62"/>
                </a:lnTo>
                <a:lnTo>
                  <a:pt x="38" y="71"/>
                </a:lnTo>
                <a:lnTo>
                  <a:pt x="28" y="81"/>
                </a:lnTo>
                <a:lnTo>
                  <a:pt x="28" y="95"/>
                </a:lnTo>
                <a:lnTo>
                  <a:pt x="24" y="105"/>
                </a:lnTo>
                <a:lnTo>
                  <a:pt x="28" y="119"/>
                </a:lnTo>
                <a:lnTo>
                  <a:pt x="38" y="134"/>
                </a:lnTo>
                <a:lnTo>
                  <a:pt x="47" y="143"/>
                </a:lnTo>
                <a:lnTo>
                  <a:pt x="57" y="153"/>
                </a:lnTo>
                <a:lnTo>
                  <a:pt x="71" y="162"/>
                </a:lnTo>
                <a:lnTo>
                  <a:pt x="95" y="177"/>
                </a:lnTo>
                <a:lnTo>
                  <a:pt x="115" y="186"/>
                </a:lnTo>
                <a:close/>
              </a:path>
            </a:pathLst>
          </a:custGeom>
          <a:solidFill>
            <a:srgbClr val="265AA9"/>
          </a:solidFill>
          <a:ln w="19050">
            <a:solidFill>
              <a:schemeClr val="tx1"/>
            </a:solidFill>
            <a:round/>
            <a:headEnd/>
            <a:tailEnd/>
          </a:ln>
        </p:spPr>
        <p:txBody>
          <a:bodyPr wrap="none" anchor="ctr"/>
          <a:lstStyle/>
          <a:p>
            <a:endParaRPr lang="en-US"/>
          </a:p>
        </p:txBody>
      </p:sp>
      <p:sp>
        <p:nvSpPr>
          <p:cNvPr id="332817" name="Line 19"/>
          <p:cNvSpPr>
            <a:spLocks noChangeShapeType="1"/>
          </p:cNvSpPr>
          <p:nvPr/>
        </p:nvSpPr>
        <p:spPr bwMode="auto">
          <a:xfrm>
            <a:off x="4572000" y="2000250"/>
            <a:ext cx="1588" cy="288925"/>
          </a:xfrm>
          <a:prstGeom prst="line">
            <a:avLst/>
          </a:prstGeom>
          <a:noFill/>
          <a:ln w="38160">
            <a:solidFill>
              <a:schemeClr val="tx1"/>
            </a:solidFill>
            <a:miter lim="800000"/>
            <a:headEnd/>
            <a:tailEnd type="triangle" w="med" len="med"/>
          </a:ln>
        </p:spPr>
        <p:txBody>
          <a:bodyPr/>
          <a:lstStyle/>
          <a:p>
            <a:endParaRPr lang="en-US"/>
          </a:p>
        </p:txBody>
      </p:sp>
      <p:sp>
        <p:nvSpPr>
          <p:cNvPr id="332818" name="Freeform 21"/>
          <p:cNvSpPr>
            <a:spLocks noChangeArrowheads="1"/>
          </p:cNvSpPr>
          <p:nvPr/>
        </p:nvSpPr>
        <p:spPr bwMode="auto">
          <a:xfrm rot="10800000">
            <a:off x="4357688" y="2286000"/>
            <a:ext cx="836612" cy="501650"/>
          </a:xfrm>
          <a:custGeom>
            <a:avLst/>
            <a:gdLst>
              <a:gd name="T0" fmla="*/ 2147483647 w 642"/>
              <a:gd name="T1" fmla="*/ 2147483647 h 431"/>
              <a:gd name="T2" fmla="*/ 2147483647 w 642"/>
              <a:gd name="T3" fmla="*/ 2147483647 h 431"/>
              <a:gd name="T4" fmla="*/ 2147483647 w 642"/>
              <a:gd name="T5" fmla="*/ 2147483647 h 431"/>
              <a:gd name="T6" fmla="*/ 2147483647 w 642"/>
              <a:gd name="T7" fmla="*/ 2147483647 h 431"/>
              <a:gd name="T8" fmla="*/ 2147483647 w 642"/>
              <a:gd name="T9" fmla="*/ 2147483647 h 431"/>
              <a:gd name="T10" fmla="*/ 2147483647 w 642"/>
              <a:gd name="T11" fmla="*/ 2147483647 h 431"/>
              <a:gd name="T12" fmla="*/ 2147483647 w 642"/>
              <a:gd name="T13" fmla="*/ 2147483647 h 431"/>
              <a:gd name="T14" fmla="*/ 2147483647 w 642"/>
              <a:gd name="T15" fmla="*/ 2147483647 h 431"/>
              <a:gd name="T16" fmla="*/ 2147483647 w 642"/>
              <a:gd name="T17" fmla="*/ 2147483647 h 431"/>
              <a:gd name="T18" fmla="*/ 2147483647 w 642"/>
              <a:gd name="T19" fmla="*/ 2147483647 h 431"/>
              <a:gd name="T20" fmla="*/ 2147483647 w 642"/>
              <a:gd name="T21" fmla="*/ 2147483647 h 431"/>
              <a:gd name="T22" fmla="*/ 2147483647 w 642"/>
              <a:gd name="T23" fmla="*/ 2147483647 h 431"/>
              <a:gd name="T24" fmla="*/ 2147483647 w 642"/>
              <a:gd name="T25" fmla="*/ 2147483647 h 431"/>
              <a:gd name="T26" fmla="*/ 2147483647 w 642"/>
              <a:gd name="T27" fmla="*/ 2147483647 h 431"/>
              <a:gd name="T28" fmla="*/ 2147483647 w 642"/>
              <a:gd name="T29" fmla="*/ 0 h 431"/>
              <a:gd name="T30" fmla="*/ 2147483647 w 642"/>
              <a:gd name="T31" fmla="*/ 2147483647 h 431"/>
              <a:gd name="T32" fmla="*/ 2147483647 w 642"/>
              <a:gd name="T33" fmla="*/ 2147483647 h 431"/>
              <a:gd name="T34" fmla="*/ 2147483647 w 642"/>
              <a:gd name="T35" fmla="*/ 2147483647 h 431"/>
              <a:gd name="T36" fmla="*/ 2147483647 w 642"/>
              <a:gd name="T37" fmla="*/ 2147483647 h 431"/>
              <a:gd name="T38" fmla="*/ 2147483647 w 642"/>
              <a:gd name="T39" fmla="*/ 2147483647 h 431"/>
              <a:gd name="T40" fmla="*/ 2147483647 w 642"/>
              <a:gd name="T41" fmla="*/ 2147483647 h 431"/>
              <a:gd name="T42" fmla="*/ 2147483647 w 642"/>
              <a:gd name="T43" fmla="*/ 2147483647 h 431"/>
              <a:gd name="T44" fmla="*/ 2147483647 w 642"/>
              <a:gd name="T45" fmla="*/ 2147483647 h 431"/>
              <a:gd name="T46" fmla="*/ 2147483647 w 642"/>
              <a:gd name="T47" fmla="*/ 2147483647 h 431"/>
              <a:gd name="T48" fmla="*/ 2147483647 w 642"/>
              <a:gd name="T49" fmla="*/ 2147483647 h 431"/>
              <a:gd name="T50" fmla="*/ 2147483647 w 642"/>
              <a:gd name="T51" fmla="*/ 2147483647 h 431"/>
              <a:gd name="T52" fmla="*/ 2147483647 w 642"/>
              <a:gd name="T53" fmla="*/ 2147483647 h 431"/>
              <a:gd name="T54" fmla="*/ 2147483647 w 642"/>
              <a:gd name="T55" fmla="*/ 2147483647 h 431"/>
              <a:gd name="T56" fmla="*/ 2147483647 w 642"/>
              <a:gd name="T57" fmla="*/ 2147483647 h 431"/>
              <a:gd name="T58" fmla="*/ 2147483647 w 642"/>
              <a:gd name="T59" fmla="*/ 2147483647 h 431"/>
              <a:gd name="T60" fmla="*/ 2147483647 w 642"/>
              <a:gd name="T61" fmla="*/ 2147483647 h 431"/>
              <a:gd name="T62" fmla="*/ 2147483647 w 642"/>
              <a:gd name="T63" fmla="*/ 2147483647 h 431"/>
              <a:gd name="T64" fmla="*/ 2147483647 w 642"/>
              <a:gd name="T65" fmla="*/ 2147483647 h 431"/>
              <a:gd name="T66" fmla="*/ 2147483647 w 642"/>
              <a:gd name="T67" fmla="*/ 2147483647 h 431"/>
              <a:gd name="T68" fmla="*/ 2147483647 w 642"/>
              <a:gd name="T69" fmla="*/ 2147483647 h 431"/>
              <a:gd name="T70" fmla="*/ 2147483647 w 642"/>
              <a:gd name="T71" fmla="*/ 2147483647 h 431"/>
              <a:gd name="T72" fmla="*/ 2147483647 w 642"/>
              <a:gd name="T73" fmla="*/ 2147483647 h 431"/>
              <a:gd name="T74" fmla="*/ 2147483647 w 642"/>
              <a:gd name="T75" fmla="*/ 2147483647 h 431"/>
              <a:gd name="T76" fmla="*/ 2147483647 w 642"/>
              <a:gd name="T77" fmla="*/ 2147483647 h 431"/>
              <a:gd name="T78" fmla="*/ 2147483647 w 642"/>
              <a:gd name="T79" fmla="*/ 2147483647 h 431"/>
              <a:gd name="T80" fmla="*/ 2147483647 w 642"/>
              <a:gd name="T81" fmla="*/ 2147483647 h 431"/>
              <a:gd name="T82" fmla="*/ 2147483647 w 642"/>
              <a:gd name="T83" fmla="*/ 2147483647 h 431"/>
              <a:gd name="T84" fmla="*/ 2147483647 w 642"/>
              <a:gd name="T85" fmla="*/ 2147483647 h 431"/>
              <a:gd name="T86" fmla="*/ 2147483647 w 642"/>
              <a:gd name="T87" fmla="*/ 2147483647 h 431"/>
              <a:gd name="T88" fmla="*/ 2147483647 w 642"/>
              <a:gd name="T89" fmla="*/ 2147483647 h 431"/>
              <a:gd name="T90" fmla="*/ 2147483647 w 642"/>
              <a:gd name="T91" fmla="*/ 2147483647 h 431"/>
              <a:gd name="T92" fmla="*/ 2147483647 w 642"/>
              <a:gd name="T93" fmla="*/ 2147483647 h 431"/>
              <a:gd name="T94" fmla="*/ 2147483647 w 642"/>
              <a:gd name="T95" fmla="*/ 2147483647 h 431"/>
              <a:gd name="T96" fmla="*/ 2147483647 w 642"/>
              <a:gd name="T97" fmla="*/ 2147483647 h 431"/>
              <a:gd name="T98" fmla="*/ 2147483647 w 642"/>
              <a:gd name="T99" fmla="*/ 2147483647 h 431"/>
              <a:gd name="T100" fmla="*/ 2147483647 w 642"/>
              <a:gd name="T101" fmla="*/ 2147483647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2"/>
              <a:gd name="T154" fmla="*/ 0 h 431"/>
              <a:gd name="T155" fmla="*/ 642 w 642"/>
              <a:gd name="T156" fmla="*/ 431 h 4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2" h="431">
                <a:moveTo>
                  <a:pt x="532" y="244"/>
                </a:moveTo>
                <a:lnTo>
                  <a:pt x="508" y="234"/>
                </a:lnTo>
                <a:lnTo>
                  <a:pt x="484" y="225"/>
                </a:lnTo>
                <a:lnTo>
                  <a:pt x="436" y="211"/>
                </a:lnTo>
                <a:lnTo>
                  <a:pt x="407" y="196"/>
                </a:lnTo>
                <a:lnTo>
                  <a:pt x="388" y="187"/>
                </a:lnTo>
                <a:lnTo>
                  <a:pt x="369" y="172"/>
                </a:lnTo>
                <a:lnTo>
                  <a:pt x="354" y="158"/>
                </a:lnTo>
                <a:lnTo>
                  <a:pt x="345" y="144"/>
                </a:lnTo>
                <a:lnTo>
                  <a:pt x="340" y="129"/>
                </a:lnTo>
                <a:lnTo>
                  <a:pt x="340" y="120"/>
                </a:lnTo>
                <a:lnTo>
                  <a:pt x="345" y="110"/>
                </a:lnTo>
                <a:lnTo>
                  <a:pt x="350" y="96"/>
                </a:lnTo>
                <a:lnTo>
                  <a:pt x="359" y="81"/>
                </a:lnTo>
                <a:lnTo>
                  <a:pt x="374" y="67"/>
                </a:lnTo>
                <a:lnTo>
                  <a:pt x="393" y="57"/>
                </a:lnTo>
                <a:lnTo>
                  <a:pt x="421" y="43"/>
                </a:lnTo>
                <a:lnTo>
                  <a:pt x="441" y="33"/>
                </a:lnTo>
                <a:lnTo>
                  <a:pt x="465" y="24"/>
                </a:lnTo>
                <a:lnTo>
                  <a:pt x="484" y="19"/>
                </a:lnTo>
                <a:lnTo>
                  <a:pt x="508" y="14"/>
                </a:lnTo>
                <a:lnTo>
                  <a:pt x="532" y="14"/>
                </a:lnTo>
                <a:lnTo>
                  <a:pt x="556" y="10"/>
                </a:lnTo>
                <a:lnTo>
                  <a:pt x="575" y="10"/>
                </a:lnTo>
                <a:lnTo>
                  <a:pt x="594" y="10"/>
                </a:lnTo>
                <a:lnTo>
                  <a:pt x="642" y="10"/>
                </a:lnTo>
                <a:lnTo>
                  <a:pt x="608" y="5"/>
                </a:lnTo>
                <a:lnTo>
                  <a:pt x="580" y="5"/>
                </a:lnTo>
                <a:lnTo>
                  <a:pt x="551" y="5"/>
                </a:lnTo>
                <a:lnTo>
                  <a:pt x="522" y="0"/>
                </a:lnTo>
                <a:lnTo>
                  <a:pt x="498" y="0"/>
                </a:lnTo>
                <a:lnTo>
                  <a:pt x="469" y="5"/>
                </a:lnTo>
                <a:lnTo>
                  <a:pt x="441" y="5"/>
                </a:lnTo>
                <a:lnTo>
                  <a:pt x="412" y="5"/>
                </a:lnTo>
                <a:lnTo>
                  <a:pt x="383" y="10"/>
                </a:lnTo>
                <a:lnTo>
                  <a:pt x="345" y="14"/>
                </a:lnTo>
                <a:lnTo>
                  <a:pt x="311" y="19"/>
                </a:lnTo>
                <a:lnTo>
                  <a:pt x="283" y="24"/>
                </a:lnTo>
                <a:lnTo>
                  <a:pt x="254" y="33"/>
                </a:lnTo>
                <a:lnTo>
                  <a:pt x="225" y="43"/>
                </a:lnTo>
                <a:lnTo>
                  <a:pt x="201" y="48"/>
                </a:lnTo>
                <a:lnTo>
                  <a:pt x="182" y="57"/>
                </a:lnTo>
                <a:lnTo>
                  <a:pt x="158" y="67"/>
                </a:lnTo>
                <a:lnTo>
                  <a:pt x="139" y="72"/>
                </a:lnTo>
                <a:lnTo>
                  <a:pt x="120" y="86"/>
                </a:lnTo>
                <a:lnTo>
                  <a:pt x="101" y="91"/>
                </a:lnTo>
                <a:lnTo>
                  <a:pt x="86" y="100"/>
                </a:lnTo>
                <a:lnTo>
                  <a:pt x="67" y="115"/>
                </a:lnTo>
                <a:lnTo>
                  <a:pt x="57" y="124"/>
                </a:lnTo>
                <a:lnTo>
                  <a:pt x="43" y="134"/>
                </a:lnTo>
                <a:lnTo>
                  <a:pt x="33" y="148"/>
                </a:lnTo>
                <a:lnTo>
                  <a:pt x="24" y="158"/>
                </a:lnTo>
                <a:lnTo>
                  <a:pt x="14" y="172"/>
                </a:lnTo>
                <a:lnTo>
                  <a:pt x="10" y="187"/>
                </a:lnTo>
                <a:lnTo>
                  <a:pt x="5" y="201"/>
                </a:lnTo>
                <a:lnTo>
                  <a:pt x="5" y="215"/>
                </a:lnTo>
                <a:lnTo>
                  <a:pt x="0" y="225"/>
                </a:lnTo>
                <a:lnTo>
                  <a:pt x="5" y="239"/>
                </a:lnTo>
                <a:lnTo>
                  <a:pt x="10" y="254"/>
                </a:lnTo>
                <a:lnTo>
                  <a:pt x="10" y="268"/>
                </a:lnTo>
                <a:lnTo>
                  <a:pt x="19" y="282"/>
                </a:lnTo>
                <a:lnTo>
                  <a:pt x="29" y="292"/>
                </a:lnTo>
                <a:lnTo>
                  <a:pt x="38" y="301"/>
                </a:lnTo>
                <a:lnTo>
                  <a:pt x="48" y="316"/>
                </a:lnTo>
                <a:lnTo>
                  <a:pt x="62" y="325"/>
                </a:lnTo>
                <a:lnTo>
                  <a:pt x="77" y="340"/>
                </a:lnTo>
                <a:lnTo>
                  <a:pt x="96" y="349"/>
                </a:lnTo>
                <a:lnTo>
                  <a:pt x="115" y="359"/>
                </a:lnTo>
                <a:lnTo>
                  <a:pt x="129" y="368"/>
                </a:lnTo>
                <a:lnTo>
                  <a:pt x="153" y="378"/>
                </a:lnTo>
                <a:lnTo>
                  <a:pt x="172" y="388"/>
                </a:lnTo>
                <a:lnTo>
                  <a:pt x="192" y="392"/>
                </a:lnTo>
                <a:lnTo>
                  <a:pt x="211" y="402"/>
                </a:lnTo>
                <a:lnTo>
                  <a:pt x="235" y="407"/>
                </a:lnTo>
                <a:lnTo>
                  <a:pt x="254" y="416"/>
                </a:lnTo>
                <a:lnTo>
                  <a:pt x="278" y="416"/>
                </a:lnTo>
                <a:lnTo>
                  <a:pt x="297" y="421"/>
                </a:lnTo>
                <a:lnTo>
                  <a:pt x="311" y="421"/>
                </a:lnTo>
                <a:lnTo>
                  <a:pt x="340" y="426"/>
                </a:lnTo>
                <a:lnTo>
                  <a:pt x="364" y="426"/>
                </a:lnTo>
                <a:lnTo>
                  <a:pt x="383" y="431"/>
                </a:lnTo>
                <a:lnTo>
                  <a:pt x="407" y="426"/>
                </a:lnTo>
                <a:lnTo>
                  <a:pt x="431" y="426"/>
                </a:lnTo>
                <a:lnTo>
                  <a:pt x="460" y="421"/>
                </a:lnTo>
                <a:lnTo>
                  <a:pt x="484" y="421"/>
                </a:lnTo>
                <a:lnTo>
                  <a:pt x="503" y="416"/>
                </a:lnTo>
                <a:lnTo>
                  <a:pt x="522" y="407"/>
                </a:lnTo>
                <a:lnTo>
                  <a:pt x="541" y="402"/>
                </a:lnTo>
                <a:lnTo>
                  <a:pt x="556" y="392"/>
                </a:lnTo>
                <a:lnTo>
                  <a:pt x="575" y="388"/>
                </a:lnTo>
                <a:lnTo>
                  <a:pt x="589" y="378"/>
                </a:lnTo>
                <a:lnTo>
                  <a:pt x="599" y="368"/>
                </a:lnTo>
                <a:lnTo>
                  <a:pt x="608" y="359"/>
                </a:lnTo>
                <a:lnTo>
                  <a:pt x="613" y="344"/>
                </a:lnTo>
                <a:lnTo>
                  <a:pt x="618" y="330"/>
                </a:lnTo>
                <a:lnTo>
                  <a:pt x="618" y="321"/>
                </a:lnTo>
                <a:lnTo>
                  <a:pt x="613" y="306"/>
                </a:lnTo>
                <a:lnTo>
                  <a:pt x="608" y="297"/>
                </a:lnTo>
                <a:lnTo>
                  <a:pt x="599" y="282"/>
                </a:lnTo>
                <a:lnTo>
                  <a:pt x="584" y="273"/>
                </a:lnTo>
                <a:lnTo>
                  <a:pt x="570" y="263"/>
                </a:lnTo>
                <a:lnTo>
                  <a:pt x="551" y="254"/>
                </a:lnTo>
              </a:path>
            </a:pathLst>
          </a:custGeom>
          <a:solidFill>
            <a:srgbClr val="E9C6DE"/>
          </a:solidFill>
          <a:ln w="9525">
            <a:noFill/>
            <a:round/>
            <a:headEnd/>
            <a:tailEnd/>
          </a:ln>
        </p:spPr>
        <p:txBody>
          <a:bodyPr wrap="none" anchor="ctr"/>
          <a:lstStyle/>
          <a:p>
            <a:endParaRPr lang="en-US"/>
          </a:p>
        </p:txBody>
      </p:sp>
      <p:sp>
        <p:nvSpPr>
          <p:cNvPr id="332819" name="Freeform 22"/>
          <p:cNvSpPr>
            <a:spLocks noChangeArrowheads="1"/>
          </p:cNvSpPr>
          <p:nvPr/>
        </p:nvSpPr>
        <p:spPr bwMode="auto">
          <a:xfrm rot="10800000">
            <a:off x="4000500" y="2286000"/>
            <a:ext cx="849313" cy="495300"/>
          </a:xfrm>
          <a:custGeom>
            <a:avLst/>
            <a:gdLst>
              <a:gd name="T0" fmla="*/ 2147483647 w 651"/>
              <a:gd name="T1" fmla="*/ 2147483647 h 425"/>
              <a:gd name="T2" fmla="*/ 2147483647 w 651"/>
              <a:gd name="T3" fmla="*/ 2147483647 h 425"/>
              <a:gd name="T4" fmla="*/ 2147483647 w 651"/>
              <a:gd name="T5" fmla="*/ 2147483647 h 425"/>
              <a:gd name="T6" fmla="*/ 2147483647 w 651"/>
              <a:gd name="T7" fmla="*/ 2147483647 h 425"/>
              <a:gd name="T8" fmla="*/ 2147483647 w 651"/>
              <a:gd name="T9" fmla="*/ 2147483647 h 425"/>
              <a:gd name="T10" fmla="*/ 2147483647 w 651"/>
              <a:gd name="T11" fmla="*/ 2147483647 h 425"/>
              <a:gd name="T12" fmla="*/ 2147483647 w 651"/>
              <a:gd name="T13" fmla="*/ 2147483647 h 425"/>
              <a:gd name="T14" fmla="*/ 2147483647 w 651"/>
              <a:gd name="T15" fmla="*/ 2147483647 h 425"/>
              <a:gd name="T16" fmla="*/ 2147483647 w 651"/>
              <a:gd name="T17" fmla="*/ 2147483647 h 425"/>
              <a:gd name="T18" fmla="*/ 2147483647 w 651"/>
              <a:gd name="T19" fmla="*/ 2147483647 h 425"/>
              <a:gd name="T20" fmla="*/ 2147483647 w 651"/>
              <a:gd name="T21" fmla="*/ 2147483647 h 425"/>
              <a:gd name="T22" fmla="*/ 2147483647 w 651"/>
              <a:gd name="T23" fmla="*/ 2147483647 h 425"/>
              <a:gd name="T24" fmla="*/ 0 w 651"/>
              <a:gd name="T25" fmla="*/ 2147483647 h 425"/>
              <a:gd name="T26" fmla="*/ 2147483647 w 651"/>
              <a:gd name="T27" fmla="*/ 2147483647 h 425"/>
              <a:gd name="T28" fmla="*/ 2147483647 w 651"/>
              <a:gd name="T29" fmla="*/ 2147483647 h 425"/>
              <a:gd name="T30" fmla="*/ 2147483647 w 651"/>
              <a:gd name="T31" fmla="*/ 2147483647 h 425"/>
              <a:gd name="T32" fmla="*/ 2147483647 w 651"/>
              <a:gd name="T33" fmla="*/ 2147483647 h 425"/>
              <a:gd name="T34" fmla="*/ 2147483647 w 651"/>
              <a:gd name="T35" fmla="*/ 2147483647 h 425"/>
              <a:gd name="T36" fmla="*/ 2147483647 w 651"/>
              <a:gd name="T37" fmla="*/ 2147483647 h 425"/>
              <a:gd name="T38" fmla="*/ 2147483647 w 651"/>
              <a:gd name="T39" fmla="*/ 2147483647 h 425"/>
              <a:gd name="T40" fmla="*/ 2147483647 w 651"/>
              <a:gd name="T41" fmla="*/ 2147483647 h 425"/>
              <a:gd name="T42" fmla="*/ 2147483647 w 651"/>
              <a:gd name="T43" fmla="*/ 2147483647 h 425"/>
              <a:gd name="T44" fmla="*/ 2147483647 w 651"/>
              <a:gd name="T45" fmla="*/ 2147483647 h 425"/>
              <a:gd name="T46" fmla="*/ 2147483647 w 651"/>
              <a:gd name="T47" fmla="*/ 2147483647 h 425"/>
              <a:gd name="T48" fmla="*/ 2147483647 w 651"/>
              <a:gd name="T49" fmla="*/ 2147483647 h 425"/>
              <a:gd name="T50" fmla="*/ 2147483647 w 651"/>
              <a:gd name="T51" fmla="*/ 2147483647 h 425"/>
              <a:gd name="T52" fmla="*/ 2147483647 w 651"/>
              <a:gd name="T53" fmla="*/ 2147483647 h 425"/>
              <a:gd name="T54" fmla="*/ 2147483647 w 651"/>
              <a:gd name="T55" fmla="*/ 2147483647 h 425"/>
              <a:gd name="T56" fmla="*/ 2147483647 w 651"/>
              <a:gd name="T57" fmla="*/ 2147483647 h 425"/>
              <a:gd name="T58" fmla="*/ 2147483647 w 651"/>
              <a:gd name="T59" fmla="*/ 2147483647 h 425"/>
              <a:gd name="T60" fmla="*/ 2147483647 w 651"/>
              <a:gd name="T61" fmla="*/ 2147483647 h 425"/>
              <a:gd name="T62" fmla="*/ 2147483647 w 651"/>
              <a:gd name="T63" fmla="*/ 2147483647 h 425"/>
              <a:gd name="T64" fmla="*/ 2147483647 w 651"/>
              <a:gd name="T65" fmla="*/ 2147483647 h 425"/>
              <a:gd name="T66" fmla="*/ 2147483647 w 651"/>
              <a:gd name="T67" fmla="*/ 2147483647 h 425"/>
              <a:gd name="T68" fmla="*/ 2147483647 w 651"/>
              <a:gd name="T69" fmla="*/ 2147483647 h 425"/>
              <a:gd name="T70" fmla="*/ 2147483647 w 651"/>
              <a:gd name="T71" fmla="*/ 2147483647 h 425"/>
              <a:gd name="T72" fmla="*/ 2147483647 w 651"/>
              <a:gd name="T73" fmla="*/ 2147483647 h 425"/>
              <a:gd name="T74" fmla="*/ 2147483647 w 651"/>
              <a:gd name="T75" fmla="*/ 2147483647 h 425"/>
              <a:gd name="T76" fmla="*/ 2147483647 w 651"/>
              <a:gd name="T77" fmla="*/ 2147483647 h 425"/>
              <a:gd name="T78" fmla="*/ 2147483647 w 651"/>
              <a:gd name="T79" fmla="*/ 0 h 425"/>
              <a:gd name="T80" fmla="*/ 2147483647 w 651"/>
              <a:gd name="T81" fmla="*/ 0 h 425"/>
              <a:gd name="T82" fmla="*/ 2147483647 w 651"/>
              <a:gd name="T83" fmla="*/ 2147483647 h 425"/>
              <a:gd name="T84" fmla="*/ 2147483647 w 651"/>
              <a:gd name="T85" fmla="*/ 2147483647 h 425"/>
              <a:gd name="T86" fmla="*/ 2147483647 w 651"/>
              <a:gd name="T87" fmla="*/ 2147483647 h 425"/>
              <a:gd name="T88" fmla="*/ 2147483647 w 651"/>
              <a:gd name="T89" fmla="*/ 2147483647 h 425"/>
              <a:gd name="T90" fmla="*/ 2147483647 w 651"/>
              <a:gd name="T91" fmla="*/ 2147483647 h 425"/>
              <a:gd name="T92" fmla="*/ 2147483647 w 651"/>
              <a:gd name="T93" fmla="*/ 2147483647 h 425"/>
              <a:gd name="T94" fmla="*/ 2147483647 w 651"/>
              <a:gd name="T95" fmla="*/ 2147483647 h 425"/>
              <a:gd name="T96" fmla="*/ 2147483647 w 651"/>
              <a:gd name="T97" fmla="*/ 2147483647 h 425"/>
              <a:gd name="T98" fmla="*/ 2147483647 w 651"/>
              <a:gd name="T99" fmla="*/ 2147483647 h 425"/>
              <a:gd name="T100" fmla="*/ 2147483647 w 651"/>
              <a:gd name="T101" fmla="*/ 2147483647 h 4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51"/>
              <a:gd name="T154" fmla="*/ 0 h 425"/>
              <a:gd name="T155" fmla="*/ 651 w 651"/>
              <a:gd name="T156" fmla="*/ 425 h 4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51" h="425">
                <a:moveTo>
                  <a:pt x="115" y="186"/>
                </a:moveTo>
                <a:lnTo>
                  <a:pt x="138" y="196"/>
                </a:lnTo>
                <a:lnTo>
                  <a:pt x="162" y="205"/>
                </a:lnTo>
                <a:lnTo>
                  <a:pt x="215" y="220"/>
                </a:lnTo>
                <a:lnTo>
                  <a:pt x="239" y="229"/>
                </a:lnTo>
                <a:lnTo>
                  <a:pt x="258" y="239"/>
                </a:lnTo>
                <a:lnTo>
                  <a:pt x="277" y="258"/>
                </a:lnTo>
                <a:lnTo>
                  <a:pt x="292" y="272"/>
                </a:lnTo>
                <a:lnTo>
                  <a:pt x="301" y="282"/>
                </a:lnTo>
                <a:lnTo>
                  <a:pt x="306" y="296"/>
                </a:lnTo>
                <a:lnTo>
                  <a:pt x="306" y="311"/>
                </a:lnTo>
                <a:lnTo>
                  <a:pt x="301" y="320"/>
                </a:lnTo>
                <a:lnTo>
                  <a:pt x="297" y="334"/>
                </a:lnTo>
                <a:lnTo>
                  <a:pt x="287" y="349"/>
                </a:lnTo>
                <a:lnTo>
                  <a:pt x="273" y="358"/>
                </a:lnTo>
                <a:lnTo>
                  <a:pt x="253" y="373"/>
                </a:lnTo>
                <a:lnTo>
                  <a:pt x="229" y="387"/>
                </a:lnTo>
                <a:lnTo>
                  <a:pt x="206" y="397"/>
                </a:lnTo>
                <a:lnTo>
                  <a:pt x="186" y="401"/>
                </a:lnTo>
                <a:lnTo>
                  <a:pt x="162" y="406"/>
                </a:lnTo>
                <a:lnTo>
                  <a:pt x="138" y="411"/>
                </a:lnTo>
                <a:lnTo>
                  <a:pt x="115" y="416"/>
                </a:lnTo>
                <a:lnTo>
                  <a:pt x="91" y="416"/>
                </a:lnTo>
                <a:lnTo>
                  <a:pt x="71" y="421"/>
                </a:lnTo>
                <a:lnTo>
                  <a:pt x="52" y="421"/>
                </a:lnTo>
                <a:lnTo>
                  <a:pt x="0" y="416"/>
                </a:lnTo>
                <a:lnTo>
                  <a:pt x="38" y="421"/>
                </a:lnTo>
                <a:lnTo>
                  <a:pt x="67" y="421"/>
                </a:lnTo>
                <a:lnTo>
                  <a:pt x="95" y="425"/>
                </a:lnTo>
                <a:lnTo>
                  <a:pt x="124" y="425"/>
                </a:lnTo>
                <a:lnTo>
                  <a:pt x="148" y="425"/>
                </a:lnTo>
                <a:lnTo>
                  <a:pt x="177" y="425"/>
                </a:lnTo>
                <a:lnTo>
                  <a:pt x="206" y="421"/>
                </a:lnTo>
                <a:lnTo>
                  <a:pt x="234" y="421"/>
                </a:lnTo>
                <a:lnTo>
                  <a:pt x="268" y="416"/>
                </a:lnTo>
                <a:lnTo>
                  <a:pt x="301" y="411"/>
                </a:lnTo>
                <a:lnTo>
                  <a:pt x="335" y="406"/>
                </a:lnTo>
                <a:lnTo>
                  <a:pt x="364" y="401"/>
                </a:lnTo>
                <a:lnTo>
                  <a:pt x="392" y="397"/>
                </a:lnTo>
                <a:lnTo>
                  <a:pt x="426" y="387"/>
                </a:lnTo>
                <a:lnTo>
                  <a:pt x="450" y="378"/>
                </a:lnTo>
                <a:lnTo>
                  <a:pt x="474" y="373"/>
                </a:lnTo>
                <a:lnTo>
                  <a:pt x="493" y="363"/>
                </a:lnTo>
                <a:lnTo>
                  <a:pt x="517" y="354"/>
                </a:lnTo>
                <a:lnTo>
                  <a:pt x="531" y="344"/>
                </a:lnTo>
                <a:lnTo>
                  <a:pt x="550" y="334"/>
                </a:lnTo>
                <a:lnTo>
                  <a:pt x="565" y="325"/>
                </a:lnTo>
                <a:lnTo>
                  <a:pt x="584" y="315"/>
                </a:lnTo>
                <a:lnTo>
                  <a:pt x="594" y="306"/>
                </a:lnTo>
                <a:lnTo>
                  <a:pt x="608" y="291"/>
                </a:lnTo>
                <a:lnTo>
                  <a:pt x="617" y="282"/>
                </a:lnTo>
                <a:lnTo>
                  <a:pt x="632" y="268"/>
                </a:lnTo>
                <a:lnTo>
                  <a:pt x="637" y="253"/>
                </a:lnTo>
                <a:lnTo>
                  <a:pt x="646" y="244"/>
                </a:lnTo>
                <a:lnTo>
                  <a:pt x="646" y="224"/>
                </a:lnTo>
                <a:lnTo>
                  <a:pt x="651" y="215"/>
                </a:lnTo>
                <a:lnTo>
                  <a:pt x="651" y="201"/>
                </a:lnTo>
                <a:lnTo>
                  <a:pt x="651" y="191"/>
                </a:lnTo>
                <a:lnTo>
                  <a:pt x="646" y="177"/>
                </a:lnTo>
                <a:lnTo>
                  <a:pt x="641" y="162"/>
                </a:lnTo>
                <a:lnTo>
                  <a:pt x="632" y="148"/>
                </a:lnTo>
                <a:lnTo>
                  <a:pt x="627" y="134"/>
                </a:lnTo>
                <a:lnTo>
                  <a:pt x="617" y="124"/>
                </a:lnTo>
                <a:lnTo>
                  <a:pt x="603" y="114"/>
                </a:lnTo>
                <a:lnTo>
                  <a:pt x="589" y="100"/>
                </a:lnTo>
                <a:lnTo>
                  <a:pt x="574" y="90"/>
                </a:lnTo>
                <a:lnTo>
                  <a:pt x="555" y="76"/>
                </a:lnTo>
                <a:lnTo>
                  <a:pt x="536" y="67"/>
                </a:lnTo>
                <a:lnTo>
                  <a:pt x="522" y="57"/>
                </a:lnTo>
                <a:lnTo>
                  <a:pt x="498" y="47"/>
                </a:lnTo>
                <a:lnTo>
                  <a:pt x="479" y="43"/>
                </a:lnTo>
                <a:lnTo>
                  <a:pt x="459" y="33"/>
                </a:lnTo>
                <a:lnTo>
                  <a:pt x="440" y="23"/>
                </a:lnTo>
                <a:lnTo>
                  <a:pt x="416" y="19"/>
                </a:lnTo>
                <a:lnTo>
                  <a:pt x="392" y="14"/>
                </a:lnTo>
                <a:lnTo>
                  <a:pt x="373" y="9"/>
                </a:lnTo>
                <a:lnTo>
                  <a:pt x="354" y="4"/>
                </a:lnTo>
                <a:lnTo>
                  <a:pt x="335" y="4"/>
                </a:lnTo>
                <a:lnTo>
                  <a:pt x="306" y="0"/>
                </a:lnTo>
                <a:lnTo>
                  <a:pt x="287" y="0"/>
                </a:lnTo>
                <a:lnTo>
                  <a:pt x="263" y="0"/>
                </a:lnTo>
                <a:lnTo>
                  <a:pt x="244" y="0"/>
                </a:lnTo>
                <a:lnTo>
                  <a:pt x="215" y="4"/>
                </a:lnTo>
                <a:lnTo>
                  <a:pt x="186" y="4"/>
                </a:lnTo>
                <a:lnTo>
                  <a:pt x="162" y="9"/>
                </a:lnTo>
                <a:lnTo>
                  <a:pt x="143" y="14"/>
                </a:lnTo>
                <a:lnTo>
                  <a:pt x="124" y="19"/>
                </a:lnTo>
                <a:lnTo>
                  <a:pt x="105" y="23"/>
                </a:lnTo>
                <a:lnTo>
                  <a:pt x="86" y="33"/>
                </a:lnTo>
                <a:lnTo>
                  <a:pt x="71" y="43"/>
                </a:lnTo>
                <a:lnTo>
                  <a:pt x="57" y="52"/>
                </a:lnTo>
                <a:lnTo>
                  <a:pt x="43" y="62"/>
                </a:lnTo>
                <a:lnTo>
                  <a:pt x="38" y="71"/>
                </a:lnTo>
                <a:lnTo>
                  <a:pt x="28" y="81"/>
                </a:lnTo>
                <a:lnTo>
                  <a:pt x="28" y="95"/>
                </a:lnTo>
                <a:lnTo>
                  <a:pt x="24" y="105"/>
                </a:lnTo>
                <a:lnTo>
                  <a:pt x="28" y="119"/>
                </a:lnTo>
                <a:lnTo>
                  <a:pt x="38" y="134"/>
                </a:lnTo>
                <a:lnTo>
                  <a:pt x="47" y="143"/>
                </a:lnTo>
                <a:lnTo>
                  <a:pt x="57" y="153"/>
                </a:lnTo>
                <a:lnTo>
                  <a:pt x="71" y="162"/>
                </a:lnTo>
                <a:lnTo>
                  <a:pt x="95" y="177"/>
                </a:lnTo>
                <a:lnTo>
                  <a:pt x="115" y="186"/>
                </a:lnTo>
                <a:close/>
              </a:path>
            </a:pathLst>
          </a:custGeom>
          <a:solidFill>
            <a:srgbClr val="265AA9"/>
          </a:solidFill>
          <a:ln w="9525">
            <a:noFill/>
            <a:round/>
            <a:headEnd/>
            <a:tailEnd/>
          </a:ln>
        </p:spPr>
        <p:txBody>
          <a:bodyPr wrap="none" anchor="ctr"/>
          <a:lstStyle/>
          <a:p>
            <a:endParaRPr lang="en-US"/>
          </a:p>
        </p:txBody>
      </p:sp>
      <p:sp>
        <p:nvSpPr>
          <p:cNvPr id="332820" name="Oval 23"/>
          <p:cNvSpPr>
            <a:spLocks noChangeArrowheads="1"/>
          </p:cNvSpPr>
          <p:nvPr/>
        </p:nvSpPr>
        <p:spPr bwMode="auto">
          <a:xfrm rot="10800000">
            <a:off x="4002088" y="2286000"/>
            <a:ext cx="1212850" cy="488950"/>
          </a:xfrm>
          <a:prstGeom prst="ellipse">
            <a:avLst/>
          </a:prstGeom>
          <a:noFill/>
          <a:ln w="1905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332821" name="Rectangle 24"/>
          <p:cNvSpPr>
            <a:spLocks noChangeArrowheads="1"/>
          </p:cNvSpPr>
          <p:nvPr/>
        </p:nvSpPr>
        <p:spPr bwMode="auto">
          <a:xfrm rot="10800000">
            <a:off x="4929188" y="2500313"/>
            <a:ext cx="200025" cy="28575"/>
          </a:xfrm>
          <a:prstGeom prst="rect">
            <a:avLst/>
          </a:prstGeom>
          <a:solidFill>
            <a:srgbClr val="121415"/>
          </a:solidFill>
          <a:ln w="9525">
            <a:solidFill>
              <a:schemeClr val="tx1"/>
            </a:solidFill>
            <a:round/>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332822" name="Freeform 25"/>
          <p:cNvSpPr>
            <a:spLocks noChangeArrowheads="1"/>
          </p:cNvSpPr>
          <p:nvPr/>
        </p:nvSpPr>
        <p:spPr bwMode="auto">
          <a:xfrm rot="10800000">
            <a:off x="4143375" y="2428875"/>
            <a:ext cx="187325" cy="157163"/>
          </a:xfrm>
          <a:custGeom>
            <a:avLst/>
            <a:gdLst>
              <a:gd name="T0" fmla="*/ 2147483647 w 130"/>
              <a:gd name="T1" fmla="*/ 0 h 129"/>
              <a:gd name="T2" fmla="*/ 2147483647 w 130"/>
              <a:gd name="T3" fmla="*/ 0 h 129"/>
              <a:gd name="T4" fmla="*/ 2147483647 w 130"/>
              <a:gd name="T5" fmla="*/ 2147483647 h 129"/>
              <a:gd name="T6" fmla="*/ 2147483647 w 130"/>
              <a:gd name="T7" fmla="*/ 2147483647 h 129"/>
              <a:gd name="T8" fmla="*/ 2147483647 w 130"/>
              <a:gd name="T9" fmla="*/ 2147483647 h 129"/>
              <a:gd name="T10" fmla="*/ 2147483647 w 130"/>
              <a:gd name="T11" fmla="*/ 2147483647 h 129"/>
              <a:gd name="T12" fmla="*/ 2147483647 w 130"/>
              <a:gd name="T13" fmla="*/ 2147483647 h 129"/>
              <a:gd name="T14" fmla="*/ 2147483647 w 130"/>
              <a:gd name="T15" fmla="*/ 2147483647 h 129"/>
              <a:gd name="T16" fmla="*/ 2147483647 w 130"/>
              <a:gd name="T17" fmla="*/ 2147483647 h 129"/>
              <a:gd name="T18" fmla="*/ 0 w 130"/>
              <a:gd name="T19" fmla="*/ 2147483647 h 129"/>
              <a:gd name="T20" fmla="*/ 0 w 130"/>
              <a:gd name="T21" fmla="*/ 2147483647 h 129"/>
              <a:gd name="T22" fmla="*/ 2147483647 w 130"/>
              <a:gd name="T23" fmla="*/ 2147483647 h 129"/>
              <a:gd name="T24" fmla="*/ 2147483647 w 130"/>
              <a:gd name="T25" fmla="*/ 0 h 1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0"/>
              <a:gd name="T40" fmla="*/ 0 h 129"/>
              <a:gd name="T41" fmla="*/ 130 w 130"/>
              <a:gd name="T42" fmla="*/ 129 h 1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0" h="129">
                <a:moveTo>
                  <a:pt x="63" y="0"/>
                </a:moveTo>
                <a:lnTo>
                  <a:pt x="72" y="0"/>
                </a:lnTo>
                <a:lnTo>
                  <a:pt x="72" y="62"/>
                </a:lnTo>
                <a:lnTo>
                  <a:pt x="130" y="62"/>
                </a:lnTo>
                <a:lnTo>
                  <a:pt x="130" y="71"/>
                </a:lnTo>
                <a:lnTo>
                  <a:pt x="72" y="71"/>
                </a:lnTo>
                <a:lnTo>
                  <a:pt x="72" y="129"/>
                </a:lnTo>
                <a:lnTo>
                  <a:pt x="63" y="129"/>
                </a:lnTo>
                <a:lnTo>
                  <a:pt x="63" y="71"/>
                </a:lnTo>
                <a:lnTo>
                  <a:pt x="0" y="71"/>
                </a:lnTo>
                <a:lnTo>
                  <a:pt x="0" y="62"/>
                </a:lnTo>
                <a:lnTo>
                  <a:pt x="63" y="62"/>
                </a:lnTo>
                <a:lnTo>
                  <a:pt x="63" y="0"/>
                </a:lnTo>
              </a:path>
            </a:pathLst>
          </a:custGeom>
          <a:noFill/>
          <a:ln w="22320">
            <a:solidFill>
              <a:schemeClr val="bg1"/>
            </a:solidFill>
            <a:round/>
            <a:headEnd/>
            <a:tailEnd/>
          </a:ln>
        </p:spPr>
        <p:txBody>
          <a:bodyPr wrap="none" anchor="ctr"/>
          <a:lstStyle/>
          <a:p>
            <a:endParaRPr lang="en-US"/>
          </a:p>
        </p:txBody>
      </p:sp>
      <p:sp>
        <p:nvSpPr>
          <p:cNvPr id="332823" name="Rectangle 26"/>
          <p:cNvSpPr>
            <a:spLocks noChangeArrowheads="1"/>
          </p:cNvSpPr>
          <p:nvPr/>
        </p:nvSpPr>
        <p:spPr bwMode="auto">
          <a:xfrm>
            <a:off x="1150938" y="2643188"/>
            <a:ext cx="1654175" cy="641350"/>
          </a:xfrm>
          <a:prstGeom prst="rect">
            <a:avLst/>
          </a:prstGeom>
          <a:noFill/>
          <a:ln w="9525">
            <a:noFill/>
            <a:miter lim="800000"/>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Substantial</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Object Partner</a:t>
            </a:r>
          </a:p>
        </p:txBody>
      </p:sp>
      <p:sp>
        <p:nvSpPr>
          <p:cNvPr id="332824" name="Rectangle 27"/>
          <p:cNvSpPr>
            <a:spLocks noChangeArrowheads="1"/>
          </p:cNvSpPr>
          <p:nvPr/>
        </p:nvSpPr>
        <p:spPr bwMode="auto">
          <a:xfrm>
            <a:off x="1143000" y="3929063"/>
            <a:ext cx="1643063" cy="36671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Second Adam</a:t>
            </a:r>
          </a:p>
        </p:txBody>
      </p:sp>
      <p:sp>
        <p:nvSpPr>
          <p:cNvPr id="332825" name="Rectangle 28"/>
          <p:cNvSpPr>
            <a:spLocks noChangeArrowheads="1"/>
          </p:cNvSpPr>
          <p:nvPr/>
        </p:nvSpPr>
        <p:spPr bwMode="auto">
          <a:xfrm>
            <a:off x="6357938" y="3929063"/>
            <a:ext cx="1428750" cy="36671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Second Eve</a:t>
            </a:r>
          </a:p>
        </p:txBody>
      </p:sp>
      <p:sp>
        <p:nvSpPr>
          <p:cNvPr id="332826" name="Rectangle 29"/>
          <p:cNvSpPr>
            <a:spLocks noChangeArrowheads="1"/>
          </p:cNvSpPr>
          <p:nvPr/>
        </p:nvSpPr>
        <p:spPr bwMode="auto">
          <a:xfrm>
            <a:off x="500063" y="142875"/>
            <a:ext cx="7939087" cy="8223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２） </a:t>
            </a:r>
            <a:r>
              <a:rPr kumimoji="0" lang="en-US" altLang="ko-KR" sz="2400">
                <a:latin typeface="Arial" charset="0"/>
                <a:ea typeface="ＭＳ Ｐゴシック" pitchFamily="34" charset="-128"/>
              </a:rPr>
              <a:t>Jesus and the Holy Spirit and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                the Dual Characteristics of the Logos</a:t>
            </a:r>
          </a:p>
        </p:txBody>
      </p:sp>
      <p:sp>
        <p:nvSpPr>
          <p:cNvPr id="332827" name="Rectangle 30"/>
          <p:cNvSpPr>
            <a:spLocks noChangeArrowheads="1"/>
          </p:cNvSpPr>
          <p:nvPr/>
        </p:nvSpPr>
        <p:spPr bwMode="auto">
          <a:xfrm>
            <a:off x="785813" y="5072063"/>
            <a:ext cx="7673975" cy="10699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To give rebirth to fallen people, Jesus came as the Second Adam, the True Father of humankind.</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Therefore, there should also come the True Mother of humankind, the Second Eve.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This is the Holy Spirit.</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3825" name="직선 연결선 78"/>
          <p:cNvCxnSpPr>
            <a:cxnSpLocks noChangeShapeType="1"/>
          </p:cNvCxnSpPr>
          <p:nvPr/>
        </p:nvCxnSpPr>
        <p:spPr bwMode="auto">
          <a:xfrm rot="5400000">
            <a:off x="5126831" y="2516982"/>
            <a:ext cx="1071563" cy="38100"/>
          </a:xfrm>
          <a:prstGeom prst="line">
            <a:avLst/>
          </a:prstGeom>
          <a:noFill/>
          <a:ln w="25400" algn="ctr">
            <a:solidFill>
              <a:schemeClr val="tx1"/>
            </a:solidFill>
            <a:round/>
            <a:headEnd/>
            <a:tailEnd/>
          </a:ln>
        </p:spPr>
      </p:cxnSp>
      <p:sp>
        <p:nvSpPr>
          <p:cNvPr id="333826" name="Line 21"/>
          <p:cNvSpPr>
            <a:spLocks noChangeShapeType="1"/>
          </p:cNvSpPr>
          <p:nvPr/>
        </p:nvSpPr>
        <p:spPr bwMode="auto">
          <a:xfrm flipH="1">
            <a:off x="3357563" y="2643188"/>
            <a:ext cx="804862" cy="1587"/>
          </a:xfrm>
          <a:prstGeom prst="line">
            <a:avLst/>
          </a:prstGeom>
          <a:noFill/>
          <a:ln w="28440">
            <a:solidFill>
              <a:schemeClr val="tx1"/>
            </a:solidFill>
            <a:miter lim="800000"/>
            <a:headEnd/>
            <a:tailEnd type="triangle" w="med" len="med"/>
          </a:ln>
        </p:spPr>
        <p:txBody>
          <a:bodyPr/>
          <a:lstStyle/>
          <a:p>
            <a:endParaRPr lang="en-US"/>
          </a:p>
        </p:txBody>
      </p:sp>
      <p:sp>
        <p:nvSpPr>
          <p:cNvPr id="333827" name="Line 54"/>
          <p:cNvSpPr>
            <a:spLocks noChangeShapeType="1"/>
          </p:cNvSpPr>
          <p:nvPr/>
        </p:nvSpPr>
        <p:spPr bwMode="auto">
          <a:xfrm>
            <a:off x="5643563" y="1785938"/>
            <a:ext cx="1873250" cy="1587"/>
          </a:xfrm>
          <a:prstGeom prst="line">
            <a:avLst/>
          </a:prstGeom>
          <a:noFill/>
          <a:ln w="28440">
            <a:solidFill>
              <a:schemeClr val="tx1"/>
            </a:solidFill>
            <a:prstDash val="sysDot"/>
            <a:miter lim="800000"/>
            <a:headEnd/>
            <a:tailEnd/>
          </a:ln>
        </p:spPr>
        <p:txBody>
          <a:bodyPr/>
          <a:lstStyle/>
          <a:p>
            <a:endParaRPr lang="en-US"/>
          </a:p>
        </p:txBody>
      </p:sp>
      <p:sp>
        <p:nvSpPr>
          <p:cNvPr id="333828" name="Line 31"/>
          <p:cNvSpPr>
            <a:spLocks noChangeShapeType="1"/>
          </p:cNvSpPr>
          <p:nvPr/>
        </p:nvSpPr>
        <p:spPr bwMode="auto">
          <a:xfrm>
            <a:off x="5214938" y="2500313"/>
            <a:ext cx="792162" cy="1587"/>
          </a:xfrm>
          <a:prstGeom prst="line">
            <a:avLst/>
          </a:prstGeom>
          <a:noFill/>
          <a:ln w="28440">
            <a:solidFill>
              <a:schemeClr val="tx1"/>
            </a:solidFill>
            <a:miter lim="800000"/>
            <a:headEnd/>
            <a:tailEnd type="triangle" w="med" len="med"/>
          </a:ln>
        </p:spPr>
        <p:txBody>
          <a:bodyPr/>
          <a:lstStyle/>
          <a:p>
            <a:endParaRPr lang="en-US"/>
          </a:p>
        </p:txBody>
      </p:sp>
      <p:sp>
        <p:nvSpPr>
          <p:cNvPr id="333829" name="Line 32"/>
          <p:cNvSpPr>
            <a:spLocks noChangeShapeType="1"/>
          </p:cNvSpPr>
          <p:nvPr/>
        </p:nvSpPr>
        <p:spPr bwMode="auto">
          <a:xfrm flipH="1">
            <a:off x="5357813" y="2643188"/>
            <a:ext cx="804862" cy="1587"/>
          </a:xfrm>
          <a:prstGeom prst="line">
            <a:avLst/>
          </a:prstGeom>
          <a:noFill/>
          <a:ln w="28440">
            <a:solidFill>
              <a:schemeClr val="tx1"/>
            </a:solidFill>
            <a:miter lim="800000"/>
            <a:headEnd/>
            <a:tailEnd type="triangle" w="med" len="med"/>
          </a:ln>
        </p:spPr>
        <p:txBody>
          <a:bodyPr/>
          <a:lstStyle/>
          <a:p>
            <a:endParaRPr lang="en-US"/>
          </a:p>
        </p:txBody>
      </p:sp>
      <p:sp>
        <p:nvSpPr>
          <p:cNvPr id="333830" name="Line 1"/>
          <p:cNvSpPr>
            <a:spLocks noChangeShapeType="1"/>
          </p:cNvSpPr>
          <p:nvPr/>
        </p:nvSpPr>
        <p:spPr bwMode="auto">
          <a:xfrm flipV="1">
            <a:off x="1285875" y="2000250"/>
            <a:ext cx="360363" cy="444500"/>
          </a:xfrm>
          <a:prstGeom prst="line">
            <a:avLst/>
          </a:prstGeom>
          <a:noFill/>
          <a:ln w="28440">
            <a:solidFill>
              <a:schemeClr val="tx1"/>
            </a:solidFill>
            <a:miter lim="800000"/>
            <a:headEnd/>
            <a:tailEnd/>
          </a:ln>
        </p:spPr>
        <p:txBody>
          <a:bodyPr/>
          <a:lstStyle/>
          <a:p>
            <a:endParaRPr lang="en-US"/>
          </a:p>
        </p:txBody>
      </p:sp>
      <p:sp>
        <p:nvSpPr>
          <p:cNvPr id="333831" name="Line 2"/>
          <p:cNvSpPr>
            <a:spLocks noChangeShapeType="1"/>
          </p:cNvSpPr>
          <p:nvPr/>
        </p:nvSpPr>
        <p:spPr bwMode="auto">
          <a:xfrm flipV="1">
            <a:off x="2000250" y="2714625"/>
            <a:ext cx="360363" cy="444500"/>
          </a:xfrm>
          <a:prstGeom prst="line">
            <a:avLst/>
          </a:prstGeom>
          <a:noFill/>
          <a:ln w="28440">
            <a:solidFill>
              <a:schemeClr val="tx1"/>
            </a:solidFill>
            <a:miter lim="800000"/>
            <a:headEnd/>
            <a:tailEnd/>
          </a:ln>
        </p:spPr>
        <p:txBody>
          <a:bodyPr/>
          <a:lstStyle/>
          <a:p>
            <a:endParaRPr lang="en-US"/>
          </a:p>
        </p:txBody>
      </p:sp>
      <p:sp>
        <p:nvSpPr>
          <p:cNvPr id="333832" name="Line 3"/>
          <p:cNvSpPr>
            <a:spLocks noChangeShapeType="1"/>
          </p:cNvSpPr>
          <p:nvPr/>
        </p:nvSpPr>
        <p:spPr bwMode="auto">
          <a:xfrm>
            <a:off x="2000250" y="2000250"/>
            <a:ext cx="358775" cy="431800"/>
          </a:xfrm>
          <a:prstGeom prst="line">
            <a:avLst/>
          </a:prstGeom>
          <a:noFill/>
          <a:ln w="28440">
            <a:solidFill>
              <a:schemeClr val="tx1"/>
            </a:solidFill>
            <a:miter lim="800000"/>
            <a:headEnd/>
            <a:tailEnd/>
          </a:ln>
        </p:spPr>
        <p:txBody>
          <a:bodyPr/>
          <a:lstStyle/>
          <a:p>
            <a:endParaRPr lang="en-US"/>
          </a:p>
        </p:txBody>
      </p:sp>
      <p:sp>
        <p:nvSpPr>
          <p:cNvPr id="333833" name="Line 4"/>
          <p:cNvSpPr>
            <a:spLocks noChangeShapeType="1"/>
          </p:cNvSpPr>
          <p:nvPr/>
        </p:nvSpPr>
        <p:spPr bwMode="auto">
          <a:xfrm>
            <a:off x="1285875" y="2714625"/>
            <a:ext cx="358775" cy="431800"/>
          </a:xfrm>
          <a:prstGeom prst="line">
            <a:avLst/>
          </a:prstGeom>
          <a:noFill/>
          <a:ln w="28440">
            <a:solidFill>
              <a:schemeClr val="tx1"/>
            </a:solidFill>
            <a:miter lim="800000"/>
            <a:headEnd/>
            <a:tailEnd/>
          </a:ln>
        </p:spPr>
        <p:txBody>
          <a:bodyPr/>
          <a:lstStyle/>
          <a:p>
            <a:endParaRPr lang="en-US"/>
          </a:p>
        </p:txBody>
      </p:sp>
      <p:sp>
        <p:nvSpPr>
          <p:cNvPr id="333834" name="Oval 5"/>
          <p:cNvSpPr>
            <a:spLocks noChangeArrowheads="1"/>
          </p:cNvSpPr>
          <p:nvPr/>
        </p:nvSpPr>
        <p:spPr bwMode="auto">
          <a:xfrm>
            <a:off x="1571625" y="1571625"/>
            <a:ext cx="504825" cy="504825"/>
          </a:xfrm>
          <a:prstGeom prst="ellipse">
            <a:avLst/>
          </a:prstGeom>
          <a:solidFill>
            <a:srgbClr val="F2EC34"/>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God</a:t>
            </a:r>
          </a:p>
        </p:txBody>
      </p:sp>
      <p:sp>
        <p:nvSpPr>
          <p:cNvPr id="333835" name="Oval 6"/>
          <p:cNvSpPr>
            <a:spLocks noChangeArrowheads="1"/>
          </p:cNvSpPr>
          <p:nvPr/>
        </p:nvSpPr>
        <p:spPr bwMode="auto">
          <a:xfrm>
            <a:off x="1571625" y="3071813"/>
            <a:ext cx="500063" cy="504825"/>
          </a:xfrm>
          <a:prstGeom prst="ellipse">
            <a:avLst/>
          </a:prstGeom>
          <a:solidFill>
            <a:srgbClr val="4EB948"/>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Child</a:t>
            </a:r>
          </a:p>
        </p:txBody>
      </p:sp>
      <p:sp>
        <p:nvSpPr>
          <p:cNvPr id="333836" name="Oval 7"/>
          <p:cNvSpPr>
            <a:spLocks noChangeArrowheads="1"/>
          </p:cNvSpPr>
          <p:nvPr/>
        </p:nvSpPr>
        <p:spPr bwMode="auto">
          <a:xfrm>
            <a:off x="2214563" y="2357438"/>
            <a:ext cx="504825" cy="504825"/>
          </a:xfrm>
          <a:prstGeom prst="ellipse">
            <a:avLst/>
          </a:prstGeom>
          <a:solidFill>
            <a:srgbClr val="BD7CB4"/>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Eve</a:t>
            </a:r>
          </a:p>
        </p:txBody>
      </p:sp>
      <p:sp>
        <p:nvSpPr>
          <p:cNvPr id="333837" name="Oval 8"/>
          <p:cNvSpPr>
            <a:spLocks noChangeArrowheads="1"/>
          </p:cNvSpPr>
          <p:nvPr/>
        </p:nvSpPr>
        <p:spPr bwMode="auto">
          <a:xfrm>
            <a:off x="857250" y="2286000"/>
            <a:ext cx="500063" cy="523875"/>
          </a:xfrm>
          <a:prstGeom prst="ellipse">
            <a:avLst/>
          </a:prstGeom>
          <a:solidFill>
            <a:srgbClr val="265AA9"/>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Adam</a:t>
            </a:r>
          </a:p>
        </p:txBody>
      </p:sp>
      <p:sp>
        <p:nvSpPr>
          <p:cNvPr id="333838" name="Line 9"/>
          <p:cNvSpPr>
            <a:spLocks noChangeShapeType="1"/>
          </p:cNvSpPr>
          <p:nvPr/>
        </p:nvSpPr>
        <p:spPr bwMode="auto">
          <a:xfrm>
            <a:off x="1428750" y="2500313"/>
            <a:ext cx="792163" cy="1587"/>
          </a:xfrm>
          <a:prstGeom prst="line">
            <a:avLst/>
          </a:prstGeom>
          <a:noFill/>
          <a:ln w="28440">
            <a:solidFill>
              <a:schemeClr val="tx1"/>
            </a:solidFill>
            <a:miter lim="800000"/>
            <a:headEnd/>
            <a:tailEnd type="triangle" w="med" len="med"/>
          </a:ln>
        </p:spPr>
        <p:txBody>
          <a:bodyPr/>
          <a:lstStyle/>
          <a:p>
            <a:endParaRPr lang="en-US"/>
          </a:p>
        </p:txBody>
      </p:sp>
      <p:sp>
        <p:nvSpPr>
          <p:cNvPr id="333839" name="Line 10"/>
          <p:cNvSpPr>
            <a:spLocks noChangeShapeType="1"/>
          </p:cNvSpPr>
          <p:nvPr/>
        </p:nvSpPr>
        <p:spPr bwMode="auto">
          <a:xfrm flipH="1">
            <a:off x="1357313" y="2643188"/>
            <a:ext cx="804862" cy="1587"/>
          </a:xfrm>
          <a:prstGeom prst="line">
            <a:avLst/>
          </a:prstGeom>
          <a:noFill/>
          <a:ln w="28440">
            <a:solidFill>
              <a:schemeClr val="tx1"/>
            </a:solidFill>
            <a:miter lim="800000"/>
            <a:headEnd/>
            <a:tailEnd type="triangle" w="med" len="med"/>
          </a:ln>
        </p:spPr>
        <p:txBody>
          <a:bodyPr/>
          <a:lstStyle/>
          <a:p>
            <a:endParaRPr lang="en-US"/>
          </a:p>
        </p:txBody>
      </p:sp>
      <p:sp>
        <p:nvSpPr>
          <p:cNvPr id="333840" name="Line 12"/>
          <p:cNvSpPr>
            <a:spLocks noChangeShapeType="1"/>
          </p:cNvSpPr>
          <p:nvPr/>
        </p:nvSpPr>
        <p:spPr bwMode="auto">
          <a:xfrm flipV="1">
            <a:off x="3214688" y="2000250"/>
            <a:ext cx="360362" cy="444500"/>
          </a:xfrm>
          <a:prstGeom prst="line">
            <a:avLst/>
          </a:prstGeom>
          <a:noFill/>
          <a:ln w="28440">
            <a:solidFill>
              <a:schemeClr val="tx1"/>
            </a:solidFill>
            <a:miter lim="800000"/>
            <a:headEnd/>
            <a:tailEnd/>
          </a:ln>
        </p:spPr>
        <p:txBody>
          <a:bodyPr/>
          <a:lstStyle/>
          <a:p>
            <a:endParaRPr lang="en-US"/>
          </a:p>
        </p:txBody>
      </p:sp>
      <p:sp>
        <p:nvSpPr>
          <p:cNvPr id="333841" name="Line 13"/>
          <p:cNvSpPr>
            <a:spLocks noChangeShapeType="1"/>
          </p:cNvSpPr>
          <p:nvPr/>
        </p:nvSpPr>
        <p:spPr bwMode="auto">
          <a:xfrm flipV="1">
            <a:off x="3929063" y="2786063"/>
            <a:ext cx="360362" cy="444500"/>
          </a:xfrm>
          <a:prstGeom prst="line">
            <a:avLst/>
          </a:prstGeom>
          <a:noFill/>
          <a:ln w="28440">
            <a:solidFill>
              <a:schemeClr val="tx1"/>
            </a:solidFill>
            <a:miter lim="800000"/>
            <a:headEnd/>
            <a:tailEnd/>
          </a:ln>
        </p:spPr>
        <p:txBody>
          <a:bodyPr/>
          <a:lstStyle/>
          <a:p>
            <a:endParaRPr lang="en-US"/>
          </a:p>
        </p:txBody>
      </p:sp>
      <p:sp>
        <p:nvSpPr>
          <p:cNvPr id="333842" name="Line 14"/>
          <p:cNvSpPr>
            <a:spLocks noChangeShapeType="1"/>
          </p:cNvSpPr>
          <p:nvPr/>
        </p:nvSpPr>
        <p:spPr bwMode="auto">
          <a:xfrm>
            <a:off x="3929063" y="2000250"/>
            <a:ext cx="358775" cy="431800"/>
          </a:xfrm>
          <a:prstGeom prst="line">
            <a:avLst/>
          </a:prstGeom>
          <a:noFill/>
          <a:ln w="28440">
            <a:solidFill>
              <a:schemeClr val="tx1"/>
            </a:solidFill>
            <a:miter lim="800000"/>
            <a:headEnd/>
            <a:tailEnd/>
          </a:ln>
        </p:spPr>
        <p:txBody>
          <a:bodyPr/>
          <a:lstStyle/>
          <a:p>
            <a:endParaRPr lang="en-US"/>
          </a:p>
        </p:txBody>
      </p:sp>
      <p:sp>
        <p:nvSpPr>
          <p:cNvPr id="333843" name="Line 15"/>
          <p:cNvSpPr>
            <a:spLocks noChangeShapeType="1"/>
          </p:cNvSpPr>
          <p:nvPr/>
        </p:nvSpPr>
        <p:spPr bwMode="auto">
          <a:xfrm>
            <a:off x="3214688" y="2786063"/>
            <a:ext cx="358775" cy="431800"/>
          </a:xfrm>
          <a:prstGeom prst="line">
            <a:avLst/>
          </a:prstGeom>
          <a:noFill/>
          <a:ln w="28440">
            <a:solidFill>
              <a:schemeClr val="tx1"/>
            </a:solidFill>
            <a:miter lim="800000"/>
            <a:headEnd/>
            <a:tailEnd/>
          </a:ln>
        </p:spPr>
        <p:txBody>
          <a:bodyPr/>
          <a:lstStyle/>
          <a:p>
            <a:endParaRPr lang="en-US"/>
          </a:p>
        </p:txBody>
      </p:sp>
      <p:sp>
        <p:nvSpPr>
          <p:cNvPr id="333844" name="Oval 16"/>
          <p:cNvSpPr>
            <a:spLocks noChangeArrowheads="1"/>
          </p:cNvSpPr>
          <p:nvPr/>
        </p:nvSpPr>
        <p:spPr bwMode="auto">
          <a:xfrm>
            <a:off x="3500438" y="1571625"/>
            <a:ext cx="500062" cy="500063"/>
          </a:xfrm>
          <a:prstGeom prst="ellipse">
            <a:avLst/>
          </a:prstGeom>
          <a:solidFill>
            <a:srgbClr val="FF0000"/>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Satan</a:t>
            </a:r>
          </a:p>
        </p:txBody>
      </p:sp>
      <p:sp>
        <p:nvSpPr>
          <p:cNvPr id="333845" name="Oval 18"/>
          <p:cNvSpPr>
            <a:spLocks noChangeArrowheads="1"/>
          </p:cNvSpPr>
          <p:nvPr/>
        </p:nvSpPr>
        <p:spPr bwMode="auto">
          <a:xfrm>
            <a:off x="4143375" y="2357438"/>
            <a:ext cx="504825" cy="504825"/>
          </a:xfrm>
          <a:prstGeom prst="ellipse">
            <a:avLst/>
          </a:prstGeom>
          <a:solidFill>
            <a:srgbClr val="C9952D"/>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Eve</a:t>
            </a:r>
          </a:p>
        </p:txBody>
      </p:sp>
      <p:sp>
        <p:nvSpPr>
          <p:cNvPr id="333846" name="Oval 19"/>
          <p:cNvSpPr>
            <a:spLocks noChangeArrowheads="1"/>
          </p:cNvSpPr>
          <p:nvPr/>
        </p:nvSpPr>
        <p:spPr bwMode="auto">
          <a:xfrm>
            <a:off x="2857500" y="2357438"/>
            <a:ext cx="500063" cy="500062"/>
          </a:xfrm>
          <a:prstGeom prst="ellipse">
            <a:avLst/>
          </a:prstGeom>
          <a:solidFill>
            <a:srgbClr val="C9952D"/>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Adam</a:t>
            </a:r>
          </a:p>
        </p:txBody>
      </p:sp>
      <p:sp>
        <p:nvSpPr>
          <p:cNvPr id="333847" name="Line 20"/>
          <p:cNvSpPr>
            <a:spLocks noChangeShapeType="1"/>
          </p:cNvSpPr>
          <p:nvPr/>
        </p:nvSpPr>
        <p:spPr bwMode="auto">
          <a:xfrm>
            <a:off x="3357563" y="2500313"/>
            <a:ext cx="792162" cy="1587"/>
          </a:xfrm>
          <a:prstGeom prst="line">
            <a:avLst/>
          </a:prstGeom>
          <a:noFill/>
          <a:ln w="28440">
            <a:solidFill>
              <a:schemeClr val="tx1"/>
            </a:solidFill>
            <a:miter lim="800000"/>
            <a:headEnd/>
            <a:tailEnd type="triangle" w="med" len="med"/>
          </a:ln>
        </p:spPr>
        <p:txBody>
          <a:bodyPr/>
          <a:lstStyle/>
          <a:p>
            <a:endParaRPr lang="en-US"/>
          </a:p>
        </p:txBody>
      </p:sp>
      <p:sp>
        <p:nvSpPr>
          <p:cNvPr id="333848" name="Line 22"/>
          <p:cNvSpPr>
            <a:spLocks noChangeShapeType="1"/>
          </p:cNvSpPr>
          <p:nvPr/>
        </p:nvSpPr>
        <p:spPr bwMode="auto">
          <a:xfrm>
            <a:off x="3786188" y="2071688"/>
            <a:ext cx="1587" cy="1008062"/>
          </a:xfrm>
          <a:prstGeom prst="line">
            <a:avLst/>
          </a:prstGeom>
          <a:noFill/>
          <a:ln w="28440">
            <a:solidFill>
              <a:schemeClr val="tx1"/>
            </a:solidFill>
            <a:miter lim="800000"/>
            <a:headEnd/>
            <a:tailEnd/>
          </a:ln>
        </p:spPr>
        <p:txBody>
          <a:bodyPr/>
          <a:lstStyle/>
          <a:p>
            <a:endParaRPr lang="en-US"/>
          </a:p>
        </p:txBody>
      </p:sp>
      <p:sp>
        <p:nvSpPr>
          <p:cNvPr id="333849" name="Line 23"/>
          <p:cNvSpPr>
            <a:spLocks noChangeShapeType="1"/>
          </p:cNvSpPr>
          <p:nvPr/>
        </p:nvSpPr>
        <p:spPr bwMode="auto">
          <a:xfrm flipV="1">
            <a:off x="5072063" y="1928813"/>
            <a:ext cx="360362" cy="444500"/>
          </a:xfrm>
          <a:prstGeom prst="line">
            <a:avLst/>
          </a:prstGeom>
          <a:noFill/>
          <a:ln w="28440">
            <a:solidFill>
              <a:schemeClr val="tx1"/>
            </a:solidFill>
            <a:miter lim="800000"/>
            <a:headEnd/>
            <a:tailEnd/>
          </a:ln>
        </p:spPr>
        <p:txBody>
          <a:bodyPr/>
          <a:lstStyle/>
          <a:p>
            <a:endParaRPr lang="en-US"/>
          </a:p>
        </p:txBody>
      </p:sp>
      <p:sp>
        <p:nvSpPr>
          <p:cNvPr id="333850" name="Line 24"/>
          <p:cNvSpPr>
            <a:spLocks noChangeShapeType="1"/>
          </p:cNvSpPr>
          <p:nvPr/>
        </p:nvSpPr>
        <p:spPr bwMode="auto">
          <a:xfrm flipV="1">
            <a:off x="5857875" y="2786063"/>
            <a:ext cx="360363" cy="444500"/>
          </a:xfrm>
          <a:prstGeom prst="line">
            <a:avLst/>
          </a:prstGeom>
          <a:noFill/>
          <a:ln w="28440">
            <a:solidFill>
              <a:schemeClr val="tx1"/>
            </a:solidFill>
            <a:miter lim="800000"/>
            <a:headEnd/>
            <a:tailEnd/>
          </a:ln>
        </p:spPr>
        <p:txBody>
          <a:bodyPr/>
          <a:lstStyle/>
          <a:p>
            <a:endParaRPr lang="en-US"/>
          </a:p>
        </p:txBody>
      </p:sp>
      <p:sp>
        <p:nvSpPr>
          <p:cNvPr id="333851" name="Line 25"/>
          <p:cNvSpPr>
            <a:spLocks noChangeShapeType="1"/>
          </p:cNvSpPr>
          <p:nvPr/>
        </p:nvSpPr>
        <p:spPr bwMode="auto">
          <a:xfrm>
            <a:off x="5786438" y="1928813"/>
            <a:ext cx="358775" cy="431800"/>
          </a:xfrm>
          <a:prstGeom prst="line">
            <a:avLst/>
          </a:prstGeom>
          <a:noFill/>
          <a:ln w="28440">
            <a:solidFill>
              <a:schemeClr val="tx1"/>
            </a:solidFill>
            <a:miter lim="800000"/>
            <a:headEnd/>
            <a:tailEnd/>
          </a:ln>
        </p:spPr>
        <p:txBody>
          <a:bodyPr/>
          <a:lstStyle/>
          <a:p>
            <a:endParaRPr lang="en-US"/>
          </a:p>
        </p:txBody>
      </p:sp>
      <p:sp>
        <p:nvSpPr>
          <p:cNvPr id="333852" name="Line 26"/>
          <p:cNvSpPr>
            <a:spLocks noChangeShapeType="1"/>
          </p:cNvSpPr>
          <p:nvPr/>
        </p:nvSpPr>
        <p:spPr bwMode="auto">
          <a:xfrm>
            <a:off x="5072063" y="2786063"/>
            <a:ext cx="358775" cy="431800"/>
          </a:xfrm>
          <a:prstGeom prst="line">
            <a:avLst/>
          </a:prstGeom>
          <a:noFill/>
          <a:ln w="28440">
            <a:solidFill>
              <a:schemeClr val="tx1"/>
            </a:solidFill>
            <a:miter lim="800000"/>
            <a:headEnd/>
            <a:tailEnd/>
          </a:ln>
        </p:spPr>
        <p:txBody>
          <a:bodyPr/>
          <a:lstStyle/>
          <a:p>
            <a:endParaRPr lang="en-US"/>
          </a:p>
        </p:txBody>
      </p:sp>
      <p:sp>
        <p:nvSpPr>
          <p:cNvPr id="333853" name="Oval 27"/>
          <p:cNvSpPr>
            <a:spLocks noChangeArrowheads="1"/>
          </p:cNvSpPr>
          <p:nvPr/>
        </p:nvSpPr>
        <p:spPr bwMode="auto">
          <a:xfrm>
            <a:off x="5357813" y="1500188"/>
            <a:ext cx="504825" cy="504825"/>
          </a:xfrm>
          <a:prstGeom prst="ellipse">
            <a:avLst/>
          </a:prstGeom>
          <a:solidFill>
            <a:srgbClr val="F2EC34"/>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God</a:t>
            </a:r>
          </a:p>
        </p:txBody>
      </p:sp>
      <p:sp>
        <p:nvSpPr>
          <p:cNvPr id="333854" name="Oval 29"/>
          <p:cNvSpPr>
            <a:spLocks noChangeArrowheads="1"/>
          </p:cNvSpPr>
          <p:nvPr/>
        </p:nvSpPr>
        <p:spPr bwMode="auto">
          <a:xfrm>
            <a:off x="6000750" y="2286000"/>
            <a:ext cx="504825" cy="504825"/>
          </a:xfrm>
          <a:prstGeom prst="ellipse">
            <a:avLst/>
          </a:prstGeom>
          <a:solidFill>
            <a:srgbClr val="BD7CB4"/>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solidFill>
                  <a:schemeClr val="bg1"/>
                </a:solidFill>
                <a:latin typeface="Arial" charset="0"/>
                <a:ea typeface="ＭＳ Ｐゴシック" pitchFamily="34" charset="-128"/>
              </a:rPr>
              <a:t>Holy</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solidFill>
                  <a:schemeClr val="bg1"/>
                </a:solidFill>
                <a:latin typeface="Arial" charset="0"/>
                <a:ea typeface="ＭＳ Ｐゴシック" pitchFamily="34" charset="-128"/>
              </a:rPr>
              <a:t>Spirit</a:t>
            </a:r>
          </a:p>
        </p:txBody>
      </p:sp>
      <p:sp>
        <p:nvSpPr>
          <p:cNvPr id="333855" name="Oval 30"/>
          <p:cNvSpPr>
            <a:spLocks noChangeArrowheads="1"/>
          </p:cNvSpPr>
          <p:nvPr/>
        </p:nvSpPr>
        <p:spPr bwMode="auto">
          <a:xfrm>
            <a:off x="4786313" y="2357438"/>
            <a:ext cx="500062" cy="500062"/>
          </a:xfrm>
          <a:prstGeom prst="ellipse">
            <a:avLst/>
          </a:prstGeom>
          <a:solidFill>
            <a:srgbClr val="265AA9"/>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Jesus</a:t>
            </a:r>
          </a:p>
        </p:txBody>
      </p:sp>
      <p:sp>
        <p:nvSpPr>
          <p:cNvPr id="333856" name="Line 34"/>
          <p:cNvSpPr>
            <a:spLocks noChangeShapeType="1"/>
          </p:cNvSpPr>
          <p:nvPr/>
        </p:nvSpPr>
        <p:spPr bwMode="auto">
          <a:xfrm flipV="1">
            <a:off x="7167563" y="2012950"/>
            <a:ext cx="360362" cy="444500"/>
          </a:xfrm>
          <a:prstGeom prst="line">
            <a:avLst/>
          </a:prstGeom>
          <a:noFill/>
          <a:ln w="28440">
            <a:solidFill>
              <a:schemeClr val="tx1"/>
            </a:solidFill>
            <a:miter lim="800000"/>
            <a:headEnd/>
            <a:tailEnd/>
          </a:ln>
        </p:spPr>
        <p:txBody>
          <a:bodyPr/>
          <a:lstStyle/>
          <a:p>
            <a:endParaRPr lang="en-US"/>
          </a:p>
        </p:txBody>
      </p:sp>
      <p:sp>
        <p:nvSpPr>
          <p:cNvPr id="333857" name="Line 35"/>
          <p:cNvSpPr>
            <a:spLocks noChangeShapeType="1"/>
          </p:cNvSpPr>
          <p:nvPr/>
        </p:nvSpPr>
        <p:spPr bwMode="auto">
          <a:xfrm flipV="1">
            <a:off x="7858125" y="2714625"/>
            <a:ext cx="360363" cy="444500"/>
          </a:xfrm>
          <a:prstGeom prst="line">
            <a:avLst/>
          </a:prstGeom>
          <a:noFill/>
          <a:ln w="28440">
            <a:solidFill>
              <a:schemeClr val="tx1"/>
            </a:solidFill>
            <a:miter lim="800000"/>
            <a:headEnd/>
            <a:tailEnd/>
          </a:ln>
        </p:spPr>
        <p:txBody>
          <a:bodyPr/>
          <a:lstStyle/>
          <a:p>
            <a:endParaRPr lang="en-US"/>
          </a:p>
        </p:txBody>
      </p:sp>
      <p:sp>
        <p:nvSpPr>
          <p:cNvPr id="333858" name="Line 36"/>
          <p:cNvSpPr>
            <a:spLocks noChangeShapeType="1"/>
          </p:cNvSpPr>
          <p:nvPr/>
        </p:nvSpPr>
        <p:spPr bwMode="auto">
          <a:xfrm>
            <a:off x="7858125" y="2000250"/>
            <a:ext cx="358775" cy="431800"/>
          </a:xfrm>
          <a:prstGeom prst="line">
            <a:avLst/>
          </a:prstGeom>
          <a:noFill/>
          <a:ln w="28440">
            <a:solidFill>
              <a:schemeClr val="tx1"/>
            </a:solidFill>
            <a:miter lim="800000"/>
            <a:headEnd/>
            <a:tailEnd/>
          </a:ln>
        </p:spPr>
        <p:txBody>
          <a:bodyPr/>
          <a:lstStyle/>
          <a:p>
            <a:endParaRPr lang="en-US"/>
          </a:p>
        </p:txBody>
      </p:sp>
      <p:sp>
        <p:nvSpPr>
          <p:cNvPr id="333859" name="Line 37"/>
          <p:cNvSpPr>
            <a:spLocks noChangeShapeType="1"/>
          </p:cNvSpPr>
          <p:nvPr/>
        </p:nvSpPr>
        <p:spPr bwMode="auto">
          <a:xfrm>
            <a:off x="7143750" y="2714625"/>
            <a:ext cx="358775" cy="431800"/>
          </a:xfrm>
          <a:prstGeom prst="line">
            <a:avLst/>
          </a:prstGeom>
          <a:noFill/>
          <a:ln w="28440">
            <a:solidFill>
              <a:schemeClr val="tx1"/>
            </a:solidFill>
            <a:miter lim="800000"/>
            <a:headEnd/>
            <a:tailEnd/>
          </a:ln>
        </p:spPr>
        <p:txBody>
          <a:bodyPr/>
          <a:lstStyle/>
          <a:p>
            <a:endParaRPr lang="en-US"/>
          </a:p>
        </p:txBody>
      </p:sp>
      <p:sp>
        <p:nvSpPr>
          <p:cNvPr id="333860" name="Line 42"/>
          <p:cNvSpPr>
            <a:spLocks noChangeShapeType="1"/>
          </p:cNvSpPr>
          <p:nvPr/>
        </p:nvSpPr>
        <p:spPr bwMode="auto">
          <a:xfrm>
            <a:off x="7215188" y="2500313"/>
            <a:ext cx="792162" cy="1587"/>
          </a:xfrm>
          <a:prstGeom prst="line">
            <a:avLst/>
          </a:prstGeom>
          <a:noFill/>
          <a:ln w="28440">
            <a:solidFill>
              <a:schemeClr val="tx1"/>
            </a:solidFill>
            <a:miter lim="800000"/>
            <a:headEnd/>
            <a:tailEnd type="triangle" w="med" len="med"/>
          </a:ln>
        </p:spPr>
        <p:txBody>
          <a:bodyPr/>
          <a:lstStyle/>
          <a:p>
            <a:endParaRPr lang="en-US"/>
          </a:p>
        </p:txBody>
      </p:sp>
      <p:sp>
        <p:nvSpPr>
          <p:cNvPr id="333861" name="Line 43"/>
          <p:cNvSpPr>
            <a:spLocks noChangeShapeType="1"/>
          </p:cNvSpPr>
          <p:nvPr/>
        </p:nvSpPr>
        <p:spPr bwMode="auto">
          <a:xfrm flipH="1">
            <a:off x="7304088" y="2643188"/>
            <a:ext cx="804862" cy="1587"/>
          </a:xfrm>
          <a:prstGeom prst="line">
            <a:avLst/>
          </a:prstGeom>
          <a:noFill/>
          <a:ln w="28440">
            <a:solidFill>
              <a:schemeClr val="tx1"/>
            </a:solidFill>
            <a:miter lim="800000"/>
            <a:headEnd/>
            <a:tailEnd type="triangle" w="med" len="med"/>
          </a:ln>
        </p:spPr>
        <p:txBody>
          <a:bodyPr/>
          <a:lstStyle/>
          <a:p>
            <a:endParaRPr lang="en-US"/>
          </a:p>
        </p:txBody>
      </p:sp>
      <p:sp>
        <p:nvSpPr>
          <p:cNvPr id="333862" name="Text Box 45"/>
          <p:cNvSpPr txBox="1">
            <a:spLocks noChangeArrowheads="1"/>
          </p:cNvSpPr>
          <p:nvPr/>
        </p:nvSpPr>
        <p:spPr bwMode="auto">
          <a:xfrm>
            <a:off x="214313" y="2786063"/>
            <a:ext cx="1212850" cy="1006475"/>
          </a:xfrm>
          <a:prstGeom prst="rect">
            <a:avLst/>
          </a:prstGeom>
          <a:noFill/>
          <a:ln w="9525">
            <a:noFill/>
            <a:miter lim="800000"/>
            <a:headEnd/>
            <a:tailEnd/>
          </a:ln>
        </p:spPr>
        <p:txBody>
          <a:bodyPr wrap="none" lIns="90000" tIns="46800" rIns="90000" bIns="46800">
            <a:spAutoFit/>
          </a:bodyPr>
          <a:lstStyle/>
          <a:p>
            <a:pP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True Ancestors</a:t>
            </a:r>
          </a:p>
          <a:p>
            <a:pP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True Couple</a:t>
            </a:r>
          </a:p>
          <a:p>
            <a:pP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True Parents</a:t>
            </a:r>
          </a:p>
          <a:p>
            <a:pP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200">
              <a:latin typeface="Arial" charset="0"/>
              <a:ea typeface="ＭＳ Ｐゴシック" pitchFamily="34" charset="-128"/>
            </a:endParaRPr>
          </a:p>
          <a:p>
            <a:pP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200">
              <a:latin typeface="Arial" charset="0"/>
              <a:ea typeface="ＭＳ Ｐゴシック" pitchFamily="34" charset="-128"/>
            </a:endParaRPr>
          </a:p>
          <a:p>
            <a:pP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True Child</a:t>
            </a:r>
          </a:p>
        </p:txBody>
      </p:sp>
      <p:sp>
        <p:nvSpPr>
          <p:cNvPr id="333863" name="Text Box 46"/>
          <p:cNvSpPr txBox="1">
            <a:spLocks noChangeArrowheads="1"/>
          </p:cNvSpPr>
          <p:nvPr/>
        </p:nvSpPr>
        <p:spPr bwMode="auto">
          <a:xfrm>
            <a:off x="2286000" y="3071813"/>
            <a:ext cx="1271588" cy="1006475"/>
          </a:xfrm>
          <a:prstGeom prst="rect">
            <a:avLst/>
          </a:prstGeom>
          <a:noFill/>
          <a:ln w="9525">
            <a:noFill/>
            <a:miter lim="800000"/>
            <a:headEnd/>
            <a:tailEnd/>
          </a:ln>
        </p:spPr>
        <p:txBody>
          <a:bodyPr wrap="none" lIns="90000" tIns="46800" rIns="90000" bIns="46800">
            <a:spAutoFit/>
          </a:bodyPr>
          <a:lstStyle/>
          <a:p>
            <a:pP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False Ancestors</a:t>
            </a:r>
          </a:p>
          <a:p>
            <a:pP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False Couple</a:t>
            </a:r>
          </a:p>
          <a:p>
            <a:pP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False Parents</a:t>
            </a:r>
          </a:p>
          <a:p>
            <a:pP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200">
              <a:latin typeface="Arial" charset="0"/>
              <a:ea typeface="ＭＳ Ｐゴシック" pitchFamily="34" charset="-128"/>
            </a:endParaRPr>
          </a:p>
          <a:p>
            <a:pP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200">
              <a:latin typeface="Arial" charset="0"/>
              <a:ea typeface="ＭＳ Ｐゴシック" pitchFamily="34" charset="-128"/>
            </a:endParaRPr>
          </a:p>
          <a:p>
            <a:pP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False Child</a:t>
            </a:r>
          </a:p>
        </p:txBody>
      </p:sp>
      <p:sp>
        <p:nvSpPr>
          <p:cNvPr id="333864" name="Text Box 47"/>
          <p:cNvSpPr txBox="1">
            <a:spLocks noChangeArrowheads="1"/>
          </p:cNvSpPr>
          <p:nvPr/>
        </p:nvSpPr>
        <p:spPr bwMode="auto">
          <a:xfrm>
            <a:off x="1143000" y="3571875"/>
            <a:ext cx="1143000" cy="549275"/>
          </a:xfrm>
          <a:prstGeom prst="rect">
            <a:avLst/>
          </a:prstGeom>
          <a:noFill/>
          <a:ln w="9525">
            <a:noFill/>
            <a:miter lim="800000"/>
            <a:headEnd/>
            <a:tailEnd/>
          </a:ln>
        </p:spPr>
        <p:txBody>
          <a:bodyPr lIns="90000" tIns="46800" rIns="90000" bIns="46800">
            <a:spAutoFit/>
          </a:bodyPr>
          <a:lstStyle/>
          <a:p>
            <a:pPr algn="ct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Perfection</a:t>
            </a:r>
          </a:p>
          <a:p>
            <a:pPr algn="ct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of Body </a:t>
            </a:r>
          </a:p>
          <a:p>
            <a:pPr algn="ct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and Spirit</a:t>
            </a:r>
            <a:r>
              <a:rPr kumimoji="0" lang="en-US" sz="1200">
                <a:latin typeface="Arial" charset="0"/>
                <a:ea typeface="ＭＳ Ｐゴシック" pitchFamily="34" charset="-128"/>
              </a:rPr>
              <a:t>）</a:t>
            </a:r>
          </a:p>
        </p:txBody>
      </p:sp>
      <p:sp>
        <p:nvSpPr>
          <p:cNvPr id="333865" name="Text Box 48"/>
          <p:cNvSpPr txBox="1">
            <a:spLocks noChangeArrowheads="1"/>
          </p:cNvSpPr>
          <p:nvPr/>
        </p:nvSpPr>
        <p:spPr bwMode="auto">
          <a:xfrm>
            <a:off x="5357813" y="3571875"/>
            <a:ext cx="669925" cy="244475"/>
          </a:xfrm>
          <a:prstGeom prst="rect">
            <a:avLst/>
          </a:prstGeom>
          <a:noFill/>
          <a:ln w="9525">
            <a:noFill/>
            <a:miter lim="800000"/>
            <a:headEnd/>
            <a:tailEnd/>
          </a:ln>
        </p:spPr>
        <p:txBody>
          <a:bodyPr wrap="none" lIns="90000" tIns="46800" rIns="90000" bIns="46800">
            <a:spAutoFit/>
          </a:bodyPr>
          <a:lstStyle/>
          <a:p>
            <a:pP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Rebirth</a:t>
            </a:r>
          </a:p>
        </p:txBody>
      </p:sp>
      <p:sp>
        <p:nvSpPr>
          <p:cNvPr id="333866" name="Text Box 49"/>
          <p:cNvSpPr txBox="1">
            <a:spLocks noChangeArrowheads="1"/>
          </p:cNvSpPr>
          <p:nvPr/>
        </p:nvSpPr>
        <p:spPr bwMode="auto">
          <a:xfrm>
            <a:off x="7358063" y="3571875"/>
            <a:ext cx="669925" cy="244475"/>
          </a:xfrm>
          <a:prstGeom prst="rect">
            <a:avLst/>
          </a:prstGeom>
          <a:noFill/>
          <a:ln w="9525">
            <a:noFill/>
            <a:miter lim="800000"/>
            <a:headEnd/>
            <a:tailEnd/>
          </a:ln>
        </p:spPr>
        <p:txBody>
          <a:bodyPr wrap="none" lIns="90000" tIns="46800" rIns="90000" bIns="46800">
            <a:spAutoFit/>
          </a:bodyPr>
          <a:lstStyle/>
          <a:p>
            <a:pP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Rebirth</a:t>
            </a:r>
          </a:p>
        </p:txBody>
      </p:sp>
      <p:sp>
        <p:nvSpPr>
          <p:cNvPr id="333867" name="Text Box 50"/>
          <p:cNvSpPr txBox="1">
            <a:spLocks noChangeArrowheads="1"/>
          </p:cNvSpPr>
          <p:nvPr/>
        </p:nvSpPr>
        <p:spPr bwMode="auto">
          <a:xfrm>
            <a:off x="5076825" y="3714750"/>
            <a:ext cx="1285875" cy="396875"/>
          </a:xfrm>
          <a:prstGeom prst="rect">
            <a:avLst/>
          </a:prstGeom>
          <a:noFill/>
          <a:ln w="9525">
            <a:noFill/>
            <a:miter lim="800000"/>
            <a:headEnd/>
            <a:tailEnd/>
          </a:ln>
        </p:spPr>
        <p:txBody>
          <a:bodyPr wrap="none" lIns="90000" tIns="46800" rIns="90000" bIns="46800">
            <a:spAutoFit/>
          </a:bodyPr>
          <a:lstStyle/>
          <a:p>
            <a:pPr algn="ct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Spiritual Child</a:t>
            </a:r>
          </a:p>
          <a:p>
            <a:pPr algn="ct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Adopted Child</a:t>
            </a:r>
            <a:r>
              <a:rPr kumimoji="0" lang="en-US" sz="1200">
                <a:latin typeface="Arial" charset="0"/>
                <a:ea typeface="ＭＳ Ｐゴシック" pitchFamily="34" charset="-128"/>
              </a:rPr>
              <a:t>）</a:t>
            </a:r>
          </a:p>
        </p:txBody>
      </p:sp>
      <p:sp>
        <p:nvSpPr>
          <p:cNvPr id="333868" name="Text Box 51"/>
          <p:cNvSpPr txBox="1">
            <a:spLocks noChangeArrowheads="1"/>
          </p:cNvSpPr>
          <p:nvPr/>
        </p:nvSpPr>
        <p:spPr bwMode="auto">
          <a:xfrm>
            <a:off x="7148513" y="3714750"/>
            <a:ext cx="1133475" cy="549275"/>
          </a:xfrm>
          <a:prstGeom prst="rect">
            <a:avLst/>
          </a:prstGeom>
          <a:noFill/>
          <a:ln w="9525">
            <a:noFill/>
            <a:miter lim="800000"/>
            <a:headEnd/>
            <a:tailEnd/>
          </a:ln>
        </p:spPr>
        <p:txBody>
          <a:bodyPr wrap="none" lIns="90000" tIns="46800" rIns="90000" bIns="46800">
            <a:spAutoFit/>
          </a:bodyPr>
          <a:lstStyle/>
          <a:p>
            <a:pPr algn="ct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Spiritual and </a:t>
            </a:r>
          </a:p>
          <a:p>
            <a:pPr algn="ct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Physical Child</a:t>
            </a:r>
          </a:p>
          <a:p>
            <a:pPr algn="ct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True Child</a:t>
            </a:r>
            <a:r>
              <a:rPr kumimoji="0" lang="en-US" sz="1200">
                <a:latin typeface="Arial" charset="0"/>
                <a:ea typeface="ＭＳ Ｐゴシック" pitchFamily="34" charset="-128"/>
              </a:rPr>
              <a:t>）</a:t>
            </a:r>
          </a:p>
        </p:txBody>
      </p:sp>
      <p:sp>
        <p:nvSpPr>
          <p:cNvPr id="333869" name="Line 55"/>
          <p:cNvSpPr>
            <a:spLocks noChangeShapeType="1"/>
          </p:cNvSpPr>
          <p:nvPr/>
        </p:nvSpPr>
        <p:spPr bwMode="auto">
          <a:xfrm>
            <a:off x="4056063" y="1785938"/>
            <a:ext cx="1295400" cy="1587"/>
          </a:xfrm>
          <a:prstGeom prst="line">
            <a:avLst/>
          </a:prstGeom>
          <a:noFill/>
          <a:ln w="28440">
            <a:solidFill>
              <a:schemeClr val="tx1"/>
            </a:solidFill>
            <a:prstDash val="sysDot"/>
            <a:miter lim="800000"/>
            <a:headEnd/>
            <a:tailEnd/>
          </a:ln>
        </p:spPr>
        <p:txBody>
          <a:bodyPr/>
          <a:lstStyle/>
          <a:p>
            <a:endParaRPr lang="en-US"/>
          </a:p>
        </p:txBody>
      </p:sp>
      <p:sp>
        <p:nvSpPr>
          <p:cNvPr id="333870" name="Line 56"/>
          <p:cNvSpPr>
            <a:spLocks noChangeShapeType="1"/>
          </p:cNvSpPr>
          <p:nvPr/>
        </p:nvSpPr>
        <p:spPr bwMode="auto">
          <a:xfrm>
            <a:off x="2124075" y="1773238"/>
            <a:ext cx="1368425" cy="0"/>
          </a:xfrm>
          <a:prstGeom prst="line">
            <a:avLst/>
          </a:prstGeom>
          <a:noFill/>
          <a:ln w="28440">
            <a:solidFill>
              <a:schemeClr val="tx1"/>
            </a:solidFill>
            <a:prstDash val="sysDot"/>
            <a:miter lim="800000"/>
            <a:headEnd/>
            <a:tailEnd/>
          </a:ln>
        </p:spPr>
        <p:txBody>
          <a:bodyPr/>
          <a:lstStyle/>
          <a:p>
            <a:endParaRPr lang="en-US"/>
          </a:p>
        </p:txBody>
      </p:sp>
      <p:sp>
        <p:nvSpPr>
          <p:cNvPr id="333871" name="Text Box 57"/>
          <p:cNvSpPr txBox="1">
            <a:spLocks noChangeArrowheads="1"/>
          </p:cNvSpPr>
          <p:nvPr/>
        </p:nvSpPr>
        <p:spPr bwMode="auto">
          <a:xfrm>
            <a:off x="2411413" y="1341438"/>
            <a:ext cx="592137" cy="396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Fall</a:t>
            </a:r>
          </a:p>
        </p:txBody>
      </p:sp>
      <p:sp>
        <p:nvSpPr>
          <p:cNvPr id="333872" name="Text Box 58"/>
          <p:cNvSpPr txBox="1">
            <a:spLocks noChangeArrowheads="1"/>
          </p:cNvSpPr>
          <p:nvPr/>
        </p:nvSpPr>
        <p:spPr bwMode="auto">
          <a:xfrm>
            <a:off x="4071938" y="1357313"/>
            <a:ext cx="1227137" cy="396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Salvation</a:t>
            </a:r>
          </a:p>
        </p:txBody>
      </p:sp>
      <p:sp>
        <p:nvSpPr>
          <p:cNvPr id="333873" name="Text Box 59"/>
          <p:cNvSpPr txBox="1">
            <a:spLocks noChangeArrowheads="1"/>
          </p:cNvSpPr>
          <p:nvPr/>
        </p:nvSpPr>
        <p:spPr bwMode="auto">
          <a:xfrm>
            <a:off x="6072188" y="1357313"/>
            <a:ext cx="1227137" cy="396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Salvation</a:t>
            </a:r>
          </a:p>
        </p:txBody>
      </p:sp>
      <p:sp>
        <p:nvSpPr>
          <p:cNvPr id="333874" name="Text Box 62"/>
          <p:cNvSpPr txBox="1">
            <a:spLocks noChangeArrowheads="1"/>
          </p:cNvSpPr>
          <p:nvPr/>
        </p:nvSpPr>
        <p:spPr bwMode="auto">
          <a:xfrm>
            <a:off x="4500563" y="2857500"/>
            <a:ext cx="730250" cy="396875"/>
          </a:xfrm>
          <a:prstGeom prst="rect">
            <a:avLst/>
          </a:prstGeom>
          <a:noFill/>
          <a:ln w="9525">
            <a:noFill/>
            <a:miter lim="800000"/>
            <a:headEnd/>
            <a:tailEnd/>
          </a:ln>
        </p:spPr>
        <p:txBody>
          <a:bodyPr wrap="none" lIns="90000" tIns="46800" rIns="90000" bIns="46800">
            <a:spAutoFit/>
          </a:bodyPr>
          <a:lstStyle/>
          <a:p>
            <a:pP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100">
                <a:latin typeface="Arial" charset="0"/>
                <a:ea typeface="ＭＳ Ｐゴシック" pitchFamily="34" charset="-128"/>
              </a:rPr>
              <a:t>（</a:t>
            </a:r>
            <a:r>
              <a:rPr kumimoji="0" lang="en-US" altLang="ko-KR" sz="1100">
                <a:latin typeface="Arial" charset="0"/>
                <a:ea typeface="ＭＳ Ｐゴシック" pitchFamily="34" charset="-128"/>
              </a:rPr>
              <a:t>Second</a:t>
            </a:r>
          </a:p>
          <a:p>
            <a:pP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   Adam</a:t>
            </a:r>
            <a:r>
              <a:rPr kumimoji="0" lang="en-US" sz="1100">
                <a:latin typeface="Arial" charset="0"/>
                <a:ea typeface="ＭＳ Ｐゴシック" pitchFamily="34" charset="-128"/>
              </a:rPr>
              <a:t>）</a:t>
            </a:r>
          </a:p>
        </p:txBody>
      </p:sp>
      <p:sp>
        <p:nvSpPr>
          <p:cNvPr id="333875" name="Text Box 63"/>
          <p:cNvSpPr txBox="1">
            <a:spLocks noChangeArrowheads="1"/>
          </p:cNvSpPr>
          <p:nvPr/>
        </p:nvSpPr>
        <p:spPr bwMode="auto">
          <a:xfrm>
            <a:off x="6072188" y="2786063"/>
            <a:ext cx="857250" cy="396875"/>
          </a:xfrm>
          <a:prstGeom prst="rect">
            <a:avLst/>
          </a:prstGeom>
          <a:noFill/>
          <a:ln w="9525">
            <a:noFill/>
            <a:miter lim="800000"/>
            <a:headEnd/>
            <a:tailEnd/>
          </a:ln>
        </p:spPr>
        <p:txBody>
          <a:bodyPr lIns="90000" tIns="46800" rIns="90000" bIns="46800">
            <a:spAutoFit/>
          </a:bodyPr>
          <a:lstStyle/>
          <a:p>
            <a:pP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100">
                <a:latin typeface="Arial" charset="0"/>
                <a:ea typeface="ＭＳ Ｐゴシック" pitchFamily="34" charset="-128"/>
              </a:rPr>
              <a:t>（</a:t>
            </a:r>
            <a:r>
              <a:rPr kumimoji="0" lang="en-US" altLang="ko-KR" sz="1100">
                <a:latin typeface="Arial" charset="0"/>
                <a:ea typeface="ＭＳ Ｐゴシック" pitchFamily="34" charset="-128"/>
              </a:rPr>
              <a:t>Second</a:t>
            </a:r>
          </a:p>
          <a:p>
            <a:pP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   Eve</a:t>
            </a:r>
            <a:r>
              <a:rPr kumimoji="0" lang="en-US" sz="1100">
                <a:latin typeface="Arial" charset="0"/>
                <a:ea typeface="ＭＳ Ｐゴシック" pitchFamily="34" charset="-128"/>
              </a:rPr>
              <a:t>）</a:t>
            </a:r>
          </a:p>
        </p:txBody>
      </p:sp>
      <p:sp>
        <p:nvSpPr>
          <p:cNvPr id="333876" name="Text Box 64"/>
          <p:cNvSpPr txBox="1">
            <a:spLocks noChangeArrowheads="1"/>
          </p:cNvSpPr>
          <p:nvPr/>
        </p:nvSpPr>
        <p:spPr bwMode="auto">
          <a:xfrm>
            <a:off x="5786438" y="3357563"/>
            <a:ext cx="881062" cy="244475"/>
          </a:xfrm>
          <a:prstGeom prst="rect">
            <a:avLst/>
          </a:prstGeom>
          <a:noFill/>
          <a:ln w="9525">
            <a:noFill/>
            <a:miter lim="800000"/>
            <a:headEnd/>
            <a:tailEnd/>
          </a:ln>
        </p:spPr>
        <p:txBody>
          <a:bodyPr wrap="none" lIns="90000" tIns="46800" rIns="90000" bIns="46800">
            <a:spAutoFit/>
          </a:bodyPr>
          <a:lstStyle/>
          <a:p>
            <a:pP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Believer</a:t>
            </a:r>
            <a:r>
              <a:rPr kumimoji="0" lang="en-US" sz="1200">
                <a:latin typeface="Arial" charset="0"/>
                <a:ea typeface="ＭＳ Ｐゴシック" pitchFamily="34" charset="-128"/>
              </a:rPr>
              <a:t>）</a:t>
            </a:r>
          </a:p>
        </p:txBody>
      </p:sp>
      <p:sp>
        <p:nvSpPr>
          <p:cNvPr id="333877" name="Rectangle 65"/>
          <p:cNvSpPr>
            <a:spLocks noChangeArrowheads="1"/>
          </p:cNvSpPr>
          <p:nvPr/>
        </p:nvSpPr>
        <p:spPr bwMode="auto">
          <a:xfrm>
            <a:off x="534988" y="357188"/>
            <a:ext cx="7373937" cy="457200"/>
          </a:xfrm>
          <a:prstGeom prst="rect">
            <a:avLst/>
          </a:prstGeom>
          <a:noFill/>
          <a:ln w="9525">
            <a:noFill/>
            <a:miter lim="800000"/>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３） </a:t>
            </a:r>
            <a:r>
              <a:rPr kumimoji="0" lang="en-US" altLang="ko-KR" sz="2400">
                <a:latin typeface="Arial" charset="0"/>
                <a:ea typeface="ＭＳ Ｐゴシック" pitchFamily="34" charset="-128"/>
              </a:rPr>
              <a:t>Spiritual Rebirth through Jesus and the Holy Spirit</a:t>
            </a:r>
          </a:p>
        </p:txBody>
      </p:sp>
      <p:sp>
        <p:nvSpPr>
          <p:cNvPr id="333878" name="Rectangle 67"/>
          <p:cNvSpPr>
            <a:spLocks noChangeArrowheads="1"/>
          </p:cNvSpPr>
          <p:nvPr/>
        </p:nvSpPr>
        <p:spPr bwMode="auto">
          <a:xfrm>
            <a:off x="8023225" y="2857500"/>
            <a:ext cx="831850" cy="4572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Rev. 19/7</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Rev. 21/9</a:t>
            </a:r>
          </a:p>
        </p:txBody>
      </p:sp>
      <p:sp>
        <p:nvSpPr>
          <p:cNvPr id="333879" name="Text Box 68"/>
          <p:cNvSpPr txBox="1">
            <a:spLocks noChangeArrowheads="1"/>
          </p:cNvSpPr>
          <p:nvPr/>
        </p:nvSpPr>
        <p:spPr bwMode="auto">
          <a:xfrm>
            <a:off x="571500" y="4500563"/>
            <a:ext cx="8572500" cy="1266825"/>
          </a:xfrm>
          <a:prstGeom prst="rect">
            <a:avLst/>
          </a:prstGeom>
          <a:noFill/>
          <a:ln w="9525">
            <a:noFill/>
            <a:miter lim="800000"/>
            <a:headEnd/>
            <a:tailEnd/>
          </a:ln>
        </p:spPr>
        <p:txBody>
          <a:bodyPr lIns="90000" tIns="46800" rIns="90000" bIns="46800">
            <a:spAutoFit/>
          </a:bodyPr>
          <a:lstStyle/>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Ecc. 7/28 While I was still searching but not finding – I found one upright man 			  among a thousand, but not one upright woman among them all.</a:t>
            </a:r>
          </a:p>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Rev. 19/7 For the wedding of the Lamb has come, and his bride has made herself ready</a:t>
            </a:r>
          </a:p>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Rev. 21/9 “Come, I will show you the bride, the wife of the Lamb.”</a:t>
            </a:r>
          </a:p>
        </p:txBody>
      </p:sp>
      <p:cxnSp>
        <p:nvCxnSpPr>
          <p:cNvPr id="333880" name="직선 연결선 81"/>
          <p:cNvCxnSpPr>
            <a:cxnSpLocks noChangeShapeType="1"/>
          </p:cNvCxnSpPr>
          <p:nvPr/>
        </p:nvCxnSpPr>
        <p:spPr bwMode="auto">
          <a:xfrm rot="16200000" flipH="1">
            <a:off x="7143751" y="2606675"/>
            <a:ext cx="1071562" cy="1587"/>
          </a:xfrm>
          <a:prstGeom prst="line">
            <a:avLst/>
          </a:prstGeom>
          <a:noFill/>
          <a:ln w="25400" algn="ctr">
            <a:solidFill>
              <a:schemeClr val="tx1"/>
            </a:solidFill>
            <a:round/>
            <a:headEnd/>
            <a:tailEnd/>
          </a:ln>
        </p:spPr>
      </p:cxnSp>
      <p:sp>
        <p:nvSpPr>
          <p:cNvPr id="333881" name="Oval 38"/>
          <p:cNvSpPr>
            <a:spLocks noChangeArrowheads="1"/>
          </p:cNvSpPr>
          <p:nvPr/>
        </p:nvSpPr>
        <p:spPr bwMode="auto">
          <a:xfrm>
            <a:off x="7429500" y="1571625"/>
            <a:ext cx="504825" cy="504825"/>
          </a:xfrm>
          <a:prstGeom prst="ellipse">
            <a:avLst/>
          </a:prstGeom>
          <a:solidFill>
            <a:srgbClr val="F2EC34"/>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God</a:t>
            </a:r>
          </a:p>
        </p:txBody>
      </p:sp>
      <p:sp>
        <p:nvSpPr>
          <p:cNvPr id="333882" name="Oval 39"/>
          <p:cNvSpPr>
            <a:spLocks noChangeArrowheads="1"/>
          </p:cNvSpPr>
          <p:nvPr/>
        </p:nvSpPr>
        <p:spPr bwMode="auto">
          <a:xfrm>
            <a:off x="7429500" y="3071813"/>
            <a:ext cx="530225" cy="500062"/>
          </a:xfrm>
          <a:prstGeom prst="ellipse">
            <a:avLst/>
          </a:prstGeom>
          <a:solidFill>
            <a:srgbClr val="4EB948"/>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Child</a:t>
            </a:r>
          </a:p>
        </p:txBody>
      </p:sp>
      <p:sp>
        <p:nvSpPr>
          <p:cNvPr id="333883" name="Oval 40"/>
          <p:cNvSpPr>
            <a:spLocks noChangeArrowheads="1"/>
          </p:cNvSpPr>
          <p:nvPr/>
        </p:nvSpPr>
        <p:spPr bwMode="auto">
          <a:xfrm>
            <a:off x="8001000" y="2286000"/>
            <a:ext cx="642938" cy="571500"/>
          </a:xfrm>
          <a:prstGeom prst="ellipse">
            <a:avLst/>
          </a:prstGeom>
          <a:solidFill>
            <a:srgbClr val="BD7CB4"/>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solidFill>
                  <a:schemeClr val="bg1"/>
                </a:solidFill>
                <a:latin typeface="Arial" charset="0"/>
                <a:ea typeface="ＭＳ Ｐゴシック" pitchFamily="34" charset="-128"/>
              </a:rPr>
              <a:t>Second</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solidFill>
                  <a:schemeClr val="bg1"/>
                </a:solidFill>
                <a:latin typeface="Arial" charset="0"/>
                <a:ea typeface="ＭＳ Ｐゴシック" pitchFamily="34" charset="-128"/>
              </a:rPr>
              <a:t>Mother</a:t>
            </a:r>
          </a:p>
        </p:txBody>
      </p:sp>
      <p:sp>
        <p:nvSpPr>
          <p:cNvPr id="333884" name="Oval 41"/>
          <p:cNvSpPr>
            <a:spLocks noChangeArrowheads="1"/>
          </p:cNvSpPr>
          <p:nvPr/>
        </p:nvSpPr>
        <p:spPr bwMode="auto">
          <a:xfrm>
            <a:off x="6643688" y="2286000"/>
            <a:ext cx="642937" cy="576263"/>
          </a:xfrm>
          <a:prstGeom prst="ellipse">
            <a:avLst/>
          </a:prstGeom>
          <a:solidFill>
            <a:srgbClr val="265AA9"/>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solidFill>
                  <a:schemeClr val="bg1"/>
                </a:solidFill>
                <a:latin typeface="Arial" charset="0"/>
                <a:ea typeface="ＭＳ Ｐゴシック" pitchFamily="34" charset="-128"/>
              </a:rPr>
              <a:t>Second</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solidFill>
                  <a:schemeClr val="bg1"/>
                </a:solidFill>
                <a:latin typeface="Arial" charset="0"/>
                <a:ea typeface="ＭＳ Ｐゴシック" pitchFamily="34" charset="-128"/>
              </a:rPr>
              <a:t>Father</a:t>
            </a:r>
          </a:p>
        </p:txBody>
      </p:sp>
      <p:cxnSp>
        <p:nvCxnSpPr>
          <p:cNvPr id="333885" name="직선 연결선 74"/>
          <p:cNvCxnSpPr>
            <a:cxnSpLocks noChangeShapeType="1"/>
            <a:stCxn id="333834" idx="4"/>
            <a:endCxn id="333835" idx="0"/>
          </p:cNvCxnSpPr>
          <p:nvPr/>
        </p:nvCxnSpPr>
        <p:spPr bwMode="auto">
          <a:xfrm rot="5400000">
            <a:off x="1324769" y="2572544"/>
            <a:ext cx="995363" cy="3175"/>
          </a:xfrm>
          <a:prstGeom prst="line">
            <a:avLst/>
          </a:prstGeom>
          <a:noFill/>
          <a:ln w="25400" algn="ctr">
            <a:solidFill>
              <a:schemeClr val="tx1"/>
            </a:solidFill>
            <a:round/>
            <a:headEnd/>
            <a:tailEnd/>
          </a:ln>
        </p:spPr>
      </p:cxnSp>
      <p:cxnSp>
        <p:nvCxnSpPr>
          <p:cNvPr id="333886" name="직선 화살표 연결선 90"/>
          <p:cNvCxnSpPr>
            <a:cxnSpLocks noChangeShapeType="1"/>
          </p:cNvCxnSpPr>
          <p:nvPr/>
        </p:nvCxnSpPr>
        <p:spPr bwMode="auto">
          <a:xfrm rot="5400000">
            <a:off x="608012" y="3438526"/>
            <a:ext cx="212725" cy="0"/>
          </a:xfrm>
          <a:prstGeom prst="straightConnector1">
            <a:avLst/>
          </a:prstGeom>
          <a:noFill/>
          <a:ln w="25400" algn="ctr">
            <a:solidFill>
              <a:schemeClr val="tx1"/>
            </a:solidFill>
            <a:round/>
            <a:headEnd/>
            <a:tailEnd type="triangle" w="med" len="med"/>
          </a:ln>
        </p:spPr>
      </p:cxnSp>
      <p:cxnSp>
        <p:nvCxnSpPr>
          <p:cNvPr id="333887" name="직선 화살표 연결선 94"/>
          <p:cNvCxnSpPr>
            <a:cxnSpLocks noChangeShapeType="1"/>
          </p:cNvCxnSpPr>
          <p:nvPr/>
        </p:nvCxnSpPr>
        <p:spPr bwMode="auto">
          <a:xfrm rot="5400000">
            <a:off x="2679700" y="3724276"/>
            <a:ext cx="212725" cy="0"/>
          </a:xfrm>
          <a:prstGeom prst="straightConnector1">
            <a:avLst/>
          </a:prstGeom>
          <a:noFill/>
          <a:ln w="25400" algn="ctr">
            <a:solidFill>
              <a:schemeClr val="tx1"/>
            </a:solidFill>
            <a:round/>
            <a:headEnd/>
            <a:tailEnd type="triangle" w="med" len="med"/>
          </a:ln>
        </p:spPr>
      </p:cxnSp>
      <p:cxnSp>
        <p:nvCxnSpPr>
          <p:cNvPr id="333888" name="구부러진 연결선 72"/>
          <p:cNvCxnSpPr>
            <a:cxnSpLocks noChangeShapeType="1"/>
          </p:cNvCxnSpPr>
          <p:nvPr/>
        </p:nvCxnSpPr>
        <p:spPr bwMode="auto">
          <a:xfrm flipV="1">
            <a:off x="5724525" y="2565400"/>
            <a:ext cx="1944688" cy="576263"/>
          </a:xfrm>
          <a:prstGeom prst="curvedConnector4">
            <a:avLst>
              <a:gd name="adj1" fmla="val 45306"/>
              <a:gd name="adj2" fmla="val 214324"/>
            </a:avLst>
          </a:prstGeom>
          <a:noFill/>
          <a:ln w="38100" algn="ctr">
            <a:solidFill>
              <a:srgbClr val="00CCFF"/>
            </a:solidFill>
            <a:round/>
            <a:headEnd/>
            <a:tailEnd type="triangle" w="med" len="med"/>
          </a:ln>
        </p:spPr>
      </p:cxnSp>
      <p:cxnSp>
        <p:nvCxnSpPr>
          <p:cNvPr id="333889" name="구부러진 연결선 72"/>
          <p:cNvCxnSpPr>
            <a:cxnSpLocks noChangeShapeType="1"/>
          </p:cNvCxnSpPr>
          <p:nvPr/>
        </p:nvCxnSpPr>
        <p:spPr bwMode="auto">
          <a:xfrm flipV="1">
            <a:off x="3779838" y="2636838"/>
            <a:ext cx="1944687" cy="576262"/>
          </a:xfrm>
          <a:prstGeom prst="curvedConnector4">
            <a:avLst>
              <a:gd name="adj1" fmla="val 49940"/>
              <a:gd name="adj2" fmla="val 209833"/>
            </a:avLst>
          </a:prstGeom>
          <a:noFill/>
          <a:ln w="38100" algn="ctr">
            <a:solidFill>
              <a:srgbClr val="00CCFF"/>
            </a:solidFill>
            <a:round/>
            <a:headEnd/>
            <a:tailEnd type="triangle" w="med" len="med"/>
          </a:ln>
        </p:spPr>
      </p:cxnSp>
      <p:sp>
        <p:nvSpPr>
          <p:cNvPr id="333890" name="Oval 28"/>
          <p:cNvSpPr>
            <a:spLocks noChangeArrowheads="1"/>
          </p:cNvSpPr>
          <p:nvPr/>
        </p:nvSpPr>
        <p:spPr bwMode="auto">
          <a:xfrm>
            <a:off x="5429250" y="3000375"/>
            <a:ext cx="500063" cy="504825"/>
          </a:xfrm>
          <a:prstGeom prst="ellipse">
            <a:avLst/>
          </a:prstGeom>
          <a:solidFill>
            <a:srgbClr val="4EB948"/>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Child</a:t>
            </a:r>
          </a:p>
        </p:txBody>
      </p:sp>
      <p:sp>
        <p:nvSpPr>
          <p:cNvPr id="333891" name="Rectangle 66"/>
          <p:cNvSpPr>
            <a:spLocks noChangeArrowheads="1"/>
          </p:cNvSpPr>
          <p:nvPr/>
        </p:nvSpPr>
        <p:spPr bwMode="auto">
          <a:xfrm>
            <a:off x="4572000" y="1928813"/>
            <a:ext cx="773113" cy="274637"/>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Ecc.7/28</a:t>
            </a:r>
          </a:p>
        </p:txBody>
      </p:sp>
      <p:sp>
        <p:nvSpPr>
          <p:cNvPr id="333892" name="Oval 17"/>
          <p:cNvSpPr>
            <a:spLocks noChangeArrowheads="1"/>
          </p:cNvSpPr>
          <p:nvPr/>
        </p:nvSpPr>
        <p:spPr bwMode="auto">
          <a:xfrm>
            <a:off x="3500438" y="3071813"/>
            <a:ext cx="500062" cy="500062"/>
          </a:xfrm>
          <a:prstGeom prst="ellipse">
            <a:avLst/>
          </a:prstGeom>
          <a:solidFill>
            <a:srgbClr val="C9952D"/>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Child</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Line 9"/>
          <p:cNvSpPr>
            <a:spLocks noChangeShapeType="1"/>
          </p:cNvSpPr>
          <p:nvPr/>
        </p:nvSpPr>
        <p:spPr bwMode="auto">
          <a:xfrm flipH="1">
            <a:off x="3714750" y="1143000"/>
            <a:ext cx="1165225" cy="649288"/>
          </a:xfrm>
          <a:prstGeom prst="line">
            <a:avLst/>
          </a:prstGeom>
          <a:noFill/>
          <a:ln w="28440">
            <a:solidFill>
              <a:srgbClr val="FF0000"/>
            </a:solidFill>
            <a:prstDash val="sysDot"/>
            <a:miter lim="800000"/>
            <a:headEnd/>
            <a:tailEnd/>
          </a:ln>
        </p:spPr>
        <p:txBody>
          <a:bodyPr/>
          <a:lstStyle/>
          <a:p>
            <a:endParaRPr lang="en-US"/>
          </a:p>
        </p:txBody>
      </p:sp>
      <p:sp>
        <p:nvSpPr>
          <p:cNvPr id="334850" name="Line 11"/>
          <p:cNvSpPr>
            <a:spLocks noChangeShapeType="1"/>
          </p:cNvSpPr>
          <p:nvPr/>
        </p:nvSpPr>
        <p:spPr bwMode="auto">
          <a:xfrm>
            <a:off x="4929188" y="1143000"/>
            <a:ext cx="215900" cy="431800"/>
          </a:xfrm>
          <a:prstGeom prst="line">
            <a:avLst/>
          </a:prstGeom>
          <a:noFill/>
          <a:ln w="28440">
            <a:solidFill>
              <a:srgbClr val="FF0000"/>
            </a:solidFill>
            <a:prstDash val="sysDot"/>
            <a:miter lim="800000"/>
            <a:headEnd/>
            <a:tailEnd/>
          </a:ln>
        </p:spPr>
        <p:txBody>
          <a:bodyPr/>
          <a:lstStyle/>
          <a:p>
            <a:endParaRPr lang="en-US"/>
          </a:p>
        </p:txBody>
      </p:sp>
      <p:sp>
        <p:nvSpPr>
          <p:cNvPr id="334851" name="Line 48"/>
          <p:cNvSpPr>
            <a:spLocks noChangeShapeType="1"/>
          </p:cNvSpPr>
          <p:nvPr/>
        </p:nvSpPr>
        <p:spPr bwMode="auto">
          <a:xfrm>
            <a:off x="3500438" y="1785938"/>
            <a:ext cx="1371600" cy="1587"/>
          </a:xfrm>
          <a:prstGeom prst="line">
            <a:avLst/>
          </a:prstGeom>
          <a:noFill/>
          <a:ln w="28440">
            <a:solidFill>
              <a:srgbClr val="66CCFF"/>
            </a:solidFill>
            <a:miter lim="800000"/>
            <a:headEnd/>
            <a:tailEnd/>
          </a:ln>
        </p:spPr>
        <p:txBody>
          <a:bodyPr/>
          <a:lstStyle/>
          <a:p>
            <a:endParaRPr lang="en-US"/>
          </a:p>
        </p:txBody>
      </p:sp>
      <p:sp>
        <p:nvSpPr>
          <p:cNvPr id="334852" name="Line 49"/>
          <p:cNvSpPr>
            <a:spLocks noChangeShapeType="1"/>
          </p:cNvSpPr>
          <p:nvPr/>
        </p:nvSpPr>
        <p:spPr bwMode="auto">
          <a:xfrm flipV="1">
            <a:off x="3429000" y="1928813"/>
            <a:ext cx="1588" cy="1236662"/>
          </a:xfrm>
          <a:prstGeom prst="line">
            <a:avLst/>
          </a:prstGeom>
          <a:noFill/>
          <a:ln w="28440" cap="rnd">
            <a:solidFill>
              <a:schemeClr val="tx1"/>
            </a:solidFill>
            <a:prstDash val="sysDot"/>
            <a:miter lim="800000"/>
            <a:headEnd/>
            <a:tailEnd/>
          </a:ln>
        </p:spPr>
        <p:txBody>
          <a:bodyPr/>
          <a:lstStyle/>
          <a:p>
            <a:endParaRPr lang="en-US"/>
          </a:p>
        </p:txBody>
      </p:sp>
      <p:sp>
        <p:nvSpPr>
          <p:cNvPr id="334853" name="Line 50"/>
          <p:cNvSpPr>
            <a:spLocks noChangeShapeType="1"/>
          </p:cNvSpPr>
          <p:nvPr/>
        </p:nvSpPr>
        <p:spPr bwMode="auto">
          <a:xfrm flipV="1">
            <a:off x="5072063" y="1928813"/>
            <a:ext cx="1587" cy="1236662"/>
          </a:xfrm>
          <a:prstGeom prst="line">
            <a:avLst/>
          </a:prstGeom>
          <a:noFill/>
          <a:ln w="28440" cap="rnd">
            <a:solidFill>
              <a:schemeClr val="tx1"/>
            </a:solidFill>
            <a:prstDash val="sysDot"/>
            <a:miter lim="800000"/>
            <a:headEnd/>
            <a:tailEnd/>
          </a:ln>
        </p:spPr>
        <p:txBody>
          <a:bodyPr/>
          <a:lstStyle/>
          <a:p>
            <a:endParaRPr lang="en-US"/>
          </a:p>
        </p:txBody>
      </p:sp>
      <p:sp>
        <p:nvSpPr>
          <p:cNvPr id="334854" name="Line 18"/>
          <p:cNvSpPr>
            <a:spLocks noChangeShapeType="1"/>
          </p:cNvSpPr>
          <p:nvPr/>
        </p:nvSpPr>
        <p:spPr bwMode="auto">
          <a:xfrm flipH="1">
            <a:off x="4357688" y="3643313"/>
            <a:ext cx="444500" cy="431800"/>
          </a:xfrm>
          <a:prstGeom prst="line">
            <a:avLst/>
          </a:prstGeom>
          <a:noFill/>
          <a:ln w="28440">
            <a:solidFill>
              <a:schemeClr val="tx1"/>
            </a:solidFill>
            <a:miter lim="800000"/>
            <a:headEnd/>
            <a:tailEnd/>
          </a:ln>
        </p:spPr>
        <p:txBody>
          <a:bodyPr/>
          <a:lstStyle/>
          <a:p>
            <a:endParaRPr lang="en-US"/>
          </a:p>
        </p:txBody>
      </p:sp>
      <p:sp>
        <p:nvSpPr>
          <p:cNvPr id="334855" name="Line 19"/>
          <p:cNvSpPr>
            <a:spLocks noChangeShapeType="1"/>
          </p:cNvSpPr>
          <p:nvPr/>
        </p:nvSpPr>
        <p:spPr bwMode="auto">
          <a:xfrm>
            <a:off x="3571875" y="3643313"/>
            <a:ext cx="431800" cy="431800"/>
          </a:xfrm>
          <a:prstGeom prst="line">
            <a:avLst/>
          </a:prstGeom>
          <a:noFill/>
          <a:ln w="28440">
            <a:solidFill>
              <a:schemeClr val="tx1"/>
            </a:solidFill>
            <a:miter lim="800000"/>
            <a:headEnd/>
            <a:tailEnd/>
          </a:ln>
        </p:spPr>
        <p:txBody>
          <a:bodyPr/>
          <a:lstStyle/>
          <a:p>
            <a:endParaRPr lang="en-US"/>
          </a:p>
        </p:txBody>
      </p:sp>
      <p:sp>
        <p:nvSpPr>
          <p:cNvPr id="334856" name="Line 31"/>
          <p:cNvSpPr>
            <a:spLocks noChangeShapeType="1"/>
          </p:cNvSpPr>
          <p:nvPr/>
        </p:nvSpPr>
        <p:spPr bwMode="auto">
          <a:xfrm flipV="1">
            <a:off x="3714750" y="5000625"/>
            <a:ext cx="1008063" cy="14288"/>
          </a:xfrm>
          <a:prstGeom prst="line">
            <a:avLst/>
          </a:prstGeom>
          <a:noFill/>
          <a:ln w="28440">
            <a:solidFill>
              <a:schemeClr val="tx1"/>
            </a:solidFill>
            <a:miter lim="800000"/>
            <a:headEnd/>
            <a:tailEnd type="triangle" w="med" len="med"/>
          </a:ln>
        </p:spPr>
        <p:txBody>
          <a:bodyPr/>
          <a:lstStyle/>
          <a:p>
            <a:endParaRPr lang="en-US"/>
          </a:p>
        </p:txBody>
      </p:sp>
      <p:sp>
        <p:nvSpPr>
          <p:cNvPr id="334857" name="Line 32"/>
          <p:cNvSpPr>
            <a:spLocks noChangeShapeType="1"/>
          </p:cNvSpPr>
          <p:nvPr/>
        </p:nvSpPr>
        <p:spPr bwMode="auto">
          <a:xfrm flipV="1">
            <a:off x="3714750" y="5072063"/>
            <a:ext cx="1008063" cy="14287"/>
          </a:xfrm>
          <a:prstGeom prst="line">
            <a:avLst/>
          </a:prstGeom>
          <a:noFill/>
          <a:ln w="28440">
            <a:solidFill>
              <a:schemeClr val="tx1"/>
            </a:solidFill>
            <a:miter lim="800000"/>
            <a:headEnd type="triangle" w="med" len="med"/>
            <a:tailEnd/>
          </a:ln>
        </p:spPr>
        <p:txBody>
          <a:bodyPr/>
          <a:lstStyle/>
          <a:p>
            <a:endParaRPr lang="en-US"/>
          </a:p>
        </p:txBody>
      </p:sp>
      <p:sp>
        <p:nvSpPr>
          <p:cNvPr id="334858" name="Line 41"/>
          <p:cNvSpPr>
            <a:spLocks noChangeShapeType="1"/>
          </p:cNvSpPr>
          <p:nvPr/>
        </p:nvSpPr>
        <p:spPr bwMode="auto">
          <a:xfrm>
            <a:off x="3348038" y="3573463"/>
            <a:ext cx="1587" cy="1150937"/>
          </a:xfrm>
          <a:prstGeom prst="line">
            <a:avLst/>
          </a:prstGeom>
          <a:noFill/>
          <a:ln w="57240">
            <a:solidFill>
              <a:schemeClr val="tx1"/>
            </a:solidFill>
            <a:miter lim="800000"/>
            <a:headEnd/>
            <a:tailEnd/>
          </a:ln>
        </p:spPr>
        <p:txBody>
          <a:bodyPr/>
          <a:lstStyle/>
          <a:p>
            <a:endParaRPr lang="en-US"/>
          </a:p>
        </p:txBody>
      </p:sp>
      <p:sp>
        <p:nvSpPr>
          <p:cNvPr id="334859" name="Line 42"/>
          <p:cNvSpPr>
            <a:spLocks noChangeShapeType="1"/>
          </p:cNvSpPr>
          <p:nvPr/>
        </p:nvSpPr>
        <p:spPr bwMode="auto">
          <a:xfrm>
            <a:off x="5027613" y="3573463"/>
            <a:ext cx="1587" cy="1150937"/>
          </a:xfrm>
          <a:prstGeom prst="line">
            <a:avLst/>
          </a:prstGeom>
          <a:noFill/>
          <a:ln w="57240">
            <a:solidFill>
              <a:schemeClr val="tx1"/>
            </a:solidFill>
            <a:miter lim="800000"/>
            <a:headEnd/>
            <a:tailEnd/>
          </a:ln>
        </p:spPr>
        <p:txBody>
          <a:bodyPr/>
          <a:lstStyle/>
          <a:p>
            <a:endParaRPr lang="en-US"/>
          </a:p>
        </p:txBody>
      </p:sp>
      <p:sp>
        <p:nvSpPr>
          <p:cNvPr id="334860" name="Line 1"/>
          <p:cNvSpPr>
            <a:spLocks noChangeShapeType="1"/>
          </p:cNvSpPr>
          <p:nvPr/>
        </p:nvSpPr>
        <p:spPr bwMode="auto">
          <a:xfrm>
            <a:off x="4191000" y="762000"/>
            <a:ext cx="1588" cy="1600200"/>
          </a:xfrm>
          <a:prstGeom prst="line">
            <a:avLst/>
          </a:prstGeom>
          <a:noFill/>
          <a:ln w="28440">
            <a:solidFill>
              <a:srgbClr val="66CCFF"/>
            </a:solidFill>
            <a:miter lim="800000"/>
            <a:headEnd/>
            <a:tailEnd/>
          </a:ln>
        </p:spPr>
        <p:txBody>
          <a:bodyPr/>
          <a:lstStyle/>
          <a:p>
            <a:endParaRPr lang="en-US"/>
          </a:p>
        </p:txBody>
      </p:sp>
      <p:sp>
        <p:nvSpPr>
          <p:cNvPr id="334861" name="Line 2"/>
          <p:cNvSpPr>
            <a:spLocks noChangeShapeType="1"/>
          </p:cNvSpPr>
          <p:nvPr/>
        </p:nvSpPr>
        <p:spPr bwMode="auto">
          <a:xfrm>
            <a:off x="3429000" y="1905000"/>
            <a:ext cx="609600" cy="457200"/>
          </a:xfrm>
          <a:prstGeom prst="line">
            <a:avLst/>
          </a:prstGeom>
          <a:noFill/>
          <a:ln w="28440">
            <a:solidFill>
              <a:srgbClr val="66CCFF"/>
            </a:solidFill>
            <a:miter lim="800000"/>
            <a:headEnd/>
            <a:tailEnd/>
          </a:ln>
        </p:spPr>
        <p:txBody>
          <a:bodyPr/>
          <a:lstStyle/>
          <a:p>
            <a:endParaRPr lang="en-US"/>
          </a:p>
        </p:txBody>
      </p:sp>
      <p:sp>
        <p:nvSpPr>
          <p:cNvPr id="334862" name="Line 3"/>
          <p:cNvSpPr>
            <a:spLocks noChangeShapeType="1"/>
          </p:cNvSpPr>
          <p:nvPr/>
        </p:nvSpPr>
        <p:spPr bwMode="auto">
          <a:xfrm flipH="1">
            <a:off x="3500438" y="1000125"/>
            <a:ext cx="698500" cy="685800"/>
          </a:xfrm>
          <a:prstGeom prst="line">
            <a:avLst/>
          </a:prstGeom>
          <a:noFill/>
          <a:ln w="28440">
            <a:solidFill>
              <a:srgbClr val="66CCFF"/>
            </a:solidFill>
            <a:miter lim="800000"/>
            <a:headEnd/>
            <a:tailEnd/>
          </a:ln>
        </p:spPr>
        <p:txBody>
          <a:bodyPr/>
          <a:lstStyle/>
          <a:p>
            <a:endParaRPr lang="en-US"/>
          </a:p>
        </p:txBody>
      </p:sp>
      <p:sp>
        <p:nvSpPr>
          <p:cNvPr id="334863" name="Line 4"/>
          <p:cNvSpPr>
            <a:spLocks noChangeShapeType="1"/>
          </p:cNvSpPr>
          <p:nvPr/>
        </p:nvSpPr>
        <p:spPr bwMode="auto">
          <a:xfrm>
            <a:off x="4143375" y="928688"/>
            <a:ext cx="974725" cy="695325"/>
          </a:xfrm>
          <a:prstGeom prst="line">
            <a:avLst/>
          </a:prstGeom>
          <a:noFill/>
          <a:ln w="28440">
            <a:solidFill>
              <a:srgbClr val="66CCFF"/>
            </a:solidFill>
            <a:miter lim="800000"/>
            <a:headEnd/>
            <a:tailEnd/>
          </a:ln>
        </p:spPr>
        <p:txBody>
          <a:bodyPr/>
          <a:lstStyle/>
          <a:p>
            <a:endParaRPr lang="en-US"/>
          </a:p>
        </p:txBody>
      </p:sp>
      <p:sp>
        <p:nvSpPr>
          <p:cNvPr id="334864" name="Line 5"/>
          <p:cNvSpPr>
            <a:spLocks noChangeShapeType="1"/>
          </p:cNvSpPr>
          <p:nvPr/>
        </p:nvSpPr>
        <p:spPr bwMode="auto">
          <a:xfrm flipH="1">
            <a:off x="4357688" y="1857375"/>
            <a:ext cx="698500" cy="533400"/>
          </a:xfrm>
          <a:prstGeom prst="line">
            <a:avLst/>
          </a:prstGeom>
          <a:noFill/>
          <a:ln w="28440">
            <a:solidFill>
              <a:srgbClr val="66CCFF"/>
            </a:solidFill>
            <a:miter lim="800000"/>
            <a:headEnd/>
            <a:tailEnd/>
          </a:ln>
        </p:spPr>
        <p:txBody>
          <a:bodyPr/>
          <a:lstStyle/>
          <a:p>
            <a:endParaRPr lang="en-US"/>
          </a:p>
        </p:txBody>
      </p:sp>
      <p:sp>
        <p:nvSpPr>
          <p:cNvPr id="334865" name="Line 6"/>
          <p:cNvSpPr>
            <a:spLocks noChangeShapeType="1"/>
          </p:cNvSpPr>
          <p:nvPr/>
        </p:nvSpPr>
        <p:spPr bwMode="auto">
          <a:xfrm flipH="1">
            <a:off x="4500563" y="5286375"/>
            <a:ext cx="444500" cy="431800"/>
          </a:xfrm>
          <a:prstGeom prst="line">
            <a:avLst/>
          </a:prstGeom>
          <a:noFill/>
          <a:ln w="57240">
            <a:solidFill>
              <a:schemeClr val="tx1"/>
            </a:solidFill>
            <a:miter lim="800000"/>
            <a:headEnd/>
            <a:tailEnd/>
          </a:ln>
        </p:spPr>
        <p:txBody>
          <a:bodyPr/>
          <a:lstStyle/>
          <a:p>
            <a:endParaRPr lang="en-US"/>
          </a:p>
        </p:txBody>
      </p:sp>
      <p:sp>
        <p:nvSpPr>
          <p:cNvPr id="334866" name="Line 7"/>
          <p:cNvSpPr>
            <a:spLocks noChangeShapeType="1"/>
          </p:cNvSpPr>
          <p:nvPr/>
        </p:nvSpPr>
        <p:spPr bwMode="auto">
          <a:xfrm>
            <a:off x="3571875" y="5286375"/>
            <a:ext cx="431800" cy="431800"/>
          </a:xfrm>
          <a:prstGeom prst="line">
            <a:avLst/>
          </a:prstGeom>
          <a:noFill/>
          <a:ln w="57240">
            <a:solidFill>
              <a:schemeClr val="tx1"/>
            </a:solidFill>
            <a:miter lim="800000"/>
            <a:headEnd/>
            <a:tailEnd/>
          </a:ln>
        </p:spPr>
        <p:txBody>
          <a:bodyPr/>
          <a:lstStyle/>
          <a:p>
            <a:endParaRPr lang="en-US"/>
          </a:p>
        </p:txBody>
      </p:sp>
      <p:sp>
        <p:nvSpPr>
          <p:cNvPr id="334867" name="Oval 8"/>
          <p:cNvSpPr>
            <a:spLocks noChangeArrowheads="1"/>
          </p:cNvSpPr>
          <p:nvPr/>
        </p:nvSpPr>
        <p:spPr bwMode="auto">
          <a:xfrm>
            <a:off x="4786313" y="714375"/>
            <a:ext cx="576262" cy="504825"/>
          </a:xfrm>
          <a:prstGeom prst="ellipse">
            <a:avLst/>
          </a:prstGeom>
          <a:solidFill>
            <a:srgbClr val="FF0000"/>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Satan</a:t>
            </a:r>
          </a:p>
        </p:txBody>
      </p:sp>
      <p:sp>
        <p:nvSpPr>
          <p:cNvPr id="334868" name="Line 10"/>
          <p:cNvSpPr>
            <a:spLocks noChangeShapeType="1"/>
          </p:cNvSpPr>
          <p:nvPr/>
        </p:nvSpPr>
        <p:spPr bwMode="auto">
          <a:xfrm flipH="1">
            <a:off x="4357688" y="1857375"/>
            <a:ext cx="588962" cy="431800"/>
          </a:xfrm>
          <a:prstGeom prst="line">
            <a:avLst/>
          </a:prstGeom>
          <a:noFill/>
          <a:ln w="28440">
            <a:solidFill>
              <a:srgbClr val="FF0000"/>
            </a:solidFill>
            <a:prstDash val="sysDot"/>
            <a:miter lim="800000"/>
            <a:headEnd/>
            <a:tailEnd/>
          </a:ln>
        </p:spPr>
        <p:txBody>
          <a:bodyPr/>
          <a:lstStyle/>
          <a:p>
            <a:endParaRPr lang="en-US"/>
          </a:p>
        </p:txBody>
      </p:sp>
      <p:sp>
        <p:nvSpPr>
          <p:cNvPr id="334869" name="Line 12"/>
          <p:cNvSpPr>
            <a:spLocks noChangeShapeType="1"/>
          </p:cNvSpPr>
          <p:nvPr/>
        </p:nvSpPr>
        <p:spPr bwMode="auto">
          <a:xfrm>
            <a:off x="3571875" y="1928813"/>
            <a:ext cx="504825" cy="360362"/>
          </a:xfrm>
          <a:prstGeom prst="line">
            <a:avLst/>
          </a:prstGeom>
          <a:noFill/>
          <a:ln w="28440">
            <a:solidFill>
              <a:srgbClr val="FF0000"/>
            </a:solidFill>
            <a:prstDash val="sysDot"/>
            <a:miter lim="800000"/>
            <a:headEnd/>
            <a:tailEnd/>
          </a:ln>
        </p:spPr>
        <p:txBody>
          <a:bodyPr/>
          <a:lstStyle/>
          <a:p>
            <a:endParaRPr lang="en-US"/>
          </a:p>
        </p:txBody>
      </p:sp>
      <p:sp>
        <p:nvSpPr>
          <p:cNvPr id="334870" name="Line 13"/>
          <p:cNvSpPr>
            <a:spLocks noChangeShapeType="1"/>
          </p:cNvSpPr>
          <p:nvPr/>
        </p:nvSpPr>
        <p:spPr bwMode="auto">
          <a:xfrm flipH="1">
            <a:off x="4286250" y="1143000"/>
            <a:ext cx="660400" cy="1079500"/>
          </a:xfrm>
          <a:prstGeom prst="line">
            <a:avLst/>
          </a:prstGeom>
          <a:noFill/>
          <a:ln w="28440">
            <a:solidFill>
              <a:srgbClr val="FF0000"/>
            </a:solidFill>
            <a:prstDash val="sysDot"/>
            <a:miter lim="800000"/>
            <a:headEnd/>
            <a:tailEnd/>
          </a:ln>
        </p:spPr>
        <p:txBody>
          <a:bodyPr/>
          <a:lstStyle/>
          <a:p>
            <a:endParaRPr lang="en-US"/>
          </a:p>
        </p:txBody>
      </p:sp>
      <p:sp>
        <p:nvSpPr>
          <p:cNvPr id="334871" name="Line 14"/>
          <p:cNvSpPr>
            <a:spLocks noChangeShapeType="1"/>
          </p:cNvSpPr>
          <p:nvPr/>
        </p:nvSpPr>
        <p:spPr bwMode="auto">
          <a:xfrm flipV="1">
            <a:off x="3571875" y="1857375"/>
            <a:ext cx="1439863" cy="14288"/>
          </a:xfrm>
          <a:prstGeom prst="line">
            <a:avLst/>
          </a:prstGeom>
          <a:noFill/>
          <a:ln w="28440">
            <a:solidFill>
              <a:srgbClr val="FF0000"/>
            </a:solidFill>
            <a:prstDash val="sysDot"/>
            <a:miter lim="800000"/>
            <a:headEnd/>
            <a:tailEnd/>
          </a:ln>
        </p:spPr>
        <p:txBody>
          <a:bodyPr/>
          <a:lstStyle/>
          <a:p>
            <a:endParaRPr lang="en-US"/>
          </a:p>
        </p:txBody>
      </p:sp>
      <p:sp>
        <p:nvSpPr>
          <p:cNvPr id="334872" name="Oval 15"/>
          <p:cNvSpPr>
            <a:spLocks noChangeArrowheads="1"/>
          </p:cNvSpPr>
          <p:nvPr/>
        </p:nvSpPr>
        <p:spPr bwMode="auto">
          <a:xfrm>
            <a:off x="3071813" y="3214688"/>
            <a:ext cx="576262" cy="504825"/>
          </a:xfrm>
          <a:prstGeom prst="ellipse">
            <a:avLst/>
          </a:prstGeom>
          <a:solidFill>
            <a:srgbClr val="265AA9"/>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Jesus</a:t>
            </a:r>
          </a:p>
        </p:txBody>
      </p:sp>
      <p:sp>
        <p:nvSpPr>
          <p:cNvPr id="334873" name="Oval 16"/>
          <p:cNvSpPr>
            <a:spLocks noChangeArrowheads="1"/>
          </p:cNvSpPr>
          <p:nvPr/>
        </p:nvSpPr>
        <p:spPr bwMode="auto">
          <a:xfrm>
            <a:off x="4714875" y="3214688"/>
            <a:ext cx="666750" cy="504825"/>
          </a:xfrm>
          <a:prstGeom prst="ellipse">
            <a:avLst/>
          </a:prstGeom>
          <a:solidFill>
            <a:srgbClr val="BD7CB4"/>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Holy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Spirit</a:t>
            </a:r>
          </a:p>
        </p:txBody>
      </p:sp>
      <p:sp>
        <p:nvSpPr>
          <p:cNvPr id="334874" name="Oval 17"/>
          <p:cNvSpPr>
            <a:spLocks noChangeArrowheads="1"/>
          </p:cNvSpPr>
          <p:nvPr/>
        </p:nvSpPr>
        <p:spPr bwMode="auto">
          <a:xfrm>
            <a:off x="3929063" y="4000500"/>
            <a:ext cx="576262" cy="504825"/>
          </a:xfrm>
          <a:prstGeom prst="ellipse">
            <a:avLst/>
          </a:prstGeom>
          <a:solidFill>
            <a:srgbClr val="FF9900"/>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Child</a:t>
            </a:r>
          </a:p>
        </p:txBody>
      </p:sp>
      <p:sp>
        <p:nvSpPr>
          <p:cNvPr id="334875" name="Line 20"/>
          <p:cNvSpPr>
            <a:spLocks noChangeShapeType="1"/>
          </p:cNvSpPr>
          <p:nvPr/>
        </p:nvSpPr>
        <p:spPr bwMode="auto">
          <a:xfrm flipV="1">
            <a:off x="3643313" y="3429000"/>
            <a:ext cx="1008062" cy="14288"/>
          </a:xfrm>
          <a:prstGeom prst="line">
            <a:avLst/>
          </a:prstGeom>
          <a:noFill/>
          <a:ln w="28440">
            <a:solidFill>
              <a:schemeClr val="tx1"/>
            </a:solidFill>
            <a:miter lim="800000"/>
            <a:headEnd/>
            <a:tailEnd type="triangle" w="med" len="med"/>
          </a:ln>
        </p:spPr>
        <p:txBody>
          <a:bodyPr/>
          <a:lstStyle/>
          <a:p>
            <a:endParaRPr lang="en-US"/>
          </a:p>
        </p:txBody>
      </p:sp>
      <p:sp>
        <p:nvSpPr>
          <p:cNvPr id="334876" name="Oval 21"/>
          <p:cNvSpPr>
            <a:spLocks noChangeArrowheads="1"/>
          </p:cNvSpPr>
          <p:nvPr/>
        </p:nvSpPr>
        <p:spPr bwMode="auto">
          <a:xfrm>
            <a:off x="3000375" y="4714875"/>
            <a:ext cx="758825" cy="642938"/>
          </a:xfrm>
          <a:prstGeom prst="ellipse">
            <a:avLst/>
          </a:prstGeom>
          <a:solidFill>
            <a:srgbClr val="265AA9"/>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Second</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Jesus</a:t>
            </a:r>
          </a:p>
        </p:txBody>
      </p:sp>
      <p:sp>
        <p:nvSpPr>
          <p:cNvPr id="334877" name="Oval 22"/>
          <p:cNvSpPr>
            <a:spLocks noChangeArrowheads="1"/>
          </p:cNvSpPr>
          <p:nvPr/>
        </p:nvSpPr>
        <p:spPr bwMode="auto">
          <a:xfrm>
            <a:off x="4714875" y="4714875"/>
            <a:ext cx="762000" cy="642938"/>
          </a:xfrm>
          <a:prstGeom prst="ellipse">
            <a:avLst/>
          </a:prstGeom>
          <a:solidFill>
            <a:srgbClr val="BD7CB4"/>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Second</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Holy Spirit</a:t>
            </a:r>
          </a:p>
        </p:txBody>
      </p:sp>
      <p:sp>
        <p:nvSpPr>
          <p:cNvPr id="334878" name="Oval 23"/>
          <p:cNvSpPr>
            <a:spLocks noChangeArrowheads="1"/>
          </p:cNvSpPr>
          <p:nvPr/>
        </p:nvSpPr>
        <p:spPr bwMode="auto">
          <a:xfrm>
            <a:off x="3786188" y="5643563"/>
            <a:ext cx="912812" cy="484187"/>
          </a:xfrm>
          <a:prstGeom prst="ellipse">
            <a:avLst/>
          </a:prstGeom>
          <a:solidFill>
            <a:srgbClr val="329F48"/>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True Child</a:t>
            </a:r>
          </a:p>
        </p:txBody>
      </p:sp>
      <p:sp>
        <p:nvSpPr>
          <p:cNvPr id="334879" name="Line 24"/>
          <p:cNvSpPr>
            <a:spLocks noChangeShapeType="1"/>
          </p:cNvSpPr>
          <p:nvPr/>
        </p:nvSpPr>
        <p:spPr bwMode="auto">
          <a:xfrm>
            <a:off x="4214813" y="4500563"/>
            <a:ext cx="1587" cy="1152525"/>
          </a:xfrm>
          <a:prstGeom prst="line">
            <a:avLst/>
          </a:prstGeom>
          <a:noFill/>
          <a:ln w="57240">
            <a:solidFill>
              <a:schemeClr val="tx1"/>
            </a:solidFill>
            <a:miter lim="800000"/>
            <a:headEnd/>
            <a:tailEnd type="triangle" w="med" len="med"/>
          </a:ln>
        </p:spPr>
        <p:txBody>
          <a:bodyPr/>
          <a:lstStyle/>
          <a:p>
            <a:endParaRPr lang="en-US"/>
          </a:p>
        </p:txBody>
      </p:sp>
      <p:sp>
        <p:nvSpPr>
          <p:cNvPr id="334880" name="Text Box 25"/>
          <p:cNvSpPr txBox="1">
            <a:spLocks noChangeArrowheads="1"/>
          </p:cNvSpPr>
          <p:nvPr/>
        </p:nvSpPr>
        <p:spPr bwMode="auto">
          <a:xfrm>
            <a:off x="5000625" y="4071938"/>
            <a:ext cx="2908300" cy="295275"/>
          </a:xfrm>
          <a:prstGeom prst="rect">
            <a:avLst/>
          </a:prstGeom>
          <a:noFill/>
          <a:ln w="9525">
            <a:noFill/>
            <a:miter lim="800000"/>
            <a:headEnd/>
            <a:tailEnd/>
          </a:ln>
        </p:spPr>
        <p:txBody>
          <a:bodyPr wrap="none" lIns="90000" tIns="46800" rIns="90000" bIns="46800">
            <a:spAutoFit/>
          </a:bodyPr>
          <a:lstStyle/>
          <a:p>
            <a:pPr defTabSz="449263">
              <a:lnSpc>
                <a:spcPts val="16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ea typeface="ＭＳ Ｐゴシック" pitchFamily="34" charset="-128"/>
              </a:rPr>
              <a:t>Spiritual Rebirth (Adopted child</a:t>
            </a:r>
            <a:r>
              <a:rPr kumimoji="0" lang="en-US" sz="1500">
                <a:latin typeface="Arial" charset="0"/>
                <a:ea typeface="ＭＳ Ｐゴシック" pitchFamily="34" charset="-128"/>
              </a:rPr>
              <a:t>）</a:t>
            </a:r>
          </a:p>
        </p:txBody>
      </p:sp>
      <p:sp>
        <p:nvSpPr>
          <p:cNvPr id="334881" name="Text Box 26"/>
          <p:cNvSpPr txBox="1">
            <a:spLocks noChangeArrowheads="1"/>
          </p:cNvSpPr>
          <p:nvPr/>
        </p:nvSpPr>
        <p:spPr bwMode="auto">
          <a:xfrm>
            <a:off x="4643438" y="5786438"/>
            <a:ext cx="2674937" cy="498475"/>
          </a:xfrm>
          <a:prstGeom prst="rect">
            <a:avLst/>
          </a:prstGeom>
          <a:noFill/>
          <a:ln w="9525">
            <a:noFill/>
            <a:miter lim="800000"/>
            <a:headEnd/>
            <a:tailEnd/>
          </a:ln>
        </p:spPr>
        <p:txBody>
          <a:bodyPr wrap="none" lIns="90000" tIns="46800" rIns="90000" bIns="46800">
            <a:spAutoFit/>
          </a:bodyPr>
          <a:lstStyle/>
          <a:p>
            <a:pPr defTabSz="449263">
              <a:lnSpc>
                <a:spcPts val="16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ea typeface="ＭＳ Ｐゴシック" pitchFamily="34" charset="-128"/>
              </a:rPr>
              <a:t>Spiritual and Physical Rebirth</a:t>
            </a:r>
          </a:p>
          <a:p>
            <a:pPr defTabSz="449263">
              <a:lnSpc>
                <a:spcPts val="16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ea typeface="ＭＳ Ｐゴシック" pitchFamily="34" charset="-128"/>
              </a:rPr>
              <a:t>(Child)</a:t>
            </a:r>
          </a:p>
        </p:txBody>
      </p:sp>
      <p:sp>
        <p:nvSpPr>
          <p:cNvPr id="334882" name="Line 28"/>
          <p:cNvSpPr>
            <a:spLocks noChangeShapeType="1"/>
          </p:cNvSpPr>
          <p:nvPr/>
        </p:nvSpPr>
        <p:spPr bwMode="auto">
          <a:xfrm flipH="1">
            <a:off x="3429000" y="1000125"/>
            <a:ext cx="781050" cy="2232025"/>
          </a:xfrm>
          <a:prstGeom prst="line">
            <a:avLst/>
          </a:prstGeom>
          <a:noFill/>
          <a:ln w="38160">
            <a:solidFill>
              <a:schemeClr val="tx1"/>
            </a:solidFill>
            <a:miter lim="800000"/>
            <a:headEnd/>
            <a:tailEnd/>
          </a:ln>
        </p:spPr>
        <p:txBody>
          <a:bodyPr/>
          <a:lstStyle/>
          <a:p>
            <a:endParaRPr lang="en-US"/>
          </a:p>
        </p:txBody>
      </p:sp>
      <p:sp>
        <p:nvSpPr>
          <p:cNvPr id="334883" name="Line 29"/>
          <p:cNvSpPr>
            <a:spLocks noChangeShapeType="1"/>
          </p:cNvSpPr>
          <p:nvPr/>
        </p:nvSpPr>
        <p:spPr bwMode="auto">
          <a:xfrm>
            <a:off x="4214813" y="1000125"/>
            <a:ext cx="863600" cy="2232025"/>
          </a:xfrm>
          <a:prstGeom prst="line">
            <a:avLst/>
          </a:prstGeom>
          <a:noFill/>
          <a:ln w="38160">
            <a:solidFill>
              <a:schemeClr val="tx1"/>
            </a:solidFill>
            <a:miter lim="800000"/>
            <a:headEnd/>
            <a:tailEnd/>
          </a:ln>
        </p:spPr>
        <p:txBody>
          <a:bodyPr/>
          <a:lstStyle/>
          <a:p>
            <a:endParaRPr lang="en-US"/>
          </a:p>
        </p:txBody>
      </p:sp>
      <p:sp>
        <p:nvSpPr>
          <p:cNvPr id="334884" name="Line 30"/>
          <p:cNvSpPr>
            <a:spLocks noChangeShapeType="1"/>
          </p:cNvSpPr>
          <p:nvPr/>
        </p:nvSpPr>
        <p:spPr bwMode="auto">
          <a:xfrm flipV="1">
            <a:off x="3714750" y="3500438"/>
            <a:ext cx="1008063" cy="14287"/>
          </a:xfrm>
          <a:prstGeom prst="line">
            <a:avLst/>
          </a:prstGeom>
          <a:noFill/>
          <a:ln w="28440">
            <a:solidFill>
              <a:schemeClr val="tx1"/>
            </a:solidFill>
            <a:miter lim="800000"/>
            <a:headEnd type="triangle" w="med" len="med"/>
            <a:tailEnd/>
          </a:ln>
        </p:spPr>
        <p:txBody>
          <a:bodyPr/>
          <a:lstStyle/>
          <a:p>
            <a:endParaRPr lang="en-US"/>
          </a:p>
        </p:txBody>
      </p:sp>
      <p:sp>
        <p:nvSpPr>
          <p:cNvPr id="334885" name="Oval 34"/>
          <p:cNvSpPr>
            <a:spLocks noChangeArrowheads="1"/>
          </p:cNvSpPr>
          <p:nvPr/>
        </p:nvSpPr>
        <p:spPr bwMode="auto">
          <a:xfrm>
            <a:off x="4357688" y="4286250"/>
            <a:ext cx="431800" cy="431800"/>
          </a:xfrm>
          <a:prstGeom prst="ellipse">
            <a:avLst/>
          </a:prstGeom>
          <a:solidFill>
            <a:schemeClr val="bg1"/>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Life</a:t>
            </a:r>
          </a:p>
        </p:txBody>
      </p:sp>
      <p:sp>
        <p:nvSpPr>
          <p:cNvPr id="334886" name="Text Box 35"/>
          <p:cNvSpPr txBox="1">
            <a:spLocks noChangeArrowheads="1"/>
          </p:cNvSpPr>
          <p:nvPr/>
        </p:nvSpPr>
        <p:spPr bwMode="auto">
          <a:xfrm>
            <a:off x="5214938" y="3500438"/>
            <a:ext cx="806450" cy="295275"/>
          </a:xfrm>
          <a:prstGeom prst="rect">
            <a:avLst/>
          </a:prstGeom>
          <a:noFill/>
          <a:ln w="9525">
            <a:noFill/>
            <a:miter lim="800000"/>
            <a:headEnd/>
            <a:tailEnd/>
          </a:ln>
        </p:spPr>
        <p:txBody>
          <a:bodyPr wrap="none" lIns="90000" tIns="46800" rIns="90000" bIns="46800">
            <a:spAutoFit/>
          </a:bodyPr>
          <a:lstStyle/>
          <a:p>
            <a:pPr defTabSz="449263">
              <a:lnSpc>
                <a:spcPts val="16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500">
                <a:latin typeface="Arial" charset="0"/>
                <a:ea typeface="ＭＳ Ｐゴシック" pitchFamily="34" charset="-128"/>
              </a:rPr>
              <a:t>（</a:t>
            </a:r>
            <a:r>
              <a:rPr kumimoji="0" lang="en-US" altLang="ko-KR" sz="1500">
                <a:latin typeface="Arial" charset="0"/>
                <a:ea typeface="ＭＳ Ｐゴシック" pitchFamily="34" charset="-128"/>
              </a:rPr>
              <a:t>Spirit</a:t>
            </a:r>
            <a:r>
              <a:rPr kumimoji="0" lang="en-US" sz="1500">
                <a:latin typeface="Arial" charset="0"/>
                <a:ea typeface="ＭＳ Ｐゴシック" pitchFamily="34" charset="-128"/>
              </a:rPr>
              <a:t>）</a:t>
            </a:r>
          </a:p>
        </p:txBody>
      </p:sp>
      <p:sp>
        <p:nvSpPr>
          <p:cNvPr id="334887" name="Rectangle 36"/>
          <p:cNvSpPr>
            <a:spLocks noChangeArrowheads="1"/>
          </p:cNvSpPr>
          <p:nvPr/>
        </p:nvSpPr>
        <p:spPr bwMode="auto">
          <a:xfrm>
            <a:off x="2643188" y="3643313"/>
            <a:ext cx="358775" cy="71437"/>
          </a:xfrm>
          <a:prstGeom prst="rect">
            <a:avLst/>
          </a:prstGeom>
          <a:solidFill>
            <a:srgbClr val="FF9900"/>
          </a:solidFill>
          <a:ln w="9525">
            <a:no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334888" name="Rectangle 37"/>
          <p:cNvSpPr>
            <a:spLocks noChangeArrowheads="1"/>
          </p:cNvSpPr>
          <p:nvPr/>
        </p:nvSpPr>
        <p:spPr bwMode="auto">
          <a:xfrm>
            <a:off x="2786063" y="3500438"/>
            <a:ext cx="71437" cy="431800"/>
          </a:xfrm>
          <a:prstGeom prst="rect">
            <a:avLst/>
          </a:prstGeom>
          <a:solidFill>
            <a:srgbClr val="FF9900"/>
          </a:solidFill>
          <a:ln w="9525">
            <a:no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334889" name="Text Box 38"/>
          <p:cNvSpPr txBox="1">
            <a:spLocks noChangeArrowheads="1"/>
          </p:cNvSpPr>
          <p:nvPr/>
        </p:nvSpPr>
        <p:spPr bwMode="auto">
          <a:xfrm>
            <a:off x="2357438" y="5143500"/>
            <a:ext cx="1103312" cy="498475"/>
          </a:xfrm>
          <a:prstGeom prst="rect">
            <a:avLst/>
          </a:prstGeom>
          <a:noFill/>
          <a:ln w="9525">
            <a:noFill/>
            <a:miter lim="800000"/>
            <a:headEnd/>
            <a:tailEnd/>
          </a:ln>
        </p:spPr>
        <p:txBody>
          <a:bodyPr wrap="none" lIns="90000" tIns="46800" rIns="90000" bIns="46800">
            <a:spAutoFit/>
          </a:bodyPr>
          <a:lstStyle/>
          <a:p>
            <a:pPr defTabSz="449263">
              <a:lnSpc>
                <a:spcPts val="16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500">
                <a:latin typeface="Arial" charset="0"/>
                <a:ea typeface="ＭＳ Ｐゴシック" pitchFamily="34" charset="-128"/>
              </a:rPr>
              <a:t>（</a:t>
            </a:r>
            <a:r>
              <a:rPr kumimoji="0" lang="en-US" altLang="ko-KR" sz="1500">
                <a:latin typeface="Arial" charset="0"/>
                <a:ea typeface="ＭＳ Ｐゴシック" pitchFamily="34" charset="-128"/>
              </a:rPr>
              <a:t>Body </a:t>
            </a:r>
          </a:p>
          <a:p>
            <a:pPr defTabSz="449263">
              <a:lnSpc>
                <a:spcPts val="16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ea typeface="ＭＳ Ｐゴシック" pitchFamily="34" charset="-128"/>
              </a:rPr>
              <a:t>And Spirit</a:t>
            </a:r>
            <a:r>
              <a:rPr kumimoji="0" lang="en-US" sz="1500">
                <a:latin typeface="Arial" charset="0"/>
                <a:ea typeface="ＭＳ Ｐゴシック" pitchFamily="34" charset="-128"/>
              </a:rPr>
              <a:t>）</a:t>
            </a:r>
          </a:p>
        </p:txBody>
      </p:sp>
      <p:sp>
        <p:nvSpPr>
          <p:cNvPr id="334890" name="Text Box 39"/>
          <p:cNvSpPr txBox="1">
            <a:spLocks noChangeArrowheads="1"/>
          </p:cNvSpPr>
          <p:nvPr/>
        </p:nvSpPr>
        <p:spPr bwMode="auto">
          <a:xfrm>
            <a:off x="2286000" y="3429000"/>
            <a:ext cx="1082675" cy="498475"/>
          </a:xfrm>
          <a:prstGeom prst="rect">
            <a:avLst/>
          </a:prstGeom>
          <a:noFill/>
          <a:ln w="9525">
            <a:noFill/>
            <a:miter lim="800000"/>
            <a:headEnd/>
            <a:tailEnd/>
          </a:ln>
        </p:spPr>
        <p:txBody>
          <a:bodyPr wrap="none" lIns="90000" tIns="46800" rIns="90000" bIns="46800">
            <a:spAutoFit/>
          </a:bodyPr>
          <a:lstStyle/>
          <a:p>
            <a:pPr defTabSz="449263">
              <a:lnSpc>
                <a:spcPts val="16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500">
                <a:latin typeface="Arial" charset="0"/>
                <a:ea typeface="ＭＳ Ｐゴシック" pitchFamily="34" charset="-128"/>
              </a:rPr>
              <a:t>（</a:t>
            </a:r>
            <a:r>
              <a:rPr kumimoji="0" lang="en-US" altLang="ko-KR" sz="1500">
                <a:latin typeface="Arial" charset="0"/>
                <a:ea typeface="ＭＳ Ｐゴシック" pitchFamily="34" charset="-128"/>
              </a:rPr>
              <a:t>Body</a:t>
            </a:r>
          </a:p>
          <a:p>
            <a:pPr defTabSz="449263">
              <a:lnSpc>
                <a:spcPts val="16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ea typeface="ＭＳ Ｐゴシック" pitchFamily="34" charset="-128"/>
              </a:rPr>
              <a:t>and Spirit</a:t>
            </a:r>
            <a:r>
              <a:rPr kumimoji="0" lang="en-US" sz="1500">
                <a:latin typeface="Arial" charset="0"/>
                <a:ea typeface="ＭＳ Ｐゴシック" pitchFamily="34" charset="-128"/>
              </a:rPr>
              <a:t>）</a:t>
            </a:r>
          </a:p>
        </p:txBody>
      </p:sp>
      <p:sp>
        <p:nvSpPr>
          <p:cNvPr id="334891" name="Text Box 40"/>
          <p:cNvSpPr txBox="1">
            <a:spLocks noChangeArrowheads="1"/>
          </p:cNvSpPr>
          <p:nvPr/>
        </p:nvSpPr>
        <p:spPr bwMode="auto">
          <a:xfrm>
            <a:off x="5214938" y="5214938"/>
            <a:ext cx="1103312" cy="498475"/>
          </a:xfrm>
          <a:prstGeom prst="rect">
            <a:avLst/>
          </a:prstGeom>
          <a:noFill/>
          <a:ln w="9525">
            <a:noFill/>
            <a:miter lim="800000"/>
            <a:headEnd/>
            <a:tailEnd/>
          </a:ln>
        </p:spPr>
        <p:txBody>
          <a:bodyPr wrap="none" lIns="90000" tIns="46800" rIns="90000" bIns="46800">
            <a:spAutoFit/>
          </a:bodyPr>
          <a:lstStyle/>
          <a:p>
            <a:pPr defTabSz="449263">
              <a:lnSpc>
                <a:spcPts val="16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500">
                <a:latin typeface="Arial" charset="0"/>
                <a:ea typeface="ＭＳ Ｐゴシック" pitchFamily="34" charset="-128"/>
              </a:rPr>
              <a:t>（</a:t>
            </a:r>
            <a:r>
              <a:rPr kumimoji="0" lang="en-US" altLang="ko-KR" sz="1500">
                <a:latin typeface="Arial" charset="0"/>
                <a:ea typeface="ＭＳ Ｐゴシック" pitchFamily="34" charset="-128"/>
              </a:rPr>
              <a:t>Body</a:t>
            </a:r>
          </a:p>
          <a:p>
            <a:pPr defTabSz="449263">
              <a:lnSpc>
                <a:spcPts val="16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ea typeface="ＭＳ Ｐゴシック" pitchFamily="34" charset="-128"/>
              </a:rPr>
              <a:t>And Spirit</a:t>
            </a:r>
            <a:r>
              <a:rPr kumimoji="0" lang="en-US" sz="1500">
                <a:latin typeface="Arial" charset="0"/>
                <a:ea typeface="ＭＳ Ｐゴシック" pitchFamily="34" charset="-128"/>
              </a:rPr>
              <a:t>）</a:t>
            </a:r>
          </a:p>
        </p:txBody>
      </p:sp>
      <p:sp>
        <p:nvSpPr>
          <p:cNvPr id="334892" name="Text Box 43"/>
          <p:cNvSpPr txBox="1">
            <a:spLocks noChangeArrowheads="1"/>
          </p:cNvSpPr>
          <p:nvPr/>
        </p:nvSpPr>
        <p:spPr bwMode="auto">
          <a:xfrm>
            <a:off x="857250" y="571500"/>
            <a:ext cx="960438" cy="4572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a:t>
            </a:r>
            <a:r>
              <a:rPr kumimoji="0" lang="en-US" altLang="ko-KR" sz="2400">
                <a:latin typeface="Arial" charset="0"/>
                <a:ea typeface="ＭＳ Ｐゴシック" pitchFamily="34" charset="-128"/>
              </a:rPr>
              <a:t>Ref</a:t>
            </a:r>
            <a:r>
              <a:rPr kumimoji="0" lang="en-US" sz="2400">
                <a:latin typeface="Arial" charset="0"/>
                <a:ea typeface="ＭＳ Ｐゴシック" pitchFamily="34" charset="-128"/>
              </a:rPr>
              <a:t>」</a:t>
            </a:r>
          </a:p>
        </p:txBody>
      </p:sp>
      <p:sp>
        <p:nvSpPr>
          <p:cNvPr id="334893" name="Oval 44"/>
          <p:cNvSpPr>
            <a:spLocks noChangeArrowheads="1"/>
          </p:cNvSpPr>
          <p:nvPr/>
        </p:nvSpPr>
        <p:spPr bwMode="auto">
          <a:xfrm>
            <a:off x="3143250" y="1571625"/>
            <a:ext cx="576263" cy="504825"/>
          </a:xfrm>
          <a:prstGeom prst="ellipse">
            <a:avLst/>
          </a:prstGeom>
          <a:solidFill>
            <a:srgbClr val="5ACCF5"/>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Adam</a:t>
            </a:r>
          </a:p>
        </p:txBody>
      </p:sp>
      <p:sp>
        <p:nvSpPr>
          <p:cNvPr id="334894" name="Oval 45"/>
          <p:cNvSpPr>
            <a:spLocks noChangeArrowheads="1"/>
          </p:cNvSpPr>
          <p:nvPr/>
        </p:nvSpPr>
        <p:spPr bwMode="auto">
          <a:xfrm>
            <a:off x="4786313" y="1571625"/>
            <a:ext cx="576262" cy="504825"/>
          </a:xfrm>
          <a:prstGeom prst="ellipse">
            <a:avLst/>
          </a:prstGeom>
          <a:solidFill>
            <a:srgbClr val="5ACCF5"/>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Eve</a:t>
            </a:r>
          </a:p>
        </p:txBody>
      </p:sp>
      <p:sp>
        <p:nvSpPr>
          <p:cNvPr id="334895" name="Line 47"/>
          <p:cNvSpPr>
            <a:spLocks noChangeShapeType="1"/>
          </p:cNvSpPr>
          <p:nvPr/>
        </p:nvSpPr>
        <p:spPr bwMode="auto">
          <a:xfrm>
            <a:off x="4214813" y="928688"/>
            <a:ext cx="1587" cy="3024187"/>
          </a:xfrm>
          <a:prstGeom prst="line">
            <a:avLst/>
          </a:prstGeom>
          <a:noFill/>
          <a:ln w="38160">
            <a:solidFill>
              <a:schemeClr val="tx1"/>
            </a:solidFill>
            <a:miter lim="800000"/>
            <a:headEnd/>
            <a:tailEnd type="triangle" w="med" len="med"/>
          </a:ln>
        </p:spPr>
        <p:txBody>
          <a:bodyPr/>
          <a:lstStyle/>
          <a:p>
            <a:endParaRPr lang="en-US"/>
          </a:p>
        </p:txBody>
      </p:sp>
      <p:sp>
        <p:nvSpPr>
          <p:cNvPr id="334896" name="Oval 46"/>
          <p:cNvSpPr>
            <a:spLocks noChangeArrowheads="1"/>
          </p:cNvSpPr>
          <p:nvPr/>
        </p:nvSpPr>
        <p:spPr bwMode="auto">
          <a:xfrm>
            <a:off x="3929063" y="2214563"/>
            <a:ext cx="576262" cy="504825"/>
          </a:xfrm>
          <a:prstGeom prst="ellipse">
            <a:avLst/>
          </a:prstGeom>
          <a:solidFill>
            <a:srgbClr val="5ACCF5"/>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Child</a:t>
            </a:r>
          </a:p>
        </p:txBody>
      </p:sp>
      <p:sp>
        <p:nvSpPr>
          <p:cNvPr id="334897" name="Oval 33"/>
          <p:cNvSpPr>
            <a:spLocks noChangeArrowheads="1"/>
          </p:cNvSpPr>
          <p:nvPr/>
        </p:nvSpPr>
        <p:spPr bwMode="auto">
          <a:xfrm>
            <a:off x="4286250" y="2571750"/>
            <a:ext cx="431800" cy="431800"/>
          </a:xfrm>
          <a:prstGeom prst="ellipse">
            <a:avLst/>
          </a:prstGeom>
          <a:solidFill>
            <a:schemeClr val="bg1"/>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Death</a:t>
            </a:r>
          </a:p>
        </p:txBody>
      </p:sp>
      <p:sp>
        <p:nvSpPr>
          <p:cNvPr id="334898" name="Oval 27"/>
          <p:cNvSpPr>
            <a:spLocks noChangeArrowheads="1"/>
          </p:cNvSpPr>
          <p:nvPr/>
        </p:nvSpPr>
        <p:spPr bwMode="auto">
          <a:xfrm>
            <a:off x="3929063" y="571500"/>
            <a:ext cx="576262" cy="504825"/>
          </a:xfrm>
          <a:prstGeom prst="ellipse">
            <a:avLst/>
          </a:prstGeom>
          <a:solidFill>
            <a:srgbClr val="F2EC34"/>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God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50825" y="625475"/>
            <a:ext cx="8893175" cy="13557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5) Reasons society could not solve all these problems</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solidFill>
                  <a:srgbClr val="FF6600"/>
                </a:solidFill>
                <a:latin typeface="Arial" charset="0"/>
                <a:ea typeface="ＭＳ Ｐゴシック" pitchFamily="34" charset="-128"/>
              </a:rPr>
              <a:t>　 </a:t>
            </a:r>
            <a:r>
              <a:rPr kumimoji="0" lang="en-US" altLang="ko-KR">
                <a:solidFill>
                  <a:srgbClr val="FF6600"/>
                </a:solidFill>
                <a:ea typeface="ＭＳ Ｐゴシック" pitchFamily="34" charset="-128"/>
              </a:rPr>
              <a:t>Leaders (in the areas of religion, politics, economy, academia and the media) could not find fundamental solutions.</a:t>
            </a:r>
            <a:endParaRPr kumimoji="0" lang="en-US">
              <a:solidFill>
                <a:srgbClr val="FF6600"/>
              </a:solidFill>
              <a:ea typeface="ＭＳ Ｐゴシック" pitchFamily="34" charset="-128"/>
            </a:endParaRPr>
          </a:p>
        </p:txBody>
      </p:sp>
      <p:sp>
        <p:nvSpPr>
          <p:cNvPr id="23554" name="Rectangle 2"/>
          <p:cNvSpPr>
            <a:spLocks noChangeArrowheads="1"/>
          </p:cNvSpPr>
          <p:nvPr/>
        </p:nvSpPr>
        <p:spPr bwMode="auto">
          <a:xfrm>
            <a:off x="323850" y="2492375"/>
            <a:ext cx="8712200" cy="3541713"/>
          </a:xfrm>
          <a:prstGeom prst="rect">
            <a:avLst/>
          </a:prstGeom>
          <a:noFill/>
          <a:ln w="9525">
            <a:noFill/>
            <a:miter lim="800000"/>
            <a:headEnd/>
            <a:tailEnd/>
          </a:ln>
        </p:spPr>
        <p:txBody>
          <a:bodyPr lIns="90000" tIns="46800" rIns="90000" bIns="46800">
            <a:spAutoFit/>
          </a:bodyPr>
          <a:lstStyle/>
          <a:p>
            <a:pPr defTabSz="449263">
              <a:lnSpc>
                <a:spcPct val="16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（１） </a:t>
            </a:r>
            <a:r>
              <a:rPr kumimoji="0" lang="en-US" altLang="ko-KR" sz="2000">
                <a:latin typeface="Arial" charset="0"/>
                <a:ea typeface="ＭＳ Ｐゴシック" pitchFamily="34" charset="-128"/>
              </a:rPr>
              <a:t>Attempts were made to solve problems while denying the existence of God, our Creator.</a:t>
            </a:r>
          </a:p>
          <a:p>
            <a:pPr defTabSz="449263">
              <a:lnSpc>
                <a:spcPct val="16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2000">
              <a:latin typeface="Arial" charset="0"/>
              <a:ea typeface="ＭＳ Ｐゴシック" pitchFamily="34" charset="-128"/>
            </a:endParaRPr>
          </a:p>
          <a:p>
            <a:pPr defTabSz="449263">
              <a:lnSpc>
                <a:spcPct val="16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（２）</a:t>
            </a:r>
            <a:r>
              <a:rPr kumimoji="0" lang="ko-KR" altLang="en-US" sz="2000">
                <a:latin typeface="Arial" charset="0"/>
                <a:ea typeface="ＭＳ Ｐゴシック" pitchFamily="34" charset="-128"/>
              </a:rPr>
              <a:t> </a:t>
            </a:r>
            <a:r>
              <a:rPr kumimoji="0" lang="en-US" altLang="ko-KR" sz="2000">
                <a:latin typeface="Arial" charset="0"/>
                <a:ea typeface="ＭＳ Ｐゴシック" pitchFamily="34" charset="-128"/>
              </a:rPr>
              <a:t>Even when faith in God was present, attempts to solve problems were made without God. People’s thoughts were only centered on themselves.</a:t>
            </a:r>
          </a:p>
          <a:p>
            <a:pPr defTabSz="449263">
              <a:lnSpc>
                <a:spcPct val="16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2000">
              <a:latin typeface="Arial" charset="0"/>
              <a:ea typeface="ＭＳ Ｐゴシック" pitchFamily="34" charset="-128"/>
            </a:endParaRPr>
          </a:p>
          <a:p>
            <a:pPr defTabSz="449263">
              <a:lnSpc>
                <a:spcPct val="16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（３） </a:t>
            </a:r>
            <a:r>
              <a:rPr kumimoji="0" lang="en-US" altLang="ko-KR" sz="2000">
                <a:latin typeface="Arial" charset="0"/>
                <a:ea typeface="ＭＳ Ｐゴシック" pitchFamily="34" charset="-128"/>
              </a:rPr>
              <a:t>People did not acknowledge that they were fallen themselves.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Line 1"/>
          <p:cNvSpPr>
            <a:spLocks noChangeShapeType="1"/>
          </p:cNvSpPr>
          <p:nvPr/>
        </p:nvSpPr>
        <p:spPr bwMode="auto">
          <a:xfrm flipV="1">
            <a:off x="893763" y="4929188"/>
            <a:ext cx="360362" cy="373062"/>
          </a:xfrm>
          <a:prstGeom prst="line">
            <a:avLst/>
          </a:prstGeom>
          <a:noFill/>
          <a:ln w="28440">
            <a:solidFill>
              <a:schemeClr val="tx1"/>
            </a:solidFill>
            <a:miter lim="800000"/>
            <a:headEnd/>
            <a:tailEnd/>
          </a:ln>
        </p:spPr>
        <p:txBody>
          <a:bodyPr/>
          <a:lstStyle/>
          <a:p>
            <a:endParaRPr lang="en-US"/>
          </a:p>
        </p:txBody>
      </p:sp>
      <p:sp>
        <p:nvSpPr>
          <p:cNvPr id="335874" name="Line 2"/>
          <p:cNvSpPr>
            <a:spLocks noChangeShapeType="1"/>
          </p:cNvSpPr>
          <p:nvPr/>
        </p:nvSpPr>
        <p:spPr bwMode="auto">
          <a:xfrm>
            <a:off x="1465263" y="4929188"/>
            <a:ext cx="358775" cy="358775"/>
          </a:xfrm>
          <a:prstGeom prst="line">
            <a:avLst/>
          </a:prstGeom>
          <a:noFill/>
          <a:ln w="28440">
            <a:solidFill>
              <a:schemeClr val="tx1"/>
            </a:solidFill>
            <a:miter lim="800000"/>
            <a:headEnd/>
            <a:tailEnd/>
          </a:ln>
        </p:spPr>
        <p:txBody>
          <a:bodyPr/>
          <a:lstStyle/>
          <a:p>
            <a:endParaRPr lang="en-US"/>
          </a:p>
        </p:txBody>
      </p:sp>
      <p:sp>
        <p:nvSpPr>
          <p:cNvPr id="335875" name="Line 3"/>
          <p:cNvSpPr>
            <a:spLocks noChangeShapeType="1"/>
          </p:cNvSpPr>
          <p:nvPr/>
        </p:nvSpPr>
        <p:spPr bwMode="auto">
          <a:xfrm>
            <a:off x="965200" y="5572125"/>
            <a:ext cx="863600" cy="1588"/>
          </a:xfrm>
          <a:prstGeom prst="line">
            <a:avLst/>
          </a:prstGeom>
          <a:noFill/>
          <a:ln w="28440">
            <a:solidFill>
              <a:schemeClr val="tx1"/>
            </a:solidFill>
            <a:miter lim="800000"/>
            <a:headEnd/>
            <a:tailEnd/>
          </a:ln>
        </p:spPr>
        <p:txBody>
          <a:bodyPr/>
          <a:lstStyle/>
          <a:p>
            <a:endParaRPr lang="en-US"/>
          </a:p>
        </p:txBody>
      </p:sp>
      <p:sp>
        <p:nvSpPr>
          <p:cNvPr id="335876" name="Line 4"/>
          <p:cNvSpPr>
            <a:spLocks noChangeShapeType="1"/>
          </p:cNvSpPr>
          <p:nvPr/>
        </p:nvSpPr>
        <p:spPr bwMode="auto">
          <a:xfrm flipV="1">
            <a:off x="3286125" y="1357313"/>
            <a:ext cx="863600" cy="876300"/>
          </a:xfrm>
          <a:prstGeom prst="line">
            <a:avLst/>
          </a:prstGeom>
          <a:noFill/>
          <a:ln w="25400">
            <a:solidFill>
              <a:schemeClr val="tx1"/>
            </a:solidFill>
            <a:miter lim="800000"/>
            <a:headEnd/>
            <a:tailEnd/>
          </a:ln>
        </p:spPr>
        <p:txBody>
          <a:bodyPr/>
          <a:lstStyle/>
          <a:p>
            <a:endParaRPr lang="en-US"/>
          </a:p>
        </p:txBody>
      </p:sp>
      <p:sp>
        <p:nvSpPr>
          <p:cNvPr id="335877" name="Line 5"/>
          <p:cNvSpPr>
            <a:spLocks noChangeShapeType="1"/>
          </p:cNvSpPr>
          <p:nvPr/>
        </p:nvSpPr>
        <p:spPr bwMode="auto">
          <a:xfrm>
            <a:off x="4286250" y="1428750"/>
            <a:ext cx="865188" cy="865188"/>
          </a:xfrm>
          <a:prstGeom prst="line">
            <a:avLst/>
          </a:prstGeom>
          <a:noFill/>
          <a:ln w="25400">
            <a:solidFill>
              <a:schemeClr val="tx1"/>
            </a:solidFill>
            <a:miter lim="800000"/>
            <a:headEnd/>
            <a:tailEnd/>
          </a:ln>
        </p:spPr>
        <p:txBody>
          <a:bodyPr/>
          <a:lstStyle/>
          <a:p>
            <a:endParaRPr lang="en-US"/>
          </a:p>
        </p:txBody>
      </p:sp>
      <p:sp>
        <p:nvSpPr>
          <p:cNvPr id="335878" name="Line 6"/>
          <p:cNvSpPr>
            <a:spLocks noChangeShapeType="1"/>
          </p:cNvSpPr>
          <p:nvPr/>
        </p:nvSpPr>
        <p:spPr bwMode="auto">
          <a:xfrm>
            <a:off x="3429000" y="2500313"/>
            <a:ext cx="1727200" cy="1587"/>
          </a:xfrm>
          <a:prstGeom prst="line">
            <a:avLst/>
          </a:prstGeom>
          <a:noFill/>
          <a:ln w="25400">
            <a:solidFill>
              <a:schemeClr val="tx1"/>
            </a:solidFill>
            <a:miter lim="800000"/>
            <a:headEnd/>
            <a:tailEnd/>
          </a:ln>
        </p:spPr>
        <p:txBody>
          <a:bodyPr/>
          <a:lstStyle/>
          <a:p>
            <a:endParaRPr lang="en-US"/>
          </a:p>
        </p:txBody>
      </p:sp>
      <p:sp>
        <p:nvSpPr>
          <p:cNvPr id="335879" name="Rectangle 7"/>
          <p:cNvSpPr>
            <a:spLocks noChangeArrowheads="1"/>
          </p:cNvSpPr>
          <p:nvPr/>
        </p:nvSpPr>
        <p:spPr bwMode="auto">
          <a:xfrm>
            <a:off x="930275" y="571500"/>
            <a:ext cx="2133600" cy="457200"/>
          </a:xfrm>
          <a:prstGeom prst="rect">
            <a:avLst/>
          </a:prstGeom>
          <a:noFill/>
          <a:ln w="9525">
            <a:noFill/>
            <a:miter lim="800000"/>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（２）</a:t>
            </a:r>
            <a:r>
              <a:rPr kumimoji="0" lang="en-US" altLang="ko-KR" sz="2400">
                <a:latin typeface="Arial" charset="0"/>
                <a:ea typeface="ＭＳ Ｐゴシック" pitchFamily="34" charset="-128"/>
              </a:rPr>
              <a:t>The Trinity</a:t>
            </a:r>
          </a:p>
        </p:txBody>
      </p:sp>
      <p:sp>
        <p:nvSpPr>
          <p:cNvPr id="335880" name="Rectangle 8"/>
          <p:cNvSpPr>
            <a:spLocks noChangeArrowheads="1"/>
          </p:cNvSpPr>
          <p:nvPr/>
        </p:nvSpPr>
        <p:spPr bwMode="auto">
          <a:xfrm>
            <a:off x="571500" y="2857500"/>
            <a:ext cx="8353425" cy="854075"/>
          </a:xfrm>
          <a:prstGeom prst="rect">
            <a:avLst/>
          </a:prstGeom>
          <a:noFill/>
          <a:ln w="9525">
            <a:noFill/>
            <a:miter lim="800000"/>
            <a:headEnd/>
            <a:tailEnd/>
          </a:ln>
        </p:spPr>
        <p:txBody>
          <a:bodyPr lIns="90000" tIns="46800" rIns="90000" bIns="46800">
            <a:spAutoFit/>
          </a:bodyPr>
          <a:lstStyle/>
          <a:p>
            <a:pP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To fulfill the purpose of creation, Jesus and the Holy Spirit must form the four-position foundation with God as the center.</a:t>
            </a:r>
          </a:p>
          <a:p>
            <a:pP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God, Jesus and the Holy Spirit thus become one, and this oneness constitutes the Trinity.</a:t>
            </a:r>
          </a:p>
        </p:txBody>
      </p:sp>
      <p:sp>
        <p:nvSpPr>
          <p:cNvPr id="335881" name="Oval 9"/>
          <p:cNvSpPr>
            <a:spLocks noChangeArrowheads="1"/>
          </p:cNvSpPr>
          <p:nvPr/>
        </p:nvSpPr>
        <p:spPr bwMode="auto">
          <a:xfrm>
            <a:off x="2786063" y="2214563"/>
            <a:ext cx="857250" cy="571500"/>
          </a:xfrm>
          <a:prstGeom prst="ellipse">
            <a:avLst/>
          </a:prstGeom>
          <a:solidFill>
            <a:srgbClr val="265AA9"/>
          </a:solidFill>
          <a:ln w="19050">
            <a:solidFill>
              <a:schemeClr val="tx1"/>
            </a:solidFill>
            <a:miter lim="800000"/>
            <a:headEnd/>
            <a:tailEnd/>
          </a:ln>
        </p:spPr>
        <p:txBody>
          <a:bodyPr wrap="none" lIns="90000" tIns="46800" rIns="90000" bIns="46800" anchor="ctr"/>
          <a:lstStyle/>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Jesus</a:t>
            </a:r>
          </a:p>
        </p:txBody>
      </p:sp>
      <p:sp>
        <p:nvSpPr>
          <p:cNvPr id="335882" name="Oval 10"/>
          <p:cNvSpPr>
            <a:spLocks noChangeArrowheads="1"/>
          </p:cNvSpPr>
          <p:nvPr/>
        </p:nvSpPr>
        <p:spPr bwMode="auto">
          <a:xfrm>
            <a:off x="4929188" y="2214563"/>
            <a:ext cx="928687" cy="571500"/>
          </a:xfrm>
          <a:prstGeom prst="ellipse">
            <a:avLst/>
          </a:prstGeom>
          <a:solidFill>
            <a:srgbClr val="BD7CB4"/>
          </a:solidFill>
          <a:ln w="19050">
            <a:solidFill>
              <a:schemeClr val="tx1"/>
            </a:solidFill>
            <a:miter lim="800000"/>
            <a:headEnd/>
            <a:tailEnd/>
          </a:ln>
        </p:spPr>
        <p:txBody>
          <a:bodyPr wrap="none" lIns="90000" tIns="46800" rIns="90000" bIns="46800" anchor="ctr"/>
          <a:lstStyle/>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Holy</a:t>
            </a:r>
          </a:p>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Spirit</a:t>
            </a:r>
          </a:p>
        </p:txBody>
      </p:sp>
      <p:sp>
        <p:nvSpPr>
          <p:cNvPr id="335883" name="Oval 11"/>
          <p:cNvSpPr>
            <a:spLocks noChangeArrowheads="1"/>
          </p:cNvSpPr>
          <p:nvPr/>
        </p:nvSpPr>
        <p:spPr bwMode="auto">
          <a:xfrm>
            <a:off x="3929063" y="1071563"/>
            <a:ext cx="642937" cy="623887"/>
          </a:xfrm>
          <a:prstGeom prst="ellipse">
            <a:avLst/>
          </a:prstGeom>
          <a:solidFill>
            <a:srgbClr val="F2EC34"/>
          </a:solidFill>
          <a:ln w="19050">
            <a:solidFill>
              <a:schemeClr val="tx1"/>
            </a:solidFill>
            <a:miter lim="800000"/>
            <a:headEnd/>
            <a:tailEnd/>
          </a:ln>
        </p:spPr>
        <p:txBody>
          <a:bodyPr wrap="none" lIns="90000" tIns="46800" rIns="90000" bIns="46800" anchor="ctr"/>
          <a:lstStyle/>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God</a:t>
            </a:r>
          </a:p>
        </p:txBody>
      </p:sp>
      <p:sp>
        <p:nvSpPr>
          <p:cNvPr id="335884" name="Rectangle 12"/>
          <p:cNvSpPr>
            <a:spLocks noChangeArrowheads="1"/>
          </p:cNvSpPr>
          <p:nvPr/>
        </p:nvSpPr>
        <p:spPr bwMode="auto">
          <a:xfrm>
            <a:off x="627063" y="3857625"/>
            <a:ext cx="8531225" cy="574675"/>
          </a:xfrm>
          <a:prstGeom prst="rect">
            <a:avLst/>
          </a:prstGeom>
          <a:noFill/>
          <a:ln w="9525">
            <a:noFill/>
            <a:miter lim="800000"/>
            <a:headEnd/>
            <a:tailEnd/>
          </a:ln>
        </p:spPr>
        <p:txBody>
          <a:bodyPr wrap="none" lIns="90000" tIns="46800" rIns="90000" bIns="46800">
            <a:spAutoFit/>
          </a:bodyPr>
          <a:lstStyle/>
          <a:p>
            <a:pPr defTabSz="449263">
              <a:lnSpc>
                <a:spcPts val="19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Original Trinity    </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Fallen Trinity</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Restored Trinity              Restored Trinity</a:t>
            </a:r>
          </a:p>
          <a:p>
            <a:pPr defTabSz="449263">
              <a:lnSpc>
                <a:spcPts val="19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(Spiritual)               (Spiritual and Physical)</a:t>
            </a:r>
          </a:p>
        </p:txBody>
      </p:sp>
      <p:sp>
        <p:nvSpPr>
          <p:cNvPr id="335885" name="Oval 13"/>
          <p:cNvSpPr>
            <a:spLocks noChangeArrowheads="1"/>
          </p:cNvSpPr>
          <p:nvPr/>
        </p:nvSpPr>
        <p:spPr bwMode="auto">
          <a:xfrm>
            <a:off x="1036638" y="4429125"/>
            <a:ext cx="571500" cy="571500"/>
          </a:xfrm>
          <a:prstGeom prst="ellipse">
            <a:avLst/>
          </a:prstGeom>
          <a:solidFill>
            <a:srgbClr val="F2EC34"/>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God</a:t>
            </a:r>
          </a:p>
        </p:txBody>
      </p:sp>
      <p:sp>
        <p:nvSpPr>
          <p:cNvPr id="335886" name="Oval 14"/>
          <p:cNvSpPr>
            <a:spLocks noChangeArrowheads="1"/>
          </p:cNvSpPr>
          <p:nvPr/>
        </p:nvSpPr>
        <p:spPr bwMode="auto">
          <a:xfrm>
            <a:off x="536575" y="5286375"/>
            <a:ext cx="571500" cy="571500"/>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ea typeface="ＭＳ Ｐゴシック" pitchFamily="34" charset="-128"/>
              </a:rPr>
              <a:t>Adam</a:t>
            </a:r>
          </a:p>
        </p:txBody>
      </p:sp>
      <p:sp>
        <p:nvSpPr>
          <p:cNvPr id="335887" name="Oval 15"/>
          <p:cNvSpPr>
            <a:spLocks noChangeArrowheads="1"/>
          </p:cNvSpPr>
          <p:nvPr/>
        </p:nvSpPr>
        <p:spPr bwMode="auto">
          <a:xfrm>
            <a:off x="1536700" y="5286375"/>
            <a:ext cx="571500" cy="571500"/>
          </a:xfrm>
          <a:prstGeom prst="ellipse">
            <a:avLst/>
          </a:prstGeom>
          <a:solidFill>
            <a:srgbClr val="BD7CB4"/>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ea typeface="ＭＳ Ｐゴシック" pitchFamily="34" charset="-128"/>
              </a:rPr>
              <a:t>Eve</a:t>
            </a:r>
          </a:p>
        </p:txBody>
      </p:sp>
      <p:sp>
        <p:nvSpPr>
          <p:cNvPr id="335888" name="Text Box 16"/>
          <p:cNvSpPr txBox="1">
            <a:spLocks noChangeArrowheads="1"/>
          </p:cNvSpPr>
          <p:nvPr/>
        </p:nvSpPr>
        <p:spPr bwMode="auto">
          <a:xfrm>
            <a:off x="431800" y="5857875"/>
            <a:ext cx="747713" cy="549275"/>
          </a:xfrm>
          <a:prstGeom prst="rect">
            <a:avLst/>
          </a:prstGeom>
          <a:noFill/>
          <a:ln w="9525">
            <a:noFill/>
            <a:miter lim="800000"/>
            <a:headEnd/>
            <a:tailEnd/>
          </a:ln>
        </p:spPr>
        <p:txBody>
          <a:bodyPr lIns="90000" tIns="46800" rIns="90000" bIns="46800">
            <a:spAutoFit/>
          </a:bodyPr>
          <a:lstStyle/>
          <a:p>
            <a:pPr algn="ct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Spiritual and Physical</a:t>
            </a:r>
          </a:p>
        </p:txBody>
      </p:sp>
      <p:sp>
        <p:nvSpPr>
          <p:cNvPr id="335889" name="Line 17"/>
          <p:cNvSpPr>
            <a:spLocks noChangeShapeType="1"/>
          </p:cNvSpPr>
          <p:nvPr/>
        </p:nvSpPr>
        <p:spPr bwMode="auto">
          <a:xfrm flipV="1">
            <a:off x="2822575" y="4929188"/>
            <a:ext cx="360363" cy="373062"/>
          </a:xfrm>
          <a:prstGeom prst="line">
            <a:avLst/>
          </a:prstGeom>
          <a:noFill/>
          <a:ln w="28440">
            <a:solidFill>
              <a:schemeClr val="tx1"/>
            </a:solidFill>
            <a:miter lim="800000"/>
            <a:headEnd/>
            <a:tailEnd/>
          </a:ln>
        </p:spPr>
        <p:txBody>
          <a:bodyPr/>
          <a:lstStyle/>
          <a:p>
            <a:endParaRPr lang="en-US"/>
          </a:p>
        </p:txBody>
      </p:sp>
      <p:sp>
        <p:nvSpPr>
          <p:cNvPr id="335890" name="Line 18"/>
          <p:cNvSpPr>
            <a:spLocks noChangeShapeType="1"/>
          </p:cNvSpPr>
          <p:nvPr/>
        </p:nvSpPr>
        <p:spPr bwMode="auto">
          <a:xfrm>
            <a:off x="3394075" y="4929188"/>
            <a:ext cx="358775" cy="358775"/>
          </a:xfrm>
          <a:prstGeom prst="line">
            <a:avLst/>
          </a:prstGeom>
          <a:noFill/>
          <a:ln w="28440">
            <a:solidFill>
              <a:schemeClr val="tx1"/>
            </a:solidFill>
            <a:miter lim="800000"/>
            <a:headEnd/>
            <a:tailEnd/>
          </a:ln>
        </p:spPr>
        <p:txBody>
          <a:bodyPr/>
          <a:lstStyle/>
          <a:p>
            <a:endParaRPr lang="en-US"/>
          </a:p>
        </p:txBody>
      </p:sp>
      <p:sp>
        <p:nvSpPr>
          <p:cNvPr id="335891" name="Line 19"/>
          <p:cNvSpPr>
            <a:spLocks noChangeShapeType="1"/>
          </p:cNvSpPr>
          <p:nvPr/>
        </p:nvSpPr>
        <p:spPr bwMode="auto">
          <a:xfrm>
            <a:off x="2894013" y="5572125"/>
            <a:ext cx="863600" cy="1588"/>
          </a:xfrm>
          <a:prstGeom prst="line">
            <a:avLst/>
          </a:prstGeom>
          <a:noFill/>
          <a:ln w="28440">
            <a:solidFill>
              <a:schemeClr val="tx1"/>
            </a:solidFill>
            <a:miter lim="800000"/>
            <a:headEnd/>
            <a:tailEnd/>
          </a:ln>
        </p:spPr>
        <p:txBody>
          <a:bodyPr/>
          <a:lstStyle/>
          <a:p>
            <a:endParaRPr lang="en-US"/>
          </a:p>
        </p:txBody>
      </p:sp>
      <p:sp>
        <p:nvSpPr>
          <p:cNvPr id="335892" name="Oval 20"/>
          <p:cNvSpPr>
            <a:spLocks noChangeArrowheads="1"/>
          </p:cNvSpPr>
          <p:nvPr/>
        </p:nvSpPr>
        <p:spPr bwMode="auto">
          <a:xfrm>
            <a:off x="2965450" y="4429125"/>
            <a:ext cx="571500" cy="571500"/>
          </a:xfrm>
          <a:prstGeom prst="ellipse">
            <a:avLst/>
          </a:prstGeom>
          <a:solidFill>
            <a:srgbClr val="FF00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Satan</a:t>
            </a:r>
          </a:p>
        </p:txBody>
      </p:sp>
      <p:sp>
        <p:nvSpPr>
          <p:cNvPr id="335893" name="Oval 21"/>
          <p:cNvSpPr>
            <a:spLocks noChangeArrowheads="1"/>
          </p:cNvSpPr>
          <p:nvPr/>
        </p:nvSpPr>
        <p:spPr bwMode="auto">
          <a:xfrm>
            <a:off x="2465388" y="5286375"/>
            <a:ext cx="571500" cy="576263"/>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ea typeface="ＭＳ Ｐゴシック" pitchFamily="34" charset="-128"/>
              </a:rPr>
              <a:t>Adam</a:t>
            </a:r>
          </a:p>
        </p:txBody>
      </p:sp>
      <p:sp>
        <p:nvSpPr>
          <p:cNvPr id="335894" name="Oval 22"/>
          <p:cNvSpPr>
            <a:spLocks noChangeArrowheads="1"/>
          </p:cNvSpPr>
          <p:nvPr/>
        </p:nvSpPr>
        <p:spPr bwMode="auto">
          <a:xfrm>
            <a:off x="3536950" y="5286375"/>
            <a:ext cx="561975" cy="574675"/>
          </a:xfrm>
          <a:prstGeom prst="ellipse">
            <a:avLst/>
          </a:prstGeom>
          <a:solidFill>
            <a:srgbClr val="BD7CB4"/>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ea typeface="ＭＳ Ｐゴシック" pitchFamily="34" charset="-128"/>
              </a:rPr>
              <a:t>Eve</a:t>
            </a:r>
          </a:p>
        </p:txBody>
      </p:sp>
      <p:sp>
        <p:nvSpPr>
          <p:cNvPr id="335895" name="Line 24"/>
          <p:cNvSpPr>
            <a:spLocks noChangeShapeType="1"/>
          </p:cNvSpPr>
          <p:nvPr/>
        </p:nvSpPr>
        <p:spPr bwMode="auto">
          <a:xfrm flipV="1">
            <a:off x="4965700" y="5000625"/>
            <a:ext cx="360363" cy="373063"/>
          </a:xfrm>
          <a:prstGeom prst="line">
            <a:avLst/>
          </a:prstGeom>
          <a:noFill/>
          <a:ln w="28440">
            <a:solidFill>
              <a:schemeClr val="tx1"/>
            </a:solidFill>
            <a:miter lim="800000"/>
            <a:headEnd/>
            <a:tailEnd/>
          </a:ln>
        </p:spPr>
        <p:txBody>
          <a:bodyPr/>
          <a:lstStyle/>
          <a:p>
            <a:endParaRPr lang="en-US"/>
          </a:p>
        </p:txBody>
      </p:sp>
      <p:sp>
        <p:nvSpPr>
          <p:cNvPr id="335896" name="Line 25"/>
          <p:cNvSpPr>
            <a:spLocks noChangeShapeType="1"/>
          </p:cNvSpPr>
          <p:nvPr/>
        </p:nvSpPr>
        <p:spPr bwMode="auto">
          <a:xfrm>
            <a:off x="5465763" y="5000625"/>
            <a:ext cx="358775" cy="358775"/>
          </a:xfrm>
          <a:prstGeom prst="line">
            <a:avLst/>
          </a:prstGeom>
          <a:noFill/>
          <a:ln w="28440">
            <a:solidFill>
              <a:schemeClr val="tx1"/>
            </a:solidFill>
            <a:miter lim="800000"/>
            <a:headEnd/>
            <a:tailEnd/>
          </a:ln>
        </p:spPr>
        <p:txBody>
          <a:bodyPr/>
          <a:lstStyle/>
          <a:p>
            <a:endParaRPr lang="en-US"/>
          </a:p>
        </p:txBody>
      </p:sp>
      <p:sp>
        <p:nvSpPr>
          <p:cNvPr id="335897" name="Line 26"/>
          <p:cNvSpPr>
            <a:spLocks noChangeShapeType="1"/>
          </p:cNvSpPr>
          <p:nvPr/>
        </p:nvSpPr>
        <p:spPr bwMode="auto">
          <a:xfrm>
            <a:off x="4822825" y="5572125"/>
            <a:ext cx="863600" cy="1588"/>
          </a:xfrm>
          <a:prstGeom prst="line">
            <a:avLst/>
          </a:prstGeom>
          <a:noFill/>
          <a:ln w="28440">
            <a:solidFill>
              <a:schemeClr val="tx1"/>
            </a:solidFill>
            <a:miter lim="800000"/>
            <a:headEnd/>
            <a:tailEnd/>
          </a:ln>
        </p:spPr>
        <p:txBody>
          <a:bodyPr/>
          <a:lstStyle/>
          <a:p>
            <a:endParaRPr lang="en-US"/>
          </a:p>
        </p:txBody>
      </p:sp>
      <p:sp>
        <p:nvSpPr>
          <p:cNvPr id="335898" name="Oval 27"/>
          <p:cNvSpPr>
            <a:spLocks noChangeArrowheads="1"/>
          </p:cNvSpPr>
          <p:nvPr/>
        </p:nvSpPr>
        <p:spPr bwMode="auto">
          <a:xfrm>
            <a:off x="5108575" y="4429125"/>
            <a:ext cx="571500" cy="571500"/>
          </a:xfrm>
          <a:prstGeom prst="ellipse">
            <a:avLst/>
          </a:prstGeom>
          <a:solidFill>
            <a:srgbClr val="F2EC34"/>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God</a:t>
            </a:r>
          </a:p>
        </p:txBody>
      </p:sp>
      <p:sp>
        <p:nvSpPr>
          <p:cNvPr id="335899" name="Oval 28"/>
          <p:cNvSpPr>
            <a:spLocks noChangeArrowheads="1"/>
          </p:cNvSpPr>
          <p:nvPr/>
        </p:nvSpPr>
        <p:spPr bwMode="auto">
          <a:xfrm>
            <a:off x="4537075" y="5286375"/>
            <a:ext cx="571500" cy="571500"/>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ea typeface="ＭＳ Ｐゴシック" pitchFamily="34" charset="-128"/>
              </a:rPr>
              <a:t>Jesus</a:t>
            </a:r>
          </a:p>
        </p:txBody>
      </p:sp>
      <p:sp>
        <p:nvSpPr>
          <p:cNvPr id="335900" name="Oval 29"/>
          <p:cNvSpPr>
            <a:spLocks noChangeArrowheads="1"/>
          </p:cNvSpPr>
          <p:nvPr/>
        </p:nvSpPr>
        <p:spPr bwMode="auto">
          <a:xfrm>
            <a:off x="5608638" y="5286375"/>
            <a:ext cx="571500" cy="571500"/>
          </a:xfrm>
          <a:prstGeom prst="ellipse">
            <a:avLst/>
          </a:prstGeom>
          <a:solidFill>
            <a:srgbClr val="BD7CB4"/>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Holy</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Spirit</a:t>
            </a:r>
          </a:p>
        </p:txBody>
      </p:sp>
      <p:sp>
        <p:nvSpPr>
          <p:cNvPr id="335901" name="Line 31"/>
          <p:cNvSpPr>
            <a:spLocks noChangeShapeType="1"/>
          </p:cNvSpPr>
          <p:nvPr/>
        </p:nvSpPr>
        <p:spPr bwMode="auto">
          <a:xfrm flipV="1">
            <a:off x="7037388" y="4929188"/>
            <a:ext cx="360362" cy="373062"/>
          </a:xfrm>
          <a:prstGeom prst="line">
            <a:avLst/>
          </a:prstGeom>
          <a:noFill/>
          <a:ln w="28440">
            <a:solidFill>
              <a:schemeClr val="tx1"/>
            </a:solidFill>
            <a:miter lim="800000"/>
            <a:headEnd/>
            <a:tailEnd/>
          </a:ln>
        </p:spPr>
        <p:txBody>
          <a:bodyPr/>
          <a:lstStyle/>
          <a:p>
            <a:endParaRPr lang="en-US"/>
          </a:p>
        </p:txBody>
      </p:sp>
      <p:sp>
        <p:nvSpPr>
          <p:cNvPr id="335902" name="Line 32"/>
          <p:cNvSpPr>
            <a:spLocks noChangeShapeType="1"/>
          </p:cNvSpPr>
          <p:nvPr/>
        </p:nvSpPr>
        <p:spPr bwMode="auto">
          <a:xfrm>
            <a:off x="7680325" y="4929188"/>
            <a:ext cx="358775" cy="358775"/>
          </a:xfrm>
          <a:prstGeom prst="line">
            <a:avLst/>
          </a:prstGeom>
          <a:noFill/>
          <a:ln w="28440">
            <a:solidFill>
              <a:schemeClr val="tx1"/>
            </a:solidFill>
            <a:miter lim="800000"/>
            <a:headEnd/>
            <a:tailEnd/>
          </a:ln>
        </p:spPr>
        <p:txBody>
          <a:bodyPr/>
          <a:lstStyle/>
          <a:p>
            <a:endParaRPr lang="en-US"/>
          </a:p>
        </p:txBody>
      </p:sp>
      <p:sp>
        <p:nvSpPr>
          <p:cNvPr id="335903" name="Line 33"/>
          <p:cNvSpPr>
            <a:spLocks noChangeShapeType="1"/>
          </p:cNvSpPr>
          <p:nvPr/>
        </p:nvSpPr>
        <p:spPr bwMode="auto">
          <a:xfrm>
            <a:off x="7251700" y="5572125"/>
            <a:ext cx="863600" cy="1588"/>
          </a:xfrm>
          <a:prstGeom prst="line">
            <a:avLst/>
          </a:prstGeom>
          <a:noFill/>
          <a:ln w="28440">
            <a:solidFill>
              <a:schemeClr val="tx1"/>
            </a:solidFill>
            <a:miter lim="800000"/>
            <a:headEnd/>
            <a:tailEnd/>
          </a:ln>
        </p:spPr>
        <p:txBody>
          <a:bodyPr/>
          <a:lstStyle/>
          <a:p>
            <a:endParaRPr lang="en-US"/>
          </a:p>
        </p:txBody>
      </p:sp>
      <p:sp>
        <p:nvSpPr>
          <p:cNvPr id="335904" name="Oval 34"/>
          <p:cNvSpPr>
            <a:spLocks noChangeArrowheads="1"/>
          </p:cNvSpPr>
          <p:nvPr/>
        </p:nvSpPr>
        <p:spPr bwMode="auto">
          <a:xfrm>
            <a:off x="7251700" y="4429125"/>
            <a:ext cx="571500" cy="571500"/>
          </a:xfrm>
          <a:prstGeom prst="ellipse">
            <a:avLst/>
          </a:prstGeom>
          <a:solidFill>
            <a:srgbClr val="F2EC34"/>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God</a:t>
            </a:r>
          </a:p>
        </p:txBody>
      </p:sp>
      <p:sp>
        <p:nvSpPr>
          <p:cNvPr id="335905" name="Oval 35"/>
          <p:cNvSpPr>
            <a:spLocks noChangeArrowheads="1"/>
          </p:cNvSpPr>
          <p:nvPr/>
        </p:nvSpPr>
        <p:spPr bwMode="auto">
          <a:xfrm>
            <a:off x="6751638" y="5286375"/>
            <a:ext cx="571500" cy="571500"/>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True</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Father</a:t>
            </a:r>
          </a:p>
        </p:txBody>
      </p:sp>
      <p:sp>
        <p:nvSpPr>
          <p:cNvPr id="335906" name="Oval 36"/>
          <p:cNvSpPr>
            <a:spLocks noChangeArrowheads="1"/>
          </p:cNvSpPr>
          <p:nvPr/>
        </p:nvSpPr>
        <p:spPr bwMode="auto">
          <a:xfrm>
            <a:off x="7894638" y="5214938"/>
            <a:ext cx="571500" cy="571500"/>
          </a:xfrm>
          <a:prstGeom prst="ellipse">
            <a:avLst/>
          </a:prstGeom>
          <a:solidFill>
            <a:srgbClr val="BD7CB4"/>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True</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Mother</a:t>
            </a:r>
          </a:p>
        </p:txBody>
      </p:sp>
      <p:sp>
        <p:nvSpPr>
          <p:cNvPr id="335907" name="Text Box 16"/>
          <p:cNvSpPr txBox="1">
            <a:spLocks noChangeArrowheads="1"/>
          </p:cNvSpPr>
          <p:nvPr/>
        </p:nvSpPr>
        <p:spPr bwMode="auto">
          <a:xfrm>
            <a:off x="1431925" y="5857875"/>
            <a:ext cx="747713" cy="549275"/>
          </a:xfrm>
          <a:prstGeom prst="rect">
            <a:avLst/>
          </a:prstGeom>
          <a:noFill/>
          <a:ln w="9525">
            <a:noFill/>
            <a:miter lim="800000"/>
            <a:headEnd/>
            <a:tailEnd/>
          </a:ln>
        </p:spPr>
        <p:txBody>
          <a:bodyPr lIns="90000" tIns="46800" rIns="90000" bIns="46800">
            <a:spAutoFit/>
          </a:bodyPr>
          <a:lstStyle/>
          <a:p>
            <a:pPr algn="ct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Spiritual and Physical</a:t>
            </a:r>
          </a:p>
        </p:txBody>
      </p:sp>
      <p:sp>
        <p:nvSpPr>
          <p:cNvPr id="335908" name="Text Box 16"/>
          <p:cNvSpPr txBox="1">
            <a:spLocks noChangeArrowheads="1"/>
          </p:cNvSpPr>
          <p:nvPr/>
        </p:nvSpPr>
        <p:spPr bwMode="auto">
          <a:xfrm>
            <a:off x="2322513" y="5857875"/>
            <a:ext cx="747712" cy="549275"/>
          </a:xfrm>
          <a:prstGeom prst="rect">
            <a:avLst/>
          </a:prstGeom>
          <a:noFill/>
          <a:ln w="9525">
            <a:noFill/>
            <a:miter lim="800000"/>
            <a:headEnd/>
            <a:tailEnd/>
          </a:ln>
        </p:spPr>
        <p:txBody>
          <a:bodyPr lIns="90000" tIns="46800" rIns="90000" bIns="46800">
            <a:spAutoFit/>
          </a:bodyPr>
          <a:lstStyle/>
          <a:p>
            <a:pPr algn="ct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Spiritual and Physical</a:t>
            </a:r>
          </a:p>
        </p:txBody>
      </p:sp>
      <p:sp>
        <p:nvSpPr>
          <p:cNvPr id="335909" name="Text Box 16"/>
          <p:cNvSpPr txBox="1">
            <a:spLocks noChangeArrowheads="1"/>
          </p:cNvSpPr>
          <p:nvPr/>
        </p:nvSpPr>
        <p:spPr bwMode="auto">
          <a:xfrm>
            <a:off x="3394075" y="5857875"/>
            <a:ext cx="747713" cy="549275"/>
          </a:xfrm>
          <a:prstGeom prst="rect">
            <a:avLst/>
          </a:prstGeom>
          <a:noFill/>
          <a:ln w="9525">
            <a:noFill/>
            <a:miter lim="800000"/>
            <a:headEnd/>
            <a:tailEnd/>
          </a:ln>
        </p:spPr>
        <p:txBody>
          <a:bodyPr lIns="90000" tIns="46800" rIns="90000" bIns="46800">
            <a:spAutoFit/>
          </a:bodyPr>
          <a:lstStyle/>
          <a:p>
            <a:pPr algn="ct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Spiritual and Physical</a:t>
            </a:r>
          </a:p>
        </p:txBody>
      </p:sp>
      <p:sp>
        <p:nvSpPr>
          <p:cNvPr id="335910" name="Text Box 16"/>
          <p:cNvSpPr txBox="1">
            <a:spLocks noChangeArrowheads="1"/>
          </p:cNvSpPr>
          <p:nvPr/>
        </p:nvSpPr>
        <p:spPr bwMode="auto">
          <a:xfrm>
            <a:off x="4360863" y="6010275"/>
            <a:ext cx="747712" cy="244475"/>
          </a:xfrm>
          <a:prstGeom prst="rect">
            <a:avLst/>
          </a:prstGeom>
          <a:noFill/>
          <a:ln w="9525">
            <a:noFill/>
            <a:miter lim="800000"/>
            <a:headEnd/>
            <a:tailEnd/>
          </a:ln>
        </p:spPr>
        <p:txBody>
          <a:bodyPr lIns="90000" tIns="46800" rIns="90000" bIns="46800">
            <a:spAutoFit/>
          </a:bodyPr>
          <a:lstStyle/>
          <a:p>
            <a:pPr algn="ct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Spiritual</a:t>
            </a:r>
          </a:p>
        </p:txBody>
      </p:sp>
      <p:sp>
        <p:nvSpPr>
          <p:cNvPr id="335911" name="Text Box 16"/>
          <p:cNvSpPr txBox="1">
            <a:spLocks noChangeArrowheads="1"/>
          </p:cNvSpPr>
          <p:nvPr/>
        </p:nvSpPr>
        <p:spPr bwMode="auto">
          <a:xfrm>
            <a:off x="5465763" y="6010275"/>
            <a:ext cx="747712" cy="244475"/>
          </a:xfrm>
          <a:prstGeom prst="rect">
            <a:avLst/>
          </a:prstGeom>
          <a:noFill/>
          <a:ln w="9525">
            <a:noFill/>
            <a:miter lim="800000"/>
            <a:headEnd/>
            <a:tailEnd/>
          </a:ln>
        </p:spPr>
        <p:txBody>
          <a:bodyPr lIns="90000" tIns="46800" rIns="90000" bIns="46800">
            <a:spAutoFit/>
          </a:bodyPr>
          <a:lstStyle/>
          <a:p>
            <a:pPr algn="ct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Spiritual</a:t>
            </a:r>
          </a:p>
        </p:txBody>
      </p:sp>
      <p:sp>
        <p:nvSpPr>
          <p:cNvPr id="335912" name="Text Box 16"/>
          <p:cNvSpPr txBox="1">
            <a:spLocks noChangeArrowheads="1"/>
          </p:cNvSpPr>
          <p:nvPr/>
        </p:nvSpPr>
        <p:spPr bwMode="auto">
          <a:xfrm>
            <a:off x="6715125" y="5857875"/>
            <a:ext cx="747713" cy="549275"/>
          </a:xfrm>
          <a:prstGeom prst="rect">
            <a:avLst/>
          </a:prstGeom>
          <a:noFill/>
          <a:ln w="9525">
            <a:noFill/>
            <a:miter lim="800000"/>
            <a:headEnd/>
            <a:tailEnd/>
          </a:ln>
        </p:spPr>
        <p:txBody>
          <a:bodyPr lIns="90000" tIns="46800" rIns="90000" bIns="46800">
            <a:spAutoFit/>
          </a:bodyPr>
          <a:lstStyle/>
          <a:p>
            <a:pPr algn="ct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Spiritual and Physical</a:t>
            </a:r>
          </a:p>
        </p:txBody>
      </p:sp>
      <p:sp>
        <p:nvSpPr>
          <p:cNvPr id="335913" name="Text Box 16"/>
          <p:cNvSpPr txBox="1">
            <a:spLocks noChangeArrowheads="1"/>
          </p:cNvSpPr>
          <p:nvPr/>
        </p:nvSpPr>
        <p:spPr bwMode="auto">
          <a:xfrm>
            <a:off x="7858125" y="5857875"/>
            <a:ext cx="747713" cy="549275"/>
          </a:xfrm>
          <a:prstGeom prst="rect">
            <a:avLst/>
          </a:prstGeom>
          <a:noFill/>
          <a:ln w="9525">
            <a:noFill/>
            <a:miter lim="800000"/>
            <a:headEnd/>
            <a:tailEnd/>
          </a:ln>
        </p:spPr>
        <p:txBody>
          <a:bodyPr lIns="90000" tIns="46800" rIns="90000" bIns="46800">
            <a:spAutoFit/>
          </a:bodyPr>
          <a:lstStyle/>
          <a:p>
            <a:pPr algn="ct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Spiritual and Physical</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Line 1"/>
          <p:cNvSpPr>
            <a:spLocks noChangeShapeType="1"/>
          </p:cNvSpPr>
          <p:nvPr/>
        </p:nvSpPr>
        <p:spPr bwMode="auto">
          <a:xfrm>
            <a:off x="2298700" y="4148138"/>
            <a:ext cx="1655763" cy="1587"/>
          </a:xfrm>
          <a:prstGeom prst="line">
            <a:avLst/>
          </a:prstGeom>
          <a:noFill/>
          <a:ln w="28440">
            <a:solidFill>
              <a:schemeClr val="tx1"/>
            </a:solidFill>
            <a:miter lim="800000"/>
            <a:headEnd/>
            <a:tailEnd/>
          </a:ln>
        </p:spPr>
        <p:txBody>
          <a:bodyPr/>
          <a:lstStyle/>
          <a:p>
            <a:endParaRPr lang="en-US"/>
          </a:p>
        </p:txBody>
      </p:sp>
      <p:sp>
        <p:nvSpPr>
          <p:cNvPr id="336898" name="Line 2"/>
          <p:cNvSpPr>
            <a:spLocks noChangeShapeType="1"/>
          </p:cNvSpPr>
          <p:nvPr/>
        </p:nvSpPr>
        <p:spPr bwMode="auto">
          <a:xfrm>
            <a:off x="2298700" y="5156200"/>
            <a:ext cx="1655763" cy="1588"/>
          </a:xfrm>
          <a:prstGeom prst="line">
            <a:avLst/>
          </a:prstGeom>
          <a:noFill/>
          <a:ln w="28440">
            <a:solidFill>
              <a:schemeClr val="tx1"/>
            </a:solidFill>
            <a:miter lim="800000"/>
            <a:headEnd/>
            <a:tailEnd/>
          </a:ln>
        </p:spPr>
        <p:txBody>
          <a:bodyPr/>
          <a:lstStyle/>
          <a:p>
            <a:endParaRPr lang="en-US"/>
          </a:p>
        </p:txBody>
      </p:sp>
      <p:sp>
        <p:nvSpPr>
          <p:cNvPr id="336899" name="Line 3"/>
          <p:cNvSpPr>
            <a:spLocks noChangeShapeType="1"/>
          </p:cNvSpPr>
          <p:nvPr/>
        </p:nvSpPr>
        <p:spPr bwMode="auto">
          <a:xfrm flipH="1">
            <a:off x="2435225" y="2276475"/>
            <a:ext cx="733425" cy="792163"/>
          </a:xfrm>
          <a:prstGeom prst="line">
            <a:avLst/>
          </a:prstGeom>
          <a:noFill/>
          <a:ln w="28440">
            <a:solidFill>
              <a:schemeClr val="tx1"/>
            </a:solidFill>
            <a:miter lim="800000"/>
            <a:headEnd/>
            <a:tailEnd/>
          </a:ln>
        </p:spPr>
        <p:txBody>
          <a:bodyPr/>
          <a:lstStyle/>
          <a:p>
            <a:endParaRPr lang="en-US"/>
          </a:p>
        </p:txBody>
      </p:sp>
      <p:sp>
        <p:nvSpPr>
          <p:cNvPr id="336900" name="Line 4"/>
          <p:cNvSpPr>
            <a:spLocks noChangeShapeType="1"/>
          </p:cNvSpPr>
          <p:nvPr/>
        </p:nvSpPr>
        <p:spPr bwMode="auto">
          <a:xfrm>
            <a:off x="3162300" y="2276475"/>
            <a:ext cx="719138" cy="792163"/>
          </a:xfrm>
          <a:prstGeom prst="line">
            <a:avLst/>
          </a:prstGeom>
          <a:noFill/>
          <a:ln w="28440">
            <a:solidFill>
              <a:schemeClr val="tx1"/>
            </a:solidFill>
            <a:miter lim="800000"/>
            <a:headEnd/>
            <a:tailEnd/>
          </a:ln>
        </p:spPr>
        <p:txBody>
          <a:bodyPr/>
          <a:lstStyle/>
          <a:p>
            <a:endParaRPr lang="en-US"/>
          </a:p>
        </p:txBody>
      </p:sp>
      <p:sp>
        <p:nvSpPr>
          <p:cNvPr id="336901" name="Line 5"/>
          <p:cNvSpPr>
            <a:spLocks noChangeShapeType="1"/>
          </p:cNvSpPr>
          <p:nvPr/>
        </p:nvSpPr>
        <p:spPr bwMode="auto">
          <a:xfrm>
            <a:off x="2441575" y="3068638"/>
            <a:ext cx="1439863" cy="1587"/>
          </a:xfrm>
          <a:prstGeom prst="line">
            <a:avLst/>
          </a:prstGeom>
          <a:noFill/>
          <a:ln w="28440">
            <a:solidFill>
              <a:schemeClr val="tx1"/>
            </a:solidFill>
            <a:miter lim="800000"/>
            <a:headEnd/>
            <a:tailEnd/>
          </a:ln>
        </p:spPr>
        <p:txBody>
          <a:bodyPr/>
          <a:lstStyle/>
          <a:p>
            <a:endParaRPr lang="en-US"/>
          </a:p>
        </p:txBody>
      </p:sp>
      <p:sp>
        <p:nvSpPr>
          <p:cNvPr id="336902" name="Line 6"/>
          <p:cNvSpPr>
            <a:spLocks noChangeShapeType="1"/>
          </p:cNvSpPr>
          <p:nvPr/>
        </p:nvSpPr>
        <p:spPr bwMode="auto">
          <a:xfrm flipH="1">
            <a:off x="2292350" y="2276475"/>
            <a:ext cx="876300" cy="1871663"/>
          </a:xfrm>
          <a:prstGeom prst="line">
            <a:avLst/>
          </a:prstGeom>
          <a:noFill/>
          <a:ln w="28440">
            <a:solidFill>
              <a:schemeClr val="tx1"/>
            </a:solidFill>
            <a:miter lim="800000"/>
            <a:headEnd/>
            <a:tailEnd/>
          </a:ln>
        </p:spPr>
        <p:txBody>
          <a:bodyPr/>
          <a:lstStyle/>
          <a:p>
            <a:endParaRPr lang="en-US"/>
          </a:p>
        </p:txBody>
      </p:sp>
      <p:sp>
        <p:nvSpPr>
          <p:cNvPr id="336903" name="Line 7"/>
          <p:cNvSpPr>
            <a:spLocks noChangeShapeType="1"/>
          </p:cNvSpPr>
          <p:nvPr/>
        </p:nvSpPr>
        <p:spPr bwMode="auto">
          <a:xfrm>
            <a:off x="3162300" y="2276475"/>
            <a:ext cx="719138" cy="1871663"/>
          </a:xfrm>
          <a:prstGeom prst="line">
            <a:avLst/>
          </a:prstGeom>
          <a:noFill/>
          <a:ln w="28440">
            <a:solidFill>
              <a:schemeClr val="tx1"/>
            </a:solidFill>
            <a:miter lim="800000"/>
            <a:headEnd/>
            <a:tailEnd/>
          </a:ln>
        </p:spPr>
        <p:txBody>
          <a:bodyPr/>
          <a:lstStyle/>
          <a:p>
            <a:endParaRPr lang="en-US"/>
          </a:p>
        </p:txBody>
      </p:sp>
      <p:sp>
        <p:nvSpPr>
          <p:cNvPr id="336904" name="Line 8"/>
          <p:cNvSpPr>
            <a:spLocks noChangeShapeType="1"/>
          </p:cNvSpPr>
          <p:nvPr/>
        </p:nvSpPr>
        <p:spPr bwMode="auto">
          <a:xfrm>
            <a:off x="3162300" y="2347913"/>
            <a:ext cx="792163" cy="2808287"/>
          </a:xfrm>
          <a:prstGeom prst="line">
            <a:avLst/>
          </a:prstGeom>
          <a:noFill/>
          <a:ln w="28440">
            <a:solidFill>
              <a:schemeClr val="tx1"/>
            </a:solidFill>
            <a:miter lim="800000"/>
            <a:headEnd/>
            <a:tailEnd/>
          </a:ln>
        </p:spPr>
        <p:txBody>
          <a:bodyPr/>
          <a:lstStyle/>
          <a:p>
            <a:endParaRPr lang="en-US"/>
          </a:p>
        </p:txBody>
      </p:sp>
      <p:sp>
        <p:nvSpPr>
          <p:cNvPr id="336905" name="Line 9"/>
          <p:cNvSpPr>
            <a:spLocks noChangeShapeType="1"/>
          </p:cNvSpPr>
          <p:nvPr/>
        </p:nvSpPr>
        <p:spPr bwMode="auto">
          <a:xfrm flipH="1">
            <a:off x="2292350" y="2276475"/>
            <a:ext cx="876300" cy="2879725"/>
          </a:xfrm>
          <a:prstGeom prst="line">
            <a:avLst/>
          </a:prstGeom>
          <a:noFill/>
          <a:ln w="28440">
            <a:solidFill>
              <a:schemeClr val="tx1"/>
            </a:solidFill>
            <a:miter lim="800000"/>
            <a:headEnd/>
            <a:tailEnd/>
          </a:ln>
        </p:spPr>
        <p:txBody>
          <a:bodyPr/>
          <a:lstStyle/>
          <a:p>
            <a:endParaRPr lang="en-US"/>
          </a:p>
        </p:txBody>
      </p:sp>
      <p:sp>
        <p:nvSpPr>
          <p:cNvPr id="336906" name="Rectangle 10"/>
          <p:cNvSpPr>
            <a:spLocks noChangeArrowheads="1"/>
          </p:cNvSpPr>
          <p:nvPr/>
        </p:nvSpPr>
        <p:spPr bwMode="auto">
          <a:xfrm>
            <a:off x="928688" y="857250"/>
            <a:ext cx="2689225" cy="4572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u="sng">
                <a:latin typeface="Arial" charset="0"/>
                <a:ea typeface="ＭＳ Ｐゴシック" pitchFamily="34" charset="-128"/>
              </a:rPr>
              <a:t>Trinity and the Will</a:t>
            </a:r>
          </a:p>
        </p:txBody>
      </p:sp>
      <p:sp>
        <p:nvSpPr>
          <p:cNvPr id="336907" name="Oval 11"/>
          <p:cNvSpPr>
            <a:spLocks noChangeArrowheads="1"/>
          </p:cNvSpPr>
          <p:nvPr/>
        </p:nvSpPr>
        <p:spPr bwMode="auto">
          <a:xfrm>
            <a:off x="1217613" y="3825875"/>
            <a:ext cx="1081087" cy="603250"/>
          </a:xfrm>
          <a:prstGeom prst="ellipse">
            <a:avLst/>
          </a:prstGeom>
          <a:solidFill>
            <a:srgbClr val="265AA9"/>
          </a:solidFill>
          <a:ln w="12700">
            <a:solidFill>
              <a:schemeClr val="tx1"/>
            </a:solidFill>
            <a:miter lim="800000"/>
            <a:headEnd/>
            <a:tailEnd/>
          </a:ln>
        </p:spPr>
        <p:txBody>
          <a:bodyPr wrap="none" lIns="90000" tIns="46800" rIns="90000" bIns="46800" anchor="ctr"/>
          <a:lstStyle/>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Arial" charset="0"/>
                <a:ea typeface="ＭＳ Ｐゴシック" pitchFamily="34" charset="-128"/>
              </a:rPr>
              <a:t>Jesus</a:t>
            </a:r>
          </a:p>
        </p:txBody>
      </p:sp>
      <p:sp>
        <p:nvSpPr>
          <p:cNvPr id="336908" name="Oval 12"/>
          <p:cNvSpPr>
            <a:spLocks noChangeArrowheads="1"/>
          </p:cNvSpPr>
          <p:nvPr/>
        </p:nvSpPr>
        <p:spPr bwMode="auto">
          <a:xfrm>
            <a:off x="3881438" y="3798888"/>
            <a:ext cx="1122362" cy="638175"/>
          </a:xfrm>
          <a:prstGeom prst="ellipse">
            <a:avLst/>
          </a:prstGeom>
          <a:solidFill>
            <a:srgbClr val="BD7CB4"/>
          </a:solidFill>
          <a:ln w="12700">
            <a:solidFill>
              <a:schemeClr val="tx1"/>
            </a:solidFill>
            <a:miter lim="800000"/>
            <a:headEnd/>
            <a:tailEnd/>
          </a:ln>
        </p:spPr>
        <p:txBody>
          <a:bodyPr wrap="none" lIns="90000" tIns="46800" rIns="90000" bIns="46800" anchor="ctr"/>
          <a:lstStyle/>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Arial" charset="0"/>
                <a:ea typeface="ＭＳ Ｐゴシック" pitchFamily="34" charset="-128"/>
              </a:rPr>
              <a:t>Holy</a:t>
            </a:r>
          </a:p>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Arial" charset="0"/>
                <a:ea typeface="ＭＳ Ｐゴシック" pitchFamily="34" charset="-128"/>
              </a:rPr>
              <a:t>Spirit</a:t>
            </a:r>
          </a:p>
        </p:txBody>
      </p:sp>
      <p:sp>
        <p:nvSpPr>
          <p:cNvPr id="336909" name="Oval 13"/>
          <p:cNvSpPr>
            <a:spLocks noChangeArrowheads="1"/>
          </p:cNvSpPr>
          <p:nvPr/>
        </p:nvSpPr>
        <p:spPr bwMode="auto">
          <a:xfrm>
            <a:off x="1187450" y="4841875"/>
            <a:ext cx="1111250" cy="603250"/>
          </a:xfrm>
          <a:prstGeom prst="ellipse">
            <a:avLst/>
          </a:prstGeom>
          <a:solidFill>
            <a:srgbClr val="265AA9"/>
          </a:solidFill>
          <a:ln w="12700">
            <a:solidFill>
              <a:schemeClr val="tx1"/>
            </a:solidFill>
            <a:miter lim="800000"/>
            <a:headEnd/>
            <a:tailEnd/>
          </a:ln>
        </p:spPr>
        <p:txBody>
          <a:bodyPr wrap="none" lIns="90000" tIns="46800" rIns="90000" bIns="46800" anchor="ctr"/>
          <a:lstStyle/>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Arial" charset="0"/>
                <a:ea typeface="ＭＳ Ｐゴシック" pitchFamily="34" charset="-128"/>
              </a:rPr>
              <a:t>True</a:t>
            </a:r>
          </a:p>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Arial" charset="0"/>
                <a:ea typeface="ＭＳ Ｐゴシック" pitchFamily="34" charset="-128"/>
              </a:rPr>
              <a:t>Father</a:t>
            </a:r>
          </a:p>
        </p:txBody>
      </p:sp>
      <p:sp>
        <p:nvSpPr>
          <p:cNvPr id="336910" name="Oval 14"/>
          <p:cNvSpPr>
            <a:spLocks noChangeArrowheads="1"/>
          </p:cNvSpPr>
          <p:nvPr/>
        </p:nvSpPr>
        <p:spPr bwMode="auto">
          <a:xfrm>
            <a:off x="3954463" y="4805363"/>
            <a:ext cx="1122362" cy="638175"/>
          </a:xfrm>
          <a:prstGeom prst="ellipse">
            <a:avLst/>
          </a:prstGeom>
          <a:solidFill>
            <a:srgbClr val="BD7CB4"/>
          </a:solidFill>
          <a:ln w="12700">
            <a:solidFill>
              <a:schemeClr val="tx1"/>
            </a:solidFill>
            <a:miter lim="800000"/>
            <a:headEnd/>
            <a:tailEnd/>
          </a:ln>
        </p:spPr>
        <p:txBody>
          <a:bodyPr wrap="none" lIns="90000" tIns="46800" rIns="90000" bIns="46800" anchor="ctr"/>
          <a:lstStyle/>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Arial" charset="0"/>
                <a:ea typeface="ＭＳ Ｐゴシック" pitchFamily="34" charset="-128"/>
              </a:rPr>
              <a:t>True</a:t>
            </a:r>
          </a:p>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Arial" charset="0"/>
                <a:ea typeface="ＭＳ Ｐゴシック" pitchFamily="34" charset="-128"/>
              </a:rPr>
              <a:t>Mother</a:t>
            </a:r>
          </a:p>
        </p:txBody>
      </p:sp>
      <p:sp>
        <p:nvSpPr>
          <p:cNvPr id="336911" name="Oval 15"/>
          <p:cNvSpPr>
            <a:spLocks noChangeArrowheads="1"/>
          </p:cNvSpPr>
          <p:nvPr/>
        </p:nvSpPr>
        <p:spPr bwMode="auto">
          <a:xfrm>
            <a:off x="1258888" y="2744788"/>
            <a:ext cx="1141412" cy="603250"/>
          </a:xfrm>
          <a:prstGeom prst="ellipse">
            <a:avLst/>
          </a:prstGeom>
          <a:solidFill>
            <a:srgbClr val="265AA9"/>
          </a:solidFill>
          <a:ln w="12700">
            <a:solidFill>
              <a:schemeClr val="tx1"/>
            </a:solidFill>
            <a:miter lim="800000"/>
            <a:headEnd/>
            <a:tailEnd/>
          </a:ln>
        </p:spPr>
        <p:txBody>
          <a:bodyPr wrap="none" lIns="90000" tIns="46800" rIns="90000" bIns="46800" anchor="ctr"/>
          <a:lstStyle/>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Arial" charset="0"/>
                <a:ea typeface="ＭＳ Ｐゴシック" pitchFamily="34" charset="-128"/>
              </a:rPr>
              <a:t>Adam</a:t>
            </a:r>
          </a:p>
        </p:txBody>
      </p:sp>
      <p:sp>
        <p:nvSpPr>
          <p:cNvPr id="336912" name="Oval 16"/>
          <p:cNvSpPr>
            <a:spLocks noChangeArrowheads="1"/>
          </p:cNvSpPr>
          <p:nvPr/>
        </p:nvSpPr>
        <p:spPr bwMode="auto">
          <a:xfrm>
            <a:off x="3881438" y="2717800"/>
            <a:ext cx="1122362" cy="638175"/>
          </a:xfrm>
          <a:prstGeom prst="ellipse">
            <a:avLst/>
          </a:prstGeom>
          <a:solidFill>
            <a:srgbClr val="BD7CB4"/>
          </a:solidFill>
          <a:ln w="12700">
            <a:solidFill>
              <a:schemeClr val="tx1"/>
            </a:solidFill>
            <a:miter lim="800000"/>
            <a:headEnd/>
            <a:tailEnd/>
          </a:ln>
        </p:spPr>
        <p:txBody>
          <a:bodyPr wrap="none" lIns="90000" tIns="46800" rIns="90000" bIns="46800" anchor="ctr"/>
          <a:lstStyle/>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Arial" charset="0"/>
                <a:ea typeface="ＭＳ Ｐゴシック" pitchFamily="34" charset="-128"/>
              </a:rPr>
              <a:t>Eve</a:t>
            </a:r>
          </a:p>
        </p:txBody>
      </p:sp>
      <p:sp>
        <p:nvSpPr>
          <p:cNvPr id="336913" name="Oval 17"/>
          <p:cNvSpPr>
            <a:spLocks noChangeArrowheads="1"/>
          </p:cNvSpPr>
          <p:nvPr/>
        </p:nvSpPr>
        <p:spPr bwMode="auto">
          <a:xfrm>
            <a:off x="2714625" y="1571625"/>
            <a:ext cx="904875" cy="844550"/>
          </a:xfrm>
          <a:prstGeom prst="ellipse">
            <a:avLst/>
          </a:prstGeom>
          <a:solidFill>
            <a:srgbClr val="FFFF00"/>
          </a:solidFill>
          <a:ln w="25560">
            <a:solidFill>
              <a:schemeClr val="tx1"/>
            </a:solidFill>
            <a:miter lim="800000"/>
            <a:headEnd/>
            <a:tailEnd/>
          </a:ln>
        </p:spPr>
        <p:txBody>
          <a:bodyPr wrap="none" lIns="90000" tIns="46800" rIns="90000" bIns="46800" anchor="ctr"/>
          <a:lstStyle/>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God</a:t>
            </a:r>
          </a:p>
        </p:txBody>
      </p:sp>
      <p:sp>
        <p:nvSpPr>
          <p:cNvPr id="336914" name="Text Box 18"/>
          <p:cNvSpPr txBox="1">
            <a:spLocks noChangeArrowheads="1"/>
          </p:cNvSpPr>
          <p:nvPr/>
        </p:nvSpPr>
        <p:spPr bwMode="auto">
          <a:xfrm>
            <a:off x="5438775" y="4714875"/>
            <a:ext cx="2517775" cy="6413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Restored Trinity</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(Spiritual and Physical)</a:t>
            </a:r>
          </a:p>
        </p:txBody>
      </p:sp>
      <p:sp>
        <p:nvSpPr>
          <p:cNvPr id="336915" name="Rectangle 19"/>
          <p:cNvSpPr>
            <a:spLocks noChangeArrowheads="1"/>
          </p:cNvSpPr>
          <p:nvPr/>
        </p:nvSpPr>
        <p:spPr bwMode="auto">
          <a:xfrm>
            <a:off x="5365750" y="2832100"/>
            <a:ext cx="2314575" cy="36671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Original Trinity ⇒Fall</a:t>
            </a:r>
          </a:p>
        </p:txBody>
      </p:sp>
      <p:sp>
        <p:nvSpPr>
          <p:cNvPr id="336916" name="Rectangle 20"/>
          <p:cNvSpPr>
            <a:spLocks noChangeArrowheads="1"/>
          </p:cNvSpPr>
          <p:nvPr/>
        </p:nvSpPr>
        <p:spPr bwMode="auto">
          <a:xfrm>
            <a:off x="5365750" y="3833813"/>
            <a:ext cx="2835275" cy="36671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Restored Trinity (Spiritual)</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552" y="2276872"/>
            <a:ext cx="8137462" cy="1017844"/>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6000" dirty="0" smtClean="0">
                <a:latin typeface="Arial" charset="0"/>
                <a:ea typeface="ＭＳ Ｐゴシック" pitchFamily="34" charset="-128"/>
              </a:rPr>
              <a:t>Principle of Restoration</a:t>
            </a:r>
            <a:endParaRPr kumimoji="0" lang="en-US" altLang="ko-KR" sz="6000" dirty="0">
              <a:latin typeface="Arial" charset="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 calcmode="lin" valueType="num">
                                      <p:cBhvr additive="repl">
                                        <p:cTn id="7" dur="500" fill="hold"/>
                                        <p:tgtEl>
                                          <p:spTgt spid="2"/>
                                        </p:tgtEl>
                                        <p:attrNameLst>
                                          <p:attrName>ppt_w</p:attrName>
                                        </p:attrNameLst>
                                      </p:cBhvr>
                                      <p:tavLst>
                                        <p:tav tm="100000">
                                          <p:val>
                                            <p:strVal val="0"/>
                                          </p:val>
                                        </p:tav>
                                        <p:tav>
                                          <p:val>
                                            <p:strVal val="#ppt_w"/>
                                          </p:val>
                                        </p:tav>
                                      </p:tavLst>
                                    </p:anim>
                                    <p:anim calcmode="lin" valueType="num">
                                      <p:cBhvr additive="repl">
                                        <p:cTn id="8" dur="500" fill="hold"/>
                                        <p:tgtEl>
                                          <p:spTgt spid="2"/>
                                        </p:tgtEl>
                                        <p:attrNameLst>
                                          <p:attrName>ppt_h</p:attrName>
                                        </p:attrNameLst>
                                      </p:cBhvr>
                                      <p:tavLst>
                                        <p:tav tm="100000">
                                          <p:val>
                                            <p:strVal val="0"/>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Rectangle 1"/>
          <p:cNvSpPr>
            <a:spLocks noChangeArrowheads="1"/>
          </p:cNvSpPr>
          <p:nvPr/>
        </p:nvSpPr>
        <p:spPr bwMode="auto">
          <a:xfrm>
            <a:off x="642938" y="3371850"/>
            <a:ext cx="8286750" cy="2593975"/>
          </a:xfrm>
          <a:prstGeom prst="rect">
            <a:avLst/>
          </a:prstGeom>
          <a:noFill/>
          <a:ln w="9525">
            <a:noFill/>
            <a:miter lim="800000"/>
            <a:headEnd/>
            <a:tailEnd/>
          </a:ln>
        </p:spPr>
        <p:txBody>
          <a:bodyPr lIns="90000" tIns="46800" rIns="90000" bIns="46800">
            <a:spAutoFit/>
          </a:bodyPr>
          <a:lstStyle/>
          <a:p>
            <a:pPr defTabSz="449263">
              <a:lnSpc>
                <a:spcPts val="1900"/>
              </a:lnSpc>
              <a:spcBef>
                <a:spcPts val="1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Human history is the history of God’s providence of restoration.</a:t>
            </a:r>
          </a:p>
          <a:p>
            <a:pPr defTabSz="449263">
              <a:lnSpc>
                <a:spcPts val="1900"/>
              </a:lnSpc>
              <a:spcBef>
                <a:spcPts val="1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It is called “providence of restoration,” because it is God’s work of re-creation, which has as its goal to recover and realize the purpose of creation and because God works this providence in accordance with the Principle.</a:t>
            </a:r>
          </a:p>
          <a:p>
            <a:pPr defTabSz="449263">
              <a:lnSpc>
                <a:spcPts val="1900"/>
              </a:lnSpc>
              <a:spcBef>
                <a:spcPts val="1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u="sng">
                <a:latin typeface="Arial" charset="0"/>
                <a:ea typeface="ＭＳ Ｐゴシック" pitchFamily="34" charset="-128"/>
              </a:rPr>
              <a:t>The Principle of Restoration explains God’s Providence through which fallen human beings can be restored to their original state.</a:t>
            </a:r>
            <a:r>
              <a:rPr kumimoji="0" lang="en-US" altLang="ko-KR">
                <a:latin typeface="Arial" charset="0"/>
                <a:ea typeface="ＭＳ Ｐゴシック" pitchFamily="34" charset="-128"/>
              </a:rPr>
              <a:t> Therefore, without knowing the Principle of Restoration, fallen people can never find the path of life.</a:t>
            </a:r>
          </a:p>
          <a:p>
            <a:pPr defTabSz="449263">
              <a:lnSpc>
                <a:spcPts val="1900"/>
              </a:lnSpc>
              <a:spcBef>
                <a:spcPts val="1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So we must understand the Principle of Restoration in detail.</a:t>
            </a:r>
          </a:p>
        </p:txBody>
      </p:sp>
      <p:sp>
        <p:nvSpPr>
          <p:cNvPr id="339970" name="Oval 2"/>
          <p:cNvSpPr>
            <a:spLocks noChangeArrowheads="1"/>
          </p:cNvSpPr>
          <p:nvPr/>
        </p:nvSpPr>
        <p:spPr bwMode="auto">
          <a:xfrm>
            <a:off x="1500188" y="1143000"/>
            <a:ext cx="1143000" cy="685800"/>
          </a:xfrm>
          <a:prstGeom prst="ellipse">
            <a:avLst/>
          </a:prstGeom>
          <a:solidFill>
            <a:srgbClr val="63CAD8"/>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Creation</a:t>
            </a:r>
          </a:p>
        </p:txBody>
      </p:sp>
      <p:sp>
        <p:nvSpPr>
          <p:cNvPr id="339971" name="Oval 3"/>
          <p:cNvSpPr>
            <a:spLocks noChangeArrowheads="1"/>
          </p:cNvSpPr>
          <p:nvPr/>
        </p:nvSpPr>
        <p:spPr bwMode="auto">
          <a:xfrm>
            <a:off x="1562100" y="2514600"/>
            <a:ext cx="990600" cy="685800"/>
          </a:xfrm>
          <a:prstGeom prst="ellipse">
            <a:avLst/>
          </a:prstGeom>
          <a:solidFill>
            <a:srgbClr val="FF9900"/>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Fall</a:t>
            </a:r>
          </a:p>
        </p:txBody>
      </p:sp>
      <p:sp>
        <p:nvSpPr>
          <p:cNvPr id="339972" name="Text Box 4"/>
          <p:cNvSpPr txBox="1">
            <a:spLocks noChangeArrowheads="1"/>
          </p:cNvSpPr>
          <p:nvPr/>
        </p:nvSpPr>
        <p:spPr bwMode="auto">
          <a:xfrm>
            <a:off x="2478088" y="1905000"/>
            <a:ext cx="2806700" cy="396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Principle of Restoration</a:t>
            </a:r>
          </a:p>
        </p:txBody>
      </p:sp>
      <p:sp>
        <p:nvSpPr>
          <p:cNvPr id="339973" name="Text Box 5"/>
          <p:cNvSpPr txBox="1">
            <a:spLocks noChangeArrowheads="1"/>
          </p:cNvSpPr>
          <p:nvPr/>
        </p:nvSpPr>
        <p:spPr bwMode="auto">
          <a:xfrm>
            <a:off x="3357563" y="428625"/>
            <a:ext cx="2663825" cy="519113"/>
          </a:xfrm>
          <a:prstGeom prst="rect">
            <a:avLst/>
          </a:prstGeom>
          <a:noFill/>
          <a:ln w="9525">
            <a:noFill/>
            <a:miter lim="800000"/>
            <a:headEnd/>
            <a:tailEnd/>
          </a:ln>
        </p:spPr>
        <p:txBody>
          <a:bodyPr lIns="90000" tIns="46800" rIns="90000" bIns="46800">
            <a:spAutoFit/>
          </a:bodyPr>
          <a:lstStyle/>
          <a:p>
            <a:pPr algn="ctr" defTabSz="449263">
              <a:spcBef>
                <a:spcPts val="22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800">
                <a:latin typeface="Arial" charset="0"/>
                <a:ea typeface="ＭＳ Ｐゴシック" pitchFamily="34" charset="-128"/>
              </a:rPr>
              <a:t>Introduction</a:t>
            </a:r>
          </a:p>
        </p:txBody>
      </p:sp>
      <p:sp>
        <p:nvSpPr>
          <p:cNvPr id="339974" name="AutoShape 6"/>
          <p:cNvSpPr>
            <a:spLocks noChangeArrowheads="1"/>
          </p:cNvSpPr>
          <p:nvPr/>
        </p:nvSpPr>
        <p:spPr bwMode="auto">
          <a:xfrm>
            <a:off x="2124075" y="1890713"/>
            <a:ext cx="144463" cy="576262"/>
          </a:xfrm>
          <a:prstGeom prst="upArrow">
            <a:avLst>
              <a:gd name="adj1" fmla="val 50000"/>
              <a:gd name="adj2" fmla="val 99725"/>
            </a:avLst>
          </a:prstGeom>
          <a:solidFill>
            <a:srgbClr val="C6E8EF"/>
          </a:solidFill>
          <a:ln w="1270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339975" name="AutoShape 7"/>
          <p:cNvSpPr>
            <a:spLocks noChangeArrowheads="1"/>
          </p:cNvSpPr>
          <p:nvPr/>
        </p:nvSpPr>
        <p:spPr bwMode="auto">
          <a:xfrm>
            <a:off x="1908175" y="1890713"/>
            <a:ext cx="142875" cy="576262"/>
          </a:xfrm>
          <a:prstGeom prst="downArrow">
            <a:avLst>
              <a:gd name="adj1" fmla="val 50000"/>
              <a:gd name="adj2" fmla="val 100833"/>
            </a:avLst>
          </a:prstGeom>
          <a:solidFill>
            <a:srgbClr val="FF9900"/>
          </a:solidFill>
          <a:ln w="1270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Line 1"/>
          <p:cNvSpPr>
            <a:spLocks noChangeShapeType="1"/>
          </p:cNvSpPr>
          <p:nvPr/>
        </p:nvSpPr>
        <p:spPr bwMode="auto">
          <a:xfrm>
            <a:off x="1057275" y="2798763"/>
            <a:ext cx="4724400" cy="1587"/>
          </a:xfrm>
          <a:prstGeom prst="line">
            <a:avLst/>
          </a:prstGeom>
          <a:noFill/>
          <a:ln w="28440">
            <a:solidFill>
              <a:schemeClr val="tx1"/>
            </a:solidFill>
            <a:miter lim="800000"/>
            <a:headEnd/>
            <a:tailEnd/>
          </a:ln>
        </p:spPr>
        <p:txBody>
          <a:bodyPr/>
          <a:lstStyle/>
          <a:p>
            <a:endParaRPr lang="en-US"/>
          </a:p>
        </p:txBody>
      </p:sp>
      <p:sp>
        <p:nvSpPr>
          <p:cNvPr id="340994" name="Line 2"/>
          <p:cNvSpPr>
            <a:spLocks noChangeShapeType="1"/>
          </p:cNvSpPr>
          <p:nvPr/>
        </p:nvSpPr>
        <p:spPr bwMode="auto">
          <a:xfrm>
            <a:off x="1057275" y="3352800"/>
            <a:ext cx="4724400" cy="1588"/>
          </a:xfrm>
          <a:prstGeom prst="line">
            <a:avLst/>
          </a:prstGeom>
          <a:noFill/>
          <a:ln w="19080">
            <a:solidFill>
              <a:schemeClr val="tx1"/>
            </a:solidFill>
            <a:miter lim="800000"/>
            <a:headEnd/>
            <a:tailEnd/>
          </a:ln>
        </p:spPr>
        <p:txBody>
          <a:bodyPr/>
          <a:lstStyle/>
          <a:p>
            <a:endParaRPr lang="en-US"/>
          </a:p>
        </p:txBody>
      </p:sp>
      <p:sp>
        <p:nvSpPr>
          <p:cNvPr id="340995" name="Line 3"/>
          <p:cNvSpPr>
            <a:spLocks noChangeShapeType="1"/>
          </p:cNvSpPr>
          <p:nvPr/>
        </p:nvSpPr>
        <p:spPr bwMode="auto">
          <a:xfrm>
            <a:off x="1071563" y="3829050"/>
            <a:ext cx="3733800" cy="1588"/>
          </a:xfrm>
          <a:prstGeom prst="line">
            <a:avLst/>
          </a:prstGeom>
          <a:noFill/>
          <a:ln w="19080">
            <a:solidFill>
              <a:schemeClr val="tx1"/>
            </a:solidFill>
            <a:miter lim="800000"/>
            <a:headEnd/>
            <a:tailEnd/>
          </a:ln>
        </p:spPr>
        <p:txBody>
          <a:bodyPr/>
          <a:lstStyle/>
          <a:p>
            <a:endParaRPr lang="en-US"/>
          </a:p>
        </p:txBody>
      </p:sp>
      <p:sp>
        <p:nvSpPr>
          <p:cNvPr id="340996" name="Line 4"/>
          <p:cNvSpPr>
            <a:spLocks noChangeShapeType="1"/>
          </p:cNvSpPr>
          <p:nvPr/>
        </p:nvSpPr>
        <p:spPr bwMode="auto">
          <a:xfrm>
            <a:off x="1057275" y="4398963"/>
            <a:ext cx="4724400" cy="1587"/>
          </a:xfrm>
          <a:prstGeom prst="line">
            <a:avLst/>
          </a:prstGeom>
          <a:noFill/>
          <a:ln w="28440">
            <a:solidFill>
              <a:schemeClr val="tx1"/>
            </a:solidFill>
            <a:miter lim="800000"/>
            <a:headEnd/>
            <a:tailEnd/>
          </a:ln>
        </p:spPr>
        <p:txBody>
          <a:bodyPr/>
          <a:lstStyle/>
          <a:p>
            <a:endParaRPr lang="en-US"/>
          </a:p>
        </p:txBody>
      </p:sp>
      <p:sp>
        <p:nvSpPr>
          <p:cNvPr id="340997" name="Text Box 6"/>
          <p:cNvSpPr txBox="1">
            <a:spLocks noChangeArrowheads="1"/>
          </p:cNvSpPr>
          <p:nvPr/>
        </p:nvSpPr>
        <p:spPr bwMode="auto">
          <a:xfrm>
            <a:off x="1000125" y="3944938"/>
            <a:ext cx="865188" cy="274637"/>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Formation</a:t>
            </a:r>
          </a:p>
        </p:txBody>
      </p:sp>
      <p:sp>
        <p:nvSpPr>
          <p:cNvPr id="340998" name="Text Box 7"/>
          <p:cNvSpPr txBox="1">
            <a:spLocks noChangeArrowheads="1"/>
          </p:cNvSpPr>
          <p:nvPr/>
        </p:nvSpPr>
        <p:spPr bwMode="auto">
          <a:xfrm>
            <a:off x="1214438" y="3444875"/>
            <a:ext cx="671512" cy="27463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Growth</a:t>
            </a:r>
          </a:p>
        </p:txBody>
      </p:sp>
      <p:sp>
        <p:nvSpPr>
          <p:cNvPr id="340999" name="Text Box 8"/>
          <p:cNvSpPr txBox="1">
            <a:spLocks noChangeArrowheads="1"/>
          </p:cNvSpPr>
          <p:nvPr/>
        </p:nvSpPr>
        <p:spPr bwMode="auto">
          <a:xfrm>
            <a:off x="928688" y="2944813"/>
            <a:ext cx="947737" cy="274637"/>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Completion</a:t>
            </a:r>
          </a:p>
        </p:txBody>
      </p:sp>
      <p:sp>
        <p:nvSpPr>
          <p:cNvPr id="47114" name="Oval 9"/>
          <p:cNvSpPr>
            <a:spLocks noChangeArrowheads="1"/>
          </p:cNvSpPr>
          <p:nvPr/>
        </p:nvSpPr>
        <p:spPr bwMode="auto">
          <a:xfrm>
            <a:off x="1746250" y="2341563"/>
            <a:ext cx="758825" cy="390525"/>
          </a:xfrm>
          <a:prstGeom prst="ellipse">
            <a:avLst/>
          </a:prstGeom>
          <a:solidFill>
            <a:srgbClr val="63CAD8"/>
          </a:solidFill>
          <a:ln w="9360">
            <a:solidFill>
              <a:schemeClr val="tx1"/>
            </a:solidFill>
            <a:miter lim="800000"/>
            <a:headEnd/>
            <a:tailEnd/>
          </a:ln>
        </p:spPr>
        <p:txBody>
          <a:bodyPr wrap="none" lIns="90000" tIns="46800" rIns="90000" bIns="46800" anchor="ctr"/>
          <a:lstStyle/>
          <a:p>
            <a:pPr algn="ctr" defTabSz="449263">
              <a:lnSpc>
                <a:spcPts val="11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50" dirty="0">
                <a:latin typeface="Arial" charset="0"/>
                <a:ea typeface="ＭＳ Ｐゴシック" pitchFamily="34" charset="-128"/>
              </a:rPr>
              <a:t>Perfected</a:t>
            </a:r>
          </a:p>
          <a:p>
            <a:pPr algn="ctr" defTabSz="449263">
              <a:lnSpc>
                <a:spcPts val="11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50" dirty="0">
                <a:latin typeface="Arial" charset="0"/>
                <a:ea typeface="ＭＳ Ｐゴシック" pitchFamily="34" charset="-128"/>
              </a:rPr>
              <a:t>Person</a:t>
            </a:r>
          </a:p>
        </p:txBody>
      </p:sp>
      <p:sp>
        <p:nvSpPr>
          <p:cNvPr id="341001" name="Text Box 10"/>
          <p:cNvSpPr txBox="1">
            <a:spLocks noChangeArrowheads="1"/>
          </p:cNvSpPr>
          <p:nvPr/>
        </p:nvSpPr>
        <p:spPr bwMode="auto">
          <a:xfrm>
            <a:off x="214313" y="785813"/>
            <a:ext cx="4102100" cy="4572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１．</a:t>
            </a:r>
            <a:r>
              <a:rPr kumimoji="0" lang="en-US" altLang="ko-KR" sz="2400">
                <a:latin typeface="Arial" charset="0"/>
                <a:ea typeface="ＭＳ Ｐゴシック" pitchFamily="34" charset="-128"/>
              </a:rPr>
              <a:t>Providence of Restoration</a:t>
            </a:r>
          </a:p>
        </p:txBody>
      </p:sp>
      <p:sp>
        <p:nvSpPr>
          <p:cNvPr id="341002" name="Text Box 11"/>
          <p:cNvSpPr txBox="1">
            <a:spLocks noChangeArrowheads="1"/>
          </p:cNvSpPr>
          <p:nvPr/>
        </p:nvSpPr>
        <p:spPr bwMode="auto">
          <a:xfrm>
            <a:off x="5357813" y="6215063"/>
            <a:ext cx="2260600"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Fallen Nature, Original Sin</a:t>
            </a:r>
          </a:p>
        </p:txBody>
      </p:sp>
      <p:sp>
        <p:nvSpPr>
          <p:cNvPr id="47117" name="Oval 12"/>
          <p:cNvSpPr>
            <a:spLocks noChangeArrowheads="1"/>
          </p:cNvSpPr>
          <p:nvPr/>
        </p:nvSpPr>
        <p:spPr bwMode="auto">
          <a:xfrm>
            <a:off x="3071813" y="5429250"/>
            <a:ext cx="1000125" cy="928688"/>
          </a:xfrm>
          <a:prstGeom prst="ellipse">
            <a:avLst/>
          </a:prstGeom>
          <a:solidFill>
            <a:schemeClr val="bg1">
              <a:lumMod val="65000"/>
            </a:schemeClr>
          </a:solidFill>
          <a:ln w="9360">
            <a:solidFill>
              <a:schemeClr val="tx1"/>
            </a:solidFill>
            <a:miter lim="800000"/>
            <a:headEnd/>
            <a:tailEnd/>
          </a:ln>
        </p:spPr>
        <p:txBody>
          <a:bodyPr wrap="none" lIns="90000" tIns="46800" rIns="90000" bIns="46800" anchor="ctr"/>
          <a:lstStyle/>
          <a:p>
            <a:pPr algn="ctr" defTabSz="449263">
              <a:lnSpc>
                <a:spcPts val="13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solidFill>
                  <a:schemeClr val="bg1"/>
                </a:solidFill>
                <a:latin typeface="Arial" charset="0"/>
                <a:ea typeface="ＭＳ Ｐゴシック" pitchFamily="34" charset="-128"/>
              </a:rPr>
              <a:t>Goodness</a:t>
            </a:r>
          </a:p>
          <a:p>
            <a:pPr algn="ctr" defTabSz="449263">
              <a:lnSpc>
                <a:spcPts val="13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solidFill>
                  <a:schemeClr val="bg1"/>
                </a:solidFill>
                <a:latin typeface="Arial" charset="0"/>
                <a:ea typeface="ＭＳ Ｐゴシック" pitchFamily="34" charset="-128"/>
              </a:rPr>
              <a:t>and Evil</a:t>
            </a:r>
          </a:p>
          <a:p>
            <a:pPr algn="ctr" defTabSz="449263">
              <a:lnSpc>
                <a:spcPts val="13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solidFill>
                  <a:schemeClr val="bg1"/>
                </a:solidFill>
                <a:latin typeface="Arial" charset="0"/>
                <a:ea typeface="ＭＳ Ｐゴシック" pitchFamily="34" charset="-128"/>
              </a:rPr>
              <a:t>(Parent</a:t>
            </a:r>
          </a:p>
          <a:p>
            <a:pPr algn="ctr" defTabSz="449263">
              <a:lnSpc>
                <a:spcPts val="13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solidFill>
                  <a:schemeClr val="bg1"/>
                </a:solidFill>
                <a:latin typeface="Arial" charset="0"/>
                <a:ea typeface="ＭＳ Ｐゴシック" pitchFamily="34" charset="-128"/>
              </a:rPr>
              <a:t>Body)</a:t>
            </a:r>
          </a:p>
        </p:txBody>
      </p:sp>
      <p:sp>
        <p:nvSpPr>
          <p:cNvPr id="341004" name="Oval 13"/>
          <p:cNvSpPr>
            <a:spLocks noChangeArrowheads="1"/>
          </p:cNvSpPr>
          <p:nvPr/>
        </p:nvSpPr>
        <p:spPr bwMode="auto">
          <a:xfrm>
            <a:off x="2286000" y="4957763"/>
            <a:ext cx="523875" cy="431800"/>
          </a:xfrm>
          <a:prstGeom prst="ellipse">
            <a:avLst/>
          </a:prstGeom>
          <a:solidFill>
            <a:srgbClr val="FFFF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God</a:t>
            </a:r>
          </a:p>
        </p:txBody>
      </p:sp>
      <p:sp>
        <p:nvSpPr>
          <p:cNvPr id="341005" name="Oval 14"/>
          <p:cNvSpPr>
            <a:spLocks noChangeArrowheads="1"/>
          </p:cNvSpPr>
          <p:nvPr/>
        </p:nvSpPr>
        <p:spPr bwMode="auto">
          <a:xfrm>
            <a:off x="4356100" y="4941888"/>
            <a:ext cx="642938" cy="500062"/>
          </a:xfrm>
          <a:prstGeom prst="ellipse">
            <a:avLst/>
          </a:prstGeom>
          <a:solidFill>
            <a:srgbClr val="FF00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Arial" charset="0"/>
                <a:ea typeface="ＭＳ Ｐゴシック" pitchFamily="34" charset="-128"/>
              </a:rPr>
              <a:t>Satan</a:t>
            </a:r>
          </a:p>
        </p:txBody>
      </p:sp>
      <p:sp>
        <p:nvSpPr>
          <p:cNvPr id="341006" name="Line 15"/>
          <p:cNvSpPr>
            <a:spLocks noChangeShapeType="1"/>
          </p:cNvSpPr>
          <p:nvPr/>
        </p:nvSpPr>
        <p:spPr bwMode="auto">
          <a:xfrm>
            <a:off x="2786063" y="5286375"/>
            <a:ext cx="358775" cy="215900"/>
          </a:xfrm>
          <a:prstGeom prst="line">
            <a:avLst/>
          </a:prstGeom>
          <a:noFill/>
          <a:ln w="28440">
            <a:solidFill>
              <a:schemeClr val="tx1"/>
            </a:solidFill>
            <a:miter lim="800000"/>
            <a:headEnd/>
            <a:tailEnd type="triangle" w="med" len="med"/>
          </a:ln>
        </p:spPr>
        <p:txBody>
          <a:bodyPr/>
          <a:lstStyle/>
          <a:p>
            <a:endParaRPr lang="en-US"/>
          </a:p>
        </p:txBody>
      </p:sp>
      <p:sp>
        <p:nvSpPr>
          <p:cNvPr id="341007" name="Line 16"/>
          <p:cNvSpPr>
            <a:spLocks noChangeShapeType="1"/>
          </p:cNvSpPr>
          <p:nvPr/>
        </p:nvSpPr>
        <p:spPr bwMode="auto">
          <a:xfrm flipH="1">
            <a:off x="4071938" y="5286375"/>
            <a:ext cx="373062" cy="215900"/>
          </a:xfrm>
          <a:prstGeom prst="line">
            <a:avLst/>
          </a:prstGeom>
          <a:noFill/>
          <a:ln w="28440">
            <a:solidFill>
              <a:srgbClr val="FF0000"/>
            </a:solidFill>
            <a:miter lim="800000"/>
            <a:headEnd/>
            <a:tailEnd type="triangle" w="med" len="med"/>
          </a:ln>
        </p:spPr>
        <p:txBody>
          <a:bodyPr/>
          <a:lstStyle/>
          <a:p>
            <a:endParaRPr lang="en-US"/>
          </a:p>
        </p:txBody>
      </p:sp>
      <p:sp>
        <p:nvSpPr>
          <p:cNvPr id="341008" name="Text Box 17"/>
          <p:cNvSpPr txBox="1">
            <a:spLocks noChangeArrowheads="1"/>
          </p:cNvSpPr>
          <p:nvPr/>
        </p:nvSpPr>
        <p:spPr bwMode="auto">
          <a:xfrm>
            <a:off x="2071688" y="5357813"/>
            <a:ext cx="989012" cy="663575"/>
          </a:xfrm>
          <a:prstGeom prst="rect">
            <a:avLst/>
          </a:prstGeom>
          <a:noFill/>
          <a:ln w="9525">
            <a:noFill/>
            <a:miter lim="800000"/>
            <a:headEnd/>
            <a:tailEnd/>
          </a:ln>
        </p:spPr>
        <p:txBody>
          <a:bodyPr wrap="none" lIns="90000" tIns="46800" rIns="90000" bIns="46800">
            <a:spAutoFit/>
          </a:bodyPr>
          <a:lstStyle/>
          <a:p>
            <a:pP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rgbClr val="C00000"/>
                </a:solidFill>
                <a:latin typeface="Arial" charset="0"/>
                <a:ea typeface="ＭＳ Ｐゴシック" pitchFamily="34" charset="-128"/>
              </a:rPr>
              <a:t>Basis of</a:t>
            </a:r>
          </a:p>
          <a:p>
            <a:pP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rgbClr val="C00000"/>
                </a:solidFill>
                <a:latin typeface="Arial" charset="0"/>
                <a:ea typeface="ＭＳ Ｐゴシック" pitchFamily="34" charset="-128"/>
              </a:rPr>
              <a:t>God-like</a:t>
            </a:r>
          </a:p>
          <a:p>
            <a:pP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rgbClr val="C00000"/>
                </a:solidFill>
                <a:latin typeface="Arial" charset="0"/>
                <a:ea typeface="ＭＳ Ｐゴシック" pitchFamily="34" charset="-128"/>
              </a:rPr>
              <a:t>Goodness</a:t>
            </a:r>
          </a:p>
        </p:txBody>
      </p:sp>
      <p:sp>
        <p:nvSpPr>
          <p:cNvPr id="341009" name="Text Box 18"/>
          <p:cNvSpPr txBox="1">
            <a:spLocks noChangeArrowheads="1"/>
          </p:cNvSpPr>
          <p:nvPr/>
        </p:nvSpPr>
        <p:spPr bwMode="auto">
          <a:xfrm>
            <a:off x="3995738" y="5516563"/>
            <a:ext cx="1081087" cy="752475"/>
          </a:xfrm>
          <a:prstGeom prst="rect">
            <a:avLst/>
          </a:prstGeom>
          <a:noFill/>
          <a:ln w="9525">
            <a:noFill/>
            <a:miter lim="800000"/>
            <a:headEnd/>
            <a:tailEnd/>
          </a:ln>
        </p:spPr>
        <p:txBody>
          <a:bodyPr lIns="90000" tIns="46800" rIns="90000" bIns="46800">
            <a:spAutoFit/>
          </a:bodyPr>
          <a:lstStyle/>
          <a:p>
            <a:pPr defTabSz="449263">
              <a:lnSpc>
                <a:spcPts val="13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Satanic elements</a:t>
            </a:r>
          </a:p>
          <a:p>
            <a:pPr defTabSz="449263">
              <a:lnSpc>
                <a:spcPts val="13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Basis of</a:t>
            </a:r>
            <a:r>
              <a:rPr kumimoji="0" lang="en-US" altLang="ja-JP" sz="1200">
                <a:latin typeface="Arial" charset="0"/>
                <a:ea typeface="ＭＳ Ｐゴシック" pitchFamily="34" charset="-128"/>
              </a:rPr>
              <a:t> </a:t>
            </a:r>
            <a:r>
              <a:rPr kumimoji="0" lang="en-US" altLang="ko-KR" sz="1200">
                <a:latin typeface="Arial" charset="0"/>
                <a:ea typeface="ＭＳ Ｐゴシック" pitchFamily="34" charset="-128"/>
              </a:rPr>
              <a:t>Evil</a:t>
            </a:r>
            <a:endParaRPr kumimoji="0" lang="en-US" altLang="ja-JP" sz="1200">
              <a:latin typeface="Arial" charset="0"/>
              <a:ea typeface="ＭＳ Ｐゴシック" pitchFamily="34" charset="-128"/>
            </a:endParaRPr>
          </a:p>
          <a:p>
            <a:pPr defTabSz="449263">
              <a:lnSpc>
                <a:spcPts val="13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200">
              <a:latin typeface="Arial" charset="0"/>
              <a:ea typeface="ＭＳ Ｐゴシック" pitchFamily="34" charset="-128"/>
            </a:endParaRPr>
          </a:p>
        </p:txBody>
      </p:sp>
      <p:sp>
        <p:nvSpPr>
          <p:cNvPr id="341010" name="Text Box 19"/>
          <p:cNvSpPr txBox="1">
            <a:spLocks noChangeArrowheads="1"/>
          </p:cNvSpPr>
          <p:nvPr/>
        </p:nvSpPr>
        <p:spPr bwMode="auto">
          <a:xfrm>
            <a:off x="2278063" y="2817813"/>
            <a:ext cx="4013200" cy="4572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rgbClr val="C00000"/>
                </a:solidFill>
                <a:latin typeface="Arial" charset="0"/>
                <a:ea typeface="ＭＳ Ｐゴシック" pitchFamily="34" charset="-128"/>
              </a:rPr>
              <a:t>  </a:t>
            </a:r>
            <a:r>
              <a:rPr kumimoji="0" lang="en-US" sz="1200">
                <a:solidFill>
                  <a:srgbClr val="C00000"/>
                </a:solidFill>
                <a:latin typeface="Arial" charset="0"/>
                <a:ea typeface="ＭＳ Ｐゴシック" pitchFamily="34" charset="-128"/>
              </a:rPr>
              <a:t>（</a:t>
            </a:r>
            <a:r>
              <a:rPr kumimoji="0" lang="en-US" altLang="ko-KR" sz="1200">
                <a:solidFill>
                  <a:srgbClr val="C00000"/>
                </a:solidFill>
                <a:latin typeface="Arial" charset="0"/>
                <a:ea typeface="ＭＳ Ｐゴシック" pitchFamily="34" charset="-128"/>
              </a:rPr>
              <a:t>Restored)                      </a:t>
            </a:r>
            <a:r>
              <a:rPr kumimoji="0" lang="en-US" altLang="ko-KR" sz="1200">
                <a:latin typeface="Arial" charset="0"/>
                <a:ea typeface="ＭＳ Ｐゴシック" pitchFamily="34" charset="-128"/>
              </a:rPr>
              <a:t>Rebirth (Removal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	                                      of Original Sin</a:t>
            </a: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Blessing</a:t>
            </a:r>
          </a:p>
        </p:txBody>
      </p:sp>
      <p:sp>
        <p:nvSpPr>
          <p:cNvPr id="341011" name="Text Box 21"/>
          <p:cNvSpPr txBox="1">
            <a:spLocks noChangeArrowheads="1"/>
          </p:cNvSpPr>
          <p:nvPr/>
        </p:nvSpPr>
        <p:spPr bwMode="auto">
          <a:xfrm>
            <a:off x="1951038" y="1587500"/>
            <a:ext cx="1978025" cy="663575"/>
          </a:xfrm>
          <a:prstGeom prst="rect">
            <a:avLst/>
          </a:prstGeom>
          <a:noFill/>
          <a:ln w="9525">
            <a:noFill/>
            <a:miter lim="800000"/>
            <a:headEnd/>
            <a:tailEnd/>
          </a:ln>
        </p:spPr>
        <p:txBody>
          <a:bodyPr lIns="90000" tIns="46800" rIns="90000" bIns="46800">
            <a:spAutoFit/>
          </a:bodyPr>
          <a:lstStyle/>
          <a:p>
            <a:pP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One with God</a:t>
            </a:r>
          </a:p>
          <a:p>
            <a:pP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God’s Divine Nature</a:t>
            </a:r>
          </a:p>
          <a:p>
            <a:pP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God’s Temple</a:t>
            </a:r>
          </a:p>
        </p:txBody>
      </p:sp>
      <p:sp>
        <p:nvSpPr>
          <p:cNvPr id="341012" name="Text Box 22"/>
          <p:cNvSpPr txBox="1">
            <a:spLocks noChangeArrowheads="1"/>
          </p:cNvSpPr>
          <p:nvPr/>
        </p:nvSpPr>
        <p:spPr bwMode="auto">
          <a:xfrm>
            <a:off x="3808413" y="1658938"/>
            <a:ext cx="2525712" cy="5175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God’s Child (Heart)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God-like thoughts and actions</a:t>
            </a:r>
          </a:p>
        </p:txBody>
      </p:sp>
      <p:sp>
        <p:nvSpPr>
          <p:cNvPr id="341013" name="Rectangle 25"/>
          <p:cNvSpPr>
            <a:spLocks noChangeArrowheads="1"/>
          </p:cNvSpPr>
          <p:nvPr/>
        </p:nvSpPr>
        <p:spPr bwMode="auto">
          <a:xfrm>
            <a:off x="142875" y="1143000"/>
            <a:ext cx="7956550" cy="396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     </a:t>
            </a:r>
            <a:r>
              <a:rPr kumimoji="0" lang="en-US" sz="2000">
                <a:latin typeface="Arial" charset="0"/>
                <a:ea typeface="ＭＳ Ｐゴシック" pitchFamily="34" charset="-128"/>
              </a:rPr>
              <a:t>（１）</a:t>
            </a:r>
            <a:r>
              <a:rPr kumimoji="0" lang="en-US" altLang="ko-KR" sz="2000">
                <a:latin typeface="Arial" charset="0"/>
                <a:ea typeface="ＭＳ Ｐゴシック" pitchFamily="34" charset="-128"/>
              </a:rPr>
              <a:t>Positions of the Original Person of Creation and Fallen Person</a:t>
            </a:r>
          </a:p>
        </p:txBody>
      </p:sp>
      <p:sp>
        <p:nvSpPr>
          <p:cNvPr id="341014" name="Line 26"/>
          <p:cNvSpPr>
            <a:spLocks noChangeShapeType="1"/>
          </p:cNvSpPr>
          <p:nvPr/>
        </p:nvSpPr>
        <p:spPr bwMode="auto">
          <a:xfrm flipV="1">
            <a:off x="1960563" y="3325813"/>
            <a:ext cx="1587" cy="1079500"/>
          </a:xfrm>
          <a:prstGeom prst="line">
            <a:avLst/>
          </a:prstGeom>
          <a:noFill/>
          <a:ln w="57240">
            <a:solidFill>
              <a:schemeClr val="tx1"/>
            </a:solidFill>
            <a:miter lim="800000"/>
            <a:headEnd/>
            <a:tailEnd type="triangle" w="med" len="med"/>
          </a:ln>
        </p:spPr>
        <p:txBody>
          <a:bodyPr/>
          <a:lstStyle/>
          <a:p>
            <a:endParaRPr lang="en-US"/>
          </a:p>
        </p:txBody>
      </p:sp>
      <p:sp>
        <p:nvSpPr>
          <p:cNvPr id="341015" name="Line 27"/>
          <p:cNvSpPr>
            <a:spLocks noChangeShapeType="1"/>
          </p:cNvSpPr>
          <p:nvPr/>
        </p:nvSpPr>
        <p:spPr bwMode="auto">
          <a:xfrm flipV="1">
            <a:off x="2265363" y="3325813"/>
            <a:ext cx="1587" cy="1079500"/>
          </a:xfrm>
          <a:prstGeom prst="line">
            <a:avLst/>
          </a:prstGeom>
          <a:noFill/>
          <a:ln w="57240">
            <a:solidFill>
              <a:schemeClr val="tx1"/>
            </a:solidFill>
            <a:miter lim="800000"/>
            <a:headEnd/>
            <a:tailEnd type="triangle" w="med" len="med"/>
          </a:ln>
        </p:spPr>
        <p:txBody>
          <a:bodyPr/>
          <a:lstStyle/>
          <a:p>
            <a:endParaRPr lang="en-US"/>
          </a:p>
        </p:txBody>
      </p:sp>
      <p:sp>
        <p:nvSpPr>
          <p:cNvPr id="341016" name="Line 28"/>
          <p:cNvSpPr>
            <a:spLocks noChangeShapeType="1"/>
          </p:cNvSpPr>
          <p:nvPr/>
        </p:nvSpPr>
        <p:spPr bwMode="auto">
          <a:xfrm flipV="1">
            <a:off x="1960563" y="2792413"/>
            <a:ext cx="1587" cy="546100"/>
          </a:xfrm>
          <a:prstGeom prst="line">
            <a:avLst/>
          </a:prstGeom>
          <a:noFill/>
          <a:ln w="57240">
            <a:solidFill>
              <a:schemeClr val="tx1"/>
            </a:solidFill>
            <a:prstDash val="sysDot"/>
            <a:miter lim="800000"/>
            <a:headEnd/>
            <a:tailEnd type="triangle" w="med" len="med"/>
          </a:ln>
        </p:spPr>
        <p:txBody>
          <a:bodyPr/>
          <a:lstStyle/>
          <a:p>
            <a:endParaRPr lang="en-US"/>
          </a:p>
        </p:txBody>
      </p:sp>
      <p:sp>
        <p:nvSpPr>
          <p:cNvPr id="341017" name="Line 29"/>
          <p:cNvSpPr>
            <a:spLocks noChangeShapeType="1"/>
          </p:cNvSpPr>
          <p:nvPr/>
        </p:nvSpPr>
        <p:spPr bwMode="auto">
          <a:xfrm flipV="1">
            <a:off x="2265363" y="2792413"/>
            <a:ext cx="1587" cy="546100"/>
          </a:xfrm>
          <a:prstGeom prst="line">
            <a:avLst/>
          </a:prstGeom>
          <a:noFill/>
          <a:ln w="57240">
            <a:solidFill>
              <a:schemeClr val="tx1"/>
            </a:solidFill>
            <a:prstDash val="sysDot"/>
            <a:miter lim="800000"/>
            <a:headEnd/>
            <a:tailEnd type="triangle" w="med" len="med"/>
          </a:ln>
        </p:spPr>
        <p:txBody>
          <a:bodyPr/>
          <a:lstStyle/>
          <a:p>
            <a:endParaRPr lang="en-US"/>
          </a:p>
        </p:txBody>
      </p:sp>
      <p:sp>
        <p:nvSpPr>
          <p:cNvPr id="341018" name="Line 30"/>
          <p:cNvSpPr>
            <a:spLocks noChangeShapeType="1"/>
          </p:cNvSpPr>
          <p:nvPr/>
        </p:nvSpPr>
        <p:spPr bwMode="auto">
          <a:xfrm flipV="1">
            <a:off x="3429000" y="3429000"/>
            <a:ext cx="1588" cy="1460500"/>
          </a:xfrm>
          <a:prstGeom prst="line">
            <a:avLst/>
          </a:prstGeom>
          <a:noFill/>
          <a:ln w="57240">
            <a:solidFill>
              <a:schemeClr val="tx1"/>
            </a:solidFill>
            <a:miter lim="800000"/>
            <a:headEnd/>
            <a:tailEnd type="triangle" w="med" len="med"/>
          </a:ln>
        </p:spPr>
        <p:txBody>
          <a:bodyPr/>
          <a:lstStyle/>
          <a:p>
            <a:endParaRPr lang="en-US"/>
          </a:p>
        </p:txBody>
      </p:sp>
      <p:sp>
        <p:nvSpPr>
          <p:cNvPr id="341019" name="Line 31"/>
          <p:cNvSpPr>
            <a:spLocks noChangeShapeType="1"/>
          </p:cNvSpPr>
          <p:nvPr/>
        </p:nvSpPr>
        <p:spPr bwMode="auto">
          <a:xfrm flipV="1">
            <a:off x="3714750" y="3429000"/>
            <a:ext cx="1588" cy="1460500"/>
          </a:xfrm>
          <a:prstGeom prst="line">
            <a:avLst/>
          </a:prstGeom>
          <a:noFill/>
          <a:ln w="57240">
            <a:solidFill>
              <a:schemeClr val="tx1"/>
            </a:solidFill>
            <a:miter lim="800000"/>
            <a:headEnd/>
            <a:tailEnd type="triangle" w="med" len="med"/>
          </a:ln>
        </p:spPr>
        <p:txBody>
          <a:bodyPr/>
          <a:lstStyle/>
          <a:p>
            <a:endParaRPr lang="en-US"/>
          </a:p>
        </p:txBody>
      </p:sp>
      <p:sp>
        <p:nvSpPr>
          <p:cNvPr id="341020" name="Line 33"/>
          <p:cNvSpPr>
            <a:spLocks noChangeShapeType="1"/>
          </p:cNvSpPr>
          <p:nvPr/>
        </p:nvSpPr>
        <p:spPr bwMode="auto">
          <a:xfrm flipV="1">
            <a:off x="3408363" y="2792413"/>
            <a:ext cx="1587" cy="546100"/>
          </a:xfrm>
          <a:prstGeom prst="line">
            <a:avLst/>
          </a:prstGeom>
          <a:noFill/>
          <a:ln w="57240">
            <a:solidFill>
              <a:srgbClr val="FFC000"/>
            </a:solidFill>
            <a:miter lim="800000"/>
            <a:headEnd/>
            <a:tailEnd type="triangle" w="med" len="med"/>
          </a:ln>
        </p:spPr>
        <p:txBody>
          <a:bodyPr/>
          <a:lstStyle/>
          <a:p>
            <a:endParaRPr lang="en-US"/>
          </a:p>
        </p:txBody>
      </p:sp>
      <p:sp>
        <p:nvSpPr>
          <p:cNvPr id="341021" name="Line 34"/>
          <p:cNvSpPr>
            <a:spLocks noChangeShapeType="1"/>
          </p:cNvSpPr>
          <p:nvPr/>
        </p:nvSpPr>
        <p:spPr bwMode="auto">
          <a:xfrm flipV="1">
            <a:off x="3713163" y="2792413"/>
            <a:ext cx="1587" cy="546100"/>
          </a:xfrm>
          <a:prstGeom prst="line">
            <a:avLst/>
          </a:prstGeom>
          <a:noFill/>
          <a:ln w="57240">
            <a:solidFill>
              <a:srgbClr val="FFC000"/>
            </a:solidFill>
            <a:miter lim="800000"/>
            <a:headEnd/>
            <a:tailEnd type="triangle" w="med" len="med"/>
          </a:ln>
        </p:spPr>
        <p:txBody>
          <a:bodyPr/>
          <a:lstStyle/>
          <a:p>
            <a:endParaRPr lang="en-US"/>
          </a:p>
        </p:txBody>
      </p:sp>
      <p:sp>
        <p:nvSpPr>
          <p:cNvPr id="341022" name="Line 46"/>
          <p:cNvSpPr>
            <a:spLocks noChangeShapeType="1"/>
          </p:cNvSpPr>
          <p:nvPr/>
        </p:nvSpPr>
        <p:spPr bwMode="auto">
          <a:xfrm>
            <a:off x="4000500" y="6215063"/>
            <a:ext cx="1371600" cy="152400"/>
          </a:xfrm>
          <a:prstGeom prst="line">
            <a:avLst/>
          </a:prstGeom>
          <a:noFill/>
          <a:ln w="38160" cap="rnd">
            <a:solidFill>
              <a:schemeClr val="tx1"/>
            </a:solidFill>
            <a:prstDash val="sysDot"/>
            <a:miter lim="800000"/>
            <a:headEnd/>
            <a:tailEnd/>
          </a:ln>
        </p:spPr>
        <p:txBody>
          <a:bodyPr/>
          <a:lstStyle/>
          <a:p>
            <a:endParaRPr lang="en-US"/>
          </a:p>
        </p:txBody>
      </p:sp>
      <p:sp>
        <p:nvSpPr>
          <p:cNvPr id="341023" name="AutoShape 48"/>
          <p:cNvSpPr>
            <a:spLocks noChangeArrowheads="1"/>
          </p:cNvSpPr>
          <p:nvPr/>
        </p:nvSpPr>
        <p:spPr bwMode="auto">
          <a:xfrm>
            <a:off x="1879600" y="1571625"/>
            <a:ext cx="1857375" cy="685800"/>
          </a:xfrm>
          <a:prstGeom prst="bracketPair">
            <a:avLst>
              <a:gd name="adj" fmla="val 1713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41024" name="Text Box 50"/>
          <p:cNvSpPr txBox="1">
            <a:spLocks noChangeArrowheads="1"/>
          </p:cNvSpPr>
          <p:nvPr/>
        </p:nvSpPr>
        <p:spPr bwMode="auto">
          <a:xfrm>
            <a:off x="4714875" y="4429125"/>
            <a:ext cx="2300288" cy="336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Realm without Principle</a:t>
            </a:r>
          </a:p>
        </p:txBody>
      </p:sp>
      <p:sp>
        <p:nvSpPr>
          <p:cNvPr id="341025" name="AutoShape 51"/>
          <p:cNvSpPr>
            <a:spLocks noChangeArrowheads="1"/>
          </p:cNvSpPr>
          <p:nvPr/>
        </p:nvSpPr>
        <p:spPr bwMode="auto">
          <a:xfrm>
            <a:off x="6786563" y="3571875"/>
            <a:ext cx="1912937" cy="712788"/>
          </a:xfrm>
          <a:prstGeom prst="wedgeRoundRectCallout">
            <a:avLst>
              <a:gd name="adj1" fmla="val -79171"/>
              <a:gd name="adj2" fmla="val -13269"/>
              <a:gd name="adj3" fmla="val 16667"/>
            </a:avLst>
          </a:prstGeom>
          <a:noFill/>
          <a:ln w="9360">
            <a:solidFill>
              <a:schemeClr val="tx1"/>
            </a:solidFill>
            <a:miter lim="800000"/>
            <a:headEnd/>
            <a:tailEnd/>
          </a:ln>
        </p:spPr>
        <p:txBody>
          <a:bodyPr lIns="90000" tIns="46800" rIns="90000" bIns="46800"/>
          <a:lstStyle/>
          <a:p>
            <a:pP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Path of Restoration</a:t>
            </a:r>
          </a:p>
          <a:p>
            <a:pP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Path of Indemnity</a:t>
            </a:r>
            <a:r>
              <a:rPr kumimoji="0" lang="en-US" sz="1400">
                <a:latin typeface="Arial" charset="0"/>
                <a:ea typeface="ＭＳ Ｐゴシック" pitchFamily="34" charset="-128"/>
              </a:rPr>
              <a:t>）</a:t>
            </a:r>
          </a:p>
          <a:p>
            <a:pP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solidFill>
                  <a:srgbClr val="C00000"/>
                </a:solidFill>
                <a:latin typeface="Arial" charset="0"/>
                <a:ea typeface="ＭＳ Ｐゴシック" pitchFamily="34" charset="-128"/>
              </a:rPr>
              <a:t>（</a:t>
            </a:r>
            <a:r>
              <a:rPr kumimoji="0" lang="en-US" altLang="ko-KR" sz="1400">
                <a:solidFill>
                  <a:srgbClr val="C00000"/>
                </a:solidFill>
                <a:latin typeface="Arial" charset="0"/>
                <a:ea typeface="ＭＳ Ｐゴシック" pitchFamily="34" charset="-128"/>
              </a:rPr>
              <a:t>Path sought</a:t>
            </a:r>
            <a:r>
              <a:rPr kumimoji="0" lang="en-US" sz="1400">
                <a:solidFill>
                  <a:srgbClr val="C00000"/>
                </a:solidFill>
                <a:latin typeface="Arial" charset="0"/>
                <a:ea typeface="ＭＳ Ｐゴシック" pitchFamily="34" charset="-128"/>
              </a:rPr>
              <a:t>）</a:t>
            </a:r>
          </a:p>
        </p:txBody>
      </p:sp>
      <p:sp>
        <p:nvSpPr>
          <p:cNvPr id="341026" name="AutoShape 52"/>
          <p:cNvSpPr>
            <a:spLocks noChangeArrowheads="1"/>
          </p:cNvSpPr>
          <p:nvPr/>
        </p:nvSpPr>
        <p:spPr bwMode="auto">
          <a:xfrm>
            <a:off x="6786563" y="2571750"/>
            <a:ext cx="1912937" cy="741363"/>
          </a:xfrm>
          <a:prstGeom prst="wedgeRoundRectCallout">
            <a:avLst>
              <a:gd name="adj1" fmla="val -79875"/>
              <a:gd name="adj2" fmla="val 18106"/>
              <a:gd name="adj3" fmla="val 16667"/>
            </a:avLst>
          </a:prstGeom>
          <a:noFill/>
          <a:ln w="9360">
            <a:solidFill>
              <a:schemeClr val="tx1"/>
            </a:solidFill>
            <a:miter lim="800000"/>
            <a:headEnd/>
            <a:tailEnd/>
          </a:ln>
        </p:spPr>
        <p:txBody>
          <a:bodyPr lIns="90000" tIns="46800" rIns="90000" bIns="46800"/>
          <a:lstStyle/>
          <a:p>
            <a:pP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Path of the Principle</a:t>
            </a:r>
          </a:p>
          <a:p>
            <a:pP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Path of Shimjung</a:t>
            </a:r>
            <a:r>
              <a:rPr kumimoji="0" lang="en-US" sz="1400">
                <a:latin typeface="Arial" charset="0"/>
                <a:ea typeface="ＭＳ Ｐゴシック" pitchFamily="34" charset="-128"/>
              </a:rPr>
              <a:t>）</a:t>
            </a:r>
          </a:p>
          <a:p>
            <a:pP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solidFill>
                  <a:srgbClr val="C00000"/>
                </a:solidFill>
                <a:latin typeface="Arial" charset="0"/>
                <a:ea typeface="ＭＳ Ｐゴシック" pitchFamily="34" charset="-128"/>
              </a:rPr>
              <a:t>（</a:t>
            </a:r>
            <a:r>
              <a:rPr kumimoji="0" lang="en-US" altLang="ko-KR" sz="1400">
                <a:solidFill>
                  <a:srgbClr val="C00000"/>
                </a:solidFill>
                <a:latin typeface="Arial" charset="0"/>
                <a:ea typeface="ＭＳ Ｐゴシック" pitchFamily="34" charset="-128"/>
              </a:rPr>
              <a:t>Path walked </a:t>
            </a:r>
            <a:r>
              <a:rPr kumimoji="0" lang="en-US" sz="1400">
                <a:solidFill>
                  <a:srgbClr val="C00000"/>
                </a:solidFill>
                <a:latin typeface="Arial" charset="0"/>
                <a:ea typeface="ＭＳ Ｐゴシック" pitchFamily="34" charset="-128"/>
              </a:rPr>
              <a:t>）</a:t>
            </a:r>
          </a:p>
        </p:txBody>
      </p:sp>
      <p:sp>
        <p:nvSpPr>
          <p:cNvPr id="341027" name="Line 53"/>
          <p:cNvSpPr>
            <a:spLocks noChangeShapeType="1"/>
          </p:cNvSpPr>
          <p:nvPr/>
        </p:nvSpPr>
        <p:spPr bwMode="auto">
          <a:xfrm>
            <a:off x="1835150" y="4216400"/>
            <a:ext cx="719138" cy="1588"/>
          </a:xfrm>
          <a:prstGeom prst="line">
            <a:avLst/>
          </a:prstGeom>
          <a:noFill/>
          <a:ln w="9360">
            <a:solidFill>
              <a:schemeClr val="tx1"/>
            </a:solidFill>
            <a:miter lim="800000"/>
            <a:headEnd/>
            <a:tailEnd/>
          </a:ln>
        </p:spPr>
        <p:txBody>
          <a:bodyPr/>
          <a:lstStyle/>
          <a:p>
            <a:endParaRPr lang="en-US"/>
          </a:p>
        </p:txBody>
      </p:sp>
      <p:sp>
        <p:nvSpPr>
          <p:cNvPr id="341028" name="Line 54"/>
          <p:cNvSpPr>
            <a:spLocks noChangeShapeType="1"/>
          </p:cNvSpPr>
          <p:nvPr/>
        </p:nvSpPr>
        <p:spPr bwMode="auto">
          <a:xfrm>
            <a:off x="1835150" y="4000500"/>
            <a:ext cx="719138" cy="1588"/>
          </a:xfrm>
          <a:prstGeom prst="line">
            <a:avLst/>
          </a:prstGeom>
          <a:noFill/>
          <a:ln w="9360">
            <a:solidFill>
              <a:schemeClr val="tx1"/>
            </a:solidFill>
            <a:miter lim="800000"/>
            <a:headEnd/>
            <a:tailEnd/>
          </a:ln>
        </p:spPr>
        <p:txBody>
          <a:bodyPr/>
          <a:lstStyle/>
          <a:p>
            <a:endParaRPr lang="en-US"/>
          </a:p>
        </p:txBody>
      </p:sp>
      <p:sp>
        <p:nvSpPr>
          <p:cNvPr id="341029" name="Line 55"/>
          <p:cNvSpPr>
            <a:spLocks noChangeShapeType="1"/>
          </p:cNvSpPr>
          <p:nvPr/>
        </p:nvSpPr>
        <p:spPr bwMode="auto">
          <a:xfrm>
            <a:off x="1835150" y="3663950"/>
            <a:ext cx="719138" cy="1588"/>
          </a:xfrm>
          <a:prstGeom prst="line">
            <a:avLst/>
          </a:prstGeom>
          <a:noFill/>
          <a:ln w="9360">
            <a:solidFill>
              <a:schemeClr val="tx1"/>
            </a:solidFill>
            <a:miter lim="800000"/>
            <a:headEnd/>
            <a:tailEnd/>
          </a:ln>
        </p:spPr>
        <p:txBody>
          <a:bodyPr/>
          <a:lstStyle/>
          <a:p>
            <a:endParaRPr lang="en-US"/>
          </a:p>
        </p:txBody>
      </p:sp>
      <p:sp>
        <p:nvSpPr>
          <p:cNvPr id="341030" name="Line 56"/>
          <p:cNvSpPr>
            <a:spLocks noChangeShapeType="1"/>
          </p:cNvSpPr>
          <p:nvPr/>
        </p:nvSpPr>
        <p:spPr bwMode="auto">
          <a:xfrm>
            <a:off x="1835150" y="3497263"/>
            <a:ext cx="719138" cy="1587"/>
          </a:xfrm>
          <a:prstGeom prst="line">
            <a:avLst/>
          </a:prstGeom>
          <a:noFill/>
          <a:ln w="9360">
            <a:solidFill>
              <a:schemeClr val="tx1"/>
            </a:solidFill>
            <a:miter lim="800000"/>
            <a:headEnd/>
            <a:tailEnd/>
          </a:ln>
        </p:spPr>
        <p:txBody>
          <a:bodyPr/>
          <a:lstStyle/>
          <a:p>
            <a:endParaRPr lang="en-US"/>
          </a:p>
        </p:txBody>
      </p:sp>
      <p:sp>
        <p:nvSpPr>
          <p:cNvPr id="341031" name="Line 57"/>
          <p:cNvSpPr>
            <a:spLocks noChangeShapeType="1"/>
          </p:cNvSpPr>
          <p:nvPr/>
        </p:nvSpPr>
        <p:spPr bwMode="auto">
          <a:xfrm>
            <a:off x="1835150" y="3136900"/>
            <a:ext cx="719138" cy="1588"/>
          </a:xfrm>
          <a:prstGeom prst="line">
            <a:avLst/>
          </a:prstGeom>
          <a:noFill/>
          <a:ln w="9360">
            <a:solidFill>
              <a:schemeClr val="tx1"/>
            </a:solidFill>
            <a:miter lim="800000"/>
            <a:headEnd/>
            <a:tailEnd/>
          </a:ln>
        </p:spPr>
        <p:txBody>
          <a:bodyPr/>
          <a:lstStyle/>
          <a:p>
            <a:endParaRPr lang="en-US"/>
          </a:p>
        </p:txBody>
      </p:sp>
      <p:sp>
        <p:nvSpPr>
          <p:cNvPr id="341032" name="Line 58"/>
          <p:cNvSpPr>
            <a:spLocks noChangeShapeType="1"/>
          </p:cNvSpPr>
          <p:nvPr/>
        </p:nvSpPr>
        <p:spPr bwMode="auto">
          <a:xfrm>
            <a:off x="1835150" y="2992438"/>
            <a:ext cx="719138" cy="1587"/>
          </a:xfrm>
          <a:prstGeom prst="line">
            <a:avLst/>
          </a:prstGeom>
          <a:noFill/>
          <a:ln w="9360">
            <a:solidFill>
              <a:schemeClr val="tx1"/>
            </a:solidFill>
            <a:miter lim="800000"/>
            <a:headEnd/>
            <a:tailEnd/>
          </a:ln>
        </p:spPr>
        <p:txBody>
          <a:bodyPr/>
          <a:lstStyle/>
          <a:p>
            <a:endParaRPr lang="en-US"/>
          </a:p>
        </p:txBody>
      </p:sp>
      <p:sp>
        <p:nvSpPr>
          <p:cNvPr id="341033" name="Line 59"/>
          <p:cNvSpPr>
            <a:spLocks noChangeShapeType="1"/>
          </p:cNvSpPr>
          <p:nvPr/>
        </p:nvSpPr>
        <p:spPr bwMode="auto">
          <a:xfrm>
            <a:off x="1974850" y="3370263"/>
            <a:ext cx="1433513" cy="1481137"/>
          </a:xfrm>
          <a:prstGeom prst="line">
            <a:avLst/>
          </a:prstGeom>
          <a:noFill/>
          <a:ln w="38160">
            <a:solidFill>
              <a:srgbClr val="FF0000"/>
            </a:solidFill>
            <a:miter lim="800000"/>
            <a:headEnd/>
            <a:tailEnd type="triangle" w="med" len="med"/>
          </a:ln>
        </p:spPr>
        <p:txBody>
          <a:bodyPr/>
          <a:lstStyle/>
          <a:p>
            <a:endParaRPr lang="en-US"/>
          </a:p>
        </p:txBody>
      </p:sp>
      <p:sp>
        <p:nvSpPr>
          <p:cNvPr id="341034" name="Line 60"/>
          <p:cNvSpPr>
            <a:spLocks noChangeShapeType="1"/>
          </p:cNvSpPr>
          <p:nvPr/>
        </p:nvSpPr>
        <p:spPr bwMode="auto">
          <a:xfrm>
            <a:off x="2236788" y="3352800"/>
            <a:ext cx="1476375" cy="1498600"/>
          </a:xfrm>
          <a:prstGeom prst="line">
            <a:avLst/>
          </a:prstGeom>
          <a:noFill/>
          <a:ln w="38160">
            <a:solidFill>
              <a:srgbClr val="FF0000"/>
            </a:solidFill>
            <a:miter lim="800000"/>
            <a:headEnd/>
            <a:tailEnd type="triangle" w="med" len="med"/>
          </a:ln>
        </p:spPr>
        <p:txBody>
          <a:bodyPr/>
          <a:lstStyle/>
          <a:p>
            <a:endParaRPr lang="en-US"/>
          </a:p>
        </p:txBody>
      </p:sp>
      <p:sp>
        <p:nvSpPr>
          <p:cNvPr id="341035" name="Text Box 61"/>
          <p:cNvSpPr txBox="1">
            <a:spLocks noChangeArrowheads="1"/>
          </p:cNvSpPr>
          <p:nvPr/>
        </p:nvSpPr>
        <p:spPr bwMode="auto">
          <a:xfrm>
            <a:off x="857250" y="230188"/>
            <a:ext cx="7773988" cy="5492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3000">
                <a:latin typeface="Arial" charset="0"/>
                <a:ea typeface="ＭＳ Ｐゴシック" pitchFamily="34" charset="-128"/>
              </a:rPr>
              <a:t>I. Providence of Restoration and the Messiah</a:t>
            </a:r>
          </a:p>
        </p:txBody>
      </p:sp>
      <p:sp>
        <p:nvSpPr>
          <p:cNvPr id="47152" name="Oval 9"/>
          <p:cNvSpPr>
            <a:spLocks noChangeArrowheads="1"/>
          </p:cNvSpPr>
          <p:nvPr/>
        </p:nvSpPr>
        <p:spPr bwMode="auto">
          <a:xfrm>
            <a:off x="3170238" y="2339975"/>
            <a:ext cx="758825" cy="390525"/>
          </a:xfrm>
          <a:prstGeom prst="ellipse">
            <a:avLst/>
          </a:prstGeom>
          <a:solidFill>
            <a:srgbClr val="63CAD8"/>
          </a:solidFill>
          <a:ln w="9360">
            <a:solidFill>
              <a:schemeClr val="tx1"/>
            </a:solidFill>
            <a:miter lim="800000"/>
            <a:headEnd/>
            <a:tailEnd/>
          </a:ln>
        </p:spPr>
        <p:txBody>
          <a:bodyPr wrap="none" lIns="90000" tIns="46800" rIns="90000" bIns="46800" anchor="ctr"/>
          <a:lstStyle/>
          <a:p>
            <a:pPr algn="ctr" defTabSz="449263">
              <a:lnSpc>
                <a:spcPts val="11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50" dirty="0">
                <a:latin typeface="Arial" charset="0"/>
                <a:ea typeface="ＭＳ Ｐゴシック" pitchFamily="34" charset="-128"/>
              </a:rPr>
              <a:t>Perfected</a:t>
            </a:r>
          </a:p>
          <a:p>
            <a:pPr algn="ctr" defTabSz="449263">
              <a:lnSpc>
                <a:spcPts val="11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50" dirty="0">
                <a:latin typeface="Arial" charset="0"/>
                <a:ea typeface="ＭＳ Ｐゴシック" pitchFamily="34" charset="-128"/>
              </a:rPr>
              <a:t>Person</a:t>
            </a:r>
          </a:p>
        </p:txBody>
      </p:sp>
      <p:sp>
        <p:nvSpPr>
          <p:cNvPr id="341037" name="Oval 32"/>
          <p:cNvSpPr>
            <a:spLocks noChangeArrowheads="1"/>
          </p:cNvSpPr>
          <p:nvPr/>
        </p:nvSpPr>
        <p:spPr bwMode="auto">
          <a:xfrm>
            <a:off x="3214688" y="3103563"/>
            <a:ext cx="714375" cy="304800"/>
          </a:xfrm>
          <a:prstGeom prst="ellipse">
            <a:avLst/>
          </a:prstGeom>
          <a:solidFill>
            <a:srgbClr val="F2EC34"/>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Messiah</a:t>
            </a:r>
          </a:p>
        </p:txBody>
      </p:sp>
      <p:sp>
        <p:nvSpPr>
          <p:cNvPr id="341038" name="Text Box 21"/>
          <p:cNvSpPr txBox="1">
            <a:spLocks noChangeArrowheads="1"/>
          </p:cNvSpPr>
          <p:nvPr/>
        </p:nvSpPr>
        <p:spPr bwMode="auto">
          <a:xfrm>
            <a:off x="5005388" y="5516563"/>
            <a:ext cx="1978025" cy="663575"/>
          </a:xfrm>
          <a:prstGeom prst="rect">
            <a:avLst/>
          </a:prstGeom>
          <a:noFill/>
          <a:ln w="9525">
            <a:noFill/>
            <a:miter lim="800000"/>
            <a:headEnd/>
            <a:tailEnd/>
          </a:ln>
        </p:spPr>
        <p:txBody>
          <a:bodyPr lIns="90000" tIns="46800" rIns="90000" bIns="46800">
            <a:spAutoFit/>
          </a:bodyPr>
          <a:lstStyle/>
          <a:p>
            <a:pP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One with Satan</a:t>
            </a:r>
          </a:p>
          <a:p>
            <a:pP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Satan’s Evil Nature</a:t>
            </a:r>
          </a:p>
          <a:p>
            <a:pP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Satan’s Haunt</a:t>
            </a:r>
          </a:p>
        </p:txBody>
      </p:sp>
      <p:sp>
        <p:nvSpPr>
          <p:cNvPr id="341039" name="Text Box 22"/>
          <p:cNvSpPr txBox="1">
            <a:spLocks noChangeArrowheads="1"/>
          </p:cNvSpPr>
          <p:nvPr/>
        </p:nvSpPr>
        <p:spPr bwMode="auto">
          <a:xfrm>
            <a:off x="6729413" y="5572125"/>
            <a:ext cx="1550987" cy="663575"/>
          </a:xfrm>
          <a:prstGeom prst="rect">
            <a:avLst/>
          </a:prstGeom>
          <a:noFill/>
          <a:ln w="9525">
            <a:noFill/>
            <a:miter lim="800000"/>
            <a:headEnd/>
            <a:tailEnd/>
          </a:ln>
        </p:spPr>
        <p:txBody>
          <a:bodyPr wrap="none" lIns="90000" tIns="46800" rIns="90000" bIns="46800">
            <a:spAutoFit/>
          </a:bodyPr>
          <a:lstStyle/>
          <a:p>
            <a:pP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Satan’s Child</a:t>
            </a:r>
          </a:p>
          <a:p>
            <a:pP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Satan’s thoughts </a:t>
            </a:r>
          </a:p>
          <a:p>
            <a:pP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and actions</a:t>
            </a:r>
          </a:p>
        </p:txBody>
      </p:sp>
      <p:sp>
        <p:nvSpPr>
          <p:cNvPr id="341040" name="AutoShape 48"/>
          <p:cNvSpPr>
            <a:spLocks noChangeArrowheads="1"/>
          </p:cNvSpPr>
          <p:nvPr/>
        </p:nvSpPr>
        <p:spPr bwMode="auto">
          <a:xfrm>
            <a:off x="5003800" y="5572125"/>
            <a:ext cx="1714500" cy="642938"/>
          </a:xfrm>
          <a:prstGeom prst="bracketPair">
            <a:avLst>
              <a:gd name="adj" fmla="val 1713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41041" name="오른쪽 대괄호 54"/>
          <p:cNvSpPr>
            <a:spLocks/>
          </p:cNvSpPr>
          <p:nvPr/>
        </p:nvSpPr>
        <p:spPr bwMode="auto">
          <a:xfrm>
            <a:off x="6000750" y="2801938"/>
            <a:ext cx="71438" cy="500062"/>
          </a:xfrm>
          <a:prstGeom prst="rightBracket">
            <a:avLst>
              <a:gd name="adj" fmla="val 8329"/>
            </a:avLst>
          </a:prstGeom>
          <a:noFill/>
          <a:ln w="6350" algn="ctr">
            <a:solidFill>
              <a:schemeClr val="tx1"/>
            </a:solidFill>
            <a:round/>
            <a:headEnd/>
            <a:tailEnd/>
          </a:ln>
        </p:spPr>
        <p:txBody>
          <a:bodyPr anchor="ctr"/>
          <a:lstStyle/>
          <a:p>
            <a:pPr algn="ctr" defTabSz="449263">
              <a:buClr>
                <a:srgbClr val="FFFFFF"/>
              </a:buClr>
              <a:buSzPct val="100000"/>
              <a:buFont typeface="Times New Roman" pitchFamily="18" charset="0"/>
              <a:buNone/>
            </a:pPr>
            <a:endParaRPr kumimoji="0" lang="en-US" sz="2400" b="1">
              <a:solidFill>
                <a:schemeClr val="bg1"/>
              </a:solidFill>
              <a:latin typeface="Times New Roman" pitchFamily="18" charset="0"/>
              <a:ea typeface="ＭＳ Ｐゴシック" pitchFamily="34" charset="-128"/>
            </a:endParaRPr>
          </a:p>
        </p:txBody>
      </p:sp>
      <p:sp>
        <p:nvSpPr>
          <p:cNvPr id="341042" name="오른쪽 대괄호 55"/>
          <p:cNvSpPr>
            <a:spLocks/>
          </p:cNvSpPr>
          <p:nvPr/>
        </p:nvSpPr>
        <p:spPr bwMode="auto">
          <a:xfrm>
            <a:off x="6000750" y="3373438"/>
            <a:ext cx="71438" cy="1000125"/>
          </a:xfrm>
          <a:prstGeom prst="rightBracket">
            <a:avLst>
              <a:gd name="adj" fmla="val 8361"/>
            </a:avLst>
          </a:prstGeom>
          <a:noFill/>
          <a:ln w="9525" algn="ctr">
            <a:solidFill>
              <a:schemeClr val="tx1"/>
            </a:solidFill>
            <a:round/>
            <a:headEnd/>
            <a:tailEnd/>
          </a:ln>
        </p:spPr>
        <p:txBody>
          <a:bodyPr anchor="ctr"/>
          <a:lstStyle/>
          <a:p>
            <a:pPr algn="ctr" defTabSz="449263">
              <a:buClr>
                <a:srgbClr val="FFFFFF"/>
              </a:buClr>
              <a:buSzPct val="100000"/>
              <a:buFont typeface="Times New Roman" pitchFamily="18" charset="0"/>
              <a:buNone/>
            </a:pPr>
            <a:endParaRPr kumimoji="0" lang="en-US" sz="2400" b="1">
              <a:solidFill>
                <a:schemeClr val="bg1"/>
              </a:solidFill>
              <a:latin typeface="Times New Roman" pitchFamily="18" charset="0"/>
              <a:ea typeface="ＭＳ Ｐゴシック" pitchFamily="34" charset="-128"/>
            </a:endParaRPr>
          </a:p>
        </p:txBody>
      </p:sp>
      <p:sp>
        <p:nvSpPr>
          <p:cNvPr id="341043" name="Oval 5"/>
          <p:cNvSpPr>
            <a:spLocks noChangeArrowheads="1"/>
          </p:cNvSpPr>
          <p:nvPr/>
        </p:nvSpPr>
        <p:spPr bwMode="auto">
          <a:xfrm>
            <a:off x="3071813" y="4857750"/>
            <a:ext cx="1000125" cy="463550"/>
          </a:xfrm>
          <a:prstGeom prst="ellipse">
            <a:avLst/>
          </a:prstGeom>
          <a:solidFill>
            <a:srgbClr val="FF9900"/>
          </a:solidFill>
          <a:ln w="9360">
            <a:solidFill>
              <a:schemeClr val="tx1"/>
            </a:solidFill>
            <a:miter lim="800000"/>
            <a:headEnd/>
            <a:tailEnd/>
          </a:ln>
        </p:spPr>
        <p:txBody>
          <a:bodyPr wrap="none" lIns="90000" tIns="46800" rIns="90000" bIns="46800" anchor="ctr"/>
          <a:lstStyle/>
          <a:p>
            <a:pPr algn="ctr" defTabSz="449263">
              <a:lnSpc>
                <a:spcPts val="13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Fallen</a:t>
            </a:r>
          </a:p>
          <a:p>
            <a:pPr algn="ctr" defTabSz="449263">
              <a:lnSpc>
                <a:spcPts val="13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Person</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Line 5"/>
          <p:cNvSpPr>
            <a:spLocks noChangeShapeType="1"/>
          </p:cNvSpPr>
          <p:nvPr/>
        </p:nvSpPr>
        <p:spPr bwMode="auto">
          <a:xfrm flipV="1">
            <a:off x="5143500" y="2000250"/>
            <a:ext cx="774700" cy="517525"/>
          </a:xfrm>
          <a:prstGeom prst="line">
            <a:avLst/>
          </a:prstGeom>
          <a:noFill/>
          <a:ln w="28440">
            <a:solidFill>
              <a:schemeClr val="tx1"/>
            </a:solidFill>
            <a:miter lim="800000"/>
            <a:headEnd/>
            <a:tailEnd type="triangle" w="med" len="med"/>
          </a:ln>
        </p:spPr>
        <p:txBody>
          <a:bodyPr/>
          <a:lstStyle/>
          <a:p>
            <a:endParaRPr lang="en-US"/>
          </a:p>
        </p:txBody>
      </p:sp>
      <p:sp>
        <p:nvSpPr>
          <p:cNvPr id="342018" name="Line 6"/>
          <p:cNvSpPr>
            <a:spLocks noChangeShapeType="1"/>
          </p:cNvSpPr>
          <p:nvPr/>
        </p:nvSpPr>
        <p:spPr bwMode="auto">
          <a:xfrm flipH="1">
            <a:off x="5286375" y="2071688"/>
            <a:ext cx="804863" cy="504825"/>
          </a:xfrm>
          <a:prstGeom prst="line">
            <a:avLst/>
          </a:prstGeom>
          <a:noFill/>
          <a:ln w="28440">
            <a:solidFill>
              <a:schemeClr val="tx1"/>
            </a:solidFill>
            <a:miter lim="800000"/>
            <a:headEnd/>
            <a:tailEnd type="triangle" w="med" len="med"/>
          </a:ln>
        </p:spPr>
        <p:txBody>
          <a:bodyPr/>
          <a:lstStyle/>
          <a:p>
            <a:endParaRPr lang="en-US"/>
          </a:p>
        </p:txBody>
      </p:sp>
      <p:sp>
        <p:nvSpPr>
          <p:cNvPr id="342019" name="Text Box 1"/>
          <p:cNvSpPr txBox="1">
            <a:spLocks noChangeArrowheads="1"/>
          </p:cNvSpPr>
          <p:nvPr/>
        </p:nvSpPr>
        <p:spPr bwMode="auto">
          <a:xfrm>
            <a:off x="857250" y="4143375"/>
            <a:ext cx="7315200" cy="1362075"/>
          </a:xfrm>
          <a:prstGeom prst="rect">
            <a:avLst/>
          </a:prstGeom>
          <a:noFill/>
          <a:ln w="9525">
            <a:noFill/>
            <a:miter lim="800000"/>
            <a:headEnd/>
            <a:tailEnd/>
          </a:ln>
        </p:spPr>
        <p:txBody>
          <a:bodyPr lIns="90000" tIns="46800" rIns="90000" bIns="46800">
            <a:spAutoFit/>
          </a:bodyPr>
          <a:lstStyle/>
          <a:p>
            <a:pPr defTabSz="449263">
              <a:lnSpc>
                <a:spcPts val="2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u="sng">
                <a:latin typeface="Arial" charset="0"/>
                <a:ea typeface="ＭＳ Ｐゴシック" pitchFamily="34" charset="-128"/>
              </a:rPr>
              <a:t>Goodness and Evil act inside people to differing degrees. </a:t>
            </a:r>
          </a:p>
          <a:p>
            <a:pPr defTabSz="449263">
              <a:lnSpc>
                <a:spcPts val="2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In a fallen person, the basis for evil is a </a:t>
            </a:r>
            <a:r>
              <a:rPr kumimoji="0" lang="en-US" altLang="ko-KR" u="sng">
                <a:latin typeface="Arial" charset="0"/>
                <a:ea typeface="ＭＳ Ｐゴシック" pitchFamily="34" charset="-128"/>
              </a:rPr>
              <a:t>concluded and decisive element.</a:t>
            </a:r>
            <a:r>
              <a:rPr kumimoji="0" lang="en-US" altLang="ko-KR">
                <a:latin typeface="Arial" charset="0"/>
                <a:ea typeface="ＭＳ Ｐゴシック" pitchFamily="34" charset="-128"/>
              </a:rPr>
              <a:t> So it is easily invoked and manifested.</a:t>
            </a:r>
          </a:p>
          <a:p>
            <a:pPr defTabSz="449263">
              <a:lnSpc>
                <a:spcPts val="2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The basis of goodness is incomplete, however. So it has difficulty bearing fruit without the person making </a:t>
            </a:r>
            <a:r>
              <a:rPr kumimoji="0" lang="en-US" altLang="ko-KR" u="sng">
                <a:latin typeface="Arial" charset="0"/>
                <a:ea typeface="ＭＳ Ｐゴシック" pitchFamily="34" charset="-128"/>
              </a:rPr>
              <a:t>conscious effort</a:t>
            </a:r>
            <a:r>
              <a:rPr kumimoji="0" lang="en-US" altLang="ko-KR">
                <a:latin typeface="Arial" charset="0"/>
                <a:ea typeface="ＭＳ Ｐゴシック" pitchFamily="34" charset="-128"/>
              </a:rPr>
              <a:t> to stimulate it.</a:t>
            </a:r>
          </a:p>
        </p:txBody>
      </p:sp>
      <p:sp>
        <p:nvSpPr>
          <p:cNvPr id="2" name="Oval 2"/>
          <p:cNvSpPr>
            <a:spLocks noChangeArrowheads="1"/>
          </p:cNvSpPr>
          <p:nvPr/>
        </p:nvSpPr>
        <p:spPr bwMode="auto">
          <a:xfrm>
            <a:off x="3500438" y="2286000"/>
            <a:ext cx="1857375" cy="1112838"/>
          </a:xfrm>
          <a:prstGeom prst="ellipse">
            <a:avLst/>
          </a:prstGeom>
          <a:solidFill>
            <a:schemeClr val="accent3">
              <a:lumMod val="75000"/>
            </a:schemeClr>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800" dirty="0">
                <a:solidFill>
                  <a:srgbClr val="EE282D"/>
                </a:solidFill>
                <a:latin typeface="Arial" charset="0"/>
                <a:ea typeface="ＭＳ Ｐゴシック" pitchFamily="34" charset="-128"/>
              </a:rPr>
              <a:t>  </a:t>
            </a:r>
            <a:r>
              <a:rPr kumimoji="0" lang="en-US" altLang="ko-KR" sz="2400" dirty="0">
                <a:solidFill>
                  <a:srgbClr val="EE282D"/>
                </a:solidFill>
                <a:latin typeface="Arial" charset="0"/>
                <a:ea typeface="ＭＳ Ｐゴシック" pitchFamily="34" charset="-128"/>
              </a:rPr>
              <a:t>Evil</a:t>
            </a:r>
            <a:r>
              <a:rPr kumimoji="0" lang="en-US" sz="2800" dirty="0">
                <a:latin typeface="Arial" charset="0"/>
                <a:ea typeface="ＭＳ Ｐゴシック" pitchFamily="34" charset="-128"/>
              </a:rPr>
              <a:t>   </a:t>
            </a:r>
            <a:r>
              <a:rPr kumimoji="0" lang="en-US" altLang="ko-KR" sz="2400" dirty="0">
                <a:solidFill>
                  <a:srgbClr val="265AA9"/>
                </a:solidFill>
                <a:latin typeface="Arial" charset="0"/>
                <a:ea typeface="ＭＳ Ｐゴシック" pitchFamily="34" charset="-128"/>
              </a:rPr>
              <a:t>Good</a:t>
            </a:r>
          </a:p>
        </p:txBody>
      </p:sp>
      <p:sp>
        <p:nvSpPr>
          <p:cNvPr id="342021" name="Oval 3"/>
          <p:cNvSpPr>
            <a:spLocks noChangeArrowheads="1"/>
          </p:cNvSpPr>
          <p:nvPr/>
        </p:nvSpPr>
        <p:spPr bwMode="auto">
          <a:xfrm>
            <a:off x="5857875" y="1357313"/>
            <a:ext cx="828675" cy="828675"/>
          </a:xfrm>
          <a:prstGeom prst="ellipse">
            <a:avLst/>
          </a:prstGeom>
          <a:solidFill>
            <a:srgbClr val="FFFF00"/>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God</a:t>
            </a:r>
          </a:p>
        </p:txBody>
      </p:sp>
      <p:sp>
        <p:nvSpPr>
          <p:cNvPr id="342022" name="Oval 4"/>
          <p:cNvSpPr>
            <a:spLocks noChangeArrowheads="1"/>
          </p:cNvSpPr>
          <p:nvPr/>
        </p:nvSpPr>
        <p:spPr bwMode="auto">
          <a:xfrm>
            <a:off x="2357438" y="1500188"/>
            <a:ext cx="828675" cy="828675"/>
          </a:xfrm>
          <a:prstGeom prst="ellipse">
            <a:avLst/>
          </a:prstGeom>
          <a:solidFill>
            <a:srgbClr val="FF0000"/>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Satan</a:t>
            </a:r>
          </a:p>
        </p:txBody>
      </p:sp>
      <p:sp>
        <p:nvSpPr>
          <p:cNvPr id="342023" name="Rectangle 7"/>
          <p:cNvSpPr>
            <a:spLocks noChangeArrowheads="1"/>
          </p:cNvSpPr>
          <p:nvPr/>
        </p:nvSpPr>
        <p:spPr bwMode="auto">
          <a:xfrm>
            <a:off x="642938" y="714375"/>
            <a:ext cx="5389562" cy="4572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（２）</a:t>
            </a:r>
            <a:r>
              <a:rPr kumimoji="0" lang="en-US" altLang="ko-KR" sz="2400">
                <a:latin typeface="Arial" charset="0"/>
                <a:ea typeface="ＭＳ Ｐゴシック" pitchFamily="34" charset="-128"/>
              </a:rPr>
              <a:t>Embodiment of Goodness and Evil</a:t>
            </a:r>
          </a:p>
        </p:txBody>
      </p:sp>
      <p:sp>
        <p:nvSpPr>
          <p:cNvPr id="342024" name="Rectangle 8"/>
          <p:cNvSpPr>
            <a:spLocks noChangeArrowheads="1"/>
          </p:cNvSpPr>
          <p:nvPr/>
        </p:nvSpPr>
        <p:spPr bwMode="auto">
          <a:xfrm>
            <a:off x="2987675" y="3357563"/>
            <a:ext cx="2946400" cy="4572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Fallen Human Being</a:t>
            </a:r>
          </a:p>
        </p:txBody>
      </p:sp>
      <p:sp>
        <p:nvSpPr>
          <p:cNvPr id="342025" name="Freeform 9"/>
          <p:cNvSpPr>
            <a:spLocks noChangeArrowheads="1"/>
          </p:cNvSpPr>
          <p:nvPr/>
        </p:nvSpPr>
        <p:spPr bwMode="auto">
          <a:xfrm>
            <a:off x="4357688" y="2286000"/>
            <a:ext cx="142875" cy="1112838"/>
          </a:xfrm>
          <a:custGeom>
            <a:avLst/>
            <a:gdLst>
              <a:gd name="T0" fmla="*/ 0 w 151"/>
              <a:gd name="T1" fmla="*/ 2147483647 h 635"/>
              <a:gd name="T2" fmla="*/ 2147483647 w 151"/>
              <a:gd name="T3" fmla="*/ 2147483647 h 635"/>
              <a:gd name="T4" fmla="*/ 2147483647 w 151"/>
              <a:gd name="T5" fmla="*/ 2147483647 h 635"/>
              <a:gd name="T6" fmla="*/ 2147483647 w 151"/>
              <a:gd name="T7" fmla="*/ 2147483647 h 635"/>
              <a:gd name="T8" fmla="*/ 2147483647 w 151"/>
              <a:gd name="T9" fmla="*/ 2147483647 h 635"/>
              <a:gd name="T10" fmla="*/ 2147483647 w 151"/>
              <a:gd name="T11" fmla="*/ 2147483647 h 635"/>
              <a:gd name="T12" fmla="*/ 2147483647 w 151"/>
              <a:gd name="T13" fmla="*/ 0 h 635"/>
              <a:gd name="T14" fmla="*/ 0 60000 65536"/>
              <a:gd name="T15" fmla="*/ 0 60000 65536"/>
              <a:gd name="T16" fmla="*/ 0 60000 65536"/>
              <a:gd name="T17" fmla="*/ 0 60000 65536"/>
              <a:gd name="T18" fmla="*/ 0 60000 65536"/>
              <a:gd name="T19" fmla="*/ 0 60000 65536"/>
              <a:gd name="T20" fmla="*/ 0 60000 65536"/>
              <a:gd name="T21" fmla="*/ 0 w 151"/>
              <a:gd name="T22" fmla="*/ 0 h 635"/>
              <a:gd name="T23" fmla="*/ 151 w 151"/>
              <a:gd name="T24" fmla="*/ 635 h 6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 h="635">
                <a:moveTo>
                  <a:pt x="0" y="635"/>
                </a:moveTo>
                <a:cubicBezTo>
                  <a:pt x="60" y="604"/>
                  <a:pt x="121" y="574"/>
                  <a:pt x="136" y="544"/>
                </a:cubicBezTo>
                <a:cubicBezTo>
                  <a:pt x="151" y="514"/>
                  <a:pt x="91" y="491"/>
                  <a:pt x="91" y="453"/>
                </a:cubicBezTo>
                <a:cubicBezTo>
                  <a:pt x="91" y="415"/>
                  <a:pt x="136" y="355"/>
                  <a:pt x="136" y="317"/>
                </a:cubicBezTo>
                <a:cubicBezTo>
                  <a:pt x="136" y="279"/>
                  <a:pt x="91" y="265"/>
                  <a:pt x="91" y="227"/>
                </a:cubicBezTo>
                <a:cubicBezTo>
                  <a:pt x="91" y="189"/>
                  <a:pt x="136" y="129"/>
                  <a:pt x="136" y="91"/>
                </a:cubicBezTo>
                <a:cubicBezTo>
                  <a:pt x="136" y="53"/>
                  <a:pt x="98" y="23"/>
                  <a:pt x="91" y="0"/>
                </a:cubicBezTo>
              </a:path>
            </a:pathLst>
          </a:custGeom>
          <a:noFill/>
          <a:ln w="38160">
            <a:solidFill>
              <a:schemeClr val="tx1"/>
            </a:solidFill>
            <a:round/>
            <a:headEnd/>
            <a:tailEnd/>
          </a:ln>
        </p:spPr>
        <p:txBody>
          <a:bodyPr wrap="none" anchor="ctr"/>
          <a:lstStyle/>
          <a:p>
            <a:endParaRPr lang="en-US"/>
          </a:p>
        </p:txBody>
      </p:sp>
      <p:grpSp>
        <p:nvGrpSpPr>
          <p:cNvPr id="342026" name="Group 10"/>
          <p:cNvGrpSpPr>
            <a:grpSpLocks/>
          </p:cNvGrpSpPr>
          <p:nvPr/>
        </p:nvGrpSpPr>
        <p:grpSpPr bwMode="auto">
          <a:xfrm>
            <a:off x="3000375" y="2143125"/>
            <a:ext cx="649288" cy="503238"/>
            <a:chOff x="1553" y="991"/>
            <a:chExt cx="409" cy="317"/>
          </a:xfrm>
        </p:grpSpPr>
        <p:sp>
          <p:nvSpPr>
            <p:cNvPr id="342027" name="Freeform 11"/>
            <p:cNvSpPr>
              <a:spLocks/>
            </p:cNvSpPr>
            <p:nvPr/>
          </p:nvSpPr>
          <p:spPr bwMode="auto">
            <a:xfrm rot="360000">
              <a:off x="1563" y="1100"/>
              <a:ext cx="329" cy="192"/>
            </a:xfrm>
            <a:custGeom>
              <a:avLst/>
              <a:gdLst>
                <a:gd name="T0" fmla="*/ 0 w 329"/>
                <a:gd name="T1" fmla="*/ 0 h 192"/>
                <a:gd name="T2" fmla="*/ 100 w 329"/>
                <a:gd name="T3" fmla="*/ 73 h 192"/>
                <a:gd name="T4" fmla="*/ 173 w 329"/>
                <a:gd name="T5" fmla="*/ 101 h 192"/>
                <a:gd name="T6" fmla="*/ 292 w 329"/>
                <a:gd name="T7" fmla="*/ 128 h 192"/>
                <a:gd name="T8" fmla="*/ 329 w 329"/>
                <a:gd name="T9" fmla="*/ 192 h 192"/>
                <a:gd name="T10" fmla="*/ 0 60000 65536"/>
                <a:gd name="T11" fmla="*/ 0 60000 65536"/>
                <a:gd name="T12" fmla="*/ 0 60000 65536"/>
                <a:gd name="T13" fmla="*/ 0 60000 65536"/>
                <a:gd name="T14" fmla="*/ 0 60000 65536"/>
                <a:gd name="T15" fmla="*/ 0 w 329"/>
                <a:gd name="T16" fmla="*/ 0 h 192"/>
                <a:gd name="T17" fmla="*/ 329 w 329"/>
                <a:gd name="T18" fmla="*/ 192 h 192"/>
              </a:gdLst>
              <a:ahLst/>
              <a:cxnLst>
                <a:cxn ang="T10">
                  <a:pos x="T0" y="T1"/>
                </a:cxn>
                <a:cxn ang="T11">
                  <a:pos x="T2" y="T3"/>
                </a:cxn>
                <a:cxn ang="T12">
                  <a:pos x="T4" y="T5"/>
                </a:cxn>
                <a:cxn ang="T13">
                  <a:pos x="T6" y="T7"/>
                </a:cxn>
                <a:cxn ang="T14">
                  <a:pos x="T8" y="T9"/>
                </a:cxn>
              </a:cxnLst>
              <a:rect l="T15" t="T16" r="T17" b="T18"/>
              <a:pathLst>
                <a:path w="329" h="192">
                  <a:moveTo>
                    <a:pt x="0" y="0"/>
                  </a:moveTo>
                  <a:cubicBezTo>
                    <a:pt x="36" y="46"/>
                    <a:pt x="46" y="59"/>
                    <a:pt x="100" y="73"/>
                  </a:cubicBezTo>
                  <a:cubicBezTo>
                    <a:pt x="143" y="59"/>
                    <a:pt x="144" y="70"/>
                    <a:pt x="173" y="101"/>
                  </a:cubicBezTo>
                  <a:cubicBezTo>
                    <a:pt x="196" y="169"/>
                    <a:pt x="213" y="144"/>
                    <a:pt x="292" y="128"/>
                  </a:cubicBezTo>
                  <a:cubicBezTo>
                    <a:pt x="297" y="151"/>
                    <a:pt x="295" y="192"/>
                    <a:pt x="329" y="192"/>
                  </a:cubicBezTo>
                </a:path>
              </a:pathLst>
            </a:custGeom>
            <a:noFill/>
            <a:ln w="28440">
              <a:solidFill>
                <a:srgbClr val="FF0000"/>
              </a:solidFill>
              <a:round/>
              <a:headEnd/>
              <a:tailEnd type="triangle" w="med" len="med"/>
            </a:ln>
          </p:spPr>
          <p:txBody>
            <a:bodyPr wrap="none" anchor="ctr"/>
            <a:lstStyle/>
            <a:p>
              <a:endParaRPr lang="en-US"/>
            </a:p>
          </p:txBody>
        </p:sp>
        <p:sp>
          <p:nvSpPr>
            <p:cNvPr id="342028" name="Freeform 12"/>
            <p:cNvSpPr>
              <a:spLocks/>
            </p:cNvSpPr>
            <p:nvPr/>
          </p:nvSpPr>
          <p:spPr bwMode="auto">
            <a:xfrm rot="-10440000">
              <a:off x="1626" y="1008"/>
              <a:ext cx="329" cy="192"/>
            </a:xfrm>
            <a:custGeom>
              <a:avLst/>
              <a:gdLst>
                <a:gd name="T0" fmla="*/ 0 w 329"/>
                <a:gd name="T1" fmla="*/ 0 h 192"/>
                <a:gd name="T2" fmla="*/ 100 w 329"/>
                <a:gd name="T3" fmla="*/ 73 h 192"/>
                <a:gd name="T4" fmla="*/ 173 w 329"/>
                <a:gd name="T5" fmla="*/ 101 h 192"/>
                <a:gd name="T6" fmla="*/ 292 w 329"/>
                <a:gd name="T7" fmla="*/ 128 h 192"/>
                <a:gd name="T8" fmla="*/ 329 w 329"/>
                <a:gd name="T9" fmla="*/ 192 h 192"/>
                <a:gd name="T10" fmla="*/ 0 60000 65536"/>
                <a:gd name="T11" fmla="*/ 0 60000 65536"/>
                <a:gd name="T12" fmla="*/ 0 60000 65536"/>
                <a:gd name="T13" fmla="*/ 0 60000 65536"/>
                <a:gd name="T14" fmla="*/ 0 60000 65536"/>
                <a:gd name="T15" fmla="*/ 0 w 329"/>
                <a:gd name="T16" fmla="*/ 0 h 192"/>
                <a:gd name="T17" fmla="*/ 329 w 329"/>
                <a:gd name="T18" fmla="*/ 192 h 192"/>
              </a:gdLst>
              <a:ahLst/>
              <a:cxnLst>
                <a:cxn ang="T10">
                  <a:pos x="T0" y="T1"/>
                </a:cxn>
                <a:cxn ang="T11">
                  <a:pos x="T2" y="T3"/>
                </a:cxn>
                <a:cxn ang="T12">
                  <a:pos x="T4" y="T5"/>
                </a:cxn>
                <a:cxn ang="T13">
                  <a:pos x="T6" y="T7"/>
                </a:cxn>
                <a:cxn ang="T14">
                  <a:pos x="T8" y="T9"/>
                </a:cxn>
              </a:cxnLst>
              <a:rect l="T15" t="T16" r="T17" b="T18"/>
              <a:pathLst>
                <a:path w="329" h="192">
                  <a:moveTo>
                    <a:pt x="0" y="0"/>
                  </a:moveTo>
                  <a:cubicBezTo>
                    <a:pt x="36" y="46"/>
                    <a:pt x="46" y="59"/>
                    <a:pt x="100" y="73"/>
                  </a:cubicBezTo>
                  <a:cubicBezTo>
                    <a:pt x="143" y="59"/>
                    <a:pt x="144" y="70"/>
                    <a:pt x="173" y="101"/>
                  </a:cubicBezTo>
                  <a:cubicBezTo>
                    <a:pt x="196" y="169"/>
                    <a:pt x="213" y="144"/>
                    <a:pt x="292" y="128"/>
                  </a:cubicBezTo>
                  <a:cubicBezTo>
                    <a:pt x="297" y="151"/>
                    <a:pt x="295" y="192"/>
                    <a:pt x="329" y="192"/>
                  </a:cubicBezTo>
                </a:path>
              </a:pathLst>
            </a:custGeom>
            <a:noFill/>
            <a:ln w="28440">
              <a:solidFill>
                <a:srgbClr val="FF0000"/>
              </a:solidFill>
              <a:round/>
              <a:headEnd/>
              <a:tailEnd type="triangle" w="med" len="med"/>
            </a:ln>
          </p:spPr>
          <p:txBody>
            <a:bodyPr wrap="none" anchor="ctr"/>
            <a:lstStyle/>
            <a:p>
              <a:endParaRPr lang="en-US"/>
            </a:p>
          </p:txBody>
        </p:sp>
      </p:gr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1"/>
          <p:cNvSpPr>
            <a:spLocks noChangeArrowheads="1"/>
          </p:cNvSpPr>
          <p:nvPr/>
        </p:nvSpPr>
        <p:spPr bwMode="auto">
          <a:xfrm>
            <a:off x="376238" y="465138"/>
            <a:ext cx="5780087" cy="457200"/>
          </a:xfrm>
          <a:prstGeom prst="rect">
            <a:avLst/>
          </a:prstGeom>
          <a:noFill/>
          <a:ln w="9525">
            <a:noFill/>
            <a:miter lim="800000"/>
            <a:headEnd/>
            <a:tailEnd/>
          </a:ln>
        </p:spPr>
        <p:txBody>
          <a:bodyPr lIns="90000" tIns="46800" rIns="90000" bIns="46800">
            <a:spAutoFit/>
          </a:bodyPr>
          <a:lstStyle/>
          <a:p>
            <a:pPr defTabSz="449263">
              <a:spcBef>
                <a:spcPts val="17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（３）</a:t>
            </a:r>
            <a:r>
              <a:rPr kumimoji="0" lang="en-US" altLang="ko-KR" sz="2400">
                <a:latin typeface="Arial" charset="0"/>
                <a:ea typeface="ＭＳ Ｐゴシック" pitchFamily="34" charset="-128"/>
              </a:rPr>
              <a:t>Restoration of Fallen Human Beings</a:t>
            </a:r>
          </a:p>
        </p:txBody>
      </p:sp>
      <p:sp>
        <p:nvSpPr>
          <p:cNvPr id="343042" name="Text Box 2"/>
          <p:cNvSpPr txBox="1">
            <a:spLocks noChangeArrowheads="1"/>
          </p:cNvSpPr>
          <p:nvPr/>
        </p:nvSpPr>
        <p:spPr bwMode="auto">
          <a:xfrm>
            <a:off x="571500" y="3929063"/>
            <a:ext cx="8358188" cy="2236787"/>
          </a:xfrm>
          <a:prstGeom prst="rect">
            <a:avLst/>
          </a:prstGeom>
          <a:noFill/>
          <a:ln w="9525">
            <a:noFill/>
            <a:miter lim="800000"/>
            <a:headEnd/>
            <a:tailEnd/>
          </a:ln>
        </p:spPr>
        <p:txBody>
          <a:bodyPr lIns="90000" tIns="46800" rIns="90000" bIns="46800">
            <a:spAutoFit/>
          </a:bodyPr>
          <a:lstStyle/>
          <a:p>
            <a:pPr lvl="1" defTabSz="449263">
              <a:lnSpc>
                <a:spcPct val="125000"/>
              </a:lnSpc>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600">
                <a:latin typeface="Arial" charset="0"/>
                <a:ea typeface="ＭＳ Ｐゴシック" pitchFamily="34" charset="-128"/>
              </a:rPr>
              <a:t>① Through the Course of Separation from Satan </a:t>
            </a:r>
          </a:p>
          <a:p>
            <a:pPr lvl="1" defTabSz="449263">
              <a:lnSpc>
                <a:spcPct val="125000"/>
              </a:lnSpc>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600">
                <a:latin typeface="Arial" charset="0"/>
                <a:ea typeface="ＭＳ Ｐゴシック" pitchFamily="34" charset="-128"/>
              </a:rPr>
              <a:t>② On the Foundation of having been restored to the</a:t>
            </a:r>
          </a:p>
          <a:p>
            <a:pPr lvl="1" defTabSz="449263">
              <a:lnSpc>
                <a:spcPct val="125000"/>
              </a:lnSpc>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600">
                <a:latin typeface="Arial" charset="0"/>
                <a:ea typeface="ＭＳ Ｐゴシック" pitchFamily="34" charset="-128"/>
              </a:rPr>
              <a:t>    completion level of the growth stage</a:t>
            </a:r>
          </a:p>
          <a:p>
            <a:pPr lvl="1" defTabSz="449263">
              <a:lnSpc>
                <a:spcPct val="125000"/>
              </a:lnSpc>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600">
                <a:latin typeface="Arial" charset="0"/>
                <a:ea typeface="ＭＳ Ｐゴシック" pitchFamily="34" charset="-128"/>
              </a:rPr>
              <a:t>③ Restored to the position before the Fall by receiving the Messiah </a:t>
            </a:r>
          </a:p>
          <a:p>
            <a:pPr lvl="1" defTabSz="449263">
              <a:lnSpc>
                <a:spcPct val="125000"/>
              </a:lnSpc>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600">
                <a:latin typeface="Arial" charset="0"/>
                <a:ea typeface="ＭＳ Ｐゴシック" pitchFamily="34" charset="-128"/>
              </a:rPr>
              <a:t>    and being reborn (removal of original sin)</a:t>
            </a:r>
          </a:p>
          <a:p>
            <a:pPr lvl="1" defTabSz="449263">
              <a:lnSpc>
                <a:spcPct val="125000"/>
              </a:lnSpc>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600">
                <a:latin typeface="Arial" charset="0"/>
                <a:ea typeface="ＭＳ Ｐゴシック" pitchFamily="34" charset="-128"/>
              </a:rPr>
              <a:t>④ Become a Perfected Self by following (serving) the Messiah (True 	Parents) and </a:t>
            </a:r>
          </a:p>
          <a:p>
            <a:pPr lvl="1" defTabSz="449263">
              <a:lnSpc>
                <a:spcPct val="125000"/>
              </a:lnSpc>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600">
                <a:latin typeface="Arial" charset="0"/>
                <a:ea typeface="ＭＳ Ｐゴシック" pitchFamily="34" charset="-128"/>
              </a:rPr>
              <a:t>    achieving further perfection of growth (perfection of heart).</a:t>
            </a:r>
          </a:p>
        </p:txBody>
      </p:sp>
      <p:sp>
        <p:nvSpPr>
          <p:cNvPr id="343043" name="Text Box 25"/>
          <p:cNvSpPr txBox="1">
            <a:spLocks noChangeArrowheads="1"/>
          </p:cNvSpPr>
          <p:nvPr/>
        </p:nvSpPr>
        <p:spPr bwMode="auto">
          <a:xfrm>
            <a:off x="6357938" y="2571750"/>
            <a:ext cx="2339975" cy="600075"/>
          </a:xfrm>
          <a:prstGeom prst="rect">
            <a:avLst/>
          </a:prstGeom>
          <a:noFill/>
          <a:ln w="9525">
            <a:noFill/>
            <a:miter lim="800000"/>
            <a:headEnd/>
            <a:tailEnd/>
          </a:ln>
        </p:spPr>
        <p:txBody>
          <a:bodyPr wrap="none" lIns="90000" tIns="46800" rIns="90000" bIns="46800">
            <a:spAutoFit/>
          </a:bodyPr>
          <a:lstStyle/>
          <a:p>
            <a:pP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Course of Separation</a:t>
            </a:r>
          </a:p>
          <a:p>
            <a:pP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From Satan</a:t>
            </a:r>
          </a:p>
        </p:txBody>
      </p:sp>
      <p:sp>
        <p:nvSpPr>
          <p:cNvPr id="343044" name="AutoShape 26"/>
          <p:cNvSpPr>
            <a:spLocks/>
          </p:cNvSpPr>
          <p:nvPr/>
        </p:nvSpPr>
        <p:spPr bwMode="auto">
          <a:xfrm>
            <a:off x="6156325" y="2060575"/>
            <a:ext cx="157163" cy="1536700"/>
          </a:xfrm>
          <a:prstGeom prst="rightBrace">
            <a:avLst>
              <a:gd name="adj1" fmla="val 81481"/>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43045" name="Line 1"/>
          <p:cNvSpPr>
            <a:spLocks noChangeShapeType="1"/>
          </p:cNvSpPr>
          <p:nvPr/>
        </p:nvSpPr>
        <p:spPr bwMode="auto">
          <a:xfrm>
            <a:off x="1281113" y="1555750"/>
            <a:ext cx="4724400" cy="1588"/>
          </a:xfrm>
          <a:prstGeom prst="line">
            <a:avLst/>
          </a:prstGeom>
          <a:noFill/>
          <a:ln w="28440">
            <a:solidFill>
              <a:schemeClr val="tx1"/>
            </a:solidFill>
            <a:miter lim="800000"/>
            <a:headEnd/>
            <a:tailEnd/>
          </a:ln>
        </p:spPr>
        <p:txBody>
          <a:bodyPr/>
          <a:lstStyle/>
          <a:p>
            <a:endParaRPr lang="en-US"/>
          </a:p>
        </p:txBody>
      </p:sp>
      <p:sp>
        <p:nvSpPr>
          <p:cNvPr id="343046" name="Line 2"/>
          <p:cNvSpPr>
            <a:spLocks noChangeShapeType="1"/>
          </p:cNvSpPr>
          <p:nvPr/>
        </p:nvSpPr>
        <p:spPr bwMode="auto">
          <a:xfrm>
            <a:off x="1266825" y="1997075"/>
            <a:ext cx="4724400" cy="1588"/>
          </a:xfrm>
          <a:prstGeom prst="line">
            <a:avLst/>
          </a:prstGeom>
          <a:noFill/>
          <a:ln w="19080">
            <a:solidFill>
              <a:schemeClr val="tx1"/>
            </a:solidFill>
            <a:miter lim="800000"/>
            <a:headEnd/>
            <a:tailEnd/>
          </a:ln>
        </p:spPr>
        <p:txBody>
          <a:bodyPr/>
          <a:lstStyle/>
          <a:p>
            <a:endParaRPr lang="en-US"/>
          </a:p>
        </p:txBody>
      </p:sp>
      <p:sp>
        <p:nvSpPr>
          <p:cNvPr id="343047" name="Line 3"/>
          <p:cNvSpPr>
            <a:spLocks noChangeShapeType="1"/>
          </p:cNvSpPr>
          <p:nvPr/>
        </p:nvSpPr>
        <p:spPr bwMode="auto">
          <a:xfrm>
            <a:off x="1281113" y="2484438"/>
            <a:ext cx="3733800" cy="1587"/>
          </a:xfrm>
          <a:prstGeom prst="line">
            <a:avLst/>
          </a:prstGeom>
          <a:noFill/>
          <a:ln w="19080">
            <a:solidFill>
              <a:schemeClr val="tx1"/>
            </a:solidFill>
            <a:miter lim="800000"/>
            <a:headEnd/>
            <a:tailEnd/>
          </a:ln>
        </p:spPr>
        <p:txBody>
          <a:bodyPr/>
          <a:lstStyle/>
          <a:p>
            <a:endParaRPr lang="en-US"/>
          </a:p>
        </p:txBody>
      </p:sp>
      <p:sp>
        <p:nvSpPr>
          <p:cNvPr id="343048" name="Line 4"/>
          <p:cNvSpPr>
            <a:spLocks noChangeShapeType="1"/>
          </p:cNvSpPr>
          <p:nvPr/>
        </p:nvSpPr>
        <p:spPr bwMode="auto">
          <a:xfrm>
            <a:off x="1266825" y="3043238"/>
            <a:ext cx="4724400" cy="1587"/>
          </a:xfrm>
          <a:prstGeom prst="line">
            <a:avLst/>
          </a:prstGeom>
          <a:noFill/>
          <a:ln w="28440">
            <a:solidFill>
              <a:schemeClr val="tx1"/>
            </a:solidFill>
            <a:miter lim="800000"/>
            <a:headEnd/>
            <a:tailEnd/>
          </a:ln>
        </p:spPr>
        <p:txBody>
          <a:bodyPr/>
          <a:lstStyle/>
          <a:p>
            <a:endParaRPr lang="en-US"/>
          </a:p>
        </p:txBody>
      </p:sp>
      <p:sp>
        <p:nvSpPr>
          <p:cNvPr id="343049" name="Text Box 6"/>
          <p:cNvSpPr txBox="1">
            <a:spLocks noChangeArrowheads="1"/>
          </p:cNvSpPr>
          <p:nvPr/>
        </p:nvSpPr>
        <p:spPr bwMode="auto">
          <a:xfrm>
            <a:off x="1138238" y="2627313"/>
            <a:ext cx="977900"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Formation</a:t>
            </a:r>
          </a:p>
        </p:txBody>
      </p:sp>
      <p:sp>
        <p:nvSpPr>
          <p:cNvPr id="343050" name="Text Box 7"/>
          <p:cNvSpPr txBox="1">
            <a:spLocks noChangeArrowheads="1"/>
          </p:cNvSpPr>
          <p:nvPr/>
        </p:nvSpPr>
        <p:spPr bwMode="auto">
          <a:xfrm>
            <a:off x="1423988" y="2055813"/>
            <a:ext cx="752475"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Growth</a:t>
            </a:r>
          </a:p>
        </p:txBody>
      </p:sp>
      <p:sp>
        <p:nvSpPr>
          <p:cNvPr id="343051" name="Text Box 8"/>
          <p:cNvSpPr txBox="1">
            <a:spLocks noChangeArrowheads="1"/>
          </p:cNvSpPr>
          <p:nvPr/>
        </p:nvSpPr>
        <p:spPr bwMode="auto">
          <a:xfrm>
            <a:off x="1077913" y="1627188"/>
            <a:ext cx="1077912"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Completion</a:t>
            </a:r>
          </a:p>
        </p:txBody>
      </p:sp>
      <p:sp>
        <p:nvSpPr>
          <p:cNvPr id="343052" name="Oval 9"/>
          <p:cNvSpPr>
            <a:spLocks noChangeArrowheads="1"/>
          </p:cNvSpPr>
          <p:nvPr/>
        </p:nvSpPr>
        <p:spPr bwMode="auto">
          <a:xfrm>
            <a:off x="1995488" y="1055688"/>
            <a:ext cx="758825" cy="390525"/>
          </a:xfrm>
          <a:prstGeom prst="ellipse">
            <a:avLst/>
          </a:prstGeom>
          <a:solidFill>
            <a:srgbClr val="63CAD8"/>
          </a:solidFill>
          <a:ln w="9360">
            <a:solidFill>
              <a:schemeClr val="tx1"/>
            </a:solidFill>
            <a:miter lim="800000"/>
            <a:headEnd/>
            <a:tailEnd/>
          </a:ln>
        </p:spPr>
        <p:txBody>
          <a:bodyPr wrap="none" lIns="90000" tIns="46800" rIns="90000" bIns="46800" anchor="ctr"/>
          <a:lstStyle/>
          <a:p>
            <a:pPr algn="ct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Perfected</a:t>
            </a:r>
          </a:p>
          <a:p>
            <a:pPr algn="ct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Person</a:t>
            </a:r>
          </a:p>
        </p:txBody>
      </p:sp>
      <p:sp>
        <p:nvSpPr>
          <p:cNvPr id="343053" name="Text Box 19"/>
          <p:cNvSpPr txBox="1">
            <a:spLocks noChangeArrowheads="1"/>
          </p:cNvSpPr>
          <p:nvPr/>
        </p:nvSpPr>
        <p:spPr bwMode="auto">
          <a:xfrm>
            <a:off x="2566988" y="1627188"/>
            <a:ext cx="3389312" cy="4286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100">
                <a:solidFill>
                  <a:srgbClr val="CC0000"/>
                </a:solidFill>
                <a:latin typeface="Arial" charset="0"/>
                <a:ea typeface="ＭＳ Ｐゴシック" pitchFamily="34" charset="-128"/>
              </a:rPr>
              <a:t>（</a:t>
            </a:r>
            <a:r>
              <a:rPr kumimoji="0" lang="en-US" altLang="ko-KR" sz="1100">
                <a:solidFill>
                  <a:srgbClr val="CC0000"/>
                </a:solidFill>
                <a:latin typeface="Arial" charset="0"/>
                <a:ea typeface="ＭＳ Ｐゴシック" pitchFamily="34" charset="-128"/>
              </a:rPr>
              <a:t>Restored)                       </a:t>
            </a:r>
            <a:r>
              <a:rPr kumimoji="0" lang="en-US" altLang="ko-KR" sz="1100">
                <a:latin typeface="Arial" charset="0"/>
                <a:ea typeface="ＭＳ Ｐゴシック" pitchFamily="34" charset="-128"/>
              </a:rPr>
              <a:t>Rebirth (Removal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 	                              of Original Sin</a:t>
            </a:r>
            <a:r>
              <a:rPr kumimoji="0" lang="en-US" sz="1100">
                <a:latin typeface="Arial" charset="0"/>
                <a:ea typeface="ＭＳ Ｐゴシック" pitchFamily="34" charset="-128"/>
              </a:rPr>
              <a:t>）＝</a:t>
            </a:r>
            <a:r>
              <a:rPr kumimoji="0" lang="en-US" altLang="ko-KR" sz="1100">
                <a:latin typeface="Arial" charset="0"/>
                <a:ea typeface="ＭＳ Ｐゴシック" pitchFamily="34" charset="-128"/>
              </a:rPr>
              <a:t>Blessing</a:t>
            </a:r>
          </a:p>
        </p:txBody>
      </p:sp>
      <p:sp>
        <p:nvSpPr>
          <p:cNvPr id="343054" name="Line 26"/>
          <p:cNvSpPr>
            <a:spLocks noChangeShapeType="1"/>
          </p:cNvSpPr>
          <p:nvPr/>
        </p:nvSpPr>
        <p:spPr bwMode="auto">
          <a:xfrm flipV="1">
            <a:off x="2170113" y="1970088"/>
            <a:ext cx="1587" cy="1079500"/>
          </a:xfrm>
          <a:prstGeom prst="line">
            <a:avLst/>
          </a:prstGeom>
          <a:noFill/>
          <a:ln w="57240">
            <a:solidFill>
              <a:schemeClr val="tx1"/>
            </a:solidFill>
            <a:miter lim="800000"/>
            <a:headEnd/>
            <a:tailEnd type="triangle" w="med" len="med"/>
          </a:ln>
        </p:spPr>
        <p:txBody>
          <a:bodyPr/>
          <a:lstStyle/>
          <a:p>
            <a:endParaRPr lang="en-US"/>
          </a:p>
        </p:txBody>
      </p:sp>
      <p:sp>
        <p:nvSpPr>
          <p:cNvPr id="343055" name="Line 27"/>
          <p:cNvSpPr>
            <a:spLocks noChangeShapeType="1"/>
          </p:cNvSpPr>
          <p:nvPr/>
        </p:nvSpPr>
        <p:spPr bwMode="auto">
          <a:xfrm flipV="1">
            <a:off x="2474913" y="1970088"/>
            <a:ext cx="1587" cy="1079500"/>
          </a:xfrm>
          <a:prstGeom prst="line">
            <a:avLst/>
          </a:prstGeom>
          <a:noFill/>
          <a:ln w="57240">
            <a:solidFill>
              <a:schemeClr val="tx1"/>
            </a:solidFill>
            <a:miter lim="800000"/>
            <a:headEnd/>
            <a:tailEnd type="triangle" w="med" len="med"/>
          </a:ln>
        </p:spPr>
        <p:txBody>
          <a:bodyPr/>
          <a:lstStyle/>
          <a:p>
            <a:endParaRPr lang="en-US"/>
          </a:p>
        </p:txBody>
      </p:sp>
      <p:sp>
        <p:nvSpPr>
          <p:cNvPr id="343056" name="Line 28"/>
          <p:cNvSpPr>
            <a:spLocks noChangeShapeType="1"/>
          </p:cNvSpPr>
          <p:nvPr/>
        </p:nvSpPr>
        <p:spPr bwMode="auto">
          <a:xfrm flipV="1">
            <a:off x="2170113" y="1436688"/>
            <a:ext cx="1587" cy="546100"/>
          </a:xfrm>
          <a:prstGeom prst="line">
            <a:avLst/>
          </a:prstGeom>
          <a:noFill/>
          <a:ln w="57240">
            <a:solidFill>
              <a:schemeClr val="tx1"/>
            </a:solidFill>
            <a:prstDash val="sysDot"/>
            <a:miter lim="800000"/>
            <a:headEnd/>
            <a:tailEnd type="triangle" w="med" len="med"/>
          </a:ln>
        </p:spPr>
        <p:txBody>
          <a:bodyPr/>
          <a:lstStyle/>
          <a:p>
            <a:endParaRPr lang="en-US"/>
          </a:p>
        </p:txBody>
      </p:sp>
      <p:sp>
        <p:nvSpPr>
          <p:cNvPr id="343057" name="Line 29"/>
          <p:cNvSpPr>
            <a:spLocks noChangeShapeType="1"/>
          </p:cNvSpPr>
          <p:nvPr/>
        </p:nvSpPr>
        <p:spPr bwMode="auto">
          <a:xfrm flipV="1">
            <a:off x="2474913" y="1436688"/>
            <a:ext cx="1587" cy="546100"/>
          </a:xfrm>
          <a:prstGeom prst="line">
            <a:avLst/>
          </a:prstGeom>
          <a:noFill/>
          <a:ln w="57240">
            <a:solidFill>
              <a:schemeClr val="tx1"/>
            </a:solidFill>
            <a:prstDash val="sysDot"/>
            <a:miter lim="800000"/>
            <a:headEnd/>
            <a:tailEnd type="triangle" w="med" len="med"/>
          </a:ln>
        </p:spPr>
        <p:txBody>
          <a:bodyPr/>
          <a:lstStyle/>
          <a:p>
            <a:endParaRPr lang="en-US"/>
          </a:p>
        </p:txBody>
      </p:sp>
      <p:sp>
        <p:nvSpPr>
          <p:cNvPr id="343058" name="Line 30"/>
          <p:cNvSpPr>
            <a:spLocks noChangeShapeType="1"/>
          </p:cNvSpPr>
          <p:nvPr/>
        </p:nvSpPr>
        <p:spPr bwMode="auto">
          <a:xfrm flipV="1">
            <a:off x="3638550" y="2055813"/>
            <a:ext cx="1588" cy="1460500"/>
          </a:xfrm>
          <a:prstGeom prst="line">
            <a:avLst/>
          </a:prstGeom>
          <a:noFill/>
          <a:ln w="57240">
            <a:solidFill>
              <a:schemeClr val="tx1"/>
            </a:solidFill>
            <a:miter lim="800000"/>
            <a:headEnd/>
            <a:tailEnd type="triangle" w="med" len="med"/>
          </a:ln>
        </p:spPr>
        <p:txBody>
          <a:bodyPr/>
          <a:lstStyle/>
          <a:p>
            <a:endParaRPr lang="en-US"/>
          </a:p>
        </p:txBody>
      </p:sp>
      <p:sp>
        <p:nvSpPr>
          <p:cNvPr id="343059" name="Line 31"/>
          <p:cNvSpPr>
            <a:spLocks noChangeShapeType="1"/>
          </p:cNvSpPr>
          <p:nvPr/>
        </p:nvSpPr>
        <p:spPr bwMode="auto">
          <a:xfrm flipV="1">
            <a:off x="3924300" y="2055813"/>
            <a:ext cx="1588" cy="1460500"/>
          </a:xfrm>
          <a:prstGeom prst="line">
            <a:avLst/>
          </a:prstGeom>
          <a:noFill/>
          <a:ln w="57240">
            <a:solidFill>
              <a:schemeClr val="tx1"/>
            </a:solidFill>
            <a:miter lim="800000"/>
            <a:headEnd/>
            <a:tailEnd type="triangle" w="med" len="med"/>
          </a:ln>
        </p:spPr>
        <p:txBody>
          <a:bodyPr/>
          <a:lstStyle/>
          <a:p>
            <a:endParaRPr lang="en-US"/>
          </a:p>
        </p:txBody>
      </p:sp>
      <p:sp>
        <p:nvSpPr>
          <p:cNvPr id="343060" name="Line 33"/>
          <p:cNvSpPr>
            <a:spLocks noChangeShapeType="1"/>
          </p:cNvSpPr>
          <p:nvPr/>
        </p:nvSpPr>
        <p:spPr bwMode="auto">
          <a:xfrm flipV="1">
            <a:off x="3617913" y="1436688"/>
            <a:ext cx="1587" cy="546100"/>
          </a:xfrm>
          <a:prstGeom prst="line">
            <a:avLst/>
          </a:prstGeom>
          <a:noFill/>
          <a:ln w="57240">
            <a:solidFill>
              <a:srgbClr val="FFC000"/>
            </a:solidFill>
            <a:miter lim="800000"/>
            <a:headEnd/>
            <a:tailEnd type="triangle" w="med" len="med"/>
          </a:ln>
        </p:spPr>
        <p:txBody>
          <a:bodyPr/>
          <a:lstStyle/>
          <a:p>
            <a:endParaRPr lang="en-US"/>
          </a:p>
        </p:txBody>
      </p:sp>
      <p:sp>
        <p:nvSpPr>
          <p:cNvPr id="343061" name="Line 34"/>
          <p:cNvSpPr>
            <a:spLocks noChangeShapeType="1"/>
          </p:cNvSpPr>
          <p:nvPr/>
        </p:nvSpPr>
        <p:spPr bwMode="auto">
          <a:xfrm flipV="1">
            <a:off x="3922713" y="1436688"/>
            <a:ext cx="1587" cy="546100"/>
          </a:xfrm>
          <a:prstGeom prst="line">
            <a:avLst/>
          </a:prstGeom>
          <a:noFill/>
          <a:ln w="57240">
            <a:solidFill>
              <a:srgbClr val="FFC000"/>
            </a:solidFill>
            <a:miter lim="800000"/>
            <a:headEnd/>
            <a:tailEnd type="triangle" w="med" len="med"/>
          </a:ln>
        </p:spPr>
        <p:txBody>
          <a:bodyPr/>
          <a:lstStyle/>
          <a:p>
            <a:endParaRPr lang="en-US"/>
          </a:p>
        </p:txBody>
      </p:sp>
      <p:sp>
        <p:nvSpPr>
          <p:cNvPr id="343062" name="Line 59"/>
          <p:cNvSpPr>
            <a:spLocks noChangeShapeType="1"/>
          </p:cNvSpPr>
          <p:nvPr/>
        </p:nvSpPr>
        <p:spPr bwMode="auto">
          <a:xfrm>
            <a:off x="2184400" y="2014538"/>
            <a:ext cx="1433513" cy="1481137"/>
          </a:xfrm>
          <a:prstGeom prst="line">
            <a:avLst/>
          </a:prstGeom>
          <a:noFill/>
          <a:ln w="50800">
            <a:solidFill>
              <a:srgbClr val="FF0000"/>
            </a:solidFill>
            <a:miter lim="800000"/>
            <a:headEnd/>
            <a:tailEnd type="triangle" w="med" len="med"/>
          </a:ln>
        </p:spPr>
        <p:txBody>
          <a:bodyPr/>
          <a:lstStyle/>
          <a:p>
            <a:endParaRPr lang="en-US"/>
          </a:p>
        </p:txBody>
      </p:sp>
      <p:sp>
        <p:nvSpPr>
          <p:cNvPr id="343063" name="Line 60"/>
          <p:cNvSpPr>
            <a:spLocks noChangeShapeType="1"/>
          </p:cNvSpPr>
          <p:nvPr/>
        </p:nvSpPr>
        <p:spPr bwMode="auto">
          <a:xfrm>
            <a:off x="2446338" y="1997075"/>
            <a:ext cx="1476375" cy="1498600"/>
          </a:xfrm>
          <a:prstGeom prst="line">
            <a:avLst/>
          </a:prstGeom>
          <a:noFill/>
          <a:ln w="50800">
            <a:solidFill>
              <a:srgbClr val="FF0000"/>
            </a:solidFill>
            <a:miter lim="800000"/>
            <a:headEnd/>
            <a:tailEnd type="triangle" w="med" len="med"/>
          </a:ln>
        </p:spPr>
        <p:txBody>
          <a:bodyPr/>
          <a:lstStyle/>
          <a:p>
            <a:endParaRPr lang="en-US"/>
          </a:p>
        </p:txBody>
      </p:sp>
      <p:sp>
        <p:nvSpPr>
          <p:cNvPr id="343064" name="Oval 9"/>
          <p:cNvSpPr>
            <a:spLocks noChangeArrowheads="1"/>
          </p:cNvSpPr>
          <p:nvPr/>
        </p:nvSpPr>
        <p:spPr bwMode="auto">
          <a:xfrm>
            <a:off x="3424238" y="1055688"/>
            <a:ext cx="758825" cy="390525"/>
          </a:xfrm>
          <a:prstGeom prst="ellipse">
            <a:avLst/>
          </a:prstGeom>
          <a:solidFill>
            <a:srgbClr val="63CAD8"/>
          </a:solidFill>
          <a:ln w="9360">
            <a:solidFill>
              <a:schemeClr val="tx1"/>
            </a:solidFill>
            <a:miter lim="800000"/>
            <a:headEnd/>
            <a:tailEnd/>
          </a:ln>
        </p:spPr>
        <p:txBody>
          <a:bodyPr wrap="none" lIns="90000" tIns="46800" rIns="90000" bIns="46800" anchor="ctr"/>
          <a:lstStyle/>
          <a:p>
            <a:pPr algn="ct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Perfected</a:t>
            </a:r>
          </a:p>
          <a:p>
            <a:pPr algn="ct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Person</a:t>
            </a:r>
          </a:p>
        </p:txBody>
      </p:sp>
      <p:sp>
        <p:nvSpPr>
          <p:cNvPr id="343065" name="Oval 32"/>
          <p:cNvSpPr>
            <a:spLocks noChangeArrowheads="1"/>
          </p:cNvSpPr>
          <p:nvPr/>
        </p:nvSpPr>
        <p:spPr bwMode="auto">
          <a:xfrm>
            <a:off x="3424238" y="1770063"/>
            <a:ext cx="714375" cy="304800"/>
          </a:xfrm>
          <a:prstGeom prst="ellipse">
            <a:avLst/>
          </a:prstGeom>
          <a:solidFill>
            <a:srgbClr val="F2EC34"/>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Messiah</a:t>
            </a:r>
          </a:p>
        </p:txBody>
      </p:sp>
      <p:sp>
        <p:nvSpPr>
          <p:cNvPr id="343066" name="Oval 5"/>
          <p:cNvSpPr>
            <a:spLocks noChangeArrowheads="1"/>
          </p:cNvSpPr>
          <p:nvPr/>
        </p:nvSpPr>
        <p:spPr bwMode="auto">
          <a:xfrm>
            <a:off x="3281363" y="3484563"/>
            <a:ext cx="973137" cy="444500"/>
          </a:xfrm>
          <a:prstGeom prst="ellipse">
            <a:avLst/>
          </a:prstGeom>
          <a:solidFill>
            <a:srgbClr val="F69200"/>
          </a:solidFill>
          <a:ln w="9360">
            <a:solidFill>
              <a:schemeClr val="tx1"/>
            </a:solidFill>
            <a:miter lim="800000"/>
            <a:headEnd/>
            <a:tailEnd/>
          </a:ln>
        </p:spPr>
        <p:txBody>
          <a:bodyPr wrap="none" lIns="90000" tIns="46800" rIns="90000" bIns="46800" anchor="ctr"/>
          <a:lstStyle/>
          <a:p>
            <a:pPr algn="ct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Fallen</a:t>
            </a:r>
          </a:p>
          <a:p>
            <a:pPr algn="ct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Person</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Rectangle 3"/>
          <p:cNvSpPr>
            <a:spLocks noChangeArrowheads="1"/>
          </p:cNvSpPr>
          <p:nvPr/>
        </p:nvSpPr>
        <p:spPr bwMode="auto">
          <a:xfrm>
            <a:off x="0" y="642938"/>
            <a:ext cx="9144000" cy="2012950"/>
          </a:xfrm>
          <a:prstGeom prst="rect">
            <a:avLst/>
          </a:prstGeom>
          <a:noFill/>
          <a:ln w="9525">
            <a:noFill/>
            <a:miter lim="800000"/>
            <a:headEnd/>
            <a:tailEnd/>
          </a:ln>
        </p:spPr>
        <p:txBody>
          <a:bodyPr lIns="90000" tIns="46800" rIns="90000" bIns="46800">
            <a:spAutoFit/>
          </a:bodyPr>
          <a:lstStyle/>
          <a:p>
            <a:pPr lvl="1" defTabSz="449263">
              <a:lnSpc>
                <a:spcPct val="115000"/>
              </a:lnSpc>
              <a:spcBef>
                <a:spcPts val="175"/>
              </a:spcBef>
              <a:buClr>
                <a:srgbClr val="FFFF00"/>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sz="2400">
                <a:latin typeface="Arial" charset="0"/>
                <a:ea typeface="ＭＳ Ｐゴシック" pitchFamily="34" charset="-128"/>
              </a:rPr>
              <a:t>〇 </a:t>
            </a:r>
            <a:r>
              <a:rPr kumimoji="0" lang="en-US" altLang="ko-KR" sz="2400">
                <a:latin typeface="Arial" charset="0"/>
                <a:ea typeface="ＭＳ Ｐゴシック" pitchFamily="34" charset="-128"/>
              </a:rPr>
              <a:t>Complete Salvation is Achieved through True Parents</a:t>
            </a:r>
          </a:p>
          <a:p>
            <a:pPr lvl="1" defTabSz="449263">
              <a:lnSpc>
                <a:spcPct val="115000"/>
              </a:lnSpc>
              <a:spcBef>
                <a:spcPts val="150"/>
              </a:spcBef>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600">
                <a:latin typeface="Arial" charset="0"/>
                <a:ea typeface="ＭＳ Ｐゴシック" pitchFamily="34" charset="-128"/>
              </a:rPr>
              <a:t>     Two Messiahs ⇒ True Parents</a:t>
            </a:r>
          </a:p>
          <a:p>
            <a:pPr lvl="1" defTabSz="449263">
              <a:lnSpc>
                <a:spcPct val="115000"/>
              </a:lnSpc>
              <a:spcBef>
                <a:spcPts val="150"/>
              </a:spcBef>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sz="1600">
                <a:latin typeface="Arial" charset="0"/>
                <a:ea typeface="ＭＳ Ｐゴシック" pitchFamily="34" charset="-128"/>
              </a:rPr>
              <a:t>　　① </a:t>
            </a:r>
            <a:r>
              <a:rPr kumimoji="0" lang="en-US" altLang="ko-KR" sz="1600">
                <a:latin typeface="Arial" charset="0"/>
                <a:ea typeface="ＭＳ Ｐゴシック" pitchFamily="34" charset="-128"/>
              </a:rPr>
              <a:t>Where does the Messiah come to? Perfection stage of the growth stage</a:t>
            </a:r>
          </a:p>
          <a:p>
            <a:pPr lvl="1" defTabSz="449263">
              <a:lnSpc>
                <a:spcPct val="115000"/>
              </a:lnSpc>
              <a:spcBef>
                <a:spcPts val="150"/>
              </a:spcBef>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Reason: Adam and Eve fell at the perfection stage of the growth stage</a:t>
            </a:r>
          </a:p>
          <a:p>
            <a:pPr lvl="1" defTabSz="449263">
              <a:lnSpc>
                <a:spcPct val="115000"/>
              </a:lnSpc>
              <a:spcBef>
                <a:spcPts val="150"/>
              </a:spcBef>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sz="1600">
                <a:latin typeface="Arial" charset="0"/>
                <a:ea typeface="ＭＳ Ｐゴシック" pitchFamily="34" charset="-128"/>
              </a:rPr>
              <a:t>　　② </a:t>
            </a:r>
            <a:r>
              <a:rPr kumimoji="0" lang="en-US" altLang="ko-KR" sz="1600">
                <a:latin typeface="Arial" charset="0"/>
                <a:ea typeface="ＭＳ Ｐゴシック" pitchFamily="34" charset="-128"/>
              </a:rPr>
              <a:t>What is the reason for receiving the Blessing? To remove the original sin</a:t>
            </a:r>
          </a:p>
          <a:p>
            <a:pPr lvl="1" defTabSz="449263">
              <a:lnSpc>
                <a:spcPct val="115000"/>
              </a:lnSpc>
              <a:spcBef>
                <a:spcPts val="150"/>
              </a:spcBef>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sz="1600">
                <a:latin typeface="Arial" charset="0"/>
                <a:ea typeface="ＭＳ Ｐゴシック" pitchFamily="34" charset="-128"/>
              </a:rPr>
              <a:t>　　③ </a:t>
            </a:r>
            <a:r>
              <a:rPr kumimoji="0" lang="en-US" altLang="ko-KR" sz="1600">
                <a:latin typeface="Arial" charset="0"/>
                <a:ea typeface="ＭＳ Ｐゴシック" pitchFamily="34" charset="-128"/>
              </a:rPr>
              <a:t>Why should people receive the Blessing at the completion level of the growth stage?</a:t>
            </a:r>
          </a:p>
        </p:txBody>
      </p:sp>
      <p:sp>
        <p:nvSpPr>
          <p:cNvPr id="344066" name="Text Box 25"/>
          <p:cNvSpPr txBox="1">
            <a:spLocks noChangeArrowheads="1"/>
          </p:cNvSpPr>
          <p:nvPr/>
        </p:nvSpPr>
        <p:spPr bwMode="auto">
          <a:xfrm>
            <a:off x="6500813" y="4572000"/>
            <a:ext cx="2100262" cy="549275"/>
          </a:xfrm>
          <a:prstGeom prst="rect">
            <a:avLst/>
          </a:prstGeom>
          <a:noFill/>
          <a:ln w="9525">
            <a:noFill/>
            <a:miter lim="800000"/>
            <a:headEnd/>
            <a:tailEnd/>
          </a:ln>
        </p:spPr>
        <p:txBody>
          <a:bodyPr wrap="none" lIns="90000" tIns="46800" rIns="90000" bIns="46800">
            <a:spAutoFit/>
          </a:bodyPr>
          <a:lstStyle/>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Course of Separation</a:t>
            </a:r>
          </a:p>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From Satan</a:t>
            </a:r>
          </a:p>
        </p:txBody>
      </p:sp>
      <p:sp>
        <p:nvSpPr>
          <p:cNvPr id="344067" name="AutoShape 26"/>
          <p:cNvSpPr>
            <a:spLocks/>
          </p:cNvSpPr>
          <p:nvPr/>
        </p:nvSpPr>
        <p:spPr bwMode="auto">
          <a:xfrm>
            <a:off x="6300788" y="4005263"/>
            <a:ext cx="85725" cy="1668462"/>
          </a:xfrm>
          <a:prstGeom prst="rightBrace">
            <a:avLst>
              <a:gd name="adj1" fmla="val 162191"/>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44068" name="Line 1"/>
          <p:cNvSpPr>
            <a:spLocks noChangeShapeType="1"/>
          </p:cNvSpPr>
          <p:nvPr/>
        </p:nvSpPr>
        <p:spPr bwMode="auto">
          <a:xfrm>
            <a:off x="1204913" y="3435350"/>
            <a:ext cx="4724400" cy="1588"/>
          </a:xfrm>
          <a:prstGeom prst="line">
            <a:avLst/>
          </a:prstGeom>
          <a:noFill/>
          <a:ln w="28440">
            <a:solidFill>
              <a:schemeClr val="tx1"/>
            </a:solidFill>
            <a:miter lim="800000"/>
            <a:headEnd/>
            <a:tailEnd/>
          </a:ln>
        </p:spPr>
        <p:txBody>
          <a:bodyPr/>
          <a:lstStyle/>
          <a:p>
            <a:endParaRPr lang="en-US"/>
          </a:p>
        </p:txBody>
      </p:sp>
      <p:sp>
        <p:nvSpPr>
          <p:cNvPr id="344069" name="Line 2"/>
          <p:cNvSpPr>
            <a:spLocks noChangeShapeType="1"/>
          </p:cNvSpPr>
          <p:nvPr/>
        </p:nvSpPr>
        <p:spPr bwMode="auto">
          <a:xfrm>
            <a:off x="1204913" y="3989388"/>
            <a:ext cx="4724400" cy="1587"/>
          </a:xfrm>
          <a:prstGeom prst="line">
            <a:avLst/>
          </a:prstGeom>
          <a:noFill/>
          <a:ln w="19080">
            <a:solidFill>
              <a:schemeClr val="tx1"/>
            </a:solidFill>
            <a:miter lim="800000"/>
            <a:headEnd/>
            <a:tailEnd/>
          </a:ln>
        </p:spPr>
        <p:txBody>
          <a:bodyPr/>
          <a:lstStyle/>
          <a:p>
            <a:endParaRPr lang="en-US"/>
          </a:p>
        </p:txBody>
      </p:sp>
      <p:sp>
        <p:nvSpPr>
          <p:cNvPr id="344070" name="Line 3"/>
          <p:cNvSpPr>
            <a:spLocks noChangeShapeType="1"/>
          </p:cNvSpPr>
          <p:nvPr/>
        </p:nvSpPr>
        <p:spPr bwMode="auto">
          <a:xfrm>
            <a:off x="1219200" y="4465638"/>
            <a:ext cx="3733800" cy="1587"/>
          </a:xfrm>
          <a:prstGeom prst="line">
            <a:avLst/>
          </a:prstGeom>
          <a:noFill/>
          <a:ln w="19080">
            <a:solidFill>
              <a:schemeClr val="tx1"/>
            </a:solidFill>
            <a:miter lim="800000"/>
            <a:headEnd/>
            <a:tailEnd/>
          </a:ln>
        </p:spPr>
        <p:txBody>
          <a:bodyPr/>
          <a:lstStyle/>
          <a:p>
            <a:endParaRPr lang="en-US"/>
          </a:p>
        </p:txBody>
      </p:sp>
      <p:sp>
        <p:nvSpPr>
          <p:cNvPr id="344071" name="Line 4"/>
          <p:cNvSpPr>
            <a:spLocks noChangeShapeType="1"/>
          </p:cNvSpPr>
          <p:nvPr/>
        </p:nvSpPr>
        <p:spPr bwMode="auto">
          <a:xfrm>
            <a:off x="1204913" y="5035550"/>
            <a:ext cx="4724400" cy="1588"/>
          </a:xfrm>
          <a:prstGeom prst="line">
            <a:avLst/>
          </a:prstGeom>
          <a:noFill/>
          <a:ln w="28440">
            <a:solidFill>
              <a:schemeClr val="tx1"/>
            </a:solidFill>
            <a:miter lim="800000"/>
            <a:headEnd/>
            <a:tailEnd/>
          </a:ln>
        </p:spPr>
        <p:txBody>
          <a:bodyPr/>
          <a:lstStyle/>
          <a:p>
            <a:endParaRPr lang="en-US"/>
          </a:p>
        </p:txBody>
      </p:sp>
      <p:sp>
        <p:nvSpPr>
          <p:cNvPr id="344072" name="Text Box 6"/>
          <p:cNvSpPr txBox="1">
            <a:spLocks noChangeArrowheads="1"/>
          </p:cNvSpPr>
          <p:nvPr/>
        </p:nvSpPr>
        <p:spPr bwMode="auto">
          <a:xfrm>
            <a:off x="1042988" y="4652963"/>
            <a:ext cx="977900"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Formation</a:t>
            </a:r>
          </a:p>
        </p:txBody>
      </p:sp>
      <p:sp>
        <p:nvSpPr>
          <p:cNvPr id="344073" name="Text Box 7"/>
          <p:cNvSpPr txBox="1">
            <a:spLocks noChangeArrowheads="1"/>
          </p:cNvSpPr>
          <p:nvPr/>
        </p:nvSpPr>
        <p:spPr bwMode="auto">
          <a:xfrm>
            <a:off x="1285875" y="4071938"/>
            <a:ext cx="752475"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Growth</a:t>
            </a:r>
          </a:p>
        </p:txBody>
      </p:sp>
      <p:sp>
        <p:nvSpPr>
          <p:cNvPr id="344074" name="Text Box 8"/>
          <p:cNvSpPr txBox="1">
            <a:spLocks noChangeArrowheads="1"/>
          </p:cNvSpPr>
          <p:nvPr/>
        </p:nvSpPr>
        <p:spPr bwMode="auto">
          <a:xfrm>
            <a:off x="971550" y="3573463"/>
            <a:ext cx="1077913"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Completion</a:t>
            </a:r>
          </a:p>
        </p:txBody>
      </p:sp>
      <p:sp>
        <p:nvSpPr>
          <p:cNvPr id="344075" name="Oval 9"/>
          <p:cNvSpPr>
            <a:spLocks noChangeArrowheads="1"/>
          </p:cNvSpPr>
          <p:nvPr/>
        </p:nvSpPr>
        <p:spPr bwMode="auto">
          <a:xfrm>
            <a:off x="1857375" y="2857500"/>
            <a:ext cx="785813" cy="519113"/>
          </a:xfrm>
          <a:prstGeom prst="ellipse">
            <a:avLst/>
          </a:prstGeom>
          <a:solidFill>
            <a:srgbClr val="63CAD8"/>
          </a:solidFill>
          <a:ln w="9360">
            <a:solidFill>
              <a:schemeClr val="tx1"/>
            </a:solidFill>
            <a:miter lim="800000"/>
            <a:headEnd/>
            <a:tailEnd/>
          </a:ln>
        </p:spPr>
        <p:txBody>
          <a:bodyPr wrap="none" lIns="90000" tIns="46800" rIns="90000" bIns="46800" anchor="ctr"/>
          <a:lstStyle/>
          <a:p>
            <a:pPr algn="ctr" defTabSz="449263">
              <a:lnSpc>
                <a:spcPts val="13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Perfected</a:t>
            </a:r>
          </a:p>
          <a:p>
            <a:pPr algn="ctr" defTabSz="449263">
              <a:lnSpc>
                <a:spcPts val="13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Person</a:t>
            </a:r>
          </a:p>
        </p:txBody>
      </p:sp>
      <p:sp>
        <p:nvSpPr>
          <p:cNvPr id="344076" name="Text Box 19"/>
          <p:cNvSpPr txBox="1">
            <a:spLocks noChangeArrowheads="1"/>
          </p:cNvSpPr>
          <p:nvPr/>
        </p:nvSpPr>
        <p:spPr bwMode="auto">
          <a:xfrm>
            <a:off x="2500313" y="3500438"/>
            <a:ext cx="3335337" cy="44291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100">
                <a:solidFill>
                  <a:srgbClr val="CC0000"/>
                </a:solidFill>
                <a:latin typeface="Arial" charset="0"/>
                <a:ea typeface="ＭＳ Ｐゴシック" pitchFamily="34" charset="-128"/>
              </a:rPr>
              <a:t>（</a:t>
            </a:r>
            <a:r>
              <a:rPr kumimoji="0" lang="en-US" altLang="ko-KR" sz="1100">
                <a:solidFill>
                  <a:srgbClr val="CC0000"/>
                </a:solidFill>
                <a:latin typeface="Arial" charset="0"/>
                <a:ea typeface="ＭＳ Ｐゴシック" pitchFamily="34" charset="-128"/>
              </a:rPr>
              <a:t>Restored)                </a:t>
            </a:r>
            <a:r>
              <a:rPr kumimoji="0" lang="en-US" altLang="ko-KR" sz="1200">
                <a:solidFill>
                  <a:srgbClr val="CC0000"/>
                </a:solidFill>
                <a:latin typeface="Arial" charset="0"/>
                <a:ea typeface="ＭＳ Ｐゴシック" pitchFamily="34" charset="-128"/>
              </a:rPr>
              <a:t> </a:t>
            </a:r>
            <a:r>
              <a:rPr kumimoji="0" lang="en-US" altLang="ko-KR" sz="1100">
                <a:solidFill>
                  <a:srgbClr val="CC0000"/>
                </a:solidFill>
                <a:latin typeface="Arial" charset="0"/>
                <a:ea typeface="ＭＳ Ｐゴシック" pitchFamily="34" charset="-128"/>
              </a:rPr>
              <a:t>      </a:t>
            </a:r>
            <a:r>
              <a:rPr kumimoji="0" lang="en-US" altLang="ko-KR" sz="1100">
                <a:latin typeface="Arial" charset="0"/>
                <a:ea typeface="ＭＳ Ｐゴシック" pitchFamily="34" charset="-128"/>
              </a:rPr>
              <a:t>Rebirth (Removal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 	                	     of Original Sin</a:t>
            </a:r>
            <a:r>
              <a:rPr kumimoji="0" lang="en-US" sz="1100">
                <a:latin typeface="Arial" charset="0"/>
                <a:ea typeface="ＭＳ Ｐゴシック" pitchFamily="34" charset="-128"/>
              </a:rPr>
              <a:t>）＝</a:t>
            </a:r>
            <a:r>
              <a:rPr kumimoji="0" lang="en-US" altLang="ko-KR" sz="1100">
                <a:latin typeface="Arial" charset="0"/>
                <a:ea typeface="ＭＳ Ｐゴシック" pitchFamily="34" charset="-128"/>
              </a:rPr>
              <a:t>Blessing</a:t>
            </a:r>
          </a:p>
        </p:txBody>
      </p:sp>
      <p:sp>
        <p:nvSpPr>
          <p:cNvPr id="344077" name="Line 26"/>
          <p:cNvSpPr>
            <a:spLocks noChangeShapeType="1"/>
          </p:cNvSpPr>
          <p:nvPr/>
        </p:nvSpPr>
        <p:spPr bwMode="auto">
          <a:xfrm flipV="1">
            <a:off x="2108200" y="3962400"/>
            <a:ext cx="1588" cy="1079500"/>
          </a:xfrm>
          <a:prstGeom prst="line">
            <a:avLst/>
          </a:prstGeom>
          <a:noFill/>
          <a:ln w="57240">
            <a:solidFill>
              <a:schemeClr val="tx1"/>
            </a:solidFill>
            <a:miter lim="800000"/>
            <a:headEnd/>
            <a:tailEnd type="triangle" w="med" len="med"/>
          </a:ln>
        </p:spPr>
        <p:txBody>
          <a:bodyPr/>
          <a:lstStyle/>
          <a:p>
            <a:endParaRPr lang="en-US"/>
          </a:p>
        </p:txBody>
      </p:sp>
      <p:sp>
        <p:nvSpPr>
          <p:cNvPr id="344078" name="Line 27"/>
          <p:cNvSpPr>
            <a:spLocks noChangeShapeType="1"/>
          </p:cNvSpPr>
          <p:nvPr/>
        </p:nvSpPr>
        <p:spPr bwMode="auto">
          <a:xfrm flipV="1">
            <a:off x="2413000" y="3962400"/>
            <a:ext cx="1588" cy="1079500"/>
          </a:xfrm>
          <a:prstGeom prst="line">
            <a:avLst/>
          </a:prstGeom>
          <a:noFill/>
          <a:ln w="57240">
            <a:solidFill>
              <a:schemeClr val="tx1"/>
            </a:solidFill>
            <a:miter lim="800000"/>
            <a:headEnd/>
            <a:tailEnd type="triangle" w="med" len="med"/>
          </a:ln>
        </p:spPr>
        <p:txBody>
          <a:bodyPr/>
          <a:lstStyle/>
          <a:p>
            <a:endParaRPr lang="en-US"/>
          </a:p>
        </p:txBody>
      </p:sp>
      <p:sp>
        <p:nvSpPr>
          <p:cNvPr id="344079" name="Line 28"/>
          <p:cNvSpPr>
            <a:spLocks noChangeShapeType="1"/>
          </p:cNvSpPr>
          <p:nvPr/>
        </p:nvSpPr>
        <p:spPr bwMode="auto">
          <a:xfrm flipV="1">
            <a:off x="2108200" y="3429000"/>
            <a:ext cx="1588" cy="546100"/>
          </a:xfrm>
          <a:prstGeom prst="line">
            <a:avLst/>
          </a:prstGeom>
          <a:noFill/>
          <a:ln w="57240">
            <a:solidFill>
              <a:schemeClr val="tx1"/>
            </a:solidFill>
            <a:prstDash val="sysDot"/>
            <a:miter lim="800000"/>
            <a:headEnd/>
            <a:tailEnd type="triangle" w="med" len="med"/>
          </a:ln>
        </p:spPr>
        <p:txBody>
          <a:bodyPr/>
          <a:lstStyle/>
          <a:p>
            <a:endParaRPr lang="en-US"/>
          </a:p>
        </p:txBody>
      </p:sp>
      <p:sp>
        <p:nvSpPr>
          <p:cNvPr id="344080" name="Line 29"/>
          <p:cNvSpPr>
            <a:spLocks noChangeShapeType="1"/>
          </p:cNvSpPr>
          <p:nvPr/>
        </p:nvSpPr>
        <p:spPr bwMode="auto">
          <a:xfrm flipV="1">
            <a:off x="2413000" y="3429000"/>
            <a:ext cx="1588" cy="546100"/>
          </a:xfrm>
          <a:prstGeom prst="line">
            <a:avLst/>
          </a:prstGeom>
          <a:noFill/>
          <a:ln w="57240">
            <a:solidFill>
              <a:schemeClr val="tx1"/>
            </a:solidFill>
            <a:prstDash val="sysDot"/>
            <a:miter lim="800000"/>
            <a:headEnd/>
            <a:tailEnd type="triangle" w="med" len="med"/>
          </a:ln>
        </p:spPr>
        <p:txBody>
          <a:bodyPr/>
          <a:lstStyle/>
          <a:p>
            <a:endParaRPr lang="en-US"/>
          </a:p>
        </p:txBody>
      </p:sp>
      <p:sp>
        <p:nvSpPr>
          <p:cNvPr id="344081" name="Line 30"/>
          <p:cNvSpPr>
            <a:spLocks noChangeShapeType="1"/>
          </p:cNvSpPr>
          <p:nvPr/>
        </p:nvSpPr>
        <p:spPr bwMode="auto">
          <a:xfrm flipV="1">
            <a:off x="3571875" y="4071938"/>
            <a:ext cx="1588" cy="1460500"/>
          </a:xfrm>
          <a:prstGeom prst="line">
            <a:avLst/>
          </a:prstGeom>
          <a:noFill/>
          <a:ln w="57240">
            <a:solidFill>
              <a:schemeClr val="tx1"/>
            </a:solidFill>
            <a:miter lim="800000"/>
            <a:headEnd/>
            <a:tailEnd type="triangle" w="med" len="med"/>
          </a:ln>
        </p:spPr>
        <p:txBody>
          <a:bodyPr/>
          <a:lstStyle/>
          <a:p>
            <a:endParaRPr lang="en-US"/>
          </a:p>
        </p:txBody>
      </p:sp>
      <p:sp>
        <p:nvSpPr>
          <p:cNvPr id="344082" name="Line 31"/>
          <p:cNvSpPr>
            <a:spLocks noChangeShapeType="1"/>
          </p:cNvSpPr>
          <p:nvPr/>
        </p:nvSpPr>
        <p:spPr bwMode="auto">
          <a:xfrm flipV="1">
            <a:off x="3857625" y="4071938"/>
            <a:ext cx="1588" cy="1460500"/>
          </a:xfrm>
          <a:prstGeom prst="line">
            <a:avLst/>
          </a:prstGeom>
          <a:noFill/>
          <a:ln w="57240">
            <a:solidFill>
              <a:schemeClr val="tx1"/>
            </a:solidFill>
            <a:miter lim="800000"/>
            <a:headEnd/>
            <a:tailEnd type="triangle" w="med" len="med"/>
          </a:ln>
        </p:spPr>
        <p:txBody>
          <a:bodyPr/>
          <a:lstStyle/>
          <a:p>
            <a:endParaRPr lang="en-US"/>
          </a:p>
        </p:txBody>
      </p:sp>
      <p:sp>
        <p:nvSpPr>
          <p:cNvPr id="344083" name="Line 33"/>
          <p:cNvSpPr>
            <a:spLocks noChangeShapeType="1"/>
          </p:cNvSpPr>
          <p:nvPr/>
        </p:nvSpPr>
        <p:spPr bwMode="auto">
          <a:xfrm flipV="1">
            <a:off x="3556000" y="3429000"/>
            <a:ext cx="1588" cy="546100"/>
          </a:xfrm>
          <a:prstGeom prst="line">
            <a:avLst/>
          </a:prstGeom>
          <a:noFill/>
          <a:ln w="57240">
            <a:solidFill>
              <a:srgbClr val="FFC000"/>
            </a:solidFill>
            <a:miter lim="800000"/>
            <a:headEnd/>
            <a:tailEnd type="triangle" w="med" len="med"/>
          </a:ln>
        </p:spPr>
        <p:txBody>
          <a:bodyPr/>
          <a:lstStyle/>
          <a:p>
            <a:endParaRPr lang="en-US"/>
          </a:p>
        </p:txBody>
      </p:sp>
      <p:sp>
        <p:nvSpPr>
          <p:cNvPr id="344084" name="Line 34"/>
          <p:cNvSpPr>
            <a:spLocks noChangeShapeType="1"/>
          </p:cNvSpPr>
          <p:nvPr/>
        </p:nvSpPr>
        <p:spPr bwMode="auto">
          <a:xfrm flipV="1">
            <a:off x="3860800" y="3429000"/>
            <a:ext cx="1588" cy="546100"/>
          </a:xfrm>
          <a:prstGeom prst="line">
            <a:avLst/>
          </a:prstGeom>
          <a:noFill/>
          <a:ln w="57240">
            <a:solidFill>
              <a:srgbClr val="FFC000"/>
            </a:solidFill>
            <a:miter lim="800000"/>
            <a:headEnd/>
            <a:tailEnd type="triangle" w="med" len="med"/>
          </a:ln>
        </p:spPr>
        <p:txBody>
          <a:bodyPr/>
          <a:lstStyle/>
          <a:p>
            <a:endParaRPr lang="en-US"/>
          </a:p>
        </p:txBody>
      </p:sp>
      <p:sp>
        <p:nvSpPr>
          <p:cNvPr id="344085" name="Line 53"/>
          <p:cNvSpPr>
            <a:spLocks noChangeShapeType="1"/>
          </p:cNvSpPr>
          <p:nvPr/>
        </p:nvSpPr>
        <p:spPr bwMode="auto">
          <a:xfrm>
            <a:off x="1982788" y="4852988"/>
            <a:ext cx="719137" cy="1587"/>
          </a:xfrm>
          <a:prstGeom prst="line">
            <a:avLst/>
          </a:prstGeom>
          <a:noFill/>
          <a:ln w="9360">
            <a:solidFill>
              <a:schemeClr val="tx1"/>
            </a:solidFill>
            <a:miter lim="800000"/>
            <a:headEnd/>
            <a:tailEnd/>
          </a:ln>
        </p:spPr>
        <p:txBody>
          <a:bodyPr/>
          <a:lstStyle/>
          <a:p>
            <a:endParaRPr lang="en-US"/>
          </a:p>
        </p:txBody>
      </p:sp>
      <p:sp>
        <p:nvSpPr>
          <p:cNvPr id="344086" name="Line 54"/>
          <p:cNvSpPr>
            <a:spLocks noChangeShapeType="1"/>
          </p:cNvSpPr>
          <p:nvPr/>
        </p:nvSpPr>
        <p:spPr bwMode="auto">
          <a:xfrm>
            <a:off x="1982788" y="4637088"/>
            <a:ext cx="719137" cy="1587"/>
          </a:xfrm>
          <a:prstGeom prst="line">
            <a:avLst/>
          </a:prstGeom>
          <a:noFill/>
          <a:ln w="9360">
            <a:solidFill>
              <a:schemeClr val="tx1"/>
            </a:solidFill>
            <a:miter lim="800000"/>
            <a:headEnd/>
            <a:tailEnd/>
          </a:ln>
        </p:spPr>
        <p:txBody>
          <a:bodyPr/>
          <a:lstStyle/>
          <a:p>
            <a:endParaRPr lang="en-US"/>
          </a:p>
        </p:txBody>
      </p:sp>
      <p:sp>
        <p:nvSpPr>
          <p:cNvPr id="344087" name="Line 55"/>
          <p:cNvSpPr>
            <a:spLocks noChangeShapeType="1"/>
          </p:cNvSpPr>
          <p:nvPr/>
        </p:nvSpPr>
        <p:spPr bwMode="auto">
          <a:xfrm>
            <a:off x="1982788" y="4300538"/>
            <a:ext cx="719137" cy="1587"/>
          </a:xfrm>
          <a:prstGeom prst="line">
            <a:avLst/>
          </a:prstGeom>
          <a:noFill/>
          <a:ln w="9360">
            <a:solidFill>
              <a:schemeClr val="tx1"/>
            </a:solidFill>
            <a:miter lim="800000"/>
            <a:headEnd/>
            <a:tailEnd/>
          </a:ln>
        </p:spPr>
        <p:txBody>
          <a:bodyPr/>
          <a:lstStyle/>
          <a:p>
            <a:endParaRPr lang="en-US"/>
          </a:p>
        </p:txBody>
      </p:sp>
      <p:sp>
        <p:nvSpPr>
          <p:cNvPr id="344088" name="Line 56"/>
          <p:cNvSpPr>
            <a:spLocks noChangeShapeType="1"/>
          </p:cNvSpPr>
          <p:nvPr/>
        </p:nvSpPr>
        <p:spPr bwMode="auto">
          <a:xfrm>
            <a:off x="1982788" y="4133850"/>
            <a:ext cx="719137" cy="1588"/>
          </a:xfrm>
          <a:prstGeom prst="line">
            <a:avLst/>
          </a:prstGeom>
          <a:noFill/>
          <a:ln w="9360">
            <a:solidFill>
              <a:schemeClr val="tx1"/>
            </a:solidFill>
            <a:miter lim="800000"/>
            <a:headEnd/>
            <a:tailEnd/>
          </a:ln>
        </p:spPr>
        <p:txBody>
          <a:bodyPr/>
          <a:lstStyle/>
          <a:p>
            <a:endParaRPr lang="en-US"/>
          </a:p>
        </p:txBody>
      </p:sp>
      <p:sp>
        <p:nvSpPr>
          <p:cNvPr id="344089" name="Line 57"/>
          <p:cNvSpPr>
            <a:spLocks noChangeShapeType="1"/>
          </p:cNvSpPr>
          <p:nvPr/>
        </p:nvSpPr>
        <p:spPr bwMode="auto">
          <a:xfrm>
            <a:off x="1982788" y="3773488"/>
            <a:ext cx="719137" cy="1587"/>
          </a:xfrm>
          <a:prstGeom prst="line">
            <a:avLst/>
          </a:prstGeom>
          <a:noFill/>
          <a:ln w="9360">
            <a:solidFill>
              <a:schemeClr val="tx1"/>
            </a:solidFill>
            <a:miter lim="800000"/>
            <a:headEnd/>
            <a:tailEnd/>
          </a:ln>
        </p:spPr>
        <p:txBody>
          <a:bodyPr/>
          <a:lstStyle/>
          <a:p>
            <a:endParaRPr lang="en-US"/>
          </a:p>
        </p:txBody>
      </p:sp>
      <p:sp>
        <p:nvSpPr>
          <p:cNvPr id="344090" name="Line 58"/>
          <p:cNvSpPr>
            <a:spLocks noChangeShapeType="1"/>
          </p:cNvSpPr>
          <p:nvPr/>
        </p:nvSpPr>
        <p:spPr bwMode="auto">
          <a:xfrm>
            <a:off x="1982788" y="3629025"/>
            <a:ext cx="719137" cy="1588"/>
          </a:xfrm>
          <a:prstGeom prst="line">
            <a:avLst/>
          </a:prstGeom>
          <a:noFill/>
          <a:ln w="9360">
            <a:solidFill>
              <a:schemeClr val="tx1"/>
            </a:solidFill>
            <a:miter lim="800000"/>
            <a:headEnd/>
            <a:tailEnd/>
          </a:ln>
        </p:spPr>
        <p:txBody>
          <a:bodyPr/>
          <a:lstStyle/>
          <a:p>
            <a:endParaRPr lang="en-US"/>
          </a:p>
        </p:txBody>
      </p:sp>
      <p:sp>
        <p:nvSpPr>
          <p:cNvPr id="344091" name="Line 59"/>
          <p:cNvSpPr>
            <a:spLocks noChangeShapeType="1"/>
          </p:cNvSpPr>
          <p:nvPr/>
        </p:nvSpPr>
        <p:spPr bwMode="auto">
          <a:xfrm>
            <a:off x="2122488" y="4006850"/>
            <a:ext cx="1433512" cy="1481138"/>
          </a:xfrm>
          <a:prstGeom prst="line">
            <a:avLst/>
          </a:prstGeom>
          <a:noFill/>
          <a:ln w="38160">
            <a:solidFill>
              <a:srgbClr val="FF0000"/>
            </a:solidFill>
            <a:miter lim="800000"/>
            <a:headEnd/>
            <a:tailEnd type="triangle" w="med" len="med"/>
          </a:ln>
        </p:spPr>
        <p:txBody>
          <a:bodyPr/>
          <a:lstStyle/>
          <a:p>
            <a:endParaRPr lang="en-US"/>
          </a:p>
        </p:txBody>
      </p:sp>
      <p:sp>
        <p:nvSpPr>
          <p:cNvPr id="344092" name="Line 60"/>
          <p:cNvSpPr>
            <a:spLocks noChangeShapeType="1"/>
          </p:cNvSpPr>
          <p:nvPr/>
        </p:nvSpPr>
        <p:spPr bwMode="auto">
          <a:xfrm>
            <a:off x="2384425" y="3989388"/>
            <a:ext cx="1476375" cy="1498600"/>
          </a:xfrm>
          <a:prstGeom prst="line">
            <a:avLst/>
          </a:prstGeom>
          <a:noFill/>
          <a:ln w="38160">
            <a:solidFill>
              <a:srgbClr val="FF0000"/>
            </a:solidFill>
            <a:miter lim="800000"/>
            <a:headEnd/>
            <a:tailEnd type="triangle" w="med" len="med"/>
          </a:ln>
        </p:spPr>
        <p:txBody>
          <a:bodyPr/>
          <a:lstStyle/>
          <a:p>
            <a:endParaRPr lang="en-US"/>
          </a:p>
        </p:txBody>
      </p:sp>
      <p:sp>
        <p:nvSpPr>
          <p:cNvPr id="344093" name="Oval 9"/>
          <p:cNvSpPr>
            <a:spLocks noChangeArrowheads="1"/>
          </p:cNvSpPr>
          <p:nvPr/>
        </p:nvSpPr>
        <p:spPr bwMode="auto">
          <a:xfrm>
            <a:off x="3357563" y="2857500"/>
            <a:ext cx="758825" cy="517525"/>
          </a:xfrm>
          <a:prstGeom prst="ellipse">
            <a:avLst/>
          </a:prstGeom>
          <a:solidFill>
            <a:srgbClr val="63CAD8"/>
          </a:solidFill>
          <a:ln w="9360">
            <a:solidFill>
              <a:schemeClr val="tx1"/>
            </a:solidFill>
            <a:miter lim="800000"/>
            <a:headEnd/>
            <a:tailEnd/>
          </a:ln>
        </p:spPr>
        <p:txBody>
          <a:bodyPr wrap="none" lIns="90000" tIns="46800" rIns="90000" bIns="46800" anchor="ctr"/>
          <a:lstStyle/>
          <a:p>
            <a:pPr algn="ctr" defTabSz="449263">
              <a:lnSpc>
                <a:spcPts val="13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Perfected</a:t>
            </a:r>
          </a:p>
          <a:p>
            <a:pPr algn="ctr" defTabSz="449263">
              <a:lnSpc>
                <a:spcPts val="13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Person</a:t>
            </a:r>
          </a:p>
        </p:txBody>
      </p:sp>
      <p:sp>
        <p:nvSpPr>
          <p:cNvPr id="344094" name="Oval 32"/>
          <p:cNvSpPr>
            <a:spLocks noChangeArrowheads="1"/>
          </p:cNvSpPr>
          <p:nvPr/>
        </p:nvSpPr>
        <p:spPr bwMode="auto">
          <a:xfrm>
            <a:off x="3362325" y="3740150"/>
            <a:ext cx="714375" cy="304800"/>
          </a:xfrm>
          <a:prstGeom prst="ellipse">
            <a:avLst/>
          </a:prstGeom>
          <a:solidFill>
            <a:srgbClr val="F2EC34"/>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Messiah</a:t>
            </a:r>
          </a:p>
        </p:txBody>
      </p:sp>
      <p:sp>
        <p:nvSpPr>
          <p:cNvPr id="344095" name="Oval 5"/>
          <p:cNvSpPr>
            <a:spLocks noChangeArrowheads="1"/>
          </p:cNvSpPr>
          <p:nvPr/>
        </p:nvSpPr>
        <p:spPr bwMode="auto">
          <a:xfrm>
            <a:off x="3214688" y="5500688"/>
            <a:ext cx="968375" cy="400050"/>
          </a:xfrm>
          <a:prstGeom prst="ellipse">
            <a:avLst/>
          </a:prstGeom>
          <a:solidFill>
            <a:srgbClr val="F692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Fallen</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Person</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AutoShape 7"/>
          <p:cNvSpPr>
            <a:spLocks noChangeArrowheads="1"/>
          </p:cNvSpPr>
          <p:nvPr/>
        </p:nvSpPr>
        <p:spPr bwMode="auto">
          <a:xfrm>
            <a:off x="4448175" y="3338513"/>
            <a:ext cx="215900" cy="928687"/>
          </a:xfrm>
          <a:prstGeom prst="flowChartProcess">
            <a:avLst/>
          </a:prstGeom>
          <a:solidFill>
            <a:srgbClr val="B7B8BB"/>
          </a:solidFill>
          <a:ln w="1270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345090" name="Text Box 1"/>
          <p:cNvSpPr txBox="1">
            <a:spLocks noChangeArrowheads="1"/>
          </p:cNvSpPr>
          <p:nvPr/>
        </p:nvSpPr>
        <p:spPr bwMode="auto">
          <a:xfrm>
            <a:off x="1000125" y="500063"/>
            <a:ext cx="6338888" cy="8223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（４）</a:t>
            </a:r>
            <a:r>
              <a:rPr kumimoji="0" lang="en-US" altLang="ko-KR" sz="2400">
                <a:latin typeface="Arial" charset="0"/>
                <a:ea typeface="ＭＳ Ｐゴシック" pitchFamily="34" charset="-128"/>
              </a:rPr>
              <a:t>Three-Dimensional History of the Conflict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			between Good and Evil</a:t>
            </a:r>
          </a:p>
        </p:txBody>
      </p:sp>
      <p:sp>
        <p:nvSpPr>
          <p:cNvPr id="345091" name="Oval 2"/>
          <p:cNvSpPr>
            <a:spLocks noChangeArrowheads="1"/>
          </p:cNvSpPr>
          <p:nvPr/>
        </p:nvSpPr>
        <p:spPr bwMode="auto">
          <a:xfrm>
            <a:off x="3887788" y="2736850"/>
            <a:ext cx="1368425" cy="647700"/>
          </a:xfrm>
          <a:prstGeom prst="ellipse">
            <a:avLst/>
          </a:prstGeom>
          <a:solidFill>
            <a:srgbClr val="919397"/>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Arial" charset="0"/>
                <a:ea typeface="ＭＳ Ｐゴシック" pitchFamily="34" charset="-128"/>
              </a:rPr>
              <a:t>Fallen</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Arial" charset="0"/>
                <a:ea typeface="ＭＳ Ｐゴシック" pitchFamily="34" charset="-128"/>
              </a:rPr>
              <a:t>Person</a:t>
            </a:r>
          </a:p>
        </p:txBody>
      </p:sp>
      <p:sp>
        <p:nvSpPr>
          <p:cNvPr id="345092" name="Oval 3"/>
          <p:cNvSpPr>
            <a:spLocks noChangeArrowheads="1"/>
          </p:cNvSpPr>
          <p:nvPr/>
        </p:nvSpPr>
        <p:spPr bwMode="auto">
          <a:xfrm>
            <a:off x="5734050" y="1552575"/>
            <a:ext cx="828675" cy="828675"/>
          </a:xfrm>
          <a:prstGeom prst="ellipse">
            <a:avLst/>
          </a:prstGeom>
          <a:solidFill>
            <a:srgbClr val="F2EC34"/>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God</a:t>
            </a:r>
          </a:p>
        </p:txBody>
      </p:sp>
      <p:sp>
        <p:nvSpPr>
          <p:cNvPr id="345093" name="Oval 4"/>
          <p:cNvSpPr>
            <a:spLocks noChangeArrowheads="1"/>
          </p:cNvSpPr>
          <p:nvPr/>
        </p:nvSpPr>
        <p:spPr bwMode="auto">
          <a:xfrm>
            <a:off x="2805113" y="1552575"/>
            <a:ext cx="828675" cy="828675"/>
          </a:xfrm>
          <a:prstGeom prst="ellipse">
            <a:avLst/>
          </a:prstGeom>
          <a:solidFill>
            <a:srgbClr val="EE282D"/>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Satan</a:t>
            </a:r>
          </a:p>
        </p:txBody>
      </p:sp>
      <p:sp>
        <p:nvSpPr>
          <p:cNvPr id="345094" name="Text Box 5"/>
          <p:cNvSpPr txBox="1">
            <a:spLocks noChangeArrowheads="1"/>
          </p:cNvSpPr>
          <p:nvPr/>
        </p:nvSpPr>
        <p:spPr bwMode="auto">
          <a:xfrm>
            <a:off x="5948363" y="3195638"/>
            <a:ext cx="1255712" cy="1616075"/>
          </a:xfrm>
          <a:prstGeom prst="rect">
            <a:avLst/>
          </a:prstGeom>
          <a:noFill/>
          <a:ln w="9525">
            <a:noFill/>
            <a:miter lim="800000"/>
            <a:headEnd/>
            <a:tailEnd/>
          </a:ln>
        </p:spPr>
        <p:txBody>
          <a:bodyPr wrap="none" lIns="90000" tIns="46800" rIns="90000" bIns="46800">
            <a:spAutoFit/>
          </a:bodyPr>
          <a:lstStyle/>
          <a:p>
            <a:pPr defTabSz="449263">
              <a:lnSpc>
                <a:spcPts val="3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Individual</a:t>
            </a:r>
          </a:p>
          <a:p>
            <a:pPr defTabSz="449263">
              <a:lnSpc>
                <a:spcPts val="3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Family</a:t>
            </a:r>
          </a:p>
          <a:p>
            <a:pPr defTabSz="449263">
              <a:lnSpc>
                <a:spcPts val="3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Nation</a:t>
            </a:r>
          </a:p>
          <a:p>
            <a:pPr defTabSz="449263">
              <a:lnSpc>
                <a:spcPts val="3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World</a:t>
            </a:r>
          </a:p>
        </p:txBody>
      </p:sp>
      <p:sp>
        <p:nvSpPr>
          <p:cNvPr id="345095" name="Text Box 6"/>
          <p:cNvSpPr txBox="1">
            <a:spLocks noChangeArrowheads="1"/>
          </p:cNvSpPr>
          <p:nvPr/>
        </p:nvSpPr>
        <p:spPr bwMode="auto">
          <a:xfrm>
            <a:off x="1816100" y="3052763"/>
            <a:ext cx="1255713" cy="1616075"/>
          </a:xfrm>
          <a:prstGeom prst="rect">
            <a:avLst/>
          </a:prstGeom>
          <a:noFill/>
          <a:ln w="9525">
            <a:noFill/>
            <a:miter lim="800000"/>
            <a:headEnd/>
            <a:tailEnd/>
          </a:ln>
        </p:spPr>
        <p:txBody>
          <a:bodyPr wrap="none" lIns="90000" tIns="46800" rIns="90000" bIns="46800">
            <a:spAutoFit/>
          </a:bodyPr>
          <a:lstStyle/>
          <a:p>
            <a:pPr algn="r" defTabSz="449263">
              <a:lnSpc>
                <a:spcPts val="3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rgbClr val="EE282D"/>
                </a:solidFill>
                <a:latin typeface="Arial" charset="0"/>
                <a:ea typeface="ＭＳ Ｐゴシック" pitchFamily="34" charset="-128"/>
              </a:rPr>
              <a:t>Individual</a:t>
            </a:r>
          </a:p>
          <a:p>
            <a:pPr algn="r" defTabSz="449263">
              <a:lnSpc>
                <a:spcPts val="3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rgbClr val="EE282D"/>
                </a:solidFill>
                <a:latin typeface="Arial" charset="0"/>
                <a:ea typeface="ＭＳ Ｐゴシック" pitchFamily="34" charset="-128"/>
              </a:rPr>
              <a:t>Family</a:t>
            </a:r>
          </a:p>
          <a:p>
            <a:pPr algn="r" defTabSz="449263">
              <a:lnSpc>
                <a:spcPts val="3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rgbClr val="EE282D"/>
                </a:solidFill>
                <a:latin typeface="Arial" charset="0"/>
                <a:ea typeface="ＭＳ Ｐゴシック" pitchFamily="34" charset="-128"/>
              </a:rPr>
              <a:t>Nation</a:t>
            </a:r>
          </a:p>
          <a:p>
            <a:pPr algn="r" defTabSz="449263">
              <a:lnSpc>
                <a:spcPts val="3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rgbClr val="EE282D"/>
                </a:solidFill>
                <a:latin typeface="Arial" charset="0"/>
                <a:ea typeface="ＭＳ Ｐゴシック" pitchFamily="34" charset="-128"/>
              </a:rPr>
              <a:t>World</a:t>
            </a:r>
          </a:p>
        </p:txBody>
      </p:sp>
      <p:sp>
        <p:nvSpPr>
          <p:cNvPr id="345096" name="Line 8"/>
          <p:cNvSpPr>
            <a:spLocks noChangeShapeType="1"/>
          </p:cNvSpPr>
          <p:nvPr/>
        </p:nvSpPr>
        <p:spPr bwMode="auto">
          <a:xfrm flipV="1">
            <a:off x="4679950" y="3467100"/>
            <a:ext cx="1296988" cy="444500"/>
          </a:xfrm>
          <a:prstGeom prst="line">
            <a:avLst/>
          </a:prstGeom>
          <a:noFill/>
          <a:ln w="28440">
            <a:solidFill>
              <a:schemeClr val="tx1"/>
            </a:solidFill>
            <a:miter lim="800000"/>
            <a:headEnd/>
            <a:tailEnd/>
          </a:ln>
        </p:spPr>
        <p:txBody>
          <a:bodyPr/>
          <a:lstStyle/>
          <a:p>
            <a:endParaRPr lang="en-US"/>
          </a:p>
        </p:txBody>
      </p:sp>
      <p:sp>
        <p:nvSpPr>
          <p:cNvPr id="345097" name="Line 9"/>
          <p:cNvSpPr>
            <a:spLocks noChangeShapeType="1"/>
          </p:cNvSpPr>
          <p:nvPr/>
        </p:nvSpPr>
        <p:spPr bwMode="auto">
          <a:xfrm flipV="1">
            <a:off x="4679950" y="3754438"/>
            <a:ext cx="1296988" cy="157162"/>
          </a:xfrm>
          <a:prstGeom prst="line">
            <a:avLst/>
          </a:prstGeom>
          <a:noFill/>
          <a:ln w="28440">
            <a:solidFill>
              <a:schemeClr val="tx1"/>
            </a:solidFill>
            <a:miter lim="800000"/>
            <a:headEnd/>
            <a:tailEnd/>
          </a:ln>
        </p:spPr>
        <p:txBody>
          <a:bodyPr/>
          <a:lstStyle/>
          <a:p>
            <a:endParaRPr lang="en-US"/>
          </a:p>
        </p:txBody>
      </p:sp>
      <p:sp>
        <p:nvSpPr>
          <p:cNvPr id="345098" name="Line 10"/>
          <p:cNvSpPr>
            <a:spLocks noChangeShapeType="1"/>
          </p:cNvSpPr>
          <p:nvPr/>
        </p:nvSpPr>
        <p:spPr bwMode="auto">
          <a:xfrm>
            <a:off x="4679950" y="3905250"/>
            <a:ext cx="1296988" cy="287338"/>
          </a:xfrm>
          <a:prstGeom prst="line">
            <a:avLst/>
          </a:prstGeom>
          <a:noFill/>
          <a:ln w="28440">
            <a:solidFill>
              <a:schemeClr val="tx1"/>
            </a:solidFill>
            <a:miter lim="800000"/>
            <a:headEnd/>
            <a:tailEnd/>
          </a:ln>
        </p:spPr>
        <p:txBody>
          <a:bodyPr/>
          <a:lstStyle/>
          <a:p>
            <a:endParaRPr lang="en-US"/>
          </a:p>
        </p:txBody>
      </p:sp>
      <p:sp>
        <p:nvSpPr>
          <p:cNvPr id="345099" name="Line 11"/>
          <p:cNvSpPr>
            <a:spLocks noChangeShapeType="1"/>
          </p:cNvSpPr>
          <p:nvPr/>
        </p:nvSpPr>
        <p:spPr bwMode="auto">
          <a:xfrm>
            <a:off x="4679950" y="3905250"/>
            <a:ext cx="1296988" cy="647700"/>
          </a:xfrm>
          <a:prstGeom prst="line">
            <a:avLst/>
          </a:prstGeom>
          <a:noFill/>
          <a:ln w="28440">
            <a:solidFill>
              <a:schemeClr val="tx1"/>
            </a:solidFill>
            <a:miter lim="800000"/>
            <a:headEnd/>
            <a:tailEnd/>
          </a:ln>
        </p:spPr>
        <p:txBody>
          <a:bodyPr/>
          <a:lstStyle/>
          <a:p>
            <a:endParaRPr lang="en-US"/>
          </a:p>
        </p:txBody>
      </p:sp>
      <p:grpSp>
        <p:nvGrpSpPr>
          <p:cNvPr id="345100" name="Group 12"/>
          <p:cNvGrpSpPr>
            <a:grpSpLocks/>
          </p:cNvGrpSpPr>
          <p:nvPr/>
        </p:nvGrpSpPr>
        <p:grpSpPr bwMode="auto">
          <a:xfrm>
            <a:off x="3019425" y="3338513"/>
            <a:ext cx="1347788" cy="1081087"/>
            <a:chOff x="1912" y="2045"/>
            <a:chExt cx="849" cy="681"/>
          </a:xfrm>
        </p:grpSpPr>
        <p:sp>
          <p:nvSpPr>
            <p:cNvPr id="345108" name="Line 13"/>
            <p:cNvSpPr>
              <a:spLocks noChangeShapeType="1"/>
            </p:cNvSpPr>
            <p:nvPr/>
          </p:nvSpPr>
          <p:spPr bwMode="auto">
            <a:xfrm flipH="1">
              <a:off x="1959" y="2397"/>
              <a:ext cx="804" cy="330"/>
            </a:xfrm>
            <a:prstGeom prst="line">
              <a:avLst/>
            </a:prstGeom>
            <a:noFill/>
            <a:ln w="28440">
              <a:solidFill>
                <a:srgbClr val="EE282D"/>
              </a:solidFill>
              <a:miter lim="800000"/>
              <a:headEnd/>
              <a:tailEnd/>
            </a:ln>
          </p:spPr>
          <p:txBody>
            <a:bodyPr/>
            <a:lstStyle/>
            <a:p>
              <a:endParaRPr lang="en-US"/>
            </a:p>
          </p:txBody>
        </p:sp>
        <p:sp>
          <p:nvSpPr>
            <p:cNvPr id="345109" name="Line 14"/>
            <p:cNvSpPr>
              <a:spLocks noChangeShapeType="1"/>
            </p:cNvSpPr>
            <p:nvPr/>
          </p:nvSpPr>
          <p:spPr bwMode="auto">
            <a:xfrm flipH="1">
              <a:off x="1947" y="2397"/>
              <a:ext cx="816" cy="149"/>
            </a:xfrm>
            <a:prstGeom prst="line">
              <a:avLst/>
            </a:prstGeom>
            <a:noFill/>
            <a:ln w="28440">
              <a:solidFill>
                <a:srgbClr val="EE282D"/>
              </a:solidFill>
              <a:miter lim="800000"/>
              <a:headEnd/>
              <a:tailEnd/>
            </a:ln>
          </p:spPr>
          <p:txBody>
            <a:bodyPr/>
            <a:lstStyle/>
            <a:p>
              <a:endParaRPr lang="en-US"/>
            </a:p>
          </p:txBody>
        </p:sp>
        <p:sp>
          <p:nvSpPr>
            <p:cNvPr id="345110" name="Line 15"/>
            <p:cNvSpPr>
              <a:spLocks noChangeShapeType="1"/>
            </p:cNvSpPr>
            <p:nvPr/>
          </p:nvSpPr>
          <p:spPr bwMode="auto">
            <a:xfrm flipH="1" flipV="1">
              <a:off x="1927" y="2271"/>
              <a:ext cx="836" cy="130"/>
            </a:xfrm>
            <a:prstGeom prst="line">
              <a:avLst/>
            </a:prstGeom>
            <a:noFill/>
            <a:ln w="28440">
              <a:solidFill>
                <a:srgbClr val="EE282D"/>
              </a:solidFill>
              <a:miter lim="800000"/>
              <a:headEnd/>
              <a:tailEnd/>
            </a:ln>
          </p:spPr>
          <p:txBody>
            <a:bodyPr/>
            <a:lstStyle/>
            <a:p>
              <a:endParaRPr lang="en-US"/>
            </a:p>
          </p:txBody>
        </p:sp>
        <p:sp>
          <p:nvSpPr>
            <p:cNvPr id="345111" name="Line 16"/>
            <p:cNvSpPr>
              <a:spLocks noChangeShapeType="1"/>
            </p:cNvSpPr>
            <p:nvPr/>
          </p:nvSpPr>
          <p:spPr bwMode="auto">
            <a:xfrm flipH="1" flipV="1">
              <a:off x="1911" y="2044"/>
              <a:ext cx="852" cy="357"/>
            </a:xfrm>
            <a:prstGeom prst="line">
              <a:avLst/>
            </a:prstGeom>
            <a:noFill/>
            <a:ln w="28440">
              <a:solidFill>
                <a:srgbClr val="EE282D"/>
              </a:solidFill>
              <a:miter lim="800000"/>
              <a:headEnd/>
              <a:tailEnd/>
            </a:ln>
          </p:spPr>
          <p:txBody>
            <a:bodyPr/>
            <a:lstStyle/>
            <a:p>
              <a:endParaRPr lang="en-US"/>
            </a:p>
          </p:txBody>
        </p:sp>
      </p:grpSp>
      <p:sp>
        <p:nvSpPr>
          <p:cNvPr id="345101" name="AutoShape 17"/>
          <p:cNvSpPr>
            <a:spLocks noChangeArrowheads="1"/>
          </p:cNvSpPr>
          <p:nvPr/>
        </p:nvSpPr>
        <p:spPr bwMode="auto">
          <a:xfrm>
            <a:off x="3783013" y="4252913"/>
            <a:ext cx="1600200" cy="1676400"/>
          </a:xfrm>
          <a:prstGeom prst="roundRect">
            <a:avLst>
              <a:gd name="adj" fmla="val 16667"/>
            </a:avLst>
          </a:prstGeom>
          <a:solidFill>
            <a:srgbClr val="4EB948"/>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Property</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Land</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People</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chemeClr val="bg1"/>
                </a:solidFill>
                <a:latin typeface="Arial" charset="0"/>
                <a:ea typeface="ＭＳ Ｐゴシック" pitchFamily="34" charset="-128"/>
              </a:rPr>
              <a:t>Ideology</a:t>
            </a:r>
          </a:p>
        </p:txBody>
      </p:sp>
      <p:grpSp>
        <p:nvGrpSpPr>
          <p:cNvPr id="345102" name="Group 18"/>
          <p:cNvGrpSpPr>
            <a:grpSpLocks/>
          </p:cNvGrpSpPr>
          <p:nvPr/>
        </p:nvGrpSpPr>
        <p:grpSpPr bwMode="auto">
          <a:xfrm>
            <a:off x="3448050" y="2266950"/>
            <a:ext cx="649288" cy="501650"/>
            <a:chOff x="2125" y="1420"/>
            <a:chExt cx="409" cy="316"/>
          </a:xfrm>
        </p:grpSpPr>
        <p:sp>
          <p:nvSpPr>
            <p:cNvPr id="345106" name="Freeform 19"/>
            <p:cNvSpPr>
              <a:spLocks/>
            </p:cNvSpPr>
            <p:nvPr/>
          </p:nvSpPr>
          <p:spPr bwMode="auto">
            <a:xfrm rot="360000">
              <a:off x="2135" y="1527"/>
              <a:ext cx="329" cy="192"/>
            </a:xfrm>
            <a:custGeom>
              <a:avLst/>
              <a:gdLst>
                <a:gd name="T0" fmla="*/ 0 w 329"/>
                <a:gd name="T1" fmla="*/ 0 h 192"/>
                <a:gd name="T2" fmla="*/ 100 w 329"/>
                <a:gd name="T3" fmla="*/ 73 h 192"/>
                <a:gd name="T4" fmla="*/ 173 w 329"/>
                <a:gd name="T5" fmla="*/ 101 h 192"/>
                <a:gd name="T6" fmla="*/ 292 w 329"/>
                <a:gd name="T7" fmla="*/ 128 h 192"/>
                <a:gd name="T8" fmla="*/ 329 w 329"/>
                <a:gd name="T9" fmla="*/ 192 h 192"/>
                <a:gd name="T10" fmla="*/ 0 60000 65536"/>
                <a:gd name="T11" fmla="*/ 0 60000 65536"/>
                <a:gd name="T12" fmla="*/ 0 60000 65536"/>
                <a:gd name="T13" fmla="*/ 0 60000 65536"/>
                <a:gd name="T14" fmla="*/ 0 60000 65536"/>
                <a:gd name="T15" fmla="*/ 0 w 329"/>
                <a:gd name="T16" fmla="*/ 0 h 192"/>
                <a:gd name="T17" fmla="*/ 329 w 329"/>
                <a:gd name="T18" fmla="*/ 192 h 192"/>
              </a:gdLst>
              <a:ahLst/>
              <a:cxnLst>
                <a:cxn ang="T10">
                  <a:pos x="T0" y="T1"/>
                </a:cxn>
                <a:cxn ang="T11">
                  <a:pos x="T2" y="T3"/>
                </a:cxn>
                <a:cxn ang="T12">
                  <a:pos x="T4" y="T5"/>
                </a:cxn>
                <a:cxn ang="T13">
                  <a:pos x="T6" y="T7"/>
                </a:cxn>
                <a:cxn ang="T14">
                  <a:pos x="T8" y="T9"/>
                </a:cxn>
              </a:cxnLst>
              <a:rect l="T15" t="T16" r="T17" b="T18"/>
              <a:pathLst>
                <a:path w="329" h="192">
                  <a:moveTo>
                    <a:pt x="0" y="0"/>
                  </a:moveTo>
                  <a:cubicBezTo>
                    <a:pt x="36" y="46"/>
                    <a:pt x="46" y="59"/>
                    <a:pt x="100" y="73"/>
                  </a:cubicBezTo>
                  <a:cubicBezTo>
                    <a:pt x="143" y="59"/>
                    <a:pt x="144" y="70"/>
                    <a:pt x="173" y="101"/>
                  </a:cubicBezTo>
                  <a:cubicBezTo>
                    <a:pt x="196" y="169"/>
                    <a:pt x="213" y="144"/>
                    <a:pt x="292" y="128"/>
                  </a:cubicBezTo>
                  <a:cubicBezTo>
                    <a:pt x="297" y="151"/>
                    <a:pt x="295" y="192"/>
                    <a:pt x="329" y="192"/>
                  </a:cubicBezTo>
                </a:path>
              </a:pathLst>
            </a:custGeom>
            <a:noFill/>
            <a:ln w="28440">
              <a:solidFill>
                <a:srgbClr val="FF0000"/>
              </a:solidFill>
              <a:round/>
              <a:headEnd type="triangle" w="med" len="med"/>
              <a:tailEnd/>
            </a:ln>
          </p:spPr>
          <p:txBody>
            <a:bodyPr wrap="none" anchor="ctr"/>
            <a:lstStyle/>
            <a:p>
              <a:endParaRPr lang="en-US"/>
            </a:p>
          </p:txBody>
        </p:sp>
        <p:sp>
          <p:nvSpPr>
            <p:cNvPr id="345107" name="Freeform 20"/>
            <p:cNvSpPr>
              <a:spLocks/>
            </p:cNvSpPr>
            <p:nvPr/>
          </p:nvSpPr>
          <p:spPr bwMode="auto">
            <a:xfrm rot="-10440000">
              <a:off x="2198" y="1437"/>
              <a:ext cx="329" cy="192"/>
            </a:xfrm>
            <a:custGeom>
              <a:avLst/>
              <a:gdLst>
                <a:gd name="T0" fmla="*/ 0 w 329"/>
                <a:gd name="T1" fmla="*/ 0 h 192"/>
                <a:gd name="T2" fmla="*/ 100 w 329"/>
                <a:gd name="T3" fmla="*/ 73 h 192"/>
                <a:gd name="T4" fmla="*/ 173 w 329"/>
                <a:gd name="T5" fmla="*/ 101 h 192"/>
                <a:gd name="T6" fmla="*/ 292 w 329"/>
                <a:gd name="T7" fmla="*/ 128 h 192"/>
                <a:gd name="T8" fmla="*/ 329 w 329"/>
                <a:gd name="T9" fmla="*/ 192 h 192"/>
                <a:gd name="T10" fmla="*/ 0 60000 65536"/>
                <a:gd name="T11" fmla="*/ 0 60000 65536"/>
                <a:gd name="T12" fmla="*/ 0 60000 65536"/>
                <a:gd name="T13" fmla="*/ 0 60000 65536"/>
                <a:gd name="T14" fmla="*/ 0 60000 65536"/>
                <a:gd name="T15" fmla="*/ 0 w 329"/>
                <a:gd name="T16" fmla="*/ 0 h 192"/>
                <a:gd name="T17" fmla="*/ 329 w 329"/>
                <a:gd name="T18" fmla="*/ 192 h 192"/>
              </a:gdLst>
              <a:ahLst/>
              <a:cxnLst>
                <a:cxn ang="T10">
                  <a:pos x="T0" y="T1"/>
                </a:cxn>
                <a:cxn ang="T11">
                  <a:pos x="T2" y="T3"/>
                </a:cxn>
                <a:cxn ang="T12">
                  <a:pos x="T4" y="T5"/>
                </a:cxn>
                <a:cxn ang="T13">
                  <a:pos x="T6" y="T7"/>
                </a:cxn>
                <a:cxn ang="T14">
                  <a:pos x="T8" y="T9"/>
                </a:cxn>
              </a:cxnLst>
              <a:rect l="T15" t="T16" r="T17" b="T18"/>
              <a:pathLst>
                <a:path w="329" h="192">
                  <a:moveTo>
                    <a:pt x="0" y="0"/>
                  </a:moveTo>
                  <a:cubicBezTo>
                    <a:pt x="36" y="46"/>
                    <a:pt x="46" y="59"/>
                    <a:pt x="100" y="73"/>
                  </a:cubicBezTo>
                  <a:cubicBezTo>
                    <a:pt x="143" y="59"/>
                    <a:pt x="144" y="70"/>
                    <a:pt x="173" y="101"/>
                  </a:cubicBezTo>
                  <a:cubicBezTo>
                    <a:pt x="196" y="169"/>
                    <a:pt x="213" y="144"/>
                    <a:pt x="292" y="128"/>
                  </a:cubicBezTo>
                  <a:cubicBezTo>
                    <a:pt x="297" y="151"/>
                    <a:pt x="295" y="192"/>
                    <a:pt x="329" y="192"/>
                  </a:cubicBezTo>
                </a:path>
              </a:pathLst>
            </a:custGeom>
            <a:noFill/>
            <a:ln w="28440">
              <a:solidFill>
                <a:srgbClr val="FF0000"/>
              </a:solidFill>
              <a:round/>
              <a:headEnd type="triangle" w="med" len="med"/>
              <a:tailEnd/>
            </a:ln>
          </p:spPr>
          <p:txBody>
            <a:bodyPr wrap="none" anchor="ctr"/>
            <a:lstStyle/>
            <a:p>
              <a:endParaRPr lang="en-US"/>
            </a:p>
          </p:txBody>
        </p:sp>
      </p:grpSp>
      <p:grpSp>
        <p:nvGrpSpPr>
          <p:cNvPr id="345103" name="Group 21"/>
          <p:cNvGrpSpPr>
            <a:grpSpLocks/>
          </p:cNvGrpSpPr>
          <p:nvPr/>
        </p:nvGrpSpPr>
        <p:grpSpPr bwMode="auto">
          <a:xfrm>
            <a:off x="4572000" y="1481138"/>
            <a:ext cx="1785938" cy="2143125"/>
            <a:chOff x="2757" y="813"/>
            <a:chExt cx="1240" cy="1424"/>
          </a:xfrm>
        </p:grpSpPr>
        <p:sp>
          <p:nvSpPr>
            <p:cNvPr id="345104" name="AutoShape 22"/>
            <p:cNvSpPr>
              <a:spLocks/>
            </p:cNvSpPr>
            <p:nvPr/>
          </p:nvSpPr>
          <p:spPr bwMode="auto">
            <a:xfrm rot="11580000" flipV="1">
              <a:off x="3101" y="1343"/>
              <a:ext cx="816" cy="8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787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sp>
          <p:nvSpPr>
            <p:cNvPr id="345105" name="AutoShape 23"/>
            <p:cNvSpPr>
              <a:spLocks/>
            </p:cNvSpPr>
            <p:nvPr/>
          </p:nvSpPr>
          <p:spPr bwMode="auto">
            <a:xfrm rot="780000" flipV="1">
              <a:off x="2838" y="894"/>
              <a:ext cx="816" cy="8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787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gr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Text Box 1"/>
          <p:cNvSpPr txBox="1">
            <a:spLocks noChangeArrowheads="1"/>
          </p:cNvSpPr>
          <p:nvPr/>
        </p:nvSpPr>
        <p:spPr bwMode="auto">
          <a:xfrm>
            <a:off x="571500" y="714375"/>
            <a:ext cx="6810375" cy="4572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（５</a:t>
            </a:r>
            <a:r>
              <a:rPr kumimoji="0" lang="en-US" altLang="ko-KR" sz="2400">
                <a:latin typeface="Arial" charset="0"/>
                <a:ea typeface="ＭＳ Ｐゴシック" pitchFamily="34" charset="-128"/>
              </a:rPr>
              <a:t>) Primary Factor in the Development of History</a:t>
            </a:r>
          </a:p>
        </p:txBody>
      </p:sp>
      <p:sp>
        <p:nvSpPr>
          <p:cNvPr id="346114" name="Text Box 2"/>
          <p:cNvSpPr txBox="1">
            <a:spLocks noChangeArrowheads="1"/>
          </p:cNvSpPr>
          <p:nvPr/>
        </p:nvSpPr>
        <p:spPr bwMode="auto">
          <a:xfrm>
            <a:off x="3568700" y="4725988"/>
            <a:ext cx="4368800" cy="13112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Fulfillment     God’s Will manifested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					in history</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Failure    </a:t>
            </a:r>
            <a:r>
              <a:rPr kumimoji="0" lang="en-US" sz="2000">
                <a:latin typeface="Arial" charset="0"/>
                <a:ea typeface="ＭＳ Ｐゴシック" pitchFamily="34" charset="-128"/>
              </a:rPr>
              <a:t>　　  </a:t>
            </a:r>
            <a:r>
              <a:rPr kumimoji="0" lang="en-US" altLang="ko-KR" sz="2000">
                <a:solidFill>
                  <a:srgbClr val="EE282D"/>
                </a:solidFill>
                <a:latin typeface="Arial" charset="0"/>
                <a:ea typeface="ＭＳ Ｐゴシック" pitchFamily="34" charset="-128"/>
              </a:rPr>
              <a:t>Satan’s</a:t>
            </a:r>
            <a:r>
              <a:rPr kumimoji="0" lang="en-US" altLang="ko-KR" sz="2000">
                <a:latin typeface="Arial" charset="0"/>
                <a:ea typeface="ＭＳ Ｐゴシック" pitchFamily="34" charset="-128"/>
              </a:rPr>
              <a:t> will manifested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					in history</a:t>
            </a:r>
          </a:p>
        </p:txBody>
      </p:sp>
      <p:sp>
        <p:nvSpPr>
          <p:cNvPr id="346115" name="AutoShape 3"/>
          <p:cNvSpPr>
            <a:spLocks noChangeArrowheads="1"/>
          </p:cNvSpPr>
          <p:nvPr/>
        </p:nvSpPr>
        <p:spPr bwMode="auto">
          <a:xfrm>
            <a:off x="1214438" y="3214688"/>
            <a:ext cx="1728787" cy="1006475"/>
          </a:xfrm>
          <a:prstGeom prst="roundRect">
            <a:avLst>
              <a:gd name="adj" fmla="val 16667"/>
            </a:avLst>
          </a:prstGeom>
          <a:solidFill>
            <a:srgbClr val="FFFFFF"/>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God’s</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Responsibility</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95</a:t>
            </a:r>
            <a:r>
              <a:rPr kumimoji="0" lang="en-US" sz="2000">
                <a:latin typeface="Arial" charset="0"/>
                <a:ea typeface="ＭＳ Ｐゴシック" pitchFamily="34" charset="-128"/>
              </a:rPr>
              <a:t>％</a:t>
            </a:r>
          </a:p>
        </p:txBody>
      </p:sp>
      <p:sp>
        <p:nvSpPr>
          <p:cNvPr id="346116" name="AutoShape 4"/>
          <p:cNvSpPr>
            <a:spLocks noChangeArrowheads="1"/>
          </p:cNvSpPr>
          <p:nvPr/>
        </p:nvSpPr>
        <p:spPr bwMode="auto">
          <a:xfrm>
            <a:off x="1214438" y="4643438"/>
            <a:ext cx="1727200" cy="1004887"/>
          </a:xfrm>
          <a:prstGeom prst="roundRect">
            <a:avLst>
              <a:gd name="adj" fmla="val 16667"/>
            </a:avLst>
          </a:prstGeom>
          <a:solidFill>
            <a:srgbClr val="F2EC34"/>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Human</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Responsibility</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5</a:t>
            </a:r>
            <a:r>
              <a:rPr kumimoji="0" lang="en-US" sz="2000">
                <a:latin typeface="Arial" charset="0"/>
                <a:ea typeface="ＭＳ Ｐゴシック" pitchFamily="34" charset="-128"/>
              </a:rPr>
              <a:t>％</a:t>
            </a:r>
          </a:p>
        </p:txBody>
      </p:sp>
      <p:sp>
        <p:nvSpPr>
          <p:cNvPr id="346117" name="AutoShape 5"/>
          <p:cNvSpPr>
            <a:spLocks noChangeArrowheads="1"/>
          </p:cNvSpPr>
          <p:nvPr/>
        </p:nvSpPr>
        <p:spPr bwMode="auto">
          <a:xfrm>
            <a:off x="1214438" y="1531938"/>
            <a:ext cx="1785937" cy="977900"/>
          </a:xfrm>
          <a:prstGeom prst="roundRect">
            <a:avLst>
              <a:gd name="adj" fmla="val 16667"/>
            </a:avLst>
          </a:prstGeom>
          <a:solidFill>
            <a:srgbClr val="D19BC5"/>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God’s Will</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Fulfilled</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100</a:t>
            </a:r>
            <a:r>
              <a:rPr kumimoji="0" lang="en-US" sz="2000">
                <a:latin typeface="Arial" charset="0"/>
                <a:ea typeface="ＭＳ Ｐゴシック" pitchFamily="34" charset="-128"/>
              </a:rPr>
              <a:t>％</a:t>
            </a:r>
          </a:p>
        </p:txBody>
      </p:sp>
      <p:sp>
        <p:nvSpPr>
          <p:cNvPr id="346118" name="Text Box 8"/>
          <p:cNvSpPr txBox="1">
            <a:spLocks noChangeArrowheads="1"/>
          </p:cNvSpPr>
          <p:nvPr/>
        </p:nvSpPr>
        <p:spPr bwMode="auto">
          <a:xfrm>
            <a:off x="1765300" y="4143375"/>
            <a:ext cx="587375" cy="57943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3200">
                <a:latin typeface="Arial" charset="0"/>
                <a:ea typeface="ＭＳ Ｐゴシック" pitchFamily="34" charset="-128"/>
              </a:rPr>
              <a:t>＋</a:t>
            </a:r>
          </a:p>
        </p:txBody>
      </p:sp>
      <p:sp>
        <p:nvSpPr>
          <p:cNvPr id="346119" name="Text Box 12"/>
          <p:cNvSpPr txBox="1">
            <a:spLocks noChangeArrowheads="1"/>
          </p:cNvSpPr>
          <p:nvPr/>
        </p:nvSpPr>
        <p:spPr bwMode="auto">
          <a:xfrm>
            <a:off x="1749425" y="2638425"/>
            <a:ext cx="668338" cy="498475"/>
          </a:xfrm>
          <a:prstGeom prst="rect">
            <a:avLst/>
          </a:prstGeom>
          <a:noFill/>
          <a:ln w="9525">
            <a:noFill/>
            <a:miter lim="800000"/>
            <a:headEnd/>
            <a:tailEnd/>
          </a:ln>
        </p:spPr>
        <p:txBody>
          <a:bodyPr vert="eaVert" wrap="none" lIns="90000" tIns="46800" rIns="90000" bIns="46800">
            <a:spAutoFit/>
          </a:bodyPr>
          <a:lstStyle/>
          <a:p>
            <a:pPr defTabSz="449263" rtl="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3200">
                <a:latin typeface="Arial" charset="0"/>
                <a:ea typeface="ＭＳ Ｐゴシック" pitchFamily="34" charset="-128"/>
              </a:rPr>
              <a:t>＝</a:t>
            </a:r>
          </a:p>
        </p:txBody>
      </p:sp>
      <p:sp>
        <p:nvSpPr>
          <p:cNvPr id="346120" name="AutoShape 13"/>
          <p:cNvSpPr>
            <a:spLocks/>
          </p:cNvSpPr>
          <p:nvPr/>
        </p:nvSpPr>
        <p:spPr bwMode="auto">
          <a:xfrm>
            <a:off x="3276600" y="4870450"/>
            <a:ext cx="223838" cy="844550"/>
          </a:xfrm>
          <a:prstGeom prst="leftBrace">
            <a:avLst>
              <a:gd name="adj1" fmla="val 36158"/>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52234" name="AutoShape 14"/>
          <p:cNvSpPr>
            <a:spLocks noChangeArrowheads="1"/>
          </p:cNvSpPr>
          <p:nvPr/>
        </p:nvSpPr>
        <p:spPr bwMode="auto">
          <a:xfrm>
            <a:off x="4857750" y="4799013"/>
            <a:ext cx="214313" cy="273050"/>
          </a:xfrm>
          <a:prstGeom prst="rightArrow">
            <a:avLst>
              <a:gd name="adj1" fmla="val 50000"/>
              <a:gd name="adj2" fmla="val 25000"/>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endParaRPr>
          </a:p>
        </p:txBody>
      </p:sp>
      <p:sp>
        <p:nvSpPr>
          <p:cNvPr id="52235" name="AutoShape 15"/>
          <p:cNvSpPr>
            <a:spLocks noChangeArrowheads="1"/>
          </p:cNvSpPr>
          <p:nvPr/>
        </p:nvSpPr>
        <p:spPr bwMode="auto">
          <a:xfrm>
            <a:off x="4857750" y="5429250"/>
            <a:ext cx="215900" cy="285750"/>
          </a:xfrm>
          <a:prstGeom prst="rightArrow">
            <a:avLst>
              <a:gd name="adj1" fmla="val 50000"/>
              <a:gd name="adj2" fmla="val 25000"/>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1"/>
          <p:cNvSpPr>
            <a:spLocks noChangeShapeType="1"/>
          </p:cNvSpPr>
          <p:nvPr/>
        </p:nvSpPr>
        <p:spPr bwMode="auto">
          <a:xfrm flipV="1">
            <a:off x="3243263" y="3016250"/>
            <a:ext cx="68262" cy="2017713"/>
          </a:xfrm>
          <a:prstGeom prst="line">
            <a:avLst/>
          </a:prstGeom>
          <a:noFill/>
          <a:ln w="38160" cap="rnd">
            <a:solidFill>
              <a:schemeClr val="tx1"/>
            </a:solidFill>
            <a:prstDash val="sysDot"/>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5603" name="Line 2"/>
          <p:cNvSpPr>
            <a:spLocks noChangeShapeType="1"/>
          </p:cNvSpPr>
          <p:nvPr/>
        </p:nvSpPr>
        <p:spPr bwMode="auto">
          <a:xfrm flipH="1" flipV="1">
            <a:off x="3408363" y="3016250"/>
            <a:ext cx="604837" cy="1663700"/>
          </a:xfrm>
          <a:prstGeom prst="line">
            <a:avLst/>
          </a:prstGeom>
          <a:noFill/>
          <a:ln w="38160" cap="rnd">
            <a:solidFill>
              <a:schemeClr val="tx1"/>
            </a:solidFill>
            <a:prstDash val="sysDot"/>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5604" name="Line 3"/>
          <p:cNvSpPr>
            <a:spLocks noChangeShapeType="1"/>
          </p:cNvSpPr>
          <p:nvPr/>
        </p:nvSpPr>
        <p:spPr bwMode="auto">
          <a:xfrm flipH="1" flipV="1">
            <a:off x="3551238" y="2935288"/>
            <a:ext cx="1352550" cy="1430337"/>
          </a:xfrm>
          <a:prstGeom prst="line">
            <a:avLst/>
          </a:prstGeom>
          <a:noFill/>
          <a:ln w="38160" cap="rnd">
            <a:solidFill>
              <a:schemeClr val="tx1"/>
            </a:solidFill>
            <a:prstDash val="sysDot"/>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5605" name="Line 4"/>
          <p:cNvSpPr>
            <a:spLocks noChangeShapeType="1"/>
          </p:cNvSpPr>
          <p:nvPr/>
        </p:nvSpPr>
        <p:spPr bwMode="auto">
          <a:xfrm flipH="1" flipV="1">
            <a:off x="3630613" y="2828925"/>
            <a:ext cx="2165350" cy="1281113"/>
          </a:xfrm>
          <a:prstGeom prst="line">
            <a:avLst/>
          </a:prstGeom>
          <a:noFill/>
          <a:ln w="38160" cap="rnd">
            <a:solidFill>
              <a:schemeClr val="tx1"/>
            </a:solidFill>
            <a:prstDash val="sysDot"/>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5606" name="Line 5"/>
          <p:cNvSpPr>
            <a:spLocks noChangeShapeType="1"/>
          </p:cNvSpPr>
          <p:nvPr/>
        </p:nvSpPr>
        <p:spPr bwMode="auto">
          <a:xfrm flipH="1" flipV="1">
            <a:off x="3654425" y="2698750"/>
            <a:ext cx="3792538" cy="939800"/>
          </a:xfrm>
          <a:prstGeom prst="line">
            <a:avLst/>
          </a:prstGeom>
          <a:noFill/>
          <a:ln w="38160" cap="rnd">
            <a:solidFill>
              <a:schemeClr val="tx1"/>
            </a:solidFill>
            <a:prstDash val="sysDot"/>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 name="Rectangle 6"/>
          <p:cNvSpPr>
            <a:spLocks noGrp="1" noChangeArrowheads="1"/>
          </p:cNvSpPr>
          <p:nvPr>
            <p:ph type="title" idx="4294967295"/>
          </p:nvPr>
        </p:nvSpPr>
        <p:spPr>
          <a:xfrm>
            <a:off x="381000" y="115888"/>
            <a:ext cx="8429625" cy="792162"/>
          </a:xfrm>
        </p:spPr>
        <p:txBody>
          <a:bodyPr lIns="90000" tIns="46800" rIns="90000" bIns="46800"/>
          <a:lstStyle/>
          <a:p>
            <a:pPr algn="l"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ko-KR" sz="2400" smtClean="0">
                <a:solidFill>
                  <a:schemeClr val="tx1"/>
                </a:solidFill>
                <a:latin typeface="Arial" charset="0"/>
                <a:ea typeface="ＭＳ Ｐゴシック" pitchFamily="34" charset="-128"/>
              </a:rPr>
              <a:t>2</a:t>
            </a:r>
            <a:r>
              <a:rPr lang="en-US" altLang="ko-KR" sz="2400" smtClean="0">
                <a:solidFill>
                  <a:schemeClr val="tx1"/>
                </a:solidFill>
                <a:latin typeface="Arial" charset="0"/>
              </a:rPr>
              <a:t>. </a:t>
            </a:r>
            <a:r>
              <a:rPr lang="en-US" altLang="ko-KR" sz="2400" smtClean="0">
                <a:latin typeface="Arial" charset="0"/>
              </a:rPr>
              <a:t>How to Solve All Problems</a:t>
            </a:r>
          </a:p>
        </p:txBody>
      </p:sp>
      <p:sp>
        <p:nvSpPr>
          <p:cNvPr id="25607" name="Text Box 7"/>
          <p:cNvSpPr txBox="1">
            <a:spLocks noChangeArrowheads="1"/>
          </p:cNvSpPr>
          <p:nvPr/>
        </p:nvSpPr>
        <p:spPr bwMode="auto">
          <a:xfrm>
            <a:off x="412750" y="1484313"/>
            <a:ext cx="8143875" cy="710067"/>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sz="2000" dirty="0">
                <a:latin typeface="Arial" charset="0"/>
                <a:ea typeface="ＭＳ Ｐゴシック" pitchFamily="34" charset="-128"/>
              </a:rPr>
              <a:t>１</a:t>
            </a:r>
            <a:r>
              <a:rPr kumimoji="0" lang="en-US" altLang="ko-KR" sz="2000" dirty="0">
                <a:latin typeface="Arial" charset="0"/>
                <a:ea typeface="ＭＳ Ｐゴシック" pitchFamily="34" charset="-128"/>
              </a:rPr>
              <a:t>) </a:t>
            </a:r>
            <a:r>
              <a:rPr kumimoji="0" lang="en-US" altLang="ko-KR" sz="2000" dirty="0">
                <a:latin typeface="Arial" charset="0"/>
              </a:rPr>
              <a:t>Necessity of the appearance of The </a:t>
            </a:r>
            <a:r>
              <a:rPr kumimoji="0" lang="en-US" altLang="ko-KR" sz="2000" dirty="0" smtClean="0">
                <a:latin typeface="Arial" charset="0"/>
              </a:rPr>
              <a:t>Original Substance of the Divine Principle </a:t>
            </a:r>
            <a:r>
              <a:rPr kumimoji="0" lang="en-US" altLang="ko-KR" sz="2000" dirty="0">
                <a:latin typeface="Arial" charset="0"/>
                <a:ea typeface="ＭＳ Ｐゴシック" pitchFamily="34" charset="-128"/>
              </a:rPr>
              <a:t>(</a:t>
            </a:r>
            <a:r>
              <a:rPr kumimoji="0" lang="en-US" altLang="ja-JP" sz="2000" dirty="0">
                <a:latin typeface="Arial" charset="0"/>
              </a:rPr>
              <a:t>From</a:t>
            </a:r>
            <a:r>
              <a:rPr kumimoji="0" lang="en-US" altLang="ko-KR" sz="2000" dirty="0">
                <a:latin typeface="Arial" charset="0"/>
              </a:rPr>
              <a:t> the providential nature of the current times) </a:t>
            </a:r>
            <a:r>
              <a:rPr kumimoji="0" lang="en-US" sz="2000" dirty="0">
                <a:latin typeface="Arial" charset="0"/>
              </a:rPr>
              <a:t>    </a:t>
            </a:r>
          </a:p>
        </p:txBody>
      </p:sp>
      <p:sp>
        <p:nvSpPr>
          <p:cNvPr id="25609" name="Line 8"/>
          <p:cNvSpPr>
            <a:spLocks noChangeShapeType="1"/>
          </p:cNvSpPr>
          <p:nvPr/>
        </p:nvSpPr>
        <p:spPr bwMode="auto">
          <a:xfrm flipV="1">
            <a:off x="2465388" y="3976688"/>
            <a:ext cx="5502275" cy="1846262"/>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5610" name="Line 9"/>
          <p:cNvSpPr>
            <a:spLocks noChangeShapeType="1"/>
          </p:cNvSpPr>
          <p:nvPr/>
        </p:nvSpPr>
        <p:spPr bwMode="auto">
          <a:xfrm>
            <a:off x="2460625" y="5561013"/>
            <a:ext cx="6089650" cy="4762"/>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5611" name="Line 10"/>
          <p:cNvSpPr>
            <a:spLocks noChangeShapeType="1"/>
          </p:cNvSpPr>
          <p:nvPr/>
        </p:nvSpPr>
        <p:spPr bwMode="auto">
          <a:xfrm flipV="1">
            <a:off x="4029075" y="5294313"/>
            <a:ext cx="0" cy="25717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5613" name="Line 12"/>
          <p:cNvSpPr>
            <a:spLocks noChangeShapeType="1"/>
          </p:cNvSpPr>
          <p:nvPr/>
        </p:nvSpPr>
        <p:spPr bwMode="auto">
          <a:xfrm flipH="1" flipV="1">
            <a:off x="5060950" y="4978400"/>
            <a:ext cx="0" cy="59055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5614" name="Line 13"/>
          <p:cNvSpPr>
            <a:spLocks noChangeShapeType="1"/>
          </p:cNvSpPr>
          <p:nvPr/>
        </p:nvSpPr>
        <p:spPr bwMode="auto">
          <a:xfrm flipV="1">
            <a:off x="6049963" y="4614863"/>
            <a:ext cx="0" cy="94615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5615" name="Line 14"/>
          <p:cNvSpPr>
            <a:spLocks noChangeShapeType="1"/>
          </p:cNvSpPr>
          <p:nvPr/>
        </p:nvSpPr>
        <p:spPr bwMode="auto">
          <a:xfrm flipH="1" flipV="1">
            <a:off x="7956550" y="4002088"/>
            <a:ext cx="11113" cy="155892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5617" name="Line 16"/>
          <p:cNvSpPr>
            <a:spLocks noChangeShapeType="1"/>
          </p:cNvSpPr>
          <p:nvPr/>
        </p:nvSpPr>
        <p:spPr bwMode="auto">
          <a:xfrm>
            <a:off x="4029075" y="5294313"/>
            <a:ext cx="1014413" cy="0"/>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5618" name="Line 17"/>
          <p:cNvSpPr>
            <a:spLocks noChangeShapeType="1"/>
          </p:cNvSpPr>
          <p:nvPr/>
        </p:nvSpPr>
        <p:spPr bwMode="auto">
          <a:xfrm>
            <a:off x="5105400" y="4946650"/>
            <a:ext cx="923925" cy="1588"/>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5619" name="Line 18"/>
          <p:cNvSpPr>
            <a:spLocks noChangeShapeType="1"/>
          </p:cNvSpPr>
          <p:nvPr/>
        </p:nvSpPr>
        <p:spPr bwMode="auto">
          <a:xfrm>
            <a:off x="6026150" y="4643438"/>
            <a:ext cx="1930400" cy="0"/>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 name="AutoShape 19"/>
          <p:cNvSpPr>
            <a:spLocks/>
          </p:cNvSpPr>
          <p:nvPr/>
        </p:nvSpPr>
        <p:spPr bwMode="auto">
          <a:xfrm>
            <a:off x="5084763" y="4948238"/>
            <a:ext cx="131762" cy="346075"/>
          </a:xfrm>
          <a:prstGeom prst="rightBracket">
            <a:avLst>
              <a:gd name="adj" fmla="val 27700"/>
            </a:avLst>
          </a:prstGeom>
          <a:noFill/>
          <a:ln w="44323">
            <a:solidFill>
              <a:srgbClr val="FEC56E"/>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4" name="AutoShape 20"/>
          <p:cNvSpPr>
            <a:spLocks/>
          </p:cNvSpPr>
          <p:nvPr/>
        </p:nvSpPr>
        <p:spPr bwMode="auto">
          <a:xfrm>
            <a:off x="4076700" y="5313363"/>
            <a:ext cx="46038" cy="238125"/>
          </a:xfrm>
          <a:prstGeom prst="rightBracket">
            <a:avLst>
              <a:gd name="adj" fmla="val 27466"/>
            </a:avLst>
          </a:prstGeom>
          <a:noFill/>
          <a:ln w="44323">
            <a:solidFill>
              <a:srgbClr val="FEC56E"/>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5" name="AutoShape 21"/>
          <p:cNvSpPr>
            <a:spLocks/>
          </p:cNvSpPr>
          <p:nvPr/>
        </p:nvSpPr>
        <p:spPr bwMode="auto">
          <a:xfrm>
            <a:off x="6049963" y="4679950"/>
            <a:ext cx="60325" cy="258763"/>
          </a:xfrm>
          <a:prstGeom prst="rightBracket">
            <a:avLst>
              <a:gd name="adj" fmla="val 27683"/>
            </a:avLst>
          </a:prstGeom>
          <a:noFill/>
          <a:ln w="44323">
            <a:solidFill>
              <a:srgbClr val="FEC56E"/>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25620" name="AutoShape 22"/>
          <p:cNvSpPr>
            <a:spLocks/>
          </p:cNvSpPr>
          <p:nvPr/>
        </p:nvSpPr>
        <p:spPr bwMode="auto">
          <a:xfrm>
            <a:off x="7975600" y="4010025"/>
            <a:ext cx="69850" cy="633413"/>
          </a:xfrm>
          <a:prstGeom prst="rightBracket">
            <a:avLst>
              <a:gd name="adj" fmla="val 32914"/>
            </a:avLst>
          </a:prstGeom>
          <a:noFill/>
          <a:ln w="44323">
            <a:solidFill>
              <a:srgbClr val="FEC56E"/>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25621" name="Oval 23"/>
          <p:cNvSpPr>
            <a:spLocks noChangeArrowheads="1"/>
          </p:cNvSpPr>
          <p:nvPr/>
        </p:nvSpPr>
        <p:spPr bwMode="auto">
          <a:xfrm>
            <a:off x="1995488" y="5822950"/>
            <a:ext cx="941387" cy="504825"/>
          </a:xfrm>
          <a:prstGeom prst="ellipse">
            <a:avLst/>
          </a:prstGeom>
          <a:solidFill>
            <a:srgbClr val="FF9900"/>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Fallen</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People</a:t>
            </a:r>
            <a:endParaRPr kumimoji="0" lang="en-US" altLang="ko-KR" sz="1400">
              <a:latin typeface="Arial" charset="0"/>
              <a:ea typeface="ＭＳ Ｐゴシック" pitchFamily="34" charset="-128"/>
            </a:endParaRPr>
          </a:p>
        </p:txBody>
      </p:sp>
      <p:sp>
        <p:nvSpPr>
          <p:cNvPr id="25622" name="Oval 24"/>
          <p:cNvSpPr>
            <a:spLocks noChangeArrowheads="1"/>
          </p:cNvSpPr>
          <p:nvPr/>
        </p:nvSpPr>
        <p:spPr bwMode="auto">
          <a:xfrm>
            <a:off x="2979738" y="5583238"/>
            <a:ext cx="646112" cy="600075"/>
          </a:xfrm>
          <a:prstGeom prst="ellipse">
            <a:avLst/>
          </a:prstGeom>
          <a:solidFill>
            <a:srgbClr val="265AA9"/>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rPr>
              <a:t>Noah</a:t>
            </a:r>
            <a:endParaRPr kumimoji="0" lang="en-US" altLang="ko-KR" sz="1400">
              <a:solidFill>
                <a:schemeClr val="bg1"/>
              </a:solidFill>
              <a:latin typeface="Arial" charset="0"/>
              <a:ea typeface="ＭＳ Ｐゴシック" pitchFamily="34" charset="-128"/>
            </a:endParaRPr>
          </a:p>
        </p:txBody>
      </p:sp>
      <p:sp>
        <p:nvSpPr>
          <p:cNvPr id="25623" name="Oval 25"/>
          <p:cNvSpPr>
            <a:spLocks noChangeArrowheads="1"/>
          </p:cNvSpPr>
          <p:nvPr/>
        </p:nvSpPr>
        <p:spPr bwMode="auto">
          <a:xfrm>
            <a:off x="3760788" y="5597525"/>
            <a:ext cx="609600" cy="604838"/>
          </a:xfrm>
          <a:prstGeom prst="ellipse">
            <a:avLst/>
          </a:prstGeom>
          <a:solidFill>
            <a:srgbClr val="265AA9"/>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solidFill>
                  <a:schemeClr val="bg1"/>
                </a:solidFill>
                <a:latin typeface="Arial" charset="0"/>
              </a:rPr>
              <a:t>Abraham</a:t>
            </a:r>
            <a:endParaRPr kumimoji="0" lang="en-US" altLang="ko-KR" sz="1000">
              <a:solidFill>
                <a:schemeClr val="bg1"/>
              </a:solidFill>
              <a:latin typeface="Arial" charset="0"/>
              <a:ea typeface="ＭＳ Ｐゴシック" pitchFamily="34" charset="-128"/>
            </a:endParaRPr>
          </a:p>
        </p:txBody>
      </p:sp>
      <p:sp>
        <p:nvSpPr>
          <p:cNvPr id="25624" name="Oval 26"/>
          <p:cNvSpPr>
            <a:spLocks noChangeArrowheads="1"/>
          </p:cNvSpPr>
          <p:nvPr/>
        </p:nvSpPr>
        <p:spPr bwMode="auto">
          <a:xfrm>
            <a:off x="4757738" y="5576888"/>
            <a:ext cx="604837" cy="593725"/>
          </a:xfrm>
          <a:prstGeom prst="ellipse">
            <a:avLst/>
          </a:prstGeom>
          <a:solidFill>
            <a:srgbClr val="265AA9"/>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rPr>
              <a:t>Moses</a:t>
            </a:r>
            <a:endParaRPr kumimoji="0" lang="en-US" altLang="ko-KR" sz="1200">
              <a:solidFill>
                <a:schemeClr val="bg1"/>
              </a:solidFill>
              <a:latin typeface="Arial" charset="0"/>
              <a:ea typeface="ＭＳ Ｐゴシック" pitchFamily="34" charset="-128"/>
            </a:endParaRPr>
          </a:p>
        </p:txBody>
      </p:sp>
      <p:sp>
        <p:nvSpPr>
          <p:cNvPr id="25625" name="Oval 27"/>
          <p:cNvSpPr>
            <a:spLocks noChangeArrowheads="1"/>
          </p:cNvSpPr>
          <p:nvPr/>
        </p:nvSpPr>
        <p:spPr bwMode="auto">
          <a:xfrm>
            <a:off x="5716588" y="5595938"/>
            <a:ext cx="657225" cy="608012"/>
          </a:xfrm>
          <a:prstGeom prst="ellipse">
            <a:avLst/>
          </a:prstGeom>
          <a:solidFill>
            <a:srgbClr val="265AA9"/>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rPr>
              <a:t>Jesus</a:t>
            </a:r>
            <a:endParaRPr kumimoji="0" lang="en-US" altLang="ko-KR" sz="1400">
              <a:solidFill>
                <a:schemeClr val="bg1"/>
              </a:solidFill>
              <a:latin typeface="Arial" charset="0"/>
              <a:ea typeface="ＭＳ Ｐゴシック" pitchFamily="34" charset="-128"/>
            </a:endParaRPr>
          </a:p>
        </p:txBody>
      </p:sp>
      <p:sp>
        <p:nvSpPr>
          <p:cNvPr id="25626" name="Oval 28"/>
          <p:cNvSpPr>
            <a:spLocks noChangeArrowheads="1"/>
          </p:cNvSpPr>
          <p:nvPr/>
        </p:nvSpPr>
        <p:spPr bwMode="auto">
          <a:xfrm>
            <a:off x="7308850" y="5584825"/>
            <a:ext cx="1339850" cy="617538"/>
          </a:xfrm>
          <a:prstGeom prst="ellipse">
            <a:avLst/>
          </a:prstGeom>
          <a:solidFill>
            <a:srgbClr val="265AA9"/>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rPr>
              <a:t>Christ at the</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rPr>
              <a:t>Second Advent</a:t>
            </a:r>
            <a:endParaRPr kumimoji="0" lang="en-US" altLang="ko-KR" sz="1400">
              <a:solidFill>
                <a:schemeClr val="bg1"/>
              </a:solidFill>
              <a:latin typeface="Arial" charset="0"/>
              <a:ea typeface="ＭＳ Ｐゴシック" pitchFamily="34" charset="-128"/>
            </a:endParaRPr>
          </a:p>
        </p:txBody>
      </p:sp>
      <p:sp>
        <p:nvSpPr>
          <p:cNvPr id="25627" name="Oval 29"/>
          <p:cNvSpPr>
            <a:spLocks noChangeArrowheads="1"/>
          </p:cNvSpPr>
          <p:nvPr/>
        </p:nvSpPr>
        <p:spPr bwMode="auto">
          <a:xfrm>
            <a:off x="2936875" y="5059363"/>
            <a:ext cx="614363" cy="469900"/>
          </a:xfrm>
          <a:prstGeom prst="ellipse">
            <a:avLst/>
          </a:prstGeom>
          <a:solidFill>
            <a:srgbClr val="FFCC66"/>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Ark</a:t>
            </a:r>
            <a:endParaRPr kumimoji="0" lang="en-US" altLang="ko-KR" sz="1200">
              <a:latin typeface="Arial" charset="0"/>
              <a:ea typeface="ＭＳ Ｐゴシック" pitchFamily="34" charset="-128"/>
            </a:endParaRPr>
          </a:p>
        </p:txBody>
      </p:sp>
      <p:sp>
        <p:nvSpPr>
          <p:cNvPr id="25628" name="Oval 30"/>
          <p:cNvSpPr>
            <a:spLocks noChangeArrowheads="1"/>
          </p:cNvSpPr>
          <p:nvPr/>
        </p:nvSpPr>
        <p:spPr bwMode="auto">
          <a:xfrm>
            <a:off x="3689350" y="4714875"/>
            <a:ext cx="681038" cy="523875"/>
          </a:xfrm>
          <a:prstGeom prst="ellipse">
            <a:avLst/>
          </a:prstGeom>
          <a:solidFill>
            <a:srgbClr val="FFCC66"/>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Offering</a:t>
            </a:r>
            <a:endParaRPr kumimoji="0" lang="en-US" altLang="ko-KR" sz="1200">
              <a:latin typeface="Arial" charset="0"/>
              <a:ea typeface="ＭＳ Ｐゴシック" pitchFamily="34" charset="-128"/>
            </a:endParaRPr>
          </a:p>
        </p:txBody>
      </p:sp>
      <p:sp>
        <p:nvSpPr>
          <p:cNvPr id="25629" name="Oval 31"/>
          <p:cNvSpPr>
            <a:spLocks noChangeArrowheads="1"/>
          </p:cNvSpPr>
          <p:nvPr/>
        </p:nvSpPr>
        <p:spPr bwMode="auto">
          <a:xfrm>
            <a:off x="4656138" y="4410075"/>
            <a:ext cx="690562" cy="500063"/>
          </a:xfrm>
          <a:prstGeom prst="ellipse">
            <a:avLst/>
          </a:prstGeom>
          <a:solidFill>
            <a:srgbClr val="FFCC66"/>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Law</a:t>
            </a:r>
            <a:endParaRPr kumimoji="0" lang="en-US" altLang="ko-KR" sz="1400">
              <a:latin typeface="Arial" charset="0"/>
              <a:ea typeface="ＭＳ Ｐゴシック" pitchFamily="34" charset="-128"/>
            </a:endParaRPr>
          </a:p>
        </p:txBody>
      </p:sp>
      <p:sp>
        <p:nvSpPr>
          <p:cNvPr id="25630" name="Oval 32"/>
          <p:cNvSpPr>
            <a:spLocks noChangeArrowheads="1"/>
          </p:cNvSpPr>
          <p:nvPr/>
        </p:nvSpPr>
        <p:spPr bwMode="auto">
          <a:xfrm>
            <a:off x="5705475" y="4110038"/>
            <a:ext cx="625475" cy="496887"/>
          </a:xfrm>
          <a:prstGeom prst="ellipse">
            <a:avLst/>
          </a:prstGeom>
          <a:solidFill>
            <a:srgbClr val="FFCC66"/>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Gospel</a:t>
            </a:r>
            <a:endParaRPr kumimoji="0" lang="en-US" altLang="ko-KR" sz="1200">
              <a:latin typeface="Arial" charset="0"/>
              <a:ea typeface="ＭＳ Ｐゴシック" pitchFamily="34" charset="-128"/>
            </a:endParaRPr>
          </a:p>
        </p:txBody>
      </p:sp>
      <p:sp>
        <p:nvSpPr>
          <p:cNvPr id="25631" name="Oval 33"/>
          <p:cNvSpPr>
            <a:spLocks noChangeArrowheads="1"/>
          </p:cNvSpPr>
          <p:nvPr/>
        </p:nvSpPr>
        <p:spPr bwMode="auto">
          <a:xfrm>
            <a:off x="7550150" y="3429000"/>
            <a:ext cx="709613" cy="528638"/>
          </a:xfrm>
          <a:prstGeom prst="ellipse">
            <a:avLst/>
          </a:prstGeom>
          <a:solidFill>
            <a:srgbClr val="F1EB33"/>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New</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Word</a:t>
            </a:r>
            <a:endParaRPr kumimoji="0" lang="en-US" altLang="ko-KR" sz="1200">
              <a:latin typeface="Arial" charset="0"/>
              <a:ea typeface="ＭＳ Ｐゴシック" pitchFamily="34" charset="-128"/>
            </a:endParaRPr>
          </a:p>
        </p:txBody>
      </p:sp>
      <p:sp>
        <p:nvSpPr>
          <p:cNvPr id="25635" name="Rectangle 34"/>
          <p:cNvSpPr>
            <a:spLocks noChangeArrowheads="1"/>
          </p:cNvSpPr>
          <p:nvPr/>
        </p:nvSpPr>
        <p:spPr bwMode="auto">
          <a:xfrm>
            <a:off x="2370138" y="5246688"/>
            <a:ext cx="685800" cy="304800"/>
          </a:xfrm>
          <a:prstGeom prst="rect">
            <a:avLst/>
          </a:prstGeom>
          <a:noFill/>
          <a:ln w="9525">
            <a:noFill/>
            <a:round/>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1600</a:t>
            </a:r>
          </a:p>
        </p:txBody>
      </p:sp>
      <p:sp>
        <p:nvSpPr>
          <p:cNvPr id="25636" name="Rectangle 35"/>
          <p:cNvSpPr>
            <a:spLocks noChangeArrowheads="1"/>
          </p:cNvSpPr>
          <p:nvPr/>
        </p:nvSpPr>
        <p:spPr bwMode="auto">
          <a:xfrm>
            <a:off x="4414838" y="5278438"/>
            <a:ext cx="685800" cy="304800"/>
          </a:xfrm>
          <a:prstGeom prst="rect">
            <a:avLst/>
          </a:prstGeom>
          <a:noFill/>
          <a:ln w="9525">
            <a:noFill/>
            <a:round/>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400</a:t>
            </a:r>
          </a:p>
        </p:txBody>
      </p:sp>
      <p:sp>
        <p:nvSpPr>
          <p:cNvPr id="25637" name="Rectangle 36"/>
          <p:cNvSpPr>
            <a:spLocks noChangeArrowheads="1"/>
          </p:cNvSpPr>
          <p:nvPr/>
        </p:nvSpPr>
        <p:spPr bwMode="auto">
          <a:xfrm>
            <a:off x="3689350" y="5345113"/>
            <a:ext cx="323850" cy="231775"/>
          </a:xfrm>
          <a:prstGeom prst="rect">
            <a:avLst/>
          </a:prstGeom>
          <a:noFill/>
          <a:ln w="9525">
            <a:noFill/>
            <a:round/>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400</a:t>
            </a:r>
          </a:p>
        </p:txBody>
      </p:sp>
      <p:sp>
        <p:nvSpPr>
          <p:cNvPr id="25638" name="Rectangle 37"/>
          <p:cNvSpPr>
            <a:spLocks noChangeArrowheads="1"/>
          </p:cNvSpPr>
          <p:nvPr/>
        </p:nvSpPr>
        <p:spPr bwMode="auto">
          <a:xfrm>
            <a:off x="6761163" y="5289550"/>
            <a:ext cx="685800" cy="304800"/>
          </a:xfrm>
          <a:prstGeom prst="rect">
            <a:avLst/>
          </a:prstGeom>
          <a:noFill/>
          <a:ln w="9525">
            <a:noFill/>
            <a:round/>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2000</a:t>
            </a:r>
          </a:p>
        </p:txBody>
      </p:sp>
      <p:sp>
        <p:nvSpPr>
          <p:cNvPr id="25639" name="Rectangle 38"/>
          <p:cNvSpPr>
            <a:spLocks noChangeArrowheads="1"/>
          </p:cNvSpPr>
          <p:nvPr/>
        </p:nvSpPr>
        <p:spPr bwMode="auto">
          <a:xfrm>
            <a:off x="5300663" y="5326063"/>
            <a:ext cx="685800" cy="304800"/>
          </a:xfrm>
          <a:prstGeom prst="rect">
            <a:avLst/>
          </a:prstGeom>
          <a:noFill/>
          <a:ln w="9525">
            <a:noFill/>
            <a:round/>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1600</a:t>
            </a:r>
          </a:p>
        </p:txBody>
      </p:sp>
      <p:sp>
        <p:nvSpPr>
          <p:cNvPr id="25640" name="Line 39"/>
          <p:cNvSpPr>
            <a:spLocks noChangeShapeType="1"/>
          </p:cNvSpPr>
          <p:nvPr/>
        </p:nvSpPr>
        <p:spPr bwMode="auto">
          <a:xfrm>
            <a:off x="7970838" y="3975100"/>
            <a:ext cx="1152525" cy="1588"/>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6" name="Rectangle 40"/>
          <p:cNvSpPr>
            <a:spLocks noChangeArrowheads="1"/>
          </p:cNvSpPr>
          <p:nvPr/>
        </p:nvSpPr>
        <p:spPr bwMode="auto">
          <a:xfrm>
            <a:off x="8291513" y="3297238"/>
            <a:ext cx="685800" cy="304800"/>
          </a:xfrm>
          <a:prstGeom prst="rect">
            <a:avLst/>
          </a:prstGeom>
          <a:noFill/>
          <a:ln w="9525">
            <a:no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a:t>
            </a:r>
            <a:r>
              <a:rPr kumimoji="0" lang="en-US" altLang="ko-KR" sz="1400">
                <a:latin typeface="Arial" charset="0"/>
              </a:rPr>
              <a:t>Principle</a:t>
            </a:r>
            <a:r>
              <a:rPr kumimoji="0" lang="en-US" altLang="ko-KR" sz="1400">
                <a:latin typeface="Arial" charset="0"/>
                <a:ea typeface="ＭＳ Ｐゴシック" pitchFamily="34" charset="-128"/>
              </a:rPr>
              <a:t>)</a:t>
            </a:r>
            <a:r>
              <a:rPr kumimoji="0" lang="ar-SA" altLang="ko-KR">
                <a:latin typeface="Arial" charset="0"/>
                <a:ea typeface="ＭＳ Ｐゴシック" pitchFamily="34" charset="-128"/>
              </a:rPr>
              <a:t>‏</a:t>
            </a:r>
            <a:endParaRPr kumimoji="0" lang="en-US" altLang="ko-KR">
              <a:latin typeface="Arial" charset="0"/>
              <a:ea typeface="ＭＳ Ｐゴシック" pitchFamily="34" charset="-128"/>
            </a:endParaRPr>
          </a:p>
        </p:txBody>
      </p:sp>
      <p:sp>
        <p:nvSpPr>
          <p:cNvPr id="7" name="Rectangle 41"/>
          <p:cNvSpPr>
            <a:spLocks noChangeArrowheads="1"/>
          </p:cNvSpPr>
          <p:nvPr/>
        </p:nvSpPr>
        <p:spPr bwMode="auto">
          <a:xfrm>
            <a:off x="8305800" y="3609975"/>
            <a:ext cx="685800" cy="304800"/>
          </a:xfrm>
          <a:prstGeom prst="rect">
            <a:avLst/>
          </a:prstGeom>
          <a:noFill/>
          <a:ln w="9525">
            <a:no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 </a:t>
            </a:r>
            <a:r>
              <a:rPr kumimoji="0" lang="en-US" altLang="ko-KR" sz="1200">
                <a:latin typeface="Arial" charset="0"/>
                <a:ea typeface="ＭＳ Ｐゴシック" pitchFamily="34" charset="-128"/>
              </a:rPr>
              <a:t>(</a:t>
            </a:r>
            <a:r>
              <a:rPr kumimoji="0" lang="en-US" altLang="ko-KR" sz="1200">
                <a:latin typeface="Arial" charset="0"/>
              </a:rPr>
              <a:t>Completed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testament</a:t>
            </a:r>
            <a:r>
              <a:rPr kumimoji="0" lang="en-US" altLang="ko-KR" sz="1200">
                <a:latin typeface="Arial" charset="0"/>
                <a:ea typeface="ＭＳ Ｐゴシック" pitchFamily="34" charset="-128"/>
              </a:rPr>
              <a:t>)</a:t>
            </a:r>
            <a:r>
              <a:rPr kumimoji="0" lang="ar-SA" altLang="ko-KR" sz="1200">
                <a:latin typeface="Arial" charset="0"/>
                <a:ea typeface="ＭＳ Ｐゴシック" pitchFamily="34" charset="-128"/>
              </a:rPr>
              <a:t>‏</a:t>
            </a:r>
            <a:endParaRPr kumimoji="0" lang="en-US" altLang="ko-KR" sz="1200">
              <a:latin typeface="Arial" charset="0"/>
              <a:ea typeface="ＭＳ Ｐゴシック" pitchFamily="34" charset="-128"/>
            </a:endParaRPr>
          </a:p>
        </p:txBody>
      </p:sp>
      <p:sp>
        <p:nvSpPr>
          <p:cNvPr id="8" name="Rectangle 42"/>
          <p:cNvSpPr>
            <a:spLocks noChangeArrowheads="1"/>
          </p:cNvSpPr>
          <p:nvPr/>
        </p:nvSpPr>
        <p:spPr bwMode="auto">
          <a:xfrm>
            <a:off x="6761163" y="4757738"/>
            <a:ext cx="685800" cy="304800"/>
          </a:xfrm>
          <a:prstGeom prst="rect">
            <a:avLst/>
          </a:prstGeom>
          <a:noFill/>
          <a:ln w="9525">
            <a:no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a:t>
            </a:r>
            <a:r>
              <a:rPr kumimoji="0" lang="en-US" altLang="ko-KR" sz="1100">
                <a:latin typeface="Arial" charset="0"/>
              </a:rPr>
              <a:t>New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rPr>
              <a:t>Testament</a:t>
            </a:r>
            <a:r>
              <a:rPr kumimoji="0" lang="en-US" altLang="ko-KR" sz="1100">
                <a:latin typeface="Arial" charset="0"/>
                <a:ea typeface="ＭＳ Ｐゴシック" pitchFamily="34" charset="-128"/>
              </a:rPr>
              <a:t>)</a:t>
            </a:r>
            <a:r>
              <a:rPr kumimoji="0" lang="ar-SA" altLang="ko-KR" sz="1100">
                <a:latin typeface="Arial" charset="0"/>
                <a:ea typeface="ＭＳ Ｐゴシック" pitchFamily="34" charset="-128"/>
              </a:rPr>
              <a:t>‏</a:t>
            </a:r>
            <a:endParaRPr kumimoji="0" lang="en-US" altLang="ko-KR" sz="1100">
              <a:latin typeface="Arial" charset="0"/>
              <a:ea typeface="ＭＳ Ｐゴシック" pitchFamily="34" charset="-128"/>
            </a:endParaRPr>
          </a:p>
        </p:txBody>
      </p:sp>
      <p:sp>
        <p:nvSpPr>
          <p:cNvPr id="25641" name="Rectangle 43"/>
          <p:cNvSpPr>
            <a:spLocks noChangeArrowheads="1"/>
          </p:cNvSpPr>
          <p:nvPr/>
        </p:nvSpPr>
        <p:spPr bwMode="auto">
          <a:xfrm>
            <a:off x="5294313" y="5033963"/>
            <a:ext cx="685800" cy="304800"/>
          </a:xfrm>
          <a:prstGeom prst="rect">
            <a:avLst/>
          </a:prstGeom>
          <a:noFill/>
          <a:ln w="9525">
            <a:no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a:t>
            </a:r>
            <a:r>
              <a:rPr kumimoji="0" lang="en-US" altLang="ko-KR" sz="1100">
                <a:latin typeface="Arial" charset="0"/>
              </a:rPr>
              <a:t>Old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rPr>
              <a:t>Testament</a:t>
            </a:r>
            <a:r>
              <a:rPr kumimoji="0" lang="en-US" altLang="ko-KR" sz="1100">
                <a:latin typeface="Arial" charset="0"/>
                <a:ea typeface="ＭＳ Ｐゴシック" pitchFamily="34" charset="-128"/>
              </a:rPr>
              <a:t>)</a:t>
            </a:r>
            <a:r>
              <a:rPr kumimoji="0" lang="ar-SA" altLang="ko-KR" sz="1100">
                <a:latin typeface="Arial" charset="0"/>
                <a:ea typeface="ＭＳ Ｐゴシック" pitchFamily="34" charset="-128"/>
              </a:rPr>
              <a:t>‏</a:t>
            </a:r>
            <a:endParaRPr kumimoji="0" lang="en-US" altLang="ko-KR" sz="1100">
              <a:latin typeface="Arial" charset="0"/>
              <a:ea typeface="ＭＳ Ｐゴシック" pitchFamily="34" charset="-128"/>
            </a:endParaRPr>
          </a:p>
        </p:txBody>
      </p:sp>
      <p:sp>
        <p:nvSpPr>
          <p:cNvPr id="25647" name="Line 46"/>
          <p:cNvSpPr>
            <a:spLocks noChangeShapeType="1"/>
          </p:cNvSpPr>
          <p:nvPr/>
        </p:nvSpPr>
        <p:spPr bwMode="auto">
          <a:xfrm>
            <a:off x="1614488" y="3992563"/>
            <a:ext cx="28575" cy="1301750"/>
          </a:xfrm>
          <a:prstGeom prst="line">
            <a:avLst/>
          </a:prstGeom>
          <a:noFill/>
          <a:ln w="57240">
            <a:solidFill>
              <a:schemeClr val="tx1"/>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5648" name="Line 47"/>
          <p:cNvSpPr>
            <a:spLocks noChangeShapeType="1"/>
          </p:cNvSpPr>
          <p:nvPr/>
        </p:nvSpPr>
        <p:spPr bwMode="auto">
          <a:xfrm>
            <a:off x="412750" y="5302250"/>
            <a:ext cx="1963738" cy="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5649" name="Line 48"/>
          <p:cNvSpPr>
            <a:spLocks noChangeShapeType="1"/>
          </p:cNvSpPr>
          <p:nvPr/>
        </p:nvSpPr>
        <p:spPr bwMode="auto">
          <a:xfrm>
            <a:off x="412750" y="3317875"/>
            <a:ext cx="1924050" cy="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5652" name="Line 51"/>
          <p:cNvSpPr>
            <a:spLocks noChangeShapeType="1"/>
          </p:cNvSpPr>
          <p:nvPr/>
        </p:nvSpPr>
        <p:spPr bwMode="auto">
          <a:xfrm>
            <a:off x="1609725" y="3317875"/>
            <a:ext cx="4763" cy="639763"/>
          </a:xfrm>
          <a:prstGeom prst="line">
            <a:avLst/>
          </a:prstGeom>
          <a:noFill/>
          <a:ln w="57240">
            <a:solidFill>
              <a:schemeClr val="tx1"/>
            </a:solidFill>
            <a:prstDash val="sysDot"/>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5653" name="Oval 52"/>
          <p:cNvSpPr>
            <a:spLocks noChangeArrowheads="1"/>
          </p:cNvSpPr>
          <p:nvPr/>
        </p:nvSpPr>
        <p:spPr bwMode="auto">
          <a:xfrm>
            <a:off x="2986088" y="2457450"/>
            <a:ext cx="652462" cy="477838"/>
          </a:xfrm>
          <a:prstGeom prst="ellipse">
            <a:avLst/>
          </a:prstGeom>
          <a:solidFill>
            <a:srgbClr val="F1EB33"/>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b="1" dirty="0">
                <a:latin typeface="+mj-lt"/>
                <a:ea typeface="BatangChe" pitchFamily="17" charset="-127"/>
                <a:cs typeface="+mn-cs"/>
              </a:rPr>
              <a:t>God</a:t>
            </a:r>
          </a:p>
        </p:txBody>
      </p:sp>
      <p:sp>
        <p:nvSpPr>
          <p:cNvPr id="9" name="Text Box 53"/>
          <p:cNvSpPr txBox="1">
            <a:spLocks noChangeArrowheads="1"/>
          </p:cNvSpPr>
          <p:nvPr/>
        </p:nvSpPr>
        <p:spPr bwMode="auto">
          <a:xfrm>
            <a:off x="347663" y="3513138"/>
            <a:ext cx="1368425" cy="1704975"/>
          </a:xfrm>
          <a:prstGeom prst="rect">
            <a:avLst/>
          </a:prstGeom>
          <a:noFill/>
          <a:ln w="9525">
            <a:noFill/>
            <a:miter lim="800000"/>
            <a:headEnd/>
            <a:tailEnd/>
          </a:ln>
        </p:spPr>
        <p:txBody>
          <a:bodyPr lIns="90000" tIns="46800" rIns="90000" bIns="46800">
            <a:spAutoFit/>
          </a:bodyPr>
          <a:lstStyle/>
          <a:p>
            <a:pPr defTabSz="449263">
              <a:lnSpc>
                <a:spcPct val="7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rPr>
              <a:t>Completion</a:t>
            </a:r>
            <a:endParaRPr kumimoji="0" lang="en-US" altLang="ko-KR" sz="1500">
              <a:latin typeface="Arial" charset="0"/>
              <a:ea typeface="ＭＳ Ｐゴシック" pitchFamily="34" charset="-128"/>
            </a:endParaRPr>
          </a:p>
          <a:p>
            <a:pPr defTabSz="449263">
              <a:lnSpc>
                <a:spcPct val="7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500">
              <a:latin typeface="Arial" charset="0"/>
              <a:ea typeface="ＭＳ Ｐゴシック" pitchFamily="34" charset="-128"/>
            </a:endParaRPr>
          </a:p>
          <a:p>
            <a:pPr defTabSz="449263">
              <a:lnSpc>
                <a:spcPct val="7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500">
              <a:latin typeface="Arial" charset="0"/>
            </a:endParaRPr>
          </a:p>
          <a:p>
            <a:pPr defTabSz="449263">
              <a:lnSpc>
                <a:spcPct val="7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rPr>
              <a:t>    </a:t>
            </a:r>
          </a:p>
          <a:p>
            <a:pPr defTabSz="449263">
              <a:lnSpc>
                <a:spcPct val="7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rPr>
              <a:t>Growth</a:t>
            </a:r>
            <a:endParaRPr kumimoji="0" lang="en-US" altLang="ko-KR" sz="1500">
              <a:latin typeface="Arial" charset="0"/>
              <a:ea typeface="ＭＳ Ｐゴシック" pitchFamily="34" charset="-128"/>
            </a:endParaRPr>
          </a:p>
          <a:p>
            <a:pPr defTabSz="449263">
              <a:lnSpc>
                <a:spcPct val="7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500">
              <a:latin typeface="Arial" charset="0"/>
              <a:ea typeface="ＭＳ Ｐゴシック" pitchFamily="34" charset="-128"/>
            </a:endParaRPr>
          </a:p>
          <a:p>
            <a:pPr defTabSz="449263">
              <a:lnSpc>
                <a:spcPct val="7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500">
              <a:latin typeface="Arial" charset="0"/>
            </a:endParaRPr>
          </a:p>
          <a:p>
            <a:pPr defTabSz="449263">
              <a:lnSpc>
                <a:spcPct val="7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500">
              <a:latin typeface="Arial" charset="0"/>
            </a:endParaRPr>
          </a:p>
          <a:p>
            <a:pPr defTabSz="449263">
              <a:lnSpc>
                <a:spcPct val="7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rPr>
              <a:t>Formation</a:t>
            </a:r>
            <a:endParaRPr kumimoji="0" lang="en-US" altLang="ko-KR" sz="1500">
              <a:latin typeface="Arial" charset="0"/>
              <a:ea typeface="ＭＳ Ｐゴシック" pitchFamily="34" charset="-128"/>
            </a:endParaRPr>
          </a:p>
        </p:txBody>
      </p:sp>
      <p:sp>
        <p:nvSpPr>
          <p:cNvPr id="25655" name="Line 54"/>
          <p:cNvSpPr>
            <a:spLocks noChangeShapeType="1"/>
          </p:cNvSpPr>
          <p:nvPr/>
        </p:nvSpPr>
        <p:spPr bwMode="auto">
          <a:xfrm flipV="1">
            <a:off x="2171700" y="2698750"/>
            <a:ext cx="722313" cy="174625"/>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5656" name="Line 55"/>
          <p:cNvSpPr>
            <a:spLocks noChangeShapeType="1"/>
          </p:cNvSpPr>
          <p:nvPr/>
        </p:nvSpPr>
        <p:spPr bwMode="auto">
          <a:xfrm flipH="1">
            <a:off x="2193925" y="2852738"/>
            <a:ext cx="687388" cy="163512"/>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5657" name="Line 56"/>
          <p:cNvSpPr>
            <a:spLocks noChangeShapeType="1"/>
          </p:cNvSpPr>
          <p:nvPr/>
        </p:nvSpPr>
        <p:spPr bwMode="auto">
          <a:xfrm>
            <a:off x="1614488" y="4052888"/>
            <a:ext cx="850900" cy="1770062"/>
          </a:xfrm>
          <a:prstGeom prst="line">
            <a:avLst/>
          </a:prstGeom>
          <a:noFill/>
          <a:ln w="57240">
            <a:solidFill>
              <a:srgbClr val="EE282D"/>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5651" name="Text Box 60"/>
          <p:cNvSpPr txBox="1">
            <a:spLocks noChangeArrowheads="1"/>
          </p:cNvSpPr>
          <p:nvPr/>
        </p:nvSpPr>
        <p:spPr bwMode="auto">
          <a:xfrm>
            <a:off x="320675" y="5759450"/>
            <a:ext cx="1806575" cy="584200"/>
          </a:xfrm>
          <a:prstGeom prst="rect">
            <a:avLst/>
          </a:prstGeom>
          <a:noFill/>
          <a:ln w="9525">
            <a:noFill/>
            <a:miter lim="800000"/>
            <a:headEnd/>
            <a:tailEnd/>
          </a:ln>
        </p:spPr>
        <p:txBody>
          <a:bodyPr>
            <a:spAutoFit/>
          </a:bodyPr>
          <a:lstStyle/>
          <a:p>
            <a:pPr defTabSz="449263">
              <a:spcBef>
                <a:spcPct val="50000"/>
              </a:spcBef>
              <a:buClr>
                <a:srgbClr val="FFFFFF"/>
              </a:buClr>
              <a:buSzPct val="100000"/>
              <a:buFont typeface="Times New Roman" pitchFamily="18" charset="0"/>
              <a:buNone/>
            </a:pPr>
            <a:r>
              <a:rPr kumimoji="0" lang="ja-JP" altLang="en-US" sz="1600" b="1">
                <a:latin typeface="Arial" charset="0"/>
                <a:ea typeface="ＭＳ Ｐゴシック" pitchFamily="34" charset="-128"/>
              </a:rPr>
              <a:t>（</a:t>
            </a:r>
            <a:r>
              <a:rPr kumimoji="0" lang="en-US" altLang="ko-KR" sz="1600" b="1">
                <a:latin typeface="Arial" charset="0"/>
                <a:ea typeface="ＭＳ Ｐゴシック" pitchFamily="34" charset="-128"/>
              </a:rPr>
              <a:t>Realm Devoid of the Principle</a:t>
            </a:r>
            <a:r>
              <a:rPr kumimoji="0" lang="ja-JP" altLang="en-US" sz="1600" b="1">
                <a:latin typeface="Arial" charset="0"/>
                <a:ea typeface="ＭＳ Ｐゴシック" pitchFamily="34" charset="-128"/>
              </a:rPr>
              <a:t>）</a:t>
            </a:r>
            <a:endParaRPr kumimoji="0" lang="ko-KR" altLang="en-US" sz="1600" b="1">
              <a:latin typeface="Arial" charset="0"/>
              <a:ea typeface="ＭＳ Ｐゴシック" pitchFamily="34" charset="-128"/>
            </a:endParaRPr>
          </a:p>
        </p:txBody>
      </p:sp>
      <p:sp>
        <p:nvSpPr>
          <p:cNvPr id="10" name="Oval 45"/>
          <p:cNvSpPr>
            <a:spLocks noChangeArrowheads="1"/>
          </p:cNvSpPr>
          <p:nvPr/>
        </p:nvSpPr>
        <p:spPr bwMode="auto">
          <a:xfrm>
            <a:off x="1112838" y="2828925"/>
            <a:ext cx="977900" cy="477838"/>
          </a:xfrm>
          <a:prstGeom prst="ellipse">
            <a:avLst/>
          </a:prstGeom>
          <a:solidFill>
            <a:srgbClr val="63C9D8"/>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Perfection</a:t>
            </a:r>
            <a:endParaRPr kumimoji="0" lang="en-US" altLang="ko-KR" sz="1400">
              <a:latin typeface="Arial" charset="0"/>
              <a:ea typeface="ＭＳ Ｐゴシック" pitchFamily="34" charset="-128"/>
            </a:endParaRPr>
          </a:p>
        </p:txBody>
      </p:sp>
      <p:sp>
        <p:nvSpPr>
          <p:cNvPr id="60" name="Line 48"/>
          <p:cNvSpPr>
            <a:spLocks noChangeShapeType="1"/>
          </p:cNvSpPr>
          <p:nvPr/>
        </p:nvSpPr>
        <p:spPr bwMode="auto">
          <a:xfrm>
            <a:off x="412750" y="3992563"/>
            <a:ext cx="1893888" cy="158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61" name="Line 48"/>
          <p:cNvSpPr>
            <a:spLocks noChangeShapeType="1"/>
          </p:cNvSpPr>
          <p:nvPr/>
        </p:nvSpPr>
        <p:spPr bwMode="auto">
          <a:xfrm>
            <a:off x="412750" y="4656138"/>
            <a:ext cx="1916113" cy="158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1" name="Oval 44"/>
          <p:cNvSpPr>
            <a:spLocks noChangeArrowheads="1"/>
          </p:cNvSpPr>
          <p:nvPr/>
        </p:nvSpPr>
        <p:spPr bwMode="auto">
          <a:xfrm>
            <a:off x="1292225" y="5310188"/>
            <a:ext cx="703263" cy="388937"/>
          </a:xfrm>
          <a:prstGeom prst="ellipse">
            <a:avLst/>
          </a:prstGeom>
          <a:solidFill>
            <a:srgbClr val="E9C6DE"/>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rPr>
              <a:t>A</a:t>
            </a:r>
            <a:r>
              <a:rPr kumimoji="0" lang="en-US" sz="2000">
                <a:latin typeface="Arial" charset="0"/>
                <a:ea typeface="ＭＳ Ｐゴシック" pitchFamily="34" charset="-128"/>
              </a:rPr>
              <a:t>・</a:t>
            </a:r>
            <a:r>
              <a:rPr kumimoji="0" lang="en-US" altLang="ko-KR" sz="2000">
                <a:latin typeface="Arial" charset="0"/>
              </a:rPr>
              <a:t>E</a:t>
            </a:r>
            <a:endParaRPr kumimoji="0" lang="en-US" altLang="ko-KR" sz="2000">
              <a:latin typeface="Arial" charset="0"/>
              <a:ea typeface="ＭＳ Ｐゴシック" pitchFamily="34" charset="-128"/>
            </a:endParaRPr>
          </a:p>
        </p:txBody>
      </p:sp>
      <p:sp>
        <p:nvSpPr>
          <p:cNvPr id="12" name="Text Box 7"/>
          <p:cNvSpPr txBox="1">
            <a:spLocks noChangeArrowheads="1"/>
          </p:cNvSpPr>
          <p:nvPr/>
        </p:nvSpPr>
        <p:spPr bwMode="auto">
          <a:xfrm>
            <a:off x="490538" y="908050"/>
            <a:ext cx="8143875" cy="77162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200" b="1" dirty="0"/>
              <a:t>The </a:t>
            </a:r>
            <a:r>
              <a:rPr kumimoji="0" lang="en-US" sz="2200" b="1" dirty="0" smtClean="0"/>
              <a:t>Original Substance of the Divine Principle</a:t>
            </a:r>
            <a:r>
              <a:rPr kumimoji="0" lang="en-US" altLang="ko-KR" sz="2200" b="1" dirty="0" smtClean="0"/>
              <a:t> </a:t>
            </a:r>
            <a:r>
              <a:rPr kumimoji="0" lang="en-US" sz="2200" b="1" dirty="0"/>
              <a:t>is absolutely necessary. </a:t>
            </a:r>
            <a:endParaRPr kumimoji="0" lang="en-US" sz="2200" b="1" dirty="0">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Text Box 1"/>
          <p:cNvSpPr txBox="1">
            <a:spLocks noChangeArrowheads="1"/>
          </p:cNvSpPr>
          <p:nvPr/>
        </p:nvSpPr>
        <p:spPr bwMode="auto">
          <a:xfrm>
            <a:off x="357188" y="428625"/>
            <a:ext cx="8221662" cy="5492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3000">
                <a:latin typeface="Arial" charset="0"/>
                <a:ea typeface="ＭＳ Ｐゴシック" pitchFamily="34" charset="-128"/>
              </a:rPr>
              <a:t>２．</a:t>
            </a:r>
            <a:r>
              <a:rPr kumimoji="0" lang="en-US" altLang="ko-KR" sz="3000">
                <a:latin typeface="Arial" charset="0"/>
                <a:ea typeface="ＭＳ Ｐゴシック" pitchFamily="34" charset="-128"/>
              </a:rPr>
              <a:t>Providence of Restoration through Indemnity</a:t>
            </a:r>
          </a:p>
        </p:txBody>
      </p:sp>
      <p:sp>
        <p:nvSpPr>
          <p:cNvPr id="347138" name="Oval 2"/>
          <p:cNvSpPr>
            <a:spLocks noChangeArrowheads="1"/>
          </p:cNvSpPr>
          <p:nvPr/>
        </p:nvSpPr>
        <p:spPr bwMode="auto">
          <a:xfrm>
            <a:off x="4000500" y="2286000"/>
            <a:ext cx="1219200" cy="1219200"/>
          </a:xfrm>
          <a:prstGeom prst="ellipse">
            <a:avLst/>
          </a:prstGeom>
          <a:solidFill>
            <a:srgbClr val="F69200"/>
          </a:solidFill>
          <a:ln w="1270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347139" name="Text Box 3"/>
          <p:cNvSpPr txBox="1">
            <a:spLocks noChangeArrowheads="1"/>
          </p:cNvSpPr>
          <p:nvPr/>
        </p:nvSpPr>
        <p:spPr bwMode="auto">
          <a:xfrm>
            <a:off x="4500563" y="2714625"/>
            <a:ext cx="703262" cy="457200"/>
          </a:xfrm>
          <a:prstGeom prst="rect">
            <a:avLst/>
          </a:prstGeom>
          <a:noFill/>
          <a:ln w="9525">
            <a:noFill/>
            <a:miter lim="800000"/>
            <a:headEnd/>
            <a:tailEnd/>
          </a:ln>
        </p:spPr>
        <p:txBody>
          <a:bodyPr wrap="none" lIns="90000" tIns="46800" rIns="90000" bIns="46800">
            <a:spAutoFit/>
          </a:bodyPr>
          <a:lstStyle/>
          <a:p>
            <a:pPr defTabSz="449263" rtl="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Original</a:t>
            </a:r>
          </a:p>
          <a:p>
            <a:pPr defTabSz="449263" rtl="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Mind</a:t>
            </a:r>
          </a:p>
        </p:txBody>
      </p:sp>
      <p:sp>
        <p:nvSpPr>
          <p:cNvPr id="347140" name="Text Box 4"/>
          <p:cNvSpPr txBox="1">
            <a:spLocks noChangeArrowheads="1"/>
          </p:cNvSpPr>
          <p:nvPr/>
        </p:nvSpPr>
        <p:spPr bwMode="auto">
          <a:xfrm>
            <a:off x="4000500" y="2714625"/>
            <a:ext cx="509588" cy="457200"/>
          </a:xfrm>
          <a:prstGeom prst="rect">
            <a:avLst/>
          </a:prstGeom>
          <a:noFill/>
          <a:ln w="9525">
            <a:noFill/>
            <a:miter lim="800000"/>
            <a:headEnd/>
            <a:tailEnd/>
          </a:ln>
        </p:spPr>
        <p:txBody>
          <a:bodyPr wrap="none" lIns="90000" tIns="46800" rIns="90000" bIns="46800">
            <a:spAutoFit/>
          </a:bodyPr>
          <a:lstStyle/>
          <a:p>
            <a:pPr defTabSz="449263" rtl="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Evil</a:t>
            </a:r>
          </a:p>
          <a:p>
            <a:pPr defTabSz="449263" rtl="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Mind</a:t>
            </a:r>
          </a:p>
        </p:txBody>
      </p:sp>
      <p:sp>
        <p:nvSpPr>
          <p:cNvPr id="347141" name="Text Box 5"/>
          <p:cNvSpPr txBox="1">
            <a:spLocks noChangeArrowheads="1"/>
          </p:cNvSpPr>
          <p:nvPr/>
        </p:nvSpPr>
        <p:spPr bwMode="auto">
          <a:xfrm>
            <a:off x="4071938" y="1500188"/>
            <a:ext cx="993775" cy="6413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Midway</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Position</a:t>
            </a:r>
          </a:p>
        </p:txBody>
      </p:sp>
      <p:sp>
        <p:nvSpPr>
          <p:cNvPr id="347142" name="Text Box 6"/>
          <p:cNvSpPr txBox="1">
            <a:spLocks noChangeArrowheads="1"/>
          </p:cNvSpPr>
          <p:nvPr/>
        </p:nvSpPr>
        <p:spPr bwMode="auto">
          <a:xfrm>
            <a:off x="5357813" y="2857500"/>
            <a:ext cx="1260475" cy="6413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Good</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Conditions</a:t>
            </a:r>
          </a:p>
        </p:txBody>
      </p:sp>
      <p:sp>
        <p:nvSpPr>
          <p:cNvPr id="347143" name="Text Box 7"/>
          <p:cNvSpPr txBox="1">
            <a:spLocks noChangeArrowheads="1"/>
          </p:cNvSpPr>
          <p:nvPr/>
        </p:nvSpPr>
        <p:spPr bwMode="auto">
          <a:xfrm>
            <a:off x="2714625" y="2857500"/>
            <a:ext cx="1260475" cy="6413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Evil</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Conditions</a:t>
            </a:r>
          </a:p>
        </p:txBody>
      </p:sp>
      <p:sp>
        <p:nvSpPr>
          <p:cNvPr id="347144" name="Oval 8"/>
          <p:cNvSpPr>
            <a:spLocks noChangeArrowheads="1"/>
          </p:cNvSpPr>
          <p:nvPr/>
        </p:nvSpPr>
        <p:spPr bwMode="auto">
          <a:xfrm>
            <a:off x="5857875" y="1500188"/>
            <a:ext cx="715963" cy="709612"/>
          </a:xfrm>
          <a:prstGeom prst="ellipse">
            <a:avLst/>
          </a:prstGeom>
          <a:solidFill>
            <a:srgbClr val="F2EC34"/>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God</a:t>
            </a:r>
          </a:p>
        </p:txBody>
      </p:sp>
      <p:sp>
        <p:nvSpPr>
          <p:cNvPr id="347145" name="Oval 9"/>
          <p:cNvSpPr>
            <a:spLocks noChangeArrowheads="1"/>
          </p:cNvSpPr>
          <p:nvPr/>
        </p:nvSpPr>
        <p:spPr bwMode="auto">
          <a:xfrm>
            <a:off x="2786063" y="1571625"/>
            <a:ext cx="796925" cy="733425"/>
          </a:xfrm>
          <a:prstGeom prst="ellipse">
            <a:avLst/>
          </a:prstGeom>
          <a:solidFill>
            <a:srgbClr val="EE282D"/>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Satan</a:t>
            </a:r>
          </a:p>
        </p:txBody>
      </p:sp>
      <p:sp>
        <p:nvSpPr>
          <p:cNvPr id="347146" name="Text Box 10"/>
          <p:cNvSpPr txBox="1">
            <a:spLocks noChangeArrowheads="1"/>
          </p:cNvSpPr>
          <p:nvPr/>
        </p:nvSpPr>
        <p:spPr bwMode="auto">
          <a:xfrm>
            <a:off x="3786188" y="3500438"/>
            <a:ext cx="1590675" cy="36671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Fallen Person</a:t>
            </a:r>
          </a:p>
        </p:txBody>
      </p:sp>
      <p:sp>
        <p:nvSpPr>
          <p:cNvPr id="347147" name="Text Box 11"/>
          <p:cNvSpPr txBox="1">
            <a:spLocks noChangeArrowheads="1"/>
          </p:cNvSpPr>
          <p:nvPr/>
        </p:nvSpPr>
        <p:spPr bwMode="auto">
          <a:xfrm>
            <a:off x="285750" y="4000500"/>
            <a:ext cx="9039225" cy="2632075"/>
          </a:xfrm>
          <a:prstGeom prst="rect">
            <a:avLst/>
          </a:prstGeom>
          <a:noFill/>
          <a:ln w="9525">
            <a:noFill/>
            <a:miter lim="800000"/>
            <a:headEnd/>
            <a:tailEnd/>
          </a:ln>
        </p:spPr>
        <p:txBody>
          <a:bodyPr lIns="90000" tIns="46800" rIns="90000" bIns="46800">
            <a:spAutoFit/>
          </a:bodyPr>
          <a:lstStyle/>
          <a:p>
            <a:pPr defTabSz="449263">
              <a:lnSpc>
                <a:spcPts val="2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a:t>
            </a:r>
            <a:r>
              <a:rPr kumimoji="0" lang="en-US">
                <a:latin typeface="Arial" charset="0"/>
                <a:ea typeface="ＭＳ Ｐゴシック" pitchFamily="34" charset="-128"/>
              </a:rPr>
              <a:t>１）</a:t>
            </a:r>
            <a:r>
              <a:rPr kumimoji="0" lang="en-US" altLang="ko-KR">
                <a:latin typeface="Arial" charset="0"/>
                <a:ea typeface="ＭＳ Ｐゴシック" pitchFamily="34" charset="-128"/>
              </a:rPr>
              <a:t>Meaning of Indemnity: When someone has lost his original position or state, </a:t>
            </a:r>
          </a:p>
          <a:p>
            <a:pPr defTabSz="449263">
              <a:lnSpc>
                <a:spcPts val="2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he must make some condition to be restored to it.</a:t>
            </a:r>
          </a:p>
          <a:p>
            <a:pPr defTabSz="449263">
              <a:lnSpc>
                <a:spcPts val="2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a:t>
            </a:r>
            <a:r>
              <a:rPr kumimoji="0" lang="en-US" altLang="ja-JP">
                <a:latin typeface="Arial" charset="0"/>
                <a:ea typeface="ＭＳ Ｐゴシック" pitchFamily="34" charset="-128"/>
              </a:rPr>
              <a:t> </a:t>
            </a:r>
            <a:r>
              <a:rPr kumimoji="0" lang="en-US" altLang="ko-KR">
                <a:latin typeface="Arial" charset="0"/>
                <a:ea typeface="ＭＳ Ｐゴシック" pitchFamily="34" charset="-128"/>
              </a:rPr>
              <a:t>The making of such conditions of restitution is </a:t>
            </a:r>
            <a:r>
              <a:rPr kumimoji="0" lang="en-US" altLang="ja-JP">
                <a:latin typeface="Arial" charset="0"/>
                <a:ea typeface="ＭＳ Ｐゴシック" pitchFamily="34" charset="-128"/>
              </a:rPr>
              <a:t>Indemnit</a:t>
            </a:r>
            <a:r>
              <a:rPr kumimoji="0" lang="en-US" altLang="ko-KR">
                <a:latin typeface="Arial" charset="0"/>
                <a:ea typeface="ＭＳ Ｐゴシック" pitchFamily="34" charset="-128"/>
              </a:rPr>
              <a:t>y.</a:t>
            </a:r>
          </a:p>
          <a:p>
            <a:pPr lvl="1" defTabSz="449263">
              <a:lnSpc>
                <a:spcPts val="2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u="sng">
                <a:latin typeface="Arial" charset="0"/>
                <a:ea typeface="ＭＳ Ｐゴシック" pitchFamily="34" charset="-128"/>
              </a:rPr>
              <a:t>① Restoration through Indemnity:</a:t>
            </a:r>
            <a:r>
              <a:rPr kumimoji="0" lang="en-US" altLang="ko-KR">
                <a:latin typeface="Arial" charset="0"/>
                <a:ea typeface="ＭＳ Ｐゴシック" pitchFamily="34" charset="-128"/>
              </a:rPr>
              <a:t> Process of restoring the original position</a:t>
            </a:r>
          </a:p>
          <a:p>
            <a:pPr lvl="1" defTabSz="449263">
              <a:lnSpc>
                <a:spcPts val="2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and state through making conditions</a:t>
            </a:r>
          </a:p>
          <a:p>
            <a:pPr lvl="1" defTabSz="449263">
              <a:lnSpc>
                <a:spcPts val="2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u="sng">
                <a:latin typeface="Arial" charset="0"/>
                <a:ea typeface="ＭＳ Ｐゴシック" pitchFamily="34" charset="-128"/>
              </a:rPr>
              <a:t>② Condition of Indemnity:</a:t>
            </a:r>
            <a:r>
              <a:rPr kumimoji="0" lang="en-US" altLang="ko-KR">
                <a:latin typeface="Arial" charset="0"/>
                <a:ea typeface="ＭＳ Ｐゴシック" pitchFamily="34" charset="-128"/>
              </a:rPr>
              <a:t> Condition made for the restoration through indemnity</a:t>
            </a:r>
          </a:p>
          <a:p>
            <a:pPr lvl="1" defTabSz="449263">
              <a:lnSpc>
                <a:spcPts val="2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u="sng">
                <a:latin typeface="Arial" charset="0"/>
                <a:ea typeface="ＭＳ Ｐゴシック" pitchFamily="34" charset="-128"/>
              </a:rPr>
              <a:t>③ Providence of Restoration through Indemnity:</a:t>
            </a:r>
            <a:r>
              <a:rPr kumimoji="0" lang="en-US" altLang="ko-KR">
                <a:latin typeface="Arial" charset="0"/>
                <a:ea typeface="ＭＳ Ｐゴシック" pitchFamily="34" charset="-128"/>
              </a:rPr>
              <a:t> God’s work to restore people</a:t>
            </a:r>
          </a:p>
          <a:p>
            <a:pPr lvl="1" defTabSz="449263">
              <a:lnSpc>
                <a:spcPts val="2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to their true, unfallen state by                         </a:t>
            </a:r>
          </a:p>
          <a:p>
            <a:pPr lvl="1" defTabSz="449263">
              <a:lnSpc>
                <a:spcPts val="2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having them fulfill indemnity                  </a:t>
            </a:r>
          </a:p>
          <a:p>
            <a:pPr lvl="1" defTabSz="449263">
              <a:lnSpc>
                <a:spcPts val="2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conditions</a:t>
            </a:r>
          </a:p>
        </p:txBody>
      </p:sp>
      <p:sp>
        <p:nvSpPr>
          <p:cNvPr id="347148" name="Text Box 12"/>
          <p:cNvSpPr txBox="1">
            <a:spLocks noChangeArrowheads="1"/>
          </p:cNvSpPr>
          <p:nvPr/>
        </p:nvSpPr>
        <p:spPr bwMode="auto">
          <a:xfrm>
            <a:off x="500063" y="1071563"/>
            <a:ext cx="4605337" cy="396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（１）</a:t>
            </a:r>
            <a:r>
              <a:rPr kumimoji="0" lang="en-US" altLang="ko-KR" sz="2000">
                <a:latin typeface="Arial" charset="0"/>
                <a:ea typeface="ＭＳ Ｐゴシック" pitchFamily="34" charset="-128"/>
              </a:rPr>
              <a:t>Fallen Person is in Midway Position</a:t>
            </a:r>
          </a:p>
        </p:txBody>
      </p:sp>
      <p:sp>
        <p:nvSpPr>
          <p:cNvPr id="347149" name="Freeform 13"/>
          <p:cNvSpPr>
            <a:spLocks noChangeArrowheads="1"/>
          </p:cNvSpPr>
          <p:nvPr/>
        </p:nvSpPr>
        <p:spPr bwMode="auto">
          <a:xfrm rot="10800000">
            <a:off x="4429125" y="2286000"/>
            <a:ext cx="215900" cy="1195388"/>
          </a:xfrm>
          <a:custGeom>
            <a:avLst/>
            <a:gdLst>
              <a:gd name="T0" fmla="*/ 0 w 93"/>
              <a:gd name="T1" fmla="*/ 2147483647 h 786"/>
              <a:gd name="T2" fmla="*/ 2147483647 w 93"/>
              <a:gd name="T3" fmla="*/ 2147483647 h 786"/>
              <a:gd name="T4" fmla="*/ 2147483647 w 93"/>
              <a:gd name="T5" fmla="*/ 2147483647 h 786"/>
              <a:gd name="T6" fmla="*/ 2147483647 w 93"/>
              <a:gd name="T7" fmla="*/ 2147483647 h 786"/>
              <a:gd name="T8" fmla="*/ 2147483647 w 93"/>
              <a:gd name="T9" fmla="*/ 2147483647 h 786"/>
              <a:gd name="T10" fmla="*/ 2147483647 w 93"/>
              <a:gd name="T11" fmla="*/ 2147483647 h 786"/>
              <a:gd name="T12" fmla="*/ 2147483647 w 93"/>
              <a:gd name="T13" fmla="*/ 2147483647 h 786"/>
              <a:gd name="T14" fmla="*/ 2147483647 w 93"/>
              <a:gd name="T15" fmla="*/ 0 h 786"/>
              <a:gd name="T16" fmla="*/ 0 60000 65536"/>
              <a:gd name="T17" fmla="*/ 0 60000 65536"/>
              <a:gd name="T18" fmla="*/ 0 60000 65536"/>
              <a:gd name="T19" fmla="*/ 0 60000 65536"/>
              <a:gd name="T20" fmla="*/ 0 60000 65536"/>
              <a:gd name="T21" fmla="*/ 0 60000 65536"/>
              <a:gd name="T22" fmla="*/ 0 60000 65536"/>
              <a:gd name="T23" fmla="*/ 0 60000 65536"/>
              <a:gd name="T24" fmla="*/ 0 w 93"/>
              <a:gd name="T25" fmla="*/ 0 h 786"/>
              <a:gd name="T26" fmla="*/ 93 w 93"/>
              <a:gd name="T27" fmla="*/ 786 h 7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 h="786">
                <a:moveTo>
                  <a:pt x="0" y="786"/>
                </a:moveTo>
                <a:cubicBezTo>
                  <a:pt x="47" y="698"/>
                  <a:pt x="93" y="660"/>
                  <a:pt x="37" y="576"/>
                </a:cubicBezTo>
                <a:cubicBezTo>
                  <a:pt x="17" y="513"/>
                  <a:pt x="35" y="453"/>
                  <a:pt x="55" y="393"/>
                </a:cubicBezTo>
                <a:cubicBezTo>
                  <a:pt x="72" y="340"/>
                  <a:pt x="55" y="392"/>
                  <a:pt x="74" y="338"/>
                </a:cubicBezTo>
                <a:cubicBezTo>
                  <a:pt x="77" y="329"/>
                  <a:pt x="83" y="311"/>
                  <a:pt x="83" y="311"/>
                </a:cubicBezTo>
                <a:cubicBezTo>
                  <a:pt x="74" y="266"/>
                  <a:pt x="67" y="251"/>
                  <a:pt x="37" y="219"/>
                </a:cubicBezTo>
                <a:cubicBezTo>
                  <a:pt x="31" y="200"/>
                  <a:pt x="12" y="184"/>
                  <a:pt x="10" y="164"/>
                </a:cubicBezTo>
                <a:cubicBezTo>
                  <a:pt x="6" y="111"/>
                  <a:pt x="28" y="54"/>
                  <a:pt x="28" y="0"/>
                </a:cubicBezTo>
              </a:path>
            </a:pathLst>
          </a:custGeom>
          <a:noFill/>
          <a:ln w="28440">
            <a:solidFill>
              <a:srgbClr val="FF0000"/>
            </a:solidFill>
            <a:round/>
            <a:headEnd/>
            <a:tailEnd/>
          </a:ln>
        </p:spPr>
        <p:txBody>
          <a:bodyPr wrap="none" anchor="ctr"/>
          <a:lstStyle/>
          <a:p>
            <a:endParaRPr lang="en-US"/>
          </a:p>
        </p:txBody>
      </p:sp>
      <p:grpSp>
        <p:nvGrpSpPr>
          <p:cNvPr id="347150" name="Group 14"/>
          <p:cNvGrpSpPr>
            <a:grpSpLocks/>
          </p:cNvGrpSpPr>
          <p:nvPr/>
        </p:nvGrpSpPr>
        <p:grpSpPr bwMode="auto">
          <a:xfrm>
            <a:off x="3500438" y="2071688"/>
            <a:ext cx="649287" cy="503237"/>
            <a:chOff x="2216" y="1148"/>
            <a:chExt cx="409" cy="317"/>
          </a:xfrm>
        </p:grpSpPr>
        <p:sp>
          <p:nvSpPr>
            <p:cNvPr id="347154" name="Freeform 15"/>
            <p:cNvSpPr>
              <a:spLocks/>
            </p:cNvSpPr>
            <p:nvPr/>
          </p:nvSpPr>
          <p:spPr bwMode="auto">
            <a:xfrm rot="360000">
              <a:off x="2226" y="1256"/>
              <a:ext cx="329" cy="192"/>
            </a:xfrm>
            <a:custGeom>
              <a:avLst/>
              <a:gdLst>
                <a:gd name="T0" fmla="*/ 0 w 329"/>
                <a:gd name="T1" fmla="*/ 0 h 192"/>
                <a:gd name="T2" fmla="*/ 100 w 329"/>
                <a:gd name="T3" fmla="*/ 73 h 192"/>
                <a:gd name="T4" fmla="*/ 173 w 329"/>
                <a:gd name="T5" fmla="*/ 101 h 192"/>
                <a:gd name="T6" fmla="*/ 292 w 329"/>
                <a:gd name="T7" fmla="*/ 128 h 192"/>
                <a:gd name="T8" fmla="*/ 329 w 329"/>
                <a:gd name="T9" fmla="*/ 192 h 192"/>
                <a:gd name="T10" fmla="*/ 0 60000 65536"/>
                <a:gd name="T11" fmla="*/ 0 60000 65536"/>
                <a:gd name="T12" fmla="*/ 0 60000 65536"/>
                <a:gd name="T13" fmla="*/ 0 60000 65536"/>
                <a:gd name="T14" fmla="*/ 0 60000 65536"/>
                <a:gd name="T15" fmla="*/ 0 w 329"/>
                <a:gd name="T16" fmla="*/ 0 h 192"/>
                <a:gd name="T17" fmla="*/ 329 w 329"/>
                <a:gd name="T18" fmla="*/ 192 h 192"/>
              </a:gdLst>
              <a:ahLst/>
              <a:cxnLst>
                <a:cxn ang="T10">
                  <a:pos x="T0" y="T1"/>
                </a:cxn>
                <a:cxn ang="T11">
                  <a:pos x="T2" y="T3"/>
                </a:cxn>
                <a:cxn ang="T12">
                  <a:pos x="T4" y="T5"/>
                </a:cxn>
                <a:cxn ang="T13">
                  <a:pos x="T6" y="T7"/>
                </a:cxn>
                <a:cxn ang="T14">
                  <a:pos x="T8" y="T9"/>
                </a:cxn>
              </a:cxnLst>
              <a:rect l="T15" t="T16" r="T17" b="T18"/>
              <a:pathLst>
                <a:path w="329" h="192">
                  <a:moveTo>
                    <a:pt x="0" y="0"/>
                  </a:moveTo>
                  <a:cubicBezTo>
                    <a:pt x="36" y="46"/>
                    <a:pt x="46" y="59"/>
                    <a:pt x="100" y="73"/>
                  </a:cubicBezTo>
                  <a:cubicBezTo>
                    <a:pt x="143" y="59"/>
                    <a:pt x="144" y="70"/>
                    <a:pt x="173" y="101"/>
                  </a:cubicBezTo>
                  <a:cubicBezTo>
                    <a:pt x="196" y="169"/>
                    <a:pt x="213" y="144"/>
                    <a:pt x="292" y="128"/>
                  </a:cubicBezTo>
                  <a:cubicBezTo>
                    <a:pt x="297" y="151"/>
                    <a:pt x="295" y="192"/>
                    <a:pt x="329" y="192"/>
                  </a:cubicBezTo>
                </a:path>
              </a:pathLst>
            </a:custGeom>
            <a:noFill/>
            <a:ln w="28440">
              <a:solidFill>
                <a:srgbClr val="FF0000"/>
              </a:solidFill>
              <a:round/>
              <a:headEnd type="triangle" w="med" len="med"/>
              <a:tailEnd/>
            </a:ln>
          </p:spPr>
          <p:txBody>
            <a:bodyPr wrap="none" anchor="ctr"/>
            <a:lstStyle/>
            <a:p>
              <a:endParaRPr lang="en-US"/>
            </a:p>
          </p:txBody>
        </p:sp>
        <p:sp>
          <p:nvSpPr>
            <p:cNvPr id="347155" name="Freeform 16"/>
            <p:cNvSpPr>
              <a:spLocks/>
            </p:cNvSpPr>
            <p:nvPr/>
          </p:nvSpPr>
          <p:spPr bwMode="auto">
            <a:xfrm rot="-10440000">
              <a:off x="2289" y="1165"/>
              <a:ext cx="329" cy="192"/>
            </a:xfrm>
            <a:custGeom>
              <a:avLst/>
              <a:gdLst>
                <a:gd name="T0" fmla="*/ 0 w 329"/>
                <a:gd name="T1" fmla="*/ 0 h 192"/>
                <a:gd name="T2" fmla="*/ 100 w 329"/>
                <a:gd name="T3" fmla="*/ 73 h 192"/>
                <a:gd name="T4" fmla="*/ 173 w 329"/>
                <a:gd name="T5" fmla="*/ 101 h 192"/>
                <a:gd name="T6" fmla="*/ 292 w 329"/>
                <a:gd name="T7" fmla="*/ 128 h 192"/>
                <a:gd name="T8" fmla="*/ 329 w 329"/>
                <a:gd name="T9" fmla="*/ 192 h 192"/>
                <a:gd name="T10" fmla="*/ 0 60000 65536"/>
                <a:gd name="T11" fmla="*/ 0 60000 65536"/>
                <a:gd name="T12" fmla="*/ 0 60000 65536"/>
                <a:gd name="T13" fmla="*/ 0 60000 65536"/>
                <a:gd name="T14" fmla="*/ 0 60000 65536"/>
                <a:gd name="T15" fmla="*/ 0 w 329"/>
                <a:gd name="T16" fmla="*/ 0 h 192"/>
                <a:gd name="T17" fmla="*/ 329 w 329"/>
                <a:gd name="T18" fmla="*/ 192 h 192"/>
              </a:gdLst>
              <a:ahLst/>
              <a:cxnLst>
                <a:cxn ang="T10">
                  <a:pos x="T0" y="T1"/>
                </a:cxn>
                <a:cxn ang="T11">
                  <a:pos x="T2" y="T3"/>
                </a:cxn>
                <a:cxn ang="T12">
                  <a:pos x="T4" y="T5"/>
                </a:cxn>
                <a:cxn ang="T13">
                  <a:pos x="T6" y="T7"/>
                </a:cxn>
                <a:cxn ang="T14">
                  <a:pos x="T8" y="T9"/>
                </a:cxn>
              </a:cxnLst>
              <a:rect l="T15" t="T16" r="T17" b="T18"/>
              <a:pathLst>
                <a:path w="329" h="192">
                  <a:moveTo>
                    <a:pt x="0" y="0"/>
                  </a:moveTo>
                  <a:cubicBezTo>
                    <a:pt x="36" y="46"/>
                    <a:pt x="46" y="59"/>
                    <a:pt x="100" y="73"/>
                  </a:cubicBezTo>
                  <a:cubicBezTo>
                    <a:pt x="143" y="59"/>
                    <a:pt x="144" y="70"/>
                    <a:pt x="173" y="101"/>
                  </a:cubicBezTo>
                  <a:cubicBezTo>
                    <a:pt x="196" y="169"/>
                    <a:pt x="213" y="144"/>
                    <a:pt x="292" y="128"/>
                  </a:cubicBezTo>
                  <a:cubicBezTo>
                    <a:pt x="297" y="151"/>
                    <a:pt x="295" y="192"/>
                    <a:pt x="329" y="192"/>
                  </a:cubicBezTo>
                </a:path>
              </a:pathLst>
            </a:custGeom>
            <a:noFill/>
            <a:ln w="28440">
              <a:solidFill>
                <a:srgbClr val="FF0000"/>
              </a:solidFill>
              <a:round/>
              <a:headEnd type="triangle" w="med" len="med"/>
              <a:tailEnd/>
            </a:ln>
          </p:spPr>
          <p:txBody>
            <a:bodyPr wrap="none" anchor="ctr"/>
            <a:lstStyle/>
            <a:p>
              <a:endParaRPr lang="en-US"/>
            </a:p>
          </p:txBody>
        </p:sp>
      </p:grpSp>
      <p:grpSp>
        <p:nvGrpSpPr>
          <p:cNvPr id="347151" name="Group 17"/>
          <p:cNvGrpSpPr>
            <a:grpSpLocks/>
          </p:cNvGrpSpPr>
          <p:nvPr/>
        </p:nvGrpSpPr>
        <p:grpSpPr bwMode="auto">
          <a:xfrm>
            <a:off x="4572000" y="1214438"/>
            <a:ext cx="1857375" cy="2185987"/>
            <a:chOff x="2894" y="588"/>
            <a:chExt cx="1240" cy="1422"/>
          </a:xfrm>
        </p:grpSpPr>
        <p:sp>
          <p:nvSpPr>
            <p:cNvPr id="347152" name="AutoShape 18"/>
            <p:cNvSpPr>
              <a:spLocks/>
            </p:cNvSpPr>
            <p:nvPr/>
          </p:nvSpPr>
          <p:spPr bwMode="auto">
            <a:xfrm rot="11580000" flipV="1">
              <a:off x="3238" y="1116"/>
              <a:ext cx="816" cy="8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787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sp>
          <p:nvSpPr>
            <p:cNvPr id="347153" name="AutoShape 19"/>
            <p:cNvSpPr>
              <a:spLocks/>
            </p:cNvSpPr>
            <p:nvPr/>
          </p:nvSpPr>
          <p:spPr bwMode="auto">
            <a:xfrm rot="780000" flipV="1">
              <a:off x="2975" y="669"/>
              <a:ext cx="816" cy="8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787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gr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Text Box 1"/>
          <p:cNvSpPr txBox="1">
            <a:spLocks noChangeArrowheads="1"/>
          </p:cNvSpPr>
          <p:nvPr/>
        </p:nvSpPr>
        <p:spPr bwMode="auto">
          <a:xfrm>
            <a:off x="642938" y="928688"/>
            <a:ext cx="7529512" cy="3441700"/>
          </a:xfrm>
          <a:prstGeom prst="rect">
            <a:avLst/>
          </a:prstGeom>
          <a:noFill/>
          <a:ln w="9525">
            <a:noFill/>
            <a:miter lim="800000"/>
            <a:headEnd/>
            <a:tailEnd/>
          </a:ln>
        </p:spPr>
        <p:txBody>
          <a:bodyPr lIns="90000" tIns="46800" rIns="90000" bIns="46800">
            <a:spAutoFit/>
          </a:bodyPr>
          <a:lstStyle/>
          <a:p>
            <a:pPr defTabSz="449263">
              <a:lnSpc>
                <a:spcPct val="105000"/>
              </a:lnSpc>
              <a:spcBef>
                <a:spcPts val="875"/>
              </a:spcBef>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２）</a:t>
            </a:r>
            <a:r>
              <a:rPr kumimoji="0" lang="en-US" altLang="ko-KR" sz="2400">
                <a:latin typeface="Arial" charset="0"/>
                <a:ea typeface="ＭＳ Ｐゴシック" pitchFamily="34" charset="-128"/>
              </a:rPr>
              <a:t>Types of Conditions of Indemnity</a:t>
            </a:r>
          </a:p>
          <a:p>
            <a:pPr defTabSz="449263">
              <a:lnSpc>
                <a:spcPct val="105000"/>
              </a:lnSpc>
              <a:spcBef>
                <a:spcPts val="375"/>
              </a:spcBef>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2000">
              <a:latin typeface="Arial" charset="0"/>
              <a:ea typeface="ＭＳ Ｐゴシック" pitchFamily="34" charset="-128"/>
            </a:endParaRPr>
          </a:p>
          <a:p>
            <a:pPr lvl="2" defTabSz="449263">
              <a:lnSpc>
                <a:spcPts val="1900"/>
              </a:lnSpc>
              <a:spcBef>
                <a:spcPts val="750"/>
              </a:spcBef>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① Condition of Equal Indemnity</a:t>
            </a:r>
          </a:p>
          <a:p>
            <a:pPr lvl="2" defTabSz="449263">
              <a:lnSpc>
                <a:spcPts val="1900"/>
              </a:lnSpc>
              <a:spcBef>
                <a:spcPts val="750"/>
              </a:spcBef>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a:t>
            </a:r>
            <a:r>
              <a:rPr kumimoji="0" lang="en-US">
                <a:latin typeface="Arial" charset="0"/>
                <a:ea typeface="ＭＳ Ｐゴシック" pitchFamily="34" charset="-128"/>
              </a:rPr>
              <a:t>（</a:t>
            </a:r>
            <a:r>
              <a:rPr kumimoji="0" lang="en-US" altLang="ko-KR">
                <a:latin typeface="Arial" charset="0"/>
                <a:ea typeface="ＭＳ Ｐゴシック" pitchFamily="34" charset="-128"/>
              </a:rPr>
              <a:t>Exod. 21/23-25</a:t>
            </a:r>
            <a:r>
              <a:rPr kumimoji="0" lang="en-US">
                <a:latin typeface="Arial" charset="0"/>
                <a:ea typeface="ＭＳ Ｐゴシック" pitchFamily="34" charset="-128"/>
              </a:rPr>
              <a:t>；</a:t>
            </a:r>
            <a:r>
              <a:rPr kumimoji="0" lang="en-US" altLang="ko-KR">
                <a:latin typeface="Arial" charset="0"/>
                <a:ea typeface="ＭＳ Ｐゴシック" pitchFamily="34" charset="-128"/>
              </a:rPr>
              <a:t>Life, Eye, Tooth, Hand, Foot</a:t>
            </a:r>
            <a:r>
              <a:rPr kumimoji="0" lang="en-US">
                <a:latin typeface="Arial" charset="0"/>
                <a:ea typeface="ＭＳ Ｐゴシック" pitchFamily="34" charset="-128"/>
              </a:rPr>
              <a:t>）</a:t>
            </a:r>
          </a:p>
          <a:p>
            <a:pPr lvl="2" defTabSz="449263">
              <a:lnSpc>
                <a:spcPts val="1900"/>
              </a:lnSpc>
              <a:spcBef>
                <a:spcPts val="750"/>
              </a:spcBef>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ko-KR" altLang="en-US">
              <a:latin typeface="Arial" charset="0"/>
              <a:ea typeface="ＭＳ Ｐゴシック" pitchFamily="34" charset="-128"/>
            </a:endParaRPr>
          </a:p>
          <a:p>
            <a:pPr lvl="2" defTabSz="449263">
              <a:lnSpc>
                <a:spcPts val="1900"/>
              </a:lnSpc>
              <a:spcBef>
                <a:spcPts val="750"/>
              </a:spcBef>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a:latin typeface="Arial" charset="0"/>
                <a:ea typeface="ＭＳ Ｐゴシック" pitchFamily="34" charset="-128"/>
              </a:rPr>
              <a:t>② </a:t>
            </a:r>
            <a:r>
              <a:rPr kumimoji="0" lang="en-US" altLang="ko-KR">
                <a:latin typeface="Arial" charset="0"/>
                <a:ea typeface="ＭＳ Ｐゴシック" pitchFamily="34" charset="-128"/>
              </a:rPr>
              <a:t>Condition of Lesser Indemnity</a:t>
            </a:r>
          </a:p>
          <a:p>
            <a:pPr lvl="2" defTabSz="449263">
              <a:lnSpc>
                <a:spcPts val="1900"/>
              </a:lnSpc>
              <a:spcBef>
                <a:spcPts val="750"/>
              </a:spcBef>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a:t>
            </a:r>
            <a:r>
              <a:rPr kumimoji="0" lang="en-US">
                <a:latin typeface="Arial" charset="0"/>
                <a:ea typeface="ＭＳ Ｐゴシック" pitchFamily="34" charset="-128"/>
              </a:rPr>
              <a:t>（</a:t>
            </a:r>
            <a:r>
              <a:rPr kumimoji="0" lang="en-US" altLang="ko-KR">
                <a:latin typeface="Arial" charset="0"/>
                <a:ea typeface="ＭＳ Ｐゴシック" pitchFamily="34" charset="-128"/>
              </a:rPr>
              <a:t>Faith, Baptism, Holy Communion, Debt </a:t>
            </a:r>
            <a:r>
              <a:rPr kumimoji="0" lang="en-US">
                <a:latin typeface="Arial" charset="0"/>
                <a:ea typeface="ＭＳ Ｐゴシック" pitchFamily="34" charset="-128"/>
              </a:rPr>
              <a:t>）</a:t>
            </a:r>
            <a:br>
              <a:rPr kumimoji="0" lang="en-US">
                <a:latin typeface="Arial" charset="0"/>
                <a:ea typeface="ＭＳ Ｐゴシック" pitchFamily="34" charset="-128"/>
              </a:rPr>
            </a:br>
            <a:endParaRPr kumimoji="0" lang="en-US">
              <a:latin typeface="Arial" charset="0"/>
              <a:ea typeface="ＭＳ Ｐゴシック" pitchFamily="34" charset="-128"/>
            </a:endParaRPr>
          </a:p>
          <a:p>
            <a:pPr lvl="2" defTabSz="449263">
              <a:lnSpc>
                <a:spcPts val="1900"/>
              </a:lnSpc>
              <a:spcBef>
                <a:spcPts val="750"/>
              </a:spcBef>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a:latin typeface="Arial" charset="0"/>
                <a:ea typeface="ＭＳ Ｐゴシック" pitchFamily="34" charset="-128"/>
              </a:rPr>
              <a:t>③ </a:t>
            </a:r>
            <a:r>
              <a:rPr kumimoji="0" lang="en-US" altLang="ko-KR">
                <a:latin typeface="Arial" charset="0"/>
                <a:ea typeface="ＭＳ Ｐゴシック" pitchFamily="34" charset="-128"/>
              </a:rPr>
              <a:t>Condition of a Greater Indemnity</a:t>
            </a:r>
          </a:p>
          <a:p>
            <a:pPr lvl="2" defTabSz="449263">
              <a:lnSpc>
                <a:spcPts val="1900"/>
              </a:lnSpc>
              <a:spcBef>
                <a:spcPts val="750"/>
              </a:spcBef>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a:t>
            </a:r>
            <a:r>
              <a:rPr kumimoji="0" lang="en-US">
                <a:latin typeface="Arial" charset="0"/>
                <a:ea typeface="ＭＳ Ｐゴシック" pitchFamily="34" charset="-128"/>
              </a:rPr>
              <a:t>（</a:t>
            </a:r>
            <a:r>
              <a:rPr kumimoji="0" lang="en-US" altLang="ko-KR">
                <a:latin typeface="Arial" charset="0"/>
                <a:ea typeface="ＭＳ Ｐゴシック" pitchFamily="34" charset="-128"/>
              </a:rPr>
              <a:t>Sacrifice of Isaac, 40 years in the Wilderness</a:t>
            </a:r>
            <a:r>
              <a:rPr kumimoji="0" lang="en-US">
                <a:latin typeface="Arial" charset="0"/>
                <a:ea typeface="ＭＳ Ｐゴシック" pitchFamily="34" charset="-128"/>
              </a:rPr>
              <a:t>）</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1"/>
          <p:cNvSpPr>
            <a:spLocks noChangeArrowheads="1"/>
          </p:cNvSpPr>
          <p:nvPr/>
        </p:nvSpPr>
        <p:spPr bwMode="auto">
          <a:xfrm>
            <a:off x="-4763" y="995363"/>
            <a:ext cx="9148763" cy="2827337"/>
          </a:xfrm>
          <a:prstGeom prst="rect">
            <a:avLst/>
          </a:prstGeom>
          <a:noFill/>
          <a:ln w="9525">
            <a:noFill/>
            <a:miter lim="800000"/>
            <a:headEnd/>
            <a:tailEnd/>
          </a:ln>
        </p:spPr>
        <p:txBody>
          <a:bodyPr lIns="90000" tIns="46800" rIns="90000" bIns="46800">
            <a:spAutoFit/>
          </a:bodyPr>
          <a:lstStyle/>
          <a:p>
            <a:pPr lvl="1" defTabSz="449263">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a:latin typeface="Arial" charset="0"/>
                <a:ea typeface="ＭＳ Ｐゴシック" pitchFamily="34" charset="-128"/>
              </a:rPr>
              <a:t>① Reversing the Course</a:t>
            </a:r>
          </a:p>
          <a:p>
            <a:pPr lvl="2" indent="-285750" defTabSz="449263">
              <a:lnSpc>
                <a:spcPts val="1800"/>
              </a:lnSpc>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sz="1600">
                <a:latin typeface="Arial" charset="0"/>
                <a:ea typeface="ＭＳ Ｐゴシック" pitchFamily="34" charset="-128"/>
              </a:rPr>
              <a:t>〇 </a:t>
            </a:r>
            <a:r>
              <a:rPr kumimoji="0" lang="en-US" altLang="ko-KR" sz="1600">
                <a:latin typeface="Arial" charset="0"/>
                <a:ea typeface="ＭＳ Ｐゴシック" pitchFamily="34" charset="-128"/>
              </a:rPr>
              <a:t>Adam⇒ Forsook God</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God⇒ Forsook Jesus (Matt. 27/46)</a:t>
            </a:r>
            <a:r>
              <a:rPr kumimoji="0" lang="ar-SA" altLang="ko-KR" sz="1600">
                <a:latin typeface="Arial" charset="0"/>
                <a:ea typeface="ＭＳ Ｐゴシック" pitchFamily="34" charset="-128"/>
              </a:rPr>
              <a:t>‏</a:t>
            </a:r>
            <a:endParaRPr kumimoji="0" lang="en-US" altLang="ko-KR" sz="1600">
              <a:latin typeface="Arial" charset="0"/>
              <a:ea typeface="ＭＳ Ｐゴシック" pitchFamily="34" charset="-128"/>
            </a:endParaRPr>
          </a:p>
          <a:p>
            <a:pPr lvl="2" indent="-285750" defTabSz="449263">
              <a:lnSpc>
                <a:spcPts val="1800"/>
              </a:lnSpc>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sz="1600">
                <a:latin typeface="Arial" charset="0"/>
                <a:ea typeface="ＭＳ Ｐゴシック" pitchFamily="34" charset="-128"/>
              </a:rPr>
              <a:t>〇 </a:t>
            </a:r>
            <a:r>
              <a:rPr kumimoji="0" lang="en-US" altLang="ko-KR" sz="1600">
                <a:latin typeface="Arial" charset="0"/>
                <a:ea typeface="ＭＳ Ｐゴシック" pitchFamily="34" charset="-128"/>
              </a:rPr>
              <a:t>Israel⇒ Reviled Jesus</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Israel ⇒ Should Love Jesus and Bear</a:t>
            </a:r>
          </a:p>
          <a:p>
            <a:pPr lvl="2" indent="-285750" defTabSz="449263">
              <a:lnSpc>
                <a:spcPts val="1800"/>
              </a:lnSpc>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sz="1600">
                <a:latin typeface="Arial" charset="0"/>
                <a:ea typeface="ＭＳ Ｐゴシック" pitchFamily="34" charset="-128"/>
              </a:rPr>
              <a:t>〇 </a:t>
            </a:r>
            <a:r>
              <a:rPr kumimoji="0" lang="en-US" altLang="ko-KR" sz="1600">
                <a:latin typeface="Arial" charset="0"/>
                <a:ea typeface="ＭＳ Ｐゴシック" pitchFamily="34" charset="-128"/>
              </a:rPr>
              <a:t>Adam⇒ Violated the Will⇒ Caused God Grief          Humankind⇒ Should Love the Will</a:t>
            </a:r>
          </a:p>
          <a:p>
            <a:pPr lvl="2" indent="-285750" defTabSz="449263">
              <a:lnSpc>
                <a:spcPts val="1800"/>
              </a:lnSpc>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600">
                <a:latin typeface="Arial" charset="0"/>
                <a:ea typeface="ＭＳ Ｐゴシック" pitchFamily="34" charset="-128"/>
              </a:rPr>
              <a:t>    ⇒ Should comfort God’s Heart </a:t>
            </a:r>
          </a:p>
          <a:p>
            <a:pPr lvl="2" indent="-285750" defTabSz="449263">
              <a:lnSpc>
                <a:spcPts val="1800"/>
              </a:lnSpc>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sz="1600">
                <a:latin typeface="Arial" charset="0"/>
                <a:ea typeface="ＭＳ Ｐゴシック" pitchFamily="34" charset="-128"/>
              </a:rPr>
              <a:t>〇 </a:t>
            </a:r>
            <a:r>
              <a:rPr kumimoji="0" lang="en-US" altLang="ko-KR" sz="1600">
                <a:latin typeface="Arial" charset="0"/>
                <a:ea typeface="ＭＳ Ｐゴシック" pitchFamily="34" charset="-128"/>
              </a:rPr>
              <a:t>Adam forsook God⇒ Humankind ended up in the bosom of Satan</a:t>
            </a:r>
          </a:p>
          <a:p>
            <a:pPr lvl="2" indent="-285750" defTabSz="449263">
              <a:lnSpc>
                <a:spcPts val="1800"/>
              </a:lnSpc>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600">
                <a:latin typeface="Arial" charset="0"/>
                <a:ea typeface="ＭＳ Ｐゴシック" pitchFamily="34" charset="-128"/>
              </a:rPr>
              <a:t>     For Jesus to take humankind out of the bosom of Satan </a:t>
            </a:r>
          </a:p>
          <a:p>
            <a:pPr lvl="2" indent="-285750" defTabSz="449263">
              <a:lnSpc>
                <a:spcPts val="1800"/>
              </a:lnSpc>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600">
                <a:latin typeface="Arial" charset="0"/>
                <a:ea typeface="ＭＳ Ｐゴシック" pitchFamily="34" charset="-128"/>
              </a:rPr>
              <a:t>	and return them to God, he had to worship and honor God</a:t>
            </a:r>
          </a:p>
          <a:p>
            <a:pPr lvl="2" indent="-285750" defTabSz="449263">
              <a:lnSpc>
                <a:spcPts val="1800"/>
              </a:lnSpc>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600">
                <a:latin typeface="Arial" charset="0"/>
                <a:ea typeface="ＭＳ Ｐゴシック" pitchFamily="34" charset="-128"/>
              </a:rPr>
              <a:t>	even after being forsaken by Him.</a:t>
            </a:r>
          </a:p>
          <a:p>
            <a:pPr lvl="2" indent="-285750" defTabSz="449263">
              <a:lnSpc>
                <a:spcPct val="115000"/>
              </a:lnSpc>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sz="1600">
                <a:latin typeface="Arial" charset="0"/>
                <a:ea typeface="ＭＳ Ｐゴシック" pitchFamily="34" charset="-128"/>
              </a:rPr>
              <a:t>　　         </a:t>
            </a:r>
          </a:p>
          <a:p>
            <a:pPr lvl="2" indent="-285750" defTabSz="449263">
              <a:lnSpc>
                <a:spcPct val="115000"/>
              </a:lnSpc>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ko-KR" altLang="en-US" sz="1600">
                <a:latin typeface="Arial" charset="0"/>
                <a:ea typeface="ＭＳ Ｐゴシック" pitchFamily="34" charset="-128"/>
              </a:rPr>
              <a:t>         </a:t>
            </a:r>
            <a:r>
              <a:rPr kumimoji="0" lang="en-US" altLang="ko-KR" sz="2000">
                <a:solidFill>
                  <a:srgbClr val="1076BD"/>
                </a:solidFill>
                <a:latin typeface="Arial" charset="0"/>
                <a:ea typeface="ＭＳ Ｐゴシック" pitchFamily="34" charset="-128"/>
              </a:rPr>
              <a:t>※ Do Not Blame God. Do Not Blame Anyone.</a:t>
            </a:r>
          </a:p>
        </p:txBody>
      </p:sp>
      <p:sp>
        <p:nvSpPr>
          <p:cNvPr id="349186" name="Rectangle 8"/>
          <p:cNvSpPr>
            <a:spLocks noChangeArrowheads="1"/>
          </p:cNvSpPr>
          <p:nvPr/>
        </p:nvSpPr>
        <p:spPr bwMode="auto">
          <a:xfrm>
            <a:off x="357188" y="4211638"/>
            <a:ext cx="4775200" cy="825500"/>
          </a:xfrm>
          <a:prstGeom prst="rect">
            <a:avLst/>
          </a:prstGeom>
          <a:noFill/>
          <a:ln w="9525">
            <a:noFill/>
            <a:miter lim="800000"/>
            <a:headEnd/>
            <a:tailEnd/>
          </a:ln>
        </p:spPr>
        <p:txBody>
          <a:bodyPr lIns="90000" tIns="46800" rIns="90000" bIns="46800">
            <a:spAutoFit/>
          </a:bodyPr>
          <a:lstStyle/>
          <a:p>
            <a:pPr lvl="1" defTabSz="449263">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600">
                <a:latin typeface="Arial" charset="0"/>
                <a:ea typeface="ＭＳ Ｐゴシック" pitchFamily="34" charset="-128"/>
              </a:rPr>
              <a:t>② Who Should Make Indemnity Conditions?</a:t>
            </a:r>
          </a:p>
          <a:p>
            <a:pPr lvl="1" defTabSz="449263">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kumimoji="0" lang="en-US" altLang="ko-KR" sz="1600">
              <a:latin typeface="Arial" charset="0"/>
              <a:ea typeface="ＭＳ Ｐゴシック" pitchFamily="34" charset="-128"/>
            </a:endParaRPr>
          </a:p>
          <a:p>
            <a:pPr lvl="1" defTabSz="449263">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600">
                <a:latin typeface="Arial" charset="0"/>
                <a:ea typeface="ＭＳ Ｐゴシック" pitchFamily="34" charset="-128"/>
              </a:rPr>
              <a:t>     Fallen People must make them.</a:t>
            </a:r>
          </a:p>
        </p:txBody>
      </p:sp>
      <p:sp>
        <p:nvSpPr>
          <p:cNvPr id="349187" name="AutoShape 9"/>
          <p:cNvSpPr>
            <a:spLocks noChangeArrowheads="1"/>
          </p:cNvSpPr>
          <p:nvPr/>
        </p:nvSpPr>
        <p:spPr bwMode="auto">
          <a:xfrm>
            <a:off x="3000375" y="1354138"/>
            <a:ext cx="357188" cy="142875"/>
          </a:xfrm>
          <a:prstGeom prst="leftRightArrow">
            <a:avLst>
              <a:gd name="adj1" fmla="val 50000"/>
              <a:gd name="adj2" fmla="val 59722"/>
            </a:avLst>
          </a:prstGeom>
          <a:solidFill>
            <a:schemeClr val="tx1"/>
          </a:solidFill>
          <a:ln w="9360">
            <a:solidFill>
              <a:srgbClr val="FFFFFF"/>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49188" name="AutoShape 10"/>
          <p:cNvSpPr>
            <a:spLocks noChangeArrowheads="1"/>
          </p:cNvSpPr>
          <p:nvPr/>
        </p:nvSpPr>
        <p:spPr bwMode="auto">
          <a:xfrm>
            <a:off x="5143500" y="1819275"/>
            <a:ext cx="457200" cy="152400"/>
          </a:xfrm>
          <a:prstGeom prst="leftRightArrow">
            <a:avLst>
              <a:gd name="adj1" fmla="val 50000"/>
              <a:gd name="adj2" fmla="val 59722"/>
            </a:avLst>
          </a:prstGeom>
          <a:solidFill>
            <a:schemeClr val="tx1"/>
          </a:solidFill>
          <a:ln w="9360">
            <a:solidFill>
              <a:srgbClr val="FFFFFF"/>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49189" name="AutoShape 11"/>
          <p:cNvSpPr>
            <a:spLocks noChangeArrowheads="1"/>
          </p:cNvSpPr>
          <p:nvPr/>
        </p:nvSpPr>
        <p:spPr bwMode="auto">
          <a:xfrm>
            <a:off x="3543300" y="1571625"/>
            <a:ext cx="457200" cy="152400"/>
          </a:xfrm>
          <a:prstGeom prst="leftRightArrow">
            <a:avLst>
              <a:gd name="adj1" fmla="val 50000"/>
              <a:gd name="adj2" fmla="val 59722"/>
            </a:avLst>
          </a:prstGeom>
          <a:solidFill>
            <a:schemeClr val="tx1"/>
          </a:solidFill>
          <a:ln w="9360">
            <a:solidFill>
              <a:srgbClr val="FFFFFF"/>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49190" name="Rectangle 16"/>
          <p:cNvSpPr>
            <a:spLocks noChangeArrowheads="1"/>
          </p:cNvSpPr>
          <p:nvPr/>
        </p:nvSpPr>
        <p:spPr bwMode="auto">
          <a:xfrm>
            <a:off x="357188" y="571500"/>
            <a:ext cx="6562725" cy="4572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３）</a:t>
            </a:r>
            <a:r>
              <a:rPr kumimoji="0" lang="en-US" altLang="ko-KR" sz="2400">
                <a:latin typeface="Arial" charset="0"/>
                <a:ea typeface="ＭＳ Ｐゴシック" pitchFamily="34" charset="-128"/>
              </a:rPr>
              <a:t>How Should Indemnity Conditions be Made?</a:t>
            </a:r>
          </a:p>
        </p:txBody>
      </p:sp>
      <p:grpSp>
        <p:nvGrpSpPr>
          <p:cNvPr id="2" name="Group 17"/>
          <p:cNvGrpSpPr>
            <a:grpSpLocks/>
          </p:cNvGrpSpPr>
          <p:nvPr/>
        </p:nvGrpSpPr>
        <p:grpSpPr bwMode="auto">
          <a:xfrm>
            <a:off x="3186106" y="1568453"/>
            <a:ext cx="285752" cy="214314"/>
            <a:chOff x="2244" y="1083"/>
            <a:chExt cx="181" cy="181"/>
          </a:xfrm>
          <a:solidFill>
            <a:schemeClr val="tx1"/>
          </a:solidFill>
        </p:grpSpPr>
        <p:sp>
          <p:nvSpPr>
            <p:cNvPr id="55322" name="Rectangle 18"/>
            <p:cNvSpPr>
              <a:spLocks noChangeArrowheads="1"/>
            </p:cNvSpPr>
            <p:nvPr/>
          </p:nvSpPr>
          <p:spPr bwMode="auto">
            <a:xfrm>
              <a:off x="2317" y="1083"/>
              <a:ext cx="37" cy="182"/>
            </a:xfrm>
            <a:prstGeom prst="rect">
              <a:avLst/>
            </a:prstGeom>
            <a:grpFill/>
            <a:ln w="9360">
              <a:noFill/>
              <a:miter lim="800000"/>
              <a:headEnd/>
              <a:tailEnd/>
            </a:ln>
          </p:spPr>
          <p:txBody>
            <a:bodyPr wrap="none" anchor="ctr"/>
            <a:lstStyle/>
            <a:p>
              <a:pPr defTabSz="449263">
                <a:buClr>
                  <a:srgbClr val="FFFFFF"/>
                </a:buClr>
                <a:buSzPct val="100000"/>
                <a:buFont typeface="Times New Roman" pitchFamily="18" charset="0"/>
                <a:buNone/>
                <a:defRPr/>
              </a:pPr>
              <a:endParaRPr kumimoji="0" lang="ko-KR" altLang="en-US" sz="2400">
                <a:latin typeface="Arial" charset="0"/>
                <a:ea typeface="ＭＳ Ｐゴシック" pitchFamily="34" charset="-128"/>
              </a:endParaRPr>
            </a:p>
          </p:txBody>
        </p:sp>
        <p:sp>
          <p:nvSpPr>
            <p:cNvPr id="55323" name="Rectangle 19"/>
            <p:cNvSpPr>
              <a:spLocks noChangeArrowheads="1"/>
            </p:cNvSpPr>
            <p:nvPr/>
          </p:nvSpPr>
          <p:spPr bwMode="auto">
            <a:xfrm>
              <a:off x="2244" y="1120"/>
              <a:ext cx="182" cy="36"/>
            </a:xfrm>
            <a:prstGeom prst="rect">
              <a:avLst/>
            </a:prstGeom>
            <a:grpFill/>
            <a:ln w="9360">
              <a:noFill/>
              <a:miter lim="800000"/>
              <a:headEnd/>
              <a:tailEnd/>
            </a:ln>
          </p:spPr>
          <p:txBody>
            <a:bodyPr wrap="none" anchor="ctr"/>
            <a:lstStyle/>
            <a:p>
              <a:pPr defTabSz="449263">
                <a:buClr>
                  <a:srgbClr val="FFFFFF"/>
                </a:buClr>
                <a:buSzPct val="100000"/>
                <a:buFont typeface="Times New Roman" pitchFamily="18" charset="0"/>
                <a:buNone/>
                <a:defRPr/>
              </a:pPr>
              <a:endParaRPr kumimoji="0" lang="ko-KR" altLang="en-US" sz="2400">
                <a:latin typeface="Arial" charset="0"/>
                <a:ea typeface="ＭＳ Ｐゴシック" pitchFamily="34" charset="-128"/>
              </a:endParaRPr>
            </a:p>
          </p:txBody>
        </p:sp>
      </p:grpSp>
      <p:grpSp>
        <p:nvGrpSpPr>
          <p:cNvPr id="3" name="Group 20"/>
          <p:cNvGrpSpPr>
            <a:grpSpLocks/>
          </p:cNvGrpSpPr>
          <p:nvPr/>
        </p:nvGrpSpPr>
        <p:grpSpPr bwMode="auto">
          <a:xfrm>
            <a:off x="7715273" y="1500174"/>
            <a:ext cx="285752" cy="215899"/>
            <a:chOff x="4377" y="1083"/>
            <a:chExt cx="181" cy="181"/>
          </a:xfrm>
          <a:solidFill>
            <a:schemeClr val="tx1"/>
          </a:solidFill>
        </p:grpSpPr>
        <p:sp>
          <p:nvSpPr>
            <p:cNvPr id="55320" name="Rectangle 21"/>
            <p:cNvSpPr>
              <a:spLocks noChangeArrowheads="1"/>
            </p:cNvSpPr>
            <p:nvPr/>
          </p:nvSpPr>
          <p:spPr bwMode="auto">
            <a:xfrm>
              <a:off x="4450" y="1083"/>
              <a:ext cx="37" cy="182"/>
            </a:xfrm>
            <a:prstGeom prst="rect">
              <a:avLst/>
            </a:prstGeom>
            <a:grpFill/>
            <a:ln w="9360">
              <a:noFill/>
              <a:miter lim="800000"/>
              <a:headEnd/>
              <a:tailEnd/>
            </a:ln>
          </p:spPr>
          <p:txBody>
            <a:bodyPr wrap="none" anchor="ctr"/>
            <a:lstStyle/>
            <a:p>
              <a:pPr defTabSz="449263">
                <a:buClr>
                  <a:srgbClr val="FFFFFF"/>
                </a:buClr>
                <a:buSzPct val="100000"/>
                <a:buFont typeface="Times New Roman" pitchFamily="18" charset="0"/>
                <a:buNone/>
                <a:defRPr/>
              </a:pPr>
              <a:endParaRPr kumimoji="0" lang="ko-KR" altLang="en-US" sz="2400">
                <a:latin typeface="Arial" charset="0"/>
                <a:ea typeface="ＭＳ Ｐゴシック" pitchFamily="34" charset="-128"/>
              </a:endParaRPr>
            </a:p>
          </p:txBody>
        </p:sp>
        <p:sp>
          <p:nvSpPr>
            <p:cNvPr id="55321" name="Rectangle 22"/>
            <p:cNvSpPr>
              <a:spLocks noChangeArrowheads="1"/>
            </p:cNvSpPr>
            <p:nvPr/>
          </p:nvSpPr>
          <p:spPr bwMode="auto">
            <a:xfrm>
              <a:off x="4377" y="1120"/>
              <a:ext cx="182" cy="36"/>
            </a:xfrm>
            <a:prstGeom prst="rect">
              <a:avLst/>
            </a:prstGeom>
            <a:grpFill/>
            <a:ln w="9360">
              <a:noFill/>
              <a:miter lim="800000"/>
              <a:headEnd/>
              <a:tailEnd/>
            </a:ln>
          </p:spPr>
          <p:txBody>
            <a:bodyPr wrap="none" anchor="ctr"/>
            <a:lstStyle/>
            <a:p>
              <a:pPr defTabSz="449263">
                <a:buClr>
                  <a:srgbClr val="FFFFFF"/>
                </a:buClr>
                <a:buSzPct val="100000"/>
                <a:buFont typeface="Times New Roman" pitchFamily="18" charset="0"/>
                <a:buNone/>
                <a:defRPr/>
              </a:pPr>
              <a:endParaRPr kumimoji="0" lang="ko-KR" altLang="en-US" sz="2400">
                <a:latin typeface="Arial" charset="0"/>
                <a:ea typeface="ＭＳ Ｐゴシック" pitchFamily="34" charset="-128"/>
              </a:endParaRPr>
            </a:p>
          </p:txBody>
        </p:sp>
      </p:grpSp>
      <p:sp>
        <p:nvSpPr>
          <p:cNvPr id="349193" name="Line 23"/>
          <p:cNvSpPr>
            <a:spLocks noChangeShapeType="1"/>
          </p:cNvSpPr>
          <p:nvPr/>
        </p:nvSpPr>
        <p:spPr bwMode="auto">
          <a:xfrm flipV="1">
            <a:off x="5119688" y="3783013"/>
            <a:ext cx="2819400" cy="774700"/>
          </a:xfrm>
          <a:prstGeom prst="line">
            <a:avLst/>
          </a:prstGeom>
          <a:noFill/>
          <a:ln w="28440">
            <a:solidFill>
              <a:schemeClr val="tx1"/>
            </a:solidFill>
            <a:miter lim="800000"/>
            <a:headEnd/>
            <a:tailEnd/>
          </a:ln>
        </p:spPr>
        <p:txBody>
          <a:bodyPr/>
          <a:lstStyle/>
          <a:p>
            <a:endParaRPr lang="en-US"/>
          </a:p>
        </p:txBody>
      </p:sp>
      <p:sp>
        <p:nvSpPr>
          <p:cNvPr id="349194" name="Line 25"/>
          <p:cNvSpPr>
            <a:spLocks noChangeShapeType="1"/>
          </p:cNvSpPr>
          <p:nvPr/>
        </p:nvSpPr>
        <p:spPr bwMode="auto">
          <a:xfrm>
            <a:off x="5195888" y="4551363"/>
            <a:ext cx="1587" cy="838200"/>
          </a:xfrm>
          <a:prstGeom prst="line">
            <a:avLst/>
          </a:prstGeom>
          <a:noFill/>
          <a:ln w="28440">
            <a:solidFill>
              <a:schemeClr val="tx1"/>
            </a:solidFill>
            <a:miter lim="800000"/>
            <a:headEnd/>
            <a:tailEnd/>
          </a:ln>
        </p:spPr>
        <p:txBody>
          <a:bodyPr/>
          <a:lstStyle/>
          <a:p>
            <a:endParaRPr lang="en-US"/>
          </a:p>
        </p:txBody>
      </p:sp>
      <p:sp>
        <p:nvSpPr>
          <p:cNvPr id="349195" name="Line 26"/>
          <p:cNvSpPr>
            <a:spLocks noChangeShapeType="1"/>
          </p:cNvSpPr>
          <p:nvPr/>
        </p:nvSpPr>
        <p:spPr bwMode="auto">
          <a:xfrm>
            <a:off x="7858125" y="3786188"/>
            <a:ext cx="1588" cy="838200"/>
          </a:xfrm>
          <a:prstGeom prst="line">
            <a:avLst/>
          </a:prstGeom>
          <a:noFill/>
          <a:ln w="28440">
            <a:solidFill>
              <a:schemeClr val="tx1"/>
            </a:solidFill>
            <a:miter lim="800000"/>
            <a:headEnd/>
            <a:tailEnd/>
          </a:ln>
        </p:spPr>
        <p:txBody>
          <a:bodyPr/>
          <a:lstStyle/>
          <a:p>
            <a:endParaRPr lang="en-US"/>
          </a:p>
        </p:txBody>
      </p:sp>
      <p:sp>
        <p:nvSpPr>
          <p:cNvPr id="349196" name="Line 27"/>
          <p:cNvSpPr>
            <a:spLocks noChangeShapeType="1"/>
          </p:cNvSpPr>
          <p:nvPr/>
        </p:nvSpPr>
        <p:spPr bwMode="auto">
          <a:xfrm flipH="1">
            <a:off x="4427538" y="4551363"/>
            <a:ext cx="774700" cy="914400"/>
          </a:xfrm>
          <a:prstGeom prst="line">
            <a:avLst/>
          </a:prstGeom>
          <a:noFill/>
          <a:ln w="28440">
            <a:solidFill>
              <a:schemeClr val="tx1"/>
            </a:solidFill>
            <a:miter lim="800000"/>
            <a:headEnd/>
            <a:tailEnd/>
          </a:ln>
        </p:spPr>
        <p:txBody>
          <a:bodyPr/>
          <a:lstStyle/>
          <a:p>
            <a:endParaRPr lang="en-US"/>
          </a:p>
        </p:txBody>
      </p:sp>
      <p:sp>
        <p:nvSpPr>
          <p:cNvPr id="349197" name="Line 28"/>
          <p:cNvSpPr>
            <a:spLocks noChangeShapeType="1"/>
          </p:cNvSpPr>
          <p:nvPr/>
        </p:nvSpPr>
        <p:spPr bwMode="auto">
          <a:xfrm flipH="1">
            <a:off x="7094538" y="3789363"/>
            <a:ext cx="774700" cy="1066800"/>
          </a:xfrm>
          <a:prstGeom prst="line">
            <a:avLst/>
          </a:prstGeom>
          <a:noFill/>
          <a:ln w="28440">
            <a:solidFill>
              <a:schemeClr val="tx1"/>
            </a:solidFill>
            <a:miter lim="800000"/>
            <a:headEnd/>
            <a:tailEnd/>
          </a:ln>
        </p:spPr>
        <p:txBody>
          <a:bodyPr/>
          <a:lstStyle/>
          <a:p>
            <a:endParaRPr lang="en-US"/>
          </a:p>
        </p:txBody>
      </p:sp>
      <p:sp>
        <p:nvSpPr>
          <p:cNvPr id="349198" name="Line 29"/>
          <p:cNvSpPr>
            <a:spLocks noChangeShapeType="1"/>
          </p:cNvSpPr>
          <p:nvPr/>
        </p:nvSpPr>
        <p:spPr bwMode="auto">
          <a:xfrm>
            <a:off x="5195888" y="4551363"/>
            <a:ext cx="762000" cy="914400"/>
          </a:xfrm>
          <a:prstGeom prst="line">
            <a:avLst/>
          </a:prstGeom>
          <a:noFill/>
          <a:ln w="28440">
            <a:solidFill>
              <a:schemeClr val="tx1"/>
            </a:solidFill>
            <a:miter lim="800000"/>
            <a:headEnd/>
            <a:tailEnd/>
          </a:ln>
        </p:spPr>
        <p:txBody>
          <a:bodyPr/>
          <a:lstStyle/>
          <a:p>
            <a:endParaRPr lang="en-US"/>
          </a:p>
        </p:txBody>
      </p:sp>
      <p:sp>
        <p:nvSpPr>
          <p:cNvPr id="349199" name="Line 30"/>
          <p:cNvSpPr>
            <a:spLocks noChangeShapeType="1"/>
          </p:cNvSpPr>
          <p:nvPr/>
        </p:nvSpPr>
        <p:spPr bwMode="auto">
          <a:xfrm>
            <a:off x="7862888" y="3789363"/>
            <a:ext cx="762000" cy="1066800"/>
          </a:xfrm>
          <a:prstGeom prst="line">
            <a:avLst/>
          </a:prstGeom>
          <a:noFill/>
          <a:ln w="28440">
            <a:solidFill>
              <a:schemeClr val="tx1"/>
            </a:solidFill>
            <a:miter lim="800000"/>
            <a:headEnd/>
            <a:tailEnd/>
          </a:ln>
        </p:spPr>
        <p:txBody>
          <a:bodyPr/>
          <a:lstStyle/>
          <a:p>
            <a:endParaRPr lang="en-US"/>
          </a:p>
        </p:txBody>
      </p:sp>
      <p:sp>
        <p:nvSpPr>
          <p:cNvPr id="349200" name="Line 31"/>
          <p:cNvSpPr>
            <a:spLocks noChangeShapeType="1"/>
          </p:cNvSpPr>
          <p:nvPr/>
        </p:nvSpPr>
        <p:spPr bwMode="auto">
          <a:xfrm>
            <a:off x="6567488" y="4170363"/>
            <a:ext cx="1587" cy="1828800"/>
          </a:xfrm>
          <a:prstGeom prst="line">
            <a:avLst/>
          </a:prstGeom>
          <a:noFill/>
          <a:ln w="76320">
            <a:solidFill>
              <a:schemeClr val="tx1"/>
            </a:solidFill>
            <a:miter lim="800000"/>
            <a:headEnd/>
            <a:tailEnd/>
          </a:ln>
        </p:spPr>
        <p:txBody>
          <a:bodyPr/>
          <a:lstStyle/>
          <a:p>
            <a:endParaRPr lang="en-US"/>
          </a:p>
        </p:txBody>
      </p:sp>
      <p:sp>
        <p:nvSpPr>
          <p:cNvPr id="349201" name="Line 32"/>
          <p:cNvSpPr>
            <a:spLocks noChangeShapeType="1"/>
          </p:cNvSpPr>
          <p:nvPr/>
        </p:nvSpPr>
        <p:spPr bwMode="auto">
          <a:xfrm>
            <a:off x="5500688" y="5999163"/>
            <a:ext cx="2209800" cy="1587"/>
          </a:xfrm>
          <a:prstGeom prst="line">
            <a:avLst/>
          </a:prstGeom>
          <a:noFill/>
          <a:ln w="28440">
            <a:solidFill>
              <a:schemeClr val="tx1"/>
            </a:solidFill>
            <a:miter lim="800000"/>
            <a:headEnd/>
            <a:tailEnd/>
          </a:ln>
        </p:spPr>
        <p:txBody>
          <a:bodyPr/>
          <a:lstStyle/>
          <a:p>
            <a:endParaRPr lang="en-US"/>
          </a:p>
        </p:txBody>
      </p:sp>
      <p:sp>
        <p:nvSpPr>
          <p:cNvPr id="349202" name="Line 33"/>
          <p:cNvSpPr>
            <a:spLocks noChangeShapeType="1"/>
          </p:cNvSpPr>
          <p:nvPr/>
        </p:nvSpPr>
        <p:spPr bwMode="auto">
          <a:xfrm>
            <a:off x="5500688" y="4170363"/>
            <a:ext cx="2057400" cy="1587"/>
          </a:xfrm>
          <a:prstGeom prst="line">
            <a:avLst/>
          </a:prstGeom>
          <a:noFill/>
          <a:ln w="28440">
            <a:solidFill>
              <a:srgbClr val="EE282D"/>
            </a:solidFill>
            <a:miter lim="800000"/>
            <a:headEnd/>
            <a:tailEnd/>
          </a:ln>
        </p:spPr>
        <p:txBody>
          <a:bodyPr/>
          <a:lstStyle/>
          <a:p>
            <a:endParaRPr lang="en-US"/>
          </a:p>
        </p:txBody>
      </p:sp>
      <p:sp>
        <p:nvSpPr>
          <p:cNvPr id="55317" name="Rectangle 34"/>
          <p:cNvSpPr>
            <a:spLocks noChangeArrowheads="1"/>
          </p:cNvSpPr>
          <p:nvPr/>
        </p:nvSpPr>
        <p:spPr bwMode="auto">
          <a:xfrm>
            <a:off x="6186488" y="5770563"/>
            <a:ext cx="838200" cy="228600"/>
          </a:xfrm>
          <a:prstGeom prst="rect">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endParaRPr>
          </a:p>
        </p:txBody>
      </p:sp>
      <p:sp>
        <p:nvSpPr>
          <p:cNvPr id="349204" name="Oval 36"/>
          <p:cNvSpPr>
            <a:spLocks noChangeArrowheads="1"/>
          </p:cNvSpPr>
          <p:nvPr/>
        </p:nvSpPr>
        <p:spPr bwMode="auto">
          <a:xfrm>
            <a:off x="4357688" y="5313363"/>
            <a:ext cx="1676400" cy="457200"/>
          </a:xfrm>
          <a:prstGeom prst="ellipse">
            <a:avLst/>
          </a:prstGeom>
          <a:solidFill>
            <a:srgbClr val="B2B2B2"/>
          </a:solidFill>
          <a:ln w="1260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49205" name="AutoShape 37"/>
          <p:cNvSpPr>
            <a:spLocks noChangeArrowheads="1"/>
          </p:cNvSpPr>
          <p:nvPr/>
        </p:nvSpPr>
        <p:spPr bwMode="auto">
          <a:xfrm>
            <a:off x="6929438" y="2286000"/>
            <a:ext cx="457200" cy="152400"/>
          </a:xfrm>
          <a:prstGeom prst="leftRightArrow">
            <a:avLst>
              <a:gd name="adj1" fmla="val 50000"/>
              <a:gd name="adj2" fmla="val 59722"/>
            </a:avLst>
          </a:prstGeom>
          <a:solidFill>
            <a:schemeClr val="tx1"/>
          </a:solidFill>
          <a:ln w="9360">
            <a:solidFill>
              <a:srgbClr val="FFFFFF"/>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49206" name="Oval 24"/>
          <p:cNvSpPr>
            <a:spLocks noChangeArrowheads="1"/>
          </p:cNvSpPr>
          <p:nvPr/>
        </p:nvSpPr>
        <p:spPr bwMode="auto">
          <a:xfrm>
            <a:off x="7000875" y="4643438"/>
            <a:ext cx="1676400" cy="457200"/>
          </a:xfrm>
          <a:prstGeom prst="ellipse">
            <a:avLst/>
          </a:prstGeom>
          <a:solidFill>
            <a:srgbClr val="B2B2B2"/>
          </a:solidFill>
          <a:ln w="1260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49207" name="직사각형 28"/>
          <p:cNvSpPr>
            <a:spLocks noChangeArrowheads="1"/>
          </p:cNvSpPr>
          <p:nvPr/>
        </p:nvSpPr>
        <p:spPr bwMode="auto">
          <a:xfrm>
            <a:off x="7500938" y="4643438"/>
            <a:ext cx="642937" cy="214312"/>
          </a:xfrm>
          <a:prstGeom prst="rect">
            <a:avLst/>
          </a:prstGeom>
          <a:solidFill>
            <a:srgbClr val="FCBA6F"/>
          </a:solidFill>
          <a:ln w="9525" algn="ctr">
            <a:solidFill>
              <a:schemeClr val="tx1"/>
            </a:solidFill>
            <a:round/>
            <a:headEnd/>
            <a:tailEnd/>
          </a:ln>
        </p:spPr>
        <p:txBody>
          <a:bodyPr/>
          <a:lstStyle/>
          <a:p>
            <a:pPr defTabSz="449263">
              <a:buClr>
                <a:srgbClr val="FFFFFF"/>
              </a:buClr>
              <a:buSzPct val="100000"/>
              <a:buFont typeface="Times New Roman" pitchFamily="18" charset="0"/>
              <a:buNone/>
            </a:pPr>
            <a:r>
              <a:rPr kumimoji="0" lang="en-US" altLang="ko-KR" sz="1200">
                <a:latin typeface="Arial" charset="0"/>
                <a:ea typeface="ＭＳ Ｐゴシック" pitchFamily="34" charset="-128"/>
              </a:rPr>
              <a:t>   50</a:t>
            </a:r>
          </a:p>
        </p:txBody>
      </p:sp>
      <p:sp>
        <p:nvSpPr>
          <p:cNvPr id="349208" name="직사각형 29"/>
          <p:cNvSpPr>
            <a:spLocks noChangeArrowheads="1"/>
          </p:cNvSpPr>
          <p:nvPr/>
        </p:nvSpPr>
        <p:spPr bwMode="auto">
          <a:xfrm>
            <a:off x="4857750" y="5357813"/>
            <a:ext cx="642938" cy="214312"/>
          </a:xfrm>
          <a:prstGeom prst="rect">
            <a:avLst/>
          </a:prstGeom>
          <a:solidFill>
            <a:srgbClr val="FCBA6F"/>
          </a:solidFill>
          <a:ln w="9525" algn="ctr">
            <a:solidFill>
              <a:schemeClr val="tx1"/>
            </a:solidFill>
            <a:round/>
            <a:headEnd/>
            <a:tailEnd/>
          </a:ln>
        </p:spPr>
        <p:txBody>
          <a:bodyPr/>
          <a:lstStyle/>
          <a:p>
            <a:pPr defTabSz="449263">
              <a:buClr>
                <a:srgbClr val="FFFFFF"/>
              </a:buClr>
              <a:buSzPct val="100000"/>
              <a:buFont typeface="Times New Roman" pitchFamily="18" charset="0"/>
              <a:buNone/>
            </a:pPr>
            <a:r>
              <a:rPr kumimoji="0" lang="en-US" altLang="ko-KR" sz="1200">
                <a:latin typeface="Arial" charset="0"/>
                <a:ea typeface="ＭＳ Ｐゴシック" pitchFamily="34" charset="-128"/>
              </a:rPr>
              <a:t>   50</a:t>
            </a:r>
          </a:p>
        </p:txBody>
      </p:sp>
      <p:sp>
        <p:nvSpPr>
          <p:cNvPr id="349209" name="직사각형 30"/>
          <p:cNvSpPr>
            <a:spLocks noChangeArrowheads="1"/>
          </p:cNvSpPr>
          <p:nvPr/>
        </p:nvSpPr>
        <p:spPr bwMode="auto">
          <a:xfrm>
            <a:off x="5000625" y="5143500"/>
            <a:ext cx="363538" cy="230188"/>
          </a:xfrm>
          <a:prstGeom prst="rect">
            <a:avLst/>
          </a:prstGeom>
          <a:solidFill>
            <a:srgbClr val="FCBA6F"/>
          </a:solidFill>
          <a:ln w="9525" algn="ctr">
            <a:solidFill>
              <a:schemeClr val="tx1"/>
            </a:solidFill>
            <a:round/>
            <a:headEnd/>
            <a:tailEnd/>
          </a:ln>
        </p:spPr>
        <p:txBody>
          <a:bodyPr/>
          <a:lstStyle/>
          <a:p>
            <a:pPr defTabSz="449263">
              <a:buClr>
                <a:srgbClr val="FFFFFF"/>
              </a:buClr>
              <a:buSzPct val="100000"/>
              <a:buFont typeface="Times New Roman" pitchFamily="18" charset="0"/>
              <a:buNone/>
            </a:pPr>
            <a:r>
              <a:rPr kumimoji="0" lang="en-US" altLang="ko-KR" sz="1200">
                <a:latin typeface="Arial" charset="0"/>
                <a:ea typeface="ＭＳ Ｐゴシック" pitchFamily="34" charset="-128"/>
              </a:rPr>
              <a:t>20</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AutoShape 1"/>
          <p:cNvSpPr>
            <a:spLocks noChangeArrowheads="1"/>
          </p:cNvSpPr>
          <p:nvPr/>
        </p:nvSpPr>
        <p:spPr bwMode="auto">
          <a:xfrm>
            <a:off x="1666875" y="4133850"/>
            <a:ext cx="1295400" cy="904875"/>
          </a:xfrm>
          <a:prstGeom prst="roundRect">
            <a:avLst>
              <a:gd name="adj" fmla="val 16667"/>
            </a:avLst>
          </a:prstGeom>
          <a:solidFill>
            <a:srgbClr val="265AA9"/>
          </a:solidFill>
          <a:ln w="19080">
            <a:solidFill>
              <a:schemeClr val="tx1"/>
            </a:solidFill>
            <a:miter lim="800000"/>
            <a:headEnd/>
            <a:tailEnd/>
          </a:ln>
        </p:spPr>
        <p:txBody>
          <a:bodyPr wrap="none" lIns="90000" tIns="46800" rIns="90000" bIns="46800" anchor="ctr"/>
          <a:lstStyle/>
          <a:p>
            <a:pPr algn="ct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solidFill>
                  <a:srgbClr val="F69200"/>
                </a:solidFill>
                <a:latin typeface="Arial" charset="0"/>
                <a:ea typeface="ＭＳ Ｐゴシック" pitchFamily="34" charset="-128"/>
              </a:rPr>
              <a:t>［</a:t>
            </a:r>
            <a:r>
              <a:rPr kumimoji="0" lang="en-US" altLang="ko-KR" sz="1400">
                <a:solidFill>
                  <a:srgbClr val="F69200"/>
                </a:solidFill>
                <a:latin typeface="Arial" charset="0"/>
                <a:ea typeface="ＭＳ Ｐゴシック" pitchFamily="34" charset="-128"/>
              </a:rPr>
              <a:t>Horizontal</a:t>
            </a:r>
            <a:r>
              <a:rPr kumimoji="0" lang="en-US" sz="1400">
                <a:solidFill>
                  <a:srgbClr val="F69200"/>
                </a:solidFill>
                <a:latin typeface="Arial" charset="0"/>
                <a:ea typeface="ＭＳ Ｐゴシック" pitchFamily="34" charset="-128"/>
              </a:rPr>
              <a:t>］</a:t>
            </a:r>
          </a:p>
          <a:p>
            <a:pPr algn="ct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rgbClr val="F69200"/>
                </a:solidFill>
                <a:latin typeface="Arial" charset="0"/>
                <a:ea typeface="ＭＳ Ｐゴシック" pitchFamily="34" charset="-128"/>
              </a:rPr>
              <a:t>Foundation</a:t>
            </a:r>
          </a:p>
          <a:p>
            <a:pPr algn="ct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rgbClr val="F69200"/>
                </a:solidFill>
                <a:latin typeface="Arial" charset="0"/>
                <a:ea typeface="ＭＳ Ｐゴシック" pitchFamily="34" charset="-128"/>
              </a:rPr>
              <a:t>Of Substance</a:t>
            </a:r>
          </a:p>
        </p:txBody>
      </p:sp>
      <p:sp>
        <p:nvSpPr>
          <p:cNvPr id="350210" name="AutoShape 2"/>
          <p:cNvSpPr>
            <a:spLocks noChangeArrowheads="1"/>
          </p:cNvSpPr>
          <p:nvPr/>
        </p:nvSpPr>
        <p:spPr bwMode="auto">
          <a:xfrm>
            <a:off x="3724275" y="2552700"/>
            <a:ext cx="1419225" cy="742950"/>
          </a:xfrm>
          <a:prstGeom prst="roundRect">
            <a:avLst>
              <a:gd name="adj" fmla="val 16667"/>
            </a:avLst>
          </a:prstGeom>
          <a:solidFill>
            <a:srgbClr val="265AA9"/>
          </a:solidFill>
          <a:ln w="19080">
            <a:solidFill>
              <a:schemeClr val="tx1"/>
            </a:solidFill>
            <a:miter lim="800000"/>
            <a:headEnd/>
            <a:tailEnd/>
          </a:ln>
        </p:spPr>
        <p:txBody>
          <a:bodyPr wrap="none" lIns="90000" tIns="46800" rIns="90000" bIns="46800" anchor="ctr"/>
          <a:lstStyle/>
          <a:p>
            <a:pPr algn="ct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ea typeface="ＭＳ Ｐゴシック" pitchFamily="34" charset="-128"/>
              </a:rPr>
              <a:t>[Vertical]</a:t>
            </a:r>
          </a:p>
          <a:p>
            <a:pPr algn="ct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ea typeface="ＭＳ Ｐゴシック" pitchFamily="34" charset="-128"/>
              </a:rPr>
              <a:t>Foundation</a:t>
            </a:r>
          </a:p>
          <a:p>
            <a:pPr algn="ct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ea typeface="ＭＳ Ｐゴシック" pitchFamily="34" charset="-128"/>
              </a:rPr>
              <a:t>Of Faith</a:t>
            </a:r>
          </a:p>
        </p:txBody>
      </p:sp>
      <p:sp>
        <p:nvSpPr>
          <p:cNvPr id="350211" name="Text Box 3"/>
          <p:cNvSpPr txBox="1">
            <a:spLocks noChangeArrowheads="1"/>
          </p:cNvSpPr>
          <p:nvPr/>
        </p:nvSpPr>
        <p:spPr bwMode="auto">
          <a:xfrm>
            <a:off x="785813" y="1571625"/>
            <a:ext cx="5099050" cy="36671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１）</a:t>
            </a:r>
            <a:r>
              <a:rPr kumimoji="0" lang="en-US" altLang="ko-KR">
                <a:latin typeface="Arial" charset="0"/>
                <a:ea typeface="ＭＳ Ｐゴシック" pitchFamily="34" charset="-128"/>
              </a:rPr>
              <a:t>Conditions Adam and Eve Should Have Made</a:t>
            </a:r>
          </a:p>
        </p:txBody>
      </p:sp>
      <p:sp>
        <p:nvSpPr>
          <p:cNvPr id="350212" name="Oval 4"/>
          <p:cNvSpPr>
            <a:spLocks noChangeArrowheads="1"/>
          </p:cNvSpPr>
          <p:nvPr/>
        </p:nvSpPr>
        <p:spPr bwMode="auto">
          <a:xfrm>
            <a:off x="2928938" y="3524250"/>
            <a:ext cx="1000125" cy="528638"/>
          </a:xfrm>
          <a:prstGeom prst="ellipse">
            <a:avLst/>
          </a:prstGeom>
          <a:solidFill>
            <a:srgbClr val="4993CF"/>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Person</a:t>
            </a:r>
          </a:p>
        </p:txBody>
      </p:sp>
      <p:sp>
        <p:nvSpPr>
          <p:cNvPr id="350213" name="Oval 5"/>
          <p:cNvSpPr>
            <a:spLocks noChangeArrowheads="1"/>
          </p:cNvSpPr>
          <p:nvPr/>
        </p:nvSpPr>
        <p:spPr bwMode="auto">
          <a:xfrm>
            <a:off x="3011488" y="2000250"/>
            <a:ext cx="636587" cy="609600"/>
          </a:xfrm>
          <a:prstGeom prst="ellipse">
            <a:avLst/>
          </a:prstGeom>
          <a:solidFill>
            <a:srgbClr val="F2EC34"/>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God</a:t>
            </a:r>
          </a:p>
        </p:txBody>
      </p:sp>
      <p:sp>
        <p:nvSpPr>
          <p:cNvPr id="350214" name="Oval 6"/>
          <p:cNvSpPr>
            <a:spLocks noChangeArrowheads="1"/>
          </p:cNvSpPr>
          <p:nvPr/>
        </p:nvSpPr>
        <p:spPr bwMode="auto">
          <a:xfrm>
            <a:off x="714375" y="3481388"/>
            <a:ext cx="1047750" cy="642937"/>
          </a:xfrm>
          <a:prstGeom prst="ellipse">
            <a:avLst/>
          </a:prstGeom>
          <a:solidFill>
            <a:srgbClr val="FF9900"/>
          </a:solidFill>
          <a:ln w="12700">
            <a:solidFill>
              <a:schemeClr val="tx1"/>
            </a:solidFill>
            <a:miter lim="800000"/>
            <a:headEnd/>
            <a:tailEnd/>
          </a:ln>
        </p:spPr>
        <p:txBody>
          <a:bodyPr wrap="none" lIns="90000" tIns="46800" rIns="90000" bIns="46800" anchor="ctr"/>
          <a:lstStyle/>
          <a:p>
            <a:pPr algn="ct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Heaven,</a:t>
            </a:r>
          </a:p>
          <a:p>
            <a:pPr algn="ct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All Things</a:t>
            </a:r>
          </a:p>
        </p:txBody>
      </p:sp>
      <p:grpSp>
        <p:nvGrpSpPr>
          <p:cNvPr id="350215" name="Group 7"/>
          <p:cNvGrpSpPr>
            <a:grpSpLocks/>
          </p:cNvGrpSpPr>
          <p:nvPr/>
        </p:nvGrpSpPr>
        <p:grpSpPr bwMode="auto">
          <a:xfrm>
            <a:off x="3240088" y="2686050"/>
            <a:ext cx="242887" cy="768350"/>
            <a:chOff x="1951" y="1974"/>
            <a:chExt cx="153" cy="484"/>
          </a:xfrm>
        </p:grpSpPr>
        <p:sp>
          <p:nvSpPr>
            <p:cNvPr id="350229" name="Line 8"/>
            <p:cNvSpPr>
              <a:spLocks noChangeShapeType="1"/>
            </p:cNvSpPr>
            <p:nvPr/>
          </p:nvSpPr>
          <p:spPr bwMode="auto">
            <a:xfrm>
              <a:off x="2104" y="1974"/>
              <a:ext cx="1" cy="485"/>
            </a:xfrm>
            <a:prstGeom prst="line">
              <a:avLst/>
            </a:prstGeom>
            <a:noFill/>
            <a:ln w="28440">
              <a:solidFill>
                <a:schemeClr val="tx1"/>
              </a:solidFill>
              <a:miter lim="800000"/>
              <a:headEnd/>
              <a:tailEnd type="triangle" w="med" len="med"/>
            </a:ln>
          </p:spPr>
          <p:txBody>
            <a:bodyPr/>
            <a:lstStyle/>
            <a:p>
              <a:endParaRPr lang="en-US"/>
            </a:p>
          </p:txBody>
        </p:sp>
        <p:sp>
          <p:nvSpPr>
            <p:cNvPr id="350230" name="Line 9"/>
            <p:cNvSpPr>
              <a:spLocks noChangeShapeType="1"/>
            </p:cNvSpPr>
            <p:nvPr/>
          </p:nvSpPr>
          <p:spPr bwMode="auto">
            <a:xfrm>
              <a:off x="1951" y="1974"/>
              <a:ext cx="1" cy="485"/>
            </a:xfrm>
            <a:prstGeom prst="line">
              <a:avLst/>
            </a:prstGeom>
            <a:noFill/>
            <a:ln w="28440">
              <a:solidFill>
                <a:schemeClr val="tx1"/>
              </a:solidFill>
              <a:miter lim="800000"/>
              <a:headEnd type="triangle" w="med" len="med"/>
              <a:tailEnd/>
            </a:ln>
          </p:spPr>
          <p:txBody>
            <a:bodyPr/>
            <a:lstStyle/>
            <a:p>
              <a:endParaRPr lang="en-US"/>
            </a:p>
          </p:txBody>
        </p:sp>
      </p:grpSp>
      <p:sp>
        <p:nvSpPr>
          <p:cNvPr id="350216" name="Text Box 10"/>
          <p:cNvSpPr txBox="1">
            <a:spLocks noChangeArrowheads="1"/>
          </p:cNvSpPr>
          <p:nvPr/>
        </p:nvSpPr>
        <p:spPr bwMode="auto">
          <a:xfrm>
            <a:off x="3721100" y="3282950"/>
            <a:ext cx="3741738" cy="6413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     </a:t>
            </a:r>
            <a:r>
              <a:rPr kumimoji="0" lang="en-US" altLang="ko-KR" sz="1600">
                <a:latin typeface="Arial" charset="0"/>
                <a:ea typeface="ＭＳ Ｐゴシック" pitchFamily="34" charset="-128"/>
              </a:rPr>
              <a:t>God’s Word </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Incarnation⇒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of the Word</a:t>
            </a:r>
          </a:p>
        </p:txBody>
      </p:sp>
      <p:sp>
        <p:nvSpPr>
          <p:cNvPr id="350217" name="Text Box 11"/>
          <p:cNvSpPr txBox="1">
            <a:spLocks noChangeArrowheads="1"/>
          </p:cNvSpPr>
          <p:nvPr/>
        </p:nvSpPr>
        <p:spPr bwMode="auto">
          <a:xfrm>
            <a:off x="1403350" y="5516563"/>
            <a:ext cx="6492875" cy="6413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rgbClr val="FF6600"/>
                </a:solidFill>
                <a:latin typeface="Arial" charset="0"/>
                <a:ea typeface="ＭＳ Ｐゴシック" pitchFamily="34" charset="-128"/>
              </a:rPr>
              <a:t>Dominion over the Creation and Angels as a Perfected Person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rgbClr val="FF6600"/>
                </a:solidFill>
                <a:latin typeface="Arial" charset="0"/>
                <a:ea typeface="ＭＳ Ｐゴシック" pitchFamily="34" charset="-128"/>
              </a:rPr>
              <a:t>⇒ Establish the Order of the Natural World</a:t>
            </a:r>
          </a:p>
        </p:txBody>
      </p:sp>
      <p:sp>
        <p:nvSpPr>
          <p:cNvPr id="350218" name="Text Box 12"/>
          <p:cNvSpPr txBox="1">
            <a:spLocks noChangeArrowheads="1"/>
          </p:cNvSpPr>
          <p:nvPr/>
        </p:nvSpPr>
        <p:spPr bwMode="auto">
          <a:xfrm>
            <a:off x="428625" y="500063"/>
            <a:ext cx="8324850" cy="4572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（２）</a:t>
            </a:r>
            <a:r>
              <a:rPr kumimoji="0" lang="en-US" altLang="ko-KR" sz="2400">
                <a:latin typeface="Arial" charset="0"/>
                <a:ea typeface="ＭＳ Ｐゴシック" pitchFamily="34" charset="-128"/>
              </a:rPr>
              <a:t>What Indemnity Conditions Should Fallen People Make?</a:t>
            </a:r>
          </a:p>
        </p:txBody>
      </p:sp>
      <p:sp>
        <p:nvSpPr>
          <p:cNvPr id="350219" name="Text Box 13"/>
          <p:cNvSpPr txBox="1">
            <a:spLocks noChangeArrowheads="1"/>
          </p:cNvSpPr>
          <p:nvPr/>
        </p:nvSpPr>
        <p:spPr bwMode="auto">
          <a:xfrm>
            <a:off x="928688" y="928688"/>
            <a:ext cx="6642100" cy="600075"/>
          </a:xfrm>
          <a:prstGeom prst="rect">
            <a:avLst/>
          </a:prstGeom>
          <a:noFill/>
          <a:ln w="9525">
            <a:noFill/>
            <a:miter lim="800000"/>
            <a:headEnd/>
            <a:tailEnd/>
          </a:ln>
        </p:spPr>
        <p:txBody>
          <a:bodyPr wrap="none" lIns="90000" tIns="46800" rIns="90000" bIns="46800">
            <a:spAutoFit/>
          </a:bodyPr>
          <a:lstStyle/>
          <a:p>
            <a:pP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We need to know the conditions Adam and Eve should have made.</a:t>
            </a:r>
          </a:p>
          <a:p>
            <a:pP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Why? Because Indemnity Conditions are made by reversing the course.</a:t>
            </a:r>
          </a:p>
        </p:txBody>
      </p:sp>
      <p:sp>
        <p:nvSpPr>
          <p:cNvPr id="350220" name="Line 14"/>
          <p:cNvSpPr>
            <a:spLocks noChangeShapeType="1"/>
          </p:cNvSpPr>
          <p:nvPr/>
        </p:nvSpPr>
        <p:spPr bwMode="auto">
          <a:xfrm flipH="1">
            <a:off x="1798638" y="3729038"/>
            <a:ext cx="1155700" cy="1587"/>
          </a:xfrm>
          <a:prstGeom prst="line">
            <a:avLst/>
          </a:prstGeom>
          <a:noFill/>
          <a:ln w="28440">
            <a:solidFill>
              <a:schemeClr val="tx1"/>
            </a:solidFill>
            <a:miter lim="800000"/>
            <a:headEnd type="triangle" w="med" len="med"/>
            <a:tailEnd/>
          </a:ln>
        </p:spPr>
        <p:txBody>
          <a:bodyPr/>
          <a:lstStyle/>
          <a:p>
            <a:endParaRPr lang="en-US"/>
          </a:p>
        </p:txBody>
      </p:sp>
      <p:sp>
        <p:nvSpPr>
          <p:cNvPr id="350221" name="Line 15"/>
          <p:cNvSpPr>
            <a:spLocks noChangeShapeType="1"/>
          </p:cNvSpPr>
          <p:nvPr/>
        </p:nvSpPr>
        <p:spPr bwMode="auto">
          <a:xfrm>
            <a:off x="1804988" y="3957638"/>
            <a:ext cx="1143000" cy="1587"/>
          </a:xfrm>
          <a:prstGeom prst="line">
            <a:avLst/>
          </a:prstGeom>
          <a:noFill/>
          <a:ln w="28440">
            <a:solidFill>
              <a:schemeClr val="tx1"/>
            </a:solidFill>
            <a:miter lim="800000"/>
            <a:headEnd type="triangle" w="med" len="med"/>
            <a:tailEnd/>
          </a:ln>
        </p:spPr>
        <p:txBody>
          <a:bodyPr/>
          <a:lstStyle/>
          <a:p>
            <a:endParaRPr lang="en-US"/>
          </a:p>
        </p:txBody>
      </p:sp>
      <p:sp>
        <p:nvSpPr>
          <p:cNvPr id="350222" name="Oval 17"/>
          <p:cNvSpPr>
            <a:spLocks noChangeArrowheads="1"/>
          </p:cNvSpPr>
          <p:nvPr/>
        </p:nvSpPr>
        <p:spPr bwMode="auto">
          <a:xfrm>
            <a:off x="1571625" y="5053013"/>
            <a:ext cx="357188" cy="285750"/>
          </a:xfrm>
          <a:prstGeom prst="ellipse">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ea typeface="ＭＳ Ｐゴシック" pitchFamily="34" charset="-128"/>
              </a:rPr>
              <a:t>L</a:t>
            </a:r>
          </a:p>
        </p:txBody>
      </p:sp>
      <p:sp>
        <p:nvSpPr>
          <p:cNvPr id="350223" name="Oval 20"/>
          <p:cNvSpPr>
            <a:spLocks noChangeArrowheads="1"/>
          </p:cNvSpPr>
          <p:nvPr/>
        </p:nvSpPr>
        <p:spPr bwMode="auto">
          <a:xfrm>
            <a:off x="4071938" y="3616325"/>
            <a:ext cx="714375" cy="365125"/>
          </a:xfrm>
          <a:prstGeom prst="ellipse">
            <a:avLst/>
          </a:prstGeom>
          <a:noFill/>
          <a:ln w="1905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Faith</a:t>
            </a:r>
          </a:p>
        </p:txBody>
      </p:sp>
      <p:sp>
        <p:nvSpPr>
          <p:cNvPr id="350224" name="Oval 21"/>
          <p:cNvSpPr>
            <a:spLocks noChangeArrowheads="1"/>
          </p:cNvSpPr>
          <p:nvPr/>
        </p:nvSpPr>
        <p:spPr bwMode="auto">
          <a:xfrm>
            <a:off x="4786313" y="3624263"/>
            <a:ext cx="1143000" cy="365125"/>
          </a:xfrm>
          <a:prstGeom prst="ellipse">
            <a:avLst/>
          </a:prstGeom>
          <a:noFill/>
          <a:ln w="1905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Substance</a:t>
            </a:r>
          </a:p>
        </p:txBody>
      </p:sp>
      <p:sp>
        <p:nvSpPr>
          <p:cNvPr id="350225" name="Oval 22"/>
          <p:cNvSpPr>
            <a:spLocks noChangeArrowheads="1"/>
          </p:cNvSpPr>
          <p:nvPr/>
        </p:nvSpPr>
        <p:spPr bwMode="auto">
          <a:xfrm>
            <a:off x="7429500" y="3267075"/>
            <a:ext cx="1214438" cy="642938"/>
          </a:xfrm>
          <a:prstGeom prst="ellipse">
            <a:avLst/>
          </a:prstGeom>
          <a:noFill/>
          <a:ln w="1905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Perfect</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Character</a:t>
            </a:r>
          </a:p>
        </p:txBody>
      </p:sp>
      <p:sp>
        <p:nvSpPr>
          <p:cNvPr id="350226" name="Oval 17"/>
          <p:cNvSpPr>
            <a:spLocks noChangeArrowheads="1"/>
          </p:cNvSpPr>
          <p:nvPr/>
        </p:nvSpPr>
        <p:spPr bwMode="auto">
          <a:xfrm>
            <a:off x="1928813" y="5053013"/>
            <a:ext cx="357187" cy="284162"/>
          </a:xfrm>
          <a:prstGeom prst="ellipse">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ea typeface="ＭＳ Ｐゴシック" pitchFamily="34" charset="-128"/>
              </a:rPr>
              <a:t>M</a:t>
            </a:r>
          </a:p>
        </p:txBody>
      </p:sp>
      <p:sp>
        <p:nvSpPr>
          <p:cNvPr id="350227" name="Oval 17"/>
          <p:cNvSpPr>
            <a:spLocks noChangeArrowheads="1"/>
          </p:cNvSpPr>
          <p:nvPr/>
        </p:nvSpPr>
        <p:spPr bwMode="auto">
          <a:xfrm>
            <a:off x="2314575" y="5053013"/>
            <a:ext cx="328613" cy="284162"/>
          </a:xfrm>
          <a:prstGeom prst="ellipse">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ea typeface="ＭＳ Ｐゴシック" pitchFamily="34" charset="-128"/>
              </a:rPr>
              <a:t>S</a:t>
            </a:r>
          </a:p>
        </p:txBody>
      </p:sp>
      <p:sp>
        <p:nvSpPr>
          <p:cNvPr id="350228" name="Oval 17"/>
          <p:cNvSpPr>
            <a:spLocks noChangeArrowheads="1"/>
          </p:cNvSpPr>
          <p:nvPr/>
        </p:nvSpPr>
        <p:spPr bwMode="auto">
          <a:xfrm>
            <a:off x="2671763" y="5053013"/>
            <a:ext cx="328612" cy="285750"/>
          </a:xfrm>
          <a:prstGeom prst="ellipse">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ea typeface="ＭＳ Ｐゴシック" pitchFamily="34" charset="-128"/>
              </a:rPr>
              <a:t>P</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Text Box 1"/>
          <p:cNvSpPr txBox="1">
            <a:spLocks noChangeArrowheads="1"/>
          </p:cNvSpPr>
          <p:nvPr/>
        </p:nvSpPr>
        <p:spPr bwMode="auto">
          <a:xfrm>
            <a:off x="571500" y="928688"/>
            <a:ext cx="6713538" cy="4572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２）</a:t>
            </a:r>
            <a:r>
              <a:rPr kumimoji="0" lang="en-US" altLang="ko-KR" sz="2400">
                <a:latin typeface="Arial" charset="0"/>
                <a:ea typeface="ＭＳ Ｐゴシック" pitchFamily="34" charset="-128"/>
              </a:rPr>
              <a:t>Indemnity Condition to Remove Fallen Nature</a:t>
            </a:r>
          </a:p>
        </p:txBody>
      </p:sp>
      <p:grpSp>
        <p:nvGrpSpPr>
          <p:cNvPr id="351234" name="Group 2"/>
          <p:cNvGrpSpPr>
            <a:grpSpLocks/>
          </p:cNvGrpSpPr>
          <p:nvPr/>
        </p:nvGrpSpPr>
        <p:grpSpPr bwMode="auto">
          <a:xfrm>
            <a:off x="3275013" y="2000250"/>
            <a:ext cx="5154612" cy="3159125"/>
            <a:chOff x="2063" y="1110"/>
            <a:chExt cx="3449" cy="2140"/>
          </a:xfrm>
        </p:grpSpPr>
        <p:sp>
          <p:nvSpPr>
            <p:cNvPr id="351247" name="Rectangle 3"/>
            <p:cNvSpPr>
              <a:spLocks noChangeArrowheads="1"/>
            </p:cNvSpPr>
            <p:nvPr/>
          </p:nvSpPr>
          <p:spPr bwMode="auto">
            <a:xfrm>
              <a:off x="3766" y="2826"/>
              <a:ext cx="1745" cy="423"/>
            </a:xfrm>
            <a:prstGeom prst="rect">
              <a:avLst/>
            </a:prstGeom>
            <a:noFill/>
            <a:ln w="19050">
              <a:solidFill>
                <a:schemeClr val="tx1"/>
              </a:solidFill>
              <a:round/>
              <a:headEnd/>
              <a:tailEnd/>
            </a:ln>
          </p:spPr>
          <p:txBody>
            <a:bodyPr lIns="90000" tIns="46800" rIns="90000" bIns="46800" anchor="ctr"/>
            <a:lstStyle/>
            <a:p>
              <a:pPr defTabSz="449263">
                <a:lnSpc>
                  <a:spcPts val="1800"/>
                </a:lnSpc>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Propagation of God’s Will of Goodness (P)</a:t>
              </a:r>
            </a:p>
          </p:txBody>
        </p:sp>
        <p:sp>
          <p:nvSpPr>
            <p:cNvPr id="351248" name="Rectangle 4"/>
            <p:cNvSpPr>
              <a:spLocks noChangeArrowheads="1"/>
            </p:cNvSpPr>
            <p:nvPr/>
          </p:nvSpPr>
          <p:spPr bwMode="auto">
            <a:xfrm>
              <a:off x="2063" y="2826"/>
              <a:ext cx="1703" cy="423"/>
            </a:xfrm>
            <a:prstGeom prst="rect">
              <a:avLst/>
            </a:prstGeom>
            <a:noFill/>
            <a:ln w="19050">
              <a:solidFill>
                <a:schemeClr val="tx1"/>
              </a:solidFill>
              <a:round/>
              <a:headEnd/>
              <a:tailEnd/>
            </a:ln>
          </p:spPr>
          <p:txBody>
            <a:bodyPr lIns="90000" tIns="46800" rIns="90000" bIns="46800" anchor="ctr"/>
            <a:lstStyle/>
            <a:p>
              <a:pPr defTabSz="449263">
                <a:lnSpc>
                  <a:spcPts val="1800"/>
                </a:lnSpc>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rgbClr val="F69200"/>
                  </a:solidFill>
                  <a:latin typeface="Arial" charset="0"/>
                  <a:ea typeface="ＭＳ Ｐゴシック" pitchFamily="34" charset="-128"/>
                </a:rPr>
                <a:t>Multiplying Evil (Obstinacy)</a:t>
              </a:r>
              <a:r>
                <a:rPr kumimoji="0" lang="ar-SA" altLang="ko-KR" sz="1600">
                  <a:solidFill>
                    <a:srgbClr val="F69200"/>
                  </a:solidFill>
                  <a:latin typeface="Arial" charset="0"/>
                  <a:ea typeface="ＭＳ Ｐゴシック" pitchFamily="34" charset="-128"/>
                </a:rPr>
                <a:t>‏</a:t>
              </a:r>
              <a:endParaRPr kumimoji="0" lang="en-US" altLang="ko-KR" sz="1600">
                <a:solidFill>
                  <a:srgbClr val="F69200"/>
                </a:solidFill>
                <a:latin typeface="Arial" charset="0"/>
                <a:ea typeface="ＭＳ Ｐゴシック" pitchFamily="34" charset="-128"/>
              </a:endParaRPr>
            </a:p>
          </p:txBody>
        </p:sp>
        <p:sp>
          <p:nvSpPr>
            <p:cNvPr id="351249" name="Rectangle 5"/>
            <p:cNvSpPr>
              <a:spLocks noChangeArrowheads="1"/>
            </p:cNvSpPr>
            <p:nvPr/>
          </p:nvSpPr>
          <p:spPr bwMode="auto">
            <a:xfrm>
              <a:off x="3766" y="2377"/>
              <a:ext cx="1745" cy="449"/>
            </a:xfrm>
            <a:prstGeom prst="rect">
              <a:avLst/>
            </a:prstGeom>
            <a:noFill/>
            <a:ln w="19050">
              <a:solidFill>
                <a:schemeClr val="tx1"/>
              </a:solidFill>
              <a:round/>
              <a:headEnd/>
              <a:tailEnd/>
            </a:ln>
          </p:spPr>
          <p:txBody>
            <a:bodyPr lIns="90000" tIns="46800" rIns="90000" bIns="46800" anchor="ctr"/>
            <a:lstStyle/>
            <a:p>
              <a:pPr defTabSz="449263">
                <a:lnSpc>
                  <a:spcPts val="1800"/>
                </a:lnSpc>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Submission </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S</a:t>
              </a:r>
              <a:r>
                <a:rPr kumimoji="0" lang="en-US" sz="1600">
                  <a:latin typeface="Arial" charset="0"/>
                  <a:ea typeface="ＭＳ Ｐゴシック" pitchFamily="34" charset="-128"/>
                </a:rPr>
                <a:t>）</a:t>
              </a:r>
            </a:p>
          </p:txBody>
        </p:sp>
        <p:sp>
          <p:nvSpPr>
            <p:cNvPr id="351250" name="Rectangle 6"/>
            <p:cNvSpPr>
              <a:spLocks noChangeArrowheads="1"/>
            </p:cNvSpPr>
            <p:nvPr/>
          </p:nvSpPr>
          <p:spPr bwMode="auto">
            <a:xfrm>
              <a:off x="2063" y="2377"/>
              <a:ext cx="1703" cy="449"/>
            </a:xfrm>
            <a:prstGeom prst="rect">
              <a:avLst/>
            </a:prstGeom>
            <a:noFill/>
            <a:ln w="19050">
              <a:solidFill>
                <a:schemeClr val="tx1"/>
              </a:solidFill>
              <a:round/>
              <a:headEnd/>
              <a:tailEnd/>
            </a:ln>
          </p:spPr>
          <p:txBody>
            <a:bodyPr lIns="90000" tIns="46800" rIns="90000" bIns="46800" anchor="ctr"/>
            <a:lstStyle/>
            <a:p>
              <a:pPr defTabSz="449263">
                <a:lnSpc>
                  <a:spcPts val="1800"/>
                </a:lnSpc>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rgbClr val="F69200"/>
                  </a:solidFill>
                  <a:latin typeface="Arial" charset="0"/>
                  <a:ea typeface="ＭＳ Ｐゴシック" pitchFamily="34" charset="-128"/>
                </a:rPr>
                <a:t>Reversing Dominion (Arrogance)</a:t>
              </a:r>
              <a:r>
                <a:rPr kumimoji="0" lang="ar-SA" altLang="ko-KR" sz="1600">
                  <a:solidFill>
                    <a:srgbClr val="F69200"/>
                  </a:solidFill>
                  <a:latin typeface="Arial" charset="0"/>
                  <a:ea typeface="ＭＳ Ｐゴシック" pitchFamily="34" charset="-128"/>
                </a:rPr>
                <a:t>‏</a:t>
              </a:r>
              <a:endParaRPr kumimoji="0" lang="en-US" altLang="ko-KR" sz="1600">
                <a:solidFill>
                  <a:srgbClr val="F69200"/>
                </a:solidFill>
                <a:latin typeface="Arial" charset="0"/>
                <a:ea typeface="ＭＳ Ｐゴシック" pitchFamily="34" charset="-128"/>
              </a:endParaRPr>
            </a:p>
          </p:txBody>
        </p:sp>
        <p:sp>
          <p:nvSpPr>
            <p:cNvPr id="351251" name="Rectangle 7"/>
            <p:cNvSpPr>
              <a:spLocks noChangeArrowheads="1"/>
            </p:cNvSpPr>
            <p:nvPr/>
          </p:nvSpPr>
          <p:spPr bwMode="auto">
            <a:xfrm>
              <a:off x="3766" y="1930"/>
              <a:ext cx="1745" cy="447"/>
            </a:xfrm>
            <a:prstGeom prst="rect">
              <a:avLst/>
            </a:prstGeom>
            <a:noFill/>
            <a:ln w="19050">
              <a:solidFill>
                <a:schemeClr val="tx1"/>
              </a:solidFill>
              <a:round/>
              <a:headEnd/>
              <a:tailEnd/>
            </a:ln>
          </p:spPr>
          <p:txBody>
            <a:bodyPr lIns="90000" tIns="46800" rIns="90000" bIns="46800" anchor="ctr"/>
            <a:lstStyle/>
            <a:p>
              <a:pPr defTabSz="449263">
                <a:lnSpc>
                  <a:spcPts val="1800"/>
                </a:lnSpc>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Mediation </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M</a:t>
              </a:r>
              <a:r>
                <a:rPr kumimoji="0" lang="en-US" sz="1600">
                  <a:latin typeface="Arial" charset="0"/>
                  <a:ea typeface="ＭＳ Ｐゴシック" pitchFamily="34" charset="-128"/>
                </a:rPr>
                <a:t>）</a:t>
              </a:r>
            </a:p>
          </p:txBody>
        </p:sp>
        <p:sp>
          <p:nvSpPr>
            <p:cNvPr id="351252" name="Rectangle 8"/>
            <p:cNvSpPr>
              <a:spLocks noChangeArrowheads="1"/>
            </p:cNvSpPr>
            <p:nvPr/>
          </p:nvSpPr>
          <p:spPr bwMode="auto">
            <a:xfrm>
              <a:off x="2063" y="1930"/>
              <a:ext cx="1703" cy="447"/>
            </a:xfrm>
            <a:prstGeom prst="rect">
              <a:avLst/>
            </a:prstGeom>
            <a:noFill/>
            <a:ln w="19050">
              <a:solidFill>
                <a:schemeClr val="tx1"/>
              </a:solidFill>
              <a:round/>
              <a:headEnd/>
              <a:tailEnd/>
            </a:ln>
          </p:spPr>
          <p:txBody>
            <a:bodyPr lIns="90000" tIns="46800" rIns="90000" bIns="46800" anchor="ctr"/>
            <a:lstStyle/>
            <a:p>
              <a:pPr defTabSz="449263">
                <a:lnSpc>
                  <a:spcPts val="1800"/>
                </a:lnSpc>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rgbClr val="F69200"/>
                  </a:solidFill>
                  <a:latin typeface="Arial" charset="0"/>
                  <a:ea typeface="ＭＳ Ｐゴシック" pitchFamily="34" charset="-128"/>
                </a:rPr>
                <a:t>Leaving one’s proper position (Temper)</a:t>
              </a:r>
              <a:r>
                <a:rPr kumimoji="0" lang="ar-SA" altLang="ko-KR" sz="1600">
                  <a:solidFill>
                    <a:srgbClr val="F69200"/>
                  </a:solidFill>
                  <a:latin typeface="Arial" charset="0"/>
                  <a:ea typeface="ＭＳ Ｐゴシック" pitchFamily="34" charset="-128"/>
                </a:rPr>
                <a:t>‏</a:t>
              </a:r>
              <a:endParaRPr kumimoji="0" lang="en-US" altLang="ko-KR" sz="1600">
                <a:solidFill>
                  <a:srgbClr val="F69200"/>
                </a:solidFill>
                <a:latin typeface="Arial" charset="0"/>
                <a:ea typeface="ＭＳ Ｐゴシック" pitchFamily="34" charset="-128"/>
              </a:endParaRPr>
            </a:p>
          </p:txBody>
        </p:sp>
        <p:sp>
          <p:nvSpPr>
            <p:cNvPr id="351253" name="Rectangle 9"/>
            <p:cNvSpPr>
              <a:spLocks noChangeArrowheads="1"/>
            </p:cNvSpPr>
            <p:nvPr/>
          </p:nvSpPr>
          <p:spPr bwMode="auto">
            <a:xfrm>
              <a:off x="3766" y="1382"/>
              <a:ext cx="1745" cy="548"/>
            </a:xfrm>
            <a:prstGeom prst="rect">
              <a:avLst/>
            </a:prstGeom>
            <a:noFill/>
            <a:ln w="19050">
              <a:solidFill>
                <a:schemeClr val="tx1"/>
              </a:solidFill>
              <a:round/>
              <a:headEnd/>
              <a:tailEnd/>
            </a:ln>
          </p:spPr>
          <p:txBody>
            <a:bodyPr lIns="90000" tIns="46800" rIns="90000" bIns="46800" anchor="ctr"/>
            <a:lstStyle/>
            <a:p>
              <a:pPr defTabSz="449263">
                <a:lnSpc>
                  <a:spcPts val="1800"/>
                </a:lnSpc>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Love </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L</a:t>
              </a:r>
              <a:r>
                <a:rPr kumimoji="0" lang="en-US" sz="1600">
                  <a:latin typeface="Arial" charset="0"/>
                  <a:ea typeface="ＭＳ Ｐゴシック" pitchFamily="34" charset="-128"/>
                </a:rPr>
                <a:t>）</a:t>
              </a:r>
            </a:p>
          </p:txBody>
        </p:sp>
        <p:sp>
          <p:nvSpPr>
            <p:cNvPr id="351254" name="Rectangle 10"/>
            <p:cNvSpPr>
              <a:spLocks noChangeArrowheads="1"/>
            </p:cNvSpPr>
            <p:nvPr/>
          </p:nvSpPr>
          <p:spPr bwMode="auto">
            <a:xfrm>
              <a:off x="2063" y="1382"/>
              <a:ext cx="1703" cy="548"/>
            </a:xfrm>
            <a:prstGeom prst="rect">
              <a:avLst/>
            </a:prstGeom>
            <a:noFill/>
            <a:ln w="19050">
              <a:solidFill>
                <a:schemeClr val="tx1"/>
              </a:solidFill>
              <a:round/>
              <a:headEnd/>
              <a:tailEnd/>
            </a:ln>
          </p:spPr>
          <p:txBody>
            <a:bodyPr lIns="90000" tIns="46800" rIns="90000" bIns="46800" anchor="ctr"/>
            <a:lstStyle/>
            <a:p>
              <a:pPr defTabSz="449263">
                <a:lnSpc>
                  <a:spcPts val="1800"/>
                </a:lnSpc>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rgbClr val="F69200"/>
                  </a:solidFill>
                  <a:latin typeface="Arial" charset="0"/>
                  <a:ea typeface="ＭＳ Ｐゴシック" pitchFamily="34" charset="-128"/>
                </a:rPr>
                <a:t>Failing to Love from God’s standpoint (Envy, Jealousy)</a:t>
              </a:r>
              <a:r>
                <a:rPr kumimoji="0" lang="ar-SA" altLang="ko-KR" sz="1600">
                  <a:solidFill>
                    <a:srgbClr val="F69200"/>
                  </a:solidFill>
                  <a:latin typeface="Arial" charset="0"/>
                  <a:ea typeface="ＭＳ Ｐゴシック" pitchFamily="34" charset="-128"/>
                </a:rPr>
                <a:t>‏</a:t>
              </a:r>
              <a:endParaRPr kumimoji="0" lang="en-US" altLang="ko-KR" sz="1600">
                <a:solidFill>
                  <a:srgbClr val="F69200"/>
                </a:solidFill>
                <a:latin typeface="Arial" charset="0"/>
                <a:ea typeface="ＭＳ Ｐゴシック" pitchFamily="34" charset="-128"/>
              </a:endParaRPr>
            </a:p>
          </p:txBody>
        </p:sp>
        <p:sp>
          <p:nvSpPr>
            <p:cNvPr id="351255" name="Rectangle 11"/>
            <p:cNvSpPr>
              <a:spLocks noChangeArrowheads="1"/>
            </p:cNvSpPr>
            <p:nvPr/>
          </p:nvSpPr>
          <p:spPr bwMode="auto">
            <a:xfrm>
              <a:off x="3766" y="1110"/>
              <a:ext cx="1745" cy="272"/>
            </a:xfrm>
            <a:prstGeom prst="rect">
              <a:avLst/>
            </a:prstGeom>
            <a:solidFill>
              <a:srgbClr val="3399FF"/>
            </a:solidFill>
            <a:ln w="19050">
              <a:solidFill>
                <a:schemeClr val="tx1"/>
              </a:solidFill>
              <a:round/>
              <a:headEnd/>
              <a:tailEnd/>
            </a:ln>
          </p:spPr>
          <p:txBody>
            <a:bodyPr lIns="90000" tIns="46800" rIns="90000" bIns="46800" anchor="ctr"/>
            <a:lstStyle/>
            <a:p>
              <a:pPr algn="ctr" defTabSz="449263">
                <a:lnSpc>
                  <a:spcPts val="1800"/>
                </a:lnSpc>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Indemnity Condition</a:t>
              </a:r>
            </a:p>
          </p:txBody>
        </p:sp>
        <p:sp>
          <p:nvSpPr>
            <p:cNvPr id="351256" name="Rectangle 12"/>
            <p:cNvSpPr>
              <a:spLocks noChangeArrowheads="1"/>
            </p:cNvSpPr>
            <p:nvPr/>
          </p:nvSpPr>
          <p:spPr bwMode="auto">
            <a:xfrm>
              <a:off x="2063" y="1110"/>
              <a:ext cx="1703" cy="272"/>
            </a:xfrm>
            <a:prstGeom prst="rect">
              <a:avLst/>
            </a:prstGeom>
            <a:solidFill>
              <a:srgbClr val="3399FF"/>
            </a:solidFill>
            <a:ln w="19050">
              <a:solidFill>
                <a:schemeClr val="tx1"/>
              </a:solidFill>
              <a:round/>
              <a:headEnd/>
              <a:tailEnd/>
            </a:ln>
          </p:spPr>
          <p:txBody>
            <a:bodyPr lIns="90000" tIns="46800" rIns="90000" bIns="46800" anchor="ctr"/>
            <a:lstStyle/>
            <a:p>
              <a:pPr algn="ctr" defTabSz="449263">
                <a:lnSpc>
                  <a:spcPts val="1800"/>
                </a:lnSpc>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rgbClr val="F69200"/>
                  </a:solidFill>
                  <a:latin typeface="Arial" charset="0"/>
                  <a:ea typeface="ＭＳ Ｐゴシック" pitchFamily="34" charset="-128"/>
                </a:rPr>
                <a:t>Fallen Nature</a:t>
              </a:r>
            </a:p>
          </p:txBody>
        </p:sp>
        <p:sp>
          <p:nvSpPr>
            <p:cNvPr id="351257" name="Line 13"/>
            <p:cNvSpPr>
              <a:spLocks noChangeShapeType="1"/>
            </p:cNvSpPr>
            <p:nvPr/>
          </p:nvSpPr>
          <p:spPr bwMode="auto">
            <a:xfrm>
              <a:off x="2063" y="1110"/>
              <a:ext cx="3448" cy="1"/>
            </a:xfrm>
            <a:prstGeom prst="line">
              <a:avLst/>
            </a:prstGeom>
            <a:noFill/>
            <a:ln w="19050">
              <a:solidFill>
                <a:schemeClr val="tx1"/>
              </a:solidFill>
              <a:miter lim="800000"/>
              <a:headEnd/>
              <a:tailEnd/>
            </a:ln>
          </p:spPr>
          <p:txBody>
            <a:bodyPr/>
            <a:lstStyle/>
            <a:p>
              <a:endParaRPr lang="en-US"/>
            </a:p>
          </p:txBody>
        </p:sp>
        <p:sp>
          <p:nvSpPr>
            <p:cNvPr id="351258" name="Line 14"/>
            <p:cNvSpPr>
              <a:spLocks noChangeShapeType="1"/>
            </p:cNvSpPr>
            <p:nvPr/>
          </p:nvSpPr>
          <p:spPr bwMode="auto">
            <a:xfrm>
              <a:off x="2063" y="1382"/>
              <a:ext cx="3448" cy="1"/>
            </a:xfrm>
            <a:prstGeom prst="line">
              <a:avLst/>
            </a:prstGeom>
            <a:noFill/>
            <a:ln w="19050">
              <a:solidFill>
                <a:schemeClr val="tx1"/>
              </a:solidFill>
              <a:miter lim="800000"/>
              <a:headEnd/>
              <a:tailEnd/>
            </a:ln>
          </p:spPr>
          <p:txBody>
            <a:bodyPr/>
            <a:lstStyle/>
            <a:p>
              <a:endParaRPr lang="en-US"/>
            </a:p>
          </p:txBody>
        </p:sp>
        <p:sp>
          <p:nvSpPr>
            <p:cNvPr id="351259" name="Line 15"/>
            <p:cNvSpPr>
              <a:spLocks noChangeShapeType="1"/>
            </p:cNvSpPr>
            <p:nvPr/>
          </p:nvSpPr>
          <p:spPr bwMode="auto">
            <a:xfrm>
              <a:off x="2063" y="1930"/>
              <a:ext cx="3448" cy="1"/>
            </a:xfrm>
            <a:prstGeom prst="line">
              <a:avLst/>
            </a:prstGeom>
            <a:noFill/>
            <a:ln w="19050">
              <a:solidFill>
                <a:schemeClr val="tx1"/>
              </a:solidFill>
              <a:miter lim="800000"/>
              <a:headEnd/>
              <a:tailEnd/>
            </a:ln>
          </p:spPr>
          <p:txBody>
            <a:bodyPr/>
            <a:lstStyle/>
            <a:p>
              <a:endParaRPr lang="en-US"/>
            </a:p>
          </p:txBody>
        </p:sp>
        <p:sp>
          <p:nvSpPr>
            <p:cNvPr id="351260" name="Line 16"/>
            <p:cNvSpPr>
              <a:spLocks noChangeShapeType="1"/>
            </p:cNvSpPr>
            <p:nvPr/>
          </p:nvSpPr>
          <p:spPr bwMode="auto">
            <a:xfrm>
              <a:off x="2063" y="2377"/>
              <a:ext cx="3448" cy="1"/>
            </a:xfrm>
            <a:prstGeom prst="line">
              <a:avLst/>
            </a:prstGeom>
            <a:noFill/>
            <a:ln w="19050">
              <a:solidFill>
                <a:schemeClr val="tx1"/>
              </a:solidFill>
              <a:miter lim="800000"/>
              <a:headEnd/>
              <a:tailEnd/>
            </a:ln>
          </p:spPr>
          <p:txBody>
            <a:bodyPr/>
            <a:lstStyle/>
            <a:p>
              <a:endParaRPr lang="en-US"/>
            </a:p>
          </p:txBody>
        </p:sp>
        <p:sp>
          <p:nvSpPr>
            <p:cNvPr id="351261" name="Line 17"/>
            <p:cNvSpPr>
              <a:spLocks noChangeShapeType="1"/>
            </p:cNvSpPr>
            <p:nvPr/>
          </p:nvSpPr>
          <p:spPr bwMode="auto">
            <a:xfrm>
              <a:off x="2063" y="2826"/>
              <a:ext cx="3448" cy="1"/>
            </a:xfrm>
            <a:prstGeom prst="line">
              <a:avLst/>
            </a:prstGeom>
            <a:noFill/>
            <a:ln w="19050">
              <a:solidFill>
                <a:schemeClr val="tx1"/>
              </a:solidFill>
              <a:miter lim="800000"/>
              <a:headEnd/>
              <a:tailEnd/>
            </a:ln>
          </p:spPr>
          <p:txBody>
            <a:bodyPr/>
            <a:lstStyle/>
            <a:p>
              <a:endParaRPr lang="en-US"/>
            </a:p>
          </p:txBody>
        </p:sp>
        <p:sp>
          <p:nvSpPr>
            <p:cNvPr id="351262" name="Line 18"/>
            <p:cNvSpPr>
              <a:spLocks noChangeShapeType="1"/>
            </p:cNvSpPr>
            <p:nvPr/>
          </p:nvSpPr>
          <p:spPr bwMode="auto">
            <a:xfrm>
              <a:off x="2063" y="3249"/>
              <a:ext cx="3448" cy="1"/>
            </a:xfrm>
            <a:prstGeom prst="line">
              <a:avLst/>
            </a:prstGeom>
            <a:noFill/>
            <a:ln w="19050">
              <a:solidFill>
                <a:schemeClr val="tx1"/>
              </a:solidFill>
              <a:miter lim="800000"/>
              <a:headEnd/>
              <a:tailEnd/>
            </a:ln>
          </p:spPr>
          <p:txBody>
            <a:bodyPr/>
            <a:lstStyle/>
            <a:p>
              <a:endParaRPr lang="en-US"/>
            </a:p>
          </p:txBody>
        </p:sp>
        <p:sp>
          <p:nvSpPr>
            <p:cNvPr id="351263" name="Line 19"/>
            <p:cNvSpPr>
              <a:spLocks noChangeShapeType="1"/>
            </p:cNvSpPr>
            <p:nvPr/>
          </p:nvSpPr>
          <p:spPr bwMode="auto">
            <a:xfrm>
              <a:off x="2063" y="1110"/>
              <a:ext cx="1" cy="2139"/>
            </a:xfrm>
            <a:prstGeom prst="line">
              <a:avLst/>
            </a:prstGeom>
            <a:noFill/>
            <a:ln w="19050">
              <a:solidFill>
                <a:schemeClr val="tx1"/>
              </a:solidFill>
              <a:miter lim="800000"/>
              <a:headEnd/>
              <a:tailEnd/>
            </a:ln>
          </p:spPr>
          <p:txBody>
            <a:bodyPr/>
            <a:lstStyle/>
            <a:p>
              <a:endParaRPr lang="en-US"/>
            </a:p>
          </p:txBody>
        </p:sp>
        <p:sp>
          <p:nvSpPr>
            <p:cNvPr id="351264" name="Line 20"/>
            <p:cNvSpPr>
              <a:spLocks noChangeShapeType="1"/>
            </p:cNvSpPr>
            <p:nvPr/>
          </p:nvSpPr>
          <p:spPr bwMode="auto">
            <a:xfrm>
              <a:off x="3766" y="1110"/>
              <a:ext cx="1" cy="2139"/>
            </a:xfrm>
            <a:prstGeom prst="line">
              <a:avLst/>
            </a:prstGeom>
            <a:noFill/>
            <a:ln w="19050">
              <a:solidFill>
                <a:schemeClr val="tx1"/>
              </a:solidFill>
              <a:miter lim="800000"/>
              <a:headEnd/>
              <a:tailEnd/>
            </a:ln>
          </p:spPr>
          <p:txBody>
            <a:bodyPr/>
            <a:lstStyle/>
            <a:p>
              <a:endParaRPr lang="en-US"/>
            </a:p>
          </p:txBody>
        </p:sp>
        <p:sp>
          <p:nvSpPr>
            <p:cNvPr id="351265" name="Line 21"/>
            <p:cNvSpPr>
              <a:spLocks noChangeShapeType="1"/>
            </p:cNvSpPr>
            <p:nvPr/>
          </p:nvSpPr>
          <p:spPr bwMode="auto">
            <a:xfrm>
              <a:off x="5511" y="1110"/>
              <a:ext cx="1" cy="2139"/>
            </a:xfrm>
            <a:prstGeom prst="line">
              <a:avLst/>
            </a:prstGeom>
            <a:noFill/>
            <a:ln w="19050">
              <a:solidFill>
                <a:schemeClr val="tx1"/>
              </a:solidFill>
              <a:miter lim="800000"/>
              <a:headEnd/>
              <a:tailEnd/>
            </a:ln>
          </p:spPr>
          <p:txBody>
            <a:bodyPr/>
            <a:lstStyle/>
            <a:p>
              <a:endParaRPr lang="en-US"/>
            </a:p>
          </p:txBody>
        </p:sp>
      </p:grpSp>
      <p:sp>
        <p:nvSpPr>
          <p:cNvPr id="351235" name="Oval 23"/>
          <p:cNvSpPr>
            <a:spLocks noChangeArrowheads="1"/>
          </p:cNvSpPr>
          <p:nvPr/>
        </p:nvSpPr>
        <p:spPr bwMode="auto">
          <a:xfrm>
            <a:off x="2332038" y="3333750"/>
            <a:ext cx="576262" cy="495300"/>
          </a:xfrm>
          <a:prstGeom prst="ellipse">
            <a:avLst/>
          </a:prstGeom>
          <a:solidFill>
            <a:srgbClr val="265AA9"/>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ea typeface="ＭＳ Ｐゴシック" pitchFamily="34" charset="-128"/>
              </a:rPr>
              <a:t>Adam</a:t>
            </a:r>
          </a:p>
        </p:txBody>
      </p:sp>
      <p:sp>
        <p:nvSpPr>
          <p:cNvPr id="351236" name="Oval 24"/>
          <p:cNvSpPr>
            <a:spLocks noChangeArrowheads="1"/>
          </p:cNvSpPr>
          <p:nvPr/>
        </p:nvSpPr>
        <p:spPr bwMode="auto">
          <a:xfrm>
            <a:off x="1466850" y="3333750"/>
            <a:ext cx="576263" cy="495300"/>
          </a:xfrm>
          <a:prstGeom prst="ellipse">
            <a:avLst/>
          </a:prstGeom>
          <a:solidFill>
            <a:srgbClr val="D19BC5"/>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Eve</a:t>
            </a:r>
          </a:p>
        </p:txBody>
      </p:sp>
      <p:sp>
        <p:nvSpPr>
          <p:cNvPr id="351237" name="Oval 25"/>
          <p:cNvSpPr>
            <a:spLocks noChangeArrowheads="1"/>
          </p:cNvSpPr>
          <p:nvPr/>
        </p:nvSpPr>
        <p:spPr bwMode="auto">
          <a:xfrm>
            <a:off x="566738" y="3286125"/>
            <a:ext cx="612775" cy="542925"/>
          </a:xfrm>
          <a:prstGeom prst="ellipse">
            <a:avLst/>
          </a:prstGeom>
          <a:solidFill>
            <a:srgbClr val="FF0000"/>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ea typeface="ＭＳ Ｐゴシック" pitchFamily="34" charset="-128"/>
              </a:rPr>
              <a:t>Satan</a:t>
            </a:r>
          </a:p>
        </p:txBody>
      </p:sp>
      <p:sp>
        <p:nvSpPr>
          <p:cNvPr id="351238" name="Oval 26"/>
          <p:cNvSpPr>
            <a:spLocks noChangeArrowheads="1"/>
          </p:cNvSpPr>
          <p:nvPr/>
        </p:nvSpPr>
        <p:spPr bwMode="auto">
          <a:xfrm>
            <a:off x="2332038" y="2133600"/>
            <a:ext cx="576262" cy="495300"/>
          </a:xfrm>
          <a:prstGeom prst="ellipse">
            <a:avLst/>
          </a:prstGeom>
          <a:solidFill>
            <a:srgbClr val="F2EC34"/>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God</a:t>
            </a:r>
          </a:p>
        </p:txBody>
      </p:sp>
      <p:sp>
        <p:nvSpPr>
          <p:cNvPr id="351239" name="Oval 27"/>
          <p:cNvSpPr>
            <a:spLocks noChangeArrowheads="1"/>
          </p:cNvSpPr>
          <p:nvPr/>
        </p:nvSpPr>
        <p:spPr bwMode="auto">
          <a:xfrm>
            <a:off x="2352675" y="4500563"/>
            <a:ext cx="576263" cy="495300"/>
          </a:xfrm>
          <a:prstGeom prst="ellipse">
            <a:avLst/>
          </a:prstGeom>
          <a:solidFill>
            <a:srgbClr val="FF9900"/>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ea typeface="ＭＳ Ｐゴシック" pitchFamily="34" charset="-128"/>
              </a:rPr>
              <a:t>Angel</a:t>
            </a:r>
          </a:p>
        </p:txBody>
      </p:sp>
      <p:sp>
        <p:nvSpPr>
          <p:cNvPr id="351240" name="Line 28"/>
          <p:cNvSpPr>
            <a:spLocks noChangeShapeType="1"/>
          </p:cNvSpPr>
          <p:nvPr/>
        </p:nvSpPr>
        <p:spPr bwMode="auto">
          <a:xfrm>
            <a:off x="2620963" y="2674938"/>
            <a:ext cx="1587" cy="647700"/>
          </a:xfrm>
          <a:prstGeom prst="line">
            <a:avLst/>
          </a:prstGeom>
          <a:noFill/>
          <a:ln w="28440">
            <a:solidFill>
              <a:schemeClr val="tx1"/>
            </a:solidFill>
            <a:miter lim="800000"/>
            <a:headEnd/>
            <a:tailEnd type="triangle" w="med" len="med"/>
          </a:ln>
        </p:spPr>
        <p:txBody>
          <a:bodyPr/>
          <a:lstStyle/>
          <a:p>
            <a:endParaRPr lang="en-US"/>
          </a:p>
        </p:txBody>
      </p:sp>
      <p:sp>
        <p:nvSpPr>
          <p:cNvPr id="351241" name="Line 29"/>
          <p:cNvSpPr>
            <a:spLocks noChangeShapeType="1"/>
          </p:cNvSpPr>
          <p:nvPr/>
        </p:nvSpPr>
        <p:spPr bwMode="auto">
          <a:xfrm flipV="1">
            <a:off x="2636838" y="3857625"/>
            <a:ext cx="1587" cy="588963"/>
          </a:xfrm>
          <a:prstGeom prst="line">
            <a:avLst/>
          </a:prstGeom>
          <a:noFill/>
          <a:ln w="28440">
            <a:solidFill>
              <a:schemeClr val="tx1"/>
            </a:solidFill>
            <a:miter lim="800000"/>
            <a:headEnd/>
            <a:tailEnd type="triangle" w="med" len="med"/>
          </a:ln>
        </p:spPr>
        <p:txBody>
          <a:bodyPr/>
          <a:lstStyle/>
          <a:p>
            <a:endParaRPr lang="en-US"/>
          </a:p>
        </p:txBody>
      </p:sp>
      <p:sp>
        <p:nvSpPr>
          <p:cNvPr id="351242" name="Line 30"/>
          <p:cNvSpPr>
            <a:spLocks noChangeShapeType="1"/>
          </p:cNvSpPr>
          <p:nvPr/>
        </p:nvSpPr>
        <p:spPr bwMode="auto">
          <a:xfrm flipV="1">
            <a:off x="2566988" y="4094163"/>
            <a:ext cx="123825" cy="192087"/>
          </a:xfrm>
          <a:prstGeom prst="line">
            <a:avLst/>
          </a:prstGeom>
          <a:noFill/>
          <a:ln w="28440">
            <a:solidFill>
              <a:schemeClr val="tx1"/>
            </a:solidFill>
            <a:miter lim="800000"/>
            <a:headEnd/>
            <a:tailEnd/>
          </a:ln>
        </p:spPr>
        <p:txBody>
          <a:bodyPr/>
          <a:lstStyle/>
          <a:p>
            <a:endParaRPr lang="en-US"/>
          </a:p>
        </p:txBody>
      </p:sp>
      <p:sp>
        <p:nvSpPr>
          <p:cNvPr id="351243" name="Line 31"/>
          <p:cNvSpPr>
            <a:spLocks noChangeShapeType="1"/>
          </p:cNvSpPr>
          <p:nvPr/>
        </p:nvSpPr>
        <p:spPr bwMode="auto">
          <a:xfrm flipH="1" flipV="1">
            <a:off x="2541588" y="4108450"/>
            <a:ext cx="157162" cy="155575"/>
          </a:xfrm>
          <a:prstGeom prst="line">
            <a:avLst/>
          </a:prstGeom>
          <a:noFill/>
          <a:ln w="28440">
            <a:solidFill>
              <a:schemeClr val="tx1"/>
            </a:solidFill>
            <a:miter lim="800000"/>
            <a:headEnd/>
            <a:tailEnd/>
          </a:ln>
        </p:spPr>
        <p:txBody>
          <a:bodyPr/>
          <a:lstStyle/>
          <a:p>
            <a:endParaRPr lang="en-US"/>
          </a:p>
        </p:txBody>
      </p:sp>
      <p:sp>
        <p:nvSpPr>
          <p:cNvPr id="351244" name="Freeform 32"/>
          <p:cNvSpPr>
            <a:spLocks/>
          </p:cNvSpPr>
          <p:nvPr/>
        </p:nvSpPr>
        <p:spPr bwMode="auto">
          <a:xfrm>
            <a:off x="1209675" y="3786188"/>
            <a:ext cx="1081088" cy="863600"/>
          </a:xfrm>
          <a:custGeom>
            <a:avLst/>
            <a:gdLst>
              <a:gd name="T0" fmla="*/ 2147483647 w 771"/>
              <a:gd name="T1" fmla="*/ 2147483647 h 635"/>
              <a:gd name="T2" fmla="*/ 2147483647 w 771"/>
              <a:gd name="T3" fmla="*/ 2147483647 h 635"/>
              <a:gd name="T4" fmla="*/ 2147483647 w 771"/>
              <a:gd name="T5" fmla="*/ 2147483647 h 635"/>
              <a:gd name="T6" fmla="*/ 2147483647 w 771"/>
              <a:gd name="T7" fmla="*/ 2147483647 h 635"/>
              <a:gd name="T8" fmla="*/ 2147483647 w 771"/>
              <a:gd name="T9" fmla="*/ 2147483647 h 635"/>
              <a:gd name="T10" fmla="*/ 2147483647 w 771"/>
              <a:gd name="T11" fmla="*/ 2147483647 h 635"/>
              <a:gd name="T12" fmla="*/ 2147483647 w 771"/>
              <a:gd name="T13" fmla="*/ 2147483647 h 635"/>
              <a:gd name="T14" fmla="*/ 2147483647 w 771"/>
              <a:gd name="T15" fmla="*/ 2147483647 h 635"/>
              <a:gd name="T16" fmla="*/ 2147483647 w 771"/>
              <a:gd name="T17" fmla="*/ 2147483647 h 635"/>
              <a:gd name="T18" fmla="*/ 2147483647 w 771"/>
              <a:gd name="T19" fmla="*/ 2147483647 h 635"/>
              <a:gd name="T20" fmla="*/ 0 w 771"/>
              <a:gd name="T21" fmla="*/ 0 h 6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1"/>
              <a:gd name="T34" fmla="*/ 0 h 635"/>
              <a:gd name="T35" fmla="*/ 771 w 771"/>
              <a:gd name="T36" fmla="*/ 635 h 6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1" h="635">
                <a:moveTo>
                  <a:pt x="771" y="635"/>
                </a:moveTo>
                <a:cubicBezTo>
                  <a:pt x="718" y="624"/>
                  <a:pt x="665" y="613"/>
                  <a:pt x="635" y="590"/>
                </a:cubicBezTo>
                <a:cubicBezTo>
                  <a:pt x="605" y="567"/>
                  <a:pt x="612" y="522"/>
                  <a:pt x="589" y="499"/>
                </a:cubicBezTo>
                <a:cubicBezTo>
                  <a:pt x="566" y="476"/>
                  <a:pt x="522" y="477"/>
                  <a:pt x="499" y="454"/>
                </a:cubicBezTo>
                <a:cubicBezTo>
                  <a:pt x="476" y="431"/>
                  <a:pt x="483" y="386"/>
                  <a:pt x="453" y="363"/>
                </a:cubicBezTo>
                <a:cubicBezTo>
                  <a:pt x="423" y="340"/>
                  <a:pt x="347" y="341"/>
                  <a:pt x="317" y="318"/>
                </a:cubicBezTo>
                <a:cubicBezTo>
                  <a:pt x="287" y="295"/>
                  <a:pt x="295" y="250"/>
                  <a:pt x="272" y="227"/>
                </a:cubicBezTo>
                <a:cubicBezTo>
                  <a:pt x="249" y="204"/>
                  <a:pt x="204" y="205"/>
                  <a:pt x="181" y="182"/>
                </a:cubicBezTo>
                <a:cubicBezTo>
                  <a:pt x="158" y="159"/>
                  <a:pt x="159" y="114"/>
                  <a:pt x="136" y="91"/>
                </a:cubicBezTo>
                <a:cubicBezTo>
                  <a:pt x="113" y="68"/>
                  <a:pt x="68" y="60"/>
                  <a:pt x="45" y="45"/>
                </a:cubicBezTo>
                <a:cubicBezTo>
                  <a:pt x="22" y="30"/>
                  <a:pt x="11" y="15"/>
                  <a:pt x="0" y="0"/>
                </a:cubicBezTo>
              </a:path>
            </a:pathLst>
          </a:custGeom>
          <a:noFill/>
          <a:ln w="28440">
            <a:solidFill>
              <a:srgbClr val="FF0000"/>
            </a:solidFill>
            <a:round/>
            <a:headEnd/>
            <a:tailEnd type="triangle" w="med" len="med"/>
          </a:ln>
        </p:spPr>
        <p:txBody>
          <a:bodyPr wrap="none" anchor="ctr"/>
          <a:lstStyle/>
          <a:p>
            <a:endParaRPr lang="en-US"/>
          </a:p>
        </p:txBody>
      </p:sp>
      <p:sp>
        <p:nvSpPr>
          <p:cNvPr id="351245" name="Freeform 33"/>
          <p:cNvSpPr>
            <a:spLocks/>
          </p:cNvSpPr>
          <p:nvPr/>
        </p:nvSpPr>
        <p:spPr bwMode="auto">
          <a:xfrm>
            <a:off x="1179513" y="3540125"/>
            <a:ext cx="287337" cy="73025"/>
          </a:xfrm>
          <a:custGeom>
            <a:avLst/>
            <a:gdLst>
              <a:gd name="T0" fmla="*/ 0 w 226"/>
              <a:gd name="T1" fmla="*/ 2147483647 h 46"/>
              <a:gd name="T2" fmla="*/ 2147483647 w 226"/>
              <a:gd name="T3" fmla="*/ 0 h 46"/>
              <a:gd name="T4" fmla="*/ 2147483647 w 226"/>
              <a:gd name="T5" fmla="*/ 2147483647 h 46"/>
              <a:gd name="T6" fmla="*/ 2147483647 w 226"/>
              <a:gd name="T7" fmla="*/ 0 h 46"/>
              <a:gd name="T8" fmla="*/ 0 60000 65536"/>
              <a:gd name="T9" fmla="*/ 0 60000 65536"/>
              <a:gd name="T10" fmla="*/ 0 60000 65536"/>
              <a:gd name="T11" fmla="*/ 0 60000 65536"/>
              <a:gd name="T12" fmla="*/ 0 w 226"/>
              <a:gd name="T13" fmla="*/ 0 h 46"/>
              <a:gd name="T14" fmla="*/ 226 w 226"/>
              <a:gd name="T15" fmla="*/ 46 h 46"/>
            </a:gdLst>
            <a:ahLst/>
            <a:cxnLst>
              <a:cxn ang="T8">
                <a:pos x="T0" y="T1"/>
              </a:cxn>
              <a:cxn ang="T9">
                <a:pos x="T2" y="T3"/>
              </a:cxn>
              <a:cxn ang="T10">
                <a:pos x="T4" y="T5"/>
              </a:cxn>
              <a:cxn ang="T11">
                <a:pos x="T6" y="T7"/>
              </a:cxn>
            </a:cxnLst>
            <a:rect l="T12" t="T13" r="T14" b="T15"/>
            <a:pathLst>
              <a:path w="226" h="46">
                <a:moveTo>
                  <a:pt x="0" y="46"/>
                </a:moveTo>
                <a:cubicBezTo>
                  <a:pt x="11" y="23"/>
                  <a:pt x="22" y="0"/>
                  <a:pt x="45" y="0"/>
                </a:cubicBezTo>
                <a:cubicBezTo>
                  <a:pt x="68" y="0"/>
                  <a:pt x="106" y="46"/>
                  <a:pt x="136" y="46"/>
                </a:cubicBezTo>
                <a:cubicBezTo>
                  <a:pt x="166" y="46"/>
                  <a:pt x="196" y="23"/>
                  <a:pt x="226" y="0"/>
                </a:cubicBezTo>
              </a:path>
            </a:pathLst>
          </a:custGeom>
          <a:noFill/>
          <a:ln w="28440">
            <a:solidFill>
              <a:srgbClr val="FF0000"/>
            </a:solidFill>
            <a:round/>
            <a:headEnd/>
            <a:tailEnd type="triangle" w="med" len="med"/>
          </a:ln>
        </p:spPr>
        <p:txBody>
          <a:bodyPr wrap="none" anchor="ctr"/>
          <a:lstStyle/>
          <a:p>
            <a:endParaRPr lang="en-US"/>
          </a:p>
        </p:txBody>
      </p:sp>
      <p:sp>
        <p:nvSpPr>
          <p:cNvPr id="351246" name="Freeform 34"/>
          <p:cNvSpPr>
            <a:spLocks/>
          </p:cNvSpPr>
          <p:nvPr/>
        </p:nvSpPr>
        <p:spPr bwMode="auto">
          <a:xfrm>
            <a:off x="2044700" y="3540125"/>
            <a:ext cx="287338" cy="73025"/>
          </a:xfrm>
          <a:custGeom>
            <a:avLst/>
            <a:gdLst>
              <a:gd name="T0" fmla="*/ 0 w 226"/>
              <a:gd name="T1" fmla="*/ 2147483647 h 46"/>
              <a:gd name="T2" fmla="*/ 2147483647 w 226"/>
              <a:gd name="T3" fmla="*/ 0 h 46"/>
              <a:gd name="T4" fmla="*/ 2147483647 w 226"/>
              <a:gd name="T5" fmla="*/ 2147483647 h 46"/>
              <a:gd name="T6" fmla="*/ 2147483647 w 226"/>
              <a:gd name="T7" fmla="*/ 0 h 46"/>
              <a:gd name="T8" fmla="*/ 0 60000 65536"/>
              <a:gd name="T9" fmla="*/ 0 60000 65536"/>
              <a:gd name="T10" fmla="*/ 0 60000 65536"/>
              <a:gd name="T11" fmla="*/ 0 60000 65536"/>
              <a:gd name="T12" fmla="*/ 0 w 226"/>
              <a:gd name="T13" fmla="*/ 0 h 46"/>
              <a:gd name="T14" fmla="*/ 226 w 226"/>
              <a:gd name="T15" fmla="*/ 46 h 46"/>
            </a:gdLst>
            <a:ahLst/>
            <a:cxnLst>
              <a:cxn ang="T8">
                <a:pos x="T0" y="T1"/>
              </a:cxn>
              <a:cxn ang="T9">
                <a:pos x="T2" y="T3"/>
              </a:cxn>
              <a:cxn ang="T10">
                <a:pos x="T4" y="T5"/>
              </a:cxn>
              <a:cxn ang="T11">
                <a:pos x="T6" y="T7"/>
              </a:cxn>
            </a:cxnLst>
            <a:rect l="T12" t="T13" r="T14" b="T15"/>
            <a:pathLst>
              <a:path w="226" h="46">
                <a:moveTo>
                  <a:pt x="0" y="46"/>
                </a:moveTo>
                <a:cubicBezTo>
                  <a:pt x="11" y="23"/>
                  <a:pt x="22" y="0"/>
                  <a:pt x="45" y="0"/>
                </a:cubicBezTo>
                <a:cubicBezTo>
                  <a:pt x="68" y="0"/>
                  <a:pt x="106" y="46"/>
                  <a:pt x="136" y="46"/>
                </a:cubicBezTo>
                <a:cubicBezTo>
                  <a:pt x="166" y="46"/>
                  <a:pt x="196" y="23"/>
                  <a:pt x="226" y="0"/>
                </a:cubicBezTo>
              </a:path>
            </a:pathLst>
          </a:custGeom>
          <a:noFill/>
          <a:ln w="28440">
            <a:solidFill>
              <a:srgbClr val="FF0000"/>
            </a:solidFill>
            <a:round/>
            <a:headEnd/>
            <a:tailEnd type="triangle" w="med" len="med"/>
          </a:ln>
        </p:spPr>
        <p:txBody>
          <a:bodyPr wrap="none" anchor="ctr"/>
          <a:lstStyle/>
          <a:p>
            <a:endParaRPr lang="en-US"/>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Text Box 1"/>
          <p:cNvSpPr txBox="1">
            <a:spLocks noChangeArrowheads="1"/>
          </p:cNvSpPr>
          <p:nvPr/>
        </p:nvSpPr>
        <p:spPr bwMode="auto">
          <a:xfrm>
            <a:off x="428625" y="622300"/>
            <a:ext cx="5373688" cy="4572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３．</a:t>
            </a:r>
            <a:r>
              <a:rPr kumimoji="0" lang="en-US" altLang="ko-KR" sz="2400">
                <a:latin typeface="Arial" charset="0"/>
                <a:ea typeface="ＭＳ Ｐゴシック" pitchFamily="34" charset="-128"/>
              </a:rPr>
              <a:t>Foundation to Receive the Messiah</a:t>
            </a:r>
          </a:p>
        </p:txBody>
      </p:sp>
      <p:sp>
        <p:nvSpPr>
          <p:cNvPr id="352258" name="Text Box 2"/>
          <p:cNvSpPr txBox="1">
            <a:spLocks noChangeArrowheads="1"/>
          </p:cNvSpPr>
          <p:nvPr/>
        </p:nvSpPr>
        <p:spPr bwMode="auto">
          <a:xfrm>
            <a:off x="1042988" y="981075"/>
            <a:ext cx="4411662" cy="3206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500">
                <a:latin typeface="Arial" charset="0"/>
                <a:ea typeface="ＭＳ Ｐゴシック" pitchFamily="34" charset="-128"/>
              </a:rPr>
              <a:t>（</a:t>
            </a:r>
            <a:r>
              <a:rPr kumimoji="0" lang="en-US" altLang="ko-KR" sz="1500">
                <a:latin typeface="Arial" charset="0"/>
                <a:ea typeface="ＭＳ Ｐゴシック" pitchFamily="34" charset="-128"/>
              </a:rPr>
              <a:t>The hope of history is to receive the Messiah</a:t>
            </a:r>
            <a:r>
              <a:rPr kumimoji="0" lang="en-US" sz="1500">
                <a:latin typeface="Arial" charset="0"/>
                <a:ea typeface="ＭＳ Ｐゴシック" pitchFamily="34" charset="-128"/>
              </a:rPr>
              <a:t>）</a:t>
            </a:r>
          </a:p>
        </p:txBody>
      </p:sp>
      <p:sp>
        <p:nvSpPr>
          <p:cNvPr id="352259" name="Text Box 3"/>
          <p:cNvSpPr txBox="1">
            <a:spLocks noChangeArrowheads="1"/>
          </p:cNvSpPr>
          <p:nvPr/>
        </p:nvSpPr>
        <p:spPr bwMode="auto">
          <a:xfrm>
            <a:off x="827088" y="1484313"/>
            <a:ext cx="7818437" cy="663575"/>
          </a:xfrm>
          <a:prstGeom prst="rect">
            <a:avLst/>
          </a:prstGeom>
          <a:noFill/>
          <a:ln w="9525">
            <a:noFill/>
            <a:miter lim="800000"/>
            <a:headEnd/>
            <a:tailEnd/>
          </a:ln>
        </p:spPr>
        <p:txBody>
          <a:bodyPr lIns="90000" tIns="46800" rIns="90000" bIns="46800">
            <a:spAutoFit/>
          </a:bodyPr>
          <a:lstStyle/>
          <a:p>
            <a:pP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For fallen people to be restored to their original state, we must receive the Messiah.</a:t>
            </a:r>
          </a:p>
          <a:p>
            <a:pP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Before we can receive the Messiah, we must first establish the Foundation to receive the Messiah. Without such a foundation, fallen people will kill the coming Messiah.</a:t>
            </a:r>
          </a:p>
        </p:txBody>
      </p:sp>
      <p:sp>
        <p:nvSpPr>
          <p:cNvPr id="352260" name="Text Box 4"/>
          <p:cNvSpPr txBox="1">
            <a:spLocks noChangeArrowheads="1"/>
          </p:cNvSpPr>
          <p:nvPr/>
        </p:nvSpPr>
        <p:spPr bwMode="auto">
          <a:xfrm>
            <a:off x="677863" y="2276475"/>
            <a:ext cx="2795587" cy="396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（１）</a:t>
            </a:r>
            <a:r>
              <a:rPr kumimoji="0" lang="en-US" altLang="ko-KR" sz="2000">
                <a:latin typeface="Arial" charset="0"/>
                <a:ea typeface="ＭＳ Ｐゴシック" pitchFamily="34" charset="-128"/>
              </a:rPr>
              <a:t>Foundation of Faith</a:t>
            </a:r>
          </a:p>
        </p:txBody>
      </p:sp>
      <p:sp>
        <p:nvSpPr>
          <p:cNvPr id="352261" name="Text Box 5"/>
          <p:cNvSpPr txBox="1">
            <a:spLocks noChangeArrowheads="1"/>
          </p:cNvSpPr>
          <p:nvPr/>
        </p:nvSpPr>
        <p:spPr bwMode="auto">
          <a:xfrm>
            <a:off x="696913" y="4214813"/>
            <a:ext cx="3430587" cy="396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（２）</a:t>
            </a:r>
            <a:r>
              <a:rPr kumimoji="0" lang="en-US" altLang="ko-KR" sz="2000">
                <a:latin typeface="Arial" charset="0"/>
                <a:ea typeface="ＭＳ Ｐゴシック" pitchFamily="34" charset="-128"/>
              </a:rPr>
              <a:t>Foundation of Substance</a:t>
            </a:r>
          </a:p>
        </p:txBody>
      </p:sp>
      <p:sp>
        <p:nvSpPr>
          <p:cNvPr id="352262" name="Text Box 6"/>
          <p:cNvSpPr txBox="1">
            <a:spLocks noChangeArrowheads="1"/>
          </p:cNvSpPr>
          <p:nvPr/>
        </p:nvSpPr>
        <p:spPr bwMode="auto">
          <a:xfrm>
            <a:off x="3625850" y="2709863"/>
            <a:ext cx="2374900" cy="295275"/>
          </a:xfrm>
          <a:prstGeom prst="rect">
            <a:avLst/>
          </a:prstGeom>
          <a:noFill/>
          <a:ln w="9525">
            <a:noFill/>
            <a:miter lim="800000"/>
            <a:headEnd/>
            <a:tailEnd/>
          </a:ln>
        </p:spPr>
        <p:txBody>
          <a:bodyPr wrap="none" lIns="90000" tIns="46800" rIns="90000" bIns="46800">
            <a:spAutoFit/>
          </a:bodyPr>
          <a:lstStyle/>
          <a:p>
            <a:pPr defTabSz="449263">
              <a:lnSpc>
                <a:spcPts val="16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ea typeface="ＭＳ Ｐゴシック" pitchFamily="34" charset="-128"/>
              </a:rPr>
              <a:t>①</a:t>
            </a:r>
            <a:r>
              <a:rPr kumimoji="0" lang="en-US" altLang="ko-KR" sz="1500">
                <a:solidFill>
                  <a:srgbClr val="FF6600"/>
                </a:solidFill>
                <a:latin typeface="Arial" charset="0"/>
                <a:ea typeface="ＭＳ Ｐゴシック" pitchFamily="34" charset="-128"/>
              </a:rPr>
              <a:t>Central Figure</a:t>
            </a:r>
            <a:r>
              <a:rPr kumimoji="0" lang="en-US" sz="1500">
                <a:latin typeface="Arial" charset="0"/>
                <a:ea typeface="ＭＳ Ｐゴシック" pitchFamily="34" charset="-128"/>
              </a:rPr>
              <a:t>＝ </a:t>
            </a:r>
            <a:r>
              <a:rPr kumimoji="0" lang="en-US" altLang="ko-KR" sz="1500">
                <a:latin typeface="Arial" charset="0"/>
                <a:ea typeface="ＭＳ Ｐゴシック" pitchFamily="34" charset="-128"/>
              </a:rPr>
              <a:t>Father</a:t>
            </a:r>
          </a:p>
        </p:txBody>
      </p:sp>
      <p:sp>
        <p:nvSpPr>
          <p:cNvPr id="352263" name="Text Box 7"/>
          <p:cNvSpPr txBox="1">
            <a:spLocks noChangeArrowheads="1"/>
          </p:cNvSpPr>
          <p:nvPr/>
        </p:nvSpPr>
        <p:spPr bwMode="auto">
          <a:xfrm>
            <a:off x="3625850" y="2976563"/>
            <a:ext cx="4122738" cy="295275"/>
          </a:xfrm>
          <a:prstGeom prst="rect">
            <a:avLst/>
          </a:prstGeom>
          <a:noFill/>
          <a:ln w="9525">
            <a:noFill/>
            <a:miter lim="800000"/>
            <a:headEnd/>
            <a:tailEnd/>
          </a:ln>
        </p:spPr>
        <p:txBody>
          <a:bodyPr wrap="none" lIns="90000" tIns="46800" rIns="90000" bIns="46800">
            <a:spAutoFit/>
          </a:bodyPr>
          <a:lstStyle/>
          <a:p>
            <a:pPr defTabSz="449263">
              <a:lnSpc>
                <a:spcPts val="16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ea typeface="ＭＳ Ｐゴシック" pitchFamily="34" charset="-128"/>
              </a:rPr>
              <a:t>②</a:t>
            </a:r>
            <a:r>
              <a:rPr kumimoji="0" lang="en-US" altLang="ko-KR" sz="1500">
                <a:solidFill>
                  <a:srgbClr val="FF6600"/>
                </a:solidFill>
                <a:latin typeface="Arial" charset="0"/>
                <a:ea typeface="ＭＳ Ｐゴシック" pitchFamily="34" charset="-128"/>
              </a:rPr>
              <a:t>Object for the Condition</a:t>
            </a:r>
            <a:r>
              <a:rPr kumimoji="0" lang="en-US" sz="1500">
                <a:latin typeface="Arial" charset="0"/>
                <a:ea typeface="ＭＳ Ｐゴシック" pitchFamily="34" charset="-128"/>
              </a:rPr>
              <a:t>＝ </a:t>
            </a:r>
            <a:r>
              <a:rPr kumimoji="0" lang="en-US" altLang="ko-KR" sz="1500">
                <a:latin typeface="Arial" charset="0"/>
                <a:ea typeface="ＭＳ Ｐゴシック" pitchFamily="34" charset="-128"/>
              </a:rPr>
              <a:t>Symbolic Offering</a:t>
            </a:r>
          </a:p>
        </p:txBody>
      </p:sp>
      <p:sp>
        <p:nvSpPr>
          <p:cNvPr id="352264" name="Text Box 8"/>
          <p:cNvSpPr txBox="1">
            <a:spLocks noChangeArrowheads="1"/>
          </p:cNvSpPr>
          <p:nvPr/>
        </p:nvSpPr>
        <p:spPr bwMode="auto">
          <a:xfrm>
            <a:off x="3629025" y="3700463"/>
            <a:ext cx="3732213" cy="295275"/>
          </a:xfrm>
          <a:prstGeom prst="rect">
            <a:avLst/>
          </a:prstGeom>
          <a:noFill/>
          <a:ln w="9525">
            <a:noFill/>
            <a:miter lim="800000"/>
            <a:headEnd/>
            <a:tailEnd/>
          </a:ln>
        </p:spPr>
        <p:txBody>
          <a:bodyPr wrap="none" lIns="90000" tIns="46800" rIns="90000" bIns="46800">
            <a:spAutoFit/>
          </a:bodyPr>
          <a:lstStyle/>
          <a:p>
            <a:pPr defTabSz="449263">
              <a:lnSpc>
                <a:spcPts val="16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ea typeface="ＭＳ Ｐゴシック" pitchFamily="34" charset="-128"/>
              </a:rPr>
              <a:t>③</a:t>
            </a:r>
            <a:r>
              <a:rPr kumimoji="0" lang="en-US" altLang="ko-KR" sz="1500">
                <a:solidFill>
                  <a:srgbClr val="FF6600"/>
                </a:solidFill>
                <a:latin typeface="Arial" charset="0"/>
                <a:ea typeface="ＭＳ Ｐゴシック" pitchFamily="34" charset="-128"/>
              </a:rPr>
              <a:t>Period</a:t>
            </a:r>
            <a:r>
              <a:rPr kumimoji="0" lang="en-US" sz="1500">
                <a:latin typeface="Arial" charset="0"/>
                <a:ea typeface="ＭＳ Ｐゴシック" pitchFamily="34" charset="-128"/>
              </a:rPr>
              <a:t>＝ </a:t>
            </a:r>
            <a:r>
              <a:rPr kumimoji="0" lang="en-US" altLang="ko-KR" sz="1500">
                <a:latin typeface="Arial" charset="0"/>
                <a:ea typeface="ＭＳ Ｐゴシック" pitchFamily="34" charset="-128"/>
              </a:rPr>
              <a:t>Growing Period</a:t>
            </a:r>
            <a:r>
              <a:rPr kumimoji="0" lang="en-US" sz="1500">
                <a:latin typeface="Arial" charset="0"/>
                <a:ea typeface="ＭＳ Ｐゴシック" pitchFamily="34" charset="-128"/>
              </a:rPr>
              <a:t>（</a:t>
            </a:r>
            <a:r>
              <a:rPr kumimoji="0" lang="en-US" altLang="ko-KR" sz="1500">
                <a:latin typeface="Arial" charset="0"/>
                <a:ea typeface="ＭＳ Ｐゴシック" pitchFamily="34" charset="-128"/>
              </a:rPr>
              <a:t>12, 4, 21, 40</a:t>
            </a:r>
            <a:r>
              <a:rPr kumimoji="0" lang="en-US" sz="1500">
                <a:latin typeface="Arial" charset="0"/>
                <a:ea typeface="ＭＳ Ｐゴシック" pitchFamily="34" charset="-128"/>
              </a:rPr>
              <a:t>）</a:t>
            </a:r>
          </a:p>
        </p:txBody>
      </p:sp>
      <p:sp>
        <p:nvSpPr>
          <p:cNvPr id="352265" name="AutoShape 9"/>
          <p:cNvSpPr>
            <a:spLocks/>
          </p:cNvSpPr>
          <p:nvPr/>
        </p:nvSpPr>
        <p:spPr bwMode="auto">
          <a:xfrm>
            <a:off x="3554413" y="2786063"/>
            <a:ext cx="152400" cy="990600"/>
          </a:xfrm>
          <a:prstGeom prst="leftBrace">
            <a:avLst>
              <a:gd name="adj1" fmla="val 54167"/>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52266" name="Text Box 10"/>
          <p:cNvSpPr txBox="1">
            <a:spLocks noChangeArrowheads="1"/>
          </p:cNvSpPr>
          <p:nvPr/>
        </p:nvSpPr>
        <p:spPr bwMode="auto">
          <a:xfrm>
            <a:off x="3559175" y="4768850"/>
            <a:ext cx="2779713" cy="3206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ea typeface="ＭＳ Ｐゴシック" pitchFamily="34" charset="-128"/>
              </a:rPr>
              <a:t>①</a:t>
            </a:r>
            <a:r>
              <a:rPr kumimoji="0" lang="en-US" altLang="ko-KR" sz="1500">
                <a:solidFill>
                  <a:srgbClr val="FF6600"/>
                </a:solidFill>
                <a:latin typeface="Arial" charset="0"/>
                <a:ea typeface="ＭＳ Ｐゴシック" pitchFamily="34" charset="-128"/>
              </a:rPr>
              <a:t>Central Figure</a:t>
            </a:r>
            <a:r>
              <a:rPr kumimoji="0" lang="en-US" sz="1500">
                <a:latin typeface="Arial" charset="0"/>
                <a:ea typeface="ＭＳ Ｐゴシック" pitchFamily="34" charset="-128"/>
              </a:rPr>
              <a:t>＝</a:t>
            </a:r>
            <a:r>
              <a:rPr kumimoji="0" lang="en-US" altLang="ko-KR" sz="1500">
                <a:latin typeface="Arial" charset="0"/>
                <a:ea typeface="ＭＳ Ｐゴシック" pitchFamily="34" charset="-128"/>
              </a:rPr>
              <a:t>Second son</a:t>
            </a:r>
          </a:p>
        </p:txBody>
      </p:sp>
      <p:sp>
        <p:nvSpPr>
          <p:cNvPr id="352267" name="Text Box 11"/>
          <p:cNvSpPr txBox="1">
            <a:spLocks noChangeArrowheads="1"/>
          </p:cNvSpPr>
          <p:nvPr/>
        </p:nvSpPr>
        <p:spPr bwMode="auto">
          <a:xfrm>
            <a:off x="3557588" y="5302250"/>
            <a:ext cx="4221162" cy="5492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ea typeface="ＭＳ Ｐゴシック" pitchFamily="34" charset="-128"/>
              </a:rPr>
              <a:t>②</a:t>
            </a:r>
            <a:r>
              <a:rPr kumimoji="0" lang="en-US" altLang="ko-KR" sz="1500">
                <a:solidFill>
                  <a:srgbClr val="FF6600"/>
                </a:solidFill>
                <a:latin typeface="Arial" charset="0"/>
                <a:ea typeface="ＭＳ Ｐゴシック" pitchFamily="34" charset="-128"/>
              </a:rPr>
              <a:t>Condition</a:t>
            </a:r>
            <a:r>
              <a:rPr kumimoji="0" lang="en-US" altLang="ko-KR" sz="1500">
                <a:latin typeface="Arial" charset="0"/>
                <a:ea typeface="ＭＳ Ｐゴシック" pitchFamily="34" charset="-128"/>
              </a:rPr>
              <a:t> </a:t>
            </a:r>
            <a:r>
              <a:rPr kumimoji="0" lang="en-US" sz="1500">
                <a:latin typeface="Arial" charset="0"/>
                <a:ea typeface="ＭＳ Ｐゴシック" pitchFamily="34" charset="-128"/>
              </a:rPr>
              <a:t>（</a:t>
            </a:r>
            <a:r>
              <a:rPr kumimoji="0" lang="en-US" altLang="ko-KR" sz="1500">
                <a:latin typeface="Arial" charset="0"/>
                <a:ea typeface="ＭＳ Ｐゴシック" pitchFamily="34" charset="-128"/>
              </a:rPr>
              <a:t>Substantial Offering</a:t>
            </a:r>
            <a:r>
              <a:rPr kumimoji="0" lang="en-US" sz="1500">
                <a:latin typeface="Arial" charset="0"/>
                <a:ea typeface="ＭＳ Ｐゴシック" pitchFamily="34" charset="-128"/>
              </a:rPr>
              <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500">
                <a:latin typeface="Arial" charset="0"/>
                <a:ea typeface="ＭＳ Ｐゴシック" pitchFamily="34" charset="-128"/>
              </a:rPr>
              <a:t>　 </a:t>
            </a:r>
            <a:r>
              <a:rPr kumimoji="0" lang="en-US" altLang="ko-KR" sz="1500">
                <a:latin typeface="Arial" charset="0"/>
                <a:ea typeface="ＭＳ Ｐゴシック" pitchFamily="34" charset="-128"/>
              </a:rPr>
              <a:t>Indemnity Condition to Remove Fallen Nature</a:t>
            </a:r>
          </a:p>
        </p:txBody>
      </p:sp>
      <p:sp>
        <p:nvSpPr>
          <p:cNvPr id="352268" name="AutoShape 12"/>
          <p:cNvSpPr>
            <a:spLocks/>
          </p:cNvSpPr>
          <p:nvPr/>
        </p:nvSpPr>
        <p:spPr bwMode="auto">
          <a:xfrm>
            <a:off x="3482975" y="4929188"/>
            <a:ext cx="152400" cy="533400"/>
          </a:xfrm>
          <a:prstGeom prst="leftBrace">
            <a:avLst>
              <a:gd name="adj1" fmla="val 29167"/>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52269" name="Text Box 13"/>
          <p:cNvSpPr txBox="1">
            <a:spLocks noChangeArrowheads="1"/>
          </p:cNvSpPr>
          <p:nvPr/>
        </p:nvSpPr>
        <p:spPr bwMode="auto">
          <a:xfrm>
            <a:off x="4411663" y="3246438"/>
            <a:ext cx="4198937" cy="498475"/>
          </a:xfrm>
          <a:prstGeom prst="rect">
            <a:avLst/>
          </a:prstGeom>
          <a:noFill/>
          <a:ln w="9525">
            <a:noFill/>
            <a:miter lim="800000"/>
            <a:headEnd/>
            <a:tailEnd/>
          </a:ln>
        </p:spPr>
        <p:txBody>
          <a:bodyPr wrap="none" lIns="90000" tIns="46800" rIns="90000" bIns="46800">
            <a:spAutoFit/>
          </a:bodyPr>
          <a:lstStyle/>
          <a:p>
            <a:pPr defTabSz="449263">
              <a:lnSpc>
                <a:spcPts val="16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300">
                <a:latin typeface="Arial" charset="0"/>
                <a:ea typeface="ＭＳ Ｐゴシック" pitchFamily="34" charset="-128"/>
              </a:rPr>
              <a:t>「</a:t>
            </a:r>
            <a:r>
              <a:rPr kumimoji="0" lang="en-US" altLang="ko-KR" sz="1300">
                <a:latin typeface="Arial" charset="0"/>
                <a:ea typeface="ＭＳ Ｐゴシック" pitchFamily="34" charset="-128"/>
              </a:rPr>
              <a:t>Word</a:t>
            </a:r>
            <a:r>
              <a:rPr kumimoji="0" lang="en-US" sz="1300">
                <a:latin typeface="Arial" charset="0"/>
                <a:ea typeface="ＭＳ Ｐゴシック" pitchFamily="34" charset="-128"/>
              </a:rPr>
              <a:t>」</a:t>
            </a:r>
            <a:r>
              <a:rPr kumimoji="0" lang="en-US" altLang="ko-KR" sz="1300">
                <a:latin typeface="Arial" charset="0"/>
                <a:ea typeface="ＭＳ Ｐゴシック" pitchFamily="34" charset="-128"/>
              </a:rPr>
              <a:t>, Sacrifice, ark, Ark of the Covenant, Temple</a:t>
            </a:r>
          </a:p>
          <a:p>
            <a:pPr defTabSz="449263">
              <a:lnSpc>
                <a:spcPts val="16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300">
                <a:latin typeface="Arial" charset="0"/>
                <a:ea typeface="ＭＳ Ｐゴシック" pitchFamily="34" charset="-128"/>
              </a:rPr>
              <a:t>Laws, Gospel, Jesus, True Parents (Principle, Speech)</a:t>
            </a:r>
            <a:r>
              <a:rPr kumimoji="0" lang="ar-SA" altLang="ko-KR" sz="1300">
                <a:latin typeface="Arial" charset="0"/>
                <a:ea typeface="ＭＳ Ｐゴシック" pitchFamily="34" charset="-128"/>
              </a:rPr>
              <a:t>‏</a:t>
            </a:r>
            <a:endParaRPr kumimoji="0" lang="en-US" altLang="ko-KR" sz="1300">
              <a:latin typeface="Arial" charset="0"/>
              <a:ea typeface="ＭＳ Ｐゴシック" pitchFamily="34" charset="-128"/>
            </a:endParaRPr>
          </a:p>
        </p:txBody>
      </p:sp>
      <p:sp>
        <p:nvSpPr>
          <p:cNvPr id="352270" name="AutoShape 14"/>
          <p:cNvSpPr>
            <a:spLocks noChangeArrowheads="1"/>
          </p:cNvSpPr>
          <p:nvPr/>
        </p:nvSpPr>
        <p:spPr bwMode="auto">
          <a:xfrm>
            <a:off x="911225" y="2643188"/>
            <a:ext cx="2500313" cy="1357312"/>
          </a:xfrm>
          <a:prstGeom prst="roundRect">
            <a:avLst>
              <a:gd name="adj" fmla="val 16667"/>
            </a:avLst>
          </a:prstGeom>
          <a:noFill/>
          <a:ln w="19080">
            <a:solidFill>
              <a:schemeClr val="tx1"/>
            </a:solidFill>
            <a:miter lim="800000"/>
            <a:headEnd/>
            <a:tailEnd/>
          </a:ln>
        </p:spPr>
        <p:txBody>
          <a:bodyPr wrap="none"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〇 </a:t>
            </a:r>
            <a:r>
              <a:rPr kumimoji="0" lang="en-US" altLang="ko-KR" sz="1400">
                <a:latin typeface="Arial" charset="0"/>
                <a:ea typeface="ＭＳ Ｐゴシック" pitchFamily="34" charset="-128"/>
              </a:rPr>
              <a:t>Securing Ownership</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God’s position-Ownership</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Our position-Faith</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〇 </a:t>
            </a:r>
            <a:r>
              <a:rPr kumimoji="0" lang="en-US" altLang="ko-KR" sz="1400">
                <a:latin typeface="Arial" charset="0"/>
                <a:ea typeface="ＭＳ Ｐゴシック" pitchFamily="34" charset="-128"/>
              </a:rPr>
              <a:t>Dispensation falls</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Under God’s Ownership</a:t>
            </a:r>
          </a:p>
        </p:txBody>
      </p:sp>
      <p:sp>
        <p:nvSpPr>
          <p:cNvPr id="352271" name="AutoShape 18"/>
          <p:cNvSpPr>
            <a:spLocks noChangeArrowheads="1"/>
          </p:cNvSpPr>
          <p:nvPr/>
        </p:nvSpPr>
        <p:spPr bwMode="auto">
          <a:xfrm>
            <a:off x="839788" y="4643438"/>
            <a:ext cx="2571750" cy="1357312"/>
          </a:xfrm>
          <a:prstGeom prst="roundRect">
            <a:avLst>
              <a:gd name="adj" fmla="val 16667"/>
            </a:avLst>
          </a:prstGeom>
          <a:noFill/>
          <a:ln w="19080">
            <a:solidFill>
              <a:schemeClr val="tx1"/>
            </a:solidFill>
            <a:miter lim="800000"/>
            <a:headEnd/>
            <a:tailEnd/>
          </a:ln>
        </p:spPr>
        <p:txBody>
          <a:bodyPr wrap="none"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〇 </a:t>
            </a:r>
            <a:r>
              <a:rPr kumimoji="0" lang="en-US" altLang="ko-KR" sz="1400">
                <a:latin typeface="Arial" charset="0"/>
                <a:ea typeface="ＭＳ Ｐゴシック" pitchFamily="34" charset="-128"/>
              </a:rPr>
              <a:t>Securing Dominion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Good Dominates over Evil</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Evil Submits to Goodness</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〇 </a:t>
            </a:r>
            <a:r>
              <a:rPr kumimoji="0" lang="en-US" altLang="ko-KR" sz="1400">
                <a:latin typeface="Arial" charset="0"/>
                <a:ea typeface="ＭＳ Ｐゴシック" pitchFamily="34" charset="-128"/>
              </a:rPr>
              <a:t>Dispensation falls</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Under God’s Ownership</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Line 1"/>
          <p:cNvSpPr>
            <a:spLocks noChangeShapeType="1"/>
          </p:cNvSpPr>
          <p:nvPr/>
        </p:nvSpPr>
        <p:spPr bwMode="auto">
          <a:xfrm flipV="1">
            <a:off x="2195513" y="717550"/>
            <a:ext cx="6697662" cy="1379538"/>
          </a:xfrm>
          <a:prstGeom prst="line">
            <a:avLst/>
          </a:prstGeom>
          <a:noFill/>
          <a:ln w="12700">
            <a:solidFill>
              <a:schemeClr val="tx1"/>
            </a:solidFill>
            <a:miter lim="800000"/>
            <a:headEnd/>
            <a:tailEnd/>
          </a:ln>
        </p:spPr>
        <p:txBody>
          <a:bodyPr/>
          <a:lstStyle/>
          <a:p>
            <a:endParaRPr lang="en-US"/>
          </a:p>
        </p:txBody>
      </p:sp>
      <p:grpSp>
        <p:nvGrpSpPr>
          <p:cNvPr id="353282" name="Group 69"/>
          <p:cNvGrpSpPr>
            <a:grpSpLocks/>
          </p:cNvGrpSpPr>
          <p:nvPr/>
        </p:nvGrpSpPr>
        <p:grpSpPr bwMode="auto">
          <a:xfrm>
            <a:off x="320675" y="2276475"/>
            <a:ext cx="8572500" cy="4049713"/>
            <a:chOff x="202" y="1434"/>
            <a:chExt cx="5400" cy="2551"/>
          </a:xfrm>
        </p:grpSpPr>
        <p:sp>
          <p:nvSpPr>
            <p:cNvPr id="353305" name="Rectangle 3"/>
            <p:cNvSpPr>
              <a:spLocks noChangeArrowheads="1"/>
            </p:cNvSpPr>
            <p:nvPr/>
          </p:nvSpPr>
          <p:spPr bwMode="auto">
            <a:xfrm>
              <a:off x="4521" y="3566"/>
              <a:ext cx="1080" cy="418"/>
            </a:xfrm>
            <a:prstGeom prst="rect">
              <a:avLst/>
            </a:prstGeom>
            <a:noFill/>
            <a:ln w="9525">
              <a:solidFill>
                <a:schemeClr val="tx1"/>
              </a:solidFill>
              <a:round/>
              <a:headEnd/>
              <a:tailEnd/>
            </a:ln>
          </p:spPr>
          <p:txBody>
            <a:bodyPr wrap="none" anchor="ctr"/>
            <a:lstStyle/>
            <a:p>
              <a:pPr defTabSz="449263">
                <a:buClr>
                  <a:srgbClr val="FFFFFF"/>
                </a:buClr>
                <a:buSzPct val="100000"/>
                <a:buFont typeface="Times New Roman" pitchFamily="18" charset="0"/>
                <a:buNone/>
              </a:pPr>
              <a:endParaRPr kumimoji="0" lang="en-US" sz="1000">
                <a:latin typeface="Arial" charset="0"/>
                <a:ea typeface="ＭＳ Ｐゴシック" pitchFamily="34" charset="-128"/>
              </a:endParaRPr>
            </a:p>
          </p:txBody>
        </p:sp>
        <p:sp>
          <p:nvSpPr>
            <p:cNvPr id="353306" name="Rectangle 4"/>
            <p:cNvSpPr>
              <a:spLocks noChangeArrowheads="1"/>
            </p:cNvSpPr>
            <p:nvPr/>
          </p:nvSpPr>
          <p:spPr bwMode="auto">
            <a:xfrm>
              <a:off x="3442" y="3580"/>
              <a:ext cx="1079" cy="404"/>
            </a:xfrm>
            <a:prstGeom prst="rect">
              <a:avLst/>
            </a:prstGeom>
            <a:noFill/>
            <a:ln w="9525">
              <a:solidFill>
                <a:schemeClr val="tx1"/>
              </a:solidFill>
              <a:round/>
              <a:headEnd/>
              <a:tailEnd/>
            </a:ln>
          </p:spPr>
          <p:txBody>
            <a:bodyPr lIns="90000" tIns="46800" rIns="90000" bIns="46800"/>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Age of Substantial Parallels</a:t>
              </a:r>
            </a:p>
          </p:txBody>
        </p:sp>
        <p:sp>
          <p:nvSpPr>
            <p:cNvPr id="353307" name="Rectangle 5"/>
            <p:cNvSpPr>
              <a:spLocks noChangeArrowheads="1"/>
            </p:cNvSpPr>
            <p:nvPr/>
          </p:nvSpPr>
          <p:spPr bwMode="auto">
            <a:xfrm>
              <a:off x="2361" y="3566"/>
              <a:ext cx="1081" cy="419"/>
            </a:xfrm>
            <a:prstGeom prst="rect">
              <a:avLst/>
            </a:prstGeom>
            <a:noFill/>
            <a:ln w="9525">
              <a:solidFill>
                <a:schemeClr val="tx1"/>
              </a:solidFill>
              <a:round/>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Age of Image Parallels</a:t>
              </a:r>
            </a:p>
          </p:txBody>
        </p:sp>
        <p:sp>
          <p:nvSpPr>
            <p:cNvPr id="353308" name="Rectangle 6"/>
            <p:cNvSpPr>
              <a:spLocks noChangeArrowheads="1"/>
            </p:cNvSpPr>
            <p:nvPr/>
          </p:nvSpPr>
          <p:spPr bwMode="auto">
            <a:xfrm>
              <a:off x="1282" y="3566"/>
              <a:ext cx="1079" cy="418"/>
            </a:xfrm>
            <a:prstGeom prst="rect">
              <a:avLst/>
            </a:prstGeom>
            <a:noFill/>
            <a:ln w="9525">
              <a:solidFill>
                <a:schemeClr val="tx1"/>
              </a:solidFill>
              <a:round/>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Age of Symbolic Parallels</a:t>
              </a:r>
            </a:p>
          </p:txBody>
        </p:sp>
        <p:sp>
          <p:nvSpPr>
            <p:cNvPr id="353309" name="Rectangle 7"/>
            <p:cNvSpPr>
              <a:spLocks noChangeArrowheads="1"/>
            </p:cNvSpPr>
            <p:nvPr/>
          </p:nvSpPr>
          <p:spPr bwMode="auto">
            <a:xfrm>
              <a:off x="202" y="3566"/>
              <a:ext cx="1080" cy="418"/>
            </a:xfrm>
            <a:prstGeom prst="rect">
              <a:avLst/>
            </a:prstGeom>
            <a:noFill/>
            <a:ln w="9525">
              <a:solidFill>
                <a:schemeClr val="tx1"/>
              </a:solid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⑥ With Reference to the Parallels in the Providence</a:t>
              </a:r>
            </a:p>
          </p:txBody>
        </p:sp>
        <p:sp>
          <p:nvSpPr>
            <p:cNvPr id="353310" name="Rectangle 8"/>
            <p:cNvSpPr>
              <a:spLocks noChangeArrowheads="1"/>
            </p:cNvSpPr>
            <p:nvPr/>
          </p:nvSpPr>
          <p:spPr bwMode="auto">
            <a:xfrm>
              <a:off x="4521" y="3130"/>
              <a:ext cx="1081" cy="436"/>
            </a:xfrm>
            <a:prstGeom prst="rect">
              <a:avLst/>
            </a:prstGeom>
            <a:noFill/>
            <a:ln w="9525">
              <a:solidFill>
                <a:schemeClr val="tx1"/>
              </a:solidFill>
              <a:round/>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Age of the Providence Based on the Believers’ Responsibility</a:t>
              </a:r>
            </a:p>
          </p:txBody>
        </p:sp>
        <p:sp>
          <p:nvSpPr>
            <p:cNvPr id="353311" name="Rectangle 9"/>
            <p:cNvSpPr>
              <a:spLocks noChangeArrowheads="1"/>
            </p:cNvSpPr>
            <p:nvPr/>
          </p:nvSpPr>
          <p:spPr bwMode="auto">
            <a:xfrm>
              <a:off x="3442" y="3130"/>
              <a:ext cx="1079" cy="441"/>
            </a:xfrm>
            <a:prstGeom prst="rect">
              <a:avLst/>
            </a:prstGeom>
            <a:noFill/>
            <a:ln w="9525">
              <a:solidFill>
                <a:schemeClr val="tx1"/>
              </a:solidFill>
              <a:round/>
              <a:headEnd/>
              <a:tailEnd/>
            </a:ln>
          </p:spPr>
          <p:txBody>
            <a:bodyPr lIns="90000" tIns="46800" rIns="90000" bIns="46800"/>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Age of the Providence Based on Jesus’ and the Holy Spirit’s Responsibility</a:t>
              </a:r>
            </a:p>
          </p:txBody>
        </p:sp>
        <p:sp>
          <p:nvSpPr>
            <p:cNvPr id="353312" name="Rectangle 10"/>
            <p:cNvSpPr>
              <a:spLocks noChangeArrowheads="1"/>
            </p:cNvSpPr>
            <p:nvPr/>
          </p:nvSpPr>
          <p:spPr bwMode="auto">
            <a:xfrm>
              <a:off x="2361" y="3130"/>
              <a:ext cx="1081" cy="449"/>
            </a:xfrm>
            <a:prstGeom prst="rect">
              <a:avLst/>
            </a:prstGeom>
            <a:noFill/>
            <a:ln w="9525">
              <a:noFill/>
              <a:miter lim="800000"/>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Age of the Providence based on God’s Responsibility</a:t>
              </a:r>
            </a:p>
          </p:txBody>
        </p:sp>
        <p:sp>
          <p:nvSpPr>
            <p:cNvPr id="353313" name="Rectangle 11"/>
            <p:cNvSpPr>
              <a:spLocks noChangeArrowheads="1"/>
            </p:cNvSpPr>
            <p:nvPr/>
          </p:nvSpPr>
          <p:spPr bwMode="auto">
            <a:xfrm>
              <a:off x="1282" y="3158"/>
              <a:ext cx="1079" cy="413"/>
            </a:xfrm>
            <a:prstGeom prst="rect">
              <a:avLst/>
            </a:prstGeom>
            <a:noFill/>
            <a:ln w="9525">
              <a:noFill/>
              <a:miter lim="800000"/>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Age of the Providence to Lay the Foundation for God’s Responsibility</a:t>
              </a:r>
            </a:p>
          </p:txBody>
        </p:sp>
        <p:sp>
          <p:nvSpPr>
            <p:cNvPr id="353314" name="Rectangle 12"/>
            <p:cNvSpPr>
              <a:spLocks noChangeArrowheads="1"/>
            </p:cNvSpPr>
            <p:nvPr/>
          </p:nvSpPr>
          <p:spPr bwMode="auto">
            <a:xfrm>
              <a:off x="202" y="3158"/>
              <a:ext cx="1080" cy="413"/>
            </a:xfrm>
            <a:prstGeom prst="rect">
              <a:avLst/>
            </a:prstGeom>
            <a:noFill/>
            <a:ln w="9525">
              <a:noFill/>
              <a:miter lim="800000"/>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⑤ With Reference to Responsibility</a:t>
              </a:r>
            </a:p>
          </p:txBody>
        </p:sp>
        <p:sp>
          <p:nvSpPr>
            <p:cNvPr id="353315" name="Rectangle 13"/>
            <p:cNvSpPr>
              <a:spLocks noChangeArrowheads="1"/>
            </p:cNvSpPr>
            <p:nvPr/>
          </p:nvSpPr>
          <p:spPr bwMode="auto">
            <a:xfrm>
              <a:off x="4521" y="2673"/>
              <a:ext cx="1080" cy="449"/>
            </a:xfrm>
            <a:prstGeom prst="rect">
              <a:avLst/>
            </a:prstGeom>
            <a:noFill/>
            <a:ln w="9525">
              <a:solidFill>
                <a:schemeClr val="tx1"/>
              </a:solidFill>
              <a:round/>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Age of the Providence to Complete the Cosmic Foundation to Receive the Messiah</a:t>
              </a:r>
            </a:p>
          </p:txBody>
        </p:sp>
        <p:sp>
          <p:nvSpPr>
            <p:cNvPr id="353316" name="Rectangle 14"/>
            <p:cNvSpPr>
              <a:spLocks noChangeArrowheads="1"/>
            </p:cNvSpPr>
            <p:nvPr/>
          </p:nvSpPr>
          <p:spPr bwMode="auto">
            <a:xfrm>
              <a:off x="3442" y="2673"/>
              <a:ext cx="1079" cy="449"/>
            </a:xfrm>
            <a:prstGeom prst="rect">
              <a:avLst/>
            </a:prstGeom>
            <a:noFill/>
            <a:ln w="9525">
              <a:solidFill>
                <a:schemeClr val="tx1"/>
              </a:solidFill>
              <a:round/>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Age of the Providence to Lay the Worldwide Foundation to Receive the Messiah</a:t>
              </a:r>
            </a:p>
          </p:txBody>
        </p:sp>
        <p:sp>
          <p:nvSpPr>
            <p:cNvPr id="353317" name="Rectangle 15"/>
            <p:cNvSpPr>
              <a:spLocks noChangeArrowheads="1"/>
            </p:cNvSpPr>
            <p:nvPr/>
          </p:nvSpPr>
          <p:spPr bwMode="auto">
            <a:xfrm>
              <a:off x="2361" y="2673"/>
              <a:ext cx="1081" cy="457"/>
            </a:xfrm>
            <a:prstGeom prst="rect">
              <a:avLst/>
            </a:prstGeom>
            <a:noFill/>
            <a:ln w="9525">
              <a:solidFill>
                <a:schemeClr val="tx1"/>
              </a:solidFill>
              <a:round/>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Age of the Providence to Lay the National Foundation to Receive the Messiah</a:t>
              </a:r>
            </a:p>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000">
                <a:latin typeface="Arial" charset="0"/>
                <a:ea typeface="ＭＳ Ｐゴシック" pitchFamily="34" charset="-128"/>
              </a:endParaRPr>
            </a:p>
          </p:txBody>
        </p:sp>
        <p:sp>
          <p:nvSpPr>
            <p:cNvPr id="353318" name="Rectangle 16"/>
            <p:cNvSpPr>
              <a:spLocks noChangeArrowheads="1"/>
            </p:cNvSpPr>
            <p:nvPr/>
          </p:nvSpPr>
          <p:spPr bwMode="auto">
            <a:xfrm>
              <a:off x="1282" y="2673"/>
              <a:ext cx="1079" cy="449"/>
            </a:xfrm>
            <a:prstGeom prst="rect">
              <a:avLst/>
            </a:prstGeom>
            <a:noFill/>
            <a:ln w="9525">
              <a:solidFill>
                <a:schemeClr val="tx1"/>
              </a:solidFill>
              <a:round/>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Age of the Providence to Lay the Family Foundation to Receive the Messiah</a:t>
              </a:r>
            </a:p>
          </p:txBody>
        </p:sp>
        <p:sp>
          <p:nvSpPr>
            <p:cNvPr id="353319" name="Rectangle 17"/>
            <p:cNvSpPr>
              <a:spLocks noChangeArrowheads="1"/>
            </p:cNvSpPr>
            <p:nvPr/>
          </p:nvSpPr>
          <p:spPr bwMode="auto">
            <a:xfrm>
              <a:off x="202" y="2673"/>
              <a:ext cx="1080" cy="449"/>
            </a:xfrm>
            <a:prstGeom prst="rect">
              <a:avLst/>
            </a:prstGeom>
            <a:noFill/>
            <a:ln w="9525">
              <a:solidFill>
                <a:schemeClr val="tx1"/>
              </a:solid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④ With Reference to the Expanding Scope of the Foundation to Receive the Messiah</a:t>
              </a:r>
            </a:p>
          </p:txBody>
        </p:sp>
        <p:sp>
          <p:nvSpPr>
            <p:cNvPr id="353320" name="Rectangle 18"/>
            <p:cNvSpPr>
              <a:spLocks noChangeArrowheads="1"/>
            </p:cNvSpPr>
            <p:nvPr/>
          </p:nvSpPr>
          <p:spPr bwMode="auto">
            <a:xfrm>
              <a:off x="4521" y="2260"/>
              <a:ext cx="1080" cy="413"/>
            </a:xfrm>
            <a:prstGeom prst="rect">
              <a:avLst/>
            </a:prstGeom>
            <a:noFill/>
            <a:ln w="9525">
              <a:solidFill>
                <a:schemeClr val="tx1"/>
              </a:solidFill>
              <a:round/>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Age for Completing the Providence of Restoration</a:t>
              </a:r>
            </a:p>
          </p:txBody>
        </p:sp>
        <p:sp>
          <p:nvSpPr>
            <p:cNvPr id="353321" name="Rectangle 19"/>
            <p:cNvSpPr>
              <a:spLocks noChangeArrowheads="1"/>
            </p:cNvSpPr>
            <p:nvPr/>
          </p:nvSpPr>
          <p:spPr bwMode="auto">
            <a:xfrm>
              <a:off x="3442" y="2260"/>
              <a:ext cx="1079" cy="413"/>
            </a:xfrm>
            <a:prstGeom prst="rect">
              <a:avLst/>
            </a:prstGeom>
            <a:noFill/>
            <a:ln w="9525">
              <a:solidFill>
                <a:schemeClr val="tx1"/>
              </a:solidFill>
              <a:round/>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Age of the Prolongation of the Providence of Restoration</a:t>
              </a:r>
            </a:p>
          </p:txBody>
        </p:sp>
        <p:sp>
          <p:nvSpPr>
            <p:cNvPr id="353322" name="Rectangle 20"/>
            <p:cNvSpPr>
              <a:spLocks noChangeArrowheads="1"/>
            </p:cNvSpPr>
            <p:nvPr/>
          </p:nvSpPr>
          <p:spPr bwMode="auto">
            <a:xfrm>
              <a:off x="2361" y="2260"/>
              <a:ext cx="1081" cy="413"/>
            </a:xfrm>
            <a:prstGeom prst="rect">
              <a:avLst/>
            </a:prstGeom>
            <a:noFill/>
            <a:ln w="9525">
              <a:solidFill>
                <a:schemeClr val="tx1"/>
              </a:solidFill>
              <a:round/>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Age of the Providence of Restoration</a:t>
              </a:r>
            </a:p>
          </p:txBody>
        </p:sp>
        <p:sp>
          <p:nvSpPr>
            <p:cNvPr id="353323" name="Rectangle 21"/>
            <p:cNvSpPr>
              <a:spLocks noChangeArrowheads="1"/>
            </p:cNvSpPr>
            <p:nvPr/>
          </p:nvSpPr>
          <p:spPr bwMode="auto">
            <a:xfrm>
              <a:off x="1282" y="2260"/>
              <a:ext cx="1079" cy="413"/>
            </a:xfrm>
            <a:prstGeom prst="rect">
              <a:avLst/>
            </a:prstGeom>
            <a:noFill/>
            <a:ln w="9525">
              <a:solidFill>
                <a:schemeClr val="tx1"/>
              </a:solidFill>
              <a:round/>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Age of the Providence to Lay the Foundation for Restoration</a:t>
              </a:r>
            </a:p>
          </p:txBody>
        </p:sp>
        <p:sp>
          <p:nvSpPr>
            <p:cNvPr id="353324" name="Rectangle 22"/>
            <p:cNvSpPr>
              <a:spLocks noChangeArrowheads="1"/>
            </p:cNvSpPr>
            <p:nvPr/>
          </p:nvSpPr>
          <p:spPr bwMode="auto">
            <a:xfrm>
              <a:off x="202" y="2260"/>
              <a:ext cx="1080" cy="413"/>
            </a:xfrm>
            <a:prstGeom prst="rect">
              <a:avLst/>
            </a:prstGeom>
            <a:noFill/>
            <a:ln w="9525">
              <a:solidFill>
                <a:schemeClr val="tx1"/>
              </a:solid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③ Providence to Restore through Indemnity the Lost Periods of Faith</a:t>
              </a:r>
            </a:p>
          </p:txBody>
        </p:sp>
        <p:sp>
          <p:nvSpPr>
            <p:cNvPr id="353325" name="Rectangle 23"/>
            <p:cNvSpPr>
              <a:spLocks noChangeArrowheads="1"/>
            </p:cNvSpPr>
            <p:nvPr/>
          </p:nvSpPr>
          <p:spPr bwMode="auto">
            <a:xfrm>
              <a:off x="4521" y="1847"/>
              <a:ext cx="1080" cy="413"/>
            </a:xfrm>
            <a:prstGeom prst="rect">
              <a:avLst/>
            </a:prstGeom>
            <a:noFill/>
            <a:ln w="9525">
              <a:solidFill>
                <a:schemeClr val="tx1"/>
              </a:solidFill>
              <a:round/>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Age of the Providence of Completion-Stage Resurrection</a:t>
              </a:r>
            </a:p>
          </p:txBody>
        </p:sp>
        <p:sp>
          <p:nvSpPr>
            <p:cNvPr id="353326" name="Rectangle 24"/>
            <p:cNvSpPr>
              <a:spLocks noChangeArrowheads="1"/>
            </p:cNvSpPr>
            <p:nvPr/>
          </p:nvSpPr>
          <p:spPr bwMode="auto">
            <a:xfrm>
              <a:off x="3442" y="1847"/>
              <a:ext cx="1079" cy="413"/>
            </a:xfrm>
            <a:prstGeom prst="rect">
              <a:avLst/>
            </a:prstGeom>
            <a:noFill/>
            <a:ln w="9525">
              <a:solidFill>
                <a:schemeClr val="tx1"/>
              </a:solidFill>
              <a:round/>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Age of the Providence of Growth-Stage Resurrection</a:t>
              </a:r>
            </a:p>
          </p:txBody>
        </p:sp>
        <p:sp>
          <p:nvSpPr>
            <p:cNvPr id="353327" name="Rectangle 25"/>
            <p:cNvSpPr>
              <a:spLocks noChangeArrowheads="1"/>
            </p:cNvSpPr>
            <p:nvPr/>
          </p:nvSpPr>
          <p:spPr bwMode="auto">
            <a:xfrm>
              <a:off x="2361" y="1847"/>
              <a:ext cx="1081" cy="413"/>
            </a:xfrm>
            <a:prstGeom prst="rect">
              <a:avLst/>
            </a:prstGeom>
            <a:noFill/>
            <a:ln w="9525">
              <a:solidFill>
                <a:schemeClr val="tx1"/>
              </a:solidFill>
              <a:round/>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Age of the Providence of Formation-Stage Resurrection</a:t>
              </a:r>
            </a:p>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000">
                <a:latin typeface="Arial" charset="0"/>
                <a:ea typeface="ＭＳ Ｐゴシック" pitchFamily="34" charset="-128"/>
              </a:endParaRPr>
            </a:p>
          </p:txBody>
        </p:sp>
        <p:sp>
          <p:nvSpPr>
            <p:cNvPr id="353328" name="Rectangle 26"/>
            <p:cNvSpPr>
              <a:spLocks noChangeArrowheads="1"/>
            </p:cNvSpPr>
            <p:nvPr/>
          </p:nvSpPr>
          <p:spPr bwMode="auto">
            <a:xfrm>
              <a:off x="1282" y="1847"/>
              <a:ext cx="1079" cy="413"/>
            </a:xfrm>
            <a:prstGeom prst="rect">
              <a:avLst/>
            </a:prstGeom>
            <a:noFill/>
            <a:ln w="9525">
              <a:solidFill>
                <a:schemeClr val="tx1"/>
              </a:solidFill>
              <a:round/>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Age of the Providence to Lay the Foundation for Resurrection</a:t>
              </a:r>
            </a:p>
          </p:txBody>
        </p:sp>
        <p:sp>
          <p:nvSpPr>
            <p:cNvPr id="353329" name="Rectangle 27"/>
            <p:cNvSpPr>
              <a:spLocks noChangeArrowheads="1"/>
            </p:cNvSpPr>
            <p:nvPr/>
          </p:nvSpPr>
          <p:spPr bwMode="auto">
            <a:xfrm>
              <a:off x="202" y="1847"/>
              <a:ext cx="1080" cy="413"/>
            </a:xfrm>
            <a:prstGeom prst="rect">
              <a:avLst/>
            </a:prstGeom>
            <a:noFill/>
            <a:ln w="9525">
              <a:solidFill>
                <a:schemeClr val="tx1"/>
              </a:solid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② With Reference to God’s Work of Resurrection</a:t>
              </a:r>
            </a:p>
          </p:txBody>
        </p:sp>
        <p:sp>
          <p:nvSpPr>
            <p:cNvPr id="353330" name="Rectangle 28"/>
            <p:cNvSpPr>
              <a:spLocks noChangeArrowheads="1"/>
            </p:cNvSpPr>
            <p:nvPr/>
          </p:nvSpPr>
          <p:spPr bwMode="auto">
            <a:xfrm>
              <a:off x="4521" y="1434"/>
              <a:ext cx="1080" cy="413"/>
            </a:xfrm>
            <a:prstGeom prst="rect">
              <a:avLst/>
            </a:prstGeom>
            <a:noFill/>
            <a:ln w="9525">
              <a:solidFill>
                <a:schemeClr val="tx1"/>
              </a:solidFill>
              <a:round/>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Completed Testament Age (Completion)</a:t>
              </a:r>
            </a:p>
          </p:txBody>
        </p:sp>
        <p:sp>
          <p:nvSpPr>
            <p:cNvPr id="353331" name="Rectangle 29"/>
            <p:cNvSpPr>
              <a:spLocks noChangeArrowheads="1"/>
            </p:cNvSpPr>
            <p:nvPr/>
          </p:nvSpPr>
          <p:spPr bwMode="auto">
            <a:xfrm>
              <a:off x="3442" y="1434"/>
              <a:ext cx="1079" cy="413"/>
            </a:xfrm>
            <a:prstGeom prst="rect">
              <a:avLst/>
            </a:prstGeom>
            <a:noFill/>
            <a:ln w="9525">
              <a:solidFill>
                <a:schemeClr val="tx1"/>
              </a:solidFill>
              <a:round/>
              <a:headEnd/>
              <a:tailEnd/>
            </a:ln>
          </p:spPr>
          <p:txBody>
            <a:bodyPr lIns="90000" tIns="46800" rIns="90000" bIns="46800"/>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New Testament Age (Growth)</a:t>
              </a:r>
            </a:p>
          </p:txBody>
        </p:sp>
        <p:sp>
          <p:nvSpPr>
            <p:cNvPr id="353332" name="Rectangle 30"/>
            <p:cNvSpPr>
              <a:spLocks noChangeArrowheads="1"/>
            </p:cNvSpPr>
            <p:nvPr/>
          </p:nvSpPr>
          <p:spPr bwMode="auto">
            <a:xfrm>
              <a:off x="2361" y="1434"/>
              <a:ext cx="1081" cy="413"/>
            </a:xfrm>
            <a:prstGeom prst="rect">
              <a:avLst/>
            </a:prstGeom>
            <a:noFill/>
            <a:ln w="9525">
              <a:solidFill>
                <a:schemeClr val="tx1"/>
              </a:solidFill>
              <a:round/>
              <a:headEnd/>
              <a:tailEnd/>
            </a:ln>
          </p:spPr>
          <p:txBody>
            <a:bodyPr lIns="90000" tIns="46800" rIns="90000" bIns="46800"/>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Old Testament Age (Formation)</a:t>
              </a:r>
            </a:p>
          </p:txBody>
        </p:sp>
        <p:sp>
          <p:nvSpPr>
            <p:cNvPr id="353333" name="Rectangle 31"/>
            <p:cNvSpPr>
              <a:spLocks noChangeArrowheads="1"/>
            </p:cNvSpPr>
            <p:nvPr/>
          </p:nvSpPr>
          <p:spPr bwMode="auto">
            <a:xfrm>
              <a:off x="1282" y="1434"/>
              <a:ext cx="1079" cy="413"/>
            </a:xfrm>
            <a:prstGeom prst="rect">
              <a:avLst/>
            </a:prstGeom>
            <a:noFill/>
            <a:ln w="9525">
              <a:solidFill>
                <a:schemeClr val="tx1"/>
              </a:solidFill>
              <a:round/>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Age of the Providence to lay the Foundation for the Word</a:t>
              </a:r>
            </a:p>
          </p:txBody>
        </p:sp>
        <p:sp>
          <p:nvSpPr>
            <p:cNvPr id="353334" name="Rectangle 32"/>
            <p:cNvSpPr>
              <a:spLocks noChangeArrowheads="1"/>
            </p:cNvSpPr>
            <p:nvPr/>
          </p:nvSpPr>
          <p:spPr bwMode="auto">
            <a:xfrm>
              <a:off x="202" y="1434"/>
              <a:ext cx="1080" cy="413"/>
            </a:xfrm>
            <a:prstGeom prst="rect">
              <a:avLst/>
            </a:prstGeom>
            <a:noFill/>
            <a:ln w="9525">
              <a:solidFill>
                <a:schemeClr val="tx1"/>
              </a:solid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① With Reference to God’s Word</a:t>
              </a:r>
            </a:p>
          </p:txBody>
        </p:sp>
        <p:sp>
          <p:nvSpPr>
            <p:cNvPr id="353335" name="Line 33"/>
            <p:cNvSpPr>
              <a:spLocks noChangeShapeType="1"/>
            </p:cNvSpPr>
            <p:nvPr/>
          </p:nvSpPr>
          <p:spPr bwMode="auto">
            <a:xfrm>
              <a:off x="202" y="1434"/>
              <a:ext cx="5399" cy="1"/>
            </a:xfrm>
            <a:prstGeom prst="line">
              <a:avLst/>
            </a:prstGeom>
            <a:noFill/>
            <a:ln w="28440">
              <a:solidFill>
                <a:schemeClr val="tx1"/>
              </a:solidFill>
              <a:miter lim="800000"/>
              <a:headEnd/>
              <a:tailEnd/>
            </a:ln>
          </p:spPr>
          <p:txBody>
            <a:bodyPr/>
            <a:lstStyle/>
            <a:p>
              <a:endParaRPr lang="en-US"/>
            </a:p>
          </p:txBody>
        </p:sp>
        <p:sp>
          <p:nvSpPr>
            <p:cNvPr id="353336" name="Line 34"/>
            <p:cNvSpPr>
              <a:spLocks noChangeShapeType="1"/>
            </p:cNvSpPr>
            <p:nvPr/>
          </p:nvSpPr>
          <p:spPr bwMode="auto">
            <a:xfrm>
              <a:off x="202" y="1847"/>
              <a:ext cx="5399" cy="1"/>
            </a:xfrm>
            <a:prstGeom prst="line">
              <a:avLst/>
            </a:prstGeom>
            <a:noFill/>
            <a:ln w="12600">
              <a:solidFill>
                <a:schemeClr val="tx1"/>
              </a:solidFill>
              <a:miter lim="800000"/>
              <a:headEnd/>
              <a:tailEnd/>
            </a:ln>
          </p:spPr>
          <p:txBody>
            <a:bodyPr/>
            <a:lstStyle/>
            <a:p>
              <a:endParaRPr lang="en-US"/>
            </a:p>
          </p:txBody>
        </p:sp>
        <p:sp>
          <p:nvSpPr>
            <p:cNvPr id="353337" name="Line 35"/>
            <p:cNvSpPr>
              <a:spLocks noChangeShapeType="1"/>
            </p:cNvSpPr>
            <p:nvPr/>
          </p:nvSpPr>
          <p:spPr bwMode="auto">
            <a:xfrm>
              <a:off x="202" y="2260"/>
              <a:ext cx="5399" cy="1"/>
            </a:xfrm>
            <a:prstGeom prst="line">
              <a:avLst/>
            </a:prstGeom>
            <a:noFill/>
            <a:ln w="12600">
              <a:solidFill>
                <a:schemeClr val="tx1"/>
              </a:solidFill>
              <a:miter lim="800000"/>
              <a:headEnd/>
              <a:tailEnd/>
            </a:ln>
          </p:spPr>
          <p:txBody>
            <a:bodyPr/>
            <a:lstStyle/>
            <a:p>
              <a:endParaRPr lang="en-US"/>
            </a:p>
          </p:txBody>
        </p:sp>
        <p:sp>
          <p:nvSpPr>
            <p:cNvPr id="353338" name="Line 36"/>
            <p:cNvSpPr>
              <a:spLocks noChangeShapeType="1"/>
            </p:cNvSpPr>
            <p:nvPr/>
          </p:nvSpPr>
          <p:spPr bwMode="auto">
            <a:xfrm>
              <a:off x="202" y="2673"/>
              <a:ext cx="5399" cy="1"/>
            </a:xfrm>
            <a:prstGeom prst="line">
              <a:avLst/>
            </a:prstGeom>
            <a:noFill/>
            <a:ln w="12600">
              <a:solidFill>
                <a:schemeClr val="tx1"/>
              </a:solidFill>
              <a:miter lim="800000"/>
              <a:headEnd/>
              <a:tailEnd/>
            </a:ln>
          </p:spPr>
          <p:txBody>
            <a:bodyPr/>
            <a:lstStyle/>
            <a:p>
              <a:endParaRPr lang="en-US"/>
            </a:p>
          </p:txBody>
        </p:sp>
        <p:sp>
          <p:nvSpPr>
            <p:cNvPr id="353339" name="Line 37"/>
            <p:cNvSpPr>
              <a:spLocks noChangeShapeType="1"/>
            </p:cNvSpPr>
            <p:nvPr/>
          </p:nvSpPr>
          <p:spPr bwMode="auto">
            <a:xfrm>
              <a:off x="202" y="3148"/>
              <a:ext cx="5399" cy="1"/>
            </a:xfrm>
            <a:prstGeom prst="line">
              <a:avLst/>
            </a:prstGeom>
            <a:noFill/>
            <a:ln w="9525">
              <a:noFill/>
              <a:round/>
              <a:headEnd/>
              <a:tailEnd/>
            </a:ln>
          </p:spPr>
          <p:txBody>
            <a:bodyPr/>
            <a:lstStyle/>
            <a:p>
              <a:endParaRPr lang="en-US"/>
            </a:p>
          </p:txBody>
        </p:sp>
        <p:sp>
          <p:nvSpPr>
            <p:cNvPr id="353340" name="Line 38"/>
            <p:cNvSpPr>
              <a:spLocks noChangeShapeType="1"/>
            </p:cNvSpPr>
            <p:nvPr/>
          </p:nvSpPr>
          <p:spPr bwMode="auto">
            <a:xfrm>
              <a:off x="202" y="3566"/>
              <a:ext cx="5399" cy="1"/>
            </a:xfrm>
            <a:prstGeom prst="line">
              <a:avLst/>
            </a:prstGeom>
            <a:noFill/>
            <a:ln w="12600">
              <a:solidFill>
                <a:schemeClr val="tx1"/>
              </a:solidFill>
              <a:miter lim="800000"/>
              <a:headEnd/>
              <a:tailEnd/>
            </a:ln>
          </p:spPr>
          <p:txBody>
            <a:bodyPr/>
            <a:lstStyle/>
            <a:p>
              <a:endParaRPr lang="en-US"/>
            </a:p>
          </p:txBody>
        </p:sp>
        <p:sp>
          <p:nvSpPr>
            <p:cNvPr id="353341" name="Line 39"/>
            <p:cNvSpPr>
              <a:spLocks noChangeShapeType="1"/>
            </p:cNvSpPr>
            <p:nvPr/>
          </p:nvSpPr>
          <p:spPr bwMode="auto">
            <a:xfrm>
              <a:off x="202" y="3984"/>
              <a:ext cx="5399" cy="1"/>
            </a:xfrm>
            <a:prstGeom prst="line">
              <a:avLst/>
            </a:prstGeom>
            <a:noFill/>
            <a:ln w="28440">
              <a:solidFill>
                <a:schemeClr val="tx1"/>
              </a:solidFill>
              <a:miter lim="800000"/>
              <a:headEnd/>
              <a:tailEnd/>
            </a:ln>
          </p:spPr>
          <p:txBody>
            <a:bodyPr/>
            <a:lstStyle/>
            <a:p>
              <a:endParaRPr lang="en-US"/>
            </a:p>
          </p:txBody>
        </p:sp>
        <p:sp>
          <p:nvSpPr>
            <p:cNvPr id="353342" name="Line 40"/>
            <p:cNvSpPr>
              <a:spLocks noChangeShapeType="1"/>
            </p:cNvSpPr>
            <p:nvPr/>
          </p:nvSpPr>
          <p:spPr bwMode="auto">
            <a:xfrm>
              <a:off x="202" y="1434"/>
              <a:ext cx="1" cy="2550"/>
            </a:xfrm>
            <a:prstGeom prst="line">
              <a:avLst/>
            </a:prstGeom>
            <a:noFill/>
            <a:ln w="28440">
              <a:solidFill>
                <a:schemeClr val="tx1"/>
              </a:solidFill>
              <a:miter lim="800000"/>
              <a:headEnd/>
              <a:tailEnd/>
            </a:ln>
          </p:spPr>
          <p:txBody>
            <a:bodyPr/>
            <a:lstStyle/>
            <a:p>
              <a:endParaRPr lang="en-US"/>
            </a:p>
          </p:txBody>
        </p:sp>
        <p:sp>
          <p:nvSpPr>
            <p:cNvPr id="353343" name="Line 41"/>
            <p:cNvSpPr>
              <a:spLocks noChangeShapeType="1"/>
            </p:cNvSpPr>
            <p:nvPr/>
          </p:nvSpPr>
          <p:spPr bwMode="auto">
            <a:xfrm>
              <a:off x="1282" y="1434"/>
              <a:ext cx="1" cy="2550"/>
            </a:xfrm>
            <a:prstGeom prst="line">
              <a:avLst/>
            </a:prstGeom>
            <a:noFill/>
            <a:ln w="28440">
              <a:solidFill>
                <a:schemeClr val="tx1"/>
              </a:solidFill>
              <a:miter lim="800000"/>
              <a:headEnd/>
              <a:tailEnd/>
            </a:ln>
          </p:spPr>
          <p:txBody>
            <a:bodyPr/>
            <a:lstStyle/>
            <a:p>
              <a:endParaRPr lang="en-US"/>
            </a:p>
          </p:txBody>
        </p:sp>
        <p:sp>
          <p:nvSpPr>
            <p:cNvPr id="353344" name="Line 42"/>
            <p:cNvSpPr>
              <a:spLocks noChangeShapeType="1"/>
            </p:cNvSpPr>
            <p:nvPr/>
          </p:nvSpPr>
          <p:spPr bwMode="auto">
            <a:xfrm>
              <a:off x="2361" y="1434"/>
              <a:ext cx="1" cy="2550"/>
            </a:xfrm>
            <a:prstGeom prst="line">
              <a:avLst/>
            </a:prstGeom>
            <a:noFill/>
            <a:ln w="12600">
              <a:solidFill>
                <a:schemeClr val="tx1"/>
              </a:solidFill>
              <a:miter lim="800000"/>
              <a:headEnd/>
              <a:tailEnd/>
            </a:ln>
          </p:spPr>
          <p:txBody>
            <a:bodyPr/>
            <a:lstStyle/>
            <a:p>
              <a:endParaRPr lang="en-US"/>
            </a:p>
          </p:txBody>
        </p:sp>
        <p:sp>
          <p:nvSpPr>
            <p:cNvPr id="353345" name="Line 43"/>
            <p:cNvSpPr>
              <a:spLocks noChangeShapeType="1"/>
            </p:cNvSpPr>
            <p:nvPr/>
          </p:nvSpPr>
          <p:spPr bwMode="auto">
            <a:xfrm>
              <a:off x="3442" y="1434"/>
              <a:ext cx="1" cy="2550"/>
            </a:xfrm>
            <a:prstGeom prst="line">
              <a:avLst/>
            </a:prstGeom>
            <a:noFill/>
            <a:ln w="12600">
              <a:solidFill>
                <a:schemeClr val="tx1"/>
              </a:solidFill>
              <a:miter lim="800000"/>
              <a:headEnd/>
              <a:tailEnd/>
            </a:ln>
          </p:spPr>
          <p:txBody>
            <a:bodyPr/>
            <a:lstStyle/>
            <a:p>
              <a:endParaRPr lang="en-US"/>
            </a:p>
          </p:txBody>
        </p:sp>
        <p:sp>
          <p:nvSpPr>
            <p:cNvPr id="353346" name="Line 44"/>
            <p:cNvSpPr>
              <a:spLocks noChangeShapeType="1"/>
            </p:cNvSpPr>
            <p:nvPr/>
          </p:nvSpPr>
          <p:spPr bwMode="auto">
            <a:xfrm>
              <a:off x="4521" y="1434"/>
              <a:ext cx="1" cy="2550"/>
            </a:xfrm>
            <a:prstGeom prst="line">
              <a:avLst/>
            </a:prstGeom>
            <a:noFill/>
            <a:ln w="12600">
              <a:solidFill>
                <a:schemeClr val="tx1"/>
              </a:solidFill>
              <a:miter lim="800000"/>
              <a:headEnd/>
              <a:tailEnd/>
            </a:ln>
          </p:spPr>
          <p:txBody>
            <a:bodyPr/>
            <a:lstStyle/>
            <a:p>
              <a:endParaRPr lang="en-US"/>
            </a:p>
          </p:txBody>
        </p:sp>
        <p:sp>
          <p:nvSpPr>
            <p:cNvPr id="353347" name="Line 45"/>
            <p:cNvSpPr>
              <a:spLocks noChangeShapeType="1"/>
            </p:cNvSpPr>
            <p:nvPr/>
          </p:nvSpPr>
          <p:spPr bwMode="auto">
            <a:xfrm>
              <a:off x="5601" y="1434"/>
              <a:ext cx="1" cy="2550"/>
            </a:xfrm>
            <a:prstGeom prst="line">
              <a:avLst/>
            </a:prstGeom>
            <a:noFill/>
            <a:ln w="28440">
              <a:solidFill>
                <a:schemeClr val="tx1"/>
              </a:solidFill>
              <a:miter lim="800000"/>
              <a:headEnd/>
              <a:tailEnd/>
            </a:ln>
          </p:spPr>
          <p:txBody>
            <a:bodyPr/>
            <a:lstStyle/>
            <a:p>
              <a:endParaRPr lang="en-US"/>
            </a:p>
          </p:txBody>
        </p:sp>
      </p:grpSp>
      <p:sp>
        <p:nvSpPr>
          <p:cNvPr id="353283" name="Line 46"/>
          <p:cNvSpPr>
            <a:spLocks noChangeShapeType="1"/>
          </p:cNvSpPr>
          <p:nvPr/>
        </p:nvSpPr>
        <p:spPr bwMode="auto">
          <a:xfrm>
            <a:off x="250825" y="1797050"/>
            <a:ext cx="8713788" cy="6350"/>
          </a:xfrm>
          <a:prstGeom prst="line">
            <a:avLst/>
          </a:prstGeom>
          <a:noFill/>
          <a:ln w="19080">
            <a:solidFill>
              <a:srgbClr val="FF9900"/>
            </a:solidFill>
            <a:miter lim="800000"/>
            <a:headEnd/>
            <a:tailEnd/>
          </a:ln>
        </p:spPr>
        <p:txBody>
          <a:bodyPr/>
          <a:lstStyle/>
          <a:p>
            <a:endParaRPr lang="en-US"/>
          </a:p>
        </p:txBody>
      </p:sp>
      <p:sp>
        <p:nvSpPr>
          <p:cNvPr id="353284" name="Line 47"/>
          <p:cNvSpPr>
            <a:spLocks noChangeShapeType="1"/>
          </p:cNvSpPr>
          <p:nvPr/>
        </p:nvSpPr>
        <p:spPr bwMode="auto">
          <a:xfrm>
            <a:off x="250825" y="1443038"/>
            <a:ext cx="8713788" cy="6350"/>
          </a:xfrm>
          <a:prstGeom prst="line">
            <a:avLst/>
          </a:prstGeom>
          <a:noFill/>
          <a:ln w="19080">
            <a:solidFill>
              <a:srgbClr val="FF9900"/>
            </a:solidFill>
            <a:miter lim="800000"/>
            <a:headEnd/>
            <a:tailEnd/>
          </a:ln>
        </p:spPr>
        <p:txBody>
          <a:bodyPr/>
          <a:lstStyle/>
          <a:p>
            <a:endParaRPr lang="en-US"/>
          </a:p>
        </p:txBody>
      </p:sp>
      <p:sp>
        <p:nvSpPr>
          <p:cNvPr id="353285" name="Line 48"/>
          <p:cNvSpPr>
            <a:spLocks noChangeShapeType="1"/>
          </p:cNvSpPr>
          <p:nvPr/>
        </p:nvSpPr>
        <p:spPr bwMode="auto">
          <a:xfrm>
            <a:off x="250825" y="1082675"/>
            <a:ext cx="8713788" cy="6350"/>
          </a:xfrm>
          <a:prstGeom prst="line">
            <a:avLst/>
          </a:prstGeom>
          <a:noFill/>
          <a:ln w="19080">
            <a:solidFill>
              <a:srgbClr val="FF9900"/>
            </a:solidFill>
            <a:miter lim="800000"/>
            <a:headEnd/>
            <a:tailEnd/>
          </a:ln>
        </p:spPr>
        <p:txBody>
          <a:bodyPr/>
          <a:lstStyle/>
          <a:p>
            <a:endParaRPr lang="en-US"/>
          </a:p>
        </p:txBody>
      </p:sp>
      <p:sp>
        <p:nvSpPr>
          <p:cNvPr id="353286" name="Line 49"/>
          <p:cNvSpPr>
            <a:spLocks noChangeShapeType="1"/>
          </p:cNvSpPr>
          <p:nvPr/>
        </p:nvSpPr>
        <p:spPr bwMode="auto">
          <a:xfrm>
            <a:off x="250825" y="723900"/>
            <a:ext cx="8713788" cy="6350"/>
          </a:xfrm>
          <a:prstGeom prst="line">
            <a:avLst/>
          </a:prstGeom>
          <a:noFill/>
          <a:ln w="19080">
            <a:solidFill>
              <a:srgbClr val="FF9900"/>
            </a:solidFill>
            <a:miter lim="800000"/>
            <a:headEnd/>
            <a:tailEnd/>
          </a:ln>
        </p:spPr>
        <p:txBody>
          <a:bodyPr/>
          <a:lstStyle/>
          <a:p>
            <a:endParaRPr lang="en-US"/>
          </a:p>
        </p:txBody>
      </p:sp>
      <p:sp>
        <p:nvSpPr>
          <p:cNvPr id="353287" name="Text Box 50"/>
          <p:cNvSpPr txBox="1">
            <a:spLocks noChangeArrowheads="1"/>
          </p:cNvSpPr>
          <p:nvPr/>
        </p:nvSpPr>
        <p:spPr bwMode="auto">
          <a:xfrm>
            <a:off x="269875" y="1476375"/>
            <a:ext cx="977900"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Formation</a:t>
            </a:r>
          </a:p>
        </p:txBody>
      </p:sp>
      <p:sp>
        <p:nvSpPr>
          <p:cNvPr id="353288" name="Text Box 51"/>
          <p:cNvSpPr txBox="1">
            <a:spLocks noChangeArrowheads="1"/>
          </p:cNvSpPr>
          <p:nvPr/>
        </p:nvSpPr>
        <p:spPr bwMode="auto">
          <a:xfrm>
            <a:off x="269875" y="1116013"/>
            <a:ext cx="752475"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Growth</a:t>
            </a:r>
          </a:p>
        </p:txBody>
      </p:sp>
      <p:sp>
        <p:nvSpPr>
          <p:cNvPr id="353289" name="Text Box 52"/>
          <p:cNvSpPr txBox="1">
            <a:spLocks noChangeArrowheads="1"/>
          </p:cNvSpPr>
          <p:nvPr/>
        </p:nvSpPr>
        <p:spPr bwMode="auto">
          <a:xfrm>
            <a:off x="198438" y="755650"/>
            <a:ext cx="1077912"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Completion</a:t>
            </a:r>
          </a:p>
        </p:txBody>
      </p:sp>
      <p:sp>
        <p:nvSpPr>
          <p:cNvPr id="353290" name="Oval 53"/>
          <p:cNvSpPr>
            <a:spLocks noChangeArrowheads="1"/>
          </p:cNvSpPr>
          <p:nvPr/>
        </p:nvSpPr>
        <p:spPr bwMode="auto">
          <a:xfrm>
            <a:off x="1042988" y="428625"/>
            <a:ext cx="758825" cy="295275"/>
          </a:xfrm>
          <a:prstGeom prst="ellipse">
            <a:avLst/>
          </a:prstGeom>
          <a:solidFill>
            <a:srgbClr val="63CAD8"/>
          </a:solidFill>
          <a:ln w="9360">
            <a:solidFill>
              <a:schemeClr val="tx1"/>
            </a:solidFill>
            <a:miter lim="800000"/>
            <a:headEnd/>
            <a:tailEnd/>
          </a:ln>
        </p:spPr>
        <p:txBody>
          <a:bodyPr wrap="none" lIns="90000" tIns="46800" rIns="90000" bIns="46800" anchor="ctr"/>
          <a:lstStyle/>
          <a:p>
            <a:pPr algn="ctr" defTabSz="449263">
              <a:lnSpc>
                <a:spcPts val="1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latin typeface="Arial" charset="0"/>
                <a:ea typeface="ＭＳ Ｐゴシック" pitchFamily="34" charset="-128"/>
              </a:rPr>
              <a:t>Perfected </a:t>
            </a:r>
          </a:p>
          <a:p>
            <a:pPr algn="ctr" defTabSz="449263">
              <a:lnSpc>
                <a:spcPts val="1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latin typeface="Arial" charset="0"/>
                <a:ea typeface="ＭＳ Ｐゴシック" pitchFamily="34" charset="-128"/>
              </a:rPr>
              <a:t>Person</a:t>
            </a:r>
          </a:p>
        </p:txBody>
      </p:sp>
      <p:sp>
        <p:nvSpPr>
          <p:cNvPr id="353291" name="Line 54"/>
          <p:cNvSpPr>
            <a:spLocks noChangeShapeType="1"/>
          </p:cNvSpPr>
          <p:nvPr/>
        </p:nvSpPr>
        <p:spPr bwMode="auto">
          <a:xfrm flipV="1">
            <a:off x="1403350" y="1076325"/>
            <a:ext cx="1588" cy="733425"/>
          </a:xfrm>
          <a:prstGeom prst="line">
            <a:avLst/>
          </a:prstGeom>
          <a:noFill/>
          <a:ln w="28440">
            <a:solidFill>
              <a:schemeClr val="tx1"/>
            </a:solidFill>
            <a:miter lim="800000"/>
            <a:headEnd/>
            <a:tailEnd type="triangle" w="med" len="med"/>
          </a:ln>
        </p:spPr>
        <p:txBody>
          <a:bodyPr/>
          <a:lstStyle/>
          <a:p>
            <a:endParaRPr lang="en-US"/>
          </a:p>
        </p:txBody>
      </p:sp>
      <p:sp>
        <p:nvSpPr>
          <p:cNvPr id="353292" name="Line 55"/>
          <p:cNvSpPr>
            <a:spLocks noChangeShapeType="1"/>
          </p:cNvSpPr>
          <p:nvPr/>
        </p:nvSpPr>
        <p:spPr bwMode="auto">
          <a:xfrm flipV="1">
            <a:off x="1403350" y="717550"/>
            <a:ext cx="1588" cy="371475"/>
          </a:xfrm>
          <a:prstGeom prst="line">
            <a:avLst/>
          </a:prstGeom>
          <a:noFill/>
          <a:ln w="28440">
            <a:solidFill>
              <a:schemeClr val="tx1"/>
            </a:solidFill>
            <a:prstDash val="sysDot"/>
            <a:miter lim="800000"/>
            <a:headEnd/>
            <a:tailEnd type="triangle" w="med" len="med"/>
          </a:ln>
        </p:spPr>
        <p:txBody>
          <a:bodyPr/>
          <a:lstStyle/>
          <a:p>
            <a:endParaRPr lang="en-US"/>
          </a:p>
        </p:txBody>
      </p:sp>
      <p:sp>
        <p:nvSpPr>
          <p:cNvPr id="353293" name="Oval 56"/>
          <p:cNvSpPr>
            <a:spLocks noChangeArrowheads="1"/>
          </p:cNvSpPr>
          <p:nvPr/>
        </p:nvSpPr>
        <p:spPr bwMode="auto">
          <a:xfrm>
            <a:off x="1560513" y="1938338"/>
            <a:ext cx="850900" cy="369887"/>
          </a:xfrm>
          <a:prstGeom prst="ellipse">
            <a:avLst/>
          </a:prstGeom>
          <a:solidFill>
            <a:srgbClr val="FF9900"/>
          </a:solidFill>
          <a:ln w="19050">
            <a:solidFill>
              <a:schemeClr val="tx1"/>
            </a:solidFill>
            <a:miter lim="800000"/>
            <a:headEnd/>
            <a:tailEnd/>
          </a:ln>
        </p:spPr>
        <p:txBody>
          <a:bodyPr wrap="none" lIns="90000" tIns="46800" rIns="90000" bIns="46800" anchor="ctr"/>
          <a:lstStyle/>
          <a:p>
            <a:pPr algn="ctr" defTabSz="449263">
              <a:lnSpc>
                <a:spcPts val="13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Fallen</a:t>
            </a:r>
          </a:p>
          <a:p>
            <a:pPr algn="ctr" defTabSz="449263">
              <a:lnSpc>
                <a:spcPts val="13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Person</a:t>
            </a:r>
          </a:p>
        </p:txBody>
      </p:sp>
      <p:sp>
        <p:nvSpPr>
          <p:cNvPr id="353294" name="Line 57"/>
          <p:cNvSpPr>
            <a:spLocks noChangeShapeType="1"/>
          </p:cNvSpPr>
          <p:nvPr/>
        </p:nvSpPr>
        <p:spPr bwMode="auto">
          <a:xfrm>
            <a:off x="1403350" y="1082675"/>
            <a:ext cx="431800" cy="865188"/>
          </a:xfrm>
          <a:prstGeom prst="line">
            <a:avLst/>
          </a:prstGeom>
          <a:noFill/>
          <a:ln w="38160">
            <a:solidFill>
              <a:srgbClr val="FF0000"/>
            </a:solidFill>
            <a:miter lim="800000"/>
            <a:headEnd/>
            <a:tailEnd type="triangle" w="med" len="med"/>
          </a:ln>
        </p:spPr>
        <p:txBody>
          <a:bodyPr/>
          <a:lstStyle/>
          <a:p>
            <a:endParaRPr lang="en-US"/>
          </a:p>
        </p:txBody>
      </p:sp>
      <p:sp>
        <p:nvSpPr>
          <p:cNvPr id="353295" name="Line 58"/>
          <p:cNvSpPr>
            <a:spLocks noChangeShapeType="1"/>
          </p:cNvSpPr>
          <p:nvPr/>
        </p:nvSpPr>
        <p:spPr bwMode="auto">
          <a:xfrm>
            <a:off x="3708400" y="1803400"/>
            <a:ext cx="1588" cy="504825"/>
          </a:xfrm>
          <a:prstGeom prst="line">
            <a:avLst/>
          </a:prstGeom>
          <a:noFill/>
          <a:ln w="19080" cap="rnd">
            <a:solidFill>
              <a:schemeClr val="tx1"/>
            </a:solidFill>
            <a:prstDash val="sysDot"/>
            <a:miter lim="800000"/>
            <a:headEnd/>
            <a:tailEnd/>
          </a:ln>
        </p:spPr>
        <p:txBody>
          <a:bodyPr/>
          <a:lstStyle/>
          <a:p>
            <a:endParaRPr lang="en-US"/>
          </a:p>
        </p:txBody>
      </p:sp>
      <p:sp>
        <p:nvSpPr>
          <p:cNvPr id="353296" name="Line 59"/>
          <p:cNvSpPr>
            <a:spLocks noChangeShapeType="1"/>
          </p:cNvSpPr>
          <p:nvPr/>
        </p:nvSpPr>
        <p:spPr bwMode="auto">
          <a:xfrm>
            <a:off x="5435600" y="1443038"/>
            <a:ext cx="1588" cy="865187"/>
          </a:xfrm>
          <a:prstGeom prst="line">
            <a:avLst/>
          </a:prstGeom>
          <a:noFill/>
          <a:ln w="19080" cap="rnd">
            <a:solidFill>
              <a:schemeClr val="tx1"/>
            </a:solidFill>
            <a:prstDash val="sysDot"/>
            <a:miter lim="800000"/>
            <a:headEnd/>
            <a:tailEnd/>
          </a:ln>
        </p:spPr>
        <p:txBody>
          <a:bodyPr/>
          <a:lstStyle/>
          <a:p>
            <a:endParaRPr lang="en-US"/>
          </a:p>
        </p:txBody>
      </p:sp>
      <p:sp>
        <p:nvSpPr>
          <p:cNvPr id="353297" name="Line 60"/>
          <p:cNvSpPr>
            <a:spLocks noChangeShapeType="1"/>
          </p:cNvSpPr>
          <p:nvPr/>
        </p:nvSpPr>
        <p:spPr bwMode="auto">
          <a:xfrm>
            <a:off x="7164388" y="1082675"/>
            <a:ext cx="1587" cy="1225550"/>
          </a:xfrm>
          <a:prstGeom prst="line">
            <a:avLst/>
          </a:prstGeom>
          <a:noFill/>
          <a:ln w="19080" cap="rnd">
            <a:solidFill>
              <a:schemeClr val="tx1"/>
            </a:solidFill>
            <a:prstDash val="sysDot"/>
            <a:miter lim="800000"/>
            <a:headEnd/>
            <a:tailEnd/>
          </a:ln>
        </p:spPr>
        <p:txBody>
          <a:bodyPr/>
          <a:lstStyle/>
          <a:p>
            <a:endParaRPr lang="en-US"/>
          </a:p>
        </p:txBody>
      </p:sp>
      <p:sp>
        <p:nvSpPr>
          <p:cNvPr id="353298" name="Oval 61"/>
          <p:cNvSpPr>
            <a:spLocks noChangeArrowheads="1"/>
          </p:cNvSpPr>
          <p:nvPr/>
        </p:nvSpPr>
        <p:spPr bwMode="auto">
          <a:xfrm>
            <a:off x="4932363" y="1227138"/>
            <a:ext cx="935037" cy="439737"/>
          </a:xfrm>
          <a:prstGeom prst="ellipse">
            <a:avLst/>
          </a:prstGeom>
          <a:solidFill>
            <a:srgbClr val="265AA9"/>
          </a:solidFill>
          <a:ln w="1905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Jesus</a:t>
            </a:r>
          </a:p>
        </p:txBody>
      </p:sp>
      <p:sp>
        <p:nvSpPr>
          <p:cNvPr id="353299" name="Oval 62"/>
          <p:cNvSpPr>
            <a:spLocks noChangeArrowheads="1"/>
          </p:cNvSpPr>
          <p:nvPr/>
        </p:nvSpPr>
        <p:spPr bwMode="auto">
          <a:xfrm>
            <a:off x="6732588" y="795338"/>
            <a:ext cx="935037" cy="439737"/>
          </a:xfrm>
          <a:prstGeom prst="ellipse">
            <a:avLst/>
          </a:prstGeom>
          <a:solidFill>
            <a:srgbClr val="FFFF66"/>
          </a:solidFill>
          <a:ln w="1905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Second</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Coming</a:t>
            </a:r>
          </a:p>
        </p:txBody>
      </p:sp>
      <p:sp>
        <p:nvSpPr>
          <p:cNvPr id="353300" name="Oval 63"/>
          <p:cNvSpPr>
            <a:spLocks noChangeArrowheads="1"/>
          </p:cNvSpPr>
          <p:nvPr/>
        </p:nvSpPr>
        <p:spPr bwMode="auto">
          <a:xfrm>
            <a:off x="3205163" y="1579563"/>
            <a:ext cx="935037" cy="439737"/>
          </a:xfrm>
          <a:prstGeom prst="ellipse">
            <a:avLst/>
          </a:prstGeom>
          <a:solidFill>
            <a:srgbClr val="58BB4C"/>
          </a:solidFill>
          <a:ln w="1905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Abraham</a:t>
            </a:r>
          </a:p>
        </p:txBody>
      </p:sp>
      <p:sp>
        <p:nvSpPr>
          <p:cNvPr id="353301" name="Text Box 64"/>
          <p:cNvSpPr txBox="1">
            <a:spLocks noChangeArrowheads="1"/>
          </p:cNvSpPr>
          <p:nvPr/>
        </p:nvSpPr>
        <p:spPr bwMode="auto">
          <a:xfrm>
            <a:off x="2357438" y="2000250"/>
            <a:ext cx="1301750" cy="274638"/>
          </a:xfrm>
          <a:prstGeom prst="rect">
            <a:avLst/>
          </a:prstGeom>
          <a:noFill/>
          <a:ln w="9525">
            <a:noFill/>
            <a:miter lim="800000"/>
            <a:headEnd/>
            <a:tailEnd/>
          </a:ln>
        </p:spPr>
        <p:txBody>
          <a:bodyPr lIns="90000" tIns="46800" rIns="90000" bIns="46800">
            <a:spAutoFit/>
          </a:bodyPr>
          <a:lstStyle/>
          <a:p>
            <a:pPr defTabSz="449263">
              <a:spcBef>
                <a:spcPts val="1125"/>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2000 years</a:t>
            </a:r>
          </a:p>
        </p:txBody>
      </p:sp>
      <p:sp>
        <p:nvSpPr>
          <p:cNvPr id="353302" name="Text Box 65"/>
          <p:cNvSpPr txBox="1">
            <a:spLocks noChangeArrowheads="1"/>
          </p:cNvSpPr>
          <p:nvPr/>
        </p:nvSpPr>
        <p:spPr bwMode="auto">
          <a:xfrm>
            <a:off x="3929063" y="2000250"/>
            <a:ext cx="1360487" cy="274638"/>
          </a:xfrm>
          <a:prstGeom prst="rect">
            <a:avLst/>
          </a:prstGeom>
          <a:noFill/>
          <a:ln w="9525">
            <a:noFill/>
            <a:miter lim="800000"/>
            <a:headEnd/>
            <a:tailEnd/>
          </a:ln>
        </p:spPr>
        <p:txBody>
          <a:bodyPr lIns="90000" tIns="46800" rIns="90000" bIns="46800">
            <a:spAutoFit/>
          </a:bodyPr>
          <a:lstStyle/>
          <a:p>
            <a:pPr defTabSz="449263">
              <a:spcBef>
                <a:spcPts val="1125"/>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2000 years</a:t>
            </a:r>
          </a:p>
        </p:txBody>
      </p:sp>
      <p:sp>
        <p:nvSpPr>
          <p:cNvPr id="353303" name="Text Box 66"/>
          <p:cNvSpPr txBox="1">
            <a:spLocks noChangeArrowheads="1"/>
          </p:cNvSpPr>
          <p:nvPr/>
        </p:nvSpPr>
        <p:spPr bwMode="auto">
          <a:xfrm>
            <a:off x="5724525" y="1916113"/>
            <a:ext cx="1419225" cy="274637"/>
          </a:xfrm>
          <a:prstGeom prst="rect">
            <a:avLst/>
          </a:prstGeom>
          <a:noFill/>
          <a:ln w="9525">
            <a:noFill/>
            <a:miter lim="800000"/>
            <a:headEnd/>
            <a:tailEnd/>
          </a:ln>
        </p:spPr>
        <p:txBody>
          <a:bodyPr lIns="90000" tIns="46800" rIns="90000" bIns="46800">
            <a:spAutoFit/>
          </a:bodyPr>
          <a:lstStyle/>
          <a:p>
            <a:pPr defTabSz="449263">
              <a:spcBef>
                <a:spcPts val="1125"/>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2000 years</a:t>
            </a:r>
          </a:p>
        </p:txBody>
      </p:sp>
      <p:sp>
        <p:nvSpPr>
          <p:cNvPr id="353304" name="Text Box 70"/>
          <p:cNvSpPr txBox="1">
            <a:spLocks noChangeArrowheads="1"/>
          </p:cNvSpPr>
          <p:nvPr/>
        </p:nvSpPr>
        <p:spPr bwMode="auto">
          <a:xfrm>
            <a:off x="450850" y="-76200"/>
            <a:ext cx="6551613" cy="4572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II. The Course of the Providence of Restoration</a:t>
            </a: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AutoShape 1"/>
          <p:cNvSpPr>
            <a:spLocks/>
          </p:cNvSpPr>
          <p:nvPr/>
        </p:nvSpPr>
        <p:spPr bwMode="auto">
          <a:xfrm rot="10680000" flipH="1" flipV="1">
            <a:off x="2244725" y="1606550"/>
            <a:ext cx="4452938" cy="182721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sp>
        <p:nvSpPr>
          <p:cNvPr id="354306" name="AutoShape 2"/>
          <p:cNvSpPr>
            <a:spLocks/>
          </p:cNvSpPr>
          <p:nvPr/>
        </p:nvSpPr>
        <p:spPr bwMode="auto">
          <a:xfrm flipV="1">
            <a:off x="3071813" y="2671763"/>
            <a:ext cx="3724275" cy="18288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sp>
        <p:nvSpPr>
          <p:cNvPr id="354307" name="Text Box 3"/>
          <p:cNvSpPr txBox="1">
            <a:spLocks noChangeArrowheads="1"/>
          </p:cNvSpPr>
          <p:nvPr/>
        </p:nvSpPr>
        <p:spPr bwMode="auto">
          <a:xfrm>
            <a:off x="285750" y="500063"/>
            <a:ext cx="9644063" cy="51911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800">
                <a:latin typeface="Arial" charset="0"/>
                <a:ea typeface="ＭＳ Ｐゴシック" pitchFamily="34" charset="-128"/>
              </a:rPr>
              <a:t>III. The History of the  Providence of Restoration and I</a:t>
            </a:r>
          </a:p>
        </p:txBody>
      </p:sp>
      <p:sp>
        <p:nvSpPr>
          <p:cNvPr id="354308" name="Oval 5"/>
          <p:cNvSpPr>
            <a:spLocks noChangeArrowheads="1"/>
          </p:cNvSpPr>
          <p:nvPr/>
        </p:nvSpPr>
        <p:spPr bwMode="auto">
          <a:xfrm>
            <a:off x="1857375" y="1314450"/>
            <a:ext cx="596900" cy="604838"/>
          </a:xfrm>
          <a:prstGeom prst="ellipse">
            <a:avLst/>
          </a:prstGeom>
          <a:solidFill>
            <a:srgbClr val="F2EC34"/>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God</a:t>
            </a:r>
          </a:p>
        </p:txBody>
      </p:sp>
      <p:sp>
        <p:nvSpPr>
          <p:cNvPr id="354309" name="Oval 6"/>
          <p:cNvSpPr>
            <a:spLocks noChangeArrowheads="1"/>
          </p:cNvSpPr>
          <p:nvPr/>
        </p:nvSpPr>
        <p:spPr bwMode="auto">
          <a:xfrm>
            <a:off x="1857375" y="2743200"/>
            <a:ext cx="647700" cy="647700"/>
          </a:xfrm>
          <a:prstGeom prst="ellipse">
            <a:avLst/>
          </a:prstGeom>
          <a:solidFill>
            <a:srgbClr val="265AA9"/>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Arial" charset="0"/>
                <a:ea typeface="ＭＳ Ｐゴシック" pitchFamily="34" charset="-128"/>
              </a:rPr>
              <a:t>I</a:t>
            </a:r>
          </a:p>
        </p:txBody>
      </p:sp>
      <p:sp>
        <p:nvSpPr>
          <p:cNvPr id="354310" name="Oval 7"/>
          <p:cNvSpPr>
            <a:spLocks noChangeArrowheads="1"/>
          </p:cNvSpPr>
          <p:nvPr/>
        </p:nvSpPr>
        <p:spPr bwMode="auto">
          <a:xfrm>
            <a:off x="1785938" y="4243388"/>
            <a:ext cx="714375" cy="571500"/>
          </a:xfrm>
          <a:prstGeom prst="ellipse">
            <a:avLst/>
          </a:prstGeom>
          <a:solidFill>
            <a:srgbClr val="63CA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Messiah</a:t>
            </a:r>
          </a:p>
        </p:txBody>
      </p:sp>
      <p:sp>
        <p:nvSpPr>
          <p:cNvPr id="354311" name="Oval 8"/>
          <p:cNvSpPr>
            <a:spLocks noChangeArrowheads="1"/>
          </p:cNvSpPr>
          <p:nvPr/>
        </p:nvSpPr>
        <p:spPr bwMode="auto">
          <a:xfrm>
            <a:off x="642938" y="2743200"/>
            <a:ext cx="684212" cy="642938"/>
          </a:xfrm>
          <a:prstGeom prst="ellipse">
            <a:avLst/>
          </a:prstGeom>
          <a:solidFill>
            <a:srgbClr val="969696"/>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Adam</a:t>
            </a:r>
          </a:p>
        </p:txBody>
      </p:sp>
      <p:sp>
        <p:nvSpPr>
          <p:cNvPr id="354312" name="Line 9"/>
          <p:cNvSpPr>
            <a:spLocks noChangeShapeType="1"/>
          </p:cNvSpPr>
          <p:nvPr/>
        </p:nvSpPr>
        <p:spPr bwMode="auto">
          <a:xfrm>
            <a:off x="1357313" y="3100388"/>
            <a:ext cx="503237" cy="1587"/>
          </a:xfrm>
          <a:prstGeom prst="line">
            <a:avLst/>
          </a:prstGeom>
          <a:noFill/>
          <a:ln w="28440">
            <a:solidFill>
              <a:schemeClr val="tx1"/>
            </a:solidFill>
            <a:miter lim="800000"/>
            <a:headEnd/>
            <a:tailEnd type="triangle" w="med" len="med"/>
          </a:ln>
        </p:spPr>
        <p:txBody>
          <a:bodyPr/>
          <a:lstStyle/>
          <a:p>
            <a:endParaRPr lang="en-US"/>
          </a:p>
        </p:txBody>
      </p:sp>
      <p:sp>
        <p:nvSpPr>
          <p:cNvPr id="354313" name="Text Box 10"/>
          <p:cNvSpPr txBox="1">
            <a:spLocks noChangeArrowheads="1"/>
          </p:cNvSpPr>
          <p:nvPr/>
        </p:nvSpPr>
        <p:spPr bwMode="auto">
          <a:xfrm>
            <a:off x="1189038" y="3171825"/>
            <a:ext cx="804862" cy="244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6000 years</a:t>
            </a:r>
          </a:p>
        </p:txBody>
      </p:sp>
      <p:sp>
        <p:nvSpPr>
          <p:cNvPr id="60428" name="AutoShape 11"/>
          <p:cNvSpPr>
            <a:spLocks noChangeArrowheads="1"/>
          </p:cNvSpPr>
          <p:nvPr/>
        </p:nvSpPr>
        <p:spPr bwMode="auto">
          <a:xfrm>
            <a:off x="2000250" y="4814888"/>
            <a:ext cx="236538" cy="350837"/>
          </a:xfrm>
          <a:prstGeom prst="upArrow">
            <a:avLst>
              <a:gd name="adj1" fmla="val 50000"/>
              <a:gd name="adj2" fmla="val 43784"/>
            </a:avLst>
          </a:prstGeom>
          <a:solidFill>
            <a:schemeClr val="accent3">
              <a:lumMod val="75000"/>
            </a:schemeClr>
          </a:solid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endParaRPr>
          </a:p>
        </p:txBody>
      </p:sp>
      <p:sp>
        <p:nvSpPr>
          <p:cNvPr id="354315" name="Text Box 12"/>
          <p:cNvSpPr txBox="1">
            <a:spLocks noChangeArrowheads="1"/>
          </p:cNvSpPr>
          <p:nvPr/>
        </p:nvSpPr>
        <p:spPr bwMode="auto">
          <a:xfrm>
            <a:off x="3163888" y="5446713"/>
            <a:ext cx="644525" cy="274637"/>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Failure</a:t>
            </a:r>
          </a:p>
        </p:txBody>
      </p:sp>
      <p:sp>
        <p:nvSpPr>
          <p:cNvPr id="354316" name="Text Box 13"/>
          <p:cNvSpPr txBox="1">
            <a:spLocks noChangeArrowheads="1"/>
          </p:cNvSpPr>
          <p:nvPr/>
        </p:nvSpPr>
        <p:spPr bwMode="auto">
          <a:xfrm>
            <a:off x="4929188" y="2743200"/>
            <a:ext cx="1125537" cy="587375"/>
          </a:xfrm>
          <a:prstGeom prst="rect">
            <a:avLst/>
          </a:prstGeom>
          <a:noFill/>
          <a:ln w="9525">
            <a:noFill/>
            <a:miter lim="800000"/>
            <a:headEnd/>
            <a:tailEnd/>
          </a:ln>
        </p:spPr>
        <p:txBody>
          <a:bodyPr wrap="none" lIns="90000" tIns="46800" rIns="90000" bIns="46800">
            <a:spAutoFit/>
          </a:bodyPr>
          <a:lstStyle/>
          <a:p>
            <a:pPr defTabSz="449263">
              <a:lnSpc>
                <a:spcPts val="13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Purpose</a:t>
            </a:r>
          </a:p>
          <a:p>
            <a:pPr defTabSz="449263">
              <a:lnSpc>
                <a:spcPts val="13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Demanded by</a:t>
            </a:r>
          </a:p>
          <a:p>
            <a:pPr defTabSz="449263">
              <a:lnSpc>
                <a:spcPts val="13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History</a:t>
            </a:r>
          </a:p>
        </p:txBody>
      </p:sp>
      <p:sp>
        <p:nvSpPr>
          <p:cNvPr id="15" name="Text Box 14"/>
          <p:cNvSpPr txBox="1">
            <a:spLocks noChangeArrowheads="1"/>
          </p:cNvSpPr>
          <p:nvPr/>
        </p:nvSpPr>
        <p:spPr bwMode="auto">
          <a:xfrm>
            <a:off x="6316663" y="2309813"/>
            <a:ext cx="2255837" cy="1530350"/>
          </a:xfrm>
          <a:prstGeom prst="rect">
            <a:avLst/>
          </a:prstGeom>
          <a:solidFill>
            <a:srgbClr val="4993CF"/>
          </a:solidFill>
          <a:ln w="9525">
            <a:solidFill>
              <a:schemeClr val="tx1"/>
            </a:solidFill>
            <a:round/>
            <a:headEnd/>
            <a:tailEnd/>
          </a:ln>
          <a:effectLst>
            <a:outerShdw dist="107933" dir="2700000" algn="ctr" rotWithShape="0">
              <a:srgbClr val="000000"/>
            </a:outerShdw>
          </a:effectLst>
        </p:spPr>
        <p:txBody>
          <a:bodyPr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굴림" pitchFamily="50" charset="-127"/>
                <a:ea typeface="굴림" pitchFamily="50" charset="-127"/>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굴림" pitchFamily="50" charset="-127"/>
                <a:ea typeface="굴림" pitchFamily="50" charset="-127"/>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굴림" pitchFamily="50" charset="-127"/>
                <a:ea typeface="굴림" pitchFamily="50" charset="-127"/>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굴림" pitchFamily="50" charset="-127"/>
                <a:ea typeface="굴림" pitchFamily="50" charset="-127"/>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굴림" pitchFamily="50" charset="-127"/>
                <a:ea typeface="굴림" pitchFamily="50" charset="-127"/>
              </a:defRPr>
            </a:lvl5pPr>
            <a:lvl6pPr marL="2514600" indent="-228600" defTabSz="449263" fontAlgn="base" latinLnBrk="1">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굴림" pitchFamily="50" charset="-127"/>
                <a:ea typeface="굴림" pitchFamily="50" charset="-127"/>
              </a:defRPr>
            </a:lvl6pPr>
            <a:lvl7pPr marL="2971800" indent="-228600" defTabSz="449263" fontAlgn="base" latinLnBrk="1">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굴림" pitchFamily="50" charset="-127"/>
                <a:ea typeface="굴림" pitchFamily="50" charset="-127"/>
              </a:defRPr>
            </a:lvl7pPr>
            <a:lvl8pPr marL="3429000" indent="-228600" defTabSz="449263" fontAlgn="base" latinLnBrk="1">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굴림" pitchFamily="50" charset="-127"/>
                <a:ea typeface="굴림" pitchFamily="50" charset="-127"/>
              </a:defRPr>
            </a:lvl8pPr>
            <a:lvl9pPr marL="3886200" indent="-228600" defTabSz="449263" fontAlgn="base" latinLnBrk="1">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굴림" pitchFamily="50" charset="-127"/>
                <a:ea typeface="굴림" pitchFamily="50" charset="-127"/>
              </a:defRPr>
            </a:lvl9pPr>
          </a:lstStyle>
          <a:p>
            <a:pPr algn="ctr">
              <a:lnSpc>
                <a:spcPct val="130000"/>
              </a:lnSpc>
              <a:buClr>
                <a:srgbClr val="FFFFFF"/>
              </a:buClr>
              <a:buSzPct val="100000"/>
              <a:buFont typeface="Times New Roman" pitchFamily="18" charset="0"/>
              <a:buNone/>
              <a:defRPr/>
            </a:pPr>
            <a:r>
              <a:rPr kumimoji="0" lang="en-US" altLang="ko-KR" sz="1200">
                <a:solidFill>
                  <a:schemeClr val="bg1"/>
                </a:solidFill>
                <a:latin typeface="Arial" charset="0"/>
                <a:ea typeface="ＭＳ Ｐゴシック" pitchFamily="34" charset="-128"/>
              </a:rPr>
              <a:t>Perfected Being (Restoration of People</a:t>
            </a:r>
            <a:r>
              <a:rPr kumimoji="0" lang="en-US" sz="1200">
                <a:solidFill>
                  <a:schemeClr val="bg1"/>
                </a:solidFill>
                <a:latin typeface="Arial" charset="0"/>
                <a:ea typeface="ＭＳ Ｐゴシック" pitchFamily="34" charset="-128"/>
              </a:rPr>
              <a:t>）</a:t>
            </a:r>
          </a:p>
          <a:p>
            <a:pPr algn="ctr">
              <a:lnSpc>
                <a:spcPct val="130000"/>
              </a:lnSpc>
              <a:buClr>
                <a:srgbClr val="FFFFFF"/>
              </a:buClr>
              <a:buSzPct val="100000"/>
              <a:buFont typeface="Times New Roman" pitchFamily="18" charset="0"/>
              <a:buNone/>
              <a:defRPr/>
            </a:pPr>
            <a:r>
              <a:rPr kumimoji="0" lang="en-US" altLang="ko-KR" sz="1200">
                <a:solidFill>
                  <a:schemeClr val="bg1"/>
                </a:solidFill>
                <a:latin typeface="Arial" charset="0"/>
                <a:ea typeface="ＭＳ Ｐゴシック" pitchFamily="34" charset="-128"/>
              </a:rPr>
              <a:t>Realization of Kingdom of Heaven (Restoration of Environment</a:t>
            </a:r>
            <a:r>
              <a:rPr kumimoji="0" lang="en-US" sz="1200">
                <a:solidFill>
                  <a:schemeClr val="bg1"/>
                </a:solidFill>
                <a:latin typeface="Arial" charset="0"/>
                <a:ea typeface="ＭＳ Ｐゴシック" pitchFamily="34" charset="-128"/>
              </a:rPr>
              <a:t>）</a:t>
            </a:r>
          </a:p>
          <a:p>
            <a:pPr algn="ctr">
              <a:lnSpc>
                <a:spcPct val="130000"/>
              </a:lnSpc>
              <a:buClr>
                <a:srgbClr val="FFFFFF"/>
              </a:buClr>
              <a:buSzPct val="100000"/>
              <a:buFont typeface="Times New Roman" pitchFamily="18" charset="0"/>
              <a:buNone/>
              <a:defRPr/>
            </a:pPr>
            <a:r>
              <a:rPr kumimoji="0" lang="en-US" sz="1200">
                <a:solidFill>
                  <a:schemeClr val="bg1"/>
                </a:solidFill>
                <a:latin typeface="Arial" charset="0"/>
                <a:ea typeface="ＭＳ Ｐゴシック" pitchFamily="34" charset="-128"/>
              </a:rPr>
              <a:t>（</a:t>
            </a:r>
            <a:r>
              <a:rPr kumimoji="0" lang="en-US" altLang="ko-KR" sz="1200">
                <a:solidFill>
                  <a:schemeClr val="bg1"/>
                </a:solidFill>
                <a:latin typeface="Arial" charset="0"/>
                <a:ea typeface="ＭＳ Ｐゴシック" pitchFamily="34" charset="-128"/>
              </a:rPr>
              <a:t>Cheon Il Guk</a:t>
            </a:r>
            <a:r>
              <a:rPr kumimoji="0" lang="en-US" sz="1200">
                <a:solidFill>
                  <a:schemeClr val="bg1"/>
                </a:solidFill>
                <a:latin typeface="Arial" charset="0"/>
                <a:ea typeface="ＭＳ Ｐゴシック" pitchFamily="34" charset="-128"/>
              </a:rPr>
              <a:t>）</a:t>
            </a:r>
          </a:p>
        </p:txBody>
      </p:sp>
      <p:sp>
        <p:nvSpPr>
          <p:cNvPr id="60432" name="AutoShape 15"/>
          <p:cNvSpPr>
            <a:spLocks noChangeArrowheads="1"/>
          </p:cNvSpPr>
          <p:nvPr/>
        </p:nvSpPr>
        <p:spPr bwMode="auto">
          <a:xfrm>
            <a:off x="4643438" y="2886075"/>
            <a:ext cx="304800" cy="288925"/>
          </a:xfrm>
          <a:prstGeom prst="rightArrow">
            <a:avLst>
              <a:gd name="adj1" fmla="val 50000"/>
              <a:gd name="adj2" fmla="val 26374"/>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endParaRPr>
          </a:p>
        </p:txBody>
      </p:sp>
      <p:sp>
        <p:nvSpPr>
          <p:cNvPr id="354319" name="AutoShape 16"/>
          <p:cNvSpPr>
            <a:spLocks noChangeArrowheads="1"/>
          </p:cNvSpPr>
          <p:nvPr/>
        </p:nvSpPr>
        <p:spPr bwMode="auto">
          <a:xfrm>
            <a:off x="2571750" y="2386013"/>
            <a:ext cx="2000250" cy="1285875"/>
          </a:xfrm>
          <a:prstGeom prst="roundRect">
            <a:avLst>
              <a:gd name="adj" fmla="val 16667"/>
            </a:avLst>
          </a:prstGeom>
          <a:solidFill>
            <a:srgbClr val="265AA9"/>
          </a:solidFill>
          <a:ln w="28440">
            <a:solidFill>
              <a:schemeClr val="tx1"/>
            </a:solidFill>
            <a:miter lim="800000"/>
            <a:headEnd/>
            <a:tailEnd/>
          </a:ln>
        </p:spPr>
        <p:txBody>
          <a:bodyPr wrap="none"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solidFill>
                  <a:schemeClr val="bg1"/>
                </a:solidFill>
                <a:latin typeface="Arial" charset="0"/>
                <a:ea typeface="ＭＳ Ｐゴシック" pitchFamily="34" charset="-128"/>
              </a:rPr>
              <a:t>〇</a:t>
            </a:r>
            <a:r>
              <a:rPr kumimoji="0" lang="en-US" altLang="ko-KR" sz="1400">
                <a:solidFill>
                  <a:schemeClr val="bg1"/>
                </a:solidFill>
                <a:latin typeface="Arial" charset="0"/>
                <a:ea typeface="ＭＳ Ｐゴシック" pitchFamily="34" charset="-128"/>
              </a:rPr>
              <a:t>Fruit of History</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solidFill>
                  <a:schemeClr val="bg1"/>
                </a:solidFill>
                <a:latin typeface="Arial" charset="0"/>
                <a:ea typeface="ＭＳ Ｐゴシック" pitchFamily="34" charset="-128"/>
              </a:rPr>
              <a:t>〇</a:t>
            </a:r>
            <a:r>
              <a:rPr kumimoji="0" lang="en-US" altLang="ko-KR" sz="1400">
                <a:solidFill>
                  <a:schemeClr val="bg1"/>
                </a:solidFill>
                <a:latin typeface="Arial" charset="0"/>
                <a:ea typeface="ＭＳ Ｐゴシック" pitchFamily="34" charset="-128"/>
              </a:rPr>
              <a:t>Last Runner in the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ea typeface="ＭＳ Ｐゴシック" pitchFamily="34" charset="-128"/>
              </a:rPr>
              <a:t>   Heavenly Stadium</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solidFill>
                  <a:schemeClr val="bg1"/>
                </a:solidFill>
                <a:latin typeface="Arial" charset="0"/>
                <a:ea typeface="ＭＳ Ｐゴシック" pitchFamily="34" charset="-128"/>
              </a:rPr>
              <a:t>〇</a:t>
            </a:r>
            <a:r>
              <a:rPr kumimoji="0" lang="en-US" altLang="ko-KR" sz="1400">
                <a:solidFill>
                  <a:schemeClr val="bg1"/>
                </a:solidFill>
                <a:latin typeface="Arial" charset="0"/>
                <a:ea typeface="ＭＳ Ｐゴシック" pitchFamily="34" charset="-128"/>
              </a:rPr>
              <a:t>Creator of </a:t>
            </a:r>
            <a:endParaRPr kumimoji="0" lang="en-US" altLang="ja-JP" sz="1400">
              <a:solidFill>
                <a:schemeClr val="bg1"/>
              </a:solidFill>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solidFill>
                  <a:schemeClr val="bg1"/>
                </a:solidFill>
                <a:latin typeface="Arial" charset="0"/>
                <a:ea typeface="ＭＳ Ｐゴシック" pitchFamily="34" charset="-128"/>
              </a:rPr>
              <a:t>    </a:t>
            </a:r>
            <a:r>
              <a:rPr kumimoji="0" lang="en-US" altLang="ko-KR" sz="1400">
                <a:solidFill>
                  <a:schemeClr val="bg1"/>
                </a:solidFill>
                <a:latin typeface="Arial" charset="0"/>
                <a:ea typeface="ＭＳ Ｐゴシック" pitchFamily="34" charset="-128"/>
              </a:rPr>
              <a:t>New History</a:t>
            </a:r>
          </a:p>
        </p:txBody>
      </p:sp>
      <p:sp>
        <p:nvSpPr>
          <p:cNvPr id="60434" name="AutoShape 17"/>
          <p:cNvSpPr>
            <a:spLocks noChangeArrowheads="1"/>
          </p:cNvSpPr>
          <p:nvPr/>
        </p:nvSpPr>
        <p:spPr bwMode="auto">
          <a:xfrm>
            <a:off x="6000750" y="2886075"/>
            <a:ext cx="304800" cy="288925"/>
          </a:xfrm>
          <a:prstGeom prst="rightArrow">
            <a:avLst>
              <a:gd name="adj1" fmla="val 50000"/>
              <a:gd name="adj2" fmla="val 26374"/>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endParaRPr>
          </a:p>
        </p:txBody>
      </p:sp>
      <p:sp>
        <p:nvSpPr>
          <p:cNvPr id="354321" name="Rectangle 18"/>
          <p:cNvSpPr>
            <a:spLocks noChangeArrowheads="1"/>
          </p:cNvSpPr>
          <p:nvPr/>
        </p:nvSpPr>
        <p:spPr bwMode="auto">
          <a:xfrm>
            <a:off x="2643188" y="1285875"/>
            <a:ext cx="2286000" cy="663575"/>
          </a:xfrm>
          <a:prstGeom prst="rect">
            <a:avLst/>
          </a:prstGeom>
          <a:noFill/>
          <a:ln w="9525">
            <a:noFill/>
            <a:miter lim="800000"/>
            <a:headEnd/>
            <a:tailEnd/>
          </a:ln>
        </p:spPr>
        <p:txBody>
          <a:bodyPr lIns="90000" tIns="46800" rIns="90000" bIns="46800">
            <a:spAutoFit/>
          </a:bodyPr>
          <a:lstStyle/>
          <a:p>
            <a:pP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Heart</a:t>
            </a:r>
          </a:p>
          <a:p>
            <a:pP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Original Purpose</a:t>
            </a:r>
          </a:p>
          <a:p>
            <a:pP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Providential Mission</a:t>
            </a:r>
          </a:p>
        </p:txBody>
      </p:sp>
      <p:sp>
        <p:nvSpPr>
          <p:cNvPr id="354322" name="Rectangle 19"/>
          <p:cNvSpPr>
            <a:spLocks noChangeArrowheads="1"/>
          </p:cNvSpPr>
          <p:nvPr/>
        </p:nvSpPr>
        <p:spPr bwMode="auto">
          <a:xfrm>
            <a:off x="2571750" y="4029075"/>
            <a:ext cx="2968625" cy="854075"/>
          </a:xfrm>
          <a:prstGeom prst="rect">
            <a:avLst/>
          </a:prstGeom>
          <a:noFill/>
          <a:ln w="9525">
            <a:noFill/>
            <a:miter lim="800000"/>
            <a:headEnd/>
            <a:tailEnd/>
          </a:ln>
        </p:spPr>
        <p:txBody>
          <a:bodyPr lIns="90000" tIns="46800" rIns="90000" bIns="46800">
            <a:spAutoFit/>
          </a:bodyPr>
          <a:lstStyle/>
          <a:p>
            <a:pP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Oneness (Attend Him)</a:t>
            </a:r>
            <a:r>
              <a:rPr kumimoji="0" lang="ar-SA" altLang="ko-KR" sz="1400">
                <a:latin typeface="Arial" charset="0"/>
                <a:ea typeface="ＭＳ Ｐゴシック" pitchFamily="34" charset="-128"/>
              </a:rPr>
              <a:t>‏</a:t>
            </a:r>
            <a:endParaRPr kumimoji="0" lang="en-US" altLang="ko-KR" sz="1400">
              <a:latin typeface="Arial" charset="0"/>
              <a:ea typeface="ＭＳ Ｐゴシック" pitchFamily="34" charset="-128"/>
            </a:endParaRPr>
          </a:p>
          <a:p>
            <a:pP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Course of Restoration</a:t>
            </a:r>
          </a:p>
          <a:p>
            <a:pP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Through Indemnity</a:t>
            </a:r>
          </a:p>
          <a:p>
            <a:pP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Miraculous Restoration Χ</a:t>
            </a:r>
            <a:r>
              <a:rPr kumimoji="0" lang="en-US" sz="1400">
                <a:latin typeface="Arial" charset="0"/>
                <a:ea typeface="ＭＳ Ｐゴシック" pitchFamily="34" charset="-128"/>
              </a:rPr>
              <a:t>）</a:t>
            </a:r>
          </a:p>
        </p:txBody>
      </p:sp>
      <p:sp>
        <p:nvSpPr>
          <p:cNvPr id="354323" name="AutoShape 20"/>
          <p:cNvSpPr>
            <a:spLocks noChangeArrowheads="1"/>
          </p:cNvSpPr>
          <p:nvPr/>
        </p:nvSpPr>
        <p:spPr bwMode="auto">
          <a:xfrm>
            <a:off x="2571750" y="4029075"/>
            <a:ext cx="2357438" cy="762000"/>
          </a:xfrm>
          <a:prstGeom prst="bracketPair">
            <a:avLst>
              <a:gd name="adj" fmla="val 1713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54324" name="AutoShape 21"/>
          <p:cNvSpPr>
            <a:spLocks noChangeArrowheads="1"/>
          </p:cNvSpPr>
          <p:nvPr/>
        </p:nvSpPr>
        <p:spPr bwMode="auto">
          <a:xfrm>
            <a:off x="2603500" y="1347788"/>
            <a:ext cx="1825625" cy="581025"/>
          </a:xfrm>
          <a:prstGeom prst="bracketPair">
            <a:avLst>
              <a:gd name="adj" fmla="val 1713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54325" name="Rectangle 22"/>
          <p:cNvSpPr>
            <a:spLocks noChangeArrowheads="1"/>
          </p:cNvSpPr>
          <p:nvPr/>
        </p:nvSpPr>
        <p:spPr bwMode="auto">
          <a:xfrm>
            <a:off x="3143250" y="4957763"/>
            <a:ext cx="755650" cy="274637"/>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Success</a:t>
            </a:r>
          </a:p>
        </p:txBody>
      </p:sp>
      <p:sp>
        <p:nvSpPr>
          <p:cNvPr id="354326" name="Line 23"/>
          <p:cNvSpPr>
            <a:spLocks noChangeShapeType="1"/>
          </p:cNvSpPr>
          <p:nvPr/>
        </p:nvSpPr>
        <p:spPr bwMode="auto">
          <a:xfrm flipV="1">
            <a:off x="2833688" y="5068888"/>
            <a:ext cx="381000" cy="241300"/>
          </a:xfrm>
          <a:prstGeom prst="line">
            <a:avLst/>
          </a:prstGeom>
          <a:noFill/>
          <a:ln w="28440">
            <a:solidFill>
              <a:schemeClr val="tx1"/>
            </a:solidFill>
            <a:miter lim="800000"/>
            <a:headEnd/>
            <a:tailEnd/>
          </a:ln>
        </p:spPr>
        <p:txBody>
          <a:bodyPr/>
          <a:lstStyle/>
          <a:p>
            <a:endParaRPr lang="en-US"/>
          </a:p>
        </p:txBody>
      </p:sp>
      <p:sp>
        <p:nvSpPr>
          <p:cNvPr id="354327" name="Line 24"/>
          <p:cNvSpPr>
            <a:spLocks noChangeShapeType="1"/>
          </p:cNvSpPr>
          <p:nvPr/>
        </p:nvSpPr>
        <p:spPr bwMode="auto">
          <a:xfrm>
            <a:off x="2857500" y="5370513"/>
            <a:ext cx="381000" cy="228600"/>
          </a:xfrm>
          <a:prstGeom prst="line">
            <a:avLst/>
          </a:prstGeom>
          <a:noFill/>
          <a:ln w="28440">
            <a:solidFill>
              <a:schemeClr val="tx1"/>
            </a:solidFill>
            <a:miter lim="800000"/>
            <a:headEnd/>
            <a:tailEnd/>
          </a:ln>
        </p:spPr>
        <p:txBody>
          <a:bodyPr/>
          <a:lstStyle/>
          <a:p>
            <a:endParaRPr lang="en-US"/>
          </a:p>
        </p:txBody>
      </p:sp>
      <p:grpSp>
        <p:nvGrpSpPr>
          <p:cNvPr id="354328" name="Group 25"/>
          <p:cNvGrpSpPr>
            <a:grpSpLocks/>
          </p:cNvGrpSpPr>
          <p:nvPr/>
        </p:nvGrpSpPr>
        <p:grpSpPr bwMode="auto">
          <a:xfrm>
            <a:off x="1143000" y="1600200"/>
            <a:ext cx="2070100" cy="1481138"/>
            <a:chOff x="336" y="1226"/>
            <a:chExt cx="1304" cy="933"/>
          </a:xfrm>
        </p:grpSpPr>
        <p:sp>
          <p:nvSpPr>
            <p:cNvPr id="354333" name="AutoShape 26"/>
            <p:cNvSpPr>
              <a:spLocks/>
            </p:cNvSpPr>
            <p:nvPr/>
          </p:nvSpPr>
          <p:spPr bwMode="auto">
            <a:xfrm rot="2760000">
              <a:off x="463" y="1367"/>
              <a:ext cx="662" cy="6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a:tailEnd type="triangle" w="med" len="med"/>
            </a:ln>
          </p:spPr>
          <p:txBody>
            <a:bodyPr wrap="none" anchor="ctr"/>
            <a:lstStyle/>
            <a:p>
              <a:endParaRPr lang="en-US"/>
            </a:p>
          </p:txBody>
        </p:sp>
        <p:sp>
          <p:nvSpPr>
            <p:cNvPr id="354334" name="AutoShape 27"/>
            <p:cNvSpPr>
              <a:spLocks/>
            </p:cNvSpPr>
            <p:nvPr/>
          </p:nvSpPr>
          <p:spPr bwMode="auto">
            <a:xfrm rot="-8040000">
              <a:off x="853" y="1384"/>
              <a:ext cx="662" cy="6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a:tailEnd type="triangle" w="med" len="med"/>
            </a:ln>
          </p:spPr>
          <p:txBody>
            <a:bodyPr wrap="none" anchor="ctr"/>
            <a:lstStyle/>
            <a:p>
              <a:endParaRPr lang="en-US"/>
            </a:p>
          </p:txBody>
        </p:sp>
      </p:grpSp>
      <p:grpSp>
        <p:nvGrpSpPr>
          <p:cNvPr id="354329" name="Group 28"/>
          <p:cNvGrpSpPr>
            <a:grpSpLocks/>
          </p:cNvGrpSpPr>
          <p:nvPr/>
        </p:nvGrpSpPr>
        <p:grpSpPr bwMode="auto">
          <a:xfrm>
            <a:off x="1143000" y="3100388"/>
            <a:ext cx="2070100" cy="1481137"/>
            <a:chOff x="336" y="2133"/>
            <a:chExt cx="1304" cy="933"/>
          </a:xfrm>
        </p:grpSpPr>
        <p:sp>
          <p:nvSpPr>
            <p:cNvPr id="354331" name="AutoShape 29"/>
            <p:cNvSpPr>
              <a:spLocks/>
            </p:cNvSpPr>
            <p:nvPr/>
          </p:nvSpPr>
          <p:spPr bwMode="auto">
            <a:xfrm rot="2760000">
              <a:off x="463" y="2274"/>
              <a:ext cx="662" cy="6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a:tailEnd type="triangle" w="med" len="med"/>
            </a:ln>
          </p:spPr>
          <p:txBody>
            <a:bodyPr wrap="none" anchor="ctr"/>
            <a:lstStyle/>
            <a:p>
              <a:endParaRPr lang="en-US"/>
            </a:p>
          </p:txBody>
        </p:sp>
        <p:sp>
          <p:nvSpPr>
            <p:cNvPr id="354332" name="AutoShape 30"/>
            <p:cNvSpPr>
              <a:spLocks/>
            </p:cNvSpPr>
            <p:nvPr/>
          </p:nvSpPr>
          <p:spPr bwMode="auto">
            <a:xfrm rot="-8040000">
              <a:off x="853" y="2291"/>
              <a:ext cx="662" cy="6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a:tailEnd type="triangle" w="med" len="med"/>
            </a:ln>
          </p:spPr>
          <p:txBody>
            <a:bodyPr wrap="none" anchor="ctr"/>
            <a:lstStyle/>
            <a:p>
              <a:endParaRPr lang="en-US"/>
            </a:p>
          </p:txBody>
        </p:sp>
      </p:grpSp>
      <p:sp>
        <p:nvSpPr>
          <p:cNvPr id="354330" name="Oval 4"/>
          <p:cNvSpPr>
            <a:spLocks noChangeArrowheads="1"/>
          </p:cNvSpPr>
          <p:nvPr/>
        </p:nvSpPr>
        <p:spPr bwMode="auto">
          <a:xfrm>
            <a:off x="1830388" y="5172075"/>
            <a:ext cx="598487" cy="574675"/>
          </a:xfrm>
          <a:prstGeom prst="ellipse">
            <a:avLst/>
          </a:prstGeom>
          <a:solidFill>
            <a:srgbClr val="FF9900"/>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Saint</a:t>
            </a: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Line 1"/>
          <p:cNvSpPr>
            <a:spLocks noChangeShapeType="1"/>
          </p:cNvSpPr>
          <p:nvPr/>
        </p:nvSpPr>
        <p:spPr bwMode="auto">
          <a:xfrm>
            <a:off x="455613" y="2200275"/>
            <a:ext cx="3124200" cy="1588"/>
          </a:xfrm>
          <a:prstGeom prst="line">
            <a:avLst/>
          </a:prstGeom>
          <a:noFill/>
          <a:ln w="28440">
            <a:solidFill>
              <a:schemeClr val="tx1"/>
            </a:solidFill>
            <a:miter lim="800000"/>
            <a:headEnd/>
            <a:tailEnd/>
          </a:ln>
        </p:spPr>
        <p:txBody>
          <a:bodyPr/>
          <a:lstStyle/>
          <a:p>
            <a:endParaRPr lang="en-US"/>
          </a:p>
        </p:txBody>
      </p:sp>
      <p:sp>
        <p:nvSpPr>
          <p:cNvPr id="355330" name="Line 2"/>
          <p:cNvSpPr>
            <a:spLocks noChangeShapeType="1"/>
          </p:cNvSpPr>
          <p:nvPr/>
        </p:nvSpPr>
        <p:spPr bwMode="auto">
          <a:xfrm>
            <a:off x="455613" y="2733675"/>
            <a:ext cx="3124200" cy="1588"/>
          </a:xfrm>
          <a:prstGeom prst="line">
            <a:avLst/>
          </a:prstGeom>
          <a:noFill/>
          <a:ln w="19080">
            <a:solidFill>
              <a:schemeClr val="tx1"/>
            </a:solidFill>
            <a:miter lim="800000"/>
            <a:headEnd/>
            <a:tailEnd/>
          </a:ln>
        </p:spPr>
        <p:txBody>
          <a:bodyPr/>
          <a:lstStyle/>
          <a:p>
            <a:endParaRPr lang="en-US"/>
          </a:p>
        </p:txBody>
      </p:sp>
      <p:sp>
        <p:nvSpPr>
          <p:cNvPr id="355331" name="Line 3"/>
          <p:cNvSpPr>
            <a:spLocks noChangeShapeType="1"/>
          </p:cNvSpPr>
          <p:nvPr/>
        </p:nvSpPr>
        <p:spPr bwMode="auto">
          <a:xfrm>
            <a:off x="455613" y="3267075"/>
            <a:ext cx="3124200" cy="1588"/>
          </a:xfrm>
          <a:prstGeom prst="line">
            <a:avLst/>
          </a:prstGeom>
          <a:noFill/>
          <a:ln w="19080">
            <a:solidFill>
              <a:schemeClr val="tx1"/>
            </a:solidFill>
            <a:miter lim="800000"/>
            <a:headEnd/>
            <a:tailEnd/>
          </a:ln>
        </p:spPr>
        <p:txBody>
          <a:bodyPr/>
          <a:lstStyle/>
          <a:p>
            <a:endParaRPr lang="en-US"/>
          </a:p>
        </p:txBody>
      </p:sp>
      <p:sp>
        <p:nvSpPr>
          <p:cNvPr id="355332" name="Line 4"/>
          <p:cNvSpPr>
            <a:spLocks noChangeShapeType="1"/>
          </p:cNvSpPr>
          <p:nvPr/>
        </p:nvSpPr>
        <p:spPr bwMode="auto">
          <a:xfrm>
            <a:off x="455613" y="3800475"/>
            <a:ext cx="3124200" cy="1588"/>
          </a:xfrm>
          <a:prstGeom prst="line">
            <a:avLst/>
          </a:prstGeom>
          <a:noFill/>
          <a:ln w="28440">
            <a:solidFill>
              <a:schemeClr val="tx1"/>
            </a:solidFill>
            <a:miter lim="800000"/>
            <a:headEnd/>
            <a:tailEnd/>
          </a:ln>
        </p:spPr>
        <p:txBody>
          <a:bodyPr/>
          <a:lstStyle/>
          <a:p>
            <a:endParaRPr lang="en-US"/>
          </a:p>
        </p:txBody>
      </p:sp>
      <p:sp>
        <p:nvSpPr>
          <p:cNvPr id="355333" name="Oval 5"/>
          <p:cNvSpPr>
            <a:spLocks noChangeArrowheads="1"/>
          </p:cNvSpPr>
          <p:nvPr/>
        </p:nvSpPr>
        <p:spPr bwMode="auto">
          <a:xfrm>
            <a:off x="1852613" y="4122738"/>
            <a:ext cx="1066800" cy="558800"/>
          </a:xfrm>
          <a:prstGeom prst="ellipse">
            <a:avLst/>
          </a:prstGeom>
          <a:solidFill>
            <a:srgbClr val="FF99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Fallen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Person</a:t>
            </a:r>
          </a:p>
        </p:txBody>
      </p:sp>
      <p:sp>
        <p:nvSpPr>
          <p:cNvPr id="355334" name="Line 6"/>
          <p:cNvSpPr>
            <a:spLocks noChangeShapeType="1"/>
          </p:cNvSpPr>
          <p:nvPr/>
        </p:nvSpPr>
        <p:spPr bwMode="auto">
          <a:xfrm>
            <a:off x="1566863" y="2765425"/>
            <a:ext cx="714375" cy="1357313"/>
          </a:xfrm>
          <a:prstGeom prst="line">
            <a:avLst/>
          </a:prstGeom>
          <a:noFill/>
          <a:ln w="38160">
            <a:solidFill>
              <a:srgbClr val="FF0000"/>
            </a:solidFill>
            <a:miter lim="800000"/>
            <a:headEnd/>
            <a:tailEnd type="triangle" w="med" len="med"/>
          </a:ln>
        </p:spPr>
        <p:txBody>
          <a:bodyPr/>
          <a:lstStyle/>
          <a:p>
            <a:endParaRPr lang="en-US"/>
          </a:p>
        </p:txBody>
      </p:sp>
      <p:sp>
        <p:nvSpPr>
          <p:cNvPr id="355335" name="Line 7"/>
          <p:cNvSpPr>
            <a:spLocks noChangeShapeType="1"/>
          </p:cNvSpPr>
          <p:nvPr/>
        </p:nvSpPr>
        <p:spPr bwMode="auto">
          <a:xfrm>
            <a:off x="1852613" y="2765425"/>
            <a:ext cx="714375" cy="1357313"/>
          </a:xfrm>
          <a:prstGeom prst="line">
            <a:avLst/>
          </a:prstGeom>
          <a:noFill/>
          <a:ln w="38160">
            <a:solidFill>
              <a:srgbClr val="FF0000"/>
            </a:solidFill>
            <a:miter lim="800000"/>
            <a:headEnd/>
            <a:tailEnd type="triangle" w="med" len="med"/>
          </a:ln>
        </p:spPr>
        <p:txBody>
          <a:bodyPr/>
          <a:lstStyle/>
          <a:p>
            <a:endParaRPr lang="en-US"/>
          </a:p>
        </p:txBody>
      </p:sp>
      <p:sp>
        <p:nvSpPr>
          <p:cNvPr id="355336" name="Text Box 8"/>
          <p:cNvSpPr txBox="1">
            <a:spLocks noChangeArrowheads="1"/>
          </p:cNvSpPr>
          <p:nvPr/>
        </p:nvSpPr>
        <p:spPr bwMode="auto">
          <a:xfrm>
            <a:off x="493713" y="3384550"/>
            <a:ext cx="977900"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Formation</a:t>
            </a:r>
          </a:p>
        </p:txBody>
      </p:sp>
      <p:sp>
        <p:nvSpPr>
          <p:cNvPr id="355337" name="Text Box 9"/>
          <p:cNvSpPr txBox="1">
            <a:spLocks noChangeArrowheads="1"/>
          </p:cNvSpPr>
          <p:nvPr/>
        </p:nvSpPr>
        <p:spPr bwMode="auto">
          <a:xfrm>
            <a:off x="650875" y="2878138"/>
            <a:ext cx="752475"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Growth</a:t>
            </a:r>
          </a:p>
        </p:txBody>
      </p:sp>
      <p:sp>
        <p:nvSpPr>
          <p:cNvPr id="355338" name="Text Box 10"/>
          <p:cNvSpPr txBox="1">
            <a:spLocks noChangeArrowheads="1"/>
          </p:cNvSpPr>
          <p:nvPr/>
        </p:nvSpPr>
        <p:spPr bwMode="auto">
          <a:xfrm>
            <a:off x="479425" y="2325688"/>
            <a:ext cx="1077913"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Completion</a:t>
            </a:r>
          </a:p>
        </p:txBody>
      </p:sp>
      <p:sp>
        <p:nvSpPr>
          <p:cNvPr id="355339" name="Oval 11"/>
          <p:cNvSpPr>
            <a:spLocks noChangeArrowheads="1"/>
          </p:cNvSpPr>
          <p:nvPr/>
        </p:nvSpPr>
        <p:spPr bwMode="auto">
          <a:xfrm>
            <a:off x="995363" y="1550988"/>
            <a:ext cx="1143000" cy="571500"/>
          </a:xfrm>
          <a:prstGeom prst="ellipse">
            <a:avLst/>
          </a:prstGeom>
          <a:solidFill>
            <a:srgbClr val="63CAD8"/>
          </a:solidFill>
          <a:ln w="9360">
            <a:solidFill>
              <a:schemeClr val="tx1"/>
            </a:solidFill>
            <a:miter lim="800000"/>
            <a:headEnd/>
            <a:tailEnd/>
          </a:ln>
        </p:spPr>
        <p:txBody>
          <a:bodyPr wrap="none" lIns="90000" tIns="46800" rIns="90000" bIns="46800" anchor="ctr"/>
          <a:lstStyle/>
          <a:p>
            <a:pPr algn="ct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Perfect </a:t>
            </a:r>
          </a:p>
          <a:p>
            <a:pPr algn="ct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Person</a:t>
            </a:r>
          </a:p>
        </p:txBody>
      </p:sp>
      <p:sp>
        <p:nvSpPr>
          <p:cNvPr id="355340" name="Text Box 12"/>
          <p:cNvSpPr txBox="1">
            <a:spLocks noChangeArrowheads="1"/>
          </p:cNvSpPr>
          <p:nvPr/>
        </p:nvSpPr>
        <p:spPr bwMode="auto">
          <a:xfrm>
            <a:off x="3403600" y="3979863"/>
            <a:ext cx="2520950" cy="949325"/>
          </a:xfrm>
          <a:prstGeom prst="rect">
            <a:avLst/>
          </a:prstGeom>
          <a:noFill/>
          <a:ln w="9525">
            <a:noFill/>
            <a:miter lim="800000"/>
            <a:headEnd/>
            <a:tailEnd/>
          </a:ln>
        </p:spPr>
        <p:txBody>
          <a:bodyPr lIns="90000" tIns="46800" rIns="90000" bIns="46800">
            <a:spAutoFit/>
          </a:bodyPr>
          <a:lstStyle/>
          <a:p>
            <a:pPr defTabSz="449263">
              <a:lnSpc>
                <a:spcPts val="135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Fallen </a:t>
            </a:r>
            <a:r>
              <a:rPr kumimoji="0" lang="en-US" altLang="ja-JP" sz="1200">
                <a:latin typeface="Arial" charset="0"/>
                <a:ea typeface="ＭＳ Ｐゴシック" pitchFamily="34" charset="-128"/>
              </a:rPr>
              <a:t>Nature</a:t>
            </a:r>
            <a:r>
              <a:rPr kumimoji="0" lang="en-US" altLang="ko-KR" sz="1200">
                <a:latin typeface="Arial" charset="0"/>
                <a:ea typeface="ＭＳ Ｐゴシック" pitchFamily="34" charset="-128"/>
              </a:rPr>
              <a:t>⇒ </a:t>
            </a:r>
            <a:r>
              <a:rPr kumimoji="0" lang="en-US" altLang="ko-KR" sz="1200">
                <a:solidFill>
                  <a:srgbClr val="D65529"/>
                </a:solidFill>
                <a:latin typeface="Arial" charset="0"/>
                <a:ea typeface="ＭＳ Ｐゴシック" pitchFamily="34" charset="-128"/>
              </a:rPr>
              <a:t>Foundation </a:t>
            </a:r>
            <a:r>
              <a:rPr kumimoji="0" lang="en-US" sz="1200">
                <a:solidFill>
                  <a:srgbClr val="D65529"/>
                </a:solidFill>
                <a:latin typeface="Arial" charset="0"/>
                <a:ea typeface="ＭＳ Ｐゴシック" pitchFamily="34" charset="-128"/>
              </a:rPr>
              <a:t>　</a:t>
            </a:r>
          </a:p>
          <a:p>
            <a:pPr defTabSz="449263">
              <a:lnSpc>
                <a:spcPts val="135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1200">
                <a:solidFill>
                  <a:srgbClr val="D65529"/>
                </a:solidFill>
                <a:latin typeface="Arial" charset="0"/>
                <a:ea typeface="ＭＳ Ｐゴシック" pitchFamily="34" charset="-128"/>
              </a:rPr>
              <a:t>             </a:t>
            </a:r>
            <a:r>
              <a:rPr kumimoji="0" lang="en-US" altLang="ja-JP" sz="1200">
                <a:solidFill>
                  <a:srgbClr val="D65529"/>
                </a:solidFill>
                <a:latin typeface="Arial" charset="0"/>
                <a:ea typeface="ＭＳ Ｐゴシック" pitchFamily="34" charset="-128"/>
              </a:rPr>
              <a:t>           </a:t>
            </a:r>
            <a:r>
              <a:rPr kumimoji="0" lang="ko-KR" altLang="en-US" sz="1200">
                <a:solidFill>
                  <a:srgbClr val="D65529"/>
                </a:solidFill>
                <a:latin typeface="Arial" charset="0"/>
                <a:ea typeface="ＭＳ Ｐゴシック" pitchFamily="34" charset="-128"/>
              </a:rPr>
              <a:t> </a:t>
            </a:r>
            <a:r>
              <a:rPr kumimoji="0" lang="en-US" altLang="ko-KR" sz="1200">
                <a:solidFill>
                  <a:srgbClr val="D65529"/>
                </a:solidFill>
                <a:latin typeface="Arial" charset="0"/>
                <a:ea typeface="ＭＳ Ｐゴシック" pitchFamily="34" charset="-128"/>
              </a:rPr>
              <a:t>of Substance</a:t>
            </a:r>
          </a:p>
          <a:p>
            <a:pPr defTabSz="449263">
              <a:lnSpc>
                <a:spcPts val="135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            </a:t>
            </a:r>
            <a:r>
              <a:rPr kumimoji="0" lang="en-US" altLang="ja-JP" sz="1200">
                <a:latin typeface="Arial" charset="0"/>
                <a:ea typeface="ＭＳ Ｐゴシック" pitchFamily="34" charset="-128"/>
              </a:rPr>
              <a:t>       </a:t>
            </a:r>
            <a:r>
              <a:rPr kumimoji="0" lang="en-US" altLang="ko-KR" sz="1200">
                <a:latin typeface="Arial" charset="0"/>
                <a:ea typeface="ＭＳ Ｐゴシック" pitchFamily="34" charset="-128"/>
              </a:rPr>
              <a:t>(Indemnity Condition</a:t>
            </a:r>
          </a:p>
          <a:p>
            <a:pPr defTabSz="449263">
              <a:lnSpc>
                <a:spcPts val="135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           </a:t>
            </a:r>
            <a:r>
              <a:rPr kumimoji="0" lang="en-US" altLang="ko-KR" sz="1200">
                <a:latin typeface="Arial" charset="0"/>
                <a:ea typeface="ＭＳ Ｐゴシック" pitchFamily="34" charset="-128"/>
              </a:rPr>
              <a:t> to </a:t>
            </a:r>
            <a:r>
              <a:rPr kumimoji="0" lang="en-US" altLang="ja-JP" sz="1200">
                <a:latin typeface="Arial" charset="0"/>
                <a:ea typeface="ＭＳ Ｐゴシック" pitchFamily="34" charset="-128"/>
              </a:rPr>
              <a:t>r</a:t>
            </a:r>
            <a:r>
              <a:rPr kumimoji="0" lang="en-US" altLang="ko-KR" sz="1200">
                <a:latin typeface="Arial" charset="0"/>
                <a:ea typeface="ＭＳ Ｐゴシック" pitchFamily="34" charset="-128"/>
              </a:rPr>
              <a:t>emove Fallen Nature)</a:t>
            </a:r>
          </a:p>
          <a:p>
            <a:pPr defTabSz="449263">
              <a:lnSpc>
                <a:spcPts val="135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Original </a:t>
            </a:r>
            <a:r>
              <a:rPr kumimoji="0" lang="en-US" altLang="ja-JP" sz="1200">
                <a:latin typeface="Arial" charset="0"/>
                <a:ea typeface="ＭＳ Ｐゴシック" pitchFamily="34" charset="-128"/>
              </a:rPr>
              <a:t>Sin</a:t>
            </a:r>
            <a:r>
              <a:rPr kumimoji="0" lang="en-US" altLang="ko-KR" sz="1200">
                <a:latin typeface="Arial" charset="0"/>
                <a:ea typeface="ＭＳ Ｐゴシック" pitchFamily="34" charset="-128"/>
              </a:rPr>
              <a:t>⇒</a:t>
            </a:r>
            <a:r>
              <a:rPr kumimoji="0" lang="en-US" altLang="ko-KR" sz="1200">
                <a:solidFill>
                  <a:srgbClr val="EE282D"/>
                </a:solidFill>
                <a:latin typeface="Arial" charset="0"/>
                <a:ea typeface="ＭＳ Ｐゴシック" pitchFamily="34" charset="-128"/>
              </a:rPr>
              <a:t> </a:t>
            </a:r>
            <a:r>
              <a:rPr kumimoji="0" lang="en-US" altLang="ko-KR" sz="1200">
                <a:solidFill>
                  <a:srgbClr val="D65529"/>
                </a:solidFill>
                <a:latin typeface="Arial" charset="0"/>
                <a:ea typeface="ＭＳ Ｐゴシック" pitchFamily="34" charset="-128"/>
              </a:rPr>
              <a:t>Messiah</a:t>
            </a:r>
          </a:p>
        </p:txBody>
      </p:sp>
      <p:sp>
        <p:nvSpPr>
          <p:cNvPr id="355341" name="Line 13"/>
          <p:cNvSpPr>
            <a:spLocks noChangeShapeType="1"/>
          </p:cNvSpPr>
          <p:nvPr/>
        </p:nvSpPr>
        <p:spPr bwMode="auto">
          <a:xfrm flipV="1">
            <a:off x="1508125" y="2711450"/>
            <a:ext cx="1588" cy="1079500"/>
          </a:xfrm>
          <a:prstGeom prst="line">
            <a:avLst/>
          </a:prstGeom>
          <a:noFill/>
          <a:ln w="28440">
            <a:solidFill>
              <a:schemeClr val="tx1"/>
            </a:solidFill>
            <a:miter lim="800000"/>
            <a:headEnd/>
            <a:tailEnd type="triangle" w="med" len="med"/>
          </a:ln>
        </p:spPr>
        <p:txBody>
          <a:bodyPr/>
          <a:lstStyle/>
          <a:p>
            <a:endParaRPr lang="en-US"/>
          </a:p>
        </p:txBody>
      </p:sp>
      <p:sp>
        <p:nvSpPr>
          <p:cNvPr id="355342" name="Line 14"/>
          <p:cNvSpPr>
            <a:spLocks noChangeShapeType="1"/>
          </p:cNvSpPr>
          <p:nvPr/>
        </p:nvSpPr>
        <p:spPr bwMode="auto">
          <a:xfrm flipV="1">
            <a:off x="1812925" y="2711450"/>
            <a:ext cx="1588" cy="1079500"/>
          </a:xfrm>
          <a:prstGeom prst="line">
            <a:avLst/>
          </a:prstGeom>
          <a:noFill/>
          <a:ln w="28440">
            <a:solidFill>
              <a:schemeClr val="tx1"/>
            </a:solidFill>
            <a:miter lim="800000"/>
            <a:headEnd/>
            <a:tailEnd type="triangle" w="med" len="med"/>
          </a:ln>
        </p:spPr>
        <p:txBody>
          <a:bodyPr/>
          <a:lstStyle/>
          <a:p>
            <a:endParaRPr lang="en-US"/>
          </a:p>
        </p:txBody>
      </p:sp>
      <p:sp>
        <p:nvSpPr>
          <p:cNvPr id="355343" name="Line 15"/>
          <p:cNvSpPr>
            <a:spLocks noChangeShapeType="1"/>
          </p:cNvSpPr>
          <p:nvPr/>
        </p:nvSpPr>
        <p:spPr bwMode="auto">
          <a:xfrm flipV="1">
            <a:off x="1508125" y="2178050"/>
            <a:ext cx="1588" cy="546100"/>
          </a:xfrm>
          <a:prstGeom prst="line">
            <a:avLst/>
          </a:prstGeom>
          <a:noFill/>
          <a:ln w="28440">
            <a:solidFill>
              <a:schemeClr val="tx1"/>
            </a:solidFill>
            <a:prstDash val="sysDot"/>
            <a:miter lim="800000"/>
            <a:headEnd/>
            <a:tailEnd type="triangle" w="med" len="med"/>
          </a:ln>
        </p:spPr>
        <p:txBody>
          <a:bodyPr/>
          <a:lstStyle/>
          <a:p>
            <a:endParaRPr lang="en-US"/>
          </a:p>
        </p:txBody>
      </p:sp>
      <p:sp>
        <p:nvSpPr>
          <p:cNvPr id="355344" name="Line 16"/>
          <p:cNvSpPr>
            <a:spLocks noChangeShapeType="1"/>
          </p:cNvSpPr>
          <p:nvPr/>
        </p:nvSpPr>
        <p:spPr bwMode="auto">
          <a:xfrm flipV="1">
            <a:off x="1812925" y="2178050"/>
            <a:ext cx="1588" cy="546100"/>
          </a:xfrm>
          <a:prstGeom prst="line">
            <a:avLst/>
          </a:prstGeom>
          <a:noFill/>
          <a:ln w="28440">
            <a:solidFill>
              <a:schemeClr val="tx1"/>
            </a:solidFill>
            <a:prstDash val="sysDot"/>
            <a:miter lim="800000"/>
            <a:headEnd/>
            <a:tailEnd type="triangle" w="med" len="med"/>
          </a:ln>
        </p:spPr>
        <p:txBody>
          <a:bodyPr/>
          <a:lstStyle/>
          <a:p>
            <a:endParaRPr lang="en-US"/>
          </a:p>
        </p:txBody>
      </p:sp>
      <p:sp>
        <p:nvSpPr>
          <p:cNvPr id="355345" name="Text Box 17"/>
          <p:cNvSpPr txBox="1">
            <a:spLocks noChangeArrowheads="1"/>
          </p:cNvSpPr>
          <p:nvPr/>
        </p:nvSpPr>
        <p:spPr bwMode="auto">
          <a:xfrm>
            <a:off x="1995488" y="2193925"/>
            <a:ext cx="1609725" cy="5175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Word </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Gen. 2/17</a:t>
            </a:r>
            <a:r>
              <a:rPr kumimoji="0" lang="en-US" sz="1400">
                <a:latin typeface="Arial" charset="0"/>
                <a:ea typeface="ＭＳ Ｐゴシック" pitchFamily="34" charset="-128"/>
              </a:rPr>
              <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Substance X</a:t>
            </a:r>
          </a:p>
        </p:txBody>
      </p:sp>
      <p:sp>
        <p:nvSpPr>
          <p:cNvPr id="355346" name="Text Box 18"/>
          <p:cNvSpPr txBox="1">
            <a:spLocks noChangeArrowheads="1"/>
          </p:cNvSpPr>
          <p:nvPr/>
        </p:nvSpPr>
        <p:spPr bwMode="auto">
          <a:xfrm>
            <a:off x="1638300" y="4694238"/>
            <a:ext cx="1462088" cy="5175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Embodiment of</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Good and Evil</a:t>
            </a:r>
            <a:r>
              <a:rPr kumimoji="0" lang="en-US" sz="1400">
                <a:latin typeface="Arial" charset="0"/>
                <a:ea typeface="ＭＳ Ｐゴシック" pitchFamily="34" charset="-128"/>
              </a:rPr>
              <a:t>）</a:t>
            </a:r>
          </a:p>
        </p:txBody>
      </p:sp>
      <p:sp>
        <p:nvSpPr>
          <p:cNvPr id="355347" name="Text Box 19"/>
          <p:cNvSpPr txBox="1">
            <a:spLocks noChangeArrowheads="1"/>
          </p:cNvSpPr>
          <p:nvPr/>
        </p:nvSpPr>
        <p:spPr bwMode="auto">
          <a:xfrm>
            <a:off x="4495800" y="2193925"/>
            <a:ext cx="2211388" cy="5175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rgbClr val="D65529"/>
                </a:solidFill>
                <a:latin typeface="Arial" charset="0"/>
                <a:ea typeface="ＭＳ Ｐゴシック" pitchFamily="34" charset="-128"/>
              </a:rPr>
              <a:t>Foundation of Faith</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Word, Faith, Substance</a:t>
            </a:r>
            <a:r>
              <a:rPr kumimoji="0" lang="en-US" sz="1400">
                <a:latin typeface="Arial" charset="0"/>
                <a:ea typeface="ＭＳ Ｐゴシック" pitchFamily="34" charset="-128"/>
              </a:rPr>
              <a:t>）</a:t>
            </a:r>
          </a:p>
        </p:txBody>
      </p:sp>
      <p:sp>
        <p:nvSpPr>
          <p:cNvPr id="355348" name="Text Box 20"/>
          <p:cNvSpPr txBox="1">
            <a:spLocks noChangeArrowheads="1"/>
          </p:cNvSpPr>
          <p:nvPr/>
        </p:nvSpPr>
        <p:spPr bwMode="auto">
          <a:xfrm>
            <a:off x="6710363" y="2051050"/>
            <a:ext cx="1965325" cy="668338"/>
          </a:xfrm>
          <a:prstGeom prst="rect">
            <a:avLst/>
          </a:prstGeom>
          <a:noFill/>
          <a:ln w="9525">
            <a:noFill/>
            <a:miter lim="800000"/>
            <a:headEnd/>
            <a:tailEnd/>
          </a:ln>
        </p:spPr>
        <p:txBody>
          <a:bodyPr lIns="90000" tIns="46800" rIns="90000" bIns="46800">
            <a:spAutoFit/>
          </a:bodyPr>
          <a:lstStyle/>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Central Figure</a:t>
            </a:r>
          </a:p>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Object for the Condition</a:t>
            </a:r>
          </a:p>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Period</a:t>
            </a:r>
          </a:p>
        </p:txBody>
      </p:sp>
      <p:sp>
        <p:nvSpPr>
          <p:cNvPr id="355349" name="AutoShape 21"/>
          <p:cNvSpPr>
            <a:spLocks/>
          </p:cNvSpPr>
          <p:nvPr/>
        </p:nvSpPr>
        <p:spPr bwMode="auto">
          <a:xfrm>
            <a:off x="6638925" y="2112963"/>
            <a:ext cx="142875" cy="652462"/>
          </a:xfrm>
          <a:prstGeom prst="leftBrace">
            <a:avLst>
              <a:gd name="adj1" fmla="val 40804"/>
              <a:gd name="adj2" fmla="val 50000"/>
            </a:avLst>
          </a:prstGeom>
          <a:noFill/>
          <a:ln w="1905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55350" name="Text Box 22"/>
          <p:cNvSpPr txBox="1">
            <a:spLocks noChangeArrowheads="1"/>
          </p:cNvSpPr>
          <p:nvPr/>
        </p:nvSpPr>
        <p:spPr bwMode="auto">
          <a:xfrm>
            <a:off x="5853113" y="3265488"/>
            <a:ext cx="2843212" cy="1349375"/>
          </a:xfrm>
          <a:prstGeom prst="rect">
            <a:avLst/>
          </a:prstGeom>
          <a:noFill/>
          <a:ln w="9525">
            <a:noFill/>
            <a:miter lim="800000"/>
            <a:headEnd/>
            <a:tailEnd/>
          </a:ln>
        </p:spPr>
        <p:txBody>
          <a:bodyPr wrap="none" lIns="90000" tIns="46800" rIns="90000" bIns="46800">
            <a:spAutoFit/>
          </a:bodyPr>
          <a:lstStyle/>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a:t>
            </a:r>
            <a:r>
              <a:rPr kumimoji="0" lang="en-US" altLang="ko-KR" sz="1200">
                <a:latin typeface="Arial" charset="0"/>
                <a:ea typeface="ＭＳ Ｐゴシック" pitchFamily="34" charset="-128"/>
              </a:rPr>
              <a:t>Person on the side of Goodness</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(Second Son) dominates over the </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 p</a:t>
            </a:r>
            <a:r>
              <a:rPr kumimoji="0" lang="en-US" altLang="ko-KR" sz="1200">
                <a:latin typeface="Arial" charset="0"/>
                <a:ea typeface="ＭＳ Ｐゴシック" pitchFamily="34" charset="-128"/>
              </a:rPr>
              <a:t>erson on the side of Evil (First Son)</a:t>
            </a:r>
            <a:endParaRPr kumimoji="0" lang="en-US" altLang="ja-JP" sz="1200">
              <a:latin typeface="Arial" charset="0"/>
              <a:ea typeface="ＭＳ Ｐゴシック" pitchFamily="34" charset="-128"/>
            </a:endParaRP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*P</a:t>
            </a:r>
            <a:r>
              <a:rPr kumimoji="0" lang="en-US" altLang="ko-KR" sz="1200">
                <a:latin typeface="Arial" charset="0"/>
                <a:ea typeface="ＭＳ Ｐゴシック" pitchFamily="34" charset="-128"/>
              </a:rPr>
              <a:t>erson on the side of Evil (First Son)</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 s</a:t>
            </a:r>
            <a:r>
              <a:rPr kumimoji="0" lang="en-US" altLang="ko-KR" sz="1200">
                <a:latin typeface="Arial" charset="0"/>
                <a:ea typeface="ＭＳ Ｐゴシック" pitchFamily="34" charset="-128"/>
              </a:rPr>
              <a:t>ubmits to the Person</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 o</a:t>
            </a:r>
            <a:r>
              <a:rPr kumimoji="0" lang="en-US" altLang="ko-KR" sz="1200">
                <a:latin typeface="Arial" charset="0"/>
                <a:ea typeface="ＭＳ Ｐゴシック" pitchFamily="34" charset="-128"/>
              </a:rPr>
              <a:t>n the side of Goodness (Second Son)</a:t>
            </a:r>
          </a:p>
        </p:txBody>
      </p:sp>
      <p:sp>
        <p:nvSpPr>
          <p:cNvPr id="355351" name="AutoShape 27"/>
          <p:cNvSpPr>
            <a:spLocks/>
          </p:cNvSpPr>
          <p:nvPr/>
        </p:nvSpPr>
        <p:spPr bwMode="auto">
          <a:xfrm>
            <a:off x="5781675" y="3336925"/>
            <a:ext cx="71438" cy="1143000"/>
          </a:xfrm>
          <a:prstGeom prst="leftBrace">
            <a:avLst>
              <a:gd name="adj1" fmla="val 50000"/>
              <a:gd name="adj2" fmla="val 50000"/>
            </a:avLst>
          </a:prstGeom>
          <a:noFill/>
          <a:ln w="1905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55352" name="Text Box 28"/>
          <p:cNvSpPr txBox="1">
            <a:spLocks noChangeArrowheads="1"/>
          </p:cNvSpPr>
          <p:nvPr/>
        </p:nvSpPr>
        <p:spPr bwMode="auto">
          <a:xfrm>
            <a:off x="5867400" y="4581525"/>
            <a:ext cx="2911475" cy="668338"/>
          </a:xfrm>
          <a:prstGeom prst="rect">
            <a:avLst/>
          </a:prstGeom>
          <a:noFill/>
          <a:ln w="9525">
            <a:noFill/>
            <a:miter lim="800000"/>
            <a:headEnd/>
            <a:tailEnd/>
          </a:ln>
        </p:spPr>
        <p:txBody>
          <a:bodyPr wrap="none" lIns="90000" tIns="46800" rIns="90000" bIns="46800">
            <a:spAutoFit/>
          </a:bodyPr>
          <a:lstStyle/>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Blessing⇒ Removal of Original Sin</a:t>
            </a:r>
          </a:p>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One</a:t>
            </a:r>
            <a:r>
              <a:rPr kumimoji="0" lang="en-US" altLang="ja-JP" sz="1200">
                <a:latin typeface="Arial" charset="0"/>
                <a:ea typeface="ＭＳ Ｐゴシック" pitchFamily="34" charset="-128"/>
              </a:rPr>
              <a:t>ness</a:t>
            </a:r>
            <a:r>
              <a:rPr kumimoji="0" lang="en-US" altLang="ko-KR" sz="1200">
                <a:latin typeface="Arial" charset="0"/>
                <a:ea typeface="ＭＳ Ｐゴシック" pitchFamily="34" charset="-128"/>
              </a:rPr>
              <a:t> in Heart⇒ </a:t>
            </a:r>
            <a:r>
              <a:rPr kumimoji="0" lang="en-US" altLang="ja-JP" sz="1200">
                <a:latin typeface="Arial" charset="0"/>
                <a:ea typeface="ＭＳ Ｐゴシック" pitchFamily="34" charset="-128"/>
              </a:rPr>
              <a:t>Attend</a:t>
            </a:r>
            <a:r>
              <a:rPr kumimoji="0" lang="en-US" altLang="ko-KR" sz="1200">
                <a:latin typeface="Arial" charset="0"/>
                <a:ea typeface="ＭＳ Ｐゴシック" pitchFamily="34" charset="-128"/>
              </a:rPr>
              <a:t> him and </a:t>
            </a:r>
          </a:p>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		              become Perfected</a:t>
            </a:r>
          </a:p>
        </p:txBody>
      </p:sp>
      <p:sp>
        <p:nvSpPr>
          <p:cNvPr id="355353" name="AutoShape 29"/>
          <p:cNvSpPr>
            <a:spLocks/>
          </p:cNvSpPr>
          <p:nvPr/>
        </p:nvSpPr>
        <p:spPr bwMode="auto">
          <a:xfrm>
            <a:off x="5781675" y="4622800"/>
            <a:ext cx="139700" cy="457200"/>
          </a:xfrm>
          <a:prstGeom prst="leftBrace">
            <a:avLst>
              <a:gd name="adj1" fmla="val 27273"/>
              <a:gd name="adj2" fmla="val 50000"/>
            </a:avLst>
          </a:prstGeom>
          <a:noFill/>
          <a:ln w="1905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55354" name="Line 30"/>
          <p:cNvSpPr>
            <a:spLocks noChangeShapeType="1"/>
          </p:cNvSpPr>
          <p:nvPr/>
        </p:nvSpPr>
        <p:spPr bwMode="auto">
          <a:xfrm flipV="1">
            <a:off x="2924175" y="4098925"/>
            <a:ext cx="533400" cy="317500"/>
          </a:xfrm>
          <a:prstGeom prst="line">
            <a:avLst/>
          </a:prstGeom>
          <a:noFill/>
          <a:ln w="38160">
            <a:solidFill>
              <a:schemeClr val="tx1"/>
            </a:solidFill>
            <a:miter lim="800000"/>
            <a:headEnd/>
            <a:tailEnd type="triangle" w="med" len="med"/>
          </a:ln>
        </p:spPr>
        <p:txBody>
          <a:bodyPr/>
          <a:lstStyle/>
          <a:p>
            <a:endParaRPr lang="en-US"/>
          </a:p>
        </p:txBody>
      </p:sp>
      <p:sp>
        <p:nvSpPr>
          <p:cNvPr id="355355" name="Line 31"/>
          <p:cNvSpPr>
            <a:spLocks noChangeShapeType="1"/>
          </p:cNvSpPr>
          <p:nvPr/>
        </p:nvSpPr>
        <p:spPr bwMode="auto">
          <a:xfrm>
            <a:off x="2924175" y="4486275"/>
            <a:ext cx="533400" cy="381000"/>
          </a:xfrm>
          <a:prstGeom prst="line">
            <a:avLst/>
          </a:prstGeom>
          <a:noFill/>
          <a:ln w="38160">
            <a:solidFill>
              <a:schemeClr val="tx1"/>
            </a:solidFill>
            <a:miter lim="800000"/>
            <a:headEnd/>
            <a:tailEnd type="triangle" w="med" len="med"/>
          </a:ln>
        </p:spPr>
        <p:txBody>
          <a:bodyPr/>
          <a:lstStyle/>
          <a:p>
            <a:endParaRPr lang="en-US"/>
          </a:p>
        </p:txBody>
      </p:sp>
      <p:sp>
        <p:nvSpPr>
          <p:cNvPr id="355356" name="Line 32"/>
          <p:cNvSpPr>
            <a:spLocks noChangeShapeType="1"/>
          </p:cNvSpPr>
          <p:nvPr/>
        </p:nvSpPr>
        <p:spPr bwMode="auto">
          <a:xfrm>
            <a:off x="3638550" y="2417763"/>
            <a:ext cx="914400" cy="1587"/>
          </a:xfrm>
          <a:prstGeom prst="line">
            <a:avLst/>
          </a:prstGeom>
          <a:noFill/>
          <a:ln w="38160">
            <a:solidFill>
              <a:schemeClr val="tx1"/>
            </a:solidFill>
            <a:miter lim="800000"/>
            <a:headEnd/>
            <a:tailEnd type="triangle" w="med" len="med"/>
          </a:ln>
        </p:spPr>
        <p:txBody>
          <a:bodyPr/>
          <a:lstStyle/>
          <a:p>
            <a:endParaRPr lang="en-US"/>
          </a:p>
        </p:txBody>
      </p:sp>
      <p:sp>
        <p:nvSpPr>
          <p:cNvPr id="355357" name="Text Box 33"/>
          <p:cNvSpPr txBox="1">
            <a:spLocks noChangeArrowheads="1"/>
          </p:cNvSpPr>
          <p:nvPr/>
        </p:nvSpPr>
        <p:spPr bwMode="auto">
          <a:xfrm>
            <a:off x="571500" y="571500"/>
            <a:ext cx="1047750" cy="36671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r>
              <a:rPr kumimoji="0" lang="en-US" altLang="ko-KR">
                <a:latin typeface="Arial" charset="0"/>
                <a:ea typeface="ＭＳ Ｐゴシック" pitchFamily="34" charset="-128"/>
              </a:rPr>
              <a:t>Ref. </a:t>
            </a:r>
            <a:r>
              <a:rPr kumimoji="0" lang="en-US">
                <a:latin typeface="Arial" charset="0"/>
                <a:ea typeface="ＭＳ Ｐゴシック" pitchFamily="34" charset="-128"/>
              </a:rPr>
              <a:t>１」</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AutoShape 1"/>
          <p:cNvSpPr>
            <a:spLocks noChangeArrowheads="1"/>
          </p:cNvSpPr>
          <p:nvPr/>
        </p:nvSpPr>
        <p:spPr bwMode="auto">
          <a:xfrm>
            <a:off x="4333875" y="3143250"/>
            <a:ext cx="115888" cy="149225"/>
          </a:xfrm>
          <a:prstGeom prst="upArrow">
            <a:avLst>
              <a:gd name="adj1" fmla="val 50000"/>
              <a:gd name="adj2" fmla="val 49725"/>
            </a:avLst>
          </a:prstGeom>
          <a:solidFill>
            <a:schemeClr val="accent3">
              <a:lumMod val="6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endParaRPr>
          </a:p>
        </p:txBody>
      </p:sp>
      <p:sp>
        <p:nvSpPr>
          <p:cNvPr id="258051" name="AutoShape 2"/>
          <p:cNvSpPr>
            <a:spLocks noChangeArrowheads="1"/>
          </p:cNvSpPr>
          <p:nvPr/>
        </p:nvSpPr>
        <p:spPr bwMode="auto">
          <a:xfrm>
            <a:off x="4333875" y="2571750"/>
            <a:ext cx="115888" cy="144463"/>
          </a:xfrm>
          <a:prstGeom prst="upArrow">
            <a:avLst>
              <a:gd name="adj1" fmla="val 50000"/>
              <a:gd name="adj2" fmla="val 49725"/>
            </a:avLst>
          </a:prstGeom>
          <a:solidFill>
            <a:schemeClr val="accent3">
              <a:lumMod val="6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endParaRPr>
          </a:p>
        </p:txBody>
      </p:sp>
      <p:sp>
        <p:nvSpPr>
          <p:cNvPr id="258052" name="AutoShape 3"/>
          <p:cNvSpPr>
            <a:spLocks noChangeArrowheads="1"/>
          </p:cNvSpPr>
          <p:nvPr/>
        </p:nvSpPr>
        <p:spPr bwMode="auto">
          <a:xfrm>
            <a:off x="4333875" y="2000250"/>
            <a:ext cx="115888" cy="142875"/>
          </a:xfrm>
          <a:prstGeom prst="upArrow">
            <a:avLst>
              <a:gd name="adj1" fmla="val 50000"/>
              <a:gd name="adj2" fmla="val 49725"/>
            </a:avLst>
          </a:prstGeom>
          <a:solidFill>
            <a:schemeClr val="accent3">
              <a:lumMod val="6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endParaRPr>
          </a:p>
        </p:txBody>
      </p:sp>
      <p:sp>
        <p:nvSpPr>
          <p:cNvPr id="356356" name="Line 5"/>
          <p:cNvSpPr>
            <a:spLocks noChangeShapeType="1"/>
          </p:cNvSpPr>
          <p:nvPr/>
        </p:nvSpPr>
        <p:spPr bwMode="auto">
          <a:xfrm flipH="1">
            <a:off x="1447800" y="4930775"/>
            <a:ext cx="2533650" cy="1588"/>
          </a:xfrm>
          <a:prstGeom prst="line">
            <a:avLst/>
          </a:prstGeom>
          <a:noFill/>
          <a:ln w="38160" cap="rnd">
            <a:solidFill>
              <a:srgbClr val="FF6600"/>
            </a:solidFill>
            <a:prstDash val="sysDot"/>
            <a:miter lim="800000"/>
            <a:headEnd/>
            <a:tailEnd type="triangle" w="med" len="med"/>
          </a:ln>
        </p:spPr>
        <p:txBody>
          <a:bodyPr/>
          <a:lstStyle/>
          <a:p>
            <a:endParaRPr lang="en-US"/>
          </a:p>
        </p:txBody>
      </p:sp>
      <p:sp>
        <p:nvSpPr>
          <p:cNvPr id="356357" name="Line 6"/>
          <p:cNvSpPr>
            <a:spLocks noChangeShapeType="1"/>
          </p:cNvSpPr>
          <p:nvPr/>
        </p:nvSpPr>
        <p:spPr bwMode="auto">
          <a:xfrm>
            <a:off x="1454150" y="4786313"/>
            <a:ext cx="2447925" cy="1587"/>
          </a:xfrm>
          <a:prstGeom prst="line">
            <a:avLst/>
          </a:prstGeom>
          <a:noFill/>
          <a:ln w="19080">
            <a:solidFill>
              <a:srgbClr val="FFC000"/>
            </a:solidFill>
            <a:miter lim="800000"/>
            <a:headEnd/>
            <a:tailEnd type="triangle" w="med" len="med"/>
          </a:ln>
        </p:spPr>
        <p:txBody>
          <a:bodyPr/>
          <a:lstStyle/>
          <a:p>
            <a:endParaRPr lang="en-US"/>
          </a:p>
        </p:txBody>
      </p:sp>
      <p:sp>
        <p:nvSpPr>
          <p:cNvPr id="356358" name="Line 7"/>
          <p:cNvSpPr>
            <a:spLocks noChangeShapeType="1"/>
          </p:cNvSpPr>
          <p:nvPr/>
        </p:nvSpPr>
        <p:spPr bwMode="auto">
          <a:xfrm flipH="1">
            <a:off x="1474788" y="4357688"/>
            <a:ext cx="2533650" cy="1587"/>
          </a:xfrm>
          <a:prstGeom prst="line">
            <a:avLst/>
          </a:prstGeom>
          <a:noFill/>
          <a:ln w="38160" cap="rnd">
            <a:solidFill>
              <a:srgbClr val="FF6600"/>
            </a:solidFill>
            <a:prstDash val="sysDot"/>
            <a:miter lim="800000"/>
            <a:headEnd/>
            <a:tailEnd type="triangle" w="med" len="med"/>
          </a:ln>
        </p:spPr>
        <p:txBody>
          <a:bodyPr/>
          <a:lstStyle/>
          <a:p>
            <a:endParaRPr lang="en-US"/>
          </a:p>
        </p:txBody>
      </p:sp>
      <p:sp>
        <p:nvSpPr>
          <p:cNvPr id="356359" name="Line 8"/>
          <p:cNvSpPr>
            <a:spLocks noChangeShapeType="1"/>
          </p:cNvSpPr>
          <p:nvPr/>
        </p:nvSpPr>
        <p:spPr bwMode="auto">
          <a:xfrm>
            <a:off x="1481138" y="4213225"/>
            <a:ext cx="2447925" cy="1588"/>
          </a:xfrm>
          <a:prstGeom prst="line">
            <a:avLst/>
          </a:prstGeom>
          <a:noFill/>
          <a:ln w="19080">
            <a:solidFill>
              <a:srgbClr val="FFC000"/>
            </a:solidFill>
            <a:miter lim="800000"/>
            <a:headEnd/>
            <a:tailEnd type="triangle" w="med" len="med"/>
          </a:ln>
        </p:spPr>
        <p:txBody>
          <a:bodyPr/>
          <a:lstStyle/>
          <a:p>
            <a:endParaRPr lang="en-US"/>
          </a:p>
        </p:txBody>
      </p:sp>
      <p:sp>
        <p:nvSpPr>
          <p:cNvPr id="356360" name="Line 9"/>
          <p:cNvSpPr>
            <a:spLocks noChangeShapeType="1"/>
          </p:cNvSpPr>
          <p:nvPr/>
        </p:nvSpPr>
        <p:spPr bwMode="auto">
          <a:xfrm flipH="1">
            <a:off x="1484313" y="3713163"/>
            <a:ext cx="2533650" cy="1587"/>
          </a:xfrm>
          <a:prstGeom prst="line">
            <a:avLst/>
          </a:prstGeom>
          <a:noFill/>
          <a:ln w="38160" cap="rnd">
            <a:solidFill>
              <a:srgbClr val="FF6600"/>
            </a:solidFill>
            <a:prstDash val="sysDot"/>
            <a:miter lim="800000"/>
            <a:headEnd/>
            <a:tailEnd type="triangle" w="med" len="med"/>
          </a:ln>
        </p:spPr>
        <p:txBody>
          <a:bodyPr/>
          <a:lstStyle/>
          <a:p>
            <a:endParaRPr lang="en-US"/>
          </a:p>
        </p:txBody>
      </p:sp>
      <p:sp>
        <p:nvSpPr>
          <p:cNvPr id="356361" name="Line 10"/>
          <p:cNvSpPr>
            <a:spLocks noChangeShapeType="1"/>
          </p:cNvSpPr>
          <p:nvPr/>
        </p:nvSpPr>
        <p:spPr bwMode="auto">
          <a:xfrm>
            <a:off x="1490663" y="3568700"/>
            <a:ext cx="2447925" cy="1588"/>
          </a:xfrm>
          <a:prstGeom prst="line">
            <a:avLst/>
          </a:prstGeom>
          <a:noFill/>
          <a:ln w="19080">
            <a:solidFill>
              <a:srgbClr val="FFC000"/>
            </a:solidFill>
            <a:miter lim="800000"/>
            <a:headEnd/>
            <a:tailEnd type="triangle" w="med" len="med"/>
          </a:ln>
        </p:spPr>
        <p:txBody>
          <a:bodyPr/>
          <a:lstStyle/>
          <a:p>
            <a:endParaRPr lang="en-US"/>
          </a:p>
        </p:txBody>
      </p:sp>
      <p:sp>
        <p:nvSpPr>
          <p:cNvPr id="356362" name="Line 11"/>
          <p:cNvSpPr>
            <a:spLocks noChangeShapeType="1"/>
          </p:cNvSpPr>
          <p:nvPr/>
        </p:nvSpPr>
        <p:spPr bwMode="auto">
          <a:xfrm flipH="1">
            <a:off x="1447800" y="2927350"/>
            <a:ext cx="2533650" cy="1588"/>
          </a:xfrm>
          <a:prstGeom prst="line">
            <a:avLst/>
          </a:prstGeom>
          <a:noFill/>
          <a:ln w="38160" cap="rnd">
            <a:solidFill>
              <a:srgbClr val="FF6600"/>
            </a:solidFill>
            <a:prstDash val="sysDot"/>
            <a:miter lim="800000"/>
            <a:headEnd/>
            <a:tailEnd type="triangle" w="med" len="med"/>
          </a:ln>
        </p:spPr>
        <p:txBody>
          <a:bodyPr/>
          <a:lstStyle/>
          <a:p>
            <a:endParaRPr lang="en-US"/>
          </a:p>
        </p:txBody>
      </p:sp>
      <p:sp>
        <p:nvSpPr>
          <p:cNvPr id="356363" name="Line 12"/>
          <p:cNvSpPr>
            <a:spLocks noChangeShapeType="1"/>
          </p:cNvSpPr>
          <p:nvPr/>
        </p:nvSpPr>
        <p:spPr bwMode="auto">
          <a:xfrm>
            <a:off x="1454150" y="2782888"/>
            <a:ext cx="2447925" cy="1587"/>
          </a:xfrm>
          <a:prstGeom prst="line">
            <a:avLst/>
          </a:prstGeom>
          <a:noFill/>
          <a:ln w="19080">
            <a:solidFill>
              <a:srgbClr val="FFC000"/>
            </a:solidFill>
            <a:miter lim="800000"/>
            <a:headEnd/>
            <a:tailEnd type="triangle" w="med" len="med"/>
          </a:ln>
        </p:spPr>
        <p:txBody>
          <a:bodyPr/>
          <a:lstStyle/>
          <a:p>
            <a:endParaRPr lang="en-US"/>
          </a:p>
        </p:txBody>
      </p:sp>
      <p:sp>
        <p:nvSpPr>
          <p:cNvPr id="356364" name="Line 13"/>
          <p:cNvSpPr>
            <a:spLocks noChangeShapeType="1"/>
          </p:cNvSpPr>
          <p:nvPr/>
        </p:nvSpPr>
        <p:spPr bwMode="auto">
          <a:xfrm flipH="1">
            <a:off x="1439863" y="2455863"/>
            <a:ext cx="2533650" cy="1587"/>
          </a:xfrm>
          <a:prstGeom prst="line">
            <a:avLst/>
          </a:prstGeom>
          <a:noFill/>
          <a:ln w="38160" cap="rnd">
            <a:solidFill>
              <a:srgbClr val="FF6600"/>
            </a:solidFill>
            <a:prstDash val="sysDot"/>
            <a:miter lim="800000"/>
            <a:headEnd/>
            <a:tailEnd type="triangle" w="med" len="med"/>
          </a:ln>
        </p:spPr>
        <p:txBody>
          <a:bodyPr/>
          <a:lstStyle/>
          <a:p>
            <a:endParaRPr lang="en-US"/>
          </a:p>
        </p:txBody>
      </p:sp>
      <p:sp>
        <p:nvSpPr>
          <p:cNvPr id="356365" name="Line 14"/>
          <p:cNvSpPr>
            <a:spLocks noChangeShapeType="1"/>
          </p:cNvSpPr>
          <p:nvPr/>
        </p:nvSpPr>
        <p:spPr bwMode="auto">
          <a:xfrm>
            <a:off x="1446213" y="2311400"/>
            <a:ext cx="2447925" cy="1588"/>
          </a:xfrm>
          <a:prstGeom prst="line">
            <a:avLst/>
          </a:prstGeom>
          <a:noFill/>
          <a:ln w="19080">
            <a:solidFill>
              <a:srgbClr val="FFC000"/>
            </a:solidFill>
            <a:miter lim="800000"/>
            <a:headEnd/>
            <a:tailEnd type="triangle" w="med" len="med"/>
          </a:ln>
        </p:spPr>
        <p:txBody>
          <a:bodyPr/>
          <a:lstStyle/>
          <a:p>
            <a:endParaRPr lang="en-US"/>
          </a:p>
        </p:txBody>
      </p:sp>
      <p:sp>
        <p:nvSpPr>
          <p:cNvPr id="356366" name="Line 15"/>
          <p:cNvSpPr>
            <a:spLocks noChangeShapeType="1"/>
          </p:cNvSpPr>
          <p:nvPr/>
        </p:nvSpPr>
        <p:spPr bwMode="auto">
          <a:xfrm flipH="1">
            <a:off x="1447800" y="1893888"/>
            <a:ext cx="2533650" cy="1587"/>
          </a:xfrm>
          <a:prstGeom prst="line">
            <a:avLst/>
          </a:prstGeom>
          <a:noFill/>
          <a:ln w="38160" cap="rnd">
            <a:solidFill>
              <a:srgbClr val="FF6600"/>
            </a:solidFill>
            <a:prstDash val="sysDot"/>
            <a:miter lim="800000"/>
            <a:headEnd/>
            <a:tailEnd type="triangle" w="med" len="med"/>
          </a:ln>
        </p:spPr>
        <p:txBody>
          <a:bodyPr/>
          <a:lstStyle/>
          <a:p>
            <a:endParaRPr lang="en-US"/>
          </a:p>
        </p:txBody>
      </p:sp>
      <p:sp>
        <p:nvSpPr>
          <p:cNvPr id="356367" name="Line 16"/>
          <p:cNvSpPr>
            <a:spLocks noChangeShapeType="1"/>
          </p:cNvSpPr>
          <p:nvPr/>
        </p:nvSpPr>
        <p:spPr bwMode="auto">
          <a:xfrm>
            <a:off x="1454150" y="1749425"/>
            <a:ext cx="2447925" cy="1588"/>
          </a:xfrm>
          <a:prstGeom prst="line">
            <a:avLst/>
          </a:prstGeom>
          <a:noFill/>
          <a:ln w="19080">
            <a:solidFill>
              <a:srgbClr val="FFC000"/>
            </a:solidFill>
            <a:miter lim="800000"/>
            <a:headEnd/>
            <a:tailEnd type="triangle" w="med" len="med"/>
          </a:ln>
        </p:spPr>
        <p:txBody>
          <a:bodyPr/>
          <a:lstStyle/>
          <a:p>
            <a:endParaRPr lang="en-US"/>
          </a:p>
        </p:txBody>
      </p:sp>
      <p:sp>
        <p:nvSpPr>
          <p:cNvPr id="356368" name="Line 17"/>
          <p:cNvSpPr>
            <a:spLocks noChangeShapeType="1"/>
          </p:cNvSpPr>
          <p:nvPr/>
        </p:nvSpPr>
        <p:spPr bwMode="auto">
          <a:xfrm flipH="1">
            <a:off x="1447800" y="5948363"/>
            <a:ext cx="2533650" cy="1587"/>
          </a:xfrm>
          <a:prstGeom prst="line">
            <a:avLst/>
          </a:prstGeom>
          <a:noFill/>
          <a:ln w="38160" cap="rnd">
            <a:solidFill>
              <a:srgbClr val="FF6600"/>
            </a:solidFill>
            <a:prstDash val="sysDot"/>
            <a:miter lim="800000"/>
            <a:headEnd/>
            <a:tailEnd type="triangle" w="med" len="med"/>
          </a:ln>
        </p:spPr>
        <p:txBody>
          <a:bodyPr/>
          <a:lstStyle/>
          <a:p>
            <a:endParaRPr lang="en-US"/>
          </a:p>
        </p:txBody>
      </p:sp>
      <p:sp>
        <p:nvSpPr>
          <p:cNvPr id="356369" name="Line 18"/>
          <p:cNvSpPr>
            <a:spLocks noChangeShapeType="1"/>
          </p:cNvSpPr>
          <p:nvPr/>
        </p:nvSpPr>
        <p:spPr bwMode="auto">
          <a:xfrm>
            <a:off x="1454150" y="5803900"/>
            <a:ext cx="2447925" cy="1588"/>
          </a:xfrm>
          <a:prstGeom prst="line">
            <a:avLst/>
          </a:prstGeom>
          <a:noFill/>
          <a:ln w="19080">
            <a:solidFill>
              <a:srgbClr val="FFC000"/>
            </a:solidFill>
            <a:miter lim="800000"/>
            <a:headEnd/>
            <a:tailEnd type="triangle" w="med" len="med"/>
          </a:ln>
        </p:spPr>
        <p:txBody>
          <a:bodyPr/>
          <a:lstStyle/>
          <a:p>
            <a:endParaRPr lang="en-US"/>
          </a:p>
        </p:txBody>
      </p:sp>
      <p:sp>
        <p:nvSpPr>
          <p:cNvPr id="356370" name="Line 19"/>
          <p:cNvSpPr>
            <a:spLocks noChangeShapeType="1"/>
          </p:cNvSpPr>
          <p:nvPr/>
        </p:nvSpPr>
        <p:spPr bwMode="auto">
          <a:xfrm flipV="1">
            <a:off x="2625725" y="1374775"/>
            <a:ext cx="1588" cy="4694238"/>
          </a:xfrm>
          <a:prstGeom prst="line">
            <a:avLst/>
          </a:prstGeom>
          <a:noFill/>
          <a:ln w="57240">
            <a:solidFill>
              <a:schemeClr val="tx1"/>
            </a:solidFill>
            <a:miter lim="800000"/>
            <a:headEnd/>
            <a:tailEnd/>
          </a:ln>
        </p:spPr>
        <p:txBody>
          <a:bodyPr/>
          <a:lstStyle/>
          <a:p>
            <a:endParaRPr lang="en-US"/>
          </a:p>
        </p:txBody>
      </p:sp>
      <p:sp>
        <p:nvSpPr>
          <p:cNvPr id="356371" name="Text Box 20"/>
          <p:cNvSpPr txBox="1">
            <a:spLocks noChangeArrowheads="1"/>
          </p:cNvSpPr>
          <p:nvPr/>
        </p:nvSpPr>
        <p:spPr bwMode="auto">
          <a:xfrm>
            <a:off x="34925" y="79375"/>
            <a:ext cx="1143000" cy="396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a:t>
            </a:r>
            <a:r>
              <a:rPr kumimoji="0" lang="en-US" altLang="ko-KR" sz="2000">
                <a:latin typeface="Arial" charset="0"/>
                <a:ea typeface="ＭＳ Ｐゴシック" pitchFamily="34" charset="-128"/>
              </a:rPr>
              <a:t>Ref. </a:t>
            </a:r>
            <a:r>
              <a:rPr kumimoji="0" lang="en-US" sz="2000">
                <a:latin typeface="Arial" charset="0"/>
                <a:ea typeface="ＭＳ Ｐゴシック" pitchFamily="34" charset="-128"/>
              </a:rPr>
              <a:t>２」</a:t>
            </a:r>
          </a:p>
        </p:txBody>
      </p:sp>
      <p:sp>
        <p:nvSpPr>
          <p:cNvPr id="258070" name="Oval 21"/>
          <p:cNvSpPr>
            <a:spLocks noChangeArrowheads="1"/>
          </p:cNvSpPr>
          <p:nvPr/>
        </p:nvSpPr>
        <p:spPr bwMode="auto">
          <a:xfrm>
            <a:off x="2092325" y="5643563"/>
            <a:ext cx="1079500" cy="454025"/>
          </a:xfrm>
          <a:prstGeom prst="ellipse">
            <a:avLst/>
          </a:prstGeom>
          <a:solidFill>
            <a:schemeClr val="bg2">
              <a:lumMod val="75000"/>
            </a:schemeClr>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solidFill>
                  <a:schemeClr val="bg1"/>
                </a:solidFill>
                <a:latin typeface="Arial" charset="0"/>
                <a:ea typeface="ＭＳ Ｐゴシック" pitchFamily="34" charset="-128"/>
              </a:rPr>
              <a:t>Fallen</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solidFill>
                  <a:schemeClr val="bg1"/>
                </a:solidFill>
                <a:latin typeface="Arial" charset="0"/>
                <a:ea typeface="ＭＳ Ｐゴシック" pitchFamily="34" charset="-128"/>
              </a:rPr>
              <a:t>Person</a:t>
            </a:r>
          </a:p>
        </p:txBody>
      </p:sp>
      <p:sp>
        <p:nvSpPr>
          <p:cNvPr id="356373" name="Oval 22"/>
          <p:cNvSpPr>
            <a:spLocks noChangeArrowheads="1"/>
          </p:cNvSpPr>
          <p:nvPr/>
        </p:nvSpPr>
        <p:spPr bwMode="auto">
          <a:xfrm>
            <a:off x="2163763" y="5143500"/>
            <a:ext cx="1000125" cy="382588"/>
          </a:xfrm>
          <a:prstGeom prst="ellipse">
            <a:avLst/>
          </a:prstGeom>
          <a:solidFill>
            <a:srgbClr val="009900"/>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All</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Things</a:t>
            </a:r>
          </a:p>
        </p:txBody>
      </p:sp>
      <p:sp>
        <p:nvSpPr>
          <p:cNvPr id="356374" name="Oval 23"/>
          <p:cNvSpPr>
            <a:spLocks noChangeArrowheads="1"/>
          </p:cNvSpPr>
          <p:nvPr/>
        </p:nvSpPr>
        <p:spPr bwMode="auto">
          <a:xfrm>
            <a:off x="2163763" y="4643438"/>
            <a:ext cx="928687" cy="382587"/>
          </a:xfrm>
          <a:prstGeom prst="ellipse">
            <a:avLst/>
          </a:prstGeom>
          <a:solidFill>
            <a:srgbClr val="FF6600"/>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ea typeface="ＭＳ Ｐゴシック" pitchFamily="34" charset="-128"/>
              </a:rPr>
              <a:t>Angel</a:t>
            </a:r>
          </a:p>
        </p:txBody>
      </p:sp>
      <p:sp>
        <p:nvSpPr>
          <p:cNvPr id="356375" name="Oval 24"/>
          <p:cNvSpPr>
            <a:spLocks noChangeArrowheads="1"/>
          </p:cNvSpPr>
          <p:nvPr/>
        </p:nvSpPr>
        <p:spPr bwMode="auto">
          <a:xfrm>
            <a:off x="2092325" y="2676525"/>
            <a:ext cx="1038225" cy="395288"/>
          </a:xfrm>
          <a:prstGeom prst="ellipse">
            <a:avLst/>
          </a:prstGeom>
          <a:solidFill>
            <a:srgbClr val="1857A7"/>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Adam</a:t>
            </a:r>
          </a:p>
        </p:txBody>
      </p:sp>
      <p:sp>
        <p:nvSpPr>
          <p:cNvPr id="356376" name="Oval 25"/>
          <p:cNvSpPr>
            <a:spLocks noChangeArrowheads="1"/>
          </p:cNvSpPr>
          <p:nvPr/>
        </p:nvSpPr>
        <p:spPr bwMode="auto">
          <a:xfrm>
            <a:off x="2051050" y="1000125"/>
            <a:ext cx="1081088" cy="454025"/>
          </a:xfrm>
          <a:prstGeom prst="ellipse">
            <a:avLst/>
          </a:prstGeom>
          <a:solidFill>
            <a:srgbClr val="EBE600"/>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God</a:t>
            </a:r>
          </a:p>
        </p:txBody>
      </p:sp>
      <p:sp>
        <p:nvSpPr>
          <p:cNvPr id="356377" name="Text Box 26"/>
          <p:cNvSpPr txBox="1">
            <a:spLocks noChangeArrowheads="1"/>
          </p:cNvSpPr>
          <p:nvPr/>
        </p:nvSpPr>
        <p:spPr bwMode="auto">
          <a:xfrm>
            <a:off x="2663825" y="1357313"/>
            <a:ext cx="869950"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Father</a:t>
            </a:r>
            <a:r>
              <a:rPr kumimoji="0" lang="en-US" sz="1400">
                <a:latin typeface="Arial" charset="0"/>
                <a:ea typeface="ＭＳ Ｐゴシック" pitchFamily="34" charset="-128"/>
              </a:rPr>
              <a:t>）</a:t>
            </a:r>
          </a:p>
        </p:txBody>
      </p:sp>
      <p:sp>
        <p:nvSpPr>
          <p:cNvPr id="356378" name="Text Box 27"/>
          <p:cNvSpPr txBox="1">
            <a:spLocks noChangeArrowheads="1"/>
          </p:cNvSpPr>
          <p:nvPr/>
        </p:nvSpPr>
        <p:spPr bwMode="auto">
          <a:xfrm>
            <a:off x="2816225" y="2928938"/>
            <a:ext cx="674688"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Son</a:t>
            </a:r>
            <a:r>
              <a:rPr kumimoji="0" lang="en-US" sz="1400">
                <a:latin typeface="Arial" charset="0"/>
                <a:ea typeface="ＭＳ Ｐゴシック" pitchFamily="34" charset="-128"/>
              </a:rPr>
              <a:t>）</a:t>
            </a:r>
          </a:p>
        </p:txBody>
      </p:sp>
      <p:sp>
        <p:nvSpPr>
          <p:cNvPr id="356379" name="Text Box 28"/>
          <p:cNvSpPr txBox="1">
            <a:spLocks noChangeArrowheads="1"/>
          </p:cNvSpPr>
          <p:nvPr/>
        </p:nvSpPr>
        <p:spPr bwMode="auto">
          <a:xfrm>
            <a:off x="2900363" y="4857750"/>
            <a:ext cx="969962"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Servant</a:t>
            </a:r>
            <a:r>
              <a:rPr kumimoji="0" lang="en-US" sz="1400">
                <a:latin typeface="Arial" charset="0"/>
                <a:ea typeface="ＭＳ Ｐゴシック" pitchFamily="34" charset="-128"/>
              </a:rPr>
              <a:t>）</a:t>
            </a:r>
          </a:p>
        </p:txBody>
      </p:sp>
      <p:sp>
        <p:nvSpPr>
          <p:cNvPr id="258078" name="AutoShape 30"/>
          <p:cNvSpPr>
            <a:spLocks noChangeArrowheads="1"/>
          </p:cNvSpPr>
          <p:nvPr/>
        </p:nvSpPr>
        <p:spPr bwMode="auto">
          <a:xfrm rot="17580000">
            <a:off x="3704432" y="1083469"/>
            <a:ext cx="112712" cy="768350"/>
          </a:xfrm>
          <a:prstGeom prst="upArrow">
            <a:avLst>
              <a:gd name="adj1" fmla="val 50000"/>
              <a:gd name="adj2" fmla="val 170422"/>
            </a:avLst>
          </a:prstGeom>
          <a:solidFill>
            <a:schemeClr val="accent3">
              <a:lumMod val="6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endParaRPr>
          </a:p>
        </p:txBody>
      </p:sp>
      <p:sp>
        <p:nvSpPr>
          <p:cNvPr id="356381" name="Text Box 31"/>
          <p:cNvSpPr txBox="1">
            <a:spLocks noChangeArrowheads="1"/>
          </p:cNvSpPr>
          <p:nvPr/>
        </p:nvSpPr>
        <p:spPr bwMode="auto">
          <a:xfrm>
            <a:off x="5619750" y="4435475"/>
            <a:ext cx="2303463" cy="27463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Old Testament Age (All Things)</a:t>
            </a:r>
          </a:p>
        </p:txBody>
      </p:sp>
      <p:sp>
        <p:nvSpPr>
          <p:cNvPr id="356382" name="Text Box 32"/>
          <p:cNvSpPr txBox="1">
            <a:spLocks noChangeArrowheads="1"/>
          </p:cNvSpPr>
          <p:nvPr/>
        </p:nvSpPr>
        <p:spPr bwMode="auto">
          <a:xfrm>
            <a:off x="5630863" y="3857625"/>
            <a:ext cx="1973262" cy="27463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New Testament Age (Son)</a:t>
            </a:r>
          </a:p>
        </p:txBody>
      </p:sp>
      <p:sp>
        <p:nvSpPr>
          <p:cNvPr id="356383" name="Text Box 33"/>
          <p:cNvSpPr txBox="1">
            <a:spLocks noChangeArrowheads="1"/>
          </p:cNvSpPr>
          <p:nvPr/>
        </p:nvSpPr>
        <p:spPr bwMode="auto">
          <a:xfrm>
            <a:off x="5808663" y="2474913"/>
            <a:ext cx="2289175" cy="5175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Completed Testament Age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(Parents)</a:t>
            </a:r>
          </a:p>
        </p:txBody>
      </p:sp>
      <p:sp>
        <p:nvSpPr>
          <p:cNvPr id="356384" name="AutoShape 35"/>
          <p:cNvSpPr>
            <a:spLocks/>
          </p:cNvSpPr>
          <p:nvPr/>
        </p:nvSpPr>
        <p:spPr bwMode="auto">
          <a:xfrm>
            <a:off x="5600700" y="2071688"/>
            <a:ext cx="123825" cy="1150937"/>
          </a:xfrm>
          <a:prstGeom prst="rightBrace">
            <a:avLst>
              <a:gd name="adj1" fmla="val 77457"/>
              <a:gd name="adj2" fmla="val 50000"/>
            </a:avLst>
          </a:prstGeom>
          <a:noFill/>
          <a:ln w="1905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56385" name="Line 36"/>
          <p:cNvSpPr>
            <a:spLocks noChangeShapeType="1"/>
          </p:cNvSpPr>
          <p:nvPr/>
        </p:nvSpPr>
        <p:spPr bwMode="auto">
          <a:xfrm>
            <a:off x="4521200" y="4572000"/>
            <a:ext cx="1152525" cy="1588"/>
          </a:xfrm>
          <a:prstGeom prst="line">
            <a:avLst/>
          </a:prstGeom>
          <a:noFill/>
          <a:ln w="19050" cap="rnd">
            <a:solidFill>
              <a:schemeClr val="tx1"/>
            </a:solidFill>
            <a:prstDash val="sysDot"/>
            <a:miter lim="800000"/>
            <a:headEnd/>
            <a:tailEnd/>
          </a:ln>
        </p:spPr>
        <p:txBody>
          <a:bodyPr/>
          <a:lstStyle/>
          <a:p>
            <a:endParaRPr lang="en-US"/>
          </a:p>
        </p:txBody>
      </p:sp>
      <p:sp>
        <p:nvSpPr>
          <p:cNvPr id="356386" name="Line 37"/>
          <p:cNvSpPr>
            <a:spLocks noChangeShapeType="1"/>
          </p:cNvSpPr>
          <p:nvPr/>
        </p:nvSpPr>
        <p:spPr bwMode="auto">
          <a:xfrm>
            <a:off x="4521200" y="3222625"/>
            <a:ext cx="936625" cy="1588"/>
          </a:xfrm>
          <a:prstGeom prst="line">
            <a:avLst/>
          </a:prstGeom>
          <a:noFill/>
          <a:ln w="19050" cap="rnd">
            <a:solidFill>
              <a:schemeClr val="tx1"/>
            </a:solidFill>
            <a:prstDash val="sysDot"/>
            <a:miter lim="800000"/>
            <a:headEnd/>
            <a:tailEnd/>
          </a:ln>
        </p:spPr>
        <p:txBody>
          <a:bodyPr/>
          <a:lstStyle/>
          <a:p>
            <a:endParaRPr lang="en-US"/>
          </a:p>
        </p:txBody>
      </p:sp>
      <p:sp>
        <p:nvSpPr>
          <p:cNvPr id="356387" name="Line 38"/>
          <p:cNvSpPr>
            <a:spLocks noChangeShapeType="1"/>
          </p:cNvSpPr>
          <p:nvPr/>
        </p:nvSpPr>
        <p:spPr bwMode="auto">
          <a:xfrm>
            <a:off x="4521200" y="4000500"/>
            <a:ext cx="1152525" cy="1588"/>
          </a:xfrm>
          <a:prstGeom prst="line">
            <a:avLst/>
          </a:prstGeom>
          <a:noFill/>
          <a:ln w="19050" cap="rnd">
            <a:solidFill>
              <a:schemeClr val="tx1"/>
            </a:solidFill>
            <a:prstDash val="sysDot"/>
            <a:miter lim="800000"/>
            <a:headEnd/>
            <a:tailEnd/>
          </a:ln>
        </p:spPr>
        <p:txBody>
          <a:bodyPr/>
          <a:lstStyle/>
          <a:p>
            <a:endParaRPr lang="en-US"/>
          </a:p>
        </p:txBody>
      </p:sp>
      <p:sp>
        <p:nvSpPr>
          <p:cNvPr id="356388" name="Line 39"/>
          <p:cNvSpPr>
            <a:spLocks noChangeShapeType="1"/>
          </p:cNvSpPr>
          <p:nvPr/>
        </p:nvSpPr>
        <p:spPr bwMode="auto">
          <a:xfrm>
            <a:off x="4521200" y="2071688"/>
            <a:ext cx="936625" cy="1587"/>
          </a:xfrm>
          <a:prstGeom prst="line">
            <a:avLst/>
          </a:prstGeom>
          <a:noFill/>
          <a:ln w="19050" cap="rnd">
            <a:solidFill>
              <a:schemeClr val="tx1"/>
            </a:solidFill>
            <a:prstDash val="sysDot"/>
            <a:miter lim="800000"/>
            <a:headEnd/>
            <a:tailEnd/>
          </a:ln>
        </p:spPr>
        <p:txBody>
          <a:bodyPr/>
          <a:lstStyle/>
          <a:p>
            <a:endParaRPr lang="en-US"/>
          </a:p>
        </p:txBody>
      </p:sp>
      <p:sp>
        <p:nvSpPr>
          <p:cNvPr id="356389" name="Line 40"/>
          <p:cNvSpPr>
            <a:spLocks noChangeShapeType="1"/>
          </p:cNvSpPr>
          <p:nvPr/>
        </p:nvSpPr>
        <p:spPr bwMode="auto">
          <a:xfrm flipV="1">
            <a:off x="3806825" y="333375"/>
            <a:ext cx="981075" cy="1109663"/>
          </a:xfrm>
          <a:prstGeom prst="line">
            <a:avLst/>
          </a:prstGeom>
          <a:noFill/>
          <a:ln w="17780" cap="rnd">
            <a:solidFill>
              <a:schemeClr val="tx1"/>
            </a:solidFill>
            <a:prstDash val="sysDot"/>
            <a:miter lim="800000"/>
            <a:headEnd/>
            <a:tailEnd/>
          </a:ln>
        </p:spPr>
        <p:txBody>
          <a:bodyPr/>
          <a:lstStyle/>
          <a:p>
            <a:endParaRPr lang="en-US"/>
          </a:p>
        </p:txBody>
      </p:sp>
      <p:sp>
        <p:nvSpPr>
          <p:cNvPr id="356390" name="Oval 44"/>
          <p:cNvSpPr>
            <a:spLocks noChangeArrowheads="1"/>
          </p:cNvSpPr>
          <p:nvPr/>
        </p:nvSpPr>
        <p:spPr bwMode="auto">
          <a:xfrm>
            <a:off x="3905250" y="5607050"/>
            <a:ext cx="903288" cy="403225"/>
          </a:xfrm>
          <a:prstGeom prst="ellipse">
            <a:avLst/>
          </a:prstGeom>
          <a:solidFill>
            <a:srgbClr val="1857A7"/>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Servant of</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Servant</a:t>
            </a:r>
          </a:p>
        </p:txBody>
      </p:sp>
      <p:sp>
        <p:nvSpPr>
          <p:cNvPr id="356391" name="Oval 45"/>
          <p:cNvSpPr>
            <a:spLocks noChangeArrowheads="1"/>
          </p:cNvSpPr>
          <p:nvPr/>
        </p:nvSpPr>
        <p:spPr bwMode="auto">
          <a:xfrm>
            <a:off x="4013200" y="4678363"/>
            <a:ext cx="792163" cy="358775"/>
          </a:xfrm>
          <a:prstGeom prst="ellipse">
            <a:avLst/>
          </a:prstGeom>
          <a:solidFill>
            <a:srgbClr val="1857A7"/>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Servant</a:t>
            </a:r>
          </a:p>
        </p:txBody>
      </p:sp>
      <p:sp>
        <p:nvSpPr>
          <p:cNvPr id="356392" name="Oval 46"/>
          <p:cNvSpPr>
            <a:spLocks noChangeArrowheads="1"/>
          </p:cNvSpPr>
          <p:nvPr/>
        </p:nvSpPr>
        <p:spPr bwMode="auto">
          <a:xfrm>
            <a:off x="4021138" y="4071938"/>
            <a:ext cx="792162" cy="358775"/>
          </a:xfrm>
          <a:prstGeom prst="ellipse">
            <a:avLst/>
          </a:prstGeom>
          <a:solidFill>
            <a:srgbClr val="1857A7"/>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Adopted</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Son</a:t>
            </a:r>
          </a:p>
        </p:txBody>
      </p:sp>
      <p:sp>
        <p:nvSpPr>
          <p:cNvPr id="356393" name="Oval 49"/>
          <p:cNvSpPr>
            <a:spLocks noChangeArrowheads="1"/>
          </p:cNvSpPr>
          <p:nvPr/>
        </p:nvSpPr>
        <p:spPr bwMode="auto">
          <a:xfrm>
            <a:off x="4057650" y="2759075"/>
            <a:ext cx="792163" cy="358775"/>
          </a:xfrm>
          <a:prstGeom prst="ellipse">
            <a:avLst/>
          </a:prstGeom>
          <a:solidFill>
            <a:srgbClr val="1857A7"/>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Son</a:t>
            </a:r>
          </a:p>
        </p:txBody>
      </p:sp>
      <p:sp>
        <p:nvSpPr>
          <p:cNvPr id="356394" name="Oval 50"/>
          <p:cNvSpPr>
            <a:spLocks noChangeArrowheads="1"/>
          </p:cNvSpPr>
          <p:nvPr/>
        </p:nvSpPr>
        <p:spPr bwMode="auto">
          <a:xfrm>
            <a:off x="4017963" y="2178050"/>
            <a:ext cx="792162" cy="358775"/>
          </a:xfrm>
          <a:prstGeom prst="ellipse">
            <a:avLst/>
          </a:prstGeom>
          <a:solidFill>
            <a:srgbClr val="1857A7"/>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solidFill>
                  <a:schemeClr val="bg1"/>
                </a:solidFill>
                <a:latin typeface="Arial" charset="0"/>
                <a:ea typeface="ＭＳ Ｐゴシック" pitchFamily="34" charset="-128"/>
              </a:rPr>
              <a:t>True Mother</a:t>
            </a:r>
          </a:p>
        </p:txBody>
      </p:sp>
      <p:sp>
        <p:nvSpPr>
          <p:cNvPr id="356395" name="Oval 51"/>
          <p:cNvSpPr>
            <a:spLocks noChangeArrowheads="1"/>
          </p:cNvSpPr>
          <p:nvPr/>
        </p:nvSpPr>
        <p:spPr bwMode="auto">
          <a:xfrm>
            <a:off x="4025900" y="1624013"/>
            <a:ext cx="792163" cy="358775"/>
          </a:xfrm>
          <a:prstGeom prst="ellipse">
            <a:avLst/>
          </a:prstGeom>
          <a:solidFill>
            <a:srgbClr val="1857A7"/>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solidFill>
                  <a:schemeClr val="bg1"/>
                </a:solidFill>
                <a:latin typeface="Arial" charset="0"/>
                <a:ea typeface="ＭＳ Ｐゴシック" pitchFamily="34" charset="-128"/>
              </a:rPr>
              <a:t>True Father</a:t>
            </a:r>
          </a:p>
        </p:txBody>
      </p:sp>
      <p:sp>
        <p:nvSpPr>
          <p:cNvPr id="356396" name="Rectangle 52"/>
          <p:cNvSpPr>
            <a:spLocks noChangeArrowheads="1"/>
          </p:cNvSpPr>
          <p:nvPr/>
        </p:nvSpPr>
        <p:spPr bwMode="auto">
          <a:xfrm>
            <a:off x="4449763" y="5214938"/>
            <a:ext cx="2405062" cy="274637"/>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All Things </a:t>
            </a: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In place of the Word</a:t>
            </a:r>
            <a:r>
              <a:rPr kumimoji="0" lang="en-US" sz="1200">
                <a:latin typeface="Arial" charset="0"/>
                <a:ea typeface="ＭＳ Ｐゴシック" pitchFamily="34" charset="-128"/>
              </a:rPr>
              <a:t>）</a:t>
            </a:r>
          </a:p>
        </p:txBody>
      </p:sp>
      <p:sp>
        <p:nvSpPr>
          <p:cNvPr id="356397" name="Rectangle 53"/>
          <p:cNvSpPr>
            <a:spLocks noChangeArrowheads="1"/>
          </p:cNvSpPr>
          <p:nvPr/>
        </p:nvSpPr>
        <p:spPr bwMode="auto">
          <a:xfrm>
            <a:off x="4806950" y="5715000"/>
            <a:ext cx="1000125" cy="27463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(Ownerless)</a:t>
            </a:r>
            <a:r>
              <a:rPr kumimoji="0" lang="ar-SA" altLang="ko-KR" sz="1200">
                <a:latin typeface="Arial" charset="0"/>
                <a:ea typeface="ＭＳ Ｐゴシック" pitchFamily="34" charset="-128"/>
              </a:rPr>
              <a:t>‏</a:t>
            </a:r>
            <a:endParaRPr kumimoji="0" lang="en-US" altLang="ko-KR" sz="1200">
              <a:latin typeface="Arial" charset="0"/>
              <a:ea typeface="ＭＳ Ｐゴシック" pitchFamily="34" charset="-128"/>
            </a:endParaRPr>
          </a:p>
        </p:txBody>
      </p:sp>
      <p:sp>
        <p:nvSpPr>
          <p:cNvPr id="258099" name="Oval 54"/>
          <p:cNvSpPr>
            <a:spLocks noChangeArrowheads="1"/>
          </p:cNvSpPr>
          <p:nvPr/>
        </p:nvSpPr>
        <p:spPr bwMode="auto">
          <a:xfrm>
            <a:off x="444500" y="5597525"/>
            <a:ext cx="1004888" cy="474663"/>
          </a:xfrm>
          <a:prstGeom prst="ellipse">
            <a:avLst/>
          </a:prstGeom>
          <a:solidFill>
            <a:schemeClr val="bg2">
              <a:lumMod val="75000"/>
            </a:schemeClr>
          </a:solidFill>
          <a:ln w="9360">
            <a:solidFill>
              <a:schemeClr val="tx1"/>
            </a:solidFill>
            <a:miter lim="800000"/>
            <a:headEnd/>
            <a:tailEnd/>
          </a:ln>
        </p:spPr>
        <p:txBody>
          <a:bodyPr wrap="none" lIns="90000" tIns="46800" rIns="90000" bIns="46800" anchor="ctr"/>
          <a:lstStyle/>
          <a:p>
            <a:pPr algn="ct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solidFill>
                  <a:schemeClr val="bg1"/>
                </a:solidFill>
                <a:latin typeface="Arial" charset="0"/>
                <a:ea typeface="ＭＳ Ｐゴシック" pitchFamily="34" charset="-128"/>
              </a:rPr>
              <a:t>Servant of</a:t>
            </a:r>
          </a:p>
          <a:p>
            <a:pPr algn="ct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solidFill>
                  <a:schemeClr val="bg1"/>
                </a:solidFill>
                <a:latin typeface="Arial" charset="0"/>
                <a:ea typeface="ＭＳ Ｐゴシック" pitchFamily="34" charset="-128"/>
              </a:rPr>
              <a:t>Servant</a:t>
            </a:r>
          </a:p>
        </p:txBody>
      </p:sp>
      <p:sp>
        <p:nvSpPr>
          <p:cNvPr id="258100" name="Oval 55"/>
          <p:cNvSpPr>
            <a:spLocks noChangeArrowheads="1"/>
          </p:cNvSpPr>
          <p:nvPr/>
        </p:nvSpPr>
        <p:spPr bwMode="auto">
          <a:xfrm>
            <a:off x="663575" y="4687888"/>
            <a:ext cx="792163" cy="358775"/>
          </a:xfrm>
          <a:prstGeom prst="ellipse">
            <a:avLst/>
          </a:prstGeom>
          <a:solidFill>
            <a:schemeClr val="bg2">
              <a:lumMod val="75000"/>
            </a:schemeClr>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solidFill>
                  <a:schemeClr val="bg1"/>
                </a:solidFill>
                <a:latin typeface="Arial" charset="0"/>
                <a:ea typeface="ＭＳ Ｐゴシック" pitchFamily="34" charset="-128"/>
              </a:rPr>
              <a:t>Servant</a:t>
            </a:r>
          </a:p>
        </p:txBody>
      </p:sp>
      <p:sp>
        <p:nvSpPr>
          <p:cNvPr id="258101" name="Oval 56"/>
          <p:cNvSpPr>
            <a:spLocks noChangeArrowheads="1"/>
          </p:cNvSpPr>
          <p:nvPr/>
        </p:nvSpPr>
        <p:spPr bwMode="auto">
          <a:xfrm>
            <a:off x="655638" y="4089400"/>
            <a:ext cx="792162" cy="358775"/>
          </a:xfrm>
          <a:prstGeom prst="ellipse">
            <a:avLst/>
          </a:prstGeom>
          <a:solidFill>
            <a:schemeClr val="bg2">
              <a:lumMod val="75000"/>
            </a:schemeClr>
          </a:solidFill>
          <a:ln w="9360">
            <a:solidFill>
              <a:schemeClr val="tx1"/>
            </a:solidFill>
            <a:miter lim="800000"/>
            <a:headEnd/>
            <a:tailEnd/>
          </a:ln>
        </p:spPr>
        <p:txBody>
          <a:bodyPr wrap="none" lIns="90000" tIns="46800" rIns="90000" bIns="46800" anchor="ctr"/>
          <a:lstStyle/>
          <a:p>
            <a:pPr algn="ct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solidFill>
                  <a:schemeClr val="bg1"/>
                </a:solidFill>
                <a:latin typeface="Arial" charset="0"/>
                <a:ea typeface="ＭＳ Ｐゴシック" pitchFamily="34" charset="-128"/>
              </a:rPr>
              <a:t>Adopted</a:t>
            </a:r>
          </a:p>
          <a:p>
            <a:pPr algn="ct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solidFill>
                  <a:schemeClr val="bg1"/>
                </a:solidFill>
                <a:latin typeface="Arial" charset="0"/>
                <a:ea typeface="ＭＳ Ｐゴシック" pitchFamily="34" charset="-128"/>
              </a:rPr>
              <a:t>Son</a:t>
            </a:r>
          </a:p>
        </p:txBody>
      </p:sp>
      <p:sp>
        <p:nvSpPr>
          <p:cNvPr id="356401" name="Oval 58"/>
          <p:cNvSpPr>
            <a:spLocks noChangeArrowheads="1"/>
          </p:cNvSpPr>
          <p:nvPr/>
        </p:nvSpPr>
        <p:spPr bwMode="auto">
          <a:xfrm>
            <a:off x="468313" y="3357563"/>
            <a:ext cx="1089025" cy="428625"/>
          </a:xfrm>
          <a:prstGeom prst="ellipse">
            <a:avLst/>
          </a:prstGeom>
          <a:solidFill>
            <a:srgbClr val="606060"/>
          </a:solidFill>
          <a:ln w="9398">
            <a:solidFill>
              <a:schemeClr val="tx1"/>
            </a:solidFill>
            <a:miter lim="800000"/>
            <a:headEnd/>
            <a:tailEnd/>
          </a:ln>
        </p:spPr>
        <p:txBody>
          <a:bodyPr lIns="0" tIns="0" rIns="0" bIns="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Son of Concubine</a:t>
            </a:r>
          </a:p>
        </p:txBody>
      </p:sp>
      <p:sp>
        <p:nvSpPr>
          <p:cNvPr id="258104" name="Oval 59"/>
          <p:cNvSpPr>
            <a:spLocks noChangeArrowheads="1"/>
          </p:cNvSpPr>
          <p:nvPr/>
        </p:nvSpPr>
        <p:spPr bwMode="auto">
          <a:xfrm>
            <a:off x="657225" y="2709863"/>
            <a:ext cx="792163" cy="358775"/>
          </a:xfrm>
          <a:prstGeom prst="ellipse">
            <a:avLst/>
          </a:prstGeom>
          <a:solidFill>
            <a:schemeClr val="bg2">
              <a:lumMod val="75000"/>
            </a:schemeClr>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solidFill>
                  <a:schemeClr val="bg1"/>
                </a:solidFill>
                <a:latin typeface="Arial" charset="0"/>
                <a:ea typeface="ＭＳ Ｐゴシック" pitchFamily="34" charset="-128"/>
              </a:rPr>
              <a:t>Son</a:t>
            </a:r>
          </a:p>
        </p:txBody>
      </p:sp>
      <p:sp>
        <p:nvSpPr>
          <p:cNvPr id="258105" name="Oval 60"/>
          <p:cNvSpPr>
            <a:spLocks noChangeArrowheads="1"/>
          </p:cNvSpPr>
          <p:nvPr/>
        </p:nvSpPr>
        <p:spPr bwMode="auto">
          <a:xfrm>
            <a:off x="636588" y="2214563"/>
            <a:ext cx="792162" cy="358775"/>
          </a:xfrm>
          <a:prstGeom prst="ellipse">
            <a:avLst/>
          </a:prstGeom>
          <a:solidFill>
            <a:schemeClr val="bg2">
              <a:lumMod val="75000"/>
            </a:schemeClr>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solidFill>
                  <a:schemeClr val="bg1"/>
                </a:solidFill>
                <a:latin typeface="Arial" charset="0"/>
                <a:ea typeface="ＭＳ Ｐゴシック" pitchFamily="34" charset="-128"/>
              </a:rPr>
              <a:t>Mother</a:t>
            </a:r>
          </a:p>
        </p:txBody>
      </p:sp>
      <p:sp>
        <p:nvSpPr>
          <p:cNvPr id="258106" name="Oval 61"/>
          <p:cNvSpPr>
            <a:spLocks noChangeArrowheads="1"/>
          </p:cNvSpPr>
          <p:nvPr/>
        </p:nvSpPr>
        <p:spPr bwMode="auto">
          <a:xfrm>
            <a:off x="627063" y="1624013"/>
            <a:ext cx="792162" cy="358775"/>
          </a:xfrm>
          <a:prstGeom prst="ellipse">
            <a:avLst/>
          </a:prstGeom>
          <a:solidFill>
            <a:schemeClr val="bg2">
              <a:lumMod val="75000"/>
            </a:schemeClr>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solidFill>
                  <a:schemeClr val="bg1"/>
                </a:solidFill>
                <a:latin typeface="Arial" charset="0"/>
                <a:ea typeface="ＭＳ Ｐゴシック" pitchFamily="34" charset="-128"/>
              </a:rPr>
              <a:t>Father</a:t>
            </a:r>
          </a:p>
        </p:txBody>
      </p:sp>
      <p:sp>
        <p:nvSpPr>
          <p:cNvPr id="258107" name="AutoShape 62"/>
          <p:cNvSpPr>
            <a:spLocks noChangeArrowheads="1"/>
          </p:cNvSpPr>
          <p:nvPr/>
        </p:nvSpPr>
        <p:spPr bwMode="auto">
          <a:xfrm>
            <a:off x="4306888" y="5072063"/>
            <a:ext cx="142875" cy="500062"/>
          </a:xfrm>
          <a:prstGeom prst="upArrow">
            <a:avLst>
              <a:gd name="adj1" fmla="val 50000"/>
              <a:gd name="adj2" fmla="val 162087"/>
            </a:avLst>
          </a:prstGeom>
          <a:solidFill>
            <a:schemeClr val="accent3">
              <a:lumMod val="6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endParaRPr>
          </a:p>
        </p:txBody>
      </p:sp>
      <p:sp>
        <p:nvSpPr>
          <p:cNvPr id="258108" name="AutoShape 63"/>
          <p:cNvSpPr>
            <a:spLocks noChangeArrowheads="1"/>
          </p:cNvSpPr>
          <p:nvPr/>
        </p:nvSpPr>
        <p:spPr bwMode="auto">
          <a:xfrm>
            <a:off x="4333875" y="4459288"/>
            <a:ext cx="115888" cy="184150"/>
          </a:xfrm>
          <a:prstGeom prst="upArrow">
            <a:avLst>
              <a:gd name="adj1" fmla="val 50000"/>
              <a:gd name="adj2" fmla="val 49725"/>
            </a:avLst>
          </a:prstGeom>
          <a:solidFill>
            <a:schemeClr val="accent3">
              <a:lumMod val="6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endParaRPr>
          </a:p>
        </p:txBody>
      </p:sp>
      <p:sp>
        <p:nvSpPr>
          <p:cNvPr id="356407" name="Text Box 64"/>
          <p:cNvSpPr txBox="1">
            <a:spLocks noChangeArrowheads="1"/>
          </p:cNvSpPr>
          <p:nvPr/>
        </p:nvSpPr>
        <p:spPr bwMode="auto">
          <a:xfrm>
            <a:off x="515938" y="350838"/>
            <a:ext cx="3695700" cy="7016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Providence of Restoration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                   in 8 Vertical Stages</a:t>
            </a:r>
          </a:p>
        </p:txBody>
      </p:sp>
      <p:sp>
        <p:nvSpPr>
          <p:cNvPr id="356408" name="Text Box 65"/>
          <p:cNvSpPr txBox="1">
            <a:spLocks noChangeArrowheads="1"/>
          </p:cNvSpPr>
          <p:nvPr/>
        </p:nvSpPr>
        <p:spPr bwMode="auto">
          <a:xfrm>
            <a:off x="5692775" y="1268413"/>
            <a:ext cx="4424363" cy="13112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④ </a:t>
            </a:r>
            <a:r>
              <a:rPr kumimoji="0" lang="en-US" altLang="ja-JP" sz="1000">
                <a:latin typeface="Arial" charset="0"/>
                <a:ea typeface="ＭＳ Ｐゴシック" pitchFamily="34" charset="-128"/>
              </a:rPr>
              <a:t>Peace King of Heaven &amp; Earth</a:t>
            </a:r>
            <a:endParaRPr kumimoji="0" lang="en-US" altLang="ko-KR" sz="10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③The Coronation of the King of the Blessed Families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    of the Peace and Unity of the Cosmic True Parent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    and the True Parents of Heaven and Earth</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②Holy Marriage Blessing Ceremony of</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    the Parents of Heaven and Earth</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    Opening the Gates of Cheon Il Guk</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①Coronation of God’s Kingship</a:t>
            </a:r>
          </a:p>
        </p:txBody>
      </p:sp>
      <p:sp>
        <p:nvSpPr>
          <p:cNvPr id="356409" name="Oval 66"/>
          <p:cNvSpPr>
            <a:spLocks noChangeArrowheads="1"/>
          </p:cNvSpPr>
          <p:nvPr/>
        </p:nvSpPr>
        <p:spPr bwMode="auto">
          <a:xfrm>
            <a:off x="3806825" y="6069013"/>
            <a:ext cx="792163" cy="35877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Abel</a:t>
            </a:r>
          </a:p>
        </p:txBody>
      </p:sp>
      <p:sp>
        <p:nvSpPr>
          <p:cNvPr id="356410" name="Oval 67"/>
          <p:cNvSpPr>
            <a:spLocks noChangeArrowheads="1"/>
          </p:cNvSpPr>
          <p:nvPr/>
        </p:nvSpPr>
        <p:spPr bwMode="auto">
          <a:xfrm>
            <a:off x="606425" y="6099175"/>
            <a:ext cx="792163" cy="35877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Cain</a:t>
            </a:r>
          </a:p>
        </p:txBody>
      </p:sp>
      <p:sp>
        <p:nvSpPr>
          <p:cNvPr id="356411" name="Oval 68"/>
          <p:cNvSpPr>
            <a:spLocks noChangeArrowheads="1"/>
          </p:cNvSpPr>
          <p:nvPr/>
        </p:nvSpPr>
        <p:spPr bwMode="auto">
          <a:xfrm>
            <a:off x="4470400" y="6070600"/>
            <a:ext cx="792163" cy="358775"/>
          </a:xfrm>
          <a:prstGeom prst="ellipse">
            <a:avLst/>
          </a:prstGeom>
          <a:noFill/>
          <a:ln w="9525">
            <a:noFill/>
            <a:round/>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Adam</a:t>
            </a:r>
          </a:p>
        </p:txBody>
      </p:sp>
      <p:sp>
        <p:nvSpPr>
          <p:cNvPr id="356412" name="Oval 69"/>
          <p:cNvSpPr>
            <a:spLocks noChangeArrowheads="1"/>
          </p:cNvSpPr>
          <p:nvPr/>
        </p:nvSpPr>
        <p:spPr bwMode="auto">
          <a:xfrm>
            <a:off x="1270000" y="6100763"/>
            <a:ext cx="792163" cy="358775"/>
          </a:xfrm>
          <a:prstGeom prst="ellipse">
            <a:avLst/>
          </a:prstGeom>
          <a:noFill/>
          <a:ln w="9525">
            <a:noFill/>
            <a:round/>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Angel</a:t>
            </a:r>
          </a:p>
        </p:txBody>
      </p:sp>
      <p:sp>
        <p:nvSpPr>
          <p:cNvPr id="67" name="AutoShape 63"/>
          <p:cNvSpPr>
            <a:spLocks noChangeArrowheads="1"/>
          </p:cNvSpPr>
          <p:nvPr/>
        </p:nvSpPr>
        <p:spPr bwMode="auto">
          <a:xfrm>
            <a:off x="4325938" y="3857625"/>
            <a:ext cx="123825" cy="142875"/>
          </a:xfrm>
          <a:prstGeom prst="upArrow">
            <a:avLst>
              <a:gd name="adj1" fmla="val 50000"/>
              <a:gd name="adj2" fmla="val 49725"/>
            </a:avLst>
          </a:prstGeom>
          <a:solidFill>
            <a:schemeClr val="accent3">
              <a:lumMod val="6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endParaRPr>
          </a:p>
        </p:txBody>
      </p:sp>
      <p:sp>
        <p:nvSpPr>
          <p:cNvPr id="356414" name="Oval 58"/>
          <p:cNvSpPr>
            <a:spLocks noChangeArrowheads="1"/>
          </p:cNvSpPr>
          <p:nvPr/>
        </p:nvSpPr>
        <p:spPr bwMode="auto">
          <a:xfrm>
            <a:off x="3924300" y="3357563"/>
            <a:ext cx="1089025" cy="428625"/>
          </a:xfrm>
          <a:prstGeom prst="ellipse">
            <a:avLst/>
          </a:prstGeom>
          <a:solidFill>
            <a:schemeClr val="accent2"/>
          </a:solidFill>
          <a:ln w="9398">
            <a:solidFill>
              <a:schemeClr val="tx1"/>
            </a:solidFill>
            <a:miter lim="800000"/>
            <a:headEnd/>
            <a:tailEnd/>
          </a:ln>
        </p:spPr>
        <p:txBody>
          <a:bodyPr lIns="0" tIns="0" rIns="0" bIns="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Son of Concubine</a:t>
            </a:r>
          </a:p>
        </p:txBody>
      </p:sp>
      <p:sp>
        <p:nvSpPr>
          <p:cNvPr id="356415" name="Text Box 65"/>
          <p:cNvSpPr txBox="1">
            <a:spLocks noChangeArrowheads="1"/>
          </p:cNvSpPr>
          <p:nvPr/>
        </p:nvSpPr>
        <p:spPr bwMode="auto">
          <a:xfrm>
            <a:off x="4719638" y="182563"/>
            <a:ext cx="4424362" cy="11588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b="1"/>
              <a:t>Ultimate unity, perfection, completion and finalization of True Parents</a:t>
            </a:r>
            <a:r>
              <a:rPr kumimoji="0" lang="en-US" altLang="ko-KR" sz="1000"/>
              <a:t> </a:t>
            </a:r>
            <a:endParaRPr kumimoji="0" lang="en-US" altLang="ko-KR" sz="1000" b="1">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⑧</a:t>
            </a:r>
            <a:r>
              <a:rPr kumimoji="0" lang="en-US" altLang="ko-KR" sz="1000">
                <a:latin typeface="Arial" charset="0"/>
              </a:rPr>
              <a:t>Cosmic Assembly for the Settlement of the True Parents of Heaven, Earth and Humankind and for the Proclamation of the Word by God’s Substantial Self </a:t>
            </a:r>
            <a:endParaRPr kumimoji="0" lang="en-US" altLang="ko-KR" sz="10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⑦</a:t>
            </a:r>
            <a:r>
              <a:rPr kumimoji="0" lang="en-US" altLang="ko-KR" sz="1000"/>
              <a:t>Korea is God's homeland and hometown </a:t>
            </a:r>
            <a:endParaRPr kumimoji="0" lang="en-US" altLang="ko-KR" sz="10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⑥ </a:t>
            </a:r>
            <a:r>
              <a:rPr kumimoji="0" lang="en-US" altLang="ko-KR" sz="1000">
                <a:solidFill>
                  <a:srgbClr val="D65529"/>
                </a:solidFill>
                <a:latin typeface="Arial" charset="0"/>
              </a:rPr>
              <a:t>King of Cosmic Peace, True Parents of Heaven, Earth and Humankind</a:t>
            </a:r>
            <a:endParaRPr kumimoji="0" lang="en-US" altLang="ko-KR" sz="10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⑤</a:t>
            </a:r>
            <a:r>
              <a:rPr kumimoji="0" lang="en-US" altLang="ko-KR" sz="1000"/>
              <a:t>Entrance Ceremony for Cheong Jeong Gung and Coronation </a:t>
            </a:r>
            <a:endParaRPr kumimoji="0" lang="en-US" altLang="ko-KR" sz="1000">
              <a:latin typeface="Arial" charset="0"/>
              <a:ea typeface="ＭＳ Ｐゴシック"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467544" y="2052638"/>
            <a:ext cx="8235245" cy="157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9600" dirty="0" smtClean="0"/>
              <a:t>Family Pledge</a:t>
            </a:r>
            <a:endParaRPr lang="en-US" sz="9600" dirty="0"/>
          </a:p>
        </p:txBody>
      </p:sp>
    </p:spTree>
    <p:extLst>
      <p:ext uri="{BB962C8B-B14F-4D97-AF65-F5344CB8AC3E}">
        <p14:creationId xmlns:p14="http://schemas.microsoft.com/office/powerpoint/2010/main" val="244292865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additive="repl">
                                        <p:cTn id="6" dur="1" fill="hold">
                                          <p:stCondLst>
                                            <p:cond delay="0"/>
                                          </p:stCondLst>
                                        </p:cTn>
                                        <p:tgtEl>
                                          <p:spTgt spid="3073"/>
                                        </p:tgtEl>
                                        <p:attrNameLst>
                                          <p:attrName>style.visibility</p:attrName>
                                        </p:attrNameLst>
                                      </p:cBhvr>
                                      <p:to>
                                        <p:strVal val="visible"/>
                                      </p:to>
                                    </p:set>
                                    <p:anim calcmode="lin" valueType="num">
                                      <p:cBhvr additive="repl">
                                        <p:cTn id="7" dur="500" fill="hold"/>
                                        <p:tgtEl>
                                          <p:spTgt spid="3073"/>
                                        </p:tgtEl>
                                        <p:attrNameLst>
                                          <p:attrName>ppt_w</p:attrName>
                                        </p:attrNameLst>
                                      </p:cBhvr>
                                      <p:tavLst>
                                        <p:tav tm="100000">
                                          <p:val>
                                            <p:strVal val="0"/>
                                          </p:val>
                                        </p:tav>
                                        <p:tav>
                                          <p:val>
                                            <p:strVal val="#ppt_w"/>
                                          </p:val>
                                        </p:tav>
                                      </p:tavLst>
                                    </p:anim>
                                    <p:anim calcmode="lin" valueType="num">
                                      <p:cBhvr additive="repl">
                                        <p:cTn id="8" dur="500" fill="hold"/>
                                        <p:tgtEl>
                                          <p:spTgt spid="3073"/>
                                        </p:tgtEl>
                                        <p:attrNameLst>
                                          <p:attrName>ppt_h</p:attrName>
                                        </p:attrNameLst>
                                      </p:cBhvr>
                                      <p:tavLst>
                                        <p:tav tm="100000">
                                          <p:val>
                                            <p:strVal val="0"/>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301625" y="306388"/>
            <a:ext cx="7906629"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9pPr>
          </a:lstStyle>
          <a:p>
            <a:pPr eaLnBrk="1" hangingPunct="1"/>
            <a:r>
              <a:rPr lang="en-US" altLang="ko-KR" sz="3200" dirty="0">
                <a:solidFill>
                  <a:schemeClr val="tx1"/>
                </a:solidFill>
                <a:latin typeface="ＭＳ Ｐゴシック" pitchFamily="34" charset="-128"/>
              </a:rPr>
              <a:t>2) </a:t>
            </a:r>
            <a:r>
              <a:rPr lang="en-US" altLang="ko-KR" sz="3200" dirty="0" smtClean="0">
                <a:solidFill>
                  <a:schemeClr val="tx1"/>
                </a:solidFill>
                <a:latin typeface="ＭＳ Ｐゴシック" pitchFamily="34" charset="-128"/>
              </a:rPr>
              <a:t>As seen from the Bible (Biblical passages)</a:t>
            </a:r>
            <a:endParaRPr lang="en-US" sz="3200" dirty="0">
              <a:solidFill>
                <a:schemeClr val="tx1"/>
              </a:solidFill>
              <a:latin typeface="ＭＳ Ｐゴシック" pitchFamily="34" charset="-128"/>
            </a:endParaRPr>
          </a:p>
        </p:txBody>
      </p:sp>
      <p:sp>
        <p:nvSpPr>
          <p:cNvPr id="22531" name="Rectangle 2"/>
          <p:cNvSpPr>
            <a:spLocks noChangeArrowheads="1"/>
          </p:cNvSpPr>
          <p:nvPr/>
        </p:nvSpPr>
        <p:spPr bwMode="auto">
          <a:xfrm>
            <a:off x="838200" y="1333500"/>
            <a:ext cx="77724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36550" indent="-336550">
              <a:lnSpc>
                <a:spcPct val="90000"/>
              </a:lnSpc>
              <a:spcBef>
                <a:spcPts val="600"/>
              </a:spcBef>
              <a:buFont typeface="ＭＳ Ｐゴシック" pitchFamily="34" charset="-128"/>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altLang="ko-KR" dirty="0">
                <a:latin typeface="ＭＳ Ｐゴシック" pitchFamily="34" charset="-128"/>
              </a:rPr>
              <a:t>(1) </a:t>
            </a:r>
            <a:r>
              <a:rPr lang="en-US" altLang="ko-KR" dirty="0" smtClean="0">
                <a:latin typeface="ＭＳ Ｐゴシック" pitchFamily="34" charset="-128"/>
              </a:rPr>
              <a:t>John 16:12</a:t>
            </a:r>
            <a:r>
              <a:rPr lang="en-US" dirty="0" smtClean="0">
                <a:latin typeface="ＭＳ Ｐゴシック" pitchFamily="34" charset="-128"/>
              </a:rPr>
              <a:t>： </a:t>
            </a:r>
            <a:endParaRPr lang="en-US" dirty="0">
              <a:latin typeface="ＭＳ Ｐゴシック" pitchFamily="34" charset="-128"/>
            </a:endParaRPr>
          </a:p>
          <a:p>
            <a:pPr marL="736600" lvl="1" indent="-279400">
              <a:lnSpc>
                <a:spcPct val="90000"/>
              </a:lnSpc>
              <a:spcBef>
                <a:spcPts val="500"/>
              </a:spcBef>
              <a:buFont typeface="ＭＳ Ｐゴシック" pitchFamily="34" charset="-128"/>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altLang="ko-KR" sz="2000" dirty="0"/>
              <a:t>I have much more to say to you, more than you can now bear </a:t>
            </a:r>
            <a:endParaRPr lang="en-US" sz="2000" dirty="0" smtClean="0">
              <a:latin typeface="ＭＳ Ｐゴシック" pitchFamily="34" charset="-128"/>
            </a:endParaRPr>
          </a:p>
          <a:p>
            <a:pPr marL="336550" indent="-336550">
              <a:lnSpc>
                <a:spcPct val="90000"/>
              </a:lnSpc>
              <a:spcBef>
                <a:spcPts val="600"/>
              </a:spcBef>
              <a:buFont typeface="ＭＳ Ｐゴシック" pitchFamily="34" charset="-128"/>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altLang="ko-KR" dirty="0" smtClean="0">
                <a:latin typeface="ＭＳ Ｐゴシック" pitchFamily="34" charset="-128"/>
              </a:rPr>
              <a:t>(2) John 16:25： </a:t>
            </a:r>
          </a:p>
          <a:p>
            <a:pPr marL="736600" lvl="1" indent="-279400">
              <a:lnSpc>
                <a:spcPct val="90000"/>
              </a:lnSpc>
              <a:spcBef>
                <a:spcPts val="500"/>
              </a:spcBef>
              <a:buFont typeface="ＭＳ Ｐゴシック" pitchFamily="34" charset="-128"/>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altLang="ko-KR" sz="2000" dirty="0"/>
              <a:t>Though I have been speaking figuratively, a time is </a:t>
            </a:r>
            <a:r>
              <a:rPr lang="en-US" altLang="ko-KR" sz="2000" dirty="0" err="1"/>
              <a:t>comingwhen</a:t>
            </a:r>
            <a:r>
              <a:rPr lang="en-US" altLang="ko-KR" sz="2000" dirty="0"/>
              <a:t> I will no longer use this kind of language but will tell you plainly about my </a:t>
            </a:r>
            <a:r>
              <a:rPr lang="en-US" altLang="ko-KR" sz="2000" dirty="0" smtClean="0"/>
              <a:t>Father.</a:t>
            </a:r>
            <a:endParaRPr lang="en-US" altLang="ko-KR" sz="2000" dirty="0">
              <a:latin typeface="ＭＳ Ｐゴシック" pitchFamily="34" charset="-128"/>
            </a:endParaRPr>
          </a:p>
          <a:p>
            <a:pPr marL="336550" indent="-336550">
              <a:lnSpc>
                <a:spcPct val="90000"/>
              </a:lnSpc>
              <a:spcBef>
                <a:spcPts val="600"/>
              </a:spcBef>
              <a:buFont typeface="ＭＳ Ｐゴシック" pitchFamily="34" charset="-128"/>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altLang="ko-KR" dirty="0">
                <a:latin typeface="ＭＳ Ｐゴシック" pitchFamily="34" charset="-128"/>
              </a:rPr>
              <a:t>(3) </a:t>
            </a:r>
            <a:r>
              <a:rPr lang="en-US" altLang="ko-KR" dirty="0" smtClean="0">
                <a:latin typeface="ＭＳ Ｐゴシック" pitchFamily="34" charset="-128"/>
              </a:rPr>
              <a:t>John 16:13</a:t>
            </a:r>
            <a:r>
              <a:rPr lang="en-US" dirty="0" smtClean="0">
                <a:latin typeface="ＭＳ Ｐゴシック" pitchFamily="34" charset="-128"/>
              </a:rPr>
              <a:t>：</a:t>
            </a:r>
            <a:endParaRPr lang="en-US" dirty="0">
              <a:latin typeface="ＭＳ Ｐゴシック" pitchFamily="34" charset="-128"/>
            </a:endParaRPr>
          </a:p>
          <a:p>
            <a:pPr marL="336550" indent="-336550">
              <a:lnSpc>
                <a:spcPct val="90000"/>
              </a:lnSpc>
              <a:spcBef>
                <a:spcPts val="600"/>
              </a:spcBef>
              <a:buFont typeface="ＭＳ Ｐゴシック" pitchFamily="34" charset="-128"/>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altLang="ko-KR" sz="2000" dirty="0">
                <a:latin typeface="ＭＳ Ｐゴシック" pitchFamily="34" charset="-128"/>
              </a:rPr>
              <a:t>	</a:t>
            </a:r>
            <a:r>
              <a:rPr lang="en-US" altLang="ko-KR" sz="2000" dirty="0"/>
              <a:t> But when he, the Spirit of truth, comes, he will guide you into all the truth. He will not speak on his own; he will speak only what he hears, and he will tell you what is yet to </a:t>
            </a:r>
            <a:r>
              <a:rPr lang="en-US" altLang="ko-KR" sz="2000" dirty="0" smtClean="0"/>
              <a:t>come. </a:t>
            </a:r>
            <a:r>
              <a:rPr lang="en-US" u="sng" dirty="0" smtClean="0"/>
              <a:t> </a:t>
            </a:r>
            <a:endParaRPr lang="en-US" u="sng" dirty="0"/>
          </a:p>
          <a:p>
            <a:pPr marL="336550" indent="-336550">
              <a:lnSpc>
                <a:spcPct val="90000"/>
              </a:lnSpc>
              <a:spcBef>
                <a:spcPts val="600"/>
              </a:spcBef>
              <a:buFont typeface="ＭＳ Ｐゴシック" pitchFamily="34" charset="-128"/>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altLang="ko-KR" sz="800" dirty="0">
              <a:latin typeface="ＭＳ Ｐゴシック" pitchFamily="34" charset="-128"/>
            </a:endParaRPr>
          </a:p>
          <a:p>
            <a:pPr marL="336550" indent="-336550">
              <a:lnSpc>
                <a:spcPct val="90000"/>
              </a:lnSpc>
              <a:spcBef>
                <a:spcPts val="600"/>
              </a:spcBef>
              <a:buFont typeface="ＭＳ Ｐゴシック" pitchFamily="34" charset="-128"/>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altLang="ko-KR" dirty="0">
                <a:latin typeface="ＭＳ Ｐゴシック" pitchFamily="34" charset="-128"/>
              </a:rPr>
              <a:t>(4) </a:t>
            </a:r>
            <a:r>
              <a:rPr lang="en-US" altLang="ko-KR" dirty="0" smtClean="0">
                <a:latin typeface="ＭＳ Ｐゴシック" pitchFamily="34" charset="-128"/>
              </a:rPr>
              <a:t>Revelation 10:10-11</a:t>
            </a:r>
            <a:r>
              <a:rPr lang="en-US" dirty="0" smtClean="0">
                <a:latin typeface="ＭＳ Ｐゴシック" pitchFamily="34" charset="-128"/>
              </a:rPr>
              <a:t>：</a:t>
            </a:r>
            <a:endParaRPr lang="en-US" dirty="0">
              <a:latin typeface="ＭＳ Ｐゴシック" pitchFamily="34" charset="-128"/>
            </a:endParaRPr>
          </a:p>
          <a:p>
            <a:pPr marL="336550" indent="-336550">
              <a:lnSpc>
                <a:spcPct val="90000"/>
              </a:lnSpc>
              <a:spcBef>
                <a:spcPts val="500"/>
              </a:spcBef>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altLang="ko-KR" sz="2000" dirty="0"/>
              <a:t>	 Then I was told, “You must prophesy again about many peoples, nations, languages and kings.” </a:t>
            </a:r>
            <a:r>
              <a:rPr lang="en-US" sz="2000" u="sng" dirty="0" smtClean="0"/>
              <a:t> </a:t>
            </a:r>
            <a:endParaRPr lang="en-US" sz="2000" u="sng" dirty="0"/>
          </a:p>
          <a:p>
            <a:pPr marL="336550" indent="-336550">
              <a:lnSpc>
                <a:spcPct val="90000"/>
              </a:lnSpc>
              <a:spcBef>
                <a:spcPts val="500"/>
              </a:spcBef>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1000" u="sng" dirty="0"/>
          </a:p>
          <a:p>
            <a:pPr marL="336550" indent="-336550">
              <a:lnSpc>
                <a:spcPct val="90000"/>
              </a:lnSpc>
              <a:spcBef>
                <a:spcPts val="600"/>
              </a:spcBef>
              <a:buClr>
                <a:srgbClr val="FFFF00"/>
              </a:buClr>
              <a:buFont typeface="ＭＳ Ｐゴシック" pitchFamily="34" charset="-128"/>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altLang="ko-KR" dirty="0">
                <a:solidFill>
                  <a:srgbClr val="0070C0"/>
                </a:solidFill>
                <a:latin typeface="ＭＳ Ｐゴシック" pitchFamily="34" charset="-128"/>
              </a:rPr>
              <a:t>(5) </a:t>
            </a:r>
            <a:r>
              <a:rPr lang="en-US" altLang="ko-KR" dirty="0" smtClean="0">
                <a:solidFill>
                  <a:srgbClr val="0070C0"/>
                </a:solidFill>
                <a:latin typeface="ＭＳ Ｐゴシック" pitchFamily="34" charset="-128"/>
              </a:rPr>
              <a:t>Luke 5:38</a:t>
            </a:r>
            <a:r>
              <a:rPr lang="en-US" dirty="0" smtClean="0">
                <a:solidFill>
                  <a:srgbClr val="0070C0"/>
                </a:solidFill>
                <a:latin typeface="ＭＳ Ｐゴシック" pitchFamily="34" charset="-128"/>
              </a:rPr>
              <a:t>： </a:t>
            </a:r>
            <a:r>
              <a:rPr lang="en-US" altLang="ko-KR" dirty="0" smtClean="0">
                <a:solidFill>
                  <a:srgbClr val="0070C0"/>
                </a:solidFill>
                <a:latin typeface="ＭＳ Ｐゴシック" pitchFamily="34" charset="-128"/>
              </a:rPr>
              <a:t>New </a:t>
            </a:r>
            <a:r>
              <a:rPr lang="en-US" altLang="ko-KR" dirty="0">
                <a:solidFill>
                  <a:srgbClr val="0070C0"/>
                </a:solidFill>
                <a:latin typeface="ＭＳ Ｐゴシック" pitchFamily="34" charset="-128"/>
              </a:rPr>
              <a:t>wine must be poured into new </a:t>
            </a:r>
            <a:r>
              <a:rPr lang="en-US" altLang="ko-KR" dirty="0" smtClean="0">
                <a:solidFill>
                  <a:srgbClr val="0070C0"/>
                </a:solidFill>
                <a:latin typeface="ＭＳ Ｐゴシック" pitchFamily="34" charset="-128"/>
              </a:rPr>
              <a:t>wineskins</a:t>
            </a:r>
            <a:endParaRPr lang="en-US" dirty="0">
              <a:solidFill>
                <a:srgbClr val="0070C0"/>
              </a:solidFill>
              <a:latin typeface="ＭＳ Ｐゴシック" pitchFamily="34" charset="-128"/>
            </a:endParaRPr>
          </a:p>
        </p:txBody>
      </p:sp>
    </p:spTree>
    <p:extLst>
      <p:ext uri="{BB962C8B-B14F-4D97-AF65-F5344CB8AC3E}">
        <p14:creationId xmlns:p14="http://schemas.microsoft.com/office/powerpoint/2010/main" val="17057418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Text Box 1"/>
          <p:cNvSpPr txBox="1">
            <a:spLocks noChangeArrowheads="1"/>
          </p:cNvSpPr>
          <p:nvPr/>
        </p:nvSpPr>
        <p:spPr bwMode="auto">
          <a:xfrm>
            <a:off x="261938" y="598488"/>
            <a:ext cx="1047750" cy="36671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r>
              <a:rPr kumimoji="0" lang="en-US" altLang="ko-KR">
                <a:latin typeface="Arial" charset="0"/>
                <a:ea typeface="ＭＳ Ｐゴシック" pitchFamily="34" charset="-128"/>
              </a:rPr>
              <a:t>Ref. </a:t>
            </a:r>
            <a:r>
              <a:rPr kumimoji="0" lang="en-US">
                <a:latin typeface="Arial" charset="0"/>
                <a:ea typeface="ＭＳ Ｐゴシック" pitchFamily="34" charset="-128"/>
              </a:rPr>
              <a:t>３」</a:t>
            </a:r>
          </a:p>
        </p:txBody>
      </p:sp>
      <p:sp>
        <p:nvSpPr>
          <p:cNvPr id="357378" name="Text Box 2"/>
          <p:cNvSpPr txBox="1">
            <a:spLocks noChangeArrowheads="1"/>
          </p:cNvSpPr>
          <p:nvPr/>
        </p:nvSpPr>
        <p:spPr bwMode="auto">
          <a:xfrm>
            <a:off x="1214438" y="500063"/>
            <a:ext cx="7862887" cy="51911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800">
                <a:latin typeface="Arial" charset="0"/>
                <a:ea typeface="ＭＳ Ｐゴシック" pitchFamily="34" charset="-128"/>
              </a:rPr>
              <a:t>Providence of Restoration in 8 Horizontal Stages</a:t>
            </a:r>
          </a:p>
        </p:txBody>
      </p:sp>
      <p:sp>
        <p:nvSpPr>
          <p:cNvPr id="357379" name="Line 3"/>
          <p:cNvSpPr>
            <a:spLocks noChangeShapeType="1"/>
          </p:cNvSpPr>
          <p:nvPr/>
        </p:nvSpPr>
        <p:spPr bwMode="auto">
          <a:xfrm>
            <a:off x="949325" y="3057525"/>
            <a:ext cx="7056438" cy="1588"/>
          </a:xfrm>
          <a:prstGeom prst="line">
            <a:avLst/>
          </a:prstGeom>
          <a:noFill/>
          <a:ln w="57240">
            <a:solidFill>
              <a:schemeClr val="tx1"/>
            </a:solidFill>
            <a:miter lim="800000"/>
            <a:headEnd/>
            <a:tailEnd/>
          </a:ln>
        </p:spPr>
        <p:txBody>
          <a:bodyPr/>
          <a:lstStyle/>
          <a:p>
            <a:endParaRPr lang="en-US"/>
          </a:p>
        </p:txBody>
      </p:sp>
      <p:sp>
        <p:nvSpPr>
          <p:cNvPr id="357380" name="Oval 4"/>
          <p:cNvSpPr>
            <a:spLocks noChangeArrowheads="1"/>
          </p:cNvSpPr>
          <p:nvPr/>
        </p:nvSpPr>
        <p:spPr bwMode="auto">
          <a:xfrm>
            <a:off x="406400" y="2770188"/>
            <a:ext cx="1046163" cy="574675"/>
          </a:xfrm>
          <a:prstGeom prst="ellipse">
            <a:avLst/>
          </a:prstGeom>
          <a:solidFill>
            <a:srgbClr val="265AA9"/>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ea typeface="ＭＳ Ｐゴシック" pitchFamily="34" charset="-128"/>
              </a:rPr>
              <a:t>Individual</a:t>
            </a:r>
          </a:p>
        </p:txBody>
      </p:sp>
      <p:sp>
        <p:nvSpPr>
          <p:cNvPr id="357381" name="Oval 5"/>
          <p:cNvSpPr>
            <a:spLocks noChangeArrowheads="1"/>
          </p:cNvSpPr>
          <p:nvPr/>
        </p:nvSpPr>
        <p:spPr bwMode="auto">
          <a:xfrm>
            <a:off x="1741488" y="2770188"/>
            <a:ext cx="792162" cy="574675"/>
          </a:xfrm>
          <a:prstGeom prst="ellipse">
            <a:avLst/>
          </a:prstGeom>
          <a:solidFill>
            <a:srgbClr val="265AA9"/>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Family</a:t>
            </a:r>
          </a:p>
        </p:txBody>
      </p:sp>
      <p:sp>
        <p:nvSpPr>
          <p:cNvPr id="357382" name="Oval 6"/>
          <p:cNvSpPr>
            <a:spLocks noChangeArrowheads="1"/>
          </p:cNvSpPr>
          <p:nvPr/>
        </p:nvSpPr>
        <p:spPr bwMode="auto">
          <a:xfrm>
            <a:off x="2676525" y="2770188"/>
            <a:ext cx="792163" cy="574675"/>
          </a:xfrm>
          <a:prstGeom prst="ellipse">
            <a:avLst/>
          </a:prstGeom>
          <a:solidFill>
            <a:srgbClr val="265AA9"/>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Clan</a:t>
            </a:r>
          </a:p>
        </p:txBody>
      </p:sp>
      <p:sp>
        <p:nvSpPr>
          <p:cNvPr id="357383" name="Oval 7"/>
          <p:cNvSpPr>
            <a:spLocks noChangeArrowheads="1"/>
          </p:cNvSpPr>
          <p:nvPr/>
        </p:nvSpPr>
        <p:spPr bwMode="auto">
          <a:xfrm>
            <a:off x="3757613" y="2770188"/>
            <a:ext cx="792162" cy="574675"/>
          </a:xfrm>
          <a:prstGeom prst="ellipse">
            <a:avLst/>
          </a:prstGeom>
          <a:solidFill>
            <a:srgbClr val="265AA9"/>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solidFill>
                  <a:schemeClr val="bg1"/>
                </a:solidFill>
                <a:latin typeface="Arial" charset="0"/>
                <a:ea typeface="ＭＳ Ｐゴシック" pitchFamily="34" charset="-128"/>
              </a:rPr>
              <a:t>Tribe</a:t>
            </a:r>
            <a:endParaRPr kumimoji="0" lang="en-US" altLang="ko-KR" sz="1600">
              <a:solidFill>
                <a:schemeClr val="bg1"/>
              </a:solidFill>
              <a:latin typeface="Arial" charset="0"/>
              <a:ea typeface="ＭＳ Ｐゴシック" pitchFamily="34" charset="-128"/>
            </a:endParaRPr>
          </a:p>
        </p:txBody>
      </p:sp>
      <p:sp>
        <p:nvSpPr>
          <p:cNvPr id="357384" name="Oval 8"/>
          <p:cNvSpPr>
            <a:spLocks noChangeArrowheads="1"/>
          </p:cNvSpPr>
          <p:nvPr/>
        </p:nvSpPr>
        <p:spPr bwMode="auto">
          <a:xfrm>
            <a:off x="4764088" y="2770188"/>
            <a:ext cx="792162" cy="574675"/>
          </a:xfrm>
          <a:prstGeom prst="ellipse">
            <a:avLst/>
          </a:prstGeom>
          <a:solidFill>
            <a:srgbClr val="265AA9"/>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Nation</a:t>
            </a:r>
          </a:p>
        </p:txBody>
      </p:sp>
      <p:sp>
        <p:nvSpPr>
          <p:cNvPr id="357385" name="Oval 9"/>
          <p:cNvSpPr>
            <a:spLocks noChangeArrowheads="1"/>
          </p:cNvSpPr>
          <p:nvPr/>
        </p:nvSpPr>
        <p:spPr bwMode="auto">
          <a:xfrm>
            <a:off x="5845175" y="2770188"/>
            <a:ext cx="792163" cy="574675"/>
          </a:xfrm>
          <a:prstGeom prst="ellipse">
            <a:avLst/>
          </a:prstGeom>
          <a:solidFill>
            <a:srgbClr val="265AA9"/>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World</a:t>
            </a:r>
          </a:p>
        </p:txBody>
      </p:sp>
      <p:sp>
        <p:nvSpPr>
          <p:cNvPr id="357386" name="Oval 10"/>
          <p:cNvSpPr>
            <a:spLocks noChangeArrowheads="1"/>
          </p:cNvSpPr>
          <p:nvPr/>
        </p:nvSpPr>
        <p:spPr bwMode="auto">
          <a:xfrm>
            <a:off x="6780213" y="2770188"/>
            <a:ext cx="792162" cy="574675"/>
          </a:xfrm>
          <a:prstGeom prst="ellipse">
            <a:avLst/>
          </a:prstGeom>
          <a:solidFill>
            <a:srgbClr val="265AA9"/>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Cosmos</a:t>
            </a:r>
          </a:p>
        </p:txBody>
      </p:sp>
      <p:sp>
        <p:nvSpPr>
          <p:cNvPr id="357387" name="Oval 11"/>
          <p:cNvSpPr>
            <a:spLocks noChangeArrowheads="1"/>
          </p:cNvSpPr>
          <p:nvPr/>
        </p:nvSpPr>
        <p:spPr bwMode="auto">
          <a:xfrm>
            <a:off x="7861300" y="2770188"/>
            <a:ext cx="936625" cy="574675"/>
          </a:xfrm>
          <a:prstGeom prst="ellipse">
            <a:avLst/>
          </a:prstGeom>
          <a:solidFill>
            <a:srgbClr val="F2EC34"/>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God</a:t>
            </a:r>
          </a:p>
        </p:txBody>
      </p:sp>
      <p:sp>
        <p:nvSpPr>
          <p:cNvPr id="357388" name="AutoShape 13"/>
          <p:cNvSpPr>
            <a:spLocks noChangeArrowheads="1"/>
          </p:cNvSpPr>
          <p:nvPr/>
        </p:nvSpPr>
        <p:spPr bwMode="auto">
          <a:xfrm>
            <a:off x="1109663" y="4281488"/>
            <a:ext cx="720725" cy="576262"/>
          </a:xfrm>
          <a:prstGeom prst="roundRect">
            <a:avLst>
              <a:gd name="adj" fmla="val 16667"/>
            </a:avLst>
          </a:prstGeom>
          <a:solidFill>
            <a:srgbClr val="0080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Earth</a:t>
            </a:r>
          </a:p>
        </p:txBody>
      </p:sp>
      <p:sp>
        <p:nvSpPr>
          <p:cNvPr id="357389" name="AutoShape 14"/>
          <p:cNvSpPr>
            <a:spLocks noChangeArrowheads="1"/>
          </p:cNvSpPr>
          <p:nvPr/>
        </p:nvSpPr>
        <p:spPr bwMode="auto">
          <a:xfrm>
            <a:off x="1038225" y="1328738"/>
            <a:ext cx="720725" cy="576262"/>
          </a:xfrm>
          <a:prstGeom prst="roundRect">
            <a:avLst>
              <a:gd name="adj" fmla="val 16667"/>
            </a:avLst>
          </a:prstGeom>
          <a:solidFill>
            <a:srgbClr val="63CA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Heaven</a:t>
            </a:r>
          </a:p>
        </p:txBody>
      </p:sp>
      <p:sp>
        <p:nvSpPr>
          <p:cNvPr id="357390" name="Text Box 15"/>
          <p:cNvSpPr txBox="1">
            <a:spLocks noChangeArrowheads="1"/>
          </p:cNvSpPr>
          <p:nvPr/>
        </p:nvSpPr>
        <p:spPr bwMode="auto">
          <a:xfrm>
            <a:off x="1863725" y="1327150"/>
            <a:ext cx="1263650" cy="549275"/>
          </a:xfrm>
          <a:prstGeom prst="rect">
            <a:avLst/>
          </a:prstGeom>
          <a:noFill/>
          <a:ln w="9525">
            <a:noFill/>
            <a:miter lim="800000"/>
            <a:headEnd/>
            <a:tailEnd/>
          </a:ln>
        </p:spPr>
        <p:txBody>
          <a:bodyPr wrap="none" lIns="90000" tIns="46800" rIns="90000" bIns="46800">
            <a:spAutoFit/>
          </a:bodyPr>
          <a:lstStyle/>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Resolved </a:t>
            </a:r>
            <a:endParaRPr kumimoji="0" lang="en-US" sz="1600">
              <a:latin typeface="Arial" charset="0"/>
              <a:ea typeface="ＭＳ Ｐゴシック" pitchFamily="34" charset="-128"/>
            </a:endParaRPr>
          </a:p>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Unresolved </a:t>
            </a:r>
            <a:endParaRPr kumimoji="0" lang="en-US" sz="1600">
              <a:latin typeface="Arial" charset="0"/>
              <a:ea typeface="ＭＳ Ｐゴシック" pitchFamily="34" charset="-128"/>
            </a:endParaRPr>
          </a:p>
        </p:txBody>
      </p:sp>
      <p:sp>
        <p:nvSpPr>
          <p:cNvPr id="357391" name="Text Box 16"/>
          <p:cNvSpPr txBox="1">
            <a:spLocks noChangeArrowheads="1"/>
          </p:cNvSpPr>
          <p:nvPr/>
        </p:nvSpPr>
        <p:spPr bwMode="auto">
          <a:xfrm>
            <a:off x="1935163" y="4327525"/>
            <a:ext cx="1516062" cy="549275"/>
          </a:xfrm>
          <a:prstGeom prst="rect">
            <a:avLst/>
          </a:prstGeom>
          <a:noFill/>
          <a:ln w="9525">
            <a:noFill/>
            <a:miter lim="800000"/>
            <a:headEnd/>
            <a:tailEnd/>
          </a:ln>
        </p:spPr>
        <p:txBody>
          <a:bodyPr wrap="none" lIns="90000" tIns="46800" rIns="90000" bIns="46800">
            <a:spAutoFit/>
          </a:bodyPr>
          <a:lstStyle/>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If r</a:t>
            </a:r>
            <a:r>
              <a:rPr kumimoji="0" lang="en-US" altLang="ko-KR" sz="1600">
                <a:latin typeface="Arial" charset="0"/>
                <a:ea typeface="ＭＳ Ｐゴシック" pitchFamily="34" charset="-128"/>
              </a:rPr>
              <a:t>esolved </a:t>
            </a:r>
            <a:endParaRPr kumimoji="0" lang="en-US" sz="1600">
              <a:latin typeface="Arial" charset="0"/>
              <a:ea typeface="ＭＳ Ｐゴシック" pitchFamily="34" charset="-128"/>
            </a:endParaRPr>
          </a:p>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If not </a:t>
            </a:r>
            <a:r>
              <a:rPr kumimoji="0" lang="en-US" altLang="ko-KR" sz="1600">
                <a:latin typeface="Arial" charset="0"/>
                <a:ea typeface="ＭＳ Ｐゴシック" pitchFamily="34" charset="-128"/>
              </a:rPr>
              <a:t>resolved </a:t>
            </a:r>
            <a:endParaRPr kumimoji="0" lang="en-US" sz="1600">
              <a:latin typeface="Arial" charset="0"/>
              <a:ea typeface="ＭＳ Ｐゴシック" pitchFamily="34" charset="-128"/>
            </a:endParaRPr>
          </a:p>
        </p:txBody>
      </p:sp>
      <p:sp>
        <p:nvSpPr>
          <p:cNvPr id="357392" name="AutoShape 17"/>
          <p:cNvSpPr>
            <a:spLocks/>
          </p:cNvSpPr>
          <p:nvPr/>
        </p:nvSpPr>
        <p:spPr bwMode="auto">
          <a:xfrm>
            <a:off x="1943100" y="4306888"/>
            <a:ext cx="71438" cy="504825"/>
          </a:xfrm>
          <a:prstGeom prst="leftBrace">
            <a:avLst>
              <a:gd name="adj1" fmla="val 58888"/>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357393" name="AutoShape 18"/>
          <p:cNvSpPr>
            <a:spLocks/>
          </p:cNvSpPr>
          <p:nvPr/>
        </p:nvSpPr>
        <p:spPr bwMode="auto">
          <a:xfrm>
            <a:off x="1835150" y="1382713"/>
            <a:ext cx="71438" cy="504825"/>
          </a:xfrm>
          <a:prstGeom prst="leftBrace">
            <a:avLst>
              <a:gd name="adj1" fmla="val 58888"/>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357394" name="Oval 19"/>
          <p:cNvSpPr>
            <a:spLocks noChangeArrowheads="1"/>
          </p:cNvSpPr>
          <p:nvPr/>
        </p:nvSpPr>
        <p:spPr bwMode="auto">
          <a:xfrm>
            <a:off x="1309688" y="2120900"/>
            <a:ext cx="287337" cy="288925"/>
          </a:xfrm>
          <a:prstGeom prst="ellipse">
            <a:avLst/>
          </a:prstGeom>
          <a:solidFill>
            <a:srgbClr val="63CAD8"/>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357395" name="Oval 20"/>
          <p:cNvSpPr>
            <a:spLocks noChangeArrowheads="1"/>
          </p:cNvSpPr>
          <p:nvPr/>
        </p:nvSpPr>
        <p:spPr bwMode="auto">
          <a:xfrm>
            <a:off x="1309688" y="3705225"/>
            <a:ext cx="287337" cy="288925"/>
          </a:xfrm>
          <a:prstGeom prst="ellipse">
            <a:avLst/>
          </a:prstGeom>
          <a:solidFill>
            <a:srgbClr val="008000"/>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357396" name="Line 21"/>
          <p:cNvSpPr>
            <a:spLocks noChangeShapeType="1"/>
          </p:cNvSpPr>
          <p:nvPr/>
        </p:nvSpPr>
        <p:spPr bwMode="auto">
          <a:xfrm flipV="1">
            <a:off x="1452563" y="2403475"/>
            <a:ext cx="1587" cy="1308100"/>
          </a:xfrm>
          <a:prstGeom prst="line">
            <a:avLst/>
          </a:prstGeom>
          <a:noFill/>
          <a:ln w="19080">
            <a:solidFill>
              <a:schemeClr val="tx1"/>
            </a:solidFill>
            <a:miter lim="800000"/>
            <a:headEnd/>
            <a:tailEnd type="triangle" w="med" len="med"/>
          </a:ln>
        </p:spPr>
        <p:txBody>
          <a:bodyPr/>
          <a:lstStyle/>
          <a:p>
            <a:endParaRPr lang="en-US"/>
          </a:p>
        </p:txBody>
      </p:sp>
      <p:sp>
        <p:nvSpPr>
          <p:cNvPr id="357397" name="Oval 22"/>
          <p:cNvSpPr>
            <a:spLocks noChangeArrowheads="1"/>
          </p:cNvSpPr>
          <p:nvPr/>
        </p:nvSpPr>
        <p:spPr bwMode="auto">
          <a:xfrm>
            <a:off x="2389188" y="2120900"/>
            <a:ext cx="287337" cy="288925"/>
          </a:xfrm>
          <a:prstGeom prst="ellipse">
            <a:avLst/>
          </a:prstGeom>
          <a:solidFill>
            <a:srgbClr val="63CAD8"/>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357398" name="Oval 23"/>
          <p:cNvSpPr>
            <a:spLocks noChangeArrowheads="1"/>
          </p:cNvSpPr>
          <p:nvPr/>
        </p:nvSpPr>
        <p:spPr bwMode="auto">
          <a:xfrm>
            <a:off x="2389188" y="3705225"/>
            <a:ext cx="287337" cy="288925"/>
          </a:xfrm>
          <a:prstGeom prst="ellipse">
            <a:avLst/>
          </a:prstGeom>
          <a:solidFill>
            <a:srgbClr val="008000"/>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357399" name="Line 24"/>
          <p:cNvSpPr>
            <a:spLocks noChangeShapeType="1"/>
          </p:cNvSpPr>
          <p:nvPr/>
        </p:nvSpPr>
        <p:spPr bwMode="auto">
          <a:xfrm flipV="1">
            <a:off x="2532063" y="2403475"/>
            <a:ext cx="1587" cy="1308100"/>
          </a:xfrm>
          <a:prstGeom prst="line">
            <a:avLst/>
          </a:prstGeom>
          <a:noFill/>
          <a:ln w="19080">
            <a:solidFill>
              <a:schemeClr val="tx1"/>
            </a:solidFill>
            <a:miter lim="800000"/>
            <a:headEnd/>
            <a:tailEnd type="triangle" w="med" len="med"/>
          </a:ln>
        </p:spPr>
        <p:txBody>
          <a:bodyPr/>
          <a:lstStyle/>
          <a:p>
            <a:endParaRPr lang="en-US"/>
          </a:p>
        </p:txBody>
      </p:sp>
      <p:sp>
        <p:nvSpPr>
          <p:cNvPr id="357400" name="Oval 25"/>
          <p:cNvSpPr>
            <a:spLocks noChangeArrowheads="1"/>
          </p:cNvSpPr>
          <p:nvPr/>
        </p:nvSpPr>
        <p:spPr bwMode="auto">
          <a:xfrm>
            <a:off x="3325813" y="2120900"/>
            <a:ext cx="287337" cy="288925"/>
          </a:xfrm>
          <a:prstGeom prst="ellipse">
            <a:avLst/>
          </a:prstGeom>
          <a:solidFill>
            <a:srgbClr val="63CAD8"/>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357401" name="Oval 26"/>
          <p:cNvSpPr>
            <a:spLocks noChangeArrowheads="1"/>
          </p:cNvSpPr>
          <p:nvPr/>
        </p:nvSpPr>
        <p:spPr bwMode="auto">
          <a:xfrm>
            <a:off x="3325813" y="3705225"/>
            <a:ext cx="287337" cy="288925"/>
          </a:xfrm>
          <a:prstGeom prst="ellipse">
            <a:avLst/>
          </a:prstGeom>
          <a:solidFill>
            <a:srgbClr val="008000"/>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357402" name="Line 27"/>
          <p:cNvSpPr>
            <a:spLocks noChangeShapeType="1"/>
          </p:cNvSpPr>
          <p:nvPr/>
        </p:nvSpPr>
        <p:spPr bwMode="auto">
          <a:xfrm flipV="1">
            <a:off x="3468688" y="2403475"/>
            <a:ext cx="1587" cy="1308100"/>
          </a:xfrm>
          <a:prstGeom prst="line">
            <a:avLst/>
          </a:prstGeom>
          <a:noFill/>
          <a:ln w="19080">
            <a:solidFill>
              <a:schemeClr val="tx1"/>
            </a:solidFill>
            <a:miter lim="800000"/>
            <a:headEnd/>
            <a:tailEnd type="triangle" w="med" len="med"/>
          </a:ln>
        </p:spPr>
        <p:txBody>
          <a:bodyPr/>
          <a:lstStyle/>
          <a:p>
            <a:endParaRPr lang="en-US"/>
          </a:p>
        </p:txBody>
      </p:sp>
      <p:sp>
        <p:nvSpPr>
          <p:cNvPr id="357403" name="Oval 28"/>
          <p:cNvSpPr>
            <a:spLocks noChangeArrowheads="1"/>
          </p:cNvSpPr>
          <p:nvPr/>
        </p:nvSpPr>
        <p:spPr bwMode="auto">
          <a:xfrm>
            <a:off x="4405313" y="2120900"/>
            <a:ext cx="287337" cy="288925"/>
          </a:xfrm>
          <a:prstGeom prst="ellipse">
            <a:avLst/>
          </a:prstGeom>
          <a:solidFill>
            <a:srgbClr val="63CAD8"/>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357404" name="Oval 29"/>
          <p:cNvSpPr>
            <a:spLocks noChangeArrowheads="1"/>
          </p:cNvSpPr>
          <p:nvPr/>
        </p:nvSpPr>
        <p:spPr bwMode="auto">
          <a:xfrm>
            <a:off x="4405313" y="3705225"/>
            <a:ext cx="287337" cy="288925"/>
          </a:xfrm>
          <a:prstGeom prst="ellipse">
            <a:avLst/>
          </a:prstGeom>
          <a:solidFill>
            <a:srgbClr val="008000"/>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357405" name="Line 30"/>
          <p:cNvSpPr>
            <a:spLocks noChangeShapeType="1"/>
          </p:cNvSpPr>
          <p:nvPr/>
        </p:nvSpPr>
        <p:spPr bwMode="auto">
          <a:xfrm flipV="1">
            <a:off x="4548188" y="2403475"/>
            <a:ext cx="1587" cy="1308100"/>
          </a:xfrm>
          <a:prstGeom prst="line">
            <a:avLst/>
          </a:prstGeom>
          <a:noFill/>
          <a:ln w="19080">
            <a:solidFill>
              <a:schemeClr val="tx1"/>
            </a:solidFill>
            <a:miter lim="800000"/>
            <a:headEnd/>
            <a:tailEnd type="triangle" w="med" len="med"/>
          </a:ln>
        </p:spPr>
        <p:txBody>
          <a:bodyPr/>
          <a:lstStyle/>
          <a:p>
            <a:endParaRPr lang="en-US"/>
          </a:p>
        </p:txBody>
      </p:sp>
      <p:sp>
        <p:nvSpPr>
          <p:cNvPr id="357406" name="Oval 31"/>
          <p:cNvSpPr>
            <a:spLocks noChangeArrowheads="1"/>
          </p:cNvSpPr>
          <p:nvPr/>
        </p:nvSpPr>
        <p:spPr bwMode="auto">
          <a:xfrm>
            <a:off x="5413375" y="2120900"/>
            <a:ext cx="287338" cy="288925"/>
          </a:xfrm>
          <a:prstGeom prst="ellipse">
            <a:avLst/>
          </a:prstGeom>
          <a:solidFill>
            <a:srgbClr val="63CAD8"/>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357407" name="Oval 32"/>
          <p:cNvSpPr>
            <a:spLocks noChangeArrowheads="1"/>
          </p:cNvSpPr>
          <p:nvPr/>
        </p:nvSpPr>
        <p:spPr bwMode="auto">
          <a:xfrm>
            <a:off x="5413375" y="3705225"/>
            <a:ext cx="287338" cy="288925"/>
          </a:xfrm>
          <a:prstGeom prst="ellipse">
            <a:avLst/>
          </a:prstGeom>
          <a:solidFill>
            <a:srgbClr val="008000"/>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357408" name="Line 33"/>
          <p:cNvSpPr>
            <a:spLocks noChangeShapeType="1"/>
          </p:cNvSpPr>
          <p:nvPr/>
        </p:nvSpPr>
        <p:spPr bwMode="auto">
          <a:xfrm flipV="1">
            <a:off x="5556250" y="2403475"/>
            <a:ext cx="1588" cy="1308100"/>
          </a:xfrm>
          <a:prstGeom prst="line">
            <a:avLst/>
          </a:prstGeom>
          <a:noFill/>
          <a:ln w="19080">
            <a:solidFill>
              <a:schemeClr val="tx1"/>
            </a:solidFill>
            <a:miter lim="800000"/>
            <a:headEnd/>
            <a:tailEnd type="triangle" w="med" len="med"/>
          </a:ln>
        </p:spPr>
        <p:txBody>
          <a:bodyPr/>
          <a:lstStyle/>
          <a:p>
            <a:endParaRPr lang="en-US"/>
          </a:p>
        </p:txBody>
      </p:sp>
      <p:sp>
        <p:nvSpPr>
          <p:cNvPr id="357409" name="Oval 34"/>
          <p:cNvSpPr>
            <a:spLocks noChangeArrowheads="1"/>
          </p:cNvSpPr>
          <p:nvPr/>
        </p:nvSpPr>
        <p:spPr bwMode="auto">
          <a:xfrm>
            <a:off x="6492875" y="2120900"/>
            <a:ext cx="287338" cy="288925"/>
          </a:xfrm>
          <a:prstGeom prst="ellipse">
            <a:avLst/>
          </a:prstGeom>
          <a:solidFill>
            <a:srgbClr val="63CAD8"/>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357410" name="Oval 35"/>
          <p:cNvSpPr>
            <a:spLocks noChangeArrowheads="1"/>
          </p:cNvSpPr>
          <p:nvPr/>
        </p:nvSpPr>
        <p:spPr bwMode="auto">
          <a:xfrm>
            <a:off x="6492875" y="3705225"/>
            <a:ext cx="287338" cy="288925"/>
          </a:xfrm>
          <a:prstGeom prst="ellipse">
            <a:avLst/>
          </a:prstGeom>
          <a:solidFill>
            <a:srgbClr val="008000"/>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357411" name="Line 36"/>
          <p:cNvSpPr>
            <a:spLocks noChangeShapeType="1"/>
          </p:cNvSpPr>
          <p:nvPr/>
        </p:nvSpPr>
        <p:spPr bwMode="auto">
          <a:xfrm flipV="1">
            <a:off x="6635750" y="2403475"/>
            <a:ext cx="1588" cy="1308100"/>
          </a:xfrm>
          <a:prstGeom prst="line">
            <a:avLst/>
          </a:prstGeom>
          <a:noFill/>
          <a:ln w="19080">
            <a:solidFill>
              <a:schemeClr val="tx1"/>
            </a:solidFill>
            <a:miter lim="800000"/>
            <a:headEnd/>
            <a:tailEnd type="triangle" w="med" len="med"/>
          </a:ln>
        </p:spPr>
        <p:txBody>
          <a:bodyPr/>
          <a:lstStyle/>
          <a:p>
            <a:endParaRPr lang="en-US"/>
          </a:p>
        </p:txBody>
      </p:sp>
      <p:sp>
        <p:nvSpPr>
          <p:cNvPr id="357412" name="Oval 37"/>
          <p:cNvSpPr>
            <a:spLocks noChangeArrowheads="1"/>
          </p:cNvSpPr>
          <p:nvPr/>
        </p:nvSpPr>
        <p:spPr bwMode="auto">
          <a:xfrm>
            <a:off x="7429500" y="2120900"/>
            <a:ext cx="287338" cy="288925"/>
          </a:xfrm>
          <a:prstGeom prst="ellipse">
            <a:avLst/>
          </a:prstGeom>
          <a:solidFill>
            <a:srgbClr val="63CAD8"/>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357413" name="Oval 38"/>
          <p:cNvSpPr>
            <a:spLocks noChangeArrowheads="1"/>
          </p:cNvSpPr>
          <p:nvPr/>
        </p:nvSpPr>
        <p:spPr bwMode="auto">
          <a:xfrm>
            <a:off x="7429500" y="3705225"/>
            <a:ext cx="287338" cy="288925"/>
          </a:xfrm>
          <a:prstGeom prst="ellipse">
            <a:avLst/>
          </a:prstGeom>
          <a:solidFill>
            <a:srgbClr val="008000"/>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357414" name="Line 39"/>
          <p:cNvSpPr>
            <a:spLocks noChangeShapeType="1"/>
          </p:cNvSpPr>
          <p:nvPr/>
        </p:nvSpPr>
        <p:spPr bwMode="auto">
          <a:xfrm flipV="1">
            <a:off x="7572375" y="2403475"/>
            <a:ext cx="1588" cy="1308100"/>
          </a:xfrm>
          <a:prstGeom prst="line">
            <a:avLst/>
          </a:prstGeom>
          <a:noFill/>
          <a:ln w="19080">
            <a:solidFill>
              <a:schemeClr val="tx1"/>
            </a:solidFill>
            <a:miter lim="800000"/>
            <a:headEnd/>
            <a:tailEnd type="triangle" w="med" len="med"/>
          </a:ln>
        </p:spPr>
        <p:txBody>
          <a:bodyPr/>
          <a:lstStyle/>
          <a:p>
            <a:endParaRPr lang="en-US"/>
          </a:p>
        </p:txBody>
      </p:sp>
      <p:sp>
        <p:nvSpPr>
          <p:cNvPr id="357415" name="Oval 40"/>
          <p:cNvSpPr>
            <a:spLocks noChangeArrowheads="1"/>
          </p:cNvSpPr>
          <p:nvPr/>
        </p:nvSpPr>
        <p:spPr bwMode="auto">
          <a:xfrm>
            <a:off x="1092200" y="5002213"/>
            <a:ext cx="792163" cy="431800"/>
          </a:xfrm>
          <a:prstGeom prst="ellipse">
            <a:avLst/>
          </a:prstGeom>
          <a:solidFill>
            <a:srgbClr val="265AA9"/>
          </a:solidFill>
          <a:ln w="126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Adam</a:t>
            </a:r>
          </a:p>
        </p:txBody>
      </p:sp>
      <p:sp>
        <p:nvSpPr>
          <p:cNvPr id="357416" name="Text Box 41"/>
          <p:cNvSpPr txBox="1">
            <a:spLocks noChangeArrowheads="1"/>
          </p:cNvSpPr>
          <p:nvPr/>
        </p:nvSpPr>
        <p:spPr bwMode="auto">
          <a:xfrm>
            <a:off x="863600" y="5399088"/>
            <a:ext cx="1254125" cy="336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True Parent</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4800" y="1584325"/>
            <a:ext cx="8339138" cy="2835275"/>
          </a:xfrm>
          <a:prstGeom prst="rect">
            <a:avLst/>
          </a:prstGeom>
          <a:noFill/>
          <a:ln w="9525">
            <a:noFill/>
            <a:miter lim="800000"/>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6000">
                <a:latin typeface="Arial" charset="0"/>
                <a:ea typeface="ＭＳ Ｐゴシック" pitchFamily="34" charset="-128"/>
              </a:rPr>
              <a:t>Providence of Restoration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6000">
                <a:latin typeface="Arial" charset="0"/>
                <a:ea typeface="ＭＳ Ｐゴシック" pitchFamily="34" charset="-128"/>
              </a:rPr>
              <a:t>in Adam’s Family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 calcmode="lin" valueType="num">
                                      <p:cBhvr additive="repl">
                                        <p:cTn id="7" dur="500" fill="hold"/>
                                        <p:tgtEl>
                                          <p:spTgt spid="2"/>
                                        </p:tgtEl>
                                        <p:attrNameLst>
                                          <p:attrName>ppt_w</p:attrName>
                                        </p:attrNameLst>
                                      </p:cBhvr>
                                      <p:tavLst>
                                        <p:tav tm="100000">
                                          <p:val>
                                            <p:strVal val="0"/>
                                          </p:val>
                                        </p:tav>
                                        <p:tav>
                                          <p:val>
                                            <p:strVal val="#ppt_w"/>
                                          </p:val>
                                        </p:tav>
                                      </p:tavLst>
                                    </p:anim>
                                    <p:anim calcmode="lin" valueType="num">
                                      <p:cBhvr additive="repl">
                                        <p:cTn id="8" dur="500" fill="hold"/>
                                        <p:tgtEl>
                                          <p:spTgt spid="2"/>
                                        </p:tgtEl>
                                        <p:attrNameLst>
                                          <p:attrName>ppt_h</p:attrName>
                                        </p:attrNameLst>
                                      </p:cBhvr>
                                      <p:tavLst>
                                        <p:tav tm="100000">
                                          <p:val>
                                            <p:strVal val="0"/>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Text Box 1"/>
          <p:cNvSpPr txBox="1">
            <a:spLocks noChangeArrowheads="1"/>
          </p:cNvSpPr>
          <p:nvPr/>
        </p:nvSpPr>
        <p:spPr bwMode="auto">
          <a:xfrm>
            <a:off x="3214688" y="714375"/>
            <a:ext cx="2663825" cy="641350"/>
          </a:xfrm>
          <a:prstGeom prst="rect">
            <a:avLst/>
          </a:prstGeom>
          <a:noFill/>
          <a:ln w="9525">
            <a:noFill/>
            <a:miter lim="800000"/>
            <a:headEnd/>
            <a:tailEnd/>
          </a:ln>
        </p:spPr>
        <p:txBody>
          <a:bodyPr lIns="90000" tIns="46800" rIns="90000" bIns="46800">
            <a:spAutoFit/>
          </a:bodyPr>
          <a:lstStyle/>
          <a:p>
            <a:pPr algn="ctr" defTabSz="449263">
              <a:spcBef>
                <a:spcPts val="22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3600">
                <a:latin typeface="Arial" charset="0"/>
                <a:ea typeface="ＭＳ Ｐゴシック" pitchFamily="34" charset="-128"/>
              </a:rPr>
              <a:t>Introduction</a:t>
            </a:r>
          </a:p>
        </p:txBody>
      </p:sp>
      <p:sp>
        <p:nvSpPr>
          <p:cNvPr id="359426" name="Text Box 2"/>
          <p:cNvSpPr txBox="1">
            <a:spLocks noChangeArrowheads="1"/>
          </p:cNvSpPr>
          <p:nvPr/>
        </p:nvSpPr>
        <p:spPr bwMode="auto">
          <a:xfrm>
            <a:off x="1116013" y="2071688"/>
            <a:ext cx="6985000" cy="3663950"/>
          </a:xfrm>
          <a:prstGeom prst="rect">
            <a:avLst/>
          </a:prstGeom>
          <a:noFill/>
          <a:ln w="9525">
            <a:noFill/>
            <a:miter lim="800000"/>
            <a:headEnd/>
            <a:tailEnd/>
          </a:ln>
        </p:spPr>
        <p:txBody>
          <a:bodyPr lIns="90000" tIns="46800" rIns="90000" bIns="46800">
            <a:spAutoFit/>
          </a:bodyPr>
          <a:lstStyle/>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The Will of God in the Providence of Restoration to send the Messiah and save fallen human beings began immediately following Adam’s fall. Therefore, the Providence to lay the Foundation to Receive the Messiah was begun in Adam’s family.</a:t>
            </a: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2000">
              <a:latin typeface="Arial" charset="0"/>
              <a:ea typeface="ＭＳ Ｐゴシック" pitchFamily="34" charset="-128"/>
            </a:endParaRP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Fallen people must know clearly about Adam’s Family.</a:t>
            </a: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This is because</a:t>
            </a:r>
            <a:r>
              <a:rPr kumimoji="0" lang="en-US" altLang="ja-JP" sz="2000">
                <a:latin typeface="Arial" charset="0"/>
                <a:ea typeface="ＭＳ Ｐゴシック" pitchFamily="34" charset="-128"/>
              </a:rPr>
              <a:t> </a:t>
            </a:r>
            <a:r>
              <a:rPr kumimoji="0" lang="en-US" altLang="ko-KR" sz="2000">
                <a:latin typeface="Arial" charset="0"/>
                <a:ea typeface="ＭＳ Ｐゴシック" pitchFamily="34" charset="-128"/>
              </a:rPr>
              <a:t>Adam’s family encompasses God’s Creation, the Fall and Restoration.</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Text Box 1"/>
          <p:cNvSpPr txBox="1">
            <a:spLocks noChangeArrowheads="1"/>
          </p:cNvSpPr>
          <p:nvPr/>
        </p:nvSpPr>
        <p:spPr bwMode="auto">
          <a:xfrm>
            <a:off x="1714500" y="500063"/>
            <a:ext cx="7286625" cy="5492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3000">
                <a:latin typeface="Arial" charset="0"/>
                <a:ea typeface="ＭＳ Ｐゴシック" pitchFamily="34" charset="-128"/>
              </a:rPr>
              <a:t>I. Foundation to Receive the Messiah</a:t>
            </a:r>
          </a:p>
        </p:txBody>
      </p:sp>
      <p:sp>
        <p:nvSpPr>
          <p:cNvPr id="360450" name="Text Box 2"/>
          <p:cNvSpPr txBox="1">
            <a:spLocks noChangeArrowheads="1"/>
          </p:cNvSpPr>
          <p:nvPr/>
        </p:nvSpPr>
        <p:spPr bwMode="auto">
          <a:xfrm>
            <a:off x="571500" y="2643188"/>
            <a:ext cx="7961313" cy="2606675"/>
          </a:xfrm>
          <a:prstGeom prst="rect">
            <a:avLst/>
          </a:prstGeom>
          <a:noFill/>
          <a:ln w="9525">
            <a:noFill/>
            <a:miter lim="800000"/>
            <a:headEnd/>
            <a:tailEnd/>
          </a:ln>
        </p:spPr>
        <p:txBody>
          <a:bodyPr lIns="90000" tIns="46800" rIns="90000" bIns="46800">
            <a:spAutoFit/>
          </a:bodyPr>
          <a:lstStyle/>
          <a:p>
            <a:pPr defTabSz="449263">
              <a:lnSpc>
                <a:spcPts val="2200"/>
              </a:lnSpc>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Foundation of Faith</a:t>
            </a:r>
          </a:p>
          <a:p>
            <a:pPr lvl="1" defTabSz="449263">
              <a:lnSpc>
                <a:spcPts val="22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  </a:t>
            </a:r>
            <a:r>
              <a:rPr kumimoji="0" lang="en-US" altLang="ko-KR">
                <a:latin typeface="Arial" charset="0"/>
                <a:ea typeface="ＭＳ Ｐゴシック" pitchFamily="34" charset="-128"/>
              </a:rPr>
              <a:t>①Central Figure: Adam⇒ Abel</a:t>
            </a:r>
          </a:p>
          <a:p>
            <a:pPr lvl="1" defTabSz="449263">
              <a:lnSpc>
                <a:spcPts val="22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②Object for the Condition (Symbolic Offering)</a:t>
            </a:r>
            <a:r>
              <a:rPr kumimoji="0" lang="en-US">
                <a:latin typeface="Arial" charset="0"/>
                <a:ea typeface="ＭＳ Ｐゴシック" pitchFamily="34" charset="-128"/>
              </a:rPr>
              <a:t>： </a:t>
            </a:r>
            <a:r>
              <a:rPr kumimoji="0" lang="en-US" altLang="ko-KR">
                <a:latin typeface="Arial" charset="0"/>
                <a:ea typeface="ＭＳ Ｐゴシック" pitchFamily="34" charset="-128"/>
              </a:rPr>
              <a:t>Lamb</a:t>
            </a:r>
          </a:p>
          <a:p>
            <a:pPr lvl="1" defTabSz="449263">
              <a:lnSpc>
                <a:spcPts val="22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③Period</a:t>
            </a:r>
            <a:r>
              <a:rPr kumimoji="0" lang="en-US">
                <a:latin typeface="Arial" charset="0"/>
                <a:ea typeface="ＭＳ Ｐゴシック" pitchFamily="34" charset="-128"/>
              </a:rPr>
              <a:t>： </a:t>
            </a:r>
            <a:r>
              <a:rPr kumimoji="0" lang="en-US" altLang="ko-KR">
                <a:latin typeface="Arial" charset="0"/>
                <a:ea typeface="ＭＳ Ｐゴシック" pitchFamily="34" charset="-128"/>
              </a:rPr>
              <a:t>Growing Period</a:t>
            </a:r>
          </a:p>
          <a:p>
            <a:pPr defTabSz="449263">
              <a:lnSpc>
                <a:spcPts val="2200"/>
              </a:lnSpc>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2000">
              <a:latin typeface="Arial" charset="0"/>
              <a:ea typeface="ＭＳ Ｐゴシック" pitchFamily="34" charset="-128"/>
            </a:endParaRPr>
          </a:p>
          <a:p>
            <a:pPr defTabSz="449263">
              <a:lnSpc>
                <a:spcPts val="2200"/>
              </a:lnSpc>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Foundation of Substance </a:t>
            </a:r>
            <a:r>
              <a:rPr kumimoji="0" lang="en-US" sz="2000">
                <a:latin typeface="Arial" charset="0"/>
                <a:ea typeface="ＭＳ Ｐゴシック" pitchFamily="34" charset="-128"/>
              </a:rPr>
              <a:t>（</a:t>
            </a:r>
            <a:r>
              <a:rPr kumimoji="0" lang="en-US" altLang="ko-KR" sz="2000">
                <a:latin typeface="Arial" charset="0"/>
                <a:ea typeface="ＭＳ Ｐゴシック" pitchFamily="34" charset="-128"/>
              </a:rPr>
              <a:t>Substantial Offering</a:t>
            </a:r>
            <a:r>
              <a:rPr kumimoji="0" lang="en-US" sz="2000">
                <a:latin typeface="Arial" charset="0"/>
                <a:ea typeface="ＭＳ Ｐゴシック" pitchFamily="34" charset="-128"/>
              </a:rPr>
              <a:t>）</a:t>
            </a:r>
          </a:p>
          <a:p>
            <a:pPr lvl="1" defTabSz="449263">
              <a:lnSpc>
                <a:spcPts val="22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　</a:t>
            </a:r>
            <a:r>
              <a:rPr kumimoji="0" lang="en-US">
                <a:latin typeface="Arial" charset="0"/>
                <a:ea typeface="ＭＳ Ｐゴシック" pitchFamily="34" charset="-128"/>
              </a:rPr>
              <a:t>① </a:t>
            </a:r>
            <a:r>
              <a:rPr kumimoji="0" lang="en-US" altLang="ko-KR">
                <a:latin typeface="Arial" charset="0"/>
                <a:ea typeface="ＭＳ Ｐゴシック" pitchFamily="34" charset="-128"/>
              </a:rPr>
              <a:t>Central Figure: Abel</a:t>
            </a:r>
          </a:p>
          <a:p>
            <a:pPr lvl="1" defTabSz="449263">
              <a:lnSpc>
                <a:spcPts val="22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　② </a:t>
            </a:r>
            <a:r>
              <a:rPr kumimoji="0" lang="en-US" altLang="ko-KR">
                <a:latin typeface="Arial" charset="0"/>
                <a:ea typeface="ＭＳ Ｐゴシック" pitchFamily="34" charset="-128"/>
              </a:rPr>
              <a:t>Condition: Indemnity Condition </a:t>
            </a:r>
          </a:p>
          <a:p>
            <a:pPr lvl="1" defTabSz="449263">
              <a:lnSpc>
                <a:spcPts val="22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to Remove Fallen Nature</a:t>
            </a:r>
          </a:p>
        </p:txBody>
      </p:sp>
      <p:sp>
        <p:nvSpPr>
          <p:cNvPr id="360451" name="Line 3"/>
          <p:cNvSpPr>
            <a:spLocks noChangeShapeType="1"/>
          </p:cNvSpPr>
          <p:nvPr/>
        </p:nvSpPr>
        <p:spPr bwMode="auto">
          <a:xfrm flipV="1">
            <a:off x="3000375" y="2984500"/>
            <a:ext cx="642938" cy="301625"/>
          </a:xfrm>
          <a:prstGeom prst="line">
            <a:avLst/>
          </a:prstGeom>
          <a:noFill/>
          <a:ln w="19050">
            <a:solidFill>
              <a:srgbClr val="EE282D"/>
            </a:solidFill>
            <a:miter lim="800000"/>
            <a:headEnd/>
            <a:tailEnd/>
          </a:ln>
        </p:spPr>
        <p:txBody>
          <a:bodyPr/>
          <a:lstStyle/>
          <a:p>
            <a:endParaRPr lang="en-US"/>
          </a:p>
        </p:txBody>
      </p:sp>
      <p:sp>
        <p:nvSpPr>
          <p:cNvPr id="360452" name="Line 4"/>
          <p:cNvSpPr>
            <a:spLocks noChangeShapeType="1"/>
          </p:cNvSpPr>
          <p:nvPr/>
        </p:nvSpPr>
        <p:spPr bwMode="auto">
          <a:xfrm>
            <a:off x="3000375" y="2984500"/>
            <a:ext cx="642938" cy="285750"/>
          </a:xfrm>
          <a:prstGeom prst="line">
            <a:avLst/>
          </a:prstGeom>
          <a:noFill/>
          <a:ln w="19050">
            <a:solidFill>
              <a:srgbClr val="EE282D"/>
            </a:solidFill>
            <a:miter lim="800000"/>
            <a:headEnd/>
            <a:tailEnd/>
          </a:ln>
        </p:spPr>
        <p:txBody>
          <a:bodyPr/>
          <a:lstStyle/>
          <a:p>
            <a:endParaRPr lang="en-US"/>
          </a:p>
        </p:txBody>
      </p:sp>
      <p:sp>
        <p:nvSpPr>
          <p:cNvPr id="360453" name="Oval 5"/>
          <p:cNvSpPr>
            <a:spLocks noChangeArrowheads="1"/>
          </p:cNvSpPr>
          <p:nvPr/>
        </p:nvSpPr>
        <p:spPr bwMode="auto">
          <a:xfrm>
            <a:off x="7045325" y="3914775"/>
            <a:ext cx="503238" cy="503238"/>
          </a:xfrm>
          <a:prstGeom prst="ellipse">
            <a:avLst/>
          </a:prstGeom>
          <a:solidFill>
            <a:srgbClr val="F2EC34"/>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God</a:t>
            </a:r>
          </a:p>
        </p:txBody>
      </p:sp>
      <p:sp>
        <p:nvSpPr>
          <p:cNvPr id="360454" name="Oval 6"/>
          <p:cNvSpPr>
            <a:spLocks noChangeArrowheads="1"/>
          </p:cNvSpPr>
          <p:nvPr/>
        </p:nvSpPr>
        <p:spPr bwMode="auto">
          <a:xfrm>
            <a:off x="7083425" y="5129213"/>
            <a:ext cx="560388" cy="496887"/>
          </a:xfrm>
          <a:prstGeom prst="ellipse">
            <a:avLst/>
          </a:prstGeom>
          <a:solidFill>
            <a:srgbClr val="63CAD8"/>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Abel</a:t>
            </a:r>
          </a:p>
        </p:txBody>
      </p:sp>
      <p:sp>
        <p:nvSpPr>
          <p:cNvPr id="360455" name="Oval 7"/>
          <p:cNvSpPr>
            <a:spLocks noChangeArrowheads="1"/>
          </p:cNvSpPr>
          <p:nvPr/>
        </p:nvSpPr>
        <p:spPr bwMode="auto">
          <a:xfrm>
            <a:off x="4786313" y="5129213"/>
            <a:ext cx="571500" cy="496887"/>
          </a:xfrm>
          <a:prstGeom prst="ellipse">
            <a:avLst/>
          </a:prstGeom>
          <a:solidFill>
            <a:srgbClr val="FF9900"/>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Cain</a:t>
            </a:r>
          </a:p>
        </p:txBody>
      </p:sp>
      <p:sp>
        <p:nvSpPr>
          <p:cNvPr id="9" name="AutoShape 8"/>
          <p:cNvSpPr>
            <a:spLocks noChangeArrowheads="1"/>
          </p:cNvSpPr>
          <p:nvPr/>
        </p:nvSpPr>
        <p:spPr bwMode="auto">
          <a:xfrm>
            <a:off x="7273925" y="4494213"/>
            <a:ext cx="96838" cy="557212"/>
          </a:xfrm>
          <a:prstGeom prst="upArrow">
            <a:avLst>
              <a:gd name="adj1" fmla="val 50000"/>
              <a:gd name="adj2" fmla="val 143852"/>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b="1">
              <a:latin typeface="Arial" charset="0"/>
              <a:ea typeface="ＭＳ Ｐゴシック" pitchFamily="34" charset="-128"/>
            </a:endParaRPr>
          </a:p>
        </p:txBody>
      </p:sp>
      <p:sp>
        <p:nvSpPr>
          <p:cNvPr id="10" name="AutoShape 9"/>
          <p:cNvSpPr>
            <a:spLocks noChangeArrowheads="1"/>
          </p:cNvSpPr>
          <p:nvPr/>
        </p:nvSpPr>
        <p:spPr bwMode="auto">
          <a:xfrm>
            <a:off x="5597525" y="5291138"/>
            <a:ext cx="1414463" cy="74612"/>
          </a:xfrm>
          <a:prstGeom prst="rightArrow">
            <a:avLst>
              <a:gd name="adj1" fmla="val 50000"/>
              <a:gd name="adj2" fmla="val 473933"/>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endParaRPr>
          </a:p>
        </p:txBody>
      </p:sp>
      <p:sp>
        <p:nvSpPr>
          <p:cNvPr id="360458" name="Text Box 10"/>
          <p:cNvSpPr txBox="1">
            <a:spLocks noChangeArrowheads="1"/>
          </p:cNvSpPr>
          <p:nvPr/>
        </p:nvSpPr>
        <p:spPr bwMode="auto">
          <a:xfrm>
            <a:off x="5429250" y="4629150"/>
            <a:ext cx="1714500" cy="5969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Indemnity Condition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To remove Fallen Nature</a:t>
            </a:r>
          </a:p>
        </p:txBody>
      </p:sp>
      <p:sp>
        <p:nvSpPr>
          <p:cNvPr id="360459" name="Oval 11"/>
          <p:cNvSpPr>
            <a:spLocks noChangeArrowheads="1"/>
          </p:cNvSpPr>
          <p:nvPr/>
        </p:nvSpPr>
        <p:spPr bwMode="auto">
          <a:xfrm>
            <a:off x="6664325" y="5441950"/>
            <a:ext cx="381000" cy="36512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P</a:t>
            </a:r>
          </a:p>
        </p:txBody>
      </p:sp>
      <p:sp>
        <p:nvSpPr>
          <p:cNvPr id="360460" name="Oval 12"/>
          <p:cNvSpPr>
            <a:spLocks noChangeArrowheads="1"/>
          </p:cNvSpPr>
          <p:nvPr/>
        </p:nvSpPr>
        <p:spPr bwMode="auto">
          <a:xfrm>
            <a:off x="5521325" y="5441950"/>
            <a:ext cx="381000" cy="36512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L</a:t>
            </a:r>
          </a:p>
        </p:txBody>
      </p:sp>
      <p:sp>
        <p:nvSpPr>
          <p:cNvPr id="360461" name="Oval 13"/>
          <p:cNvSpPr>
            <a:spLocks noChangeArrowheads="1"/>
          </p:cNvSpPr>
          <p:nvPr/>
        </p:nvSpPr>
        <p:spPr bwMode="auto">
          <a:xfrm>
            <a:off x="5902325" y="5441950"/>
            <a:ext cx="381000" cy="36512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M</a:t>
            </a:r>
          </a:p>
        </p:txBody>
      </p:sp>
      <p:sp>
        <p:nvSpPr>
          <p:cNvPr id="360462" name="Oval 14"/>
          <p:cNvSpPr>
            <a:spLocks noChangeArrowheads="1"/>
          </p:cNvSpPr>
          <p:nvPr/>
        </p:nvSpPr>
        <p:spPr bwMode="auto">
          <a:xfrm>
            <a:off x="6283325" y="5441950"/>
            <a:ext cx="381000" cy="36512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S</a:t>
            </a:r>
          </a:p>
        </p:txBody>
      </p:sp>
      <p:sp>
        <p:nvSpPr>
          <p:cNvPr id="360463" name="Text Box 16"/>
          <p:cNvSpPr txBox="1">
            <a:spLocks noChangeArrowheads="1"/>
          </p:cNvSpPr>
          <p:nvPr/>
        </p:nvSpPr>
        <p:spPr bwMode="auto">
          <a:xfrm>
            <a:off x="4572000" y="5605463"/>
            <a:ext cx="3225800"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Angel</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Adam</a:t>
            </a:r>
            <a:r>
              <a:rPr kumimoji="0" lang="en-US" sz="1400">
                <a:latin typeface="Arial" charset="0"/>
                <a:ea typeface="ＭＳ Ｐゴシック" pitchFamily="34" charset="-128"/>
              </a:rPr>
              <a:t>）</a:t>
            </a:r>
          </a:p>
        </p:txBody>
      </p:sp>
      <p:sp>
        <p:nvSpPr>
          <p:cNvPr id="360464" name="Text Box 3"/>
          <p:cNvSpPr txBox="1">
            <a:spLocks noChangeArrowheads="1"/>
          </p:cNvSpPr>
          <p:nvPr/>
        </p:nvSpPr>
        <p:spPr bwMode="auto">
          <a:xfrm>
            <a:off x="323850" y="1379538"/>
            <a:ext cx="8820150" cy="10699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For fallen people to be restored to their original state, we must receive the Messiah.</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Before we can receive the Messiah, we must first establish the Foundation to Receive the Messiah.</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Without the Foundation to Receive the Messiah, fallen people will kill the coming Messiah.</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Text Box 1"/>
          <p:cNvSpPr txBox="1">
            <a:spLocks noChangeArrowheads="1"/>
          </p:cNvSpPr>
          <p:nvPr/>
        </p:nvSpPr>
        <p:spPr bwMode="auto">
          <a:xfrm>
            <a:off x="1000125" y="1571625"/>
            <a:ext cx="8215313" cy="1800225"/>
          </a:xfrm>
          <a:prstGeom prst="rect">
            <a:avLst/>
          </a:prstGeom>
          <a:noFill/>
          <a:ln w="9525">
            <a:noFill/>
            <a:miter lim="800000"/>
            <a:headEnd/>
            <a:tailEnd/>
          </a:ln>
        </p:spPr>
        <p:txBody>
          <a:bodyPr lIns="90000" tIns="46800" rIns="90000" bIns="46800">
            <a:spAutoFit/>
          </a:bodyPr>
          <a:lstStyle/>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（１）</a:t>
            </a:r>
            <a:r>
              <a:rPr kumimoji="0" lang="en-US" altLang="ko-KR" sz="2000">
                <a:latin typeface="Arial" charset="0"/>
                <a:ea typeface="ＭＳ Ｐゴシック" pitchFamily="34" charset="-128"/>
              </a:rPr>
              <a:t>The Person who Fell</a:t>
            </a:r>
          </a:p>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（２）</a:t>
            </a:r>
            <a:r>
              <a:rPr kumimoji="0" lang="en-US" altLang="ko-KR" sz="2000">
                <a:latin typeface="Arial" charset="0"/>
                <a:ea typeface="ＭＳ Ｐゴシック" pitchFamily="34" charset="-128"/>
              </a:rPr>
              <a:t>Unprincipled Being (Serving Two Masters)</a:t>
            </a:r>
          </a:p>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（３）</a:t>
            </a:r>
            <a:r>
              <a:rPr kumimoji="0" lang="en-US" altLang="ko-KR" sz="2000">
                <a:latin typeface="Arial" charset="0"/>
                <a:ea typeface="ＭＳ Ｐゴシック" pitchFamily="34" charset="-128"/>
              </a:rPr>
              <a:t>Embodiment of Good and Evil</a:t>
            </a:r>
          </a:p>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（４）</a:t>
            </a:r>
            <a:r>
              <a:rPr kumimoji="0" lang="en-US" altLang="ko-KR" sz="2000">
                <a:latin typeface="Arial" charset="0"/>
                <a:ea typeface="ＭＳ Ｐゴシック" pitchFamily="34" charset="-128"/>
              </a:rPr>
              <a:t>Transferred Blame</a:t>
            </a:r>
          </a:p>
        </p:txBody>
      </p:sp>
      <p:sp>
        <p:nvSpPr>
          <p:cNvPr id="361474" name="Text Box 2"/>
          <p:cNvSpPr txBox="1">
            <a:spLocks noChangeArrowheads="1"/>
          </p:cNvSpPr>
          <p:nvPr/>
        </p:nvSpPr>
        <p:spPr bwMode="auto">
          <a:xfrm>
            <a:off x="714375" y="928688"/>
            <a:ext cx="7745413" cy="4572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１．</a:t>
            </a:r>
            <a:r>
              <a:rPr kumimoji="0" lang="en-US" altLang="ko-KR" sz="2400">
                <a:latin typeface="Arial" charset="0"/>
                <a:ea typeface="ＭＳ Ｐゴシック" pitchFamily="34" charset="-128"/>
              </a:rPr>
              <a:t>The Reason Adam Could Not Be The Central Figure </a:t>
            </a:r>
          </a:p>
        </p:txBody>
      </p:sp>
      <p:sp>
        <p:nvSpPr>
          <p:cNvPr id="361475" name="Oval 3"/>
          <p:cNvSpPr>
            <a:spLocks noChangeArrowheads="1"/>
          </p:cNvSpPr>
          <p:nvPr/>
        </p:nvSpPr>
        <p:spPr bwMode="auto">
          <a:xfrm>
            <a:off x="5143500" y="4021138"/>
            <a:ext cx="928688" cy="815975"/>
          </a:xfrm>
          <a:prstGeom prst="ellipse">
            <a:avLst/>
          </a:prstGeom>
          <a:solidFill>
            <a:srgbClr val="FF99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Adam</a:t>
            </a:r>
          </a:p>
        </p:txBody>
      </p:sp>
      <p:sp>
        <p:nvSpPr>
          <p:cNvPr id="361476" name="Oval 4"/>
          <p:cNvSpPr>
            <a:spLocks noChangeArrowheads="1"/>
          </p:cNvSpPr>
          <p:nvPr/>
        </p:nvSpPr>
        <p:spPr bwMode="auto">
          <a:xfrm>
            <a:off x="6486525" y="3194050"/>
            <a:ext cx="609600" cy="609600"/>
          </a:xfrm>
          <a:prstGeom prst="ellipse">
            <a:avLst/>
          </a:prstGeom>
          <a:solidFill>
            <a:srgbClr val="F2EC34"/>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God</a:t>
            </a:r>
          </a:p>
        </p:txBody>
      </p:sp>
      <p:sp>
        <p:nvSpPr>
          <p:cNvPr id="361477" name="Oval 5"/>
          <p:cNvSpPr>
            <a:spLocks noChangeArrowheads="1"/>
          </p:cNvSpPr>
          <p:nvPr/>
        </p:nvSpPr>
        <p:spPr bwMode="auto">
          <a:xfrm>
            <a:off x="4229100" y="3259138"/>
            <a:ext cx="609600" cy="609600"/>
          </a:xfrm>
          <a:prstGeom prst="ellipse">
            <a:avLst/>
          </a:prstGeom>
          <a:solidFill>
            <a:srgbClr val="FF00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Satan</a:t>
            </a:r>
          </a:p>
        </p:txBody>
      </p:sp>
      <p:sp>
        <p:nvSpPr>
          <p:cNvPr id="361478" name="Freeform 6"/>
          <p:cNvSpPr>
            <a:spLocks/>
          </p:cNvSpPr>
          <p:nvPr/>
        </p:nvSpPr>
        <p:spPr bwMode="auto">
          <a:xfrm>
            <a:off x="4762500" y="3829050"/>
            <a:ext cx="457200" cy="344488"/>
          </a:xfrm>
          <a:custGeom>
            <a:avLst/>
            <a:gdLst>
              <a:gd name="T0" fmla="*/ 0 w 1002"/>
              <a:gd name="T1" fmla="*/ 0 h 1046"/>
              <a:gd name="T2" fmla="*/ 2147483647 w 1002"/>
              <a:gd name="T3" fmla="*/ 2147483647 h 1046"/>
              <a:gd name="T4" fmla="*/ 2147483647 w 1002"/>
              <a:gd name="T5" fmla="*/ 2147483647 h 1046"/>
              <a:gd name="T6" fmla="*/ 2147483647 w 1002"/>
              <a:gd name="T7" fmla="*/ 2147483647 h 1046"/>
              <a:gd name="T8" fmla="*/ 2147483647 w 1002"/>
              <a:gd name="T9" fmla="*/ 2147483647 h 1046"/>
              <a:gd name="T10" fmla="*/ 2147483647 w 1002"/>
              <a:gd name="T11" fmla="*/ 2147483647 h 1046"/>
              <a:gd name="T12" fmla="*/ 2147483647 w 1002"/>
              <a:gd name="T13" fmla="*/ 2147483647 h 1046"/>
              <a:gd name="T14" fmla="*/ 2147483647 w 1002"/>
              <a:gd name="T15" fmla="*/ 2147483647 h 1046"/>
              <a:gd name="T16" fmla="*/ 2147483647 w 1002"/>
              <a:gd name="T17" fmla="*/ 2147483647 h 1046"/>
              <a:gd name="T18" fmla="*/ 2147483647 w 1002"/>
              <a:gd name="T19" fmla="*/ 2147483647 h 1046"/>
              <a:gd name="T20" fmla="*/ 2147483647 w 1002"/>
              <a:gd name="T21" fmla="*/ 2147483647 h 1046"/>
              <a:gd name="T22" fmla="*/ 2147483647 w 1002"/>
              <a:gd name="T23" fmla="*/ 2147483647 h 10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2"/>
              <a:gd name="T37" fmla="*/ 0 h 1046"/>
              <a:gd name="T38" fmla="*/ 1002 w 1002"/>
              <a:gd name="T39" fmla="*/ 1046 h 10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2" h="1046">
                <a:moveTo>
                  <a:pt x="0" y="0"/>
                </a:moveTo>
                <a:cubicBezTo>
                  <a:pt x="9" y="9"/>
                  <a:pt x="14" y="23"/>
                  <a:pt x="26" y="26"/>
                </a:cubicBezTo>
                <a:cubicBezTo>
                  <a:pt x="95" y="44"/>
                  <a:pt x="182" y="15"/>
                  <a:pt x="236" y="61"/>
                </a:cubicBezTo>
                <a:cubicBezTo>
                  <a:pt x="268" y="88"/>
                  <a:pt x="218" y="142"/>
                  <a:pt x="209" y="183"/>
                </a:cubicBezTo>
                <a:cubicBezTo>
                  <a:pt x="218" y="203"/>
                  <a:pt x="215" y="235"/>
                  <a:pt x="236" y="244"/>
                </a:cubicBezTo>
                <a:cubicBezTo>
                  <a:pt x="293" y="268"/>
                  <a:pt x="379" y="224"/>
                  <a:pt x="419" y="271"/>
                </a:cubicBezTo>
                <a:cubicBezTo>
                  <a:pt x="453" y="311"/>
                  <a:pt x="402" y="376"/>
                  <a:pt x="393" y="428"/>
                </a:cubicBezTo>
                <a:cubicBezTo>
                  <a:pt x="402" y="448"/>
                  <a:pt x="400" y="478"/>
                  <a:pt x="419" y="489"/>
                </a:cubicBezTo>
                <a:cubicBezTo>
                  <a:pt x="455" y="510"/>
                  <a:pt x="501" y="505"/>
                  <a:pt x="541" y="515"/>
                </a:cubicBezTo>
                <a:cubicBezTo>
                  <a:pt x="582" y="525"/>
                  <a:pt x="622" y="538"/>
                  <a:pt x="663" y="550"/>
                </a:cubicBezTo>
                <a:cubicBezTo>
                  <a:pt x="601" y="1046"/>
                  <a:pt x="601" y="481"/>
                  <a:pt x="942" y="794"/>
                </a:cubicBezTo>
                <a:cubicBezTo>
                  <a:pt x="1002" y="849"/>
                  <a:pt x="942" y="957"/>
                  <a:pt x="942" y="1039"/>
                </a:cubicBezTo>
              </a:path>
            </a:pathLst>
          </a:custGeom>
          <a:noFill/>
          <a:ln w="28440">
            <a:solidFill>
              <a:srgbClr val="FF0000"/>
            </a:solidFill>
            <a:round/>
            <a:headEnd/>
            <a:tailEnd type="triangle" w="med" len="med"/>
          </a:ln>
        </p:spPr>
        <p:txBody>
          <a:bodyPr wrap="none" anchor="ctr"/>
          <a:lstStyle/>
          <a:p>
            <a:endParaRPr lang="en-US"/>
          </a:p>
        </p:txBody>
      </p:sp>
      <p:sp>
        <p:nvSpPr>
          <p:cNvPr id="361479" name="Freeform 7"/>
          <p:cNvSpPr>
            <a:spLocks noChangeArrowheads="1"/>
          </p:cNvSpPr>
          <p:nvPr/>
        </p:nvSpPr>
        <p:spPr bwMode="auto">
          <a:xfrm>
            <a:off x="5572125" y="3979863"/>
            <a:ext cx="204788" cy="825500"/>
          </a:xfrm>
          <a:custGeom>
            <a:avLst/>
            <a:gdLst>
              <a:gd name="T0" fmla="*/ 2147483647 w 297"/>
              <a:gd name="T1" fmla="*/ 0 h 1585"/>
              <a:gd name="T2" fmla="*/ 2147483647 w 297"/>
              <a:gd name="T3" fmla="*/ 2147483647 h 1585"/>
              <a:gd name="T4" fmla="*/ 2147483647 w 297"/>
              <a:gd name="T5" fmla="*/ 2147483647 h 1585"/>
              <a:gd name="T6" fmla="*/ 2147483647 w 297"/>
              <a:gd name="T7" fmla="*/ 2147483647 h 1585"/>
              <a:gd name="T8" fmla="*/ 2147483647 w 297"/>
              <a:gd name="T9" fmla="*/ 2147483647 h 1585"/>
              <a:gd name="T10" fmla="*/ 2147483647 w 297"/>
              <a:gd name="T11" fmla="*/ 2147483647 h 1585"/>
              <a:gd name="T12" fmla="*/ 2147483647 w 297"/>
              <a:gd name="T13" fmla="*/ 2147483647 h 1585"/>
              <a:gd name="T14" fmla="*/ 2147483647 w 297"/>
              <a:gd name="T15" fmla="*/ 2147483647 h 1585"/>
              <a:gd name="T16" fmla="*/ 2147483647 w 297"/>
              <a:gd name="T17" fmla="*/ 2147483647 h 1585"/>
              <a:gd name="T18" fmla="*/ 2147483647 w 297"/>
              <a:gd name="T19" fmla="*/ 2147483647 h 1585"/>
              <a:gd name="T20" fmla="*/ 2147483647 w 297"/>
              <a:gd name="T21" fmla="*/ 2147483647 h 1585"/>
              <a:gd name="T22" fmla="*/ 2147483647 w 297"/>
              <a:gd name="T23" fmla="*/ 2147483647 h 1585"/>
              <a:gd name="T24" fmla="*/ 2147483647 w 297"/>
              <a:gd name="T25" fmla="*/ 2147483647 h 1585"/>
              <a:gd name="T26" fmla="*/ 2147483647 w 297"/>
              <a:gd name="T27" fmla="*/ 2147483647 h 1585"/>
              <a:gd name="T28" fmla="*/ 2147483647 w 297"/>
              <a:gd name="T29" fmla="*/ 2147483647 h 1585"/>
              <a:gd name="T30" fmla="*/ 2147483647 w 297"/>
              <a:gd name="T31" fmla="*/ 2147483647 h 1585"/>
              <a:gd name="T32" fmla="*/ 2147483647 w 297"/>
              <a:gd name="T33" fmla="*/ 2147483647 h 1585"/>
              <a:gd name="T34" fmla="*/ 0 w 297"/>
              <a:gd name="T35" fmla="*/ 2147483647 h 1585"/>
              <a:gd name="T36" fmla="*/ 2147483647 w 297"/>
              <a:gd name="T37" fmla="*/ 2147483647 h 1585"/>
              <a:gd name="T38" fmla="*/ 2147483647 w 297"/>
              <a:gd name="T39" fmla="*/ 2147483647 h 1585"/>
              <a:gd name="T40" fmla="*/ 2147483647 w 297"/>
              <a:gd name="T41" fmla="*/ 2147483647 h 15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7"/>
              <a:gd name="T64" fmla="*/ 0 h 1585"/>
              <a:gd name="T65" fmla="*/ 297 w 297"/>
              <a:gd name="T66" fmla="*/ 1585 h 15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7" h="1585">
                <a:moveTo>
                  <a:pt x="210" y="0"/>
                </a:moveTo>
                <a:cubicBezTo>
                  <a:pt x="201" y="9"/>
                  <a:pt x="193" y="19"/>
                  <a:pt x="184" y="27"/>
                </a:cubicBezTo>
                <a:cubicBezTo>
                  <a:pt x="173" y="37"/>
                  <a:pt x="159" y="43"/>
                  <a:pt x="149" y="53"/>
                </a:cubicBezTo>
                <a:cubicBezTo>
                  <a:pt x="108" y="94"/>
                  <a:pt x="74" y="140"/>
                  <a:pt x="27" y="175"/>
                </a:cubicBezTo>
                <a:cubicBezTo>
                  <a:pt x="69" y="232"/>
                  <a:pt x="110" y="269"/>
                  <a:pt x="175" y="297"/>
                </a:cubicBezTo>
                <a:cubicBezTo>
                  <a:pt x="226" y="348"/>
                  <a:pt x="228" y="350"/>
                  <a:pt x="271" y="393"/>
                </a:cubicBezTo>
                <a:cubicBezTo>
                  <a:pt x="280" y="402"/>
                  <a:pt x="297" y="419"/>
                  <a:pt x="297" y="419"/>
                </a:cubicBezTo>
                <a:cubicBezTo>
                  <a:pt x="239" y="557"/>
                  <a:pt x="277" y="511"/>
                  <a:pt x="210" y="576"/>
                </a:cubicBezTo>
                <a:cubicBezTo>
                  <a:pt x="201" y="597"/>
                  <a:pt x="197" y="620"/>
                  <a:pt x="184" y="638"/>
                </a:cubicBezTo>
                <a:cubicBezTo>
                  <a:pt x="176" y="650"/>
                  <a:pt x="159" y="654"/>
                  <a:pt x="149" y="664"/>
                </a:cubicBezTo>
                <a:cubicBezTo>
                  <a:pt x="108" y="705"/>
                  <a:pt x="74" y="751"/>
                  <a:pt x="27" y="786"/>
                </a:cubicBezTo>
                <a:cubicBezTo>
                  <a:pt x="36" y="818"/>
                  <a:pt x="38" y="852"/>
                  <a:pt x="53" y="882"/>
                </a:cubicBezTo>
                <a:cubicBezTo>
                  <a:pt x="59" y="895"/>
                  <a:pt x="78" y="898"/>
                  <a:pt x="88" y="908"/>
                </a:cubicBezTo>
                <a:cubicBezTo>
                  <a:pt x="146" y="966"/>
                  <a:pt x="156" y="996"/>
                  <a:pt x="236" y="1030"/>
                </a:cubicBezTo>
                <a:cubicBezTo>
                  <a:pt x="248" y="1042"/>
                  <a:pt x="270" y="1049"/>
                  <a:pt x="271" y="1065"/>
                </a:cubicBezTo>
                <a:cubicBezTo>
                  <a:pt x="279" y="1175"/>
                  <a:pt x="155" y="1269"/>
                  <a:pt x="88" y="1336"/>
                </a:cubicBezTo>
                <a:cubicBezTo>
                  <a:pt x="78" y="1346"/>
                  <a:pt x="74" y="1363"/>
                  <a:pt x="62" y="1371"/>
                </a:cubicBezTo>
                <a:cubicBezTo>
                  <a:pt x="44" y="1384"/>
                  <a:pt x="21" y="1388"/>
                  <a:pt x="0" y="1397"/>
                </a:cubicBezTo>
                <a:cubicBezTo>
                  <a:pt x="32" y="1470"/>
                  <a:pt x="37" y="1468"/>
                  <a:pt x="88" y="1519"/>
                </a:cubicBezTo>
                <a:cubicBezTo>
                  <a:pt x="98" y="1529"/>
                  <a:pt x="101" y="1548"/>
                  <a:pt x="114" y="1554"/>
                </a:cubicBezTo>
                <a:cubicBezTo>
                  <a:pt x="177" y="1585"/>
                  <a:pt x="209" y="1580"/>
                  <a:pt x="271" y="1580"/>
                </a:cubicBezTo>
              </a:path>
            </a:pathLst>
          </a:custGeom>
          <a:noFill/>
          <a:ln w="28440">
            <a:solidFill>
              <a:srgbClr val="FFFFFF"/>
            </a:solidFill>
            <a:round/>
            <a:headEnd/>
            <a:tailEnd/>
          </a:ln>
        </p:spPr>
        <p:txBody>
          <a:bodyPr wrap="none" anchor="ctr"/>
          <a:lstStyle/>
          <a:p>
            <a:endParaRPr lang="en-US"/>
          </a:p>
        </p:txBody>
      </p:sp>
      <p:sp>
        <p:nvSpPr>
          <p:cNvPr id="361480" name="Line 8"/>
          <p:cNvSpPr>
            <a:spLocks noChangeShapeType="1"/>
          </p:cNvSpPr>
          <p:nvPr/>
        </p:nvSpPr>
        <p:spPr bwMode="auto">
          <a:xfrm flipH="1">
            <a:off x="6092825" y="3703638"/>
            <a:ext cx="469900" cy="457200"/>
          </a:xfrm>
          <a:prstGeom prst="line">
            <a:avLst/>
          </a:prstGeom>
          <a:noFill/>
          <a:ln w="38160">
            <a:solidFill>
              <a:schemeClr val="tx1"/>
            </a:solidFill>
            <a:miter lim="800000"/>
            <a:headEnd/>
            <a:tailEnd type="triangle" w="med" len="med"/>
          </a:ln>
        </p:spPr>
        <p:txBody>
          <a:bodyPr/>
          <a:lstStyle/>
          <a:p>
            <a:endParaRPr lang="en-US"/>
          </a:p>
        </p:txBody>
      </p:sp>
      <p:sp>
        <p:nvSpPr>
          <p:cNvPr id="361481" name="Rectangle 9"/>
          <p:cNvSpPr>
            <a:spLocks noChangeArrowheads="1"/>
          </p:cNvSpPr>
          <p:nvPr/>
        </p:nvSpPr>
        <p:spPr bwMode="auto">
          <a:xfrm>
            <a:off x="3929063" y="5067300"/>
            <a:ext cx="3552825" cy="396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Embodiment of Good and Evil</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Oval 1"/>
          <p:cNvSpPr>
            <a:spLocks noChangeArrowheads="1"/>
          </p:cNvSpPr>
          <p:nvPr/>
        </p:nvSpPr>
        <p:spPr bwMode="auto">
          <a:xfrm>
            <a:off x="2501900" y="2025650"/>
            <a:ext cx="977900" cy="914400"/>
          </a:xfrm>
          <a:prstGeom prst="ellipse">
            <a:avLst/>
          </a:prstGeom>
          <a:solidFill>
            <a:srgbClr val="FF9900"/>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Adam</a:t>
            </a:r>
          </a:p>
        </p:txBody>
      </p:sp>
      <p:sp>
        <p:nvSpPr>
          <p:cNvPr id="362498" name="Oval 2"/>
          <p:cNvSpPr>
            <a:spLocks noChangeArrowheads="1"/>
          </p:cNvSpPr>
          <p:nvPr/>
        </p:nvSpPr>
        <p:spPr bwMode="auto">
          <a:xfrm>
            <a:off x="3644900" y="1263650"/>
            <a:ext cx="609600" cy="609600"/>
          </a:xfrm>
          <a:prstGeom prst="ellipse">
            <a:avLst/>
          </a:prstGeom>
          <a:solidFill>
            <a:srgbClr val="F2EC34"/>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God</a:t>
            </a:r>
          </a:p>
        </p:txBody>
      </p:sp>
      <p:sp>
        <p:nvSpPr>
          <p:cNvPr id="362499" name="Oval 3"/>
          <p:cNvSpPr>
            <a:spLocks noChangeArrowheads="1"/>
          </p:cNvSpPr>
          <p:nvPr/>
        </p:nvSpPr>
        <p:spPr bwMode="auto">
          <a:xfrm>
            <a:off x="1587500" y="1263650"/>
            <a:ext cx="609600" cy="609600"/>
          </a:xfrm>
          <a:prstGeom prst="ellipse">
            <a:avLst/>
          </a:prstGeom>
          <a:solidFill>
            <a:srgbClr val="FF0000"/>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Arial" charset="0"/>
                <a:ea typeface="ＭＳ Ｐゴシック" pitchFamily="34" charset="-128"/>
              </a:rPr>
              <a:t>Satan</a:t>
            </a:r>
          </a:p>
        </p:txBody>
      </p:sp>
      <p:sp>
        <p:nvSpPr>
          <p:cNvPr id="362500" name="Freeform 4"/>
          <p:cNvSpPr>
            <a:spLocks/>
          </p:cNvSpPr>
          <p:nvPr/>
        </p:nvSpPr>
        <p:spPr bwMode="auto">
          <a:xfrm>
            <a:off x="2197100" y="1720850"/>
            <a:ext cx="381000" cy="457200"/>
          </a:xfrm>
          <a:custGeom>
            <a:avLst/>
            <a:gdLst>
              <a:gd name="T0" fmla="*/ 0 w 1002"/>
              <a:gd name="T1" fmla="*/ 0 h 1046"/>
              <a:gd name="T2" fmla="*/ 2147483647 w 1002"/>
              <a:gd name="T3" fmla="*/ 2147483647 h 1046"/>
              <a:gd name="T4" fmla="*/ 2147483647 w 1002"/>
              <a:gd name="T5" fmla="*/ 2147483647 h 1046"/>
              <a:gd name="T6" fmla="*/ 2147483647 w 1002"/>
              <a:gd name="T7" fmla="*/ 2147483647 h 1046"/>
              <a:gd name="T8" fmla="*/ 2147483647 w 1002"/>
              <a:gd name="T9" fmla="*/ 2147483647 h 1046"/>
              <a:gd name="T10" fmla="*/ 2147483647 w 1002"/>
              <a:gd name="T11" fmla="*/ 2147483647 h 1046"/>
              <a:gd name="T12" fmla="*/ 2147483647 w 1002"/>
              <a:gd name="T13" fmla="*/ 2147483647 h 1046"/>
              <a:gd name="T14" fmla="*/ 2147483647 w 1002"/>
              <a:gd name="T15" fmla="*/ 2147483647 h 1046"/>
              <a:gd name="T16" fmla="*/ 2147483647 w 1002"/>
              <a:gd name="T17" fmla="*/ 2147483647 h 1046"/>
              <a:gd name="T18" fmla="*/ 2147483647 w 1002"/>
              <a:gd name="T19" fmla="*/ 2147483647 h 1046"/>
              <a:gd name="T20" fmla="*/ 2147483647 w 1002"/>
              <a:gd name="T21" fmla="*/ 2147483647 h 1046"/>
              <a:gd name="T22" fmla="*/ 2147483647 w 1002"/>
              <a:gd name="T23" fmla="*/ 2147483647 h 10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2"/>
              <a:gd name="T37" fmla="*/ 0 h 1046"/>
              <a:gd name="T38" fmla="*/ 1002 w 1002"/>
              <a:gd name="T39" fmla="*/ 1046 h 10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2" h="1046">
                <a:moveTo>
                  <a:pt x="0" y="0"/>
                </a:moveTo>
                <a:cubicBezTo>
                  <a:pt x="9" y="9"/>
                  <a:pt x="14" y="23"/>
                  <a:pt x="26" y="26"/>
                </a:cubicBezTo>
                <a:cubicBezTo>
                  <a:pt x="95" y="44"/>
                  <a:pt x="182" y="15"/>
                  <a:pt x="236" y="61"/>
                </a:cubicBezTo>
                <a:cubicBezTo>
                  <a:pt x="268" y="88"/>
                  <a:pt x="218" y="142"/>
                  <a:pt x="209" y="183"/>
                </a:cubicBezTo>
                <a:cubicBezTo>
                  <a:pt x="218" y="203"/>
                  <a:pt x="215" y="235"/>
                  <a:pt x="236" y="244"/>
                </a:cubicBezTo>
                <a:cubicBezTo>
                  <a:pt x="293" y="268"/>
                  <a:pt x="379" y="224"/>
                  <a:pt x="419" y="271"/>
                </a:cubicBezTo>
                <a:cubicBezTo>
                  <a:pt x="453" y="311"/>
                  <a:pt x="402" y="376"/>
                  <a:pt x="393" y="428"/>
                </a:cubicBezTo>
                <a:cubicBezTo>
                  <a:pt x="402" y="448"/>
                  <a:pt x="400" y="478"/>
                  <a:pt x="419" y="489"/>
                </a:cubicBezTo>
                <a:cubicBezTo>
                  <a:pt x="455" y="510"/>
                  <a:pt x="501" y="505"/>
                  <a:pt x="541" y="515"/>
                </a:cubicBezTo>
                <a:cubicBezTo>
                  <a:pt x="582" y="525"/>
                  <a:pt x="622" y="538"/>
                  <a:pt x="663" y="550"/>
                </a:cubicBezTo>
                <a:cubicBezTo>
                  <a:pt x="601" y="1046"/>
                  <a:pt x="601" y="481"/>
                  <a:pt x="942" y="794"/>
                </a:cubicBezTo>
                <a:cubicBezTo>
                  <a:pt x="1002" y="849"/>
                  <a:pt x="942" y="957"/>
                  <a:pt x="942" y="1039"/>
                </a:cubicBezTo>
              </a:path>
            </a:pathLst>
          </a:custGeom>
          <a:noFill/>
          <a:ln w="28440">
            <a:solidFill>
              <a:srgbClr val="FF0000"/>
            </a:solidFill>
            <a:round/>
            <a:headEnd/>
            <a:tailEnd type="triangle" w="med" len="med"/>
          </a:ln>
        </p:spPr>
        <p:txBody>
          <a:bodyPr wrap="none" anchor="ctr"/>
          <a:lstStyle/>
          <a:p>
            <a:endParaRPr lang="en-US"/>
          </a:p>
        </p:txBody>
      </p:sp>
      <p:sp>
        <p:nvSpPr>
          <p:cNvPr id="362501" name="Freeform 5"/>
          <p:cNvSpPr>
            <a:spLocks noChangeArrowheads="1"/>
          </p:cNvSpPr>
          <p:nvPr/>
        </p:nvSpPr>
        <p:spPr bwMode="auto">
          <a:xfrm>
            <a:off x="2882900" y="2101850"/>
            <a:ext cx="152400" cy="762000"/>
          </a:xfrm>
          <a:custGeom>
            <a:avLst/>
            <a:gdLst>
              <a:gd name="T0" fmla="*/ 2147483647 w 297"/>
              <a:gd name="T1" fmla="*/ 0 h 1585"/>
              <a:gd name="T2" fmla="*/ 2147483647 w 297"/>
              <a:gd name="T3" fmla="*/ 2147483647 h 1585"/>
              <a:gd name="T4" fmla="*/ 2147483647 w 297"/>
              <a:gd name="T5" fmla="*/ 2147483647 h 1585"/>
              <a:gd name="T6" fmla="*/ 2147483647 w 297"/>
              <a:gd name="T7" fmla="*/ 2147483647 h 1585"/>
              <a:gd name="T8" fmla="*/ 2147483647 w 297"/>
              <a:gd name="T9" fmla="*/ 2147483647 h 1585"/>
              <a:gd name="T10" fmla="*/ 2147483647 w 297"/>
              <a:gd name="T11" fmla="*/ 2147483647 h 1585"/>
              <a:gd name="T12" fmla="*/ 2147483647 w 297"/>
              <a:gd name="T13" fmla="*/ 2147483647 h 1585"/>
              <a:gd name="T14" fmla="*/ 2147483647 w 297"/>
              <a:gd name="T15" fmla="*/ 2147483647 h 1585"/>
              <a:gd name="T16" fmla="*/ 2147483647 w 297"/>
              <a:gd name="T17" fmla="*/ 2147483647 h 1585"/>
              <a:gd name="T18" fmla="*/ 2147483647 w 297"/>
              <a:gd name="T19" fmla="*/ 2147483647 h 1585"/>
              <a:gd name="T20" fmla="*/ 2147483647 w 297"/>
              <a:gd name="T21" fmla="*/ 2147483647 h 1585"/>
              <a:gd name="T22" fmla="*/ 2147483647 w 297"/>
              <a:gd name="T23" fmla="*/ 2147483647 h 1585"/>
              <a:gd name="T24" fmla="*/ 2147483647 w 297"/>
              <a:gd name="T25" fmla="*/ 2147483647 h 1585"/>
              <a:gd name="T26" fmla="*/ 2147483647 w 297"/>
              <a:gd name="T27" fmla="*/ 2147483647 h 1585"/>
              <a:gd name="T28" fmla="*/ 2147483647 w 297"/>
              <a:gd name="T29" fmla="*/ 2147483647 h 1585"/>
              <a:gd name="T30" fmla="*/ 2147483647 w 297"/>
              <a:gd name="T31" fmla="*/ 2147483647 h 1585"/>
              <a:gd name="T32" fmla="*/ 2147483647 w 297"/>
              <a:gd name="T33" fmla="*/ 2147483647 h 1585"/>
              <a:gd name="T34" fmla="*/ 0 w 297"/>
              <a:gd name="T35" fmla="*/ 2147483647 h 1585"/>
              <a:gd name="T36" fmla="*/ 2147483647 w 297"/>
              <a:gd name="T37" fmla="*/ 2147483647 h 1585"/>
              <a:gd name="T38" fmla="*/ 2147483647 w 297"/>
              <a:gd name="T39" fmla="*/ 2147483647 h 1585"/>
              <a:gd name="T40" fmla="*/ 2147483647 w 297"/>
              <a:gd name="T41" fmla="*/ 2147483647 h 15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7"/>
              <a:gd name="T64" fmla="*/ 0 h 1585"/>
              <a:gd name="T65" fmla="*/ 297 w 297"/>
              <a:gd name="T66" fmla="*/ 1585 h 15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7" h="1585">
                <a:moveTo>
                  <a:pt x="210" y="0"/>
                </a:moveTo>
                <a:cubicBezTo>
                  <a:pt x="201" y="9"/>
                  <a:pt x="193" y="19"/>
                  <a:pt x="184" y="27"/>
                </a:cubicBezTo>
                <a:cubicBezTo>
                  <a:pt x="173" y="37"/>
                  <a:pt x="159" y="43"/>
                  <a:pt x="149" y="53"/>
                </a:cubicBezTo>
                <a:cubicBezTo>
                  <a:pt x="108" y="94"/>
                  <a:pt x="74" y="140"/>
                  <a:pt x="27" y="175"/>
                </a:cubicBezTo>
                <a:cubicBezTo>
                  <a:pt x="69" y="232"/>
                  <a:pt x="110" y="269"/>
                  <a:pt x="175" y="297"/>
                </a:cubicBezTo>
                <a:cubicBezTo>
                  <a:pt x="226" y="348"/>
                  <a:pt x="228" y="350"/>
                  <a:pt x="271" y="393"/>
                </a:cubicBezTo>
                <a:cubicBezTo>
                  <a:pt x="280" y="402"/>
                  <a:pt x="297" y="419"/>
                  <a:pt x="297" y="419"/>
                </a:cubicBezTo>
                <a:cubicBezTo>
                  <a:pt x="239" y="557"/>
                  <a:pt x="277" y="511"/>
                  <a:pt x="210" y="576"/>
                </a:cubicBezTo>
                <a:cubicBezTo>
                  <a:pt x="201" y="597"/>
                  <a:pt x="197" y="620"/>
                  <a:pt x="184" y="638"/>
                </a:cubicBezTo>
                <a:cubicBezTo>
                  <a:pt x="176" y="650"/>
                  <a:pt x="159" y="654"/>
                  <a:pt x="149" y="664"/>
                </a:cubicBezTo>
                <a:cubicBezTo>
                  <a:pt x="108" y="705"/>
                  <a:pt x="74" y="751"/>
                  <a:pt x="27" y="786"/>
                </a:cubicBezTo>
                <a:cubicBezTo>
                  <a:pt x="36" y="818"/>
                  <a:pt x="38" y="852"/>
                  <a:pt x="53" y="882"/>
                </a:cubicBezTo>
                <a:cubicBezTo>
                  <a:pt x="59" y="895"/>
                  <a:pt x="78" y="898"/>
                  <a:pt x="88" y="908"/>
                </a:cubicBezTo>
                <a:cubicBezTo>
                  <a:pt x="146" y="966"/>
                  <a:pt x="156" y="996"/>
                  <a:pt x="236" y="1030"/>
                </a:cubicBezTo>
                <a:cubicBezTo>
                  <a:pt x="248" y="1042"/>
                  <a:pt x="270" y="1049"/>
                  <a:pt x="271" y="1065"/>
                </a:cubicBezTo>
                <a:cubicBezTo>
                  <a:pt x="279" y="1175"/>
                  <a:pt x="155" y="1269"/>
                  <a:pt x="88" y="1336"/>
                </a:cubicBezTo>
                <a:cubicBezTo>
                  <a:pt x="78" y="1346"/>
                  <a:pt x="74" y="1363"/>
                  <a:pt x="62" y="1371"/>
                </a:cubicBezTo>
                <a:cubicBezTo>
                  <a:pt x="44" y="1384"/>
                  <a:pt x="21" y="1388"/>
                  <a:pt x="0" y="1397"/>
                </a:cubicBezTo>
                <a:cubicBezTo>
                  <a:pt x="32" y="1470"/>
                  <a:pt x="37" y="1468"/>
                  <a:pt x="88" y="1519"/>
                </a:cubicBezTo>
                <a:cubicBezTo>
                  <a:pt x="98" y="1529"/>
                  <a:pt x="101" y="1548"/>
                  <a:pt x="114" y="1554"/>
                </a:cubicBezTo>
                <a:cubicBezTo>
                  <a:pt x="177" y="1585"/>
                  <a:pt x="209" y="1580"/>
                  <a:pt x="271" y="1580"/>
                </a:cubicBezTo>
              </a:path>
            </a:pathLst>
          </a:custGeom>
          <a:noFill/>
          <a:ln w="28440">
            <a:solidFill>
              <a:srgbClr val="FFFFFF"/>
            </a:solidFill>
            <a:round/>
            <a:headEnd/>
            <a:tailEnd/>
          </a:ln>
        </p:spPr>
        <p:txBody>
          <a:bodyPr wrap="none" anchor="ctr"/>
          <a:lstStyle/>
          <a:p>
            <a:endParaRPr lang="en-US"/>
          </a:p>
        </p:txBody>
      </p:sp>
      <p:sp>
        <p:nvSpPr>
          <p:cNvPr id="362502" name="Line 6"/>
          <p:cNvSpPr>
            <a:spLocks noChangeShapeType="1"/>
          </p:cNvSpPr>
          <p:nvPr/>
        </p:nvSpPr>
        <p:spPr bwMode="auto">
          <a:xfrm flipH="1">
            <a:off x="3327400" y="1773238"/>
            <a:ext cx="469900" cy="457200"/>
          </a:xfrm>
          <a:prstGeom prst="line">
            <a:avLst/>
          </a:prstGeom>
          <a:noFill/>
          <a:ln w="38160">
            <a:solidFill>
              <a:schemeClr val="tx1"/>
            </a:solidFill>
            <a:miter lim="800000"/>
            <a:headEnd/>
            <a:tailEnd type="triangle" w="med" len="med"/>
          </a:ln>
        </p:spPr>
        <p:txBody>
          <a:bodyPr/>
          <a:lstStyle/>
          <a:p>
            <a:endParaRPr lang="en-US"/>
          </a:p>
        </p:txBody>
      </p:sp>
      <p:sp>
        <p:nvSpPr>
          <p:cNvPr id="362503" name="Oval 7"/>
          <p:cNvSpPr>
            <a:spLocks noChangeArrowheads="1"/>
          </p:cNvSpPr>
          <p:nvPr/>
        </p:nvSpPr>
        <p:spPr bwMode="auto">
          <a:xfrm>
            <a:off x="1503363" y="3071813"/>
            <a:ext cx="693737" cy="630237"/>
          </a:xfrm>
          <a:prstGeom prst="ellipse">
            <a:avLst/>
          </a:prstGeom>
          <a:solidFill>
            <a:srgbClr val="FF5050"/>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Arial" charset="0"/>
                <a:ea typeface="ＭＳ Ｐゴシック" pitchFamily="34" charset="-128"/>
              </a:rPr>
              <a:t>Cain</a:t>
            </a:r>
          </a:p>
        </p:txBody>
      </p:sp>
      <p:sp>
        <p:nvSpPr>
          <p:cNvPr id="362504" name="Oval 8"/>
          <p:cNvSpPr>
            <a:spLocks noChangeArrowheads="1"/>
          </p:cNvSpPr>
          <p:nvPr/>
        </p:nvSpPr>
        <p:spPr bwMode="auto">
          <a:xfrm>
            <a:off x="3789363" y="3071813"/>
            <a:ext cx="639762" cy="622300"/>
          </a:xfrm>
          <a:prstGeom prst="ellipse">
            <a:avLst/>
          </a:prstGeom>
          <a:solidFill>
            <a:srgbClr val="63CAD8"/>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Abel</a:t>
            </a:r>
          </a:p>
        </p:txBody>
      </p:sp>
      <p:sp>
        <p:nvSpPr>
          <p:cNvPr id="362505" name="Line 9"/>
          <p:cNvSpPr>
            <a:spLocks noChangeShapeType="1"/>
          </p:cNvSpPr>
          <p:nvPr/>
        </p:nvSpPr>
        <p:spPr bwMode="auto">
          <a:xfrm flipH="1">
            <a:off x="2135188" y="2787650"/>
            <a:ext cx="525462" cy="407988"/>
          </a:xfrm>
          <a:prstGeom prst="line">
            <a:avLst/>
          </a:prstGeom>
          <a:noFill/>
          <a:ln w="38160">
            <a:solidFill>
              <a:schemeClr val="tx1"/>
            </a:solidFill>
            <a:miter lim="800000"/>
            <a:headEnd/>
            <a:tailEnd type="triangle" w="med" len="med"/>
          </a:ln>
        </p:spPr>
        <p:txBody>
          <a:bodyPr/>
          <a:lstStyle/>
          <a:p>
            <a:endParaRPr lang="en-US"/>
          </a:p>
        </p:txBody>
      </p:sp>
      <p:sp>
        <p:nvSpPr>
          <p:cNvPr id="362506" name="Oval 10"/>
          <p:cNvSpPr>
            <a:spLocks noChangeArrowheads="1"/>
          </p:cNvSpPr>
          <p:nvPr/>
        </p:nvSpPr>
        <p:spPr bwMode="auto">
          <a:xfrm>
            <a:off x="2700338" y="4365625"/>
            <a:ext cx="560387" cy="560388"/>
          </a:xfrm>
          <a:prstGeom prst="ellipse">
            <a:avLst/>
          </a:prstGeom>
          <a:solidFill>
            <a:srgbClr val="D19BC5"/>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Eve</a:t>
            </a:r>
          </a:p>
        </p:txBody>
      </p:sp>
      <p:sp>
        <p:nvSpPr>
          <p:cNvPr id="362507" name="Oval 11"/>
          <p:cNvSpPr>
            <a:spLocks noChangeArrowheads="1"/>
          </p:cNvSpPr>
          <p:nvPr/>
        </p:nvSpPr>
        <p:spPr bwMode="auto">
          <a:xfrm>
            <a:off x="4546600" y="4348163"/>
            <a:ext cx="739775" cy="493712"/>
          </a:xfrm>
          <a:prstGeom prst="ellipse">
            <a:avLst/>
          </a:prstGeom>
          <a:solidFill>
            <a:srgbClr val="FF9900"/>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Adam</a:t>
            </a:r>
          </a:p>
        </p:txBody>
      </p:sp>
      <p:sp>
        <p:nvSpPr>
          <p:cNvPr id="362508" name="Oval 12"/>
          <p:cNvSpPr>
            <a:spLocks noChangeArrowheads="1"/>
          </p:cNvSpPr>
          <p:nvPr/>
        </p:nvSpPr>
        <p:spPr bwMode="auto">
          <a:xfrm>
            <a:off x="657225" y="4376738"/>
            <a:ext cx="817563" cy="493712"/>
          </a:xfrm>
          <a:prstGeom prst="ellipse">
            <a:avLst/>
          </a:prstGeom>
          <a:solidFill>
            <a:srgbClr val="FF0000"/>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Archangel</a:t>
            </a:r>
          </a:p>
        </p:txBody>
      </p:sp>
      <p:grpSp>
        <p:nvGrpSpPr>
          <p:cNvPr id="362509" name="Group 13"/>
          <p:cNvGrpSpPr>
            <a:grpSpLocks/>
          </p:cNvGrpSpPr>
          <p:nvPr/>
        </p:nvGrpSpPr>
        <p:grpSpPr bwMode="auto">
          <a:xfrm>
            <a:off x="3778250" y="4162425"/>
            <a:ext cx="423863" cy="993775"/>
            <a:chOff x="2108" y="2667"/>
            <a:chExt cx="267" cy="626"/>
          </a:xfrm>
        </p:grpSpPr>
        <p:sp>
          <p:nvSpPr>
            <p:cNvPr id="362562" name="AutoShape 14"/>
            <p:cNvSpPr>
              <a:spLocks noChangeArrowheads="1"/>
            </p:cNvSpPr>
            <p:nvPr/>
          </p:nvSpPr>
          <p:spPr bwMode="auto">
            <a:xfrm rot="16200000" flipH="1">
              <a:off x="2032" y="2953"/>
              <a:ext cx="417" cy="26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74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6523"/>
                    <a:pt x="17134" y="21253"/>
                    <a:pt x="11421" y="21582"/>
                  </a:cubicBezTo>
                  <a:lnTo>
                    <a:pt x="10800" y="10800"/>
                  </a:lnTo>
                  <a:close/>
                </a:path>
                <a:path w="21600" h="21600" fill="none">
                  <a:moveTo>
                    <a:pt x="10799" y="0"/>
                  </a:moveTo>
                  <a:cubicBezTo>
                    <a:pt x="10799" y="0"/>
                    <a:pt x="10799" y="-1"/>
                    <a:pt x="10800" y="0"/>
                  </a:cubicBezTo>
                  <a:cubicBezTo>
                    <a:pt x="16764" y="0"/>
                    <a:pt x="21600" y="4835"/>
                    <a:pt x="21600" y="10800"/>
                  </a:cubicBezTo>
                  <a:cubicBezTo>
                    <a:pt x="21600" y="16523"/>
                    <a:pt x="17134" y="21253"/>
                    <a:pt x="11421" y="21582"/>
                  </a:cubicBezTo>
                </a:path>
              </a:pathLst>
            </a:custGeom>
            <a:noFill/>
            <a:ln w="9525">
              <a:noFill/>
              <a:round/>
              <a:headEnd/>
              <a:tailEnd/>
            </a:ln>
          </p:spPr>
          <p:txBody>
            <a:bodyPr wrap="none" anchor="ctr"/>
            <a:lstStyle/>
            <a:p>
              <a:endParaRPr lang="en-US"/>
            </a:p>
          </p:txBody>
        </p:sp>
        <p:sp>
          <p:nvSpPr>
            <p:cNvPr id="362563" name="AutoShape 15"/>
            <p:cNvSpPr>
              <a:spLocks noChangeArrowheads="1"/>
            </p:cNvSpPr>
            <p:nvPr/>
          </p:nvSpPr>
          <p:spPr bwMode="auto">
            <a:xfrm rot="16200000" flipV="1">
              <a:off x="2035" y="2743"/>
              <a:ext cx="417" cy="26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74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6523"/>
                    <a:pt x="17134" y="21253"/>
                    <a:pt x="11421" y="21582"/>
                  </a:cubicBezTo>
                  <a:lnTo>
                    <a:pt x="10800" y="10800"/>
                  </a:lnTo>
                  <a:close/>
                </a:path>
                <a:path w="21600" h="21600" fill="none">
                  <a:moveTo>
                    <a:pt x="10799" y="0"/>
                  </a:moveTo>
                  <a:cubicBezTo>
                    <a:pt x="10799" y="0"/>
                    <a:pt x="10799" y="-1"/>
                    <a:pt x="10800" y="0"/>
                  </a:cubicBezTo>
                  <a:cubicBezTo>
                    <a:pt x="16764" y="0"/>
                    <a:pt x="21600" y="4835"/>
                    <a:pt x="21600" y="10800"/>
                  </a:cubicBezTo>
                  <a:cubicBezTo>
                    <a:pt x="21600" y="16523"/>
                    <a:pt x="17134" y="21253"/>
                    <a:pt x="11421" y="21582"/>
                  </a:cubicBezTo>
                </a:path>
              </a:pathLst>
            </a:custGeom>
            <a:noFill/>
            <a:ln w="9525">
              <a:noFill/>
              <a:round/>
              <a:headEnd/>
              <a:tailEnd/>
            </a:ln>
          </p:spPr>
          <p:txBody>
            <a:bodyPr wrap="none" anchor="ctr"/>
            <a:lstStyle/>
            <a:p>
              <a:endParaRPr lang="en-US"/>
            </a:p>
          </p:txBody>
        </p:sp>
      </p:grpSp>
      <p:sp>
        <p:nvSpPr>
          <p:cNvPr id="362510" name="Line 16"/>
          <p:cNvSpPr>
            <a:spLocks noChangeShapeType="1"/>
          </p:cNvSpPr>
          <p:nvPr/>
        </p:nvSpPr>
        <p:spPr bwMode="auto">
          <a:xfrm>
            <a:off x="3340100" y="2787650"/>
            <a:ext cx="512763" cy="407988"/>
          </a:xfrm>
          <a:prstGeom prst="line">
            <a:avLst/>
          </a:prstGeom>
          <a:noFill/>
          <a:ln w="38160">
            <a:solidFill>
              <a:schemeClr val="tx1"/>
            </a:solidFill>
            <a:miter lim="800000"/>
            <a:headEnd/>
            <a:tailEnd type="triangle" w="med" len="med"/>
          </a:ln>
        </p:spPr>
        <p:txBody>
          <a:bodyPr/>
          <a:lstStyle/>
          <a:p>
            <a:endParaRPr lang="en-US"/>
          </a:p>
        </p:txBody>
      </p:sp>
      <p:sp>
        <p:nvSpPr>
          <p:cNvPr id="362511" name="Text Box 17"/>
          <p:cNvSpPr txBox="1">
            <a:spLocks noChangeArrowheads="1"/>
          </p:cNvSpPr>
          <p:nvPr/>
        </p:nvSpPr>
        <p:spPr bwMode="auto">
          <a:xfrm>
            <a:off x="2646363" y="1762125"/>
            <a:ext cx="1119187" cy="3048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Midway</a:t>
            </a:r>
          </a:p>
        </p:txBody>
      </p:sp>
      <p:sp>
        <p:nvSpPr>
          <p:cNvPr id="362512" name="Text Box 18"/>
          <p:cNvSpPr txBox="1">
            <a:spLocks noChangeArrowheads="1"/>
          </p:cNvSpPr>
          <p:nvPr/>
        </p:nvSpPr>
        <p:spPr bwMode="auto">
          <a:xfrm>
            <a:off x="2432050" y="2857500"/>
            <a:ext cx="1143000" cy="3048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Separation</a:t>
            </a:r>
          </a:p>
        </p:txBody>
      </p:sp>
      <p:sp>
        <p:nvSpPr>
          <p:cNvPr id="362513" name="Text Box 19"/>
          <p:cNvSpPr txBox="1">
            <a:spLocks noChangeArrowheads="1"/>
          </p:cNvSpPr>
          <p:nvPr/>
        </p:nvSpPr>
        <p:spPr bwMode="auto">
          <a:xfrm>
            <a:off x="1587500" y="4446588"/>
            <a:ext cx="1201738" cy="274637"/>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First Love</a:t>
            </a:r>
          </a:p>
        </p:txBody>
      </p:sp>
      <p:sp>
        <p:nvSpPr>
          <p:cNvPr id="362514" name="Text Box 20"/>
          <p:cNvSpPr txBox="1">
            <a:spLocks noChangeArrowheads="1"/>
          </p:cNvSpPr>
          <p:nvPr/>
        </p:nvSpPr>
        <p:spPr bwMode="auto">
          <a:xfrm>
            <a:off x="3421063" y="4429125"/>
            <a:ext cx="1439862" cy="274638"/>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Second Love</a:t>
            </a:r>
          </a:p>
        </p:txBody>
      </p:sp>
      <p:sp>
        <p:nvSpPr>
          <p:cNvPr id="362515" name="Text Box 21"/>
          <p:cNvSpPr txBox="1">
            <a:spLocks noChangeArrowheads="1"/>
          </p:cNvSpPr>
          <p:nvPr/>
        </p:nvSpPr>
        <p:spPr bwMode="auto">
          <a:xfrm>
            <a:off x="1547813" y="4957763"/>
            <a:ext cx="1022350" cy="639762"/>
          </a:xfrm>
          <a:prstGeom prst="rect">
            <a:avLst/>
          </a:prstGeom>
          <a:noFill/>
          <a:ln w="9525">
            <a:noFill/>
            <a:miter lim="800000"/>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Unprincipled</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Partner</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Desire)</a:t>
            </a:r>
          </a:p>
        </p:txBody>
      </p:sp>
      <p:sp>
        <p:nvSpPr>
          <p:cNvPr id="362516" name="Text Box 22"/>
          <p:cNvSpPr txBox="1">
            <a:spLocks noChangeArrowheads="1"/>
          </p:cNvSpPr>
          <p:nvPr/>
        </p:nvSpPr>
        <p:spPr bwMode="auto">
          <a:xfrm>
            <a:off x="3243263" y="4932363"/>
            <a:ext cx="1403350" cy="639762"/>
          </a:xfrm>
          <a:prstGeom prst="rect">
            <a:avLst/>
          </a:prstGeom>
          <a:noFill/>
          <a:ln w="9525">
            <a:noFill/>
            <a:miter lim="800000"/>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Principled</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Partner</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Shimjung</a:t>
            </a:r>
            <a:r>
              <a:rPr kumimoji="0" lang="en-US" sz="1200">
                <a:latin typeface="Arial" charset="0"/>
                <a:ea typeface="ＭＳ Ｐゴシック" pitchFamily="34" charset="-128"/>
              </a:rPr>
              <a:t>）</a:t>
            </a:r>
          </a:p>
        </p:txBody>
      </p:sp>
      <p:sp>
        <p:nvSpPr>
          <p:cNvPr id="362517" name="Text Box 23"/>
          <p:cNvSpPr txBox="1">
            <a:spLocks noChangeArrowheads="1"/>
          </p:cNvSpPr>
          <p:nvPr/>
        </p:nvSpPr>
        <p:spPr bwMode="auto">
          <a:xfrm>
            <a:off x="642938" y="500063"/>
            <a:ext cx="5981700" cy="4572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２．</a:t>
            </a:r>
            <a:r>
              <a:rPr kumimoji="0" lang="en-US" altLang="ko-KR" sz="2400">
                <a:latin typeface="Arial" charset="0"/>
                <a:ea typeface="ＭＳ Ｐゴシック" pitchFamily="34" charset="-128"/>
              </a:rPr>
              <a:t>History of Separation (of Good and Evil)</a:t>
            </a:r>
          </a:p>
        </p:txBody>
      </p:sp>
      <p:sp>
        <p:nvSpPr>
          <p:cNvPr id="362518" name="AutoShape 24"/>
          <p:cNvSpPr>
            <a:spLocks/>
          </p:cNvSpPr>
          <p:nvPr/>
        </p:nvSpPr>
        <p:spPr bwMode="auto">
          <a:xfrm rot="10620000" flipV="1">
            <a:off x="1762125" y="1684338"/>
            <a:ext cx="3373438" cy="51816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0217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4681" y="0"/>
                  <a:pt x="18265" y="2083"/>
                  <a:pt x="20185" y="5456"/>
                </a:cubicBezTo>
                <a:lnTo>
                  <a:pt x="10800" y="10800"/>
                </a:lnTo>
                <a:close/>
              </a:path>
              <a:path w="21600" h="21600" fill="none">
                <a:moveTo>
                  <a:pt x="10799" y="0"/>
                </a:moveTo>
                <a:cubicBezTo>
                  <a:pt x="10799" y="0"/>
                  <a:pt x="10799" y="-1"/>
                  <a:pt x="10800" y="0"/>
                </a:cubicBezTo>
                <a:cubicBezTo>
                  <a:pt x="14681" y="0"/>
                  <a:pt x="18265" y="2083"/>
                  <a:pt x="20185" y="5456"/>
                </a:cubicBezTo>
              </a:path>
            </a:pathLst>
          </a:custGeom>
          <a:noFill/>
          <a:ln w="38160">
            <a:solidFill>
              <a:srgbClr val="CC9900"/>
            </a:solidFill>
            <a:miter lim="800000"/>
            <a:headEnd type="triangle" w="med" len="med"/>
            <a:tailEnd/>
          </a:ln>
        </p:spPr>
        <p:txBody>
          <a:bodyPr wrap="none" anchor="ctr"/>
          <a:lstStyle/>
          <a:p>
            <a:endParaRPr lang="en-US"/>
          </a:p>
        </p:txBody>
      </p:sp>
      <p:sp>
        <p:nvSpPr>
          <p:cNvPr id="362519" name="Line 25"/>
          <p:cNvSpPr>
            <a:spLocks noChangeShapeType="1"/>
          </p:cNvSpPr>
          <p:nvPr/>
        </p:nvSpPr>
        <p:spPr bwMode="auto">
          <a:xfrm>
            <a:off x="2289175" y="2071688"/>
            <a:ext cx="142875" cy="357187"/>
          </a:xfrm>
          <a:prstGeom prst="line">
            <a:avLst/>
          </a:prstGeom>
          <a:noFill/>
          <a:ln w="19080">
            <a:solidFill>
              <a:schemeClr val="tx1"/>
            </a:solidFill>
            <a:miter lim="800000"/>
            <a:headEnd/>
            <a:tailEnd/>
          </a:ln>
        </p:spPr>
        <p:txBody>
          <a:bodyPr/>
          <a:lstStyle/>
          <a:p>
            <a:endParaRPr lang="en-US"/>
          </a:p>
        </p:txBody>
      </p:sp>
      <p:sp>
        <p:nvSpPr>
          <p:cNvPr id="362520" name="Line 26"/>
          <p:cNvSpPr>
            <a:spLocks noChangeShapeType="1"/>
          </p:cNvSpPr>
          <p:nvPr/>
        </p:nvSpPr>
        <p:spPr bwMode="auto">
          <a:xfrm flipV="1">
            <a:off x="2184400" y="2225675"/>
            <a:ext cx="360363" cy="84138"/>
          </a:xfrm>
          <a:prstGeom prst="line">
            <a:avLst/>
          </a:prstGeom>
          <a:noFill/>
          <a:ln w="19080">
            <a:solidFill>
              <a:schemeClr val="tx1"/>
            </a:solidFill>
            <a:miter lim="800000"/>
            <a:headEnd/>
            <a:tailEnd/>
          </a:ln>
        </p:spPr>
        <p:txBody>
          <a:bodyPr/>
          <a:lstStyle/>
          <a:p>
            <a:endParaRPr lang="en-US"/>
          </a:p>
        </p:txBody>
      </p:sp>
      <p:sp>
        <p:nvSpPr>
          <p:cNvPr id="362521" name="AutoShape 27"/>
          <p:cNvSpPr>
            <a:spLocks noChangeArrowheads="1"/>
          </p:cNvSpPr>
          <p:nvPr/>
        </p:nvSpPr>
        <p:spPr bwMode="auto">
          <a:xfrm>
            <a:off x="1860550" y="1928813"/>
            <a:ext cx="76200" cy="1108075"/>
          </a:xfrm>
          <a:prstGeom prst="upArrow">
            <a:avLst>
              <a:gd name="adj1" fmla="val 50000"/>
              <a:gd name="adj2" fmla="val 363542"/>
            </a:avLst>
          </a:prstGeom>
          <a:solidFill>
            <a:srgbClr val="FF5050"/>
          </a:solidFill>
          <a:ln w="9360">
            <a:solidFill>
              <a:srgbClr val="FF0000"/>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62522" name="AutoShape 28"/>
          <p:cNvSpPr>
            <a:spLocks noChangeArrowheads="1"/>
          </p:cNvSpPr>
          <p:nvPr/>
        </p:nvSpPr>
        <p:spPr bwMode="auto">
          <a:xfrm>
            <a:off x="3943350" y="1925638"/>
            <a:ext cx="76200" cy="1108075"/>
          </a:xfrm>
          <a:prstGeom prst="upArrow">
            <a:avLst>
              <a:gd name="adj1" fmla="val 50000"/>
              <a:gd name="adj2" fmla="val 363542"/>
            </a:avLst>
          </a:prstGeom>
          <a:solidFill>
            <a:srgbClr val="63CAD8"/>
          </a:solidFill>
          <a:ln w="9525">
            <a:no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69660" name="AutoShape 29"/>
          <p:cNvSpPr>
            <a:spLocks noChangeArrowheads="1"/>
          </p:cNvSpPr>
          <p:nvPr/>
        </p:nvSpPr>
        <p:spPr bwMode="auto">
          <a:xfrm>
            <a:off x="4067175" y="3714750"/>
            <a:ext cx="144463" cy="577850"/>
          </a:xfrm>
          <a:prstGeom prst="upArrow">
            <a:avLst>
              <a:gd name="adj1" fmla="val 50000"/>
              <a:gd name="adj2" fmla="val 81188"/>
            </a:avLst>
          </a:prstGeom>
          <a:solidFill>
            <a:schemeClr val="accent3">
              <a:lumMod val="75000"/>
            </a:schemeClr>
          </a:solidFill>
          <a:ln w="1270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endParaRPr>
          </a:p>
        </p:txBody>
      </p:sp>
      <p:sp>
        <p:nvSpPr>
          <p:cNvPr id="362524" name="Text Box 30"/>
          <p:cNvSpPr txBox="1">
            <a:spLocks noChangeArrowheads="1"/>
          </p:cNvSpPr>
          <p:nvPr/>
        </p:nvSpPr>
        <p:spPr bwMode="auto">
          <a:xfrm>
            <a:off x="4645025" y="1084263"/>
            <a:ext cx="4303713" cy="1844675"/>
          </a:xfrm>
          <a:prstGeom prst="rect">
            <a:avLst/>
          </a:prstGeom>
          <a:noFill/>
          <a:ln w="9525">
            <a:noFill/>
            <a:miter lim="800000"/>
            <a:headEnd/>
            <a:tailEnd/>
          </a:ln>
        </p:spPr>
        <p:txBody>
          <a:bodyPr wrap="none" lIns="90000" tIns="46800" rIns="90000" bIns="46800">
            <a:spAutoFit/>
          </a:bodyPr>
          <a:lstStyle/>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Ex.</a:t>
            </a:r>
            <a:r>
              <a:rPr kumimoji="0" lang="en-US" sz="1200">
                <a:latin typeface="Arial" charset="0"/>
                <a:ea typeface="ＭＳ Ｐゴシック" pitchFamily="34" charset="-128"/>
              </a:rPr>
              <a:t>）</a:t>
            </a:r>
          </a:p>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1200">
                <a:latin typeface="Arial" charset="0"/>
                <a:ea typeface="ＭＳ Ｐゴシック" pitchFamily="34" charset="-128"/>
              </a:rPr>
              <a:t>① </a:t>
            </a:r>
            <a:r>
              <a:rPr kumimoji="0" lang="en-US" altLang="ko-KR" sz="1200">
                <a:latin typeface="Arial" charset="0"/>
                <a:ea typeface="ＭＳ Ｐゴシック" pitchFamily="34" charset="-128"/>
              </a:rPr>
              <a:t>When the Israelites fled Egypt, God struck the firstborn</a:t>
            </a:r>
          </a:p>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	    sons and firstborn of the livestock (Exod. 12/29</a:t>
            </a:r>
            <a:r>
              <a:rPr kumimoji="0" lang="en-US" sz="1200">
                <a:latin typeface="Arial" charset="0"/>
                <a:ea typeface="ＭＳ Ｐゴシック" pitchFamily="34" charset="-128"/>
              </a:rPr>
              <a:t>）</a:t>
            </a:r>
          </a:p>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1200">
                <a:latin typeface="Arial" charset="0"/>
                <a:ea typeface="ＭＳ Ｐゴシック" pitchFamily="34" charset="-128"/>
              </a:rPr>
              <a:t>② </a:t>
            </a:r>
            <a:r>
              <a:rPr kumimoji="0" lang="en-US" altLang="ko-KR" sz="1200">
                <a:latin typeface="Arial" charset="0"/>
                <a:ea typeface="ＭＳ Ｐゴシック" pitchFamily="34" charset="-128"/>
              </a:rPr>
              <a:t>In the wilderness course, only the younger sons were</a:t>
            </a:r>
          </a:p>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    allowed to carry the Ark of the Covenant </a:t>
            </a: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Num. 31/25</a:t>
            </a:r>
            <a:r>
              <a:rPr kumimoji="0" lang="en-US" sz="1200">
                <a:latin typeface="Arial" charset="0"/>
                <a:ea typeface="ＭＳ Ｐゴシック" pitchFamily="34" charset="-128"/>
              </a:rPr>
              <a:t>）</a:t>
            </a:r>
          </a:p>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1200">
                <a:latin typeface="Arial" charset="0"/>
                <a:ea typeface="ＭＳ Ｐゴシック" pitchFamily="34" charset="-128"/>
              </a:rPr>
              <a:t>③ </a:t>
            </a:r>
            <a:r>
              <a:rPr kumimoji="0" lang="en-US" altLang="ko-KR" sz="1200">
                <a:latin typeface="Arial" charset="0"/>
                <a:ea typeface="ＭＳ Ｐゴシック" pitchFamily="34" charset="-128"/>
              </a:rPr>
              <a:t>God hated Esau and loved Jacob even when they were</a:t>
            </a:r>
          </a:p>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	    in the womb (Gen. 25/23</a:t>
            </a:r>
            <a:r>
              <a:rPr kumimoji="0" lang="en-US" sz="1200">
                <a:latin typeface="Arial" charset="0"/>
                <a:ea typeface="ＭＳ Ｐゴシック" pitchFamily="34" charset="-128"/>
              </a:rPr>
              <a:t>）</a:t>
            </a:r>
          </a:p>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1200">
                <a:latin typeface="Arial" charset="0"/>
                <a:ea typeface="ＭＳ Ｐゴシック" pitchFamily="34" charset="-128"/>
              </a:rPr>
              <a:t>④ </a:t>
            </a:r>
            <a:r>
              <a:rPr kumimoji="0" lang="en-US" altLang="ko-KR" sz="1200">
                <a:latin typeface="Arial" charset="0"/>
                <a:ea typeface="ＭＳ Ｐゴシック" pitchFamily="34" charset="-128"/>
              </a:rPr>
              <a:t>When Ephraim and Manasseh were blessed </a:t>
            </a: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Gen. 48/14</a:t>
            </a:r>
            <a:r>
              <a:rPr kumimoji="0" lang="en-US" sz="1200">
                <a:latin typeface="Arial" charset="0"/>
                <a:ea typeface="ＭＳ Ｐゴシック" pitchFamily="34" charset="-128"/>
              </a:rPr>
              <a:t>）</a:t>
            </a:r>
          </a:p>
        </p:txBody>
      </p:sp>
      <p:sp>
        <p:nvSpPr>
          <p:cNvPr id="362525" name="Oval 31"/>
          <p:cNvSpPr>
            <a:spLocks noChangeArrowheads="1"/>
          </p:cNvSpPr>
          <p:nvPr/>
        </p:nvSpPr>
        <p:spPr bwMode="auto">
          <a:xfrm>
            <a:off x="7789863" y="2935288"/>
            <a:ext cx="503237" cy="503237"/>
          </a:xfrm>
          <a:prstGeom prst="ellipse">
            <a:avLst/>
          </a:prstGeom>
          <a:solidFill>
            <a:srgbClr val="F2EC34"/>
          </a:solidFill>
          <a:ln w="254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God</a:t>
            </a:r>
          </a:p>
        </p:txBody>
      </p:sp>
      <p:sp>
        <p:nvSpPr>
          <p:cNvPr id="362526" name="Oval 32"/>
          <p:cNvSpPr>
            <a:spLocks noChangeArrowheads="1"/>
          </p:cNvSpPr>
          <p:nvPr/>
        </p:nvSpPr>
        <p:spPr bwMode="auto">
          <a:xfrm>
            <a:off x="7823200" y="3997325"/>
            <a:ext cx="503238" cy="503238"/>
          </a:xfrm>
          <a:prstGeom prst="ellipse">
            <a:avLst/>
          </a:prstGeom>
          <a:solidFill>
            <a:srgbClr val="63CAD8"/>
          </a:solidFill>
          <a:ln w="254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Abel</a:t>
            </a:r>
          </a:p>
        </p:txBody>
      </p:sp>
      <p:sp>
        <p:nvSpPr>
          <p:cNvPr id="362527" name="Oval 33"/>
          <p:cNvSpPr>
            <a:spLocks noChangeArrowheads="1"/>
          </p:cNvSpPr>
          <p:nvPr/>
        </p:nvSpPr>
        <p:spPr bwMode="auto">
          <a:xfrm>
            <a:off x="5727700" y="3997325"/>
            <a:ext cx="503238" cy="503238"/>
          </a:xfrm>
          <a:prstGeom prst="ellipse">
            <a:avLst/>
          </a:prstGeom>
          <a:solidFill>
            <a:srgbClr val="FF5050"/>
          </a:solidFill>
          <a:ln w="254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Cain</a:t>
            </a:r>
          </a:p>
        </p:txBody>
      </p:sp>
      <p:sp>
        <p:nvSpPr>
          <p:cNvPr id="69665" name="AutoShape 34"/>
          <p:cNvSpPr>
            <a:spLocks noChangeArrowheads="1"/>
          </p:cNvSpPr>
          <p:nvPr/>
        </p:nvSpPr>
        <p:spPr bwMode="auto">
          <a:xfrm>
            <a:off x="8004175" y="3435350"/>
            <a:ext cx="96838" cy="557213"/>
          </a:xfrm>
          <a:prstGeom prst="upArrow">
            <a:avLst>
              <a:gd name="adj1" fmla="val 50000"/>
              <a:gd name="adj2" fmla="val 143852"/>
            </a:avLst>
          </a:prstGeom>
          <a:solidFill>
            <a:schemeClr val="accent3">
              <a:lumMod val="75000"/>
            </a:schemeClr>
          </a:solidFill>
          <a:ln w="1270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endParaRPr>
          </a:p>
        </p:txBody>
      </p:sp>
      <p:sp>
        <p:nvSpPr>
          <p:cNvPr id="69666" name="AutoShape 35"/>
          <p:cNvSpPr>
            <a:spLocks noChangeArrowheads="1"/>
          </p:cNvSpPr>
          <p:nvPr/>
        </p:nvSpPr>
        <p:spPr bwMode="auto">
          <a:xfrm>
            <a:off x="6337300" y="4165600"/>
            <a:ext cx="1414463" cy="74613"/>
          </a:xfrm>
          <a:prstGeom prst="rightArrow">
            <a:avLst>
              <a:gd name="adj1" fmla="val 50000"/>
              <a:gd name="adj2" fmla="val 473933"/>
            </a:avLst>
          </a:prstGeom>
          <a:solidFill>
            <a:schemeClr val="accent3">
              <a:lumMod val="75000"/>
            </a:schemeClr>
          </a:solidFill>
          <a:ln w="1270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endParaRPr>
          </a:p>
        </p:txBody>
      </p:sp>
      <p:sp>
        <p:nvSpPr>
          <p:cNvPr id="362530" name="Oval 37"/>
          <p:cNvSpPr>
            <a:spLocks noChangeArrowheads="1"/>
          </p:cNvSpPr>
          <p:nvPr/>
        </p:nvSpPr>
        <p:spPr bwMode="auto">
          <a:xfrm>
            <a:off x="7404100" y="4284663"/>
            <a:ext cx="381000" cy="293687"/>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P</a:t>
            </a:r>
          </a:p>
        </p:txBody>
      </p:sp>
      <p:sp>
        <p:nvSpPr>
          <p:cNvPr id="362531" name="Oval 38"/>
          <p:cNvSpPr>
            <a:spLocks noChangeArrowheads="1"/>
          </p:cNvSpPr>
          <p:nvPr/>
        </p:nvSpPr>
        <p:spPr bwMode="auto">
          <a:xfrm>
            <a:off x="6261100" y="4284663"/>
            <a:ext cx="381000" cy="293687"/>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L</a:t>
            </a:r>
          </a:p>
        </p:txBody>
      </p:sp>
      <p:sp>
        <p:nvSpPr>
          <p:cNvPr id="362532" name="Oval 39"/>
          <p:cNvSpPr>
            <a:spLocks noChangeArrowheads="1"/>
          </p:cNvSpPr>
          <p:nvPr/>
        </p:nvSpPr>
        <p:spPr bwMode="auto">
          <a:xfrm>
            <a:off x="6642100" y="4284663"/>
            <a:ext cx="381000" cy="293687"/>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M</a:t>
            </a:r>
          </a:p>
        </p:txBody>
      </p:sp>
      <p:sp>
        <p:nvSpPr>
          <p:cNvPr id="362533" name="Oval 40"/>
          <p:cNvSpPr>
            <a:spLocks noChangeArrowheads="1"/>
          </p:cNvSpPr>
          <p:nvPr/>
        </p:nvSpPr>
        <p:spPr bwMode="auto">
          <a:xfrm>
            <a:off x="7023100" y="4284663"/>
            <a:ext cx="381000" cy="293687"/>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S</a:t>
            </a:r>
          </a:p>
        </p:txBody>
      </p:sp>
      <p:sp>
        <p:nvSpPr>
          <p:cNvPr id="69671" name="Oval 41"/>
          <p:cNvSpPr>
            <a:spLocks noChangeArrowheads="1"/>
          </p:cNvSpPr>
          <p:nvPr/>
        </p:nvSpPr>
        <p:spPr bwMode="auto">
          <a:xfrm>
            <a:off x="5584825" y="4649788"/>
            <a:ext cx="904875" cy="350837"/>
          </a:xfrm>
          <a:prstGeom prst="ellipse">
            <a:avLst/>
          </a:prstGeom>
          <a:no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50">
                <a:latin typeface="Arial" charset="0"/>
                <a:ea typeface="ＭＳ Ｐゴシック" pitchFamily="34" charset="-128"/>
              </a:rPr>
              <a:t>Archangel</a:t>
            </a:r>
          </a:p>
        </p:txBody>
      </p:sp>
      <p:sp>
        <p:nvSpPr>
          <p:cNvPr id="69672" name="AutoShape 42"/>
          <p:cNvSpPr>
            <a:spLocks noChangeArrowheads="1"/>
          </p:cNvSpPr>
          <p:nvPr/>
        </p:nvSpPr>
        <p:spPr bwMode="auto">
          <a:xfrm>
            <a:off x="2289175" y="3357563"/>
            <a:ext cx="1414463" cy="74612"/>
          </a:xfrm>
          <a:prstGeom prst="rightArrow">
            <a:avLst>
              <a:gd name="adj1" fmla="val 50000"/>
              <a:gd name="adj2" fmla="val 473940"/>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endParaRPr>
          </a:p>
        </p:txBody>
      </p:sp>
      <p:sp>
        <p:nvSpPr>
          <p:cNvPr id="362536" name="Text Box 43"/>
          <p:cNvSpPr txBox="1">
            <a:spLocks noChangeArrowheads="1"/>
          </p:cNvSpPr>
          <p:nvPr/>
        </p:nvSpPr>
        <p:spPr bwMode="auto">
          <a:xfrm>
            <a:off x="2074863" y="3429000"/>
            <a:ext cx="1992312" cy="5175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Indemnity Condition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to remove fallen nature</a:t>
            </a:r>
          </a:p>
        </p:txBody>
      </p:sp>
      <p:sp>
        <p:nvSpPr>
          <p:cNvPr id="69674" name="Oval 44"/>
          <p:cNvSpPr>
            <a:spLocks noChangeArrowheads="1"/>
          </p:cNvSpPr>
          <p:nvPr/>
        </p:nvSpPr>
        <p:spPr bwMode="auto">
          <a:xfrm>
            <a:off x="5575300" y="5030788"/>
            <a:ext cx="914400" cy="350837"/>
          </a:xfrm>
          <a:prstGeom prst="ellipse">
            <a:avLst/>
          </a:prstGeom>
          <a:no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50">
                <a:latin typeface="Arial" charset="0"/>
                <a:ea typeface="ＭＳ Ｐゴシック" pitchFamily="34" charset="-128"/>
              </a:rPr>
              <a:t>Body</a:t>
            </a:r>
          </a:p>
        </p:txBody>
      </p:sp>
      <p:sp>
        <p:nvSpPr>
          <p:cNvPr id="69675" name="Oval 45"/>
          <p:cNvSpPr>
            <a:spLocks noChangeArrowheads="1"/>
          </p:cNvSpPr>
          <p:nvPr/>
        </p:nvSpPr>
        <p:spPr bwMode="auto">
          <a:xfrm>
            <a:off x="5575300" y="5411788"/>
            <a:ext cx="914400" cy="350837"/>
          </a:xfrm>
          <a:prstGeom prst="ellipse">
            <a:avLst/>
          </a:prstGeom>
          <a:no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50">
                <a:latin typeface="Arial" charset="0"/>
                <a:ea typeface="ＭＳ Ｐゴシック" pitchFamily="34" charset="-128"/>
              </a:rPr>
              <a:t>Fallen</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50">
                <a:latin typeface="Arial" charset="0"/>
                <a:ea typeface="ＭＳ Ｐゴシック" pitchFamily="34" charset="-128"/>
              </a:rPr>
              <a:t>Person</a:t>
            </a:r>
          </a:p>
        </p:txBody>
      </p:sp>
      <p:sp>
        <p:nvSpPr>
          <p:cNvPr id="69676" name="Oval 46"/>
          <p:cNvSpPr>
            <a:spLocks noChangeArrowheads="1"/>
          </p:cNvSpPr>
          <p:nvPr/>
        </p:nvSpPr>
        <p:spPr bwMode="auto">
          <a:xfrm>
            <a:off x="5575300" y="5792788"/>
            <a:ext cx="914400" cy="350837"/>
          </a:xfrm>
          <a:prstGeom prst="ellipse">
            <a:avLst/>
          </a:prstGeom>
          <a:no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50">
                <a:latin typeface="Arial" charset="0"/>
                <a:ea typeface="ＭＳ Ｐゴシック" pitchFamily="34" charset="-128"/>
              </a:rPr>
              <a:t>Fallen</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50">
                <a:latin typeface="Arial" charset="0"/>
                <a:ea typeface="ＭＳ Ｐゴシック" pitchFamily="34" charset="-128"/>
              </a:rPr>
              <a:t>Humanity</a:t>
            </a:r>
          </a:p>
        </p:txBody>
      </p:sp>
      <p:sp>
        <p:nvSpPr>
          <p:cNvPr id="69677" name="Oval 47"/>
          <p:cNvSpPr>
            <a:spLocks noChangeArrowheads="1"/>
          </p:cNvSpPr>
          <p:nvPr/>
        </p:nvSpPr>
        <p:spPr bwMode="auto">
          <a:xfrm>
            <a:off x="7702550" y="4664075"/>
            <a:ext cx="882650" cy="271463"/>
          </a:xfrm>
          <a:prstGeom prst="ellipse">
            <a:avLst/>
          </a:prstGeom>
          <a:no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50">
                <a:latin typeface="Arial" charset="0"/>
                <a:ea typeface="ＭＳ Ｐゴシック" pitchFamily="34" charset="-128"/>
              </a:rPr>
              <a:t>Adam</a:t>
            </a:r>
          </a:p>
        </p:txBody>
      </p:sp>
      <p:sp>
        <p:nvSpPr>
          <p:cNvPr id="69678" name="Oval 48"/>
          <p:cNvSpPr>
            <a:spLocks noChangeArrowheads="1"/>
          </p:cNvSpPr>
          <p:nvPr/>
        </p:nvSpPr>
        <p:spPr bwMode="auto">
          <a:xfrm>
            <a:off x="7702550" y="5045075"/>
            <a:ext cx="914400" cy="319088"/>
          </a:xfrm>
          <a:prstGeom prst="ellipse">
            <a:avLst/>
          </a:prstGeom>
          <a:no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50">
                <a:latin typeface="Arial" charset="0"/>
                <a:ea typeface="ＭＳ Ｐゴシック" pitchFamily="34" charset="-128"/>
              </a:rPr>
              <a:t>Mind</a:t>
            </a:r>
          </a:p>
        </p:txBody>
      </p:sp>
      <p:sp>
        <p:nvSpPr>
          <p:cNvPr id="69679" name="Oval 49"/>
          <p:cNvSpPr>
            <a:spLocks noChangeArrowheads="1"/>
          </p:cNvSpPr>
          <p:nvPr/>
        </p:nvSpPr>
        <p:spPr bwMode="auto">
          <a:xfrm>
            <a:off x="7702550" y="5426075"/>
            <a:ext cx="954088" cy="295275"/>
          </a:xfrm>
          <a:prstGeom prst="ellipse">
            <a:avLst/>
          </a:prstGeom>
          <a:no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50">
                <a:latin typeface="Arial" charset="0"/>
                <a:ea typeface="ＭＳ Ｐゴシック" pitchFamily="34" charset="-128"/>
              </a:rPr>
              <a:t>Offering</a:t>
            </a:r>
          </a:p>
        </p:txBody>
      </p:sp>
      <p:sp>
        <p:nvSpPr>
          <p:cNvPr id="69680" name="Oval 50"/>
          <p:cNvSpPr>
            <a:spLocks noChangeArrowheads="1"/>
          </p:cNvSpPr>
          <p:nvPr/>
        </p:nvSpPr>
        <p:spPr bwMode="auto">
          <a:xfrm>
            <a:off x="7702550" y="5807075"/>
            <a:ext cx="954088" cy="271463"/>
          </a:xfrm>
          <a:prstGeom prst="ellipse">
            <a:avLst/>
          </a:prstGeom>
          <a:no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50">
                <a:latin typeface="Arial" charset="0"/>
                <a:ea typeface="ＭＳ Ｐゴシック" pitchFamily="34" charset="-128"/>
              </a:rPr>
              <a:t>Messiah</a:t>
            </a:r>
          </a:p>
        </p:txBody>
      </p:sp>
      <p:sp>
        <p:nvSpPr>
          <p:cNvPr id="362544" name="AutoShape 51"/>
          <p:cNvSpPr>
            <a:spLocks noChangeArrowheads="1"/>
          </p:cNvSpPr>
          <p:nvPr/>
        </p:nvSpPr>
        <p:spPr bwMode="auto">
          <a:xfrm>
            <a:off x="574675" y="4214813"/>
            <a:ext cx="4800600" cy="1600200"/>
          </a:xfrm>
          <a:prstGeom prst="roundRect">
            <a:avLst>
              <a:gd name="adj" fmla="val 16667"/>
            </a:avLst>
          </a:prstGeom>
          <a:noFill/>
          <a:ln w="1270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62545" name="AutoShape 52"/>
          <p:cNvSpPr>
            <a:spLocks noChangeArrowheads="1"/>
          </p:cNvSpPr>
          <p:nvPr/>
        </p:nvSpPr>
        <p:spPr bwMode="auto">
          <a:xfrm>
            <a:off x="1789113" y="3714750"/>
            <a:ext cx="119062" cy="650875"/>
          </a:xfrm>
          <a:prstGeom prst="upArrow">
            <a:avLst>
              <a:gd name="adj1" fmla="val 50000"/>
              <a:gd name="adj2" fmla="val 136667"/>
            </a:avLst>
          </a:prstGeom>
          <a:solidFill>
            <a:srgbClr val="FF5050"/>
          </a:solidFill>
          <a:ln w="9360">
            <a:solidFill>
              <a:srgbClr val="FF5050"/>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69683" name="AutoShape 53"/>
          <p:cNvSpPr>
            <a:spLocks noChangeArrowheads="1"/>
          </p:cNvSpPr>
          <p:nvPr/>
        </p:nvSpPr>
        <p:spPr bwMode="auto">
          <a:xfrm>
            <a:off x="6527800" y="4805363"/>
            <a:ext cx="1079500" cy="71437"/>
          </a:xfrm>
          <a:prstGeom prst="rightArrow">
            <a:avLst>
              <a:gd name="adj1" fmla="val 50000"/>
              <a:gd name="adj2" fmla="val 377780"/>
            </a:avLst>
          </a:prstGeom>
          <a:solidFill>
            <a:schemeClr val="accent3">
              <a:lumMod val="75000"/>
            </a:schemeClr>
          </a:solidFill>
          <a:ln w="1270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1000">
              <a:latin typeface="Arial" charset="0"/>
              <a:ea typeface="ＭＳ Ｐゴシック" pitchFamily="34" charset="-128"/>
            </a:endParaRPr>
          </a:p>
        </p:txBody>
      </p:sp>
      <p:sp>
        <p:nvSpPr>
          <p:cNvPr id="69684" name="AutoShape 54"/>
          <p:cNvSpPr>
            <a:spLocks noChangeArrowheads="1"/>
          </p:cNvSpPr>
          <p:nvPr/>
        </p:nvSpPr>
        <p:spPr bwMode="auto">
          <a:xfrm>
            <a:off x="6529388" y="5164138"/>
            <a:ext cx="1079500" cy="71437"/>
          </a:xfrm>
          <a:prstGeom prst="rightArrow">
            <a:avLst>
              <a:gd name="adj1" fmla="val 50000"/>
              <a:gd name="adj2" fmla="val 377780"/>
            </a:avLst>
          </a:prstGeom>
          <a:solidFill>
            <a:schemeClr val="accent3">
              <a:lumMod val="75000"/>
            </a:schemeClr>
          </a:solidFill>
          <a:ln w="1270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1000">
              <a:latin typeface="Arial" charset="0"/>
              <a:ea typeface="ＭＳ Ｐゴシック" pitchFamily="34" charset="-128"/>
            </a:endParaRPr>
          </a:p>
        </p:txBody>
      </p:sp>
      <p:sp>
        <p:nvSpPr>
          <p:cNvPr id="69685" name="AutoShape 55"/>
          <p:cNvSpPr>
            <a:spLocks noChangeArrowheads="1"/>
          </p:cNvSpPr>
          <p:nvPr/>
        </p:nvSpPr>
        <p:spPr bwMode="auto">
          <a:xfrm>
            <a:off x="6529388" y="5524500"/>
            <a:ext cx="1079500" cy="71438"/>
          </a:xfrm>
          <a:prstGeom prst="rightArrow">
            <a:avLst>
              <a:gd name="adj1" fmla="val 50000"/>
              <a:gd name="adj2" fmla="val 377775"/>
            </a:avLst>
          </a:prstGeom>
          <a:solidFill>
            <a:schemeClr val="accent3">
              <a:lumMod val="75000"/>
            </a:schemeClr>
          </a:solidFill>
          <a:ln w="1270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1000">
              <a:latin typeface="Arial" charset="0"/>
              <a:ea typeface="ＭＳ Ｐゴシック" pitchFamily="34" charset="-128"/>
            </a:endParaRPr>
          </a:p>
        </p:txBody>
      </p:sp>
      <p:sp>
        <p:nvSpPr>
          <p:cNvPr id="69686" name="AutoShape 56"/>
          <p:cNvSpPr>
            <a:spLocks noChangeArrowheads="1"/>
          </p:cNvSpPr>
          <p:nvPr/>
        </p:nvSpPr>
        <p:spPr bwMode="auto">
          <a:xfrm>
            <a:off x="6529388" y="5956300"/>
            <a:ext cx="1079500" cy="71438"/>
          </a:xfrm>
          <a:prstGeom prst="rightArrow">
            <a:avLst>
              <a:gd name="adj1" fmla="val 50000"/>
              <a:gd name="adj2" fmla="val 377775"/>
            </a:avLst>
          </a:prstGeom>
          <a:solidFill>
            <a:schemeClr val="accent3">
              <a:lumMod val="75000"/>
            </a:schemeClr>
          </a:solidFill>
          <a:ln w="1270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1000">
              <a:latin typeface="Arial" charset="0"/>
              <a:ea typeface="ＭＳ Ｐゴシック" pitchFamily="34" charset="-128"/>
            </a:endParaRPr>
          </a:p>
        </p:txBody>
      </p:sp>
      <p:sp>
        <p:nvSpPr>
          <p:cNvPr id="362550" name="Text Box 57"/>
          <p:cNvSpPr txBox="1">
            <a:spLocks noChangeArrowheads="1"/>
          </p:cNvSpPr>
          <p:nvPr/>
        </p:nvSpPr>
        <p:spPr bwMode="auto">
          <a:xfrm>
            <a:off x="1000125" y="3584575"/>
            <a:ext cx="788988" cy="336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Signify</a:t>
            </a:r>
          </a:p>
        </p:txBody>
      </p:sp>
      <p:sp>
        <p:nvSpPr>
          <p:cNvPr id="362551" name="Text Box 58"/>
          <p:cNvSpPr txBox="1">
            <a:spLocks noChangeArrowheads="1"/>
          </p:cNvSpPr>
          <p:nvPr/>
        </p:nvSpPr>
        <p:spPr bwMode="auto">
          <a:xfrm>
            <a:off x="4217988" y="3587750"/>
            <a:ext cx="788987" cy="336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Signify</a:t>
            </a:r>
          </a:p>
        </p:txBody>
      </p:sp>
      <p:sp>
        <p:nvSpPr>
          <p:cNvPr id="362552" name="Text Box 59"/>
          <p:cNvSpPr txBox="1">
            <a:spLocks noChangeArrowheads="1"/>
          </p:cNvSpPr>
          <p:nvPr/>
        </p:nvSpPr>
        <p:spPr bwMode="auto">
          <a:xfrm>
            <a:off x="1849438" y="2332038"/>
            <a:ext cx="661987" cy="274637"/>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ja-JP" sz="1200">
                <a:latin typeface="Arial" charset="0"/>
                <a:ea typeface="ＭＳ Ｐゴシック" pitchFamily="34" charset="-128"/>
              </a:rPr>
              <a:t>Crop</a:t>
            </a:r>
            <a:r>
              <a:rPr kumimoji="0" lang="en-US" sz="1200">
                <a:latin typeface="Arial" charset="0"/>
                <a:ea typeface="ＭＳ Ｐゴシック" pitchFamily="34" charset="-128"/>
              </a:rPr>
              <a:t>）</a:t>
            </a:r>
          </a:p>
        </p:txBody>
      </p:sp>
      <p:sp>
        <p:nvSpPr>
          <p:cNvPr id="362553" name="AutoShape 60"/>
          <p:cNvSpPr>
            <a:spLocks/>
          </p:cNvSpPr>
          <p:nvPr/>
        </p:nvSpPr>
        <p:spPr bwMode="auto">
          <a:xfrm rot="19080000" flipV="1">
            <a:off x="2747963" y="1468438"/>
            <a:ext cx="1676400" cy="18288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19080">
            <a:solidFill>
              <a:schemeClr val="tx1"/>
            </a:solidFill>
            <a:miter lim="800000"/>
            <a:headEnd/>
            <a:tailEnd type="triangle" w="med" len="med"/>
          </a:ln>
        </p:spPr>
        <p:txBody>
          <a:bodyPr wrap="none" anchor="ctr"/>
          <a:lstStyle/>
          <a:p>
            <a:endParaRPr lang="en-US"/>
          </a:p>
        </p:txBody>
      </p:sp>
      <p:sp>
        <p:nvSpPr>
          <p:cNvPr id="362554" name="Text Box 61"/>
          <p:cNvSpPr txBox="1">
            <a:spLocks noChangeArrowheads="1"/>
          </p:cNvSpPr>
          <p:nvPr/>
        </p:nvSpPr>
        <p:spPr bwMode="auto">
          <a:xfrm>
            <a:off x="3860800" y="2428875"/>
            <a:ext cx="712788" cy="27463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Lamb</a:t>
            </a:r>
            <a:r>
              <a:rPr kumimoji="0" lang="en-US" sz="1200">
                <a:latin typeface="Arial" charset="0"/>
                <a:ea typeface="ＭＳ Ｐゴシック" pitchFamily="34" charset="-128"/>
              </a:rPr>
              <a:t>）</a:t>
            </a:r>
          </a:p>
        </p:txBody>
      </p:sp>
      <p:grpSp>
        <p:nvGrpSpPr>
          <p:cNvPr id="362555" name="Group 62"/>
          <p:cNvGrpSpPr>
            <a:grpSpLocks/>
          </p:cNvGrpSpPr>
          <p:nvPr/>
        </p:nvGrpSpPr>
        <p:grpSpPr bwMode="auto">
          <a:xfrm>
            <a:off x="993775" y="3208338"/>
            <a:ext cx="2135188" cy="2894012"/>
            <a:chOff x="354" y="2066"/>
            <a:chExt cx="1345" cy="1823"/>
          </a:xfrm>
        </p:grpSpPr>
        <p:sp>
          <p:nvSpPr>
            <p:cNvPr id="362560" name="AutoShape 63"/>
            <p:cNvSpPr>
              <a:spLocks/>
            </p:cNvSpPr>
            <p:nvPr/>
          </p:nvSpPr>
          <p:spPr bwMode="auto">
            <a:xfrm rot="8160000">
              <a:off x="579" y="2275"/>
              <a:ext cx="952" cy="8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a:tailEnd type="triangle" w="med" len="med"/>
            </a:ln>
          </p:spPr>
          <p:txBody>
            <a:bodyPr wrap="none" anchor="ctr"/>
            <a:lstStyle/>
            <a:p>
              <a:endParaRPr lang="en-US"/>
            </a:p>
          </p:txBody>
        </p:sp>
        <p:sp>
          <p:nvSpPr>
            <p:cNvPr id="362561" name="AutoShape 64"/>
            <p:cNvSpPr>
              <a:spLocks/>
            </p:cNvSpPr>
            <p:nvPr/>
          </p:nvSpPr>
          <p:spPr bwMode="auto">
            <a:xfrm rot="-2520000">
              <a:off x="524" y="2811"/>
              <a:ext cx="952" cy="8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a:tailEnd type="triangle" w="med" len="med"/>
            </a:ln>
          </p:spPr>
          <p:txBody>
            <a:bodyPr wrap="none" anchor="ctr"/>
            <a:lstStyle/>
            <a:p>
              <a:endParaRPr lang="en-US"/>
            </a:p>
          </p:txBody>
        </p:sp>
      </p:grpSp>
      <p:grpSp>
        <p:nvGrpSpPr>
          <p:cNvPr id="362556" name="Group 65"/>
          <p:cNvGrpSpPr>
            <a:grpSpLocks/>
          </p:cNvGrpSpPr>
          <p:nvPr/>
        </p:nvGrpSpPr>
        <p:grpSpPr bwMode="auto">
          <a:xfrm>
            <a:off x="2860675" y="3143250"/>
            <a:ext cx="2136775" cy="2894013"/>
            <a:chOff x="1533" y="2066"/>
            <a:chExt cx="1346" cy="1823"/>
          </a:xfrm>
        </p:grpSpPr>
        <p:sp>
          <p:nvSpPr>
            <p:cNvPr id="362558" name="AutoShape 66"/>
            <p:cNvSpPr>
              <a:spLocks/>
            </p:cNvSpPr>
            <p:nvPr/>
          </p:nvSpPr>
          <p:spPr bwMode="auto">
            <a:xfrm rot="8160000">
              <a:off x="1759" y="2275"/>
              <a:ext cx="952" cy="8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a:tailEnd type="triangle" w="med" len="med"/>
            </a:ln>
          </p:spPr>
          <p:txBody>
            <a:bodyPr wrap="none" anchor="ctr"/>
            <a:lstStyle/>
            <a:p>
              <a:endParaRPr lang="en-US"/>
            </a:p>
          </p:txBody>
        </p:sp>
        <p:sp>
          <p:nvSpPr>
            <p:cNvPr id="362559" name="AutoShape 67"/>
            <p:cNvSpPr>
              <a:spLocks/>
            </p:cNvSpPr>
            <p:nvPr/>
          </p:nvSpPr>
          <p:spPr bwMode="auto">
            <a:xfrm rot="-2520000">
              <a:off x="1703" y="2811"/>
              <a:ext cx="952" cy="8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a:tailEnd type="triangle" w="med" len="med"/>
            </a:ln>
          </p:spPr>
          <p:txBody>
            <a:bodyPr wrap="none" anchor="ctr"/>
            <a:lstStyle/>
            <a:p>
              <a:endParaRPr lang="en-US"/>
            </a:p>
          </p:txBody>
        </p:sp>
      </p:grpSp>
      <p:sp>
        <p:nvSpPr>
          <p:cNvPr id="362557" name="Text Box 43"/>
          <p:cNvSpPr txBox="1">
            <a:spLocks noChangeArrowheads="1"/>
          </p:cNvSpPr>
          <p:nvPr/>
        </p:nvSpPr>
        <p:spPr bwMode="auto">
          <a:xfrm>
            <a:off x="6189663" y="3757613"/>
            <a:ext cx="1735137" cy="447675"/>
          </a:xfrm>
          <a:prstGeom prst="rect">
            <a:avLst/>
          </a:prstGeom>
          <a:noFill/>
          <a:ln w="9525">
            <a:noFill/>
            <a:miter lim="800000"/>
            <a:headEnd/>
            <a:tailEnd/>
          </a:ln>
        </p:spPr>
        <p:txBody>
          <a:bodyPr wrap="none" lIns="90000" tIns="46800" rIns="90000" bIns="46800">
            <a:spAutoFit/>
          </a:bodyPr>
          <a:lstStyle/>
          <a:p>
            <a:pPr defTabSz="449263">
              <a:lnSpc>
                <a:spcPts val="14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Indemnity Condition</a:t>
            </a:r>
          </a:p>
          <a:p>
            <a:pPr defTabSz="449263">
              <a:lnSpc>
                <a:spcPts val="14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to remove fallen nature</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Text Box 1"/>
          <p:cNvSpPr txBox="1">
            <a:spLocks noChangeArrowheads="1"/>
          </p:cNvSpPr>
          <p:nvPr/>
        </p:nvSpPr>
        <p:spPr bwMode="auto">
          <a:xfrm>
            <a:off x="500063" y="595313"/>
            <a:ext cx="8151812" cy="8223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３</a:t>
            </a:r>
            <a:r>
              <a:rPr kumimoji="0" lang="en-US" altLang="ko-KR" sz="2400">
                <a:latin typeface="Arial" charset="0"/>
                <a:ea typeface="ＭＳ Ｐゴシック" pitchFamily="34" charset="-128"/>
              </a:rPr>
              <a:t>. The Reason God Accepted Abel’s Offering but Rejected Cain’s Offering</a:t>
            </a:r>
          </a:p>
        </p:txBody>
      </p:sp>
      <p:sp>
        <p:nvSpPr>
          <p:cNvPr id="363522" name="Oval 2"/>
          <p:cNvSpPr>
            <a:spLocks noChangeArrowheads="1"/>
          </p:cNvSpPr>
          <p:nvPr/>
        </p:nvSpPr>
        <p:spPr bwMode="auto">
          <a:xfrm>
            <a:off x="1862138" y="1835150"/>
            <a:ext cx="733425" cy="395288"/>
          </a:xfrm>
          <a:prstGeom prst="ellipse">
            <a:avLst/>
          </a:prstGeom>
          <a:solidFill>
            <a:srgbClr val="63CAD8"/>
          </a:solidFill>
          <a:ln w="9360">
            <a:solidFill>
              <a:schemeClr val="tx1"/>
            </a:solidFill>
            <a:miter lim="800000"/>
            <a:headEnd/>
            <a:tailEnd/>
          </a:ln>
        </p:spPr>
        <p:txBody>
          <a:bodyPr wrap="none" lIns="90000" tIns="46800" rIns="90000" bIns="46800" anchor="ctr"/>
          <a:lstStyle/>
          <a:p>
            <a:pPr algn="ct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Abel</a:t>
            </a:r>
          </a:p>
        </p:txBody>
      </p:sp>
      <p:sp>
        <p:nvSpPr>
          <p:cNvPr id="363523" name="Oval 3"/>
          <p:cNvSpPr>
            <a:spLocks noChangeArrowheads="1"/>
          </p:cNvSpPr>
          <p:nvPr/>
        </p:nvSpPr>
        <p:spPr bwMode="auto">
          <a:xfrm>
            <a:off x="1871663" y="2867025"/>
            <a:ext cx="795337" cy="419100"/>
          </a:xfrm>
          <a:prstGeom prst="ellipse">
            <a:avLst/>
          </a:prstGeom>
          <a:solidFill>
            <a:srgbClr val="F0575F"/>
          </a:solidFill>
          <a:ln w="9360">
            <a:solidFill>
              <a:schemeClr val="tx1"/>
            </a:solidFill>
            <a:miter lim="800000"/>
            <a:headEnd/>
            <a:tailEnd/>
          </a:ln>
        </p:spPr>
        <p:txBody>
          <a:bodyPr wrap="none" lIns="90000" tIns="46800" rIns="90000" bIns="46800" anchor="ctr"/>
          <a:lstStyle/>
          <a:p>
            <a:pPr algn="ct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Cain</a:t>
            </a:r>
          </a:p>
        </p:txBody>
      </p:sp>
      <p:sp>
        <p:nvSpPr>
          <p:cNvPr id="363524" name="Text Box 4"/>
          <p:cNvSpPr txBox="1">
            <a:spLocks noChangeArrowheads="1"/>
          </p:cNvSpPr>
          <p:nvPr/>
        </p:nvSpPr>
        <p:spPr bwMode="auto">
          <a:xfrm>
            <a:off x="1300163" y="2879725"/>
            <a:ext cx="523875" cy="320675"/>
          </a:xfrm>
          <a:prstGeom prst="rect">
            <a:avLst/>
          </a:prstGeom>
          <a:noFill/>
          <a:ln w="9525">
            <a:noFill/>
            <a:miter lim="800000"/>
            <a:headEnd/>
            <a:tailEnd/>
          </a:ln>
        </p:spPr>
        <p:txBody>
          <a:bodyPr wrap="none" lIns="90000" tIns="46800" rIns="90000" bIns="46800">
            <a:spAutoFit/>
          </a:bodyPr>
          <a:lstStyle/>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（２）</a:t>
            </a:r>
          </a:p>
        </p:txBody>
      </p:sp>
      <p:sp>
        <p:nvSpPr>
          <p:cNvPr id="363525" name="Text Box 5"/>
          <p:cNvSpPr txBox="1">
            <a:spLocks noChangeArrowheads="1"/>
          </p:cNvSpPr>
          <p:nvPr/>
        </p:nvSpPr>
        <p:spPr bwMode="auto">
          <a:xfrm>
            <a:off x="3062288" y="1514475"/>
            <a:ext cx="1866900" cy="777875"/>
          </a:xfrm>
          <a:prstGeom prst="rect">
            <a:avLst/>
          </a:prstGeom>
          <a:noFill/>
          <a:ln w="9525">
            <a:noFill/>
            <a:miter lim="800000"/>
            <a:headEnd/>
            <a:tailEnd/>
          </a:ln>
        </p:spPr>
        <p:txBody>
          <a:bodyPr lIns="90000" tIns="46800" rIns="90000" bIns="46800">
            <a:spAutoFit/>
          </a:bodyPr>
          <a:lstStyle/>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Separated</a:t>
            </a:r>
          </a:p>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Younger son</a:t>
            </a:r>
          </a:p>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Adam’s position</a:t>
            </a:r>
          </a:p>
        </p:txBody>
      </p:sp>
      <p:sp>
        <p:nvSpPr>
          <p:cNvPr id="363526" name="Rectangle 6"/>
          <p:cNvSpPr>
            <a:spLocks noChangeArrowheads="1"/>
          </p:cNvSpPr>
          <p:nvPr/>
        </p:nvSpPr>
        <p:spPr bwMode="auto">
          <a:xfrm>
            <a:off x="3076575" y="2516188"/>
            <a:ext cx="1768475" cy="777875"/>
          </a:xfrm>
          <a:prstGeom prst="rect">
            <a:avLst/>
          </a:prstGeom>
          <a:noFill/>
          <a:ln w="9525">
            <a:noFill/>
            <a:miter lim="800000"/>
            <a:headEnd/>
            <a:tailEnd/>
          </a:ln>
        </p:spPr>
        <p:txBody>
          <a:bodyPr wrap="none" lIns="90000" tIns="46800" rIns="90000" bIns="46800">
            <a:spAutoFit/>
          </a:bodyPr>
          <a:lstStyle/>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Separated</a:t>
            </a:r>
          </a:p>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Firstborn son</a:t>
            </a:r>
          </a:p>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Archangel’s position</a:t>
            </a:r>
          </a:p>
        </p:txBody>
      </p:sp>
      <p:sp>
        <p:nvSpPr>
          <p:cNvPr id="363527" name="Text Box 7"/>
          <p:cNvSpPr txBox="1">
            <a:spLocks noChangeArrowheads="1"/>
          </p:cNvSpPr>
          <p:nvPr/>
        </p:nvSpPr>
        <p:spPr bwMode="auto">
          <a:xfrm>
            <a:off x="1276350" y="3705225"/>
            <a:ext cx="5743575" cy="777875"/>
          </a:xfrm>
          <a:prstGeom prst="rect">
            <a:avLst/>
          </a:prstGeom>
          <a:noFill/>
          <a:ln w="9525">
            <a:noFill/>
            <a:miter lim="800000"/>
            <a:headEnd/>
            <a:tailEnd/>
          </a:ln>
        </p:spPr>
        <p:txBody>
          <a:bodyPr lIns="90000" tIns="46800" rIns="90000" bIns="46800">
            <a:spAutoFit/>
          </a:bodyPr>
          <a:lstStyle/>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（３）</a:t>
            </a:r>
            <a:r>
              <a:rPr kumimoji="0" lang="en-US" altLang="ko-KR" sz="1600">
                <a:latin typeface="Arial" charset="0"/>
                <a:ea typeface="ＭＳ Ｐゴシック" pitchFamily="34" charset="-128"/>
              </a:rPr>
              <a:t>By receiving Abel’s Offering, God showed us that</a:t>
            </a:r>
          </a:p>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a sinner can make an offering acceptable to God,</a:t>
            </a:r>
          </a:p>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provided he satisfies the necessary conditions.</a:t>
            </a:r>
          </a:p>
        </p:txBody>
      </p:sp>
      <p:sp>
        <p:nvSpPr>
          <p:cNvPr id="363528" name="Text Box 8"/>
          <p:cNvSpPr txBox="1">
            <a:spLocks noChangeArrowheads="1"/>
          </p:cNvSpPr>
          <p:nvPr/>
        </p:nvSpPr>
        <p:spPr bwMode="auto">
          <a:xfrm>
            <a:off x="1285875" y="1887538"/>
            <a:ext cx="523875" cy="320675"/>
          </a:xfrm>
          <a:prstGeom prst="rect">
            <a:avLst/>
          </a:prstGeom>
          <a:noFill/>
          <a:ln w="9525">
            <a:noFill/>
            <a:miter lim="800000"/>
            <a:headEnd/>
            <a:tailEnd/>
          </a:ln>
        </p:spPr>
        <p:txBody>
          <a:bodyPr wrap="none" lIns="90000" tIns="46800" rIns="90000" bIns="46800">
            <a:spAutoFit/>
          </a:bodyPr>
          <a:lstStyle/>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（１）</a:t>
            </a:r>
          </a:p>
        </p:txBody>
      </p:sp>
      <p:sp>
        <p:nvSpPr>
          <p:cNvPr id="363529" name="AutoShape 9"/>
          <p:cNvSpPr>
            <a:spLocks noChangeArrowheads="1"/>
          </p:cNvSpPr>
          <p:nvPr/>
        </p:nvSpPr>
        <p:spPr bwMode="auto">
          <a:xfrm>
            <a:off x="5219700" y="1484313"/>
            <a:ext cx="2520950" cy="730250"/>
          </a:xfrm>
          <a:prstGeom prst="roundRect">
            <a:avLst>
              <a:gd name="adj" fmla="val 16667"/>
            </a:avLst>
          </a:prstGeom>
          <a:noFill/>
          <a:ln w="9360">
            <a:solidFill>
              <a:schemeClr val="tx1"/>
            </a:solidFill>
            <a:miter lim="800000"/>
            <a:headEnd/>
            <a:tailEnd/>
          </a:ln>
        </p:spPr>
        <p:txBody>
          <a:bodyPr wrap="none" lIns="90000" tIns="46800" rIns="90000" bIns="46800" anchor="ctr"/>
          <a:lstStyle/>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Adam can directly relate </a:t>
            </a:r>
            <a:endParaRPr kumimoji="0" lang="en-US" altLang="ja-JP" sz="1600">
              <a:latin typeface="Arial" charset="0"/>
              <a:ea typeface="ＭＳ Ｐゴシック" pitchFamily="34" charset="-128"/>
            </a:endParaRPr>
          </a:p>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to</a:t>
            </a: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God.</a:t>
            </a:r>
          </a:p>
        </p:txBody>
      </p:sp>
      <p:sp>
        <p:nvSpPr>
          <p:cNvPr id="363530" name="AutoShape 10"/>
          <p:cNvSpPr>
            <a:spLocks noChangeArrowheads="1"/>
          </p:cNvSpPr>
          <p:nvPr/>
        </p:nvSpPr>
        <p:spPr bwMode="auto">
          <a:xfrm>
            <a:off x="5219700" y="2492375"/>
            <a:ext cx="2592388" cy="730250"/>
          </a:xfrm>
          <a:prstGeom prst="roundRect">
            <a:avLst>
              <a:gd name="adj" fmla="val 16667"/>
            </a:avLst>
          </a:prstGeom>
          <a:noFill/>
          <a:ln w="9360">
            <a:solidFill>
              <a:schemeClr val="tx1"/>
            </a:solidFill>
            <a:miter lim="800000"/>
            <a:headEnd/>
            <a:tailEnd/>
          </a:ln>
        </p:spPr>
        <p:txBody>
          <a:bodyPr wrap="none" lIns="90000" tIns="46800" rIns="90000" bIns="46800" anchor="ctr"/>
          <a:lstStyle/>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Archangel cannot directly</a:t>
            </a:r>
            <a:r>
              <a:rPr kumimoji="0" lang="en-US" altLang="ja-JP" sz="1600">
                <a:latin typeface="Arial" charset="0"/>
                <a:ea typeface="ＭＳ Ｐゴシック" pitchFamily="34" charset="-128"/>
              </a:rPr>
              <a:t> </a:t>
            </a:r>
          </a:p>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relate to God</a:t>
            </a:r>
          </a:p>
        </p:txBody>
      </p:sp>
      <p:sp>
        <p:nvSpPr>
          <p:cNvPr id="363531" name="Text Box 11"/>
          <p:cNvSpPr txBox="1">
            <a:spLocks noChangeArrowheads="1"/>
          </p:cNvSpPr>
          <p:nvPr/>
        </p:nvSpPr>
        <p:spPr bwMode="auto">
          <a:xfrm>
            <a:off x="2911475" y="2247900"/>
            <a:ext cx="3038475" cy="320675"/>
          </a:xfrm>
          <a:prstGeom prst="rect">
            <a:avLst/>
          </a:prstGeom>
          <a:noFill/>
          <a:ln w="9525">
            <a:noFill/>
            <a:miter lim="800000"/>
            <a:headEnd/>
            <a:tailEnd/>
          </a:ln>
        </p:spPr>
        <p:txBody>
          <a:bodyPr wrap="none" lIns="90000" tIns="46800" rIns="90000" bIns="46800">
            <a:spAutoFit/>
          </a:bodyPr>
          <a:lstStyle/>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∴God accepted Abel’s Offering</a:t>
            </a:r>
          </a:p>
        </p:txBody>
      </p:sp>
      <p:sp>
        <p:nvSpPr>
          <p:cNvPr id="363532" name="Text Box 12"/>
          <p:cNvSpPr txBox="1">
            <a:spLocks noChangeArrowheads="1"/>
          </p:cNvSpPr>
          <p:nvPr/>
        </p:nvSpPr>
        <p:spPr bwMode="auto">
          <a:xfrm>
            <a:off x="2935288" y="3246438"/>
            <a:ext cx="3490912" cy="320675"/>
          </a:xfrm>
          <a:prstGeom prst="rect">
            <a:avLst/>
          </a:prstGeom>
          <a:noFill/>
          <a:ln w="9525">
            <a:noFill/>
            <a:miter lim="800000"/>
            <a:headEnd/>
            <a:tailEnd/>
          </a:ln>
        </p:spPr>
        <p:txBody>
          <a:bodyPr wrap="none" lIns="90000" tIns="46800" rIns="90000" bIns="46800">
            <a:spAutoFit/>
          </a:bodyPr>
          <a:lstStyle/>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∴God cannot accept Cain’s Offering</a:t>
            </a:r>
          </a:p>
        </p:txBody>
      </p:sp>
      <p:sp>
        <p:nvSpPr>
          <p:cNvPr id="363533" name="Text Box 13"/>
          <p:cNvSpPr txBox="1">
            <a:spLocks noChangeArrowheads="1"/>
          </p:cNvSpPr>
          <p:nvPr/>
        </p:nvSpPr>
        <p:spPr bwMode="auto">
          <a:xfrm>
            <a:off x="1276350" y="4521200"/>
            <a:ext cx="6464300" cy="1235075"/>
          </a:xfrm>
          <a:prstGeom prst="rect">
            <a:avLst/>
          </a:prstGeom>
          <a:noFill/>
          <a:ln w="9525">
            <a:noFill/>
            <a:miter lim="800000"/>
            <a:headEnd/>
            <a:tailEnd/>
          </a:ln>
        </p:spPr>
        <p:txBody>
          <a:bodyPr lIns="90000" tIns="46800" rIns="90000" bIns="46800">
            <a:spAutoFit/>
          </a:bodyPr>
          <a:lstStyle/>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（４） </a:t>
            </a:r>
            <a:r>
              <a:rPr kumimoji="0" lang="en-US" altLang="ko-KR" sz="1600">
                <a:latin typeface="Arial" charset="0"/>
                <a:ea typeface="ＭＳ Ｐゴシック" pitchFamily="34" charset="-128"/>
              </a:rPr>
              <a:t>Even fallen people can be accepted by God when they satisfy</a:t>
            </a:r>
          </a:p>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the necessary conditions.</a:t>
            </a:r>
          </a:p>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（５） </a:t>
            </a:r>
            <a:r>
              <a:rPr kumimoji="0" lang="en-US" altLang="ko-KR" sz="1600">
                <a:latin typeface="Arial" charset="0"/>
                <a:ea typeface="ＭＳ Ｐゴシック" pitchFamily="34" charset="-128"/>
              </a:rPr>
              <a:t>For a person who has a connection with Satan to return to God’s</a:t>
            </a:r>
          </a:p>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side, he must make the requisite indemnity conditions.</a:t>
            </a:r>
          </a:p>
        </p:txBody>
      </p:sp>
      <p:sp>
        <p:nvSpPr>
          <p:cNvPr id="363534" name="왼쪽 대괄호 16"/>
          <p:cNvSpPr>
            <a:spLocks/>
          </p:cNvSpPr>
          <p:nvPr/>
        </p:nvSpPr>
        <p:spPr bwMode="auto">
          <a:xfrm>
            <a:off x="3000375" y="1658938"/>
            <a:ext cx="71438" cy="571500"/>
          </a:xfrm>
          <a:prstGeom prst="leftBracket">
            <a:avLst>
              <a:gd name="adj" fmla="val 8333"/>
            </a:avLst>
          </a:prstGeom>
          <a:noFill/>
          <a:ln w="12700" algn="ctr">
            <a:solidFill>
              <a:schemeClr val="tx1"/>
            </a:solidFill>
            <a:round/>
            <a:headEnd/>
            <a:tailEnd/>
          </a:ln>
        </p:spPr>
        <p:txBody>
          <a:bodyPr anchor="ctr"/>
          <a:lstStyle/>
          <a:p>
            <a:pPr algn="ctr" defTabSz="449263">
              <a:buClr>
                <a:srgbClr val="FFFFFF"/>
              </a:buClr>
              <a:buSzPct val="100000"/>
              <a:buFont typeface="Times New Roman" pitchFamily="18" charset="0"/>
              <a:buNone/>
            </a:pPr>
            <a:endParaRPr kumimoji="0" lang="en-US" sz="2400" b="1">
              <a:solidFill>
                <a:schemeClr val="bg1"/>
              </a:solidFill>
              <a:latin typeface="Times New Roman" pitchFamily="18" charset="0"/>
              <a:ea typeface="ＭＳ Ｐゴシック" pitchFamily="34" charset="-128"/>
            </a:endParaRPr>
          </a:p>
        </p:txBody>
      </p:sp>
      <p:sp>
        <p:nvSpPr>
          <p:cNvPr id="363535" name="왼쪽 대괄호 17"/>
          <p:cNvSpPr>
            <a:spLocks/>
          </p:cNvSpPr>
          <p:nvPr/>
        </p:nvSpPr>
        <p:spPr bwMode="auto">
          <a:xfrm>
            <a:off x="3000375" y="2643188"/>
            <a:ext cx="71438" cy="571500"/>
          </a:xfrm>
          <a:prstGeom prst="leftBracket">
            <a:avLst>
              <a:gd name="adj" fmla="val 8333"/>
            </a:avLst>
          </a:prstGeom>
          <a:noFill/>
          <a:ln w="12700" algn="ctr">
            <a:solidFill>
              <a:schemeClr val="tx1"/>
            </a:solidFill>
            <a:round/>
            <a:headEnd/>
            <a:tailEnd/>
          </a:ln>
        </p:spPr>
        <p:txBody>
          <a:bodyPr anchor="ctr"/>
          <a:lstStyle/>
          <a:p>
            <a:pPr algn="ctr" defTabSz="449263">
              <a:buClr>
                <a:srgbClr val="FFFFFF"/>
              </a:buClr>
              <a:buSzPct val="100000"/>
              <a:buFont typeface="Times New Roman" pitchFamily="18" charset="0"/>
              <a:buNone/>
            </a:pPr>
            <a:endParaRPr kumimoji="0" lang="en-US" sz="2400" b="1">
              <a:solidFill>
                <a:schemeClr val="bg1"/>
              </a:solidFill>
              <a:latin typeface="Times New Roman" pitchFamily="18" charset="0"/>
              <a:ea typeface="ＭＳ Ｐゴシック" pitchFamily="34" charset="-128"/>
            </a:endParaRP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Rectangle 1"/>
          <p:cNvSpPr>
            <a:spLocks noChangeArrowheads="1"/>
          </p:cNvSpPr>
          <p:nvPr/>
        </p:nvSpPr>
        <p:spPr bwMode="auto">
          <a:xfrm>
            <a:off x="847725" y="904875"/>
            <a:ext cx="7010400" cy="1274763"/>
          </a:xfrm>
          <a:prstGeom prst="rect">
            <a:avLst/>
          </a:prstGeom>
          <a:noFill/>
          <a:ln w="9525">
            <a:noFill/>
            <a:miter lim="800000"/>
            <a:headEnd/>
            <a:tailEnd/>
          </a:ln>
        </p:spPr>
        <p:txBody>
          <a:bodyPr lIns="90000" tIns="46800" rIns="90000" bIns="46800">
            <a:spAutoFit/>
          </a:bodyPr>
          <a:lstStyle/>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４．</a:t>
            </a:r>
            <a:r>
              <a:rPr kumimoji="0" lang="en-US" altLang="ko-KR" sz="2400">
                <a:latin typeface="Arial" charset="0"/>
                <a:ea typeface="ＭＳ Ｐゴシック" pitchFamily="34" charset="-128"/>
              </a:rPr>
              <a:t>Foundation of Faith</a:t>
            </a:r>
          </a:p>
          <a:p>
            <a:pP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　（１） </a:t>
            </a:r>
            <a:r>
              <a:rPr kumimoji="0" lang="en-US" altLang="ko-KR">
                <a:latin typeface="Arial" charset="0"/>
                <a:ea typeface="ＭＳ Ｐゴシック" pitchFamily="34" charset="-128"/>
              </a:rPr>
              <a:t>Central Figure</a:t>
            </a:r>
            <a:r>
              <a:rPr kumimoji="0" lang="en-US">
                <a:latin typeface="Arial" charset="0"/>
                <a:ea typeface="ＭＳ Ｐゴシック" pitchFamily="34" charset="-128"/>
              </a:rPr>
              <a:t>： </a:t>
            </a:r>
            <a:r>
              <a:rPr kumimoji="0" lang="en-US" altLang="ko-KR">
                <a:latin typeface="Arial" charset="0"/>
                <a:ea typeface="ＭＳ Ｐゴシック" pitchFamily="34" charset="-128"/>
              </a:rPr>
              <a:t>Adam ⇒ Abel</a:t>
            </a:r>
          </a:p>
          <a:p>
            <a:pP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　（２） </a:t>
            </a:r>
            <a:r>
              <a:rPr kumimoji="0" lang="en-US" altLang="ko-KR">
                <a:latin typeface="Arial" charset="0"/>
                <a:ea typeface="ＭＳ Ｐゴシック" pitchFamily="34" charset="-128"/>
              </a:rPr>
              <a:t>Object for the Condition: Lamb</a:t>
            </a:r>
          </a:p>
          <a:p>
            <a:pP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　（３） </a:t>
            </a:r>
            <a:r>
              <a:rPr kumimoji="0" lang="en-US" altLang="ko-KR">
                <a:latin typeface="Arial" charset="0"/>
                <a:ea typeface="ＭＳ Ｐゴシック" pitchFamily="34" charset="-128"/>
              </a:rPr>
              <a:t>Period: Growing Period</a:t>
            </a:r>
          </a:p>
        </p:txBody>
      </p:sp>
      <p:sp>
        <p:nvSpPr>
          <p:cNvPr id="364546" name="Line 2"/>
          <p:cNvSpPr>
            <a:spLocks noChangeShapeType="1"/>
          </p:cNvSpPr>
          <p:nvPr/>
        </p:nvSpPr>
        <p:spPr bwMode="auto">
          <a:xfrm flipV="1">
            <a:off x="3143250" y="1404938"/>
            <a:ext cx="571500" cy="214312"/>
          </a:xfrm>
          <a:prstGeom prst="line">
            <a:avLst/>
          </a:prstGeom>
          <a:noFill/>
          <a:ln w="19050">
            <a:solidFill>
              <a:srgbClr val="FF0000"/>
            </a:solidFill>
            <a:miter lim="800000"/>
            <a:headEnd/>
            <a:tailEnd/>
          </a:ln>
        </p:spPr>
        <p:txBody>
          <a:bodyPr/>
          <a:lstStyle/>
          <a:p>
            <a:endParaRPr lang="en-US"/>
          </a:p>
        </p:txBody>
      </p:sp>
      <p:sp>
        <p:nvSpPr>
          <p:cNvPr id="364547" name="Line 3"/>
          <p:cNvSpPr>
            <a:spLocks noChangeShapeType="1"/>
          </p:cNvSpPr>
          <p:nvPr/>
        </p:nvSpPr>
        <p:spPr bwMode="auto">
          <a:xfrm>
            <a:off x="3143250" y="1404938"/>
            <a:ext cx="642938" cy="214312"/>
          </a:xfrm>
          <a:prstGeom prst="line">
            <a:avLst/>
          </a:prstGeom>
          <a:noFill/>
          <a:ln w="19050">
            <a:solidFill>
              <a:srgbClr val="FF0000"/>
            </a:solidFill>
            <a:miter lim="800000"/>
            <a:headEnd/>
            <a:tailEnd/>
          </a:ln>
        </p:spPr>
        <p:txBody>
          <a:bodyPr/>
          <a:lstStyle/>
          <a:p>
            <a:endParaRPr lang="en-US"/>
          </a:p>
        </p:txBody>
      </p:sp>
      <p:sp>
        <p:nvSpPr>
          <p:cNvPr id="364548" name="Text Box 4"/>
          <p:cNvSpPr txBox="1">
            <a:spLocks noChangeArrowheads="1"/>
          </p:cNvSpPr>
          <p:nvPr/>
        </p:nvSpPr>
        <p:spPr bwMode="auto">
          <a:xfrm>
            <a:off x="814388" y="2511425"/>
            <a:ext cx="6659562" cy="4572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５．</a:t>
            </a:r>
            <a:r>
              <a:rPr kumimoji="0" lang="en-US" altLang="ko-KR" sz="2400">
                <a:latin typeface="Arial" charset="0"/>
                <a:ea typeface="ＭＳ Ｐゴシック" pitchFamily="34" charset="-128"/>
              </a:rPr>
              <a:t>Foundation of Substance</a:t>
            </a:r>
          </a:p>
        </p:txBody>
      </p:sp>
      <p:sp>
        <p:nvSpPr>
          <p:cNvPr id="364549" name="Rectangle 5"/>
          <p:cNvSpPr>
            <a:spLocks noChangeArrowheads="1"/>
          </p:cNvSpPr>
          <p:nvPr/>
        </p:nvSpPr>
        <p:spPr bwMode="auto">
          <a:xfrm>
            <a:off x="584200" y="2889250"/>
            <a:ext cx="7416800" cy="600075"/>
          </a:xfrm>
          <a:prstGeom prst="rect">
            <a:avLst/>
          </a:prstGeom>
          <a:noFill/>
          <a:ln w="9525">
            <a:noFill/>
            <a:miter lim="800000"/>
            <a:headEnd/>
            <a:tailEnd/>
          </a:ln>
        </p:spPr>
        <p:txBody>
          <a:bodyPr lIns="90000" tIns="46800" rIns="90000" bIns="46800">
            <a:spAutoFit/>
          </a:bodyPr>
          <a:lstStyle/>
          <a:p>
            <a:pPr lvl="1" defTabSz="449263">
              <a:lnSpc>
                <a:spcPts val="2000"/>
              </a:lnSpc>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atin typeface="Arial" charset="0"/>
                <a:ea typeface="ＭＳ Ｐゴシック" pitchFamily="34" charset="-128"/>
              </a:rPr>
              <a:t>（１） </a:t>
            </a:r>
            <a:r>
              <a:rPr kumimoji="0" lang="en-US" altLang="ko-KR">
                <a:latin typeface="Arial" charset="0"/>
                <a:ea typeface="ＭＳ Ｐゴシック" pitchFamily="34" charset="-128"/>
              </a:rPr>
              <a:t>Central Figure</a:t>
            </a:r>
            <a:r>
              <a:rPr kumimoji="0" lang="en-US">
                <a:latin typeface="Arial" charset="0"/>
                <a:ea typeface="ＭＳ Ｐゴシック" pitchFamily="34" charset="-128"/>
              </a:rPr>
              <a:t>： </a:t>
            </a:r>
            <a:r>
              <a:rPr kumimoji="0" lang="en-US" altLang="ko-KR">
                <a:latin typeface="Arial" charset="0"/>
                <a:ea typeface="ＭＳ Ｐゴシック" pitchFamily="34" charset="-128"/>
              </a:rPr>
              <a:t>Abel</a:t>
            </a:r>
          </a:p>
          <a:p>
            <a:pPr lvl="1" defTabSz="449263">
              <a:lnSpc>
                <a:spcPts val="2000"/>
              </a:lnSpc>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atin typeface="Arial" charset="0"/>
                <a:ea typeface="ＭＳ Ｐゴシック" pitchFamily="34" charset="-128"/>
              </a:rPr>
              <a:t>（２） </a:t>
            </a:r>
            <a:r>
              <a:rPr kumimoji="0" lang="en-US" altLang="ko-KR">
                <a:latin typeface="Arial" charset="0"/>
                <a:ea typeface="ＭＳ Ｐゴシック" pitchFamily="34" charset="-128"/>
              </a:rPr>
              <a:t>Condition</a:t>
            </a:r>
            <a:r>
              <a:rPr kumimoji="0" lang="en-US">
                <a:latin typeface="Arial" charset="0"/>
                <a:ea typeface="ＭＳ Ｐゴシック" pitchFamily="34" charset="-128"/>
              </a:rPr>
              <a:t>： </a:t>
            </a:r>
            <a:r>
              <a:rPr kumimoji="0" lang="en-US" altLang="ko-KR">
                <a:latin typeface="Arial" charset="0"/>
                <a:ea typeface="ＭＳ Ｐゴシック" pitchFamily="34" charset="-128"/>
              </a:rPr>
              <a:t>Indemnity Condition to remove Fallen Nature</a:t>
            </a:r>
          </a:p>
        </p:txBody>
      </p:sp>
      <p:sp>
        <p:nvSpPr>
          <p:cNvPr id="364550" name="Oval 6"/>
          <p:cNvSpPr>
            <a:spLocks noChangeArrowheads="1"/>
          </p:cNvSpPr>
          <p:nvPr/>
        </p:nvSpPr>
        <p:spPr bwMode="auto">
          <a:xfrm>
            <a:off x="4973638" y="3594100"/>
            <a:ext cx="511175" cy="503238"/>
          </a:xfrm>
          <a:prstGeom prst="ellipse">
            <a:avLst/>
          </a:prstGeom>
          <a:solidFill>
            <a:srgbClr val="F2EC34"/>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God</a:t>
            </a:r>
          </a:p>
        </p:txBody>
      </p:sp>
      <p:sp>
        <p:nvSpPr>
          <p:cNvPr id="364551" name="Oval 7"/>
          <p:cNvSpPr>
            <a:spLocks noChangeArrowheads="1"/>
          </p:cNvSpPr>
          <p:nvPr/>
        </p:nvSpPr>
        <p:spPr bwMode="auto">
          <a:xfrm>
            <a:off x="4956175" y="5027613"/>
            <a:ext cx="511175" cy="503237"/>
          </a:xfrm>
          <a:prstGeom prst="ellipse">
            <a:avLst/>
          </a:prstGeom>
          <a:solidFill>
            <a:srgbClr val="63CAD8"/>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Abel</a:t>
            </a:r>
          </a:p>
        </p:txBody>
      </p:sp>
      <p:sp>
        <p:nvSpPr>
          <p:cNvPr id="364552" name="Oval 8"/>
          <p:cNvSpPr>
            <a:spLocks noChangeArrowheads="1"/>
          </p:cNvSpPr>
          <p:nvPr/>
        </p:nvSpPr>
        <p:spPr bwMode="auto">
          <a:xfrm>
            <a:off x="2876550" y="5030788"/>
            <a:ext cx="511175" cy="503237"/>
          </a:xfrm>
          <a:prstGeom prst="ellipse">
            <a:avLst/>
          </a:prstGeom>
          <a:solidFill>
            <a:srgbClr val="FF5050"/>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Cain</a:t>
            </a:r>
          </a:p>
        </p:txBody>
      </p:sp>
      <p:sp>
        <p:nvSpPr>
          <p:cNvPr id="71690" name="AutoShape 9"/>
          <p:cNvSpPr>
            <a:spLocks noChangeArrowheads="1"/>
          </p:cNvSpPr>
          <p:nvPr/>
        </p:nvSpPr>
        <p:spPr bwMode="auto">
          <a:xfrm>
            <a:off x="5187950" y="4168775"/>
            <a:ext cx="73025" cy="790575"/>
          </a:xfrm>
          <a:prstGeom prst="upArrow">
            <a:avLst>
              <a:gd name="adj1" fmla="val 50000"/>
              <a:gd name="adj2" fmla="val 270652"/>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endParaRPr>
          </a:p>
        </p:txBody>
      </p:sp>
      <p:sp>
        <p:nvSpPr>
          <p:cNvPr id="71691" name="AutoShape 10"/>
          <p:cNvSpPr>
            <a:spLocks noChangeArrowheads="1"/>
          </p:cNvSpPr>
          <p:nvPr/>
        </p:nvSpPr>
        <p:spPr bwMode="auto">
          <a:xfrm>
            <a:off x="3486150" y="5199063"/>
            <a:ext cx="1436688" cy="74612"/>
          </a:xfrm>
          <a:prstGeom prst="rightArrow">
            <a:avLst>
              <a:gd name="adj1" fmla="val 50000"/>
              <a:gd name="adj2" fmla="val 481386"/>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endParaRPr>
          </a:p>
        </p:txBody>
      </p:sp>
      <p:sp>
        <p:nvSpPr>
          <p:cNvPr id="364555" name="Line 11"/>
          <p:cNvSpPr>
            <a:spLocks noChangeShapeType="1"/>
          </p:cNvSpPr>
          <p:nvPr/>
        </p:nvSpPr>
        <p:spPr bwMode="auto">
          <a:xfrm flipV="1">
            <a:off x="4929188" y="4976813"/>
            <a:ext cx="571500" cy="571500"/>
          </a:xfrm>
          <a:prstGeom prst="line">
            <a:avLst/>
          </a:prstGeom>
          <a:noFill/>
          <a:ln w="28440">
            <a:solidFill>
              <a:srgbClr val="FF0000"/>
            </a:solidFill>
            <a:miter lim="800000"/>
            <a:headEnd/>
            <a:tailEnd/>
          </a:ln>
        </p:spPr>
        <p:txBody>
          <a:bodyPr/>
          <a:lstStyle/>
          <a:p>
            <a:endParaRPr lang="en-US"/>
          </a:p>
        </p:txBody>
      </p:sp>
      <p:sp>
        <p:nvSpPr>
          <p:cNvPr id="364556" name="Line 12"/>
          <p:cNvSpPr>
            <a:spLocks noChangeShapeType="1"/>
          </p:cNvSpPr>
          <p:nvPr/>
        </p:nvSpPr>
        <p:spPr bwMode="auto">
          <a:xfrm>
            <a:off x="4929188" y="4976813"/>
            <a:ext cx="571500" cy="571500"/>
          </a:xfrm>
          <a:prstGeom prst="line">
            <a:avLst/>
          </a:prstGeom>
          <a:noFill/>
          <a:ln w="28440">
            <a:solidFill>
              <a:srgbClr val="FF0000"/>
            </a:solidFill>
            <a:miter lim="800000"/>
            <a:headEnd/>
            <a:tailEnd/>
          </a:ln>
        </p:spPr>
        <p:txBody>
          <a:bodyPr/>
          <a:lstStyle/>
          <a:p>
            <a:endParaRPr lang="en-US"/>
          </a:p>
        </p:txBody>
      </p:sp>
      <p:sp>
        <p:nvSpPr>
          <p:cNvPr id="364557" name="Oval 14"/>
          <p:cNvSpPr>
            <a:spLocks noChangeArrowheads="1"/>
          </p:cNvSpPr>
          <p:nvPr/>
        </p:nvSpPr>
        <p:spPr bwMode="auto">
          <a:xfrm>
            <a:off x="4552950" y="5349875"/>
            <a:ext cx="387350" cy="36512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P</a:t>
            </a:r>
          </a:p>
        </p:txBody>
      </p:sp>
      <p:sp>
        <p:nvSpPr>
          <p:cNvPr id="364558" name="Oval 15"/>
          <p:cNvSpPr>
            <a:spLocks noChangeArrowheads="1"/>
          </p:cNvSpPr>
          <p:nvPr/>
        </p:nvSpPr>
        <p:spPr bwMode="auto">
          <a:xfrm>
            <a:off x="3409950" y="5349875"/>
            <a:ext cx="387350" cy="36512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L</a:t>
            </a:r>
          </a:p>
        </p:txBody>
      </p:sp>
      <p:sp>
        <p:nvSpPr>
          <p:cNvPr id="364559" name="Oval 16"/>
          <p:cNvSpPr>
            <a:spLocks noChangeArrowheads="1"/>
          </p:cNvSpPr>
          <p:nvPr/>
        </p:nvSpPr>
        <p:spPr bwMode="auto">
          <a:xfrm>
            <a:off x="3790950" y="5349875"/>
            <a:ext cx="387350" cy="36512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M</a:t>
            </a:r>
          </a:p>
        </p:txBody>
      </p:sp>
      <p:sp>
        <p:nvSpPr>
          <p:cNvPr id="364560" name="Oval 17"/>
          <p:cNvSpPr>
            <a:spLocks noChangeArrowheads="1"/>
          </p:cNvSpPr>
          <p:nvPr/>
        </p:nvSpPr>
        <p:spPr bwMode="auto">
          <a:xfrm>
            <a:off x="4171950" y="5349875"/>
            <a:ext cx="387350" cy="36512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S</a:t>
            </a:r>
          </a:p>
        </p:txBody>
      </p:sp>
      <p:sp>
        <p:nvSpPr>
          <p:cNvPr id="364561" name="Text Box 18"/>
          <p:cNvSpPr txBox="1">
            <a:spLocks noChangeArrowheads="1"/>
          </p:cNvSpPr>
          <p:nvPr/>
        </p:nvSpPr>
        <p:spPr bwMode="auto">
          <a:xfrm>
            <a:off x="2643188" y="5476875"/>
            <a:ext cx="3078162"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Angel</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Adam</a:t>
            </a:r>
            <a:r>
              <a:rPr kumimoji="0" lang="en-US" sz="1400">
                <a:latin typeface="Arial" charset="0"/>
                <a:ea typeface="ＭＳ Ｐゴシック" pitchFamily="34" charset="-128"/>
              </a:rPr>
              <a:t>）</a:t>
            </a:r>
          </a:p>
        </p:txBody>
      </p:sp>
      <p:sp>
        <p:nvSpPr>
          <p:cNvPr id="364562" name="Text Box 43"/>
          <p:cNvSpPr txBox="1">
            <a:spLocks noChangeArrowheads="1"/>
          </p:cNvSpPr>
          <p:nvPr/>
        </p:nvSpPr>
        <p:spPr bwMode="auto">
          <a:xfrm>
            <a:off x="3286125" y="4783138"/>
            <a:ext cx="1735138" cy="473075"/>
          </a:xfrm>
          <a:prstGeom prst="rect">
            <a:avLst/>
          </a:prstGeom>
          <a:noFill/>
          <a:ln w="9525">
            <a:noFill/>
            <a:miter lim="800000"/>
            <a:headEnd/>
            <a:tailEnd/>
          </a:ln>
        </p:spPr>
        <p:txBody>
          <a:bodyPr wrap="none" lIns="90000" tIns="46800" rIns="90000" bIns="46800">
            <a:spAutoFit/>
          </a:bodyPr>
          <a:lstStyle/>
          <a:p>
            <a:pP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Indemnity Condition</a:t>
            </a:r>
          </a:p>
          <a:p>
            <a:pP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to remove fallen nature</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69" name="Text Box 1"/>
          <p:cNvSpPr txBox="1">
            <a:spLocks noChangeArrowheads="1"/>
          </p:cNvSpPr>
          <p:nvPr/>
        </p:nvSpPr>
        <p:spPr bwMode="auto">
          <a:xfrm>
            <a:off x="714375" y="1428750"/>
            <a:ext cx="8451850" cy="3825875"/>
          </a:xfrm>
          <a:prstGeom prst="rect">
            <a:avLst/>
          </a:prstGeom>
          <a:noFill/>
          <a:ln w="9525">
            <a:noFill/>
            <a:miter lim="800000"/>
            <a:headEnd/>
            <a:tailEnd/>
          </a:ln>
        </p:spPr>
        <p:txBody>
          <a:bodyPr wrap="none" lIns="90000" tIns="46800" rIns="90000" bIns="46800">
            <a:spAutoFit/>
          </a:bodyPr>
          <a:lstStyle/>
          <a:p>
            <a:pPr defTabSz="449263">
              <a:lnSpc>
                <a:spcPts val="21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（１） </a:t>
            </a:r>
            <a:r>
              <a:rPr kumimoji="0" lang="en-US" altLang="ko-KR">
                <a:latin typeface="Arial" charset="0"/>
                <a:ea typeface="ＭＳ Ｐゴシック" pitchFamily="34" charset="-128"/>
              </a:rPr>
              <a:t>Foundation of Faith: Success</a:t>
            </a:r>
          </a:p>
          <a:p>
            <a:pPr defTabSz="449263">
              <a:lnSpc>
                <a:spcPts val="21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（２） </a:t>
            </a:r>
            <a:r>
              <a:rPr kumimoji="0" lang="en-US" altLang="ko-KR">
                <a:latin typeface="Arial" charset="0"/>
                <a:ea typeface="ＭＳ Ｐゴシック" pitchFamily="34" charset="-128"/>
              </a:rPr>
              <a:t>Foundation of Substance: Failure </a:t>
            </a:r>
            <a:r>
              <a:rPr kumimoji="0" lang="en-US">
                <a:latin typeface="Arial" charset="0"/>
                <a:ea typeface="ＭＳ Ｐゴシック" pitchFamily="34" charset="-128"/>
              </a:rPr>
              <a:t>（</a:t>
            </a:r>
            <a:r>
              <a:rPr kumimoji="0" lang="en-US" altLang="ko-KR">
                <a:latin typeface="Arial" charset="0"/>
                <a:ea typeface="ＭＳ Ｐゴシック" pitchFamily="34" charset="-128"/>
              </a:rPr>
              <a:t>Cain murdered Abel</a:t>
            </a:r>
            <a:r>
              <a:rPr kumimoji="0" lang="en-US" altLang="ja-JP">
                <a:latin typeface="Arial" charset="0"/>
                <a:ea typeface="ＭＳ Ｐゴシック" pitchFamily="34" charset="-128"/>
              </a:rPr>
              <a:t>)</a:t>
            </a:r>
            <a:endParaRPr kumimoji="0" lang="en-US" altLang="ko-KR">
              <a:latin typeface="Arial" charset="0"/>
              <a:ea typeface="ＭＳ Ｐゴシック" pitchFamily="34" charset="-128"/>
            </a:endParaRPr>
          </a:p>
          <a:p>
            <a:pPr defTabSz="449263">
              <a:lnSpc>
                <a:spcPts val="21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（３） </a:t>
            </a:r>
            <a:r>
              <a:rPr kumimoji="0" lang="en-US" altLang="ko-KR">
                <a:latin typeface="Arial" charset="0"/>
                <a:ea typeface="ＭＳ Ｐゴシック" pitchFamily="34" charset="-128"/>
              </a:rPr>
              <a:t>Foundation to Receive the Messiah: Not Established </a:t>
            </a:r>
            <a:r>
              <a:rPr kumimoji="0" lang="en-US">
                <a:latin typeface="Arial" charset="0"/>
                <a:ea typeface="ＭＳ Ｐゴシック" pitchFamily="34" charset="-128"/>
              </a:rPr>
              <a:t>（</a:t>
            </a:r>
            <a:r>
              <a:rPr kumimoji="0" lang="en-US" altLang="ko-KR">
                <a:latin typeface="Arial" charset="0"/>
                <a:ea typeface="ＭＳ Ｐゴシック" pitchFamily="34" charset="-128"/>
              </a:rPr>
              <a:t>Providence prolonged</a:t>
            </a:r>
            <a:r>
              <a:rPr kumimoji="0" lang="en-US">
                <a:latin typeface="Arial" charset="0"/>
                <a:ea typeface="ＭＳ Ｐゴシック" pitchFamily="34" charset="-128"/>
              </a:rPr>
              <a:t>）</a:t>
            </a:r>
          </a:p>
          <a:p>
            <a:pPr defTabSz="449263">
              <a:lnSpc>
                <a:spcPts val="21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a:latin typeface="Arial" charset="0"/>
                <a:ea typeface="ＭＳ Ｐゴシック" pitchFamily="34" charset="-128"/>
              </a:rPr>
              <a:t>     </a:t>
            </a:r>
            <a:r>
              <a:rPr kumimoji="0" lang="en-US" altLang="ja-JP">
                <a:latin typeface="Arial" charset="0"/>
                <a:ea typeface="ＭＳ Ｐゴシック" pitchFamily="34" charset="-128"/>
              </a:rPr>
              <a:t>        </a:t>
            </a:r>
          </a:p>
          <a:p>
            <a:pPr defTabSz="449263">
              <a:lnSpc>
                <a:spcPts val="21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ja-JP">
              <a:latin typeface="Arial" charset="0"/>
              <a:ea typeface="ＭＳ Ｐゴシック" pitchFamily="34" charset="-128"/>
            </a:endParaRPr>
          </a:p>
          <a:p>
            <a:pPr defTabSz="449263">
              <a:lnSpc>
                <a:spcPts val="21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             </a:t>
            </a:r>
            <a:r>
              <a:rPr kumimoji="0" lang="ko-KR" altLang="en-US">
                <a:latin typeface="Arial" charset="0"/>
                <a:ea typeface="ＭＳ Ｐゴシック" pitchFamily="34" charset="-128"/>
              </a:rPr>
              <a:t> ① </a:t>
            </a:r>
            <a:r>
              <a:rPr kumimoji="0" lang="en-US" altLang="ko-KR">
                <a:latin typeface="Arial" charset="0"/>
                <a:ea typeface="ＭＳ Ｐゴシック" pitchFamily="34" charset="-128"/>
              </a:rPr>
              <a:t>Human History: History of Separation of Good and Evil </a:t>
            </a:r>
          </a:p>
          <a:p>
            <a:pPr lvl="2" defTabSz="449263">
              <a:lnSpc>
                <a:spcPts val="21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 Fallen person – Embodiment of good and evil</a:t>
            </a:r>
          </a:p>
          <a:p>
            <a:pPr lvl="2" defTabSz="449263">
              <a:lnSpc>
                <a:spcPts val="21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② Human History: History of Conflict of Good and Evil</a:t>
            </a:r>
          </a:p>
          <a:p>
            <a:pPr lvl="2" defTabSz="449263">
              <a:lnSpc>
                <a:spcPts val="21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 Struggle between the sides of good and evil</a:t>
            </a:r>
          </a:p>
          <a:p>
            <a:pPr lvl="3" defTabSz="449263">
              <a:lnSpc>
                <a:spcPts val="21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a:t>
            </a:r>
            <a:r>
              <a:rPr kumimoji="0" lang="en-US" altLang="ja-JP">
                <a:latin typeface="Arial" charset="0"/>
                <a:ea typeface="ＭＳ Ｐゴシック" pitchFamily="34" charset="-128"/>
              </a:rPr>
              <a:t>    </a:t>
            </a:r>
            <a:r>
              <a:rPr kumimoji="0" lang="en-US">
                <a:latin typeface="Arial" charset="0"/>
                <a:ea typeface="ＭＳ Ｐゴシック" pitchFamily="34" charset="-128"/>
              </a:rPr>
              <a:t>（</a:t>
            </a:r>
            <a:r>
              <a:rPr kumimoji="0" lang="en-US" altLang="ko-KR">
                <a:latin typeface="Arial" charset="0"/>
                <a:ea typeface="ＭＳ Ｐゴシック" pitchFamily="34" charset="-128"/>
              </a:rPr>
              <a:t>Until Goodness is Established</a:t>
            </a:r>
            <a:r>
              <a:rPr kumimoji="0" lang="en-US">
                <a:latin typeface="Arial" charset="0"/>
                <a:ea typeface="ＭＳ Ｐゴシック" pitchFamily="34" charset="-128"/>
              </a:rPr>
              <a:t>）</a:t>
            </a:r>
          </a:p>
          <a:p>
            <a:pPr lvl="3" defTabSz="449263">
              <a:lnSpc>
                <a:spcPts val="21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a:latin typeface="Arial" charset="0"/>
                <a:ea typeface="ＭＳ Ｐゴシック" pitchFamily="34" charset="-128"/>
              </a:rPr>
              <a:t>              </a:t>
            </a:r>
            <a:r>
              <a:rPr kumimoji="0" lang="en-US" altLang="ko-KR">
                <a:latin typeface="Arial" charset="0"/>
                <a:ea typeface="ＭＳ Ｐゴシック" pitchFamily="34" charset="-128"/>
              </a:rPr>
              <a:t>God first receives a blow then takes, </a:t>
            </a:r>
          </a:p>
          <a:p>
            <a:pPr lvl="3" defTabSz="449263">
              <a:lnSpc>
                <a:spcPts val="21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Satan first strikes then is deprived</a:t>
            </a:r>
          </a:p>
          <a:p>
            <a:pPr lvl="2" defTabSz="449263">
              <a:lnSpc>
                <a:spcPts val="21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③ Evil dominated over Goodness</a:t>
            </a:r>
          </a:p>
          <a:p>
            <a:pPr lvl="2" defTabSz="449263">
              <a:lnSpc>
                <a:spcPts val="21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④ Evil </a:t>
            </a:r>
            <a:r>
              <a:rPr kumimoji="0" lang="en-US" altLang="ja-JP">
                <a:latin typeface="Arial" charset="0"/>
                <a:ea typeface="ＭＳ Ｐゴシック" pitchFamily="34" charset="-128"/>
              </a:rPr>
              <a:t>started</a:t>
            </a:r>
            <a:r>
              <a:rPr kumimoji="0" lang="en-US" altLang="ko-KR">
                <a:latin typeface="Arial" charset="0"/>
                <a:ea typeface="ＭＳ Ｐゴシック" pitchFamily="34" charset="-128"/>
              </a:rPr>
              <a:t> first: Cain murdered Abel</a:t>
            </a:r>
          </a:p>
        </p:txBody>
      </p:sp>
      <p:sp>
        <p:nvSpPr>
          <p:cNvPr id="365570" name="Text Box 2"/>
          <p:cNvSpPr txBox="1">
            <a:spLocks noChangeArrowheads="1"/>
          </p:cNvSpPr>
          <p:nvPr/>
        </p:nvSpPr>
        <p:spPr bwMode="auto">
          <a:xfrm>
            <a:off x="642938" y="642938"/>
            <a:ext cx="5181600" cy="5492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3000">
                <a:latin typeface="Arial" charset="0"/>
                <a:ea typeface="ＭＳ Ｐゴシック" pitchFamily="34" charset="-128"/>
              </a:rPr>
              <a:t>６．</a:t>
            </a:r>
            <a:r>
              <a:rPr kumimoji="0" lang="en-US" altLang="ko-KR" sz="3000">
                <a:latin typeface="Arial" charset="0"/>
                <a:ea typeface="ＭＳ Ｐゴシック" pitchFamily="34" charset="-128"/>
              </a:rPr>
              <a:t>Result</a:t>
            </a:r>
            <a:r>
              <a:rPr kumimoji="0" lang="en-US" sz="3000">
                <a:latin typeface="Arial" charset="0"/>
                <a:ea typeface="ＭＳ Ｐゴシック" pitchFamily="34" charset="-128"/>
              </a:rPr>
              <a:t>　</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Text Box 1"/>
          <p:cNvSpPr txBox="1">
            <a:spLocks noChangeArrowheads="1"/>
          </p:cNvSpPr>
          <p:nvPr/>
        </p:nvSpPr>
        <p:spPr bwMode="auto">
          <a:xfrm>
            <a:off x="571500" y="2647950"/>
            <a:ext cx="3546475" cy="2124075"/>
          </a:xfrm>
          <a:prstGeom prst="rect">
            <a:avLst/>
          </a:prstGeom>
          <a:noFill/>
          <a:ln w="9525">
            <a:noFill/>
            <a:miter lim="800000"/>
            <a:headEnd/>
            <a:tailEnd/>
          </a:ln>
        </p:spPr>
        <p:txBody>
          <a:bodyPr wrap="none" lIns="90000" tIns="46800" rIns="90000" bIns="46800">
            <a:spAutoFit/>
          </a:bodyPr>
          <a:lstStyle/>
          <a:p>
            <a:pP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① Parents: Unbelief </a:t>
            </a:r>
            <a:r>
              <a:rPr kumimoji="0" lang="en-US">
                <a:latin typeface="Arial" charset="0"/>
                <a:ea typeface="ＭＳ Ｐゴシック" pitchFamily="34" charset="-128"/>
              </a:rPr>
              <a:t>（</a:t>
            </a:r>
            <a:r>
              <a:rPr kumimoji="0" lang="en-US" altLang="ko-KR">
                <a:latin typeface="Arial" charset="0"/>
                <a:ea typeface="ＭＳ Ｐゴシック" pitchFamily="34" charset="-128"/>
              </a:rPr>
              <a:t>Treachery</a:t>
            </a:r>
            <a:r>
              <a:rPr kumimoji="0" lang="en-US">
                <a:latin typeface="Arial" charset="0"/>
                <a:ea typeface="ＭＳ Ｐゴシック" pitchFamily="34" charset="-128"/>
              </a:rPr>
              <a:t>）</a:t>
            </a:r>
          </a:p>
          <a:p>
            <a:pP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a:latin typeface="Arial" charset="0"/>
                <a:ea typeface="ＭＳ Ｐゴシック" pitchFamily="34" charset="-128"/>
              </a:rPr>
              <a:t>                  </a:t>
            </a:r>
            <a:r>
              <a:rPr kumimoji="0" lang="en-US">
                <a:latin typeface="Arial" charset="0"/>
                <a:ea typeface="ＭＳ Ｐゴシック" pitchFamily="34" charset="-128"/>
              </a:rPr>
              <a:t>（</a:t>
            </a:r>
            <a:r>
              <a:rPr kumimoji="0" lang="en-US" altLang="ko-KR">
                <a:latin typeface="Arial" charset="0"/>
                <a:ea typeface="ＭＳ Ｐゴシック" pitchFamily="34" charset="-128"/>
              </a:rPr>
              <a:t>Adultery</a:t>
            </a:r>
            <a:r>
              <a:rPr kumimoji="0" lang="en-US">
                <a:latin typeface="Arial" charset="0"/>
                <a:ea typeface="ＭＳ Ｐゴシック" pitchFamily="34" charset="-128"/>
              </a:rPr>
              <a:t>）</a:t>
            </a:r>
          </a:p>
          <a:p>
            <a:pP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a:latin typeface="Arial" charset="0"/>
                <a:ea typeface="ＭＳ Ｐゴシック" pitchFamily="34" charset="-128"/>
              </a:rPr>
              <a:t>② </a:t>
            </a:r>
            <a:r>
              <a:rPr kumimoji="0" lang="en-US" altLang="ko-KR">
                <a:latin typeface="Arial" charset="0"/>
                <a:ea typeface="ＭＳ Ｐゴシック" pitchFamily="34" charset="-128"/>
              </a:rPr>
              <a:t>Child</a:t>
            </a:r>
            <a:r>
              <a:rPr kumimoji="0" lang="en-US">
                <a:latin typeface="Arial" charset="0"/>
                <a:ea typeface="ＭＳ Ｐゴシック" pitchFamily="34" charset="-128"/>
              </a:rPr>
              <a:t>： </a:t>
            </a:r>
            <a:r>
              <a:rPr kumimoji="0" lang="en-US" altLang="ko-KR">
                <a:latin typeface="Arial" charset="0"/>
                <a:ea typeface="ＭＳ Ｐゴシック" pitchFamily="34" charset="-128"/>
              </a:rPr>
              <a:t>Murder</a:t>
            </a:r>
          </a:p>
          <a:p>
            <a:pP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Unbelief</a:t>
            </a:r>
          </a:p>
          <a:p>
            <a:pP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(Treachery) </a:t>
            </a:r>
          </a:p>
          <a:p>
            <a:pP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Lying</a:t>
            </a:r>
          </a:p>
          <a:p>
            <a:pP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Adultery</a:t>
            </a:r>
          </a:p>
          <a:p>
            <a:pP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Steeling</a:t>
            </a:r>
          </a:p>
        </p:txBody>
      </p:sp>
      <p:sp>
        <p:nvSpPr>
          <p:cNvPr id="366594" name="Rectangle 2"/>
          <p:cNvSpPr>
            <a:spLocks noChangeArrowheads="1"/>
          </p:cNvSpPr>
          <p:nvPr/>
        </p:nvSpPr>
        <p:spPr bwMode="auto">
          <a:xfrm>
            <a:off x="357188" y="928688"/>
            <a:ext cx="8001000" cy="719137"/>
          </a:xfrm>
          <a:prstGeom prst="rect">
            <a:avLst/>
          </a:prstGeom>
          <a:noFill/>
          <a:ln w="9525">
            <a:noFill/>
            <a:miter lim="800000"/>
            <a:headEnd/>
            <a:tailEnd/>
          </a:ln>
        </p:spPr>
        <p:txBody>
          <a:bodyPr wrap="none"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r>
              <a:rPr kumimoji="0" lang="en-US" altLang="ko-KR">
                <a:latin typeface="Arial" charset="0"/>
                <a:ea typeface="ＭＳ Ｐゴシック" pitchFamily="34" charset="-128"/>
              </a:rPr>
              <a:t>Ref.</a:t>
            </a:r>
            <a:r>
              <a:rPr kumimoji="0" lang="en-US">
                <a:latin typeface="Arial" charset="0"/>
                <a:ea typeface="ＭＳ Ｐゴシック" pitchFamily="34" charset="-128"/>
              </a:rPr>
              <a:t>」</a:t>
            </a:r>
            <a:r>
              <a:rPr kumimoji="0" lang="en-US" sz="2400">
                <a:latin typeface="Arial" charset="0"/>
                <a:ea typeface="ＭＳ Ｐゴシック" pitchFamily="34" charset="-128"/>
              </a:rPr>
              <a:t>　</a:t>
            </a:r>
            <a:endParaRPr kumimoji="0" lang="en-US" altLang="ja-JP" sz="2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2400">
                <a:latin typeface="Arial" charset="0"/>
                <a:ea typeface="ＭＳ Ｐゴシック" pitchFamily="34" charset="-128"/>
              </a:rPr>
              <a:t>The </a:t>
            </a:r>
            <a:r>
              <a:rPr kumimoji="0" lang="en-US" altLang="ko-KR" sz="2400">
                <a:latin typeface="Arial" charset="0"/>
                <a:ea typeface="ＭＳ Ｐゴシック" pitchFamily="34" charset="-128"/>
              </a:rPr>
              <a:t>Sins in Adam’s Family: </a:t>
            </a:r>
            <a:r>
              <a:rPr kumimoji="0" lang="en-US" altLang="ja-JP" sz="2400">
                <a:latin typeface="Arial" charset="0"/>
                <a:ea typeface="ＭＳ Ｐゴシック" pitchFamily="34" charset="-128"/>
              </a:rPr>
              <a:t>The </a:t>
            </a:r>
            <a:r>
              <a:rPr kumimoji="0" lang="en-US" altLang="ko-KR" sz="2400">
                <a:latin typeface="Arial" charset="0"/>
                <a:ea typeface="ＭＳ Ｐゴシック" pitchFamily="34" charset="-128"/>
              </a:rPr>
              <a:t>Origin of the Sins of Humanity</a:t>
            </a:r>
          </a:p>
        </p:txBody>
      </p:sp>
      <p:sp>
        <p:nvSpPr>
          <p:cNvPr id="366595" name="AutoShape 3"/>
          <p:cNvSpPr>
            <a:spLocks/>
          </p:cNvSpPr>
          <p:nvPr/>
        </p:nvSpPr>
        <p:spPr bwMode="auto">
          <a:xfrm>
            <a:off x="4000500" y="2722563"/>
            <a:ext cx="142875" cy="1928812"/>
          </a:xfrm>
          <a:prstGeom prst="rightBrace">
            <a:avLst>
              <a:gd name="adj1" fmla="val 61375"/>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66596" name="AutoShape 4"/>
          <p:cNvSpPr>
            <a:spLocks noChangeArrowheads="1"/>
          </p:cNvSpPr>
          <p:nvPr/>
        </p:nvSpPr>
        <p:spPr bwMode="auto">
          <a:xfrm>
            <a:off x="5118100" y="2195513"/>
            <a:ext cx="3311525" cy="2952750"/>
          </a:xfrm>
          <a:prstGeom prst="roundRect">
            <a:avLst>
              <a:gd name="adj" fmla="val 16667"/>
            </a:avLst>
          </a:prstGeom>
          <a:noFill/>
          <a:ln w="9360">
            <a:solidFill>
              <a:schemeClr val="tx1"/>
            </a:solidFill>
            <a:miter lim="800000"/>
            <a:headEnd/>
            <a:tailEnd/>
          </a:ln>
        </p:spPr>
        <p:txBody>
          <a:bodyPr wrap="none" lIns="90000" tIns="46800" rIns="90000" bIns="46800" anchor="ctr"/>
          <a:lstStyle/>
          <a:p>
            <a:pPr marL="457200" indent="-457200" defTabSz="449263">
              <a:lnSpc>
                <a:spcPct val="125000"/>
              </a:lnSpc>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kumimoji="0" lang="en-US" altLang="ja-JP">
              <a:latin typeface="Arial" charset="0"/>
              <a:ea typeface="ＭＳ Ｐゴシック" pitchFamily="34" charset="-128"/>
            </a:endParaRPr>
          </a:p>
          <a:p>
            <a:pPr marL="457200" indent="-457200" defTabSz="449263">
              <a:lnSpc>
                <a:spcPct val="125000"/>
              </a:lnSpc>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ja-JP">
                <a:latin typeface="Arial" charset="0"/>
                <a:ea typeface="ＭＳ Ｐゴシック" pitchFamily="34" charset="-128"/>
              </a:rPr>
              <a:t>① Do not have any other</a:t>
            </a:r>
          </a:p>
          <a:p>
            <a:pPr marL="457200" indent="-457200" defTabSz="449263">
              <a:lnSpc>
                <a:spcPct val="125000"/>
              </a:lnSpc>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ja-JP">
                <a:latin typeface="Arial" charset="0"/>
                <a:ea typeface="ＭＳ Ｐゴシック" pitchFamily="34" charset="-128"/>
              </a:rPr>
              <a:t>    </a:t>
            </a:r>
            <a:r>
              <a:rPr kumimoji="0" lang="en-US" altLang="ko-KR">
                <a:latin typeface="Arial" charset="0"/>
                <a:ea typeface="ＭＳ Ｐゴシック" pitchFamily="34" charset="-128"/>
              </a:rPr>
              <a:t>g</a:t>
            </a:r>
            <a:r>
              <a:rPr kumimoji="0" lang="en-US" altLang="ja-JP">
                <a:latin typeface="Arial" charset="0"/>
                <a:ea typeface="ＭＳ Ｐゴシック" pitchFamily="34" charset="-128"/>
              </a:rPr>
              <a:t>ods other than God</a:t>
            </a:r>
          </a:p>
          <a:p>
            <a:pPr marL="457200" indent="-457200" defTabSz="449263">
              <a:lnSpc>
                <a:spcPct val="125000"/>
              </a:lnSpc>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a:latin typeface="Arial" charset="0"/>
                <a:ea typeface="ＭＳ Ｐゴシック" pitchFamily="34" charset="-128"/>
              </a:rPr>
              <a:t>② Adultery Χ</a:t>
            </a:r>
          </a:p>
          <a:p>
            <a:pPr marL="457200" indent="-457200" defTabSz="449263">
              <a:lnSpc>
                <a:spcPct val="125000"/>
              </a:lnSpc>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a:latin typeface="Arial" charset="0"/>
                <a:ea typeface="ＭＳ Ｐゴシック" pitchFamily="34" charset="-128"/>
              </a:rPr>
              <a:t>③ Murder Χ</a:t>
            </a:r>
          </a:p>
          <a:p>
            <a:pPr marL="457200" indent="-457200" defTabSz="449263">
              <a:lnSpc>
                <a:spcPct val="125000"/>
              </a:lnSpc>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a:latin typeface="Arial" charset="0"/>
                <a:ea typeface="ＭＳ Ｐゴシック" pitchFamily="34" charset="-128"/>
              </a:rPr>
              <a:t>④ Theft X (Greed Χ)</a:t>
            </a:r>
            <a:r>
              <a:rPr kumimoji="0" lang="ar-SA" altLang="ko-KR">
                <a:latin typeface="Arial" charset="0"/>
                <a:ea typeface="ＭＳ Ｐゴシック" pitchFamily="34" charset="-128"/>
              </a:rPr>
              <a:t>‏</a:t>
            </a:r>
            <a:endParaRPr kumimoji="0" lang="en-US" altLang="ko-KR">
              <a:latin typeface="Arial" charset="0"/>
              <a:ea typeface="ＭＳ Ｐゴシック" pitchFamily="34" charset="-128"/>
            </a:endParaRPr>
          </a:p>
          <a:p>
            <a:pPr marL="457200" indent="-457200" defTabSz="449263">
              <a:lnSpc>
                <a:spcPct val="125000"/>
              </a:lnSpc>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a:latin typeface="Arial" charset="0"/>
                <a:ea typeface="ＭＳ Ｐゴシック" pitchFamily="34" charset="-128"/>
              </a:rPr>
              <a:t>⑤ Do not bear false</a:t>
            </a:r>
          </a:p>
          <a:p>
            <a:pPr marL="457200" indent="-457200" defTabSz="449263">
              <a:lnSpc>
                <a:spcPct val="125000"/>
              </a:lnSpc>
              <a:buClr>
                <a:srgbClr val="FFFFFF"/>
              </a:buClr>
              <a:buSzPct val="100000"/>
              <a:buFont typeface="ＭＳ Ｐゴシック" pitchFamily="34" charset="-128"/>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a:latin typeface="Arial" charset="0"/>
                <a:ea typeface="ＭＳ Ｐゴシック" pitchFamily="34" charset="-128"/>
              </a:rPr>
              <a:t>    witness (Lie)</a:t>
            </a:r>
            <a:r>
              <a:rPr kumimoji="0" lang="ar-SA" altLang="ko-KR">
                <a:latin typeface="Arial" charset="0"/>
                <a:ea typeface="ＭＳ Ｐゴシック" pitchFamily="34" charset="-128"/>
              </a:rPr>
              <a:t>‏</a:t>
            </a:r>
            <a:endParaRPr kumimoji="0" lang="en-US" altLang="ko-KR">
              <a:latin typeface="Arial" charset="0"/>
              <a:ea typeface="ＭＳ Ｐゴシック" pitchFamily="34" charset="-128"/>
            </a:endParaRPr>
          </a:p>
        </p:txBody>
      </p:sp>
      <p:sp>
        <p:nvSpPr>
          <p:cNvPr id="73734" name="AutoShape 5"/>
          <p:cNvSpPr>
            <a:spLocks noChangeArrowheads="1"/>
          </p:cNvSpPr>
          <p:nvPr/>
        </p:nvSpPr>
        <p:spPr bwMode="auto">
          <a:xfrm>
            <a:off x="4357688" y="3481388"/>
            <a:ext cx="533400" cy="381000"/>
          </a:xfrm>
          <a:prstGeom prst="rightArrow">
            <a:avLst>
              <a:gd name="adj1" fmla="val 50000"/>
              <a:gd name="adj2" fmla="val 35000"/>
            </a:avLst>
          </a:prstGeom>
          <a:solidFill>
            <a:schemeClr val="accent3">
              <a:lumMod val="75000"/>
            </a:schemeClr>
          </a:solidFill>
          <a:ln w="9398">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endParaRPr>
          </a:p>
        </p:txBody>
      </p:sp>
      <p:sp>
        <p:nvSpPr>
          <p:cNvPr id="366598" name="AutoShape 7"/>
          <p:cNvSpPr>
            <a:spLocks/>
          </p:cNvSpPr>
          <p:nvPr/>
        </p:nvSpPr>
        <p:spPr bwMode="auto">
          <a:xfrm>
            <a:off x="2071688" y="3508375"/>
            <a:ext cx="142875" cy="1143000"/>
          </a:xfrm>
          <a:prstGeom prst="leftBrace">
            <a:avLst>
              <a:gd name="adj1" fmla="val 112185"/>
              <a:gd name="adj2" fmla="val 50000"/>
            </a:avLst>
          </a:prstGeom>
          <a:noFill/>
          <a:ln w="1905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66599" name="AutoShape 8"/>
          <p:cNvSpPr>
            <a:spLocks noChangeArrowheads="1"/>
          </p:cNvSpPr>
          <p:nvPr/>
        </p:nvSpPr>
        <p:spPr bwMode="auto">
          <a:xfrm>
            <a:off x="5429250" y="2005013"/>
            <a:ext cx="2636838" cy="514350"/>
          </a:xfrm>
          <a:prstGeom prst="roundRect">
            <a:avLst>
              <a:gd name="adj" fmla="val 16667"/>
            </a:avLst>
          </a:prstGeom>
          <a:solidFill>
            <a:srgbClr val="F2EC34"/>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Sins of Humanity (Center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of the Ten Commandments</a:t>
            </a:r>
            <a:r>
              <a:rPr kumimoji="0" lang="en-US" sz="1600">
                <a:latin typeface="Arial" charset="0"/>
                <a:ea typeface="ＭＳ Ｐゴシック" pitchFamily="34" charset="-128"/>
              </a:rPr>
              <a:t>）</a:t>
            </a:r>
          </a:p>
        </p:txBody>
      </p:sp>
      <p:sp>
        <p:nvSpPr>
          <p:cNvPr id="366600" name="Rectangle 9"/>
          <p:cNvSpPr>
            <a:spLocks noChangeArrowheads="1"/>
          </p:cNvSpPr>
          <p:nvPr/>
        </p:nvSpPr>
        <p:spPr bwMode="auto">
          <a:xfrm>
            <a:off x="596900" y="3848100"/>
            <a:ext cx="1616075" cy="36671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③ Archangel</a:t>
            </a:r>
            <a:r>
              <a:rPr kumimoji="0" lang="en-US">
                <a:latin typeface="Arial" charset="0"/>
                <a:ea typeface="ＭＳ Ｐゴシック" pitchFamily="34" charset="-128"/>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357188" y="285750"/>
            <a:ext cx="8429625" cy="852488"/>
          </a:xfrm>
          <a:prstGeom prst="rect">
            <a:avLst/>
          </a:prstGeom>
          <a:noFill/>
          <a:ln w="9525">
            <a:noFill/>
            <a:miter lim="800000"/>
            <a:headEnd/>
            <a:tailEnd/>
          </a:ln>
        </p:spPr>
        <p:txBody>
          <a:bodyPr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3000">
                <a:latin typeface="Arial" charset="0"/>
                <a:ea typeface="ＭＳ Ｐゴシック" pitchFamily="34" charset="-128"/>
              </a:rPr>
              <a:t>3. </a:t>
            </a:r>
            <a:r>
              <a:rPr kumimoji="0" lang="en-US" altLang="ko-KR" sz="3000">
                <a:latin typeface="Arial" charset="0"/>
              </a:rPr>
              <a:t>Overview of the Structure of the Unification Principle and its Core Content</a:t>
            </a:r>
            <a:endParaRPr kumimoji="0" lang="en-US" altLang="ko-KR" sz="3000">
              <a:latin typeface="Arial" charset="0"/>
              <a:ea typeface="ＭＳ Ｐゴシック" pitchFamily="34" charset="-128"/>
            </a:endParaRPr>
          </a:p>
        </p:txBody>
      </p:sp>
      <p:sp>
        <p:nvSpPr>
          <p:cNvPr id="27650" name="Text Box 2"/>
          <p:cNvSpPr txBox="1">
            <a:spLocks noChangeArrowheads="1"/>
          </p:cNvSpPr>
          <p:nvPr/>
        </p:nvSpPr>
        <p:spPr bwMode="auto">
          <a:xfrm>
            <a:off x="381000" y="1530350"/>
            <a:ext cx="8151813" cy="401638"/>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１</a:t>
            </a:r>
            <a:r>
              <a:rPr kumimoji="0" lang="en-US" altLang="ko-KR" sz="2000">
                <a:latin typeface="Arial" charset="0"/>
                <a:ea typeface="ＭＳ Ｐゴシック" pitchFamily="34" charset="-128"/>
              </a:rPr>
              <a:t>)</a:t>
            </a:r>
            <a:r>
              <a:rPr kumimoji="0" lang="en-US" sz="2000">
                <a:latin typeface="Arial" charset="0"/>
                <a:ea typeface="ＭＳ Ｐゴシック" pitchFamily="34" charset="-128"/>
              </a:rPr>
              <a:t> </a:t>
            </a:r>
            <a:r>
              <a:rPr kumimoji="0" lang="en-US" altLang="ko-KR" sz="2000">
                <a:latin typeface="Arial" charset="0"/>
              </a:rPr>
              <a:t>The Structure of the Unification Principle</a:t>
            </a:r>
            <a:endParaRPr kumimoji="0" lang="en-US" altLang="ko-KR" sz="2000">
              <a:latin typeface="Arial" charset="0"/>
              <a:ea typeface="ＭＳ Ｐゴシック" pitchFamily="34" charset="-128"/>
            </a:endParaRPr>
          </a:p>
        </p:txBody>
      </p:sp>
      <p:sp>
        <p:nvSpPr>
          <p:cNvPr id="27651" name="Text Box 3"/>
          <p:cNvSpPr txBox="1">
            <a:spLocks noChangeArrowheads="1"/>
          </p:cNvSpPr>
          <p:nvPr/>
        </p:nvSpPr>
        <p:spPr bwMode="auto">
          <a:xfrm>
            <a:off x="381000" y="3114675"/>
            <a:ext cx="2895600" cy="401638"/>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２</a:t>
            </a:r>
            <a:r>
              <a:rPr kumimoji="0" lang="en-US" altLang="ko-KR" sz="2000">
                <a:latin typeface="Arial" charset="0"/>
                <a:ea typeface="ＭＳ Ｐゴシック" pitchFamily="34" charset="-128"/>
              </a:rPr>
              <a:t>)</a:t>
            </a:r>
            <a:r>
              <a:rPr kumimoji="0" lang="en-US" sz="2000">
                <a:latin typeface="Arial" charset="0"/>
                <a:ea typeface="ＭＳ Ｐゴシック" pitchFamily="34" charset="-128"/>
              </a:rPr>
              <a:t> </a:t>
            </a:r>
            <a:r>
              <a:rPr kumimoji="0" lang="en-US" altLang="ko-KR" sz="2000">
                <a:latin typeface="Arial" charset="0"/>
              </a:rPr>
              <a:t>Core Content</a:t>
            </a:r>
            <a:endParaRPr kumimoji="0" lang="en-US" altLang="ko-KR" sz="2000">
              <a:latin typeface="Arial" charset="0"/>
              <a:ea typeface="ＭＳ Ｐゴシック" pitchFamily="34" charset="-128"/>
            </a:endParaRPr>
          </a:p>
        </p:txBody>
      </p:sp>
      <p:sp>
        <p:nvSpPr>
          <p:cNvPr id="27652" name="Text Box 4"/>
          <p:cNvSpPr txBox="1">
            <a:spLocks noChangeArrowheads="1"/>
          </p:cNvSpPr>
          <p:nvPr/>
        </p:nvSpPr>
        <p:spPr bwMode="auto">
          <a:xfrm>
            <a:off x="857250" y="2036763"/>
            <a:ext cx="2986088" cy="608012"/>
          </a:xfrm>
          <a:prstGeom prst="rect">
            <a:avLst/>
          </a:prstGeom>
          <a:noFill/>
          <a:ln w="9525">
            <a:noFill/>
            <a:miter lim="800000"/>
            <a:headEnd/>
            <a:tailEnd/>
          </a:ln>
        </p:spPr>
        <p:txBody>
          <a:bodyPr wrap="none" lIns="90000" tIns="46800" rIns="90000" bIns="46800">
            <a:spAutoFit/>
          </a:bodyPr>
          <a:lstStyle/>
          <a:p>
            <a:pP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Part 1</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a:t>
            </a:r>
            <a:r>
              <a:rPr kumimoji="0" lang="en-US" sz="1400">
                <a:latin typeface="Arial" charset="0"/>
                <a:ea typeface="ＭＳ Ｐゴシック" pitchFamily="34" charset="-128"/>
              </a:rPr>
              <a:t>　</a:t>
            </a:r>
            <a:r>
              <a:rPr kumimoji="0" lang="en-US" altLang="ko-KR" sz="1400">
                <a:latin typeface="Arial" charset="0"/>
              </a:rPr>
              <a:t>Introduction</a:t>
            </a:r>
            <a:r>
              <a:rPr kumimoji="0" lang="en-US" altLang="ko-KR" sz="1400">
                <a:latin typeface="Arial" charset="0"/>
                <a:ea typeface="ＭＳ Ｐゴシック" pitchFamily="34" charset="-128"/>
              </a:rPr>
              <a:t> &amp; 7 </a:t>
            </a:r>
            <a:r>
              <a:rPr kumimoji="0" lang="en-US" altLang="ko-KR" sz="1400">
                <a:latin typeface="Arial" charset="0"/>
              </a:rPr>
              <a:t>chapters</a:t>
            </a:r>
          </a:p>
          <a:p>
            <a:pP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Part 2</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a:t>
            </a:r>
            <a:r>
              <a:rPr kumimoji="0" lang="en-US" sz="1400">
                <a:latin typeface="Arial" charset="0"/>
                <a:ea typeface="ＭＳ Ｐゴシック" pitchFamily="34" charset="-128"/>
              </a:rPr>
              <a:t>　</a:t>
            </a:r>
            <a:r>
              <a:rPr kumimoji="0" lang="en-US" altLang="ko-KR" sz="1400">
                <a:latin typeface="Arial" charset="0"/>
              </a:rPr>
              <a:t>Intro</a:t>
            </a:r>
            <a:r>
              <a:rPr kumimoji="0" lang="en-US" altLang="ko-KR" sz="1400">
                <a:latin typeface="Arial" charset="0"/>
                <a:ea typeface="ＭＳ Ｐゴシック" pitchFamily="34" charset="-128"/>
              </a:rPr>
              <a:t>duction &amp; 6 </a:t>
            </a:r>
            <a:r>
              <a:rPr kumimoji="0" lang="en-US" altLang="ko-KR" sz="1400">
                <a:latin typeface="Arial" charset="0"/>
              </a:rPr>
              <a:t>chapters</a:t>
            </a:r>
            <a:endParaRPr kumimoji="0" lang="en-US" altLang="ko-KR" sz="1400">
              <a:latin typeface="Arial" charset="0"/>
              <a:ea typeface="ＭＳ Ｐゴシック" pitchFamily="34" charset="-128"/>
            </a:endParaRPr>
          </a:p>
        </p:txBody>
      </p:sp>
      <p:sp>
        <p:nvSpPr>
          <p:cNvPr id="27653" name="AutoShape 5"/>
          <p:cNvSpPr>
            <a:spLocks/>
          </p:cNvSpPr>
          <p:nvPr/>
        </p:nvSpPr>
        <p:spPr bwMode="auto">
          <a:xfrm>
            <a:off x="3805238" y="2176463"/>
            <a:ext cx="76200" cy="304800"/>
          </a:xfrm>
          <a:prstGeom prst="rightBrace">
            <a:avLst>
              <a:gd name="adj1" fmla="val 33333"/>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400">
              <a:latin typeface="Arial" charset="0"/>
              <a:ea typeface="ＭＳ Ｐゴシック" pitchFamily="34" charset="-128"/>
            </a:endParaRPr>
          </a:p>
        </p:txBody>
      </p:sp>
      <p:sp>
        <p:nvSpPr>
          <p:cNvPr id="27654" name="Oval 6"/>
          <p:cNvSpPr>
            <a:spLocks noChangeArrowheads="1"/>
          </p:cNvSpPr>
          <p:nvPr/>
        </p:nvSpPr>
        <p:spPr bwMode="auto">
          <a:xfrm>
            <a:off x="642938" y="3724275"/>
            <a:ext cx="1357312" cy="509588"/>
          </a:xfrm>
          <a:prstGeom prst="ellipse">
            <a:avLst/>
          </a:prstGeom>
          <a:solidFill>
            <a:srgbClr val="3C6DB6"/>
          </a:solidFill>
          <a:ln w="1905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rPr>
              <a:t>Principle of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rPr>
              <a:t>Creation</a:t>
            </a:r>
            <a:endParaRPr kumimoji="0" lang="en-US" altLang="ko-KR" sz="1400">
              <a:solidFill>
                <a:schemeClr val="bg1"/>
              </a:solidFill>
              <a:latin typeface="Arial" charset="0"/>
              <a:ea typeface="ＭＳ Ｐゴシック" pitchFamily="34" charset="-128"/>
            </a:endParaRPr>
          </a:p>
        </p:txBody>
      </p:sp>
      <p:sp>
        <p:nvSpPr>
          <p:cNvPr id="27655" name="Oval 7"/>
          <p:cNvSpPr>
            <a:spLocks noChangeArrowheads="1"/>
          </p:cNvSpPr>
          <p:nvPr/>
        </p:nvSpPr>
        <p:spPr bwMode="auto">
          <a:xfrm>
            <a:off x="684213" y="4643438"/>
            <a:ext cx="1244600" cy="590550"/>
          </a:xfrm>
          <a:prstGeom prst="ellipse">
            <a:avLst/>
          </a:prstGeom>
          <a:solidFill>
            <a:srgbClr val="3C6DB6"/>
          </a:solidFill>
          <a:ln w="1905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rPr>
              <a:t>The Human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rPr>
              <a:t>Fall</a:t>
            </a:r>
            <a:endParaRPr kumimoji="0" lang="en-US" altLang="ko-KR" sz="1400">
              <a:solidFill>
                <a:schemeClr val="bg1"/>
              </a:solidFill>
              <a:latin typeface="Arial" charset="0"/>
              <a:ea typeface="ＭＳ Ｐゴシック" pitchFamily="34" charset="-128"/>
            </a:endParaRPr>
          </a:p>
        </p:txBody>
      </p:sp>
      <p:sp>
        <p:nvSpPr>
          <p:cNvPr id="27656" name="Oval 8"/>
          <p:cNvSpPr>
            <a:spLocks noChangeArrowheads="1"/>
          </p:cNvSpPr>
          <p:nvPr/>
        </p:nvSpPr>
        <p:spPr bwMode="auto">
          <a:xfrm>
            <a:off x="2500313" y="4233863"/>
            <a:ext cx="1066800" cy="498475"/>
          </a:xfrm>
          <a:prstGeom prst="ellipse">
            <a:avLst/>
          </a:prstGeom>
          <a:solidFill>
            <a:schemeClr val="bg1"/>
          </a:solidFill>
          <a:ln w="1905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rgbClr val="3C6DB6"/>
                </a:solidFill>
                <a:latin typeface="Arial" charset="0"/>
              </a:rPr>
              <a:t>Restoration</a:t>
            </a:r>
            <a:endParaRPr kumimoji="0" lang="en-US" altLang="ko-KR" sz="1400">
              <a:solidFill>
                <a:srgbClr val="0070C0"/>
              </a:solidFill>
              <a:latin typeface="Arial" charset="0"/>
              <a:ea typeface="ＭＳ Ｐゴシック" pitchFamily="34" charset="-128"/>
            </a:endParaRPr>
          </a:p>
        </p:txBody>
      </p:sp>
      <p:sp>
        <p:nvSpPr>
          <p:cNvPr id="27657" name="Oval 9"/>
          <p:cNvSpPr>
            <a:spLocks noChangeArrowheads="1"/>
          </p:cNvSpPr>
          <p:nvPr/>
        </p:nvSpPr>
        <p:spPr bwMode="auto">
          <a:xfrm>
            <a:off x="1785938" y="5091113"/>
            <a:ext cx="955675" cy="571500"/>
          </a:xfrm>
          <a:prstGeom prst="ellipse">
            <a:avLst/>
          </a:prstGeom>
          <a:solidFill>
            <a:srgbClr val="3C6DB6"/>
          </a:solidFill>
          <a:ln w="1905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rPr>
              <a:t>Principle of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rPr>
              <a:t>Restoration</a:t>
            </a:r>
            <a:endParaRPr kumimoji="0" lang="en-US" altLang="ko-KR" sz="1200">
              <a:solidFill>
                <a:schemeClr val="bg1"/>
              </a:solidFill>
              <a:latin typeface="Arial" charset="0"/>
              <a:ea typeface="ＭＳ Ｐゴシック" pitchFamily="34" charset="-128"/>
            </a:endParaRPr>
          </a:p>
        </p:txBody>
      </p:sp>
      <p:sp>
        <p:nvSpPr>
          <p:cNvPr id="27658" name="AutoShape 10"/>
          <p:cNvSpPr>
            <a:spLocks noChangeArrowheads="1"/>
          </p:cNvSpPr>
          <p:nvPr/>
        </p:nvSpPr>
        <p:spPr bwMode="auto">
          <a:xfrm>
            <a:off x="3714750" y="4019550"/>
            <a:ext cx="1285875" cy="714375"/>
          </a:xfrm>
          <a:prstGeom prst="bracketPair">
            <a:avLst>
              <a:gd name="adj" fmla="val 1713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27659" name="Text Box 11"/>
          <p:cNvSpPr txBox="1">
            <a:spLocks noChangeArrowheads="1"/>
          </p:cNvSpPr>
          <p:nvPr/>
        </p:nvSpPr>
        <p:spPr bwMode="auto">
          <a:xfrm>
            <a:off x="3768725" y="3944938"/>
            <a:ext cx="1303338" cy="8223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Eschatology</a:t>
            </a:r>
            <a:endParaRPr kumimoji="0" lang="en-US" altLang="ko-KR" sz="12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The Messiah</a:t>
            </a:r>
            <a:endParaRPr kumimoji="0" lang="en-US" altLang="ko-KR" sz="12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Resurrection</a:t>
            </a:r>
            <a:endParaRPr kumimoji="0" lang="en-US" altLang="ko-KR" sz="12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Predestination</a:t>
            </a:r>
            <a:endParaRPr kumimoji="0" lang="en-US" altLang="ko-KR" sz="1200">
              <a:latin typeface="Arial" charset="0"/>
              <a:ea typeface="ＭＳ Ｐゴシック" pitchFamily="34" charset="-128"/>
            </a:endParaRPr>
          </a:p>
        </p:txBody>
      </p:sp>
      <p:sp>
        <p:nvSpPr>
          <p:cNvPr id="27660" name="Text Box 12"/>
          <p:cNvSpPr txBox="1">
            <a:spLocks noChangeArrowheads="1"/>
          </p:cNvSpPr>
          <p:nvPr/>
        </p:nvSpPr>
        <p:spPr bwMode="auto">
          <a:xfrm>
            <a:off x="2928938" y="4967288"/>
            <a:ext cx="2301875" cy="8223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Introduction</a:t>
            </a:r>
            <a:endParaRPr kumimoji="0" lang="en-US" altLang="ko-KR" sz="12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Providence of Restoration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Preparation for the Second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Advent of the Messiah</a:t>
            </a:r>
            <a:endParaRPr kumimoji="0" lang="en-US" altLang="ko-KR" sz="1200">
              <a:latin typeface="Arial" charset="0"/>
              <a:ea typeface="ＭＳ Ｐゴシック" pitchFamily="34" charset="-128"/>
            </a:endParaRPr>
          </a:p>
        </p:txBody>
      </p:sp>
      <p:sp>
        <p:nvSpPr>
          <p:cNvPr id="27661" name="Text Box 13"/>
          <p:cNvSpPr txBox="1">
            <a:spLocks noChangeArrowheads="1"/>
          </p:cNvSpPr>
          <p:nvPr/>
        </p:nvSpPr>
        <p:spPr bwMode="auto">
          <a:xfrm>
            <a:off x="5357813" y="3967163"/>
            <a:ext cx="1077912" cy="3095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rgbClr val="3C6DB6"/>
                </a:solidFill>
                <a:latin typeface="Arial" charset="0"/>
              </a:rPr>
              <a:t>Christology</a:t>
            </a:r>
            <a:endParaRPr kumimoji="0" lang="en-US" altLang="ko-KR" sz="1400">
              <a:solidFill>
                <a:srgbClr val="3C6DB6"/>
              </a:solidFill>
              <a:latin typeface="Arial" charset="0"/>
              <a:ea typeface="ＭＳ Ｐゴシック" pitchFamily="34" charset="-128"/>
            </a:endParaRPr>
          </a:p>
        </p:txBody>
      </p:sp>
      <p:sp>
        <p:nvSpPr>
          <p:cNvPr id="27662" name="Text Box 14"/>
          <p:cNvSpPr txBox="1">
            <a:spLocks noChangeArrowheads="1"/>
          </p:cNvSpPr>
          <p:nvPr/>
        </p:nvSpPr>
        <p:spPr bwMode="auto">
          <a:xfrm>
            <a:off x="5286375" y="4922838"/>
            <a:ext cx="2198688" cy="30956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 </a:t>
            </a:r>
            <a:r>
              <a:rPr kumimoji="0" lang="en-US" altLang="ko-KR" sz="1400">
                <a:solidFill>
                  <a:srgbClr val="3C6DB6"/>
                </a:solidFill>
                <a:latin typeface="Arial" charset="0"/>
              </a:rPr>
              <a:t>The Second Advent</a:t>
            </a:r>
            <a:endParaRPr kumimoji="0" lang="en-US" altLang="ko-KR" sz="1400">
              <a:solidFill>
                <a:srgbClr val="3C6DB6"/>
              </a:solidFill>
              <a:latin typeface="Arial" charset="0"/>
              <a:ea typeface="ＭＳ Ｐゴシック" pitchFamily="34" charset="-128"/>
            </a:endParaRPr>
          </a:p>
        </p:txBody>
      </p:sp>
      <p:sp>
        <p:nvSpPr>
          <p:cNvPr id="27663" name="Text Box 15"/>
          <p:cNvSpPr txBox="1">
            <a:spLocks noChangeArrowheads="1"/>
          </p:cNvSpPr>
          <p:nvPr/>
        </p:nvSpPr>
        <p:spPr bwMode="auto">
          <a:xfrm>
            <a:off x="5357813" y="4210050"/>
            <a:ext cx="2828925" cy="463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Who is Jesus? What was his mission?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Rebirth and the Trinity</a:t>
            </a:r>
            <a:endParaRPr kumimoji="0" lang="en-US" altLang="ja-JP" sz="1200">
              <a:latin typeface="Arial" charset="0"/>
              <a:ea typeface="ＭＳ Ｐゴシック" pitchFamily="34" charset="-128"/>
            </a:endParaRPr>
          </a:p>
        </p:txBody>
      </p:sp>
      <p:sp>
        <p:nvSpPr>
          <p:cNvPr id="27664" name="Text Box 17"/>
          <p:cNvSpPr txBox="1">
            <a:spLocks noChangeArrowheads="1"/>
          </p:cNvSpPr>
          <p:nvPr/>
        </p:nvSpPr>
        <p:spPr bwMode="auto">
          <a:xfrm>
            <a:off x="5278438" y="5165725"/>
            <a:ext cx="3571875" cy="649288"/>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 </a:t>
            </a:r>
            <a:r>
              <a:rPr kumimoji="0" lang="en-US" altLang="ko-KR" sz="1200">
                <a:latin typeface="Arial" charset="0"/>
              </a:rPr>
              <a:t>Messiah</a:t>
            </a:r>
            <a:r>
              <a:rPr kumimoji="0" lang="en-US" altLang="ko-KR" sz="1200">
                <a:latin typeface="Arial" charset="0"/>
                <a:ea typeface="ＭＳ Ｐゴシック" pitchFamily="34" charset="-128"/>
              </a:rPr>
              <a:t>  </a:t>
            </a:r>
            <a:r>
              <a:rPr kumimoji="0" lang="en-US" sz="1200">
                <a:latin typeface="Arial" charset="0"/>
                <a:ea typeface="ＭＳ Ｐゴシック" pitchFamily="34" charset="-128"/>
              </a:rPr>
              <a:t>＝  </a:t>
            </a:r>
            <a:r>
              <a:rPr kumimoji="0" lang="en-US" altLang="ko-KR" sz="1200">
                <a:latin typeface="Arial" charset="0"/>
              </a:rPr>
              <a:t>Lord of Second Advent</a:t>
            </a:r>
            <a:r>
              <a:rPr kumimoji="0" lang="en-US" altLang="ko-KR" sz="1200">
                <a:latin typeface="Arial" charset="0"/>
                <a:ea typeface="ＭＳ Ｐゴシック" pitchFamily="34" charset="-128"/>
              </a:rPr>
              <a:t> </a:t>
            </a:r>
            <a:r>
              <a:rPr kumimoji="0" lang="en-US" sz="1200">
                <a:latin typeface="Arial" charset="0"/>
                <a:ea typeface="ＭＳ Ｐゴシック" pitchFamily="34" charset="-128"/>
              </a:rPr>
              <a:t>＝ </a:t>
            </a:r>
            <a:r>
              <a:rPr kumimoji="0" lang="en-US" altLang="ko-KR" sz="1200">
                <a:latin typeface="Arial" charset="0"/>
              </a:rPr>
              <a:t>Savior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 </a:t>
            </a:r>
            <a:r>
              <a:rPr kumimoji="0" lang="ko-KR" altLang="en-US" sz="1200">
                <a:latin typeface="Arial" charset="0"/>
              </a:rPr>
              <a:t>＝ </a:t>
            </a:r>
            <a:r>
              <a:rPr kumimoji="0" lang="en-US" altLang="ko-KR" sz="1200">
                <a:latin typeface="Arial" charset="0"/>
              </a:rPr>
              <a:t>True Parents</a:t>
            </a:r>
            <a:r>
              <a:rPr kumimoji="0" lang="ja-JP" altLang="en-US" sz="1200">
                <a:latin typeface="Arial" charset="0"/>
                <a:ea typeface="ＭＳ Ｐゴシック" pitchFamily="34" charset="-128"/>
              </a:rPr>
              <a:t>　</a:t>
            </a:r>
            <a:r>
              <a:rPr kumimoji="0" lang="en-US" altLang="ko-KR" sz="1200">
                <a:solidFill>
                  <a:srgbClr val="0070C0"/>
                </a:solidFill>
                <a:latin typeface="Arial" charset="0"/>
                <a:ea typeface="ＭＳ Ｐゴシック" pitchFamily="34" charset="-128"/>
              </a:rPr>
              <a:t>(</a:t>
            </a:r>
            <a:r>
              <a:rPr kumimoji="0" lang="en-US" altLang="ko-KR" sz="1200" u="sng">
                <a:solidFill>
                  <a:srgbClr val="0070C0"/>
                </a:solidFill>
                <a:latin typeface="Arial" charset="0"/>
                <a:ea typeface="ＭＳ Ｐゴシック" pitchFamily="34" charset="-128"/>
              </a:rPr>
              <a:t>Blessing</a:t>
            </a:r>
            <a:r>
              <a:rPr kumimoji="0" lang="ja-JP" altLang="en-US" sz="1200" u="sng">
                <a:solidFill>
                  <a:srgbClr val="0070C0"/>
                </a:solidFill>
                <a:latin typeface="Arial" charset="0"/>
                <a:ea typeface="ＭＳ Ｐゴシック" pitchFamily="34" charset="-128"/>
              </a:rPr>
              <a:t>＝</a:t>
            </a:r>
            <a:r>
              <a:rPr kumimoji="0" lang="en-US" altLang="ko-KR" sz="1200" u="sng">
                <a:solidFill>
                  <a:srgbClr val="0070C0"/>
                </a:solidFill>
                <a:latin typeface="Arial" charset="0"/>
                <a:ea typeface="ＭＳ Ｐゴシック" pitchFamily="34" charset="-128"/>
              </a:rPr>
              <a:t>Rebirth)</a:t>
            </a:r>
            <a:r>
              <a:rPr kumimoji="0" lang="ko-KR" altLang="en-US" sz="1200" u="sng">
                <a:solidFill>
                  <a:srgbClr val="0070C0"/>
                </a:solidFill>
                <a:latin typeface="Arial" charset="0"/>
              </a:rPr>
              <a: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True Parents of Heaven, Earth and Humankind</a:t>
            </a:r>
            <a:endParaRPr kumimoji="0" lang="ja-JP" altLang="en-US" sz="1200">
              <a:latin typeface="Arial" charset="0"/>
            </a:endParaRPr>
          </a:p>
        </p:txBody>
      </p:sp>
      <p:sp>
        <p:nvSpPr>
          <p:cNvPr id="27665" name="Text Box 22"/>
          <p:cNvSpPr txBox="1">
            <a:spLocks noChangeArrowheads="1"/>
          </p:cNvSpPr>
          <p:nvPr/>
        </p:nvSpPr>
        <p:spPr bwMode="auto">
          <a:xfrm>
            <a:off x="3983038" y="2124075"/>
            <a:ext cx="3684587" cy="34131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13</a:t>
            </a:r>
            <a:r>
              <a:rPr kumimoji="0" lang="en-US" altLang="ko-KR" sz="1400">
                <a:latin typeface="Arial" charset="0"/>
              </a:rPr>
              <a:t> chapters,</a:t>
            </a:r>
            <a:r>
              <a:rPr kumimoji="0" lang="en-US" altLang="ko-KR" sz="1400">
                <a:latin typeface="Arial" charset="0"/>
                <a:ea typeface="ＭＳ Ｐゴシック" pitchFamily="34" charset="-128"/>
              </a:rPr>
              <a:t> 568 pages </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Korean version</a:t>
            </a:r>
            <a:r>
              <a:rPr kumimoji="0" lang="en-US" sz="1600">
                <a:latin typeface="Arial" charset="0"/>
                <a:ea typeface="ＭＳ Ｐゴシック" pitchFamily="34" charset="-128"/>
              </a:rPr>
              <a:t>）</a:t>
            </a:r>
          </a:p>
        </p:txBody>
      </p:sp>
      <p:sp>
        <p:nvSpPr>
          <p:cNvPr id="27666" name="AutoShape 23"/>
          <p:cNvSpPr>
            <a:spLocks noChangeArrowheads="1"/>
          </p:cNvSpPr>
          <p:nvPr/>
        </p:nvSpPr>
        <p:spPr bwMode="auto">
          <a:xfrm>
            <a:off x="1066800" y="4264025"/>
            <a:ext cx="74613" cy="379413"/>
          </a:xfrm>
          <a:prstGeom prst="curvedRightArrow">
            <a:avLst>
              <a:gd name="adj1" fmla="val 98877"/>
              <a:gd name="adj2" fmla="val 202461"/>
              <a:gd name="adj3" fmla="val 33333"/>
            </a:avLst>
          </a:prstGeom>
          <a:solidFill>
            <a:srgbClr val="FF0000"/>
          </a:solidFill>
          <a:ln w="9525">
            <a:solidFill>
              <a:schemeClr val="tx1"/>
            </a:solidFill>
            <a:round/>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27667" name="AutoShape 24"/>
          <p:cNvSpPr>
            <a:spLocks noChangeArrowheads="1"/>
          </p:cNvSpPr>
          <p:nvPr/>
        </p:nvSpPr>
        <p:spPr bwMode="auto">
          <a:xfrm rot="-10680000">
            <a:off x="1219200" y="4267200"/>
            <a:ext cx="76200" cy="381000"/>
          </a:xfrm>
          <a:prstGeom prst="curvedRightArrow">
            <a:avLst>
              <a:gd name="adj1" fmla="val 97222"/>
              <a:gd name="adj2" fmla="val 199074"/>
              <a:gd name="adj3" fmla="val 33333"/>
            </a:avLst>
          </a:prstGeom>
          <a:solidFill>
            <a:srgbClr val="FFFFFF"/>
          </a:solidFill>
          <a:ln w="9360">
            <a:solidFill>
              <a:schemeClr val="tx1"/>
            </a:solidFill>
            <a:miter lim="800000"/>
            <a:headEnd/>
            <a:tailEnd/>
          </a:ln>
        </p:spPr>
        <p:txBody>
          <a:bodyPr rot="10800000"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27668" name="Text Box 25"/>
          <p:cNvSpPr txBox="1">
            <a:spLocks noChangeArrowheads="1"/>
          </p:cNvSpPr>
          <p:nvPr/>
        </p:nvSpPr>
        <p:spPr bwMode="auto">
          <a:xfrm>
            <a:off x="1331913" y="4300538"/>
            <a:ext cx="1217612" cy="336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rPr>
              <a:t>Salvation</a:t>
            </a:r>
            <a:r>
              <a:rPr kumimoji="0" lang="en-US" sz="1600">
                <a:latin typeface="Arial" charset="0"/>
                <a:ea typeface="ＭＳ Ｐゴシック" pitchFamily="34" charset="-128"/>
              </a:rPr>
              <a:t>＝</a:t>
            </a:r>
          </a:p>
        </p:txBody>
      </p:sp>
      <p:sp>
        <p:nvSpPr>
          <p:cNvPr id="27669" name="AutoShape 26"/>
          <p:cNvSpPr>
            <a:spLocks noChangeArrowheads="1"/>
          </p:cNvSpPr>
          <p:nvPr/>
        </p:nvSpPr>
        <p:spPr bwMode="auto">
          <a:xfrm>
            <a:off x="2857500" y="5019675"/>
            <a:ext cx="2143125" cy="785813"/>
          </a:xfrm>
          <a:prstGeom prst="bracketPair">
            <a:avLst>
              <a:gd name="adj" fmla="val 1713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27670" name="Text Box 37"/>
          <p:cNvSpPr txBox="1">
            <a:spLocks noChangeArrowheads="1"/>
          </p:cNvSpPr>
          <p:nvPr/>
        </p:nvSpPr>
        <p:spPr bwMode="auto">
          <a:xfrm>
            <a:off x="7123113" y="4943475"/>
            <a:ext cx="1727200"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a:t>
            </a:r>
            <a:r>
              <a:rPr kumimoji="0" lang="en-US" altLang="ko-KR" sz="1200">
                <a:latin typeface="Arial" charset="0"/>
              </a:rPr>
              <a:t>When,  How,  Where </a:t>
            </a:r>
            <a:endParaRPr kumimoji="0" lang="ja-JP" altLang="en-US" sz="1200">
              <a:latin typeface="Arial" charset="0"/>
              <a:ea typeface="ＭＳ Ｐゴシック" pitchFamily="34" charset="-128"/>
            </a:endParaRPr>
          </a:p>
        </p:txBody>
      </p:sp>
      <p:sp>
        <p:nvSpPr>
          <p:cNvPr id="27671" name="모서리가 둥근 직사각형 30"/>
          <p:cNvSpPr>
            <a:spLocks noChangeArrowheads="1"/>
          </p:cNvSpPr>
          <p:nvPr/>
        </p:nvSpPr>
        <p:spPr bwMode="auto">
          <a:xfrm>
            <a:off x="5286375" y="3967163"/>
            <a:ext cx="3500438" cy="785812"/>
          </a:xfrm>
          <a:prstGeom prst="roundRect">
            <a:avLst>
              <a:gd name="adj" fmla="val 16667"/>
            </a:avLst>
          </a:prstGeom>
          <a:noFill/>
          <a:ln w="9525" algn="ctr">
            <a:solidFill>
              <a:schemeClr val="tx1"/>
            </a:solidFill>
            <a:round/>
            <a:headEnd/>
            <a:tailEnd/>
          </a:ln>
        </p:spPr>
        <p:txBody>
          <a:bodyPr/>
          <a:lstStyle/>
          <a:p>
            <a:pPr defTabSz="449263">
              <a:buClr>
                <a:srgbClr val="FFFFFF"/>
              </a:buClr>
              <a:buSzPct val="100000"/>
              <a:buFont typeface="Times New Roman" pitchFamily="18" charset="0"/>
              <a:buNone/>
            </a:pPr>
            <a:endParaRPr kumimoji="0" lang="en-US" sz="2400">
              <a:solidFill>
                <a:schemeClr val="bg1"/>
              </a:solidFill>
              <a:latin typeface="Times New Roman" pitchFamily="18" charset="0"/>
              <a:ea typeface="ＭＳ Ｐゴシック" pitchFamily="34" charset="-128"/>
            </a:endParaRPr>
          </a:p>
        </p:txBody>
      </p:sp>
      <p:sp>
        <p:nvSpPr>
          <p:cNvPr id="27672" name="모서리가 둥근 직사각형 31"/>
          <p:cNvSpPr>
            <a:spLocks noChangeArrowheads="1"/>
          </p:cNvSpPr>
          <p:nvPr/>
        </p:nvSpPr>
        <p:spPr bwMode="auto">
          <a:xfrm>
            <a:off x="5286375" y="4960938"/>
            <a:ext cx="3500438" cy="915987"/>
          </a:xfrm>
          <a:prstGeom prst="roundRect">
            <a:avLst>
              <a:gd name="adj" fmla="val 16667"/>
            </a:avLst>
          </a:prstGeom>
          <a:noFill/>
          <a:ln w="9525" algn="ctr">
            <a:solidFill>
              <a:schemeClr val="tx1"/>
            </a:solidFill>
            <a:round/>
            <a:headEnd/>
            <a:tailEnd/>
          </a:ln>
        </p:spPr>
        <p:txBody>
          <a:bodyPr/>
          <a:lstStyle/>
          <a:p>
            <a:pPr defTabSz="449263">
              <a:buClr>
                <a:srgbClr val="FFFFFF"/>
              </a:buClr>
              <a:buSzPct val="100000"/>
              <a:buFont typeface="Times New Roman" pitchFamily="18" charset="0"/>
              <a:buNone/>
            </a:pPr>
            <a:endParaRPr kumimoji="0" lang="en-US" sz="2400" b="1">
              <a:solidFill>
                <a:schemeClr val="bg1"/>
              </a:solidFill>
              <a:latin typeface="Times New Roman" pitchFamily="18"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Text Box 1"/>
          <p:cNvSpPr txBox="1">
            <a:spLocks noChangeArrowheads="1"/>
          </p:cNvSpPr>
          <p:nvPr/>
        </p:nvSpPr>
        <p:spPr bwMode="auto">
          <a:xfrm>
            <a:off x="3143250" y="500063"/>
            <a:ext cx="2947988" cy="579437"/>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3200">
                <a:latin typeface="Arial" charset="0"/>
                <a:ea typeface="ＭＳ Ｐゴシック" pitchFamily="34" charset="-128"/>
              </a:rPr>
              <a:t>II. Lessons</a:t>
            </a:r>
          </a:p>
        </p:txBody>
      </p:sp>
      <p:sp>
        <p:nvSpPr>
          <p:cNvPr id="367618" name="Text Box 2"/>
          <p:cNvSpPr txBox="1">
            <a:spLocks noChangeArrowheads="1"/>
          </p:cNvSpPr>
          <p:nvPr/>
        </p:nvSpPr>
        <p:spPr bwMode="auto">
          <a:xfrm>
            <a:off x="611188" y="1643063"/>
            <a:ext cx="5102225" cy="4572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１．</a:t>
            </a:r>
            <a:r>
              <a:rPr kumimoji="0" lang="en-US" altLang="ko-KR" sz="2400">
                <a:latin typeface="Arial" charset="0"/>
                <a:ea typeface="ＭＳ Ｐゴシック" pitchFamily="34" charset="-128"/>
              </a:rPr>
              <a:t>Lesson In Regard to the Principle</a:t>
            </a:r>
          </a:p>
        </p:txBody>
      </p:sp>
      <p:sp>
        <p:nvSpPr>
          <p:cNvPr id="367619" name="AutoShape 3"/>
          <p:cNvSpPr>
            <a:spLocks noChangeArrowheads="1"/>
          </p:cNvSpPr>
          <p:nvPr/>
        </p:nvSpPr>
        <p:spPr bwMode="auto">
          <a:xfrm>
            <a:off x="3905250" y="4511675"/>
            <a:ext cx="1524000" cy="862013"/>
          </a:xfrm>
          <a:prstGeom prst="roundRect">
            <a:avLst>
              <a:gd name="adj" fmla="val 16667"/>
            </a:avLst>
          </a:prstGeom>
          <a:solidFill>
            <a:srgbClr val="63CA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God’s</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Responsibility</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95</a:t>
            </a:r>
            <a:r>
              <a:rPr kumimoji="0" lang="en-US">
                <a:latin typeface="Arial" charset="0"/>
                <a:ea typeface="ＭＳ Ｐゴシック" pitchFamily="34" charset="-128"/>
              </a:rPr>
              <a:t>％</a:t>
            </a:r>
          </a:p>
        </p:txBody>
      </p:sp>
      <p:sp>
        <p:nvSpPr>
          <p:cNvPr id="367620" name="AutoShape 4"/>
          <p:cNvSpPr>
            <a:spLocks noChangeArrowheads="1"/>
          </p:cNvSpPr>
          <p:nvPr/>
        </p:nvSpPr>
        <p:spPr bwMode="auto">
          <a:xfrm>
            <a:off x="5919788" y="4511675"/>
            <a:ext cx="1524000" cy="862013"/>
          </a:xfrm>
          <a:prstGeom prst="roundRect">
            <a:avLst>
              <a:gd name="adj" fmla="val 16667"/>
            </a:avLst>
          </a:prstGeom>
          <a:solidFill>
            <a:srgbClr val="F2EC34"/>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Human</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Responsibility</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5</a:t>
            </a:r>
            <a:r>
              <a:rPr kumimoji="0" lang="en-US">
                <a:latin typeface="Arial" charset="0"/>
                <a:ea typeface="ＭＳ Ｐゴシック" pitchFamily="34" charset="-128"/>
              </a:rPr>
              <a:t>％</a:t>
            </a:r>
          </a:p>
        </p:txBody>
      </p:sp>
      <p:sp>
        <p:nvSpPr>
          <p:cNvPr id="367621" name="AutoShape 5"/>
          <p:cNvSpPr>
            <a:spLocks noChangeArrowheads="1"/>
          </p:cNvSpPr>
          <p:nvPr/>
        </p:nvSpPr>
        <p:spPr bwMode="auto">
          <a:xfrm>
            <a:off x="1557338" y="4506913"/>
            <a:ext cx="1600200" cy="862012"/>
          </a:xfrm>
          <a:prstGeom prst="roundRect">
            <a:avLst>
              <a:gd name="adj" fmla="val 16667"/>
            </a:avLst>
          </a:prstGeom>
          <a:solidFill>
            <a:srgbClr val="D19BC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God’s Will</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Fulfilled</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100</a:t>
            </a:r>
            <a:r>
              <a:rPr kumimoji="0" lang="en-US">
                <a:latin typeface="Arial" charset="0"/>
                <a:ea typeface="ＭＳ Ｐゴシック" pitchFamily="34" charset="-128"/>
              </a:rPr>
              <a:t>％</a:t>
            </a:r>
          </a:p>
        </p:txBody>
      </p:sp>
      <p:sp>
        <p:nvSpPr>
          <p:cNvPr id="367622" name="Text Box 8"/>
          <p:cNvSpPr txBox="1">
            <a:spLocks noChangeArrowheads="1"/>
          </p:cNvSpPr>
          <p:nvPr/>
        </p:nvSpPr>
        <p:spPr bwMode="auto">
          <a:xfrm>
            <a:off x="5354638" y="4595813"/>
            <a:ext cx="638175" cy="642937"/>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3600">
                <a:latin typeface="Arial" charset="0"/>
                <a:ea typeface="ＭＳ Ｐゴシック" pitchFamily="34" charset="-128"/>
              </a:rPr>
              <a:t>＋</a:t>
            </a:r>
          </a:p>
        </p:txBody>
      </p:sp>
      <p:sp>
        <p:nvSpPr>
          <p:cNvPr id="367623" name="Text Box 9"/>
          <p:cNvSpPr txBox="1">
            <a:spLocks noChangeArrowheads="1"/>
          </p:cNvSpPr>
          <p:nvPr/>
        </p:nvSpPr>
        <p:spPr bwMode="auto">
          <a:xfrm>
            <a:off x="3221038" y="4572000"/>
            <a:ext cx="638175" cy="64293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3600">
                <a:latin typeface="Arial" charset="0"/>
                <a:ea typeface="ＭＳ Ｐゴシック" pitchFamily="34" charset="-128"/>
              </a:rPr>
              <a:t>＝</a:t>
            </a:r>
          </a:p>
        </p:txBody>
      </p:sp>
      <p:sp>
        <p:nvSpPr>
          <p:cNvPr id="367624" name="Text Box 11"/>
          <p:cNvSpPr txBox="1">
            <a:spLocks noChangeArrowheads="1"/>
          </p:cNvSpPr>
          <p:nvPr/>
        </p:nvSpPr>
        <p:spPr bwMode="auto">
          <a:xfrm>
            <a:off x="827088" y="2159000"/>
            <a:ext cx="8083550" cy="1616075"/>
          </a:xfrm>
          <a:prstGeom prst="rect">
            <a:avLst/>
          </a:prstGeom>
          <a:noFill/>
          <a:ln w="9525">
            <a:noFill/>
            <a:miter lim="800000"/>
            <a:headEnd/>
            <a:tailEnd/>
          </a:ln>
        </p:spPr>
        <p:txBody>
          <a:bodyPr wrap="none" lIns="90000" tIns="46800" rIns="90000" bIns="46800">
            <a:spAutoFit/>
          </a:bodyPr>
          <a:lstStyle/>
          <a:p>
            <a:pP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（１） </a:t>
            </a:r>
            <a:r>
              <a:rPr kumimoji="0" lang="en-US" altLang="ko-KR">
                <a:latin typeface="Arial" charset="0"/>
                <a:ea typeface="ＭＳ Ｐゴシック" pitchFamily="34" charset="-128"/>
              </a:rPr>
              <a:t>God’s predestination and attitude towards</a:t>
            </a:r>
            <a:r>
              <a:rPr kumimoji="0" lang="en-US" altLang="ja-JP">
                <a:latin typeface="Arial" charset="0"/>
                <a:ea typeface="ＭＳ Ｐゴシック" pitchFamily="34" charset="-128"/>
              </a:rPr>
              <a:t> </a:t>
            </a:r>
            <a:r>
              <a:rPr kumimoji="0" lang="en-US" altLang="ko-KR">
                <a:latin typeface="Arial" charset="0"/>
                <a:ea typeface="ＭＳ Ｐゴシック" pitchFamily="34" charset="-128"/>
              </a:rPr>
              <a:t>the accomplishment of His Will:</a:t>
            </a:r>
          </a:p>
          <a:p>
            <a:pP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He does not intervene in the human portion of responsibility.</a:t>
            </a:r>
          </a:p>
          <a:p>
            <a:pP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a:latin typeface="Arial" charset="0"/>
              <a:ea typeface="ＭＳ Ｐゴシック" pitchFamily="34" charset="-128"/>
            </a:endParaRPr>
          </a:p>
          <a:p>
            <a:pP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（２） </a:t>
            </a:r>
            <a:r>
              <a:rPr kumimoji="0" lang="en-US" altLang="ko-KR">
                <a:latin typeface="Arial" charset="0"/>
                <a:ea typeface="ＭＳ Ｐゴシック" pitchFamily="34" charset="-128"/>
              </a:rPr>
              <a:t>God’s predestination in regard to the Will is absolute:</a:t>
            </a:r>
          </a:p>
          <a:p>
            <a:pP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He began a new chapter of His Providence by raising Seth</a:t>
            </a:r>
          </a:p>
          <a:p>
            <a:pP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in Abel’s place.</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Text Box 1"/>
          <p:cNvSpPr txBox="1">
            <a:spLocks noChangeArrowheads="1"/>
          </p:cNvSpPr>
          <p:nvPr/>
        </p:nvSpPr>
        <p:spPr bwMode="auto">
          <a:xfrm>
            <a:off x="500063" y="731838"/>
            <a:ext cx="8358187" cy="5062537"/>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u="sng">
                <a:solidFill>
                  <a:srgbClr val="FF6600"/>
                </a:solidFill>
                <a:latin typeface="Arial" charset="0"/>
                <a:ea typeface="ＭＳ Ｐゴシック" pitchFamily="34" charset="-128"/>
              </a:rPr>
              <a:t>（１） </a:t>
            </a:r>
            <a:r>
              <a:rPr kumimoji="0" lang="en-US" altLang="ko-KR" u="sng">
                <a:solidFill>
                  <a:srgbClr val="FF6600"/>
                </a:solidFill>
                <a:latin typeface="Arial" charset="0"/>
                <a:ea typeface="ＭＳ Ｐゴシック" pitchFamily="34" charset="-128"/>
              </a:rPr>
              <a:t>Abel</a:t>
            </a:r>
            <a:r>
              <a:rPr kumimoji="0" lang="en-US" altLang="ko-KR">
                <a:latin typeface="Arial" charset="0"/>
                <a:ea typeface="ＭＳ Ｐゴシック" pitchFamily="34" charset="-128"/>
              </a:rPr>
              <a:t> </a:t>
            </a:r>
            <a:r>
              <a:rPr kumimoji="0" lang="en-US">
                <a:latin typeface="Arial" charset="0"/>
                <a:ea typeface="ＭＳ Ｐゴシック" pitchFamily="34" charset="-128"/>
              </a:rPr>
              <a:t>：  </a:t>
            </a:r>
            <a:r>
              <a:rPr kumimoji="0" lang="en-US" altLang="ko-KR">
                <a:latin typeface="Arial" charset="0"/>
                <a:ea typeface="ＭＳ Ｐゴシック" pitchFamily="34" charset="-128"/>
              </a:rPr>
              <a:t>Do not be arrogant, Be obedient and modest,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Do not boast, Be self-sacrificing (blood, sweat, tears)</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22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200">
                <a:latin typeface="Arial" charset="0"/>
                <a:ea typeface="ＭＳ Ｐゴシック" pitchFamily="34" charset="-128"/>
              </a:rPr>
              <a:t>     		</a:t>
            </a:r>
            <a:r>
              <a:rPr kumimoji="0" lang="en-US" altLang="ko-KR">
                <a:latin typeface="Arial" charset="0"/>
                <a:ea typeface="ＭＳ Ｐゴシック" pitchFamily="34" charset="-128"/>
              </a:rPr>
              <a:t>Abel’s Responsibility: He should have loved Cain absolutely</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a:t>
            </a:r>
            <a:r>
              <a:rPr kumimoji="0" lang="en-US">
                <a:latin typeface="Arial" charset="0"/>
                <a:ea typeface="ＭＳ Ｐゴシック" pitchFamily="34" charset="-128"/>
              </a:rPr>
              <a:t>（</a:t>
            </a:r>
            <a:r>
              <a:rPr kumimoji="0" lang="en-US" altLang="ko-KR">
                <a:latin typeface="Arial" charset="0"/>
                <a:ea typeface="ＭＳ Ｐゴシック" pitchFamily="34" charset="-128"/>
              </a:rPr>
              <a:t>He should have passed on and practiced God’s love</a:t>
            </a:r>
            <a:r>
              <a:rPr kumimoji="0" lang="en-US" sz="2200">
                <a:latin typeface="Arial" charset="0"/>
                <a:ea typeface="ＭＳ Ｐゴシック" pitchFamily="34" charset="-128"/>
              </a:rPr>
              <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a:latin typeface="Arial" charset="0"/>
                <a:ea typeface="ＭＳ Ｐゴシック" pitchFamily="34" charset="-128"/>
              </a:rPr>
              <a:t>                    </a:t>
            </a:r>
            <a:r>
              <a:rPr kumimoji="0" lang="en-US" altLang="ko-KR">
                <a:latin typeface="Arial" charset="0"/>
                <a:ea typeface="ＭＳ Ｐゴシック" pitchFamily="34" charset="-128"/>
              </a:rPr>
              <a:t>He should have brought Cain to voluntary submission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22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u="sng">
                <a:solidFill>
                  <a:srgbClr val="FF6600"/>
                </a:solidFill>
                <a:latin typeface="Arial" charset="0"/>
                <a:ea typeface="ＭＳ Ｐゴシック" pitchFamily="34" charset="-128"/>
              </a:rPr>
              <a:t>(</a:t>
            </a:r>
            <a:r>
              <a:rPr kumimoji="0" lang="en-US" u="sng">
                <a:solidFill>
                  <a:srgbClr val="FF6600"/>
                </a:solidFill>
                <a:latin typeface="Arial" charset="0"/>
                <a:ea typeface="ＭＳ Ｐゴシック" pitchFamily="34" charset="-128"/>
              </a:rPr>
              <a:t>２</a:t>
            </a:r>
            <a:r>
              <a:rPr kumimoji="0" lang="en-US" altLang="ko-KR" u="sng">
                <a:solidFill>
                  <a:srgbClr val="FF6600"/>
                </a:solidFill>
                <a:latin typeface="Arial" charset="0"/>
                <a:ea typeface="ＭＳ Ｐゴシック" pitchFamily="34" charset="-128"/>
              </a:rPr>
              <a:t>)Cain</a:t>
            </a:r>
            <a:r>
              <a:rPr kumimoji="0" lang="en-US">
                <a:latin typeface="Arial" charset="0"/>
                <a:ea typeface="ＭＳ Ｐゴシック" pitchFamily="34" charset="-128"/>
              </a:rPr>
              <a:t>：  </a:t>
            </a:r>
            <a:r>
              <a:rPr kumimoji="0" lang="en-US" altLang="ko-KR">
                <a:latin typeface="Arial" charset="0"/>
                <a:ea typeface="ＭＳ Ｐゴシック" pitchFamily="34" charset="-128"/>
              </a:rPr>
              <a:t>Control your desire to murder someone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(Do not be discontented, Do not feel less loved)</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Killing Abel may provide momentary satisfaction of anger,</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But cannot go to the Kingdom of Heaven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(Murderers go to hell)</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200">
                <a:latin typeface="Arial" charset="0"/>
                <a:ea typeface="ＭＳ Ｐゴシック" pitchFamily="34" charset="-128"/>
              </a:rPr>
              <a: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Cain’s Responsibility: He should have submitted to Abel</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absolutely and voluntarily</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a:t>
            </a:r>
            <a:r>
              <a:rPr kumimoji="0" lang="en-US">
                <a:latin typeface="Arial" charset="0"/>
                <a:ea typeface="ＭＳ Ｐゴシック" pitchFamily="34" charset="-128"/>
              </a:rPr>
              <a:t>（</a:t>
            </a:r>
            <a:r>
              <a:rPr kumimoji="0" lang="en-US" altLang="ko-KR">
                <a:latin typeface="Arial" charset="0"/>
                <a:ea typeface="ＭＳ Ｐゴシック" pitchFamily="34" charset="-128"/>
              </a:rPr>
              <a:t>Cain receives blessings through Abel</a:t>
            </a:r>
            <a:r>
              <a:rPr kumimoji="0" lang="en-US">
                <a:latin typeface="Arial" charset="0"/>
                <a:ea typeface="ＭＳ Ｐゴシック" pitchFamily="34" charset="-128"/>
              </a:rPr>
              <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a:latin typeface="Arial" charset="0"/>
                <a:ea typeface="ＭＳ Ｐゴシック" pitchFamily="34" charset="-128"/>
              </a:rPr>
              <a:t>                     </a:t>
            </a:r>
            <a:r>
              <a:rPr kumimoji="0" lang="en-US" altLang="ko-KR">
                <a:latin typeface="Arial" charset="0"/>
                <a:ea typeface="ＭＳ Ｐゴシック" pitchFamily="34" charset="-128"/>
              </a:rPr>
              <a:t>He should have controlled himself with patience</a:t>
            </a:r>
          </a:p>
        </p:txBody>
      </p:sp>
      <p:sp>
        <p:nvSpPr>
          <p:cNvPr id="368642" name="Text Box 2"/>
          <p:cNvSpPr txBox="1">
            <a:spLocks noChangeArrowheads="1"/>
          </p:cNvSpPr>
          <p:nvPr/>
        </p:nvSpPr>
        <p:spPr bwMode="auto">
          <a:xfrm>
            <a:off x="469900" y="0"/>
            <a:ext cx="2822575" cy="463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２．</a:t>
            </a:r>
            <a:r>
              <a:rPr kumimoji="0" lang="en-US" altLang="ko-KR" sz="2400">
                <a:latin typeface="Arial" charset="0"/>
                <a:ea typeface="ＭＳ Ｐゴシック" pitchFamily="34" charset="-128"/>
              </a:rPr>
              <a:t>Lessons to Note</a:t>
            </a:r>
          </a:p>
        </p:txBody>
      </p:sp>
      <p:sp>
        <p:nvSpPr>
          <p:cNvPr id="368643" name="AutoShape 3"/>
          <p:cNvSpPr>
            <a:spLocks noChangeArrowheads="1"/>
          </p:cNvSpPr>
          <p:nvPr/>
        </p:nvSpPr>
        <p:spPr bwMode="auto">
          <a:xfrm>
            <a:off x="1357313" y="1628775"/>
            <a:ext cx="6572250" cy="1157288"/>
          </a:xfrm>
          <a:prstGeom prst="roundRect">
            <a:avLst>
              <a:gd name="adj" fmla="val 16667"/>
            </a:avLst>
          </a:prstGeom>
          <a:no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b="1">
              <a:latin typeface="Arial" charset="0"/>
              <a:ea typeface="ＭＳ Ｐゴシック" pitchFamily="34" charset="-128"/>
            </a:endParaRPr>
          </a:p>
        </p:txBody>
      </p:sp>
      <p:sp>
        <p:nvSpPr>
          <p:cNvPr id="368644" name="AutoShape 4"/>
          <p:cNvSpPr>
            <a:spLocks noChangeArrowheads="1"/>
          </p:cNvSpPr>
          <p:nvPr/>
        </p:nvSpPr>
        <p:spPr bwMode="auto">
          <a:xfrm>
            <a:off x="1357313" y="4643438"/>
            <a:ext cx="6572250" cy="1214437"/>
          </a:xfrm>
          <a:prstGeom prst="roundRect">
            <a:avLst>
              <a:gd name="adj" fmla="val 16667"/>
            </a:avLst>
          </a:prstGeom>
          <a:no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89" name="Text Box 1"/>
          <p:cNvSpPr txBox="1">
            <a:spLocks noChangeArrowheads="1"/>
          </p:cNvSpPr>
          <p:nvPr/>
        </p:nvSpPr>
        <p:spPr bwMode="auto">
          <a:xfrm>
            <a:off x="687388" y="428625"/>
            <a:ext cx="3508375" cy="463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３．</a:t>
            </a:r>
            <a:r>
              <a:rPr kumimoji="0" lang="en-US" altLang="ko-KR" sz="2400">
                <a:latin typeface="Arial" charset="0"/>
                <a:ea typeface="ＭＳ Ｐゴシック" pitchFamily="34" charset="-128"/>
              </a:rPr>
              <a:t>Law of Cain and Abel</a:t>
            </a:r>
          </a:p>
        </p:txBody>
      </p:sp>
      <p:sp>
        <p:nvSpPr>
          <p:cNvPr id="272387" name="Oval 2"/>
          <p:cNvSpPr>
            <a:spLocks noChangeArrowheads="1"/>
          </p:cNvSpPr>
          <p:nvPr/>
        </p:nvSpPr>
        <p:spPr bwMode="auto">
          <a:xfrm>
            <a:off x="1978025" y="1368425"/>
            <a:ext cx="546100" cy="547688"/>
          </a:xfrm>
          <a:prstGeom prst="ellipse">
            <a:avLst/>
          </a:prstGeom>
          <a:solidFill>
            <a:srgbClr val="FFFF00"/>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000" dirty="0">
                <a:latin typeface="+mj-lt"/>
                <a:ea typeface="ＭＳ Ｐゴシック" pitchFamily="34" charset="-128"/>
                <a:cs typeface="+mn-cs"/>
              </a:rPr>
              <a:t>God</a:t>
            </a:r>
          </a:p>
        </p:txBody>
      </p:sp>
      <p:sp>
        <p:nvSpPr>
          <p:cNvPr id="272388" name="Oval 3"/>
          <p:cNvSpPr>
            <a:spLocks noChangeArrowheads="1"/>
          </p:cNvSpPr>
          <p:nvPr/>
        </p:nvSpPr>
        <p:spPr bwMode="auto">
          <a:xfrm>
            <a:off x="1844675" y="2546350"/>
            <a:ext cx="781050" cy="547688"/>
          </a:xfrm>
          <a:prstGeom prst="ellipse">
            <a:avLst/>
          </a:prstGeom>
          <a:solidFill>
            <a:srgbClr val="78CFDC"/>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Abel</a:t>
            </a:r>
          </a:p>
        </p:txBody>
      </p:sp>
      <p:sp>
        <p:nvSpPr>
          <p:cNvPr id="272389" name="Oval 4"/>
          <p:cNvSpPr>
            <a:spLocks noChangeArrowheads="1"/>
          </p:cNvSpPr>
          <p:nvPr/>
        </p:nvSpPr>
        <p:spPr bwMode="auto">
          <a:xfrm>
            <a:off x="538163" y="2563813"/>
            <a:ext cx="546100" cy="547687"/>
          </a:xfrm>
          <a:prstGeom prst="ellipse">
            <a:avLst/>
          </a:prstGeom>
          <a:solidFill>
            <a:srgbClr val="FF9900"/>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Cain</a:t>
            </a:r>
          </a:p>
        </p:txBody>
      </p:sp>
      <p:sp>
        <p:nvSpPr>
          <p:cNvPr id="272390" name="AutoShape 5"/>
          <p:cNvSpPr>
            <a:spLocks noChangeArrowheads="1"/>
          </p:cNvSpPr>
          <p:nvPr/>
        </p:nvSpPr>
        <p:spPr bwMode="auto">
          <a:xfrm>
            <a:off x="2125663" y="1987550"/>
            <a:ext cx="71437" cy="504825"/>
          </a:xfrm>
          <a:prstGeom prst="upArrow">
            <a:avLst>
              <a:gd name="adj1" fmla="val 50000"/>
              <a:gd name="adj2" fmla="val 176665"/>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b="1">
              <a:latin typeface="Arial" charset="0"/>
              <a:ea typeface="ＭＳ Ｐゴシック" pitchFamily="34" charset="-128"/>
              <a:cs typeface="+mn-cs"/>
            </a:endParaRPr>
          </a:p>
        </p:txBody>
      </p:sp>
      <p:sp>
        <p:nvSpPr>
          <p:cNvPr id="272391" name="AutoShape 6"/>
          <p:cNvSpPr>
            <a:spLocks noChangeArrowheads="1"/>
          </p:cNvSpPr>
          <p:nvPr/>
        </p:nvSpPr>
        <p:spPr bwMode="auto">
          <a:xfrm>
            <a:off x="1112838" y="2752725"/>
            <a:ext cx="649287" cy="71438"/>
          </a:xfrm>
          <a:prstGeom prst="rightArrow">
            <a:avLst>
              <a:gd name="adj1" fmla="val 50000"/>
              <a:gd name="adj2" fmla="val 227221"/>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b="1">
              <a:latin typeface="Arial" charset="0"/>
              <a:ea typeface="ＭＳ Ｐゴシック" pitchFamily="34" charset="-128"/>
              <a:cs typeface="+mn-cs"/>
            </a:endParaRPr>
          </a:p>
        </p:txBody>
      </p:sp>
      <p:sp>
        <p:nvSpPr>
          <p:cNvPr id="272392" name="AutoShape 7"/>
          <p:cNvSpPr>
            <a:spLocks noChangeArrowheads="1"/>
          </p:cNvSpPr>
          <p:nvPr/>
        </p:nvSpPr>
        <p:spPr bwMode="auto">
          <a:xfrm rot="10800000">
            <a:off x="1120775" y="2908300"/>
            <a:ext cx="649288" cy="71438"/>
          </a:xfrm>
          <a:prstGeom prst="rightArrow">
            <a:avLst>
              <a:gd name="adj1" fmla="val 50000"/>
              <a:gd name="adj2" fmla="val 227220"/>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b="1">
              <a:latin typeface="Arial" charset="0"/>
              <a:ea typeface="ＭＳ Ｐゴシック" pitchFamily="34" charset="-128"/>
              <a:cs typeface="+mn-cs"/>
            </a:endParaRPr>
          </a:p>
        </p:txBody>
      </p:sp>
      <p:sp>
        <p:nvSpPr>
          <p:cNvPr id="272393" name="AutoShape 8"/>
          <p:cNvSpPr>
            <a:spLocks noChangeArrowheads="1"/>
          </p:cNvSpPr>
          <p:nvPr/>
        </p:nvSpPr>
        <p:spPr bwMode="auto">
          <a:xfrm rot="5400000">
            <a:off x="2071688" y="2203450"/>
            <a:ext cx="504825" cy="73025"/>
          </a:xfrm>
          <a:prstGeom prst="rightArrow">
            <a:avLst>
              <a:gd name="adj1" fmla="val 50000"/>
              <a:gd name="adj2" fmla="val 172826"/>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b="1">
              <a:latin typeface="Arial" charset="0"/>
              <a:ea typeface="ＭＳ Ｐゴシック" pitchFamily="34" charset="-128"/>
              <a:cs typeface="+mn-cs"/>
            </a:endParaRPr>
          </a:p>
        </p:txBody>
      </p:sp>
      <p:sp>
        <p:nvSpPr>
          <p:cNvPr id="272394" name="Text Box 9"/>
          <p:cNvSpPr txBox="1">
            <a:spLocks noChangeArrowheads="1"/>
          </p:cNvSpPr>
          <p:nvPr/>
        </p:nvSpPr>
        <p:spPr bwMode="auto">
          <a:xfrm>
            <a:off x="395288" y="3213100"/>
            <a:ext cx="1220787" cy="371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Archangel</a:t>
            </a:r>
          </a:p>
        </p:txBody>
      </p:sp>
      <p:sp>
        <p:nvSpPr>
          <p:cNvPr id="272395" name="Text Box 10"/>
          <p:cNvSpPr txBox="1">
            <a:spLocks noChangeArrowheads="1"/>
          </p:cNvSpPr>
          <p:nvPr/>
        </p:nvSpPr>
        <p:spPr bwMode="auto">
          <a:xfrm>
            <a:off x="1908175" y="3141663"/>
            <a:ext cx="784225" cy="371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Adam</a:t>
            </a:r>
          </a:p>
        </p:txBody>
      </p:sp>
      <p:sp>
        <p:nvSpPr>
          <p:cNvPr id="370699" name="Text Box 11"/>
          <p:cNvSpPr txBox="1">
            <a:spLocks noChangeArrowheads="1"/>
          </p:cNvSpPr>
          <p:nvPr/>
        </p:nvSpPr>
        <p:spPr bwMode="auto">
          <a:xfrm>
            <a:off x="2978150" y="2170113"/>
            <a:ext cx="5951538" cy="1671637"/>
          </a:xfrm>
          <a:prstGeom prst="rect">
            <a:avLst/>
          </a:prstGeom>
          <a:noFill/>
          <a:ln w="9525">
            <a:noFill/>
            <a:miter lim="800000"/>
            <a:headEnd/>
            <a:tailEnd/>
          </a:ln>
        </p:spPr>
        <p:txBody>
          <a:bodyPr lIns="90000" tIns="46800" rIns="90000" bIns="46800">
            <a:spAutoFit/>
          </a:bodyPr>
          <a:lstStyle/>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Become absolutely one with God (Love)</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Abel should love Cain with the love he receives</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a:t>
            </a:r>
            <a:r>
              <a:rPr kumimoji="0" lang="en-US">
                <a:latin typeface="Arial" charset="0"/>
                <a:ea typeface="ＭＳ Ｐゴシック" pitchFamily="34" charset="-128"/>
              </a:rPr>
              <a:t>＋ </a:t>
            </a:r>
            <a:r>
              <a:rPr kumimoji="0" lang="en-US" altLang="ko-KR">
                <a:latin typeface="Arial" charset="0"/>
                <a:ea typeface="ＭＳ Ｐゴシック" pitchFamily="34" charset="-128"/>
              </a:rPr>
              <a:t>his own love</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Abel is Cain’s pathway to Heaven</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Only God can intervene with Abel: </a:t>
            </a:r>
            <a:r>
              <a:rPr kumimoji="0" lang="en-US" altLang="ko-KR">
                <a:solidFill>
                  <a:srgbClr val="FF6600"/>
                </a:solidFill>
                <a:latin typeface="Arial" charset="0"/>
                <a:ea typeface="ＭＳ Ｐゴシック" pitchFamily="34" charset="-128"/>
              </a:rPr>
              <a:t>Pray</a:t>
            </a:r>
          </a:p>
        </p:txBody>
      </p:sp>
      <p:sp>
        <p:nvSpPr>
          <p:cNvPr id="370700" name="Text Box 12"/>
          <p:cNvSpPr txBox="1">
            <a:spLocks noChangeArrowheads="1"/>
          </p:cNvSpPr>
          <p:nvPr/>
        </p:nvSpPr>
        <p:spPr bwMode="auto">
          <a:xfrm>
            <a:off x="1384300" y="4694238"/>
            <a:ext cx="7580313" cy="1039812"/>
          </a:xfrm>
          <a:prstGeom prst="rect">
            <a:avLst/>
          </a:prstGeom>
          <a:noFill/>
          <a:ln w="9525">
            <a:noFill/>
            <a:miter lim="800000"/>
            <a:headEnd/>
            <a:tailEnd/>
          </a:ln>
        </p:spPr>
        <p:txBody>
          <a:bodyPr lIns="90000" tIns="46800" rIns="90000" bIns="46800">
            <a:spAutoFit/>
          </a:bodyPr>
          <a:lstStyle/>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Cain does not have a heart or true love</a:t>
            </a:r>
            <a:r>
              <a:rPr kumimoji="0" lang="en-US" altLang="ja-JP">
                <a:latin typeface="Arial" charset="0"/>
                <a:ea typeface="ＭＳ Ｐゴシック" pitchFamily="34" charset="-128"/>
              </a:rPr>
              <a:t> </a:t>
            </a:r>
            <a:r>
              <a:rPr kumimoji="0" lang="en-US" altLang="ko-KR">
                <a:latin typeface="Arial" charset="0"/>
                <a:ea typeface="ＭＳ Ｐゴシック" pitchFamily="34" charset="-128"/>
              </a:rPr>
              <a:t>(Desires to kill, hates)</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So he must be taught. </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Teach him shimjung, she can live for others</a:t>
            </a:r>
            <a:r>
              <a:rPr kumimoji="0" lang="en-US" altLang="ja-JP">
                <a:latin typeface="Arial" charset="0"/>
                <a:ea typeface="ＭＳ Ｐゴシック" pitchFamily="34" charset="-128"/>
              </a:rPr>
              <a:t> </a:t>
            </a:r>
            <a:r>
              <a:rPr kumimoji="0" lang="en-US" altLang="ko-KR">
                <a:latin typeface="Arial" charset="0"/>
                <a:ea typeface="ＭＳ Ｐゴシック" pitchFamily="34" charset="-128"/>
              </a:rPr>
              <a:t>(Loving his enemy)</a:t>
            </a:r>
          </a:p>
        </p:txBody>
      </p:sp>
      <p:sp>
        <p:nvSpPr>
          <p:cNvPr id="370701" name="AutoShape 13"/>
          <p:cNvSpPr>
            <a:spLocks/>
          </p:cNvSpPr>
          <p:nvPr/>
        </p:nvSpPr>
        <p:spPr bwMode="auto">
          <a:xfrm>
            <a:off x="2759075" y="2249488"/>
            <a:ext cx="215900" cy="1395412"/>
          </a:xfrm>
          <a:prstGeom prst="leftBrace">
            <a:avLst>
              <a:gd name="adj1" fmla="val 53860"/>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370702" name="AutoShape 14"/>
          <p:cNvSpPr>
            <a:spLocks/>
          </p:cNvSpPr>
          <p:nvPr/>
        </p:nvSpPr>
        <p:spPr bwMode="auto">
          <a:xfrm>
            <a:off x="1296988" y="4670425"/>
            <a:ext cx="76200" cy="1066800"/>
          </a:xfrm>
          <a:prstGeom prst="leftBracket">
            <a:avLst>
              <a:gd name="adj" fmla="val 116667"/>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Text Box 1"/>
          <p:cNvSpPr txBox="1">
            <a:spLocks noChangeArrowheads="1"/>
          </p:cNvSpPr>
          <p:nvPr/>
        </p:nvSpPr>
        <p:spPr bwMode="auto">
          <a:xfrm>
            <a:off x="857250" y="928688"/>
            <a:ext cx="5048250" cy="4572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４．</a:t>
            </a:r>
            <a:r>
              <a:rPr kumimoji="0" lang="en-US" altLang="ko-KR" sz="2400">
                <a:latin typeface="Arial" charset="0"/>
                <a:ea typeface="ＭＳ Ｐゴシック" pitchFamily="34" charset="-128"/>
              </a:rPr>
              <a:t>The Attitude for Going to Heaven</a:t>
            </a:r>
          </a:p>
        </p:txBody>
      </p:sp>
      <p:sp>
        <p:nvSpPr>
          <p:cNvPr id="372738" name="Text Box 2"/>
          <p:cNvSpPr txBox="1">
            <a:spLocks noChangeArrowheads="1"/>
          </p:cNvSpPr>
          <p:nvPr/>
        </p:nvSpPr>
        <p:spPr bwMode="auto">
          <a:xfrm>
            <a:off x="1071563" y="1571625"/>
            <a:ext cx="7518400" cy="2058988"/>
          </a:xfrm>
          <a:prstGeom prst="rect">
            <a:avLst/>
          </a:prstGeom>
          <a:noFill/>
          <a:ln w="9525">
            <a:noFill/>
            <a:miter lim="800000"/>
            <a:headEnd/>
            <a:tailEnd/>
          </a:ln>
        </p:spPr>
        <p:txBody>
          <a:bodyPr wrap="none" lIns="90000" tIns="46800" rIns="90000" bIns="46800">
            <a:spAutoFit/>
          </a:bodyPr>
          <a:lstStyle/>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(1) Abel: Should consider Cain’s feelings to maximum extent</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(The good person walks the path of sacrifice to save the evil person)</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(2) Cain</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Goes to Heaven through Abel.</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Cain should sever his relations with Satan (Separation from Satan)</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Whose words should he accept?</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If he is to believe in God, he must sever his ties with Satan</a:t>
            </a:r>
          </a:p>
        </p:txBody>
      </p:sp>
      <p:sp>
        <p:nvSpPr>
          <p:cNvPr id="372739" name="Text Box 3"/>
          <p:cNvSpPr txBox="1">
            <a:spLocks noChangeArrowheads="1"/>
          </p:cNvSpPr>
          <p:nvPr/>
        </p:nvSpPr>
        <p:spPr bwMode="auto">
          <a:xfrm>
            <a:off x="2154238" y="4000500"/>
            <a:ext cx="1590675" cy="752475"/>
          </a:xfrm>
          <a:prstGeom prst="rect">
            <a:avLst/>
          </a:prstGeom>
          <a:noFill/>
          <a:ln w="9525">
            <a:noFill/>
            <a:miter lim="800000"/>
            <a:headEnd/>
            <a:tailEnd/>
          </a:ln>
        </p:spPr>
        <p:txBody>
          <a:bodyPr wrap="none" lIns="90000" tIns="46800" rIns="90000" bIns="46800">
            <a:spAutoFit/>
          </a:bodyPr>
          <a:lstStyle/>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Abel </a:t>
            </a:r>
            <a:r>
              <a:rPr kumimoji="0" lang="en-US">
                <a:latin typeface="Arial" charset="0"/>
                <a:ea typeface="ＭＳ Ｐゴシック" pitchFamily="34" charset="-128"/>
              </a:rPr>
              <a:t>＝ </a:t>
            </a:r>
            <a:r>
              <a:rPr kumimoji="0" lang="en-US" altLang="ko-KR">
                <a:latin typeface="Arial" charset="0"/>
                <a:ea typeface="ＭＳ Ｐゴシック" pitchFamily="34" charset="-128"/>
              </a:rPr>
              <a:t>Root</a:t>
            </a:r>
            <a:r>
              <a:rPr kumimoji="0" lang="en-US" altLang="ja-JP">
                <a:latin typeface="Arial" charset="0"/>
                <a:ea typeface="ＭＳ Ｐゴシック" pitchFamily="34" charset="-128"/>
              </a:rPr>
              <a:t>s</a:t>
            </a:r>
            <a:endParaRPr kumimoji="0" lang="en-US" altLang="ko-KR">
              <a:latin typeface="Arial" charset="0"/>
              <a:ea typeface="ＭＳ Ｐゴシック" pitchFamily="34" charset="-128"/>
            </a:endParaRPr>
          </a:p>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Cain </a:t>
            </a:r>
            <a:r>
              <a:rPr kumimoji="0" lang="en-US">
                <a:latin typeface="Arial" charset="0"/>
                <a:ea typeface="ＭＳ Ｐゴシック" pitchFamily="34" charset="-128"/>
              </a:rPr>
              <a:t>＝ </a:t>
            </a:r>
            <a:r>
              <a:rPr kumimoji="0" lang="en-US" altLang="ko-KR">
                <a:latin typeface="Arial" charset="0"/>
                <a:ea typeface="ＭＳ Ｐゴシック" pitchFamily="34" charset="-128"/>
              </a:rPr>
              <a:t>Soil</a:t>
            </a:r>
          </a:p>
        </p:txBody>
      </p:sp>
      <p:sp>
        <p:nvSpPr>
          <p:cNvPr id="372740" name="AutoShape 4"/>
          <p:cNvSpPr>
            <a:spLocks/>
          </p:cNvSpPr>
          <p:nvPr/>
        </p:nvSpPr>
        <p:spPr bwMode="auto">
          <a:xfrm>
            <a:off x="2141538" y="4197350"/>
            <a:ext cx="71437" cy="374650"/>
          </a:xfrm>
          <a:prstGeom prst="leftBracket">
            <a:avLst>
              <a:gd name="adj" fmla="val 69708"/>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b="1">
              <a:latin typeface="Arial" charset="0"/>
              <a:ea typeface="ＭＳ Ｐゴシック" pitchFamily="34" charset="-128"/>
            </a:endParaRPr>
          </a:p>
        </p:txBody>
      </p:sp>
      <p:sp>
        <p:nvSpPr>
          <p:cNvPr id="372741" name="Text Box 2"/>
          <p:cNvSpPr txBox="1">
            <a:spLocks noChangeArrowheads="1"/>
          </p:cNvSpPr>
          <p:nvPr/>
        </p:nvSpPr>
        <p:spPr bwMode="auto">
          <a:xfrm>
            <a:off x="900113" y="5157788"/>
            <a:ext cx="6505575" cy="1214437"/>
          </a:xfrm>
          <a:prstGeom prst="rect">
            <a:avLst/>
          </a:prstGeom>
          <a:noFill/>
          <a:ln w="9525">
            <a:noFill/>
            <a:miter lim="800000"/>
            <a:headEnd/>
            <a:tailEnd/>
          </a:ln>
        </p:spPr>
        <p:txBody>
          <a:bodyPr wrap="none" lIns="90000" tIns="46800" rIns="90000" bIns="46800">
            <a:spAutoFit/>
          </a:bodyPr>
          <a:lstStyle/>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5. Everything is decided in the moment</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The relationship between moment and lifetime.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04800" y="1571625"/>
            <a:ext cx="8339138" cy="2863850"/>
          </a:xfrm>
          <a:prstGeom prst="rect">
            <a:avLst/>
          </a:prstGeom>
          <a:noFill/>
          <a:ln w="9525">
            <a:noFill/>
            <a:round/>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6000" dirty="0">
                <a:latin typeface="+mj-lt"/>
                <a:ea typeface="ＭＳ Ｐゴシック" pitchFamily="34" charset="-128"/>
                <a:cs typeface="+mn-cs"/>
              </a:rPr>
              <a:t>Providence of Restoration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6000" dirty="0">
                <a:latin typeface="+mj-lt"/>
                <a:ea typeface="ＭＳ Ｐゴシック" pitchFamily="34" charset="-128"/>
                <a:cs typeface="+mn-cs"/>
              </a:rPr>
              <a:t>in Noah’s Family</a:t>
            </a:r>
            <a:r>
              <a:rPr kumimoji="0" lang="ko-KR" altLang="en-US" sz="6000" dirty="0">
                <a:latin typeface="+mj-lt"/>
                <a:ea typeface="Gulim" pitchFamily="50" charset="-127"/>
                <a:cs typeface="+mn-cs"/>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additive="repl">
                                        <p:cTn id="6" dur="1" fill="hold">
                                          <p:stCondLst>
                                            <p:cond delay="0"/>
                                          </p:stCondLst>
                                        </p:cTn>
                                        <p:tgtEl>
                                          <p:spTgt spid="3"/>
                                        </p:tgtEl>
                                        <p:attrNameLst>
                                          <p:attrName>style.visibility</p:attrName>
                                        </p:attrNameLst>
                                      </p:cBhvr>
                                      <p:to>
                                        <p:strVal val="visible"/>
                                      </p:to>
                                    </p:set>
                                    <p:anim calcmode="lin" valueType="num">
                                      <p:cBhvr additive="repl">
                                        <p:cTn id="7" dur="500" fill="hold"/>
                                        <p:tgtEl>
                                          <p:spTgt spid="3"/>
                                        </p:tgtEl>
                                        <p:attrNameLst>
                                          <p:attrName>ppt_w</p:attrName>
                                        </p:attrNameLst>
                                      </p:cBhvr>
                                      <p:tavLst>
                                        <p:tav tm="100000">
                                          <p:val>
                                            <p:strVal val="0"/>
                                          </p:val>
                                        </p:tav>
                                        <p:tav>
                                          <p:val>
                                            <p:strVal val="#ppt_w"/>
                                          </p:val>
                                        </p:tav>
                                      </p:tavLst>
                                    </p:anim>
                                    <p:anim calcmode="lin" valueType="num">
                                      <p:cBhvr additive="repl">
                                        <p:cTn id="8" dur="500" fill="hold"/>
                                        <p:tgtEl>
                                          <p:spTgt spid="3"/>
                                        </p:tgtEl>
                                        <p:attrNameLst>
                                          <p:attrName>ppt_h</p:attrName>
                                        </p:attrNameLst>
                                      </p:cBhvr>
                                      <p:tavLst>
                                        <p:tav tm="100000">
                                          <p:val>
                                            <p:strVal val="0"/>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1"/>
          <p:cNvSpPr>
            <a:spLocks noChangeArrowheads="1"/>
          </p:cNvSpPr>
          <p:nvPr/>
        </p:nvSpPr>
        <p:spPr bwMode="auto">
          <a:xfrm>
            <a:off x="571500" y="1558925"/>
            <a:ext cx="7993063" cy="3883025"/>
          </a:xfrm>
          <a:prstGeom prst="rect">
            <a:avLst/>
          </a:prstGeom>
          <a:noFill/>
          <a:ln w="9525">
            <a:noFill/>
            <a:miter lim="800000"/>
            <a:headEnd/>
            <a:tailEnd/>
          </a:ln>
        </p:spPr>
        <p:txBody>
          <a:bodyPr lIns="90000" tIns="46800" rIns="90000" bIns="46800" anchor="ctr">
            <a:spAutoFit/>
          </a:bodyPr>
          <a:lstStyle/>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Cain killed Abel, thereby preventing the providence of restoration in Adam’s family from being accomplished. Nevertheless, God had predestined absolutely the fulfillment of the purpose of creation, and His Will remained unchangeable. Hence, upon the foundation of the loyal heart which Abel demonstrated toward Heaven, God chose Seth in his place (Gen. 4:25). From among Seth’s descendents, God chose Noah’s family to substitute for Adam’s family and commenced a new chapter in His providence.</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a:latin typeface="Arial" charset="0"/>
              <a:ea typeface="ＭＳ Ｐゴシック" pitchFamily="34" charset="-128"/>
            </a:endParaRP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It is written in Genesis 6:13 that God judged the world by the flood: “And God said to Noah, ‘I have determined to make an end of all flesh; for the earth is filled with violence through them; behold, I will destroy them with the earth.”</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This shows us that Noah’s time was the Last Days.</a:t>
            </a:r>
          </a:p>
        </p:txBody>
      </p:sp>
      <p:sp>
        <p:nvSpPr>
          <p:cNvPr id="276483" name="Text Box 2"/>
          <p:cNvSpPr txBox="1">
            <a:spLocks noChangeArrowheads="1"/>
          </p:cNvSpPr>
          <p:nvPr/>
        </p:nvSpPr>
        <p:spPr bwMode="auto">
          <a:xfrm>
            <a:off x="3500438" y="785813"/>
            <a:ext cx="2189162" cy="55562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3000" dirty="0">
                <a:latin typeface="+mj-lt"/>
                <a:ea typeface="ＭＳ Ｐゴシック" pitchFamily="34" charset="-128"/>
                <a:cs typeface="+mn-cs"/>
              </a:rPr>
              <a:t>Introduction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Text Box 1"/>
          <p:cNvSpPr txBox="1">
            <a:spLocks noChangeArrowheads="1"/>
          </p:cNvSpPr>
          <p:nvPr/>
        </p:nvSpPr>
        <p:spPr bwMode="auto">
          <a:xfrm>
            <a:off x="611188" y="3068638"/>
            <a:ext cx="4959350" cy="1793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Foundation of Faith</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　① </a:t>
            </a:r>
            <a:r>
              <a:rPr kumimoji="0" lang="en-US" altLang="ko-KR" sz="1400">
                <a:latin typeface="Arial" charset="0"/>
                <a:ea typeface="ＭＳ Ｐゴシック" pitchFamily="34" charset="-128"/>
              </a:rPr>
              <a:t>Central Figure</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Noah</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　② </a:t>
            </a:r>
            <a:r>
              <a:rPr kumimoji="0" lang="en-US" altLang="ko-KR" sz="1400">
                <a:latin typeface="Arial" charset="0"/>
                <a:ea typeface="ＭＳ Ｐゴシック" pitchFamily="34" charset="-128"/>
              </a:rPr>
              <a:t>Object for the Condition </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Symbolic Offering</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Ark</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　③ </a:t>
            </a:r>
            <a:r>
              <a:rPr kumimoji="0" lang="en-US" altLang="ko-KR" sz="1400">
                <a:latin typeface="Arial" charset="0"/>
                <a:ea typeface="ＭＳ Ｐゴシック" pitchFamily="34" charset="-128"/>
              </a:rPr>
              <a:t>Period</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120 years, 40 days, 21 days, 40 days</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Foundation of Substance </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Substantial Offering</a:t>
            </a:r>
            <a:r>
              <a:rPr kumimoji="0" lang="en-US" sz="1400">
                <a:latin typeface="Arial" charset="0"/>
                <a:ea typeface="ＭＳ Ｐゴシック" pitchFamily="34" charset="-128"/>
              </a:rPr>
              <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　① </a:t>
            </a:r>
            <a:r>
              <a:rPr kumimoji="0" lang="en-US" altLang="ko-KR" sz="1400">
                <a:latin typeface="Arial" charset="0"/>
                <a:ea typeface="ＭＳ Ｐゴシック" pitchFamily="34" charset="-128"/>
              </a:rPr>
              <a:t>Central Figure</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Ham</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　② </a:t>
            </a:r>
            <a:r>
              <a:rPr kumimoji="0" lang="en-US" altLang="ko-KR" sz="1400">
                <a:latin typeface="Arial" charset="0"/>
                <a:ea typeface="ＭＳ Ｐゴシック" pitchFamily="34" charset="-128"/>
              </a:rPr>
              <a:t>Condition: Indemnity Condition to Remove Fallen Nature</a:t>
            </a:r>
          </a:p>
        </p:txBody>
      </p:sp>
      <p:sp>
        <p:nvSpPr>
          <p:cNvPr id="378882" name="Text Box 2"/>
          <p:cNvSpPr txBox="1">
            <a:spLocks noChangeArrowheads="1"/>
          </p:cNvSpPr>
          <p:nvPr/>
        </p:nvSpPr>
        <p:spPr bwMode="auto">
          <a:xfrm>
            <a:off x="642938" y="642938"/>
            <a:ext cx="7239000" cy="549275"/>
          </a:xfrm>
          <a:prstGeom prst="rect">
            <a:avLst/>
          </a:prstGeom>
          <a:noFill/>
          <a:ln w="9525">
            <a:noFill/>
            <a:round/>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3000">
                <a:latin typeface="Arial" charset="0"/>
                <a:ea typeface="ＭＳ Ｐゴシック" pitchFamily="34" charset="-128"/>
              </a:rPr>
              <a:t>I. Foundation to Receive the Messiah</a:t>
            </a:r>
          </a:p>
        </p:txBody>
      </p:sp>
      <p:sp>
        <p:nvSpPr>
          <p:cNvPr id="277508" name="Oval 3"/>
          <p:cNvSpPr>
            <a:spLocks noChangeArrowheads="1"/>
          </p:cNvSpPr>
          <p:nvPr/>
        </p:nvSpPr>
        <p:spPr bwMode="auto">
          <a:xfrm>
            <a:off x="7862888" y="2643188"/>
            <a:ext cx="503237" cy="503237"/>
          </a:xfrm>
          <a:prstGeom prst="ellipse">
            <a:avLst/>
          </a:prstGeom>
          <a:solidFill>
            <a:srgbClr val="EBE600"/>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God</a:t>
            </a:r>
          </a:p>
        </p:txBody>
      </p:sp>
      <p:sp>
        <p:nvSpPr>
          <p:cNvPr id="277509" name="Oval 4"/>
          <p:cNvSpPr>
            <a:spLocks noChangeArrowheads="1"/>
          </p:cNvSpPr>
          <p:nvPr/>
        </p:nvSpPr>
        <p:spPr bwMode="auto">
          <a:xfrm>
            <a:off x="7900988" y="3851275"/>
            <a:ext cx="617537" cy="503238"/>
          </a:xfrm>
          <a:prstGeom prst="ellipse">
            <a:avLst/>
          </a:prstGeom>
          <a:solidFill>
            <a:srgbClr val="78CFDC"/>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Abel</a:t>
            </a:r>
          </a:p>
        </p:txBody>
      </p:sp>
      <p:sp>
        <p:nvSpPr>
          <p:cNvPr id="277510" name="Oval 5"/>
          <p:cNvSpPr>
            <a:spLocks noChangeArrowheads="1"/>
          </p:cNvSpPr>
          <p:nvPr/>
        </p:nvSpPr>
        <p:spPr bwMode="auto">
          <a:xfrm>
            <a:off x="5732463" y="3851275"/>
            <a:ext cx="576262" cy="503238"/>
          </a:xfrm>
          <a:prstGeom prst="ellipse">
            <a:avLst/>
          </a:prstGeom>
          <a:solidFill>
            <a:srgbClr val="FF9900"/>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Cain</a:t>
            </a:r>
          </a:p>
        </p:txBody>
      </p:sp>
      <p:sp>
        <p:nvSpPr>
          <p:cNvPr id="277511" name="AutoShape 6"/>
          <p:cNvSpPr>
            <a:spLocks noChangeArrowheads="1"/>
          </p:cNvSpPr>
          <p:nvPr/>
        </p:nvSpPr>
        <p:spPr bwMode="auto">
          <a:xfrm>
            <a:off x="8091488" y="3222625"/>
            <a:ext cx="96837" cy="557213"/>
          </a:xfrm>
          <a:prstGeom prst="upArrow">
            <a:avLst>
              <a:gd name="adj1" fmla="val 50000"/>
              <a:gd name="adj2" fmla="val 143853"/>
            </a:avLst>
          </a:prstGeom>
          <a:solidFill>
            <a:schemeClr val="accent3">
              <a:lumMod val="6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b="1">
              <a:latin typeface="Arial" charset="0"/>
              <a:ea typeface="ＭＳ Ｐゴシック" pitchFamily="34" charset="-128"/>
              <a:cs typeface="+mn-cs"/>
            </a:endParaRPr>
          </a:p>
        </p:txBody>
      </p:sp>
      <p:sp>
        <p:nvSpPr>
          <p:cNvPr id="277512" name="AutoShape 7"/>
          <p:cNvSpPr>
            <a:spLocks noChangeArrowheads="1"/>
          </p:cNvSpPr>
          <p:nvPr/>
        </p:nvSpPr>
        <p:spPr bwMode="auto">
          <a:xfrm>
            <a:off x="6415088" y="4019550"/>
            <a:ext cx="1414462" cy="74613"/>
          </a:xfrm>
          <a:prstGeom prst="rightArrow">
            <a:avLst>
              <a:gd name="adj1" fmla="val 50000"/>
              <a:gd name="adj2" fmla="val 473939"/>
            </a:avLst>
          </a:prstGeom>
          <a:solidFill>
            <a:schemeClr val="accent3">
              <a:lumMod val="6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b="1">
              <a:latin typeface="Arial" charset="0"/>
              <a:ea typeface="ＭＳ Ｐゴシック" pitchFamily="34" charset="-128"/>
              <a:cs typeface="+mn-cs"/>
            </a:endParaRPr>
          </a:p>
        </p:txBody>
      </p:sp>
      <p:sp>
        <p:nvSpPr>
          <p:cNvPr id="378888" name="Text Box 14"/>
          <p:cNvSpPr txBox="1">
            <a:spLocks noChangeArrowheads="1"/>
          </p:cNvSpPr>
          <p:nvPr/>
        </p:nvSpPr>
        <p:spPr bwMode="auto">
          <a:xfrm>
            <a:off x="5588000" y="4371975"/>
            <a:ext cx="3152775" cy="36671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r>
              <a:rPr kumimoji="0" lang="en-US" altLang="ko-KR">
                <a:latin typeface="Arial" charset="0"/>
                <a:ea typeface="ＭＳ Ｐゴシック" pitchFamily="34" charset="-128"/>
              </a:rPr>
              <a:t>Angel</a:t>
            </a:r>
            <a:r>
              <a:rPr kumimoji="0" lang="en-US">
                <a:latin typeface="Arial" charset="0"/>
                <a:ea typeface="ＭＳ Ｐゴシック" pitchFamily="34" charset="-128"/>
              </a:rPr>
              <a:t>）                 </a:t>
            </a:r>
            <a:r>
              <a:rPr kumimoji="0" lang="en-US" altLang="ja-JP">
                <a:latin typeface="Arial" charset="0"/>
                <a:ea typeface="ＭＳ Ｐゴシック" pitchFamily="34" charset="-128"/>
              </a:rPr>
              <a:t>    </a:t>
            </a:r>
            <a:r>
              <a:rPr kumimoji="0" lang="en-US">
                <a:latin typeface="Arial" charset="0"/>
                <a:ea typeface="ＭＳ Ｐゴシック" pitchFamily="34" charset="-128"/>
              </a:rPr>
              <a:t>（</a:t>
            </a:r>
            <a:r>
              <a:rPr kumimoji="0" lang="en-US" altLang="ko-KR">
                <a:latin typeface="Arial" charset="0"/>
                <a:ea typeface="ＭＳ Ｐゴシック" pitchFamily="34" charset="-128"/>
              </a:rPr>
              <a:t>Adam</a:t>
            </a:r>
            <a:r>
              <a:rPr kumimoji="0" lang="en-US">
                <a:latin typeface="Arial" charset="0"/>
                <a:ea typeface="ＭＳ Ｐゴシック" pitchFamily="34" charset="-128"/>
              </a:rPr>
              <a:t>）</a:t>
            </a:r>
          </a:p>
        </p:txBody>
      </p:sp>
      <p:sp>
        <p:nvSpPr>
          <p:cNvPr id="277514" name="Oval 15"/>
          <p:cNvSpPr>
            <a:spLocks noChangeArrowheads="1"/>
          </p:cNvSpPr>
          <p:nvPr/>
        </p:nvSpPr>
        <p:spPr bwMode="auto">
          <a:xfrm>
            <a:off x="5572125" y="4776788"/>
            <a:ext cx="914400" cy="457200"/>
          </a:xfrm>
          <a:prstGeom prst="ellipse">
            <a:avLst/>
          </a:prstGeom>
          <a:no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Shem</a:t>
            </a:r>
          </a:p>
        </p:txBody>
      </p:sp>
      <p:sp>
        <p:nvSpPr>
          <p:cNvPr id="277515" name="Oval 16"/>
          <p:cNvSpPr>
            <a:spLocks noChangeArrowheads="1"/>
          </p:cNvSpPr>
          <p:nvPr/>
        </p:nvSpPr>
        <p:spPr bwMode="auto">
          <a:xfrm>
            <a:off x="7781925" y="4776788"/>
            <a:ext cx="914400" cy="457200"/>
          </a:xfrm>
          <a:prstGeom prst="ellipse">
            <a:avLst/>
          </a:prstGeom>
          <a:no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Ham</a:t>
            </a:r>
          </a:p>
        </p:txBody>
      </p:sp>
      <p:sp>
        <p:nvSpPr>
          <p:cNvPr id="378891" name="Text Box 3"/>
          <p:cNvSpPr txBox="1">
            <a:spLocks noChangeArrowheads="1"/>
          </p:cNvSpPr>
          <p:nvPr/>
        </p:nvSpPr>
        <p:spPr bwMode="auto">
          <a:xfrm>
            <a:off x="900113" y="1628775"/>
            <a:ext cx="7675562" cy="9429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For fallen people to be restored to their original state, we must receive the Messiah.</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Before we can receive the Messiah, we must first establish the Foundation to Receive the Messiah.</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Without the Foundation to Receive the Messiah, fallen people will kill the coming Messiah.</a:t>
            </a:r>
          </a:p>
        </p:txBody>
      </p:sp>
      <p:sp>
        <p:nvSpPr>
          <p:cNvPr id="378892" name="Oval 14"/>
          <p:cNvSpPr>
            <a:spLocks noChangeArrowheads="1"/>
          </p:cNvSpPr>
          <p:nvPr/>
        </p:nvSpPr>
        <p:spPr bwMode="auto">
          <a:xfrm>
            <a:off x="7524750" y="4149725"/>
            <a:ext cx="387350" cy="36512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b="1">
                <a:latin typeface="Arial" charset="0"/>
                <a:ea typeface="ＭＳ Ｐゴシック" pitchFamily="34" charset="-128"/>
              </a:rPr>
              <a:t>P</a:t>
            </a:r>
          </a:p>
        </p:txBody>
      </p:sp>
      <p:sp>
        <p:nvSpPr>
          <p:cNvPr id="378893" name="Oval 15"/>
          <p:cNvSpPr>
            <a:spLocks noChangeArrowheads="1"/>
          </p:cNvSpPr>
          <p:nvPr/>
        </p:nvSpPr>
        <p:spPr bwMode="auto">
          <a:xfrm>
            <a:off x="6386513" y="4148138"/>
            <a:ext cx="387350" cy="36512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b="1">
                <a:latin typeface="Arial" charset="0"/>
                <a:ea typeface="ＭＳ Ｐゴシック" pitchFamily="34" charset="-128"/>
              </a:rPr>
              <a:t>L</a:t>
            </a:r>
          </a:p>
        </p:txBody>
      </p:sp>
      <p:sp>
        <p:nvSpPr>
          <p:cNvPr id="378894" name="Oval 16"/>
          <p:cNvSpPr>
            <a:spLocks noChangeArrowheads="1"/>
          </p:cNvSpPr>
          <p:nvPr/>
        </p:nvSpPr>
        <p:spPr bwMode="auto">
          <a:xfrm>
            <a:off x="6767513" y="4148138"/>
            <a:ext cx="387350" cy="36512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b="1">
                <a:latin typeface="Arial" charset="0"/>
                <a:ea typeface="ＭＳ Ｐゴシック" pitchFamily="34" charset="-128"/>
              </a:rPr>
              <a:t>M</a:t>
            </a:r>
          </a:p>
        </p:txBody>
      </p:sp>
      <p:sp>
        <p:nvSpPr>
          <p:cNvPr id="378895" name="Oval 17"/>
          <p:cNvSpPr>
            <a:spLocks noChangeArrowheads="1"/>
          </p:cNvSpPr>
          <p:nvPr/>
        </p:nvSpPr>
        <p:spPr bwMode="auto">
          <a:xfrm>
            <a:off x="7148513" y="4148138"/>
            <a:ext cx="387350" cy="36512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b="1">
                <a:latin typeface="Arial" charset="0"/>
                <a:ea typeface="ＭＳ Ｐゴシック" pitchFamily="34" charset="-128"/>
              </a:rPr>
              <a:t>S</a:t>
            </a:r>
          </a:p>
        </p:txBody>
      </p:sp>
      <p:sp>
        <p:nvSpPr>
          <p:cNvPr id="277521" name="Text Box 43"/>
          <p:cNvSpPr txBox="1">
            <a:spLocks noChangeArrowheads="1"/>
          </p:cNvSpPr>
          <p:nvPr/>
        </p:nvSpPr>
        <p:spPr bwMode="auto">
          <a:xfrm>
            <a:off x="6165850" y="3390900"/>
            <a:ext cx="2011363" cy="52546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Indemnity Condition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to remove fallen nature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Text Box 1"/>
          <p:cNvSpPr txBox="1">
            <a:spLocks noChangeArrowheads="1"/>
          </p:cNvSpPr>
          <p:nvPr/>
        </p:nvSpPr>
        <p:spPr bwMode="auto">
          <a:xfrm>
            <a:off x="533400" y="2663825"/>
            <a:ext cx="5772150" cy="36671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（１） </a:t>
            </a:r>
            <a:r>
              <a:rPr kumimoji="0" lang="en-US" altLang="ko-KR">
                <a:latin typeface="Arial" charset="0"/>
                <a:ea typeface="ＭＳ Ｐゴシック" pitchFamily="34" charset="-128"/>
              </a:rPr>
              <a:t>Significance of the Ark (Symbolizing New Cosmos)</a:t>
            </a:r>
            <a:endParaRPr kumimoji="0" lang="en-US">
              <a:latin typeface="Arial" charset="0"/>
              <a:ea typeface="ＭＳ Ｐゴシック" pitchFamily="34" charset="-128"/>
            </a:endParaRPr>
          </a:p>
        </p:txBody>
      </p:sp>
      <p:sp>
        <p:nvSpPr>
          <p:cNvPr id="278546" name="Rectangle 3"/>
          <p:cNvSpPr>
            <a:spLocks noChangeArrowheads="1"/>
          </p:cNvSpPr>
          <p:nvPr/>
        </p:nvSpPr>
        <p:spPr bwMode="auto">
          <a:xfrm>
            <a:off x="4764088" y="5572125"/>
            <a:ext cx="3840162" cy="568325"/>
          </a:xfrm>
          <a:prstGeom prst="rect">
            <a:avLst/>
          </a:prstGeom>
          <a:noFill/>
          <a:ln w="9525">
            <a:noFill/>
            <a:round/>
            <a:headEnd/>
            <a:tailEnd/>
          </a:ln>
        </p:spPr>
        <p:txBody>
          <a:bodyPr lIns="90000" tIns="46800" rIns="90000" bIns="46800"/>
          <a:lstStyle/>
          <a:p>
            <a:pPr defTabSz="449263">
              <a:spcBef>
                <a:spcPts val="7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Natural World</a:t>
            </a:r>
          </a:p>
        </p:txBody>
      </p:sp>
      <p:sp>
        <p:nvSpPr>
          <p:cNvPr id="380931" name="Rectangle 4"/>
          <p:cNvSpPr>
            <a:spLocks noChangeArrowheads="1"/>
          </p:cNvSpPr>
          <p:nvPr/>
        </p:nvSpPr>
        <p:spPr bwMode="auto">
          <a:xfrm>
            <a:off x="3841750" y="5788025"/>
            <a:ext cx="922338" cy="568325"/>
          </a:xfrm>
          <a:prstGeom prst="rect">
            <a:avLst/>
          </a:prstGeom>
          <a:noFill/>
          <a:ln w="9525">
            <a:noFill/>
            <a:miter lim="800000"/>
            <a:headEnd/>
            <a:tailEnd/>
          </a:ln>
        </p:spPr>
        <p:txBody>
          <a:bodyPr wrap="none" anchor="ctr"/>
          <a:lstStyle/>
          <a:p>
            <a:pPr defTabSz="449263">
              <a:buClr>
                <a:srgbClr val="FFFFFF"/>
              </a:buClr>
              <a:buSzPct val="100000"/>
              <a:buFont typeface="Times New Roman" pitchFamily="18" charset="0"/>
              <a:buNone/>
            </a:pPr>
            <a:endParaRPr kumimoji="0" lang="en-US" sz="1600" b="1">
              <a:latin typeface="Arial" charset="0"/>
              <a:ea typeface="ＭＳ Ｐゴシック" pitchFamily="34" charset="-128"/>
            </a:endParaRPr>
          </a:p>
        </p:txBody>
      </p:sp>
      <p:sp>
        <p:nvSpPr>
          <p:cNvPr id="380932" name="Rectangle 6"/>
          <p:cNvSpPr>
            <a:spLocks noChangeArrowheads="1"/>
          </p:cNvSpPr>
          <p:nvPr/>
        </p:nvSpPr>
        <p:spPr bwMode="auto">
          <a:xfrm>
            <a:off x="4643438" y="5000625"/>
            <a:ext cx="4094162" cy="571500"/>
          </a:xfrm>
          <a:prstGeom prst="rect">
            <a:avLst/>
          </a:prstGeom>
          <a:noFill/>
          <a:ln w="9525">
            <a:noFill/>
            <a:miter lim="800000"/>
            <a:headEnd/>
            <a:tailEnd/>
          </a:ln>
        </p:spPr>
        <p:txBody>
          <a:bodyPr lIns="90000" tIns="46800" rIns="90000" bIns="46800"/>
          <a:lstStyle/>
          <a:p>
            <a:pPr defTabSz="449263">
              <a:spcBef>
                <a:spcPts val="7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8 Members of Adam’s Family </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Entire Humanity)</a:t>
            </a:r>
          </a:p>
        </p:txBody>
      </p:sp>
      <p:sp>
        <p:nvSpPr>
          <p:cNvPr id="380933" name="Rectangle 7"/>
          <p:cNvSpPr>
            <a:spLocks noChangeArrowheads="1"/>
          </p:cNvSpPr>
          <p:nvPr/>
        </p:nvSpPr>
        <p:spPr bwMode="auto">
          <a:xfrm>
            <a:off x="3841750" y="5218113"/>
            <a:ext cx="922338" cy="571500"/>
          </a:xfrm>
          <a:prstGeom prst="rect">
            <a:avLst/>
          </a:prstGeom>
          <a:noFill/>
          <a:ln w="9525">
            <a:noFill/>
            <a:miter lim="800000"/>
            <a:headEnd/>
            <a:tailEnd/>
          </a:ln>
        </p:spPr>
        <p:txBody>
          <a:bodyPr wrap="none" anchor="ctr"/>
          <a:lstStyle/>
          <a:p>
            <a:pPr defTabSz="449263">
              <a:buClr>
                <a:srgbClr val="FFFFFF"/>
              </a:buClr>
              <a:buSzPct val="100000"/>
              <a:buFont typeface="Times New Roman" pitchFamily="18" charset="0"/>
              <a:buNone/>
            </a:pPr>
            <a:endParaRPr kumimoji="0" lang="en-US" sz="1600" b="1">
              <a:latin typeface="Arial" charset="0"/>
              <a:ea typeface="ＭＳ Ｐゴシック" pitchFamily="34" charset="-128"/>
            </a:endParaRPr>
          </a:p>
        </p:txBody>
      </p:sp>
      <p:sp>
        <p:nvSpPr>
          <p:cNvPr id="278552" name="Rectangle 9"/>
          <p:cNvSpPr>
            <a:spLocks noChangeArrowheads="1"/>
          </p:cNvSpPr>
          <p:nvPr/>
        </p:nvSpPr>
        <p:spPr bwMode="auto">
          <a:xfrm>
            <a:off x="4764088" y="4649788"/>
            <a:ext cx="3840162" cy="568325"/>
          </a:xfrm>
          <a:prstGeom prst="rect">
            <a:avLst/>
          </a:prstGeom>
          <a:noFill/>
          <a:ln w="9525">
            <a:noFill/>
            <a:round/>
            <a:headEnd/>
            <a:tailEnd/>
          </a:ln>
        </p:spPr>
        <p:txBody>
          <a:bodyPr lIns="90000" tIns="46800" rIns="90000" bIns="46800"/>
          <a:lstStyle/>
          <a:p>
            <a:pPr defTabSz="449263">
              <a:spcBef>
                <a:spcPts val="7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3 Stages of Growth</a:t>
            </a:r>
          </a:p>
        </p:txBody>
      </p:sp>
      <p:sp>
        <p:nvSpPr>
          <p:cNvPr id="380935" name="Rectangle 10"/>
          <p:cNvSpPr>
            <a:spLocks noChangeArrowheads="1"/>
          </p:cNvSpPr>
          <p:nvPr/>
        </p:nvSpPr>
        <p:spPr bwMode="auto">
          <a:xfrm>
            <a:off x="3841750" y="4649788"/>
            <a:ext cx="922338" cy="568325"/>
          </a:xfrm>
          <a:prstGeom prst="rect">
            <a:avLst/>
          </a:prstGeom>
          <a:noFill/>
          <a:ln w="9525">
            <a:noFill/>
            <a:miter lim="800000"/>
            <a:headEnd/>
            <a:tailEnd/>
          </a:ln>
        </p:spPr>
        <p:txBody>
          <a:bodyPr wrap="none" anchor="ctr"/>
          <a:lstStyle/>
          <a:p>
            <a:pPr defTabSz="449263">
              <a:buClr>
                <a:srgbClr val="FFFFFF"/>
              </a:buClr>
              <a:buSzPct val="100000"/>
              <a:buFont typeface="Times New Roman" pitchFamily="18" charset="0"/>
              <a:buNone/>
            </a:pPr>
            <a:endParaRPr kumimoji="0" lang="en-US" sz="1600" b="1">
              <a:latin typeface="Arial" charset="0"/>
              <a:ea typeface="ＭＳ Ｐゴシック" pitchFamily="34" charset="-128"/>
            </a:endParaRPr>
          </a:p>
        </p:txBody>
      </p:sp>
      <p:sp>
        <p:nvSpPr>
          <p:cNvPr id="380936" name="Rectangle 12"/>
          <p:cNvSpPr>
            <a:spLocks noChangeArrowheads="1"/>
          </p:cNvSpPr>
          <p:nvPr/>
        </p:nvSpPr>
        <p:spPr bwMode="auto">
          <a:xfrm>
            <a:off x="4764088" y="4079875"/>
            <a:ext cx="3840162" cy="571500"/>
          </a:xfrm>
          <a:prstGeom prst="rect">
            <a:avLst/>
          </a:prstGeom>
          <a:noFill/>
          <a:ln w="9525">
            <a:noFill/>
            <a:miter lim="800000"/>
            <a:headEnd/>
            <a:tailEnd/>
          </a:ln>
        </p:spPr>
        <p:txBody>
          <a:bodyPr wrap="none" anchor="ctr"/>
          <a:lstStyle/>
          <a:p>
            <a:pPr defTabSz="449263">
              <a:buClr>
                <a:srgbClr val="FFFFFF"/>
              </a:buClr>
              <a:buSzPct val="100000"/>
              <a:buFont typeface="Times New Roman" pitchFamily="18" charset="0"/>
              <a:buNone/>
            </a:pPr>
            <a:endParaRPr kumimoji="0" lang="en-US" sz="1600" b="1">
              <a:latin typeface="Arial" charset="0"/>
              <a:ea typeface="ＭＳ Ｐゴシック" pitchFamily="34" charset="-128"/>
            </a:endParaRPr>
          </a:p>
        </p:txBody>
      </p:sp>
      <p:sp>
        <p:nvSpPr>
          <p:cNvPr id="380937" name="Rectangle 13"/>
          <p:cNvSpPr>
            <a:spLocks noChangeArrowheads="1"/>
          </p:cNvSpPr>
          <p:nvPr/>
        </p:nvSpPr>
        <p:spPr bwMode="auto">
          <a:xfrm>
            <a:off x="3841750" y="4079875"/>
            <a:ext cx="922338" cy="571500"/>
          </a:xfrm>
          <a:prstGeom prst="rect">
            <a:avLst/>
          </a:prstGeom>
          <a:noFill/>
          <a:ln w="9525">
            <a:noFill/>
            <a:miter lim="800000"/>
            <a:headEnd/>
            <a:tailEnd/>
          </a:ln>
        </p:spPr>
        <p:txBody>
          <a:bodyPr wrap="none" anchor="ctr"/>
          <a:lstStyle/>
          <a:p>
            <a:pPr defTabSz="449263">
              <a:buClr>
                <a:srgbClr val="FFFFFF"/>
              </a:buClr>
              <a:buSzPct val="100000"/>
              <a:buFont typeface="Times New Roman" pitchFamily="18" charset="0"/>
              <a:buNone/>
            </a:pPr>
            <a:endParaRPr kumimoji="0" lang="en-US" sz="1600" b="1">
              <a:latin typeface="Arial" charset="0"/>
              <a:ea typeface="ＭＳ Ｐゴシック" pitchFamily="34" charset="-128"/>
            </a:endParaRPr>
          </a:p>
        </p:txBody>
      </p:sp>
      <p:sp>
        <p:nvSpPr>
          <p:cNvPr id="380938" name="Rectangle 14"/>
          <p:cNvSpPr>
            <a:spLocks noChangeArrowheads="1"/>
          </p:cNvSpPr>
          <p:nvPr/>
        </p:nvSpPr>
        <p:spPr bwMode="auto">
          <a:xfrm>
            <a:off x="1460500" y="4079875"/>
            <a:ext cx="2381250" cy="571500"/>
          </a:xfrm>
          <a:prstGeom prst="rect">
            <a:avLst/>
          </a:prstGeom>
          <a:noFill/>
          <a:ln w="9525">
            <a:noFill/>
            <a:miter lim="800000"/>
            <a:headEnd/>
            <a:tailEnd/>
          </a:ln>
        </p:spPr>
        <p:txBody>
          <a:bodyPr wrap="none" anchor="ctr"/>
          <a:lstStyle/>
          <a:p>
            <a:pPr defTabSz="449263">
              <a:buClr>
                <a:srgbClr val="FFFFFF"/>
              </a:buClr>
              <a:buSzPct val="100000"/>
              <a:buFont typeface="Times New Roman" pitchFamily="18" charset="0"/>
              <a:buNone/>
            </a:pPr>
            <a:endParaRPr kumimoji="0" lang="en-US" sz="1600" b="1">
              <a:latin typeface="Arial" charset="0"/>
              <a:ea typeface="ＭＳ Ｐゴシック" pitchFamily="34" charset="-128"/>
            </a:endParaRPr>
          </a:p>
        </p:txBody>
      </p:sp>
      <p:sp>
        <p:nvSpPr>
          <p:cNvPr id="278558" name="Rectangle 15"/>
          <p:cNvSpPr>
            <a:spLocks noChangeArrowheads="1"/>
          </p:cNvSpPr>
          <p:nvPr/>
        </p:nvSpPr>
        <p:spPr bwMode="auto">
          <a:xfrm>
            <a:off x="4764088" y="3457575"/>
            <a:ext cx="3840162" cy="622300"/>
          </a:xfrm>
          <a:prstGeom prst="rect">
            <a:avLst/>
          </a:prstGeom>
          <a:noFill/>
          <a:ln w="9525">
            <a:noFill/>
            <a:round/>
            <a:headEnd/>
            <a:tailEnd/>
          </a:ln>
        </p:spPr>
        <p:txBody>
          <a:bodyPr lIns="90000" tIns="46800" rIns="90000" bIns="46800"/>
          <a:lstStyle/>
          <a:p>
            <a:pPr defTabSz="449263">
              <a:spcBef>
                <a:spcPts val="7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      God</a:t>
            </a:r>
          </a:p>
        </p:txBody>
      </p:sp>
      <p:sp>
        <p:nvSpPr>
          <p:cNvPr id="380940" name="Rectangle 16"/>
          <p:cNvSpPr>
            <a:spLocks noChangeArrowheads="1"/>
          </p:cNvSpPr>
          <p:nvPr/>
        </p:nvSpPr>
        <p:spPr bwMode="auto">
          <a:xfrm>
            <a:off x="3841750" y="3457575"/>
            <a:ext cx="922338" cy="622300"/>
          </a:xfrm>
          <a:prstGeom prst="rect">
            <a:avLst/>
          </a:prstGeom>
          <a:noFill/>
          <a:ln w="9525">
            <a:noFill/>
            <a:miter lim="800000"/>
            <a:headEnd/>
            <a:tailEnd/>
          </a:ln>
        </p:spPr>
        <p:txBody>
          <a:bodyPr wrap="none" anchor="ctr"/>
          <a:lstStyle/>
          <a:p>
            <a:pPr defTabSz="449263">
              <a:buClr>
                <a:srgbClr val="FFFFFF"/>
              </a:buClr>
              <a:buSzPct val="100000"/>
              <a:buFont typeface="Times New Roman" pitchFamily="18" charset="0"/>
              <a:buNone/>
            </a:pPr>
            <a:endParaRPr kumimoji="0" lang="en-US" sz="1600" b="1">
              <a:latin typeface="Arial" charset="0"/>
              <a:ea typeface="ＭＳ Ｐゴシック" pitchFamily="34" charset="-128"/>
            </a:endParaRPr>
          </a:p>
        </p:txBody>
      </p:sp>
      <p:sp>
        <p:nvSpPr>
          <p:cNvPr id="278561" name="Line 18"/>
          <p:cNvSpPr>
            <a:spLocks noChangeShapeType="1"/>
          </p:cNvSpPr>
          <p:nvPr/>
        </p:nvSpPr>
        <p:spPr bwMode="auto">
          <a:xfrm>
            <a:off x="1460500" y="3457575"/>
            <a:ext cx="7143750" cy="1588"/>
          </a:xfrm>
          <a:prstGeom prst="line">
            <a:avLst/>
          </a:prstGeom>
          <a:noFill/>
          <a:ln w="28440">
            <a:noFill/>
            <a:miter lim="800000"/>
            <a:headEnd/>
            <a:tailEnd/>
          </a:ln>
        </p:spPr>
        <p:txBody>
          <a:bodyPr/>
          <a:lstStyle/>
          <a:p>
            <a:pPr defTabSz="449263">
              <a:buClr>
                <a:srgbClr val="FFFFFF"/>
              </a:buClr>
              <a:buSzPct val="100000"/>
              <a:buFont typeface="Times New Roman" pitchFamily="18" charset="0"/>
              <a:buNone/>
              <a:defRPr/>
            </a:pPr>
            <a:endParaRPr kumimoji="0" lang="ko-KR" altLang="en-US" sz="1600" b="1">
              <a:latin typeface="+mj-lt"/>
              <a:ea typeface="ＭＳ Ｐゴシック" pitchFamily="34" charset="-128"/>
              <a:cs typeface="+mn-cs"/>
            </a:endParaRPr>
          </a:p>
        </p:txBody>
      </p:sp>
      <p:sp>
        <p:nvSpPr>
          <p:cNvPr id="278562" name="Line 19"/>
          <p:cNvSpPr>
            <a:spLocks noChangeShapeType="1"/>
          </p:cNvSpPr>
          <p:nvPr/>
        </p:nvSpPr>
        <p:spPr bwMode="auto">
          <a:xfrm>
            <a:off x="1460500" y="4079875"/>
            <a:ext cx="7143750" cy="7938"/>
          </a:xfrm>
          <a:prstGeom prst="line">
            <a:avLst/>
          </a:prstGeom>
          <a:noFill/>
          <a:ln w="12600">
            <a:noFill/>
            <a:miter lim="800000"/>
            <a:headEnd/>
            <a:tailEnd/>
          </a:ln>
        </p:spPr>
        <p:txBody>
          <a:bodyPr/>
          <a:lstStyle/>
          <a:p>
            <a:pPr defTabSz="449263">
              <a:buClr>
                <a:srgbClr val="FFFFFF"/>
              </a:buClr>
              <a:buSzPct val="100000"/>
              <a:buFont typeface="Times New Roman" pitchFamily="18" charset="0"/>
              <a:buNone/>
              <a:defRPr/>
            </a:pPr>
            <a:endParaRPr kumimoji="0" lang="ko-KR" altLang="en-US" sz="1600" b="1">
              <a:latin typeface="+mj-lt"/>
              <a:ea typeface="ＭＳ Ｐゴシック" pitchFamily="34" charset="-128"/>
              <a:cs typeface="+mn-cs"/>
            </a:endParaRPr>
          </a:p>
        </p:txBody>
      </p:sp>
      <p:sp>
        <p:nvSpPr>
          <p:cNvPr id="278563" name="Line 20"/>
          <p:cNvSpPr>
            <a:spLocks noChangeShapeType="1"/>
          </p:cNvSpPr>
          <p:nvPr/>
        </p:nvSpPr>
        <p:spPr bwMode="auto">
          <a:xfrm>
            <a:off x="1460500" y="4649788"/>
            <a:ext cx="7143750" cy="1587"/>
          </a:xfrm>
          <a:prstGeom prst="line">
            <a:avLst/>
          </a:prstGeom>
          <a:noFill/>
          <a:ln w="12600">
            <a:noFill/>
            <a:miter lim="800000"/>
            <a:headEnd/>
            <a:tailEnd/>
          </a:ln>
        </p:spPr>
        <p:txBody>
          <a:bodyPr/>
          <a:lstStyle/>
          <a:p>
            <a:pPr defTabSz="449263">
              <a:buClr>
                <a:srgbClr val="FFFFFF"/>
              </a:buClr>
              <a:buSzPct val="100000"/>
              <a:buFont typeface="Times New Roman" pitchFamily="18" charset="0"/>
              <a:buNone/>
              <a:defRPr/>
            </a:pPr>
            <a:endParaRPr kumimoji="0" lang="ko-KR" altLang="en-US" sz="1600" b="1">
              <a:latin typeface="+mj-lt"/>
              <a:ea typeface="ＭＳ Ｐゴシック" pitchFamily="34" charset="-128"/>
              <a:cs typeface="+mn-cs"/>
            </a:endParaRPr>
          </a:p>
        </p:txBody>
      </p:sp>
      <p:sp>
        <p:nvSpPr>
          <p:cNvPr id="278564" name="Line 21"/>
          <p:cNvSpPr>
            <a:spLocks noChangeShapeType="1"/>
          </p:cNvSpPr>
          <p:nvPr/>
        </p:nvSpPr>
        <p:spPr bwMode="auto">
          <a:xfrm>
            <a:off x="1460500" y="5218113"/>
            <a:ext cx="7143750" cy="1587"/>
          </a:xfrm>
          <a:prstGeom prst="line">
            <a:avLst/>
          </a:prstGeom>
          <a:noFill/>
          <a:ln w="12600">
            <a:noFill/>
            <a:miter lim="800000"/>
            <a:headEnd/>
            <a:tailEnd/>
          </a:ln>
        </p:spPr>
        <p:txBody>
          <a:bodyPr/>
          <a:lstStyle/>
          <a:p>
            <a:pPr defTabSz="449263">
              <a:buClr>
                <a:srgbClr val="FFFFFF"/>
              </a:buClr>
              <a:buSzPct val="100000"/>
              <a:buFont typeface="Times New Roman" pitchFamily="18" charset="0"/>
              <a:buNone/>
              <a:defRPr/>
            </a:pPr>
            <a:endParaRPr kumimoji="0" lang="ko-KR" altLang="en-US" sz="1600" b="1">
              <a:latin typeface="+mj-lt"/>
              <a:ea typeface="ＭＳ Ｐゴシック" pitchFamily="34" charset="-128"/>
              <a:cs typeface="+mn-cs"/>
            </a:endParaRPr>
          </a:p>
        </p:txBody>
      </p:sp>
      <p:sp>
        <p:nvSpPr>
          <p:cNvPr id="278565" name="Line 22"/>
          <p:cNvSpPr>
            <a:spLocks noChangeShapeType="1"/>
          </p:cNvSpPr>
          <p:nvPr/>
        </p:nvSpPr>
        <p:spPr bwMode="auto">
          <a:xfrm>
            <a:off x="1460500" y="5788025"/>
            <a:ext cx="7143750" cy="1588"/>
          </a:xfrm>
          <a:prstGeom prst="line">
            <a:avLst/>
          </a:prstGeom>
          <a:noFill/>
          <a:ln w="12600">
            <a:noFill/>
            <a:miter lim="800000"/>
            <a:headEnd/>
            <a:tailEnd/>
          </a:ln>
        </p:spPr>
        <p:txBody>
          <a:bodyPr/>
          <a:lstStyle/>
          <a:p>
            <a:pPr defTabSz="449263">
              <a:buClr>
                <a:srgbClr val="FFFFFF"/>
              </a:buClr>
              <a:buSzPct val="100000"/>
              <a:buFont typeface="Times New Roman" pitchFamily="18" charset="0"/>
              <a:buNone/>
              <a:defRPr/>
            </a:pPr>
            <a:endParaRPr kumimoji="0" lang="ko-KR" altLang="en-US" sz="1600" b="1">
              <a:latin typeface="+mj-lt"/>
              <a:ea typeface="ＭＳ Ｐゴシック" pitchFamily="34" charset="-128"/>
              <a:cs typeface="+mn-cs"/>
            </a:endParaRPr>
          </a:p>
        </p:txBody>
      </p:sp>
      <p:sp>
        <p:nvSpPr>
          <p:cNvPr id="278566" name="Line 23"/>
          <p:cNvSpPr>
            <a:spLocks noChangeShapeType="1"/>
          </p:cNvSpPr>
          <p:nvPr/>
        </p:nvSpPr>
        <p:spPr bwMode="auto">
          <a:xfrm>
            <a:off x="1460500" y="6356350"/>
            <a:ext cx="7143750" cy="1588"/>
          </a:xfrm>
          <a:prstGeom prst="line">
            <a:avLst/>
          </a:prstGeom>
          <a:noFill/>
          <a:ln w="28440">
            <a:noFill/>
            <a:miter lim="800000"/>
            <a:headEnd/>
            <a:tailEnd/>
          </a:ln>
        </p:spPr>
        <p:txBody>
          <a:bodyPr/>
          <a:lstStyle/>
          <a:p>
            <a:pPr defTabSz="449263">
              <a:buClr>
                <a:srgbClr val="FFFFFF"/>
              </a:buClr>
              <a:buSzPct val="100000"/>
              <a:buFont typeface="Times New Roman" pitchFamily="18" charset="0"/>
              <a:buNone/>
              <a:defRPr/>
            </a:pPr>
            <a:endParaRPr kumimoji="0" lang="ko-KR" altLang="en-US" sz="1600" b="1">
              <a:latin typeface="+mj-lt"/>
              <a:ea typeface="ＭＳ Ｐゴシック" pitchFamily="34" charset="-128"/>
              <a:cs typeface="+mn-cs"/>
            </a:endParaRPr>
          </a:p>
        </p:txBody>
      </p:sp>
      <p:sp>
        <p:nvSpPr>
          <p:cNvPr id="278567" name="Line 24"/>
          <p:cNvSpPr>
            <a:spLocks noChangeShapeType="1"/>
          </p:cNvSpPr>
          <p:nvPr/>
        </p:nvSpPr>
        <p:spPr bwMode="auto">
          <a:xfrm>
            <a:off x="1460500" y="3457575"/>
            <a:ext cx="1588" cy="622300"/>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1600" b="1">
              <a:latin typeface="+mj-lt"/>
              <a:ea typeface="ＭＳ Ｐゴシック" pitchFamily="34" charset="-128"/>
              <a:cs typeface="+mn-cs"/>
            </a:endParaRPr>
          </a:p>
        </p:txBody>
      </p:sp>
      <p:sp>
        <p:nvSpPr>
          <p:cNvPr id="278568" name="Line 25"/>
          <p:cNvSpPr>
            <a:spLocks noChangeShapeType="1"/>
          </p:cNvSpPr>
          <p:nvPr/>
        </p:nvSpPr>
        <p:spPr bwMode="auto">
          <a:xfrm>
            <a:off x="8604250" y="3457575"/>
            <a:ext cx="1588" cy="622300"/>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1600" b="1">
              <a:latin typeface="+mj-lt"/>
              <a:ea typeface="ＭＳ Ｐゴシック" pitchFamily="34" charset="-128"/>
              <a:cs typeface="+mn-cs"/>
            </a:endParaRPr>
          </a:p>
        </p:txBody>
      </p:sp>
      <p:sp>
        <p:nvSpPr>
          <p:cNvPr id="278569" name="Line 26"/>
          <p:cNvSpPr>
            <a:spLocks noChangeShapeType="1"/>
          </p:cNvSpPr>
          <p:nvPr/>
        </p:nvSpPr>
        <p:spPr bwMode="auto">
          <a:xfrm>
            <a:off x="1460500" y="5788025"/>
            <a:ext cx="1588" cy="568325"/>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1600" b="1">
              <a:latin typeface="+mj-lt"/>
              <a:ea typeface="ＭＳ Ｐゴシック" pitchFamily="34" charset="-128"/>
              <a:cs typeface="+mn-cs"/>
            </a:endParaRPr>
          </a:p>
        </p:txBody>
      </p:sp>
      <p:sp>
        <p:nvSpPr>
          <p:cNvPr id="278570" name="Line 27"/>
          <p:cNvSpPr>
            <a:spLocks noChangeShapeType="1"/>
          </p:cNvSpPr>
          <p:nvPr/>
        </p:nvSpPr>
        <p:spPr bwMode="auto">
          <a:xfrm>
            <a:off x="1460500" y="4079875"/>
            <a:ext cx="1588" cy="571500"/>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1600" b="1">
              <a:latin typeface="+mj-lt"/>
              <a:ea typeface="ＭＳ Ｐゴシック" pitchFamily="34" charset="-128"/>
              <a:cs typeface="+mn-cs"/>
            </a:endParaRPr>
          </a:p>
        </p:txBody>
      </p:sp>
      <p:sp>
        <p:nvSpPr>
          <p:cNvPr id="278571" name="Line 28"/>
          <p:cNvSpPr>
            <a:spLocks noChangeShapeType="1"/>
          </p:cNvSpPr>
          <p:nvPr/>
        </p:nvSpPr>
        <p:spPr bwMode="auto">
          <a:xfrm>
            <a:off x="8604250" y="4079875"/>
            <a:ext cx="1588" cy="571500"/>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1600" b="1">
              <a:latin typeface="+mj-lt"/>
              <a:ea typeface="ＭＳ Ｐゴシック" pitchFamily="34" charset="-128"/>
              <a:cs typeface="+mn-cs"/>
            </a:endParaRPr>
          </a:p>
        </p:txBody>
      </p:sp>
      <p:sp>
        <p:nvSpPr>
          <p:cNvPr id="278572" name="Line 29"/>
          <p:cNvSpPr>
            <a:spLocks noChangeShapeType="1"/>
          </p:cNvSpPr>
          <p:nvPr/>
        </p:nvSpPr>
        <p:spPr bwMode="auto">
          <a:xfrm>
            <a:off x="1460500" y="4649788"/>
            <a:ext cx="1588" cy="568325"/>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1600" b="1">
              <a:latin typeface="+mj-lt"/>
              <a:ea typeface="ＭＳ Ｐゴシック" pitchFamily="34" charset="-128"/>
              <a:cs typeface="+mn-cs"/>
            </a:endParaRPr>
          </a:p>
        </p:txBody>
      </p:sp>
      <p:sp>
        <p:nvSpPr>
          <p:cNvPr id="278573" name="Line 30"/>
          <p:cNvSpPr>
            <a:spLocks noChangeShapeType="1"/>
          </p:cNvSpPr>
          <p:nvPr/>
        </p:nvSpPr>
        <p:spPr bwMode="auto">
          <a:xfrm>
            <a:off x="8604250" y="4649788"/>
            <a:ext cx="1588" cy="568325"/>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1600" b="1">
              <a:latin typeface="+mj-lt"/>
              <a:ea typeface="ＭＳ Ｐゴシック" pitchFamily="34" charset="-128"/>
              <a:cs typeface="+mn-cs"/>
            </a:endParaRPr>
          </a:p>
        </p:txBody>
      </p:sp>
      <p:sp>
        <p:nvSpPr>
          <p:cNvPr id="278574" name="Line 31"/>
          <p:cNvSpPr>
            <a:spLocks noChangeShapeType="1"/>
          </p:cNvSpPr>
          <p:nvPr/>
        </p:nvSpPr>
        <p:spPr bwMode="auto">
          <a:xfrm>
            <a:off x="1460500" y="5218113"/>
            <a:ext cx="1588" cy="571500"/>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1600" b="1">
              <a:latin typeface="+mj-lt"/>
              <a:ea typeface="ＭＳ Ｐゴシック" pitchFamily="34" charset="-128"/>
              <a:cs typeface="+mn-cs"/>
            </a:endParaRPr>
          </a:p>
        </p:txBody>
      </p:sp>
      <p:sp>
        <p:nvSpPr>
          <p:cNvPr id="278575" name="Line 32"/>
          <p:cNvSpPr>
            <a:spLocks noChangeShapeType="1"/>
          </p:cNvSpPr>
          <p:nvPr/>
        </p:nvSpPr>
        <p:spPr bwMode="auto">
          <a:xfrm>
            <a:off x="8604250" y="5218113"/>
            <a:ext cx="1588" cy="571500"/>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1600" b="1">
              <a:latin typeface="+mj-lt"/>
              <a:ea typeface="ＭＳ Ｐゴシック" pitchFamily="34" charset="-128"/>
              <a:cs typeface="+mn-cs"/>
            </a:endParaRPr>
          </a:p>
        </p:txBody>
      </p:sp>
      <p:sp>
        <p:nvSpPr>
          <p:cNvPr id="278576" name="Line 33"/>
          <p:cNvSpPr>
            <a:spLocks noChangeShapeType="1"/>
          </p:cNvSpPr>
          <p:nvPr/>
        </p:nvSpPr>
        <p:spPr bwMode="auto">
          <a:xfrm>
            <a:off x="8604250" y="5788025"/>
            <a:ext cx="1588" cy="568325"/>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1600" b="1">
              <a:latin typeface="+mj-lt"/>
              <a:ea typeface="ＭＳ Ｐゴシック" pitchFamily="34" charset="-128"/>
              <a:cs typeface="+mn-cs"/>
            </a:endParaRPr>
          </a:p>
        </p:txBody>
      </p:sp>
      <p:sp>
        <p:nvSpPr>
          <p:cNvPr id="278532" name="Line 34"/>
          <p:cNvSpPr>
            <a:spLocks noChangeShapeType="1"/>
          </p:cNvSpPr>
          <p:nvPr/>
        </p:nvSpPr>
        <p:spPr bwMode="auto">
          <a:xfrm>
            <a:off x="3670300" y="3692525"/>
            <a:ext cx="685800" cy="1588"/>
          </a:xfrm>
          <a:prstGeom prst="line">
            <a:avLst/>
          </a:prstGeom>
          <a:noFill/>
          <a:ln w="381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600" b="1">
              <a:latin typeface="+mj-lt"/>
              <a:ea typeface="ＭＳ Ｐゴシック" pitchFamily="34" charset="-128"/>
              <a:cs typeface="+mn-cs"/>
            </a:endParaRPr>
          </a:p>
        </p:txBody>
      </p:sp>
      <p:sp>
        <p:nvSpPr>
          <p:cNvPr id="278533" name="Line 35"/>
          <p:cNvSpPr>
            <a:spLocks noChangeShapeType="1"/>
          </p:cNvSpPr>
          <p:nvPr/>
        </p:nvSpPr>
        <p:spPr bwMode="auto">
          <a:xfrm>
            <a:off x="3670300" y="4214813"/>
            <a:ext cx="685800" cy="1587"/>
          </a:xfrm>
          <a:prstGeom prst="line">
            <a:avLst/>
          </a:prstGeom>
          <a:noFill/>
          <a:ln w="381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600" b="1">
              <a:latin typeface="+mj-lt"/>
              <a:ea typeface="ＭＳ Ｐゴシック" pitchFamily="34" charset="-128"/>
              <a:cs typeface="+mn-cs"/>
            </a:endParaRPr>
          </a:p>
        </p:txBody>
      </p:sp>
      <p:sp>
        <p:nvSpPr>
          <p:cNvPr id="278534" name="Line 36"/>
          <p:cNvSpPr>
            <a:spLocks noChangeShapeType="1"/>
          </p:cNvSpPr>
          <p:nvPr/>
        </p:nvSpPr>
        <p:spPr bwMode="auto">
          <a:xfrm>
            <a:off x="3670300" y="4786313"/>
            <a:ext cx="685800" cy="1587"/>
          </a:xfrm>
          <a:prstGeom prst="line">
            <a:avLst/>
          </a:prstGeom>
          <a:noFill/>
          <a:ln w="381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600" b="1">
              <a:latin typeface="+mj-lt"/>
              <a:ea typeface="ＭＳ Ｐゴシック" pitchFamily="34" charset="-128"/>
              <a:cs typeface="+mn-cs"/>
            </a:endParaRPr>
          </a:p>
        </p:txBody>
      </p:sp>
      <p:sp>
        <p:nvSpPr>
          <p:cNvPr id="278535" name="Line 37"/>
          <p:cNvSpPr>
            <a:spLocks noChangeShapeType="1"/>
          </p:cNvSpPr>
          <p:nvPr/>
        </p:nvSpPr>
        <p:spPr bwMode="auto">
          <a:xfrm>
            <a:off x="3670300" y="5286375"/>
            <a:ext cx="685800" cy="1588"/>
          </a:xfrm>
          <a:prstGeom prst="line">
            <a:avLst/>
          </a:prstGeom>
          <a:noFill/>
          <a:ln w="381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600" b="1">
              <a:latin typeface="+mj-lt"/>
              <a:ea typeface="ＭＳ Ｐゴシック" pitchFamily="34" charset="-128"/>
              <a:cs typeface="+mn-cs"/>
            </a:endParaRPr>
          </a:p>
        </p:txBody>
      </p:sp>
      <p:sp>
        <p:nvSpPr>
          <p:cNvPr id="278536" name="Line 38"/>
          <p:cNvSpPr>
            <a:spLocks noChangeShapeType="1"/>
          </p:cNvSpPr>
          <p:nvPr/>
        </p:nvSpPr>
        <p:spPr bwMode="auto">
          <a:xfrm>
            <a:off x="3670300" y="5854700"/>
            <a:ext cx="685800" cy="1588"/>
          </a:xfrm>
          <a:prstGeom prst="line">
            <a:avLst/>
          </a:prstGeom>
          <a:noFill/>
          <a:ln w="381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600" b="1">
              <a:latin typeface="+mj-lt"/>
              <a:ea typeface="ＭＳ Ｐゴシック" pitchFamily="34" charset="-128"/>
              <a:cs typeface="+mn-cs"/>
            </a:endParaRPr>
          </a:p>
        </p:txBody>
      </p:sp>
      <p:sp>
        <p:nvSpPr>
          <p:cNvPr id="278548" name="Rectangle 5"/>
          <p:cNvSpPr>
            <a:spLocks noChangeArrowheads="1"/>
          </p:cNvSpPr>
          <p:nvPr/>
        </p:nvSpPr>
        <p:spPr bwMode="auto">
          <a:xfrm>
            <a:off x="1460500" y="5572125"/>
            <a:ext cx="2381250" cy="568325"/>
          </a:xfrm>
          <a:prstGeom prst="rect">
            <a:avLst/>
          </a:prstGeom>
          <a:noFill/>
          <a:ln w="9525">
            <a:noFill/>
            <a:round/>
            <a:headEnd/>
            <a:tailEnd/>
          </a:ln>
        </p:spPr>
        <p:txBody>
          <a:bodyPr lIns="90000" tIns="46800" rIns="90000" bIns="46800"/>
          <a:lstStyle/>
          <a:p>
            <a:pPr defTabSz="449263">
              <a:spcBef>
                <a:spcPts val="7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Animals</a:t>
            </a:r>
          </a:p>
        </p:txBody>
      </p:sp>
      <p:sp>
        <p:nvSpPr>
          <p:cNvPr id="278551" name="Rectangle 8"/>
          <p:cNvSpPr>
            <a:spLocks noChangeArrowheads="1"/>
          </p:cNvSpPr>
          <p:nvPr/>
        </p:nvSpPr>
        <p:spPr bwMode="auto">
          <a:xfrm>
            <a:off x="1460500" y="5000625"/>
            <a:ext cx="2381250" cy="571500"/>
          </a:xfrm>
          <a:prstGeom prst="rect">
            <a:avLst/>
          </a:prstGeom>
          <a:noFill/>
          <a:ln w="9525">
            <a:noFill/>
            <a:round/>
            <a:headEnd/>
            <a:tailEnd/>
          </a:ln>
        </p:spPr>
        <p:txBody>
          <a:bodyPr lIns="90000" tIns="46800" rIns="90000" bIns="46800"/>
          <a:lstStyle/>
          <a:p>
            <a:pPr defTabSz="449263">
              <a:spcBef>
                <a:spcPts val="7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8 Members of Noah’s Family</a:t>
            </a:r>
          </a:p>
        </p:txBody>
      </p:sp>
      <p:sp>
        <p:nvSpPr>
          <p:cNvPr id="278554" name="Rectangle 11"/>
          <p:cNvSpPr>
            <a:spLocks noChangeArrowheads="1"/>
          </p:cNvSpPr>
          <p:nvPr/>
        </p:nvSpPr>
        <p:spPr bwMode="auto">
          <a:xfrm>
            <a:off x="1460500" y="4649788"/>
            <a:ext cx="2381250" cy="568325"/>
          </a:xfrm>
          <a:prstGeom prst="rect">
            <a:avLst/>
          </a:prstGeom>
          <a:noFill/>
          <a:ln w="9525">
            <a:noFill/>
            <a:round/>
            <a:headEnd/>
            <a:tailEnd/>
          </a:ln>
        </p:spPr>
        <p:txBody>
          <a:bodyPr lIns="90000" tIns="46800" rIns="90000" bIns="46800"/>
          <a:lstStyle/>
          <a:p>
            <a:pPr defTabSz="449263">
              <a:spcBef>
                <a:spcPts val="7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3 Decks</a:t>
            </a:r>
          </a:p>
        </p:txBody>
      </p:sp>
      <p:sp>
        <p:nvSpPr>
          <p:cNvPr id="278560" name="Rectangle 17"/>
          <p:cNvSpPr>
            <a:spLocks noChangeArrowheads="1"/>
          </p:cNvSpPr>
          <p:nvPr/>
        </p:nvSpPr>
        <p:spPr bwMode="auto">
          <a:xfrm>
            <a:off x="1460500" y="3457575"/>
            <a:ext cx="2381250" cy="622300"/>
          </a:xfrm>
          <a:prstGeom prst="rect">
            <a:avLst/>
          </a:prstGeom>
          <a:noFill/>
          <a:ln w="9525">
            <a:noFill/>
            <a:round/>
            <a:headEnd/>
            <a:tailEnd/>
          </a:ln>
        </p:spPr>
        <p:txBody>
          <a:bodyPr lIns="90000" tIns="46800" rIns="90000" bIns="46800"/>
          <a:lstStyle/>
          <a:p>
            <a:pPr defTabSz="449263">
              <a:spcBef>
                <a:spcPts val="7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Noah</a:t>
            </a:r>
          </a:p>
        </p:txBody>
      </p:sp>
      <p:sp>
        <p:nvSpPr>
          <p:cNvPr id="278537" name="Oval 39"/>
          <p:cNvSpPr>
            <a:spLocks noChangeArrowheads="1"/>
          </p:cNvSpPr>
          <p:nvPr/>
        </p:nvSpPr>
        <p:spPr bwMode="auto">
          <a:xfrm>
            <a:off x="1357313" y="4071938"/>
            <a:ext cx="1143000" cy="357187"/>
          </a:xfrm>
          <a:prstGeom prst="ellipse">
            <a:avLst/>
          </a:prstGeom>
          <a:solidFill>
            <a:srgbClr val="00669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solidFill>
                  <a:schemeClr val="bg1"/>
                </a:solidFill>
                <a:latin typeface="+mj-lt"/>
                <a:ea typeface="ＭＳ Ｐゴシック" pitchFamily="34" charset="-128"/>
                <a:cs typeface="+mn-cs"/>
              </a:rPr>
              <a:t>Ark</a:t>
            </a:r>
          </a:p>
        </p:txBody>
      </p:sp>
      <p:sp>
        <p:nvSpPr>
          <p:cNvPr id="278538" name="Oval 40"/>
          <p:cNvSpPr>
            <a:spLocks noChangeArrowheads="1"/>
          </p:cNvSpPr>
          <p:nvPr/>
        </p:nvSpPr>
        <p:spPr bwMode="auto">
          <a:xfrm>
            <a:off x="4500563" y="4038600"/>
            <a:ext cx="1928812" cy="390525"/>
          </a:xfrm>
          <a:prstGeom prst="ellipse">
            <a:avLst/>
          </a:prstGeom>
          <a:solidFill>
            <a:srgbClr val="00669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solidFill>
                  <a:schemeClr val="bg1"/>
                </a:solidFill>
                <a:latin typeface="+mj-lt"/>
                <a:ea typeface="ＭＳ Ｐゴシック" pitchFamily="34" charset="-128"/>
                <a:cs typeface="+mn-cs"/>
              </a:rPr>
              <a:t>New Cosmos</a:t>
            </a:r>
          </a:p>
        </p:txBody>
      </p:sp>
      <p:sp>
        <p:nvSpPr>
          <p:cNvPr id="380968" name="Text Box 41"/>
          <p:cNvSpPr txBox="1">
            <a:spLocks noChangeArrowheads="1"/>
          </p:cNvSpPr>
          <p:nvPr/>
        </p:nvSpPr>
        <p:spPr bwMode="auto">
          <a:xfrm>
            <a:off x="711200" y="1214438"/>
            <a:ext cx="8494713" cy="7302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① Central Figure</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Noah (The first ancestor of faith,10 generations, Righteous man, Descendent of Seth</a:t>
            </a:r>
            <a:r>
              <a:rPr kumimoji="0" lang="en-US" sz="1400">
                <a:latin typeface="Arial" charset="0"/>
                <a:ea typeface="ＭＳ Ｐゴシック" pitchFamily="34" charset="-128"/>
              </a:rPr>
              <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1400">
                <a:latin typeface="Arial" charset="0"/>
                <a:ea typeface="ＭＳ Ｐゴシック" pitchFamily="34" charset="-128"/>
              </a:rPr>
              <a:t>② </a:t>
            </a:r>
            <a:r>
              <a:rPr kumimoji="0" lang="en-US" altLang="ko-KR" sz="1400">
                <a:latin typeface="Arial" charset="0"/>
                <a:ea typeface="ＭＳ Ｐゴシック" pitchFamily="34" charset="-128"/>
              </a:rPr>
              <a:t>Object for the Condition</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Ark </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Symbolizing new cosmos</a:t>
            </a:r>
            <a:r>
              <a:rPr kumimoji="0" lang="en-US" sz="1400">
                <a:latin typeface="Arial" charset="0"/>
                <a:ea typeface="ＭＳ Ｐゴシック" pitchFamily="34" charset="-128"/>
              </a:rPr>
              <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1400">
                <a:latin typeface="Arial" charset="0"/>
                <a:ea typeface="ＭＳ Ｐゴシック" pitchFamily="34" charset="-128"/>
              </a:rPr>
              <a:t>③ </a:t>
            </a:r>
            <a:r>
              <a:rPr kumimoji="0" lang="en-US" altLang="ko-KR" sz="1400">
                <a:latin typeface="Arial" charset="0"/>
                <a:ea typeface="ＭＳ Ｐゴシック" pitchFamily="34" charset="-128"/>
              </a:rPr>
              <a:t>Period</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120 years, 40 days, 21 days, 40 days</a:t>
            </a:r>
          </a:p>
        </p:txBody>
      </p:sp>
      <p:sp>
        <p:nvSpPr>
          <p:cNvPr id="380969" name="Text Box 42"/>
          <p:cNvSpPr txBox="1">
            <a:spLocks noChangeArrowheads="1"/>
          </p:cNvSpPr>
          <p:nvPr/>
        </p:nvSpPr>
        <p:spPr bwMode="auto">
          <a:xfrm>
            <a:off x="393700" y="750888"/>
            <a:ext cx="3249613" cy="463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１．</a:t>
            </a:r>
            <a:r>
              <a:rPr kumimoji="0" lang="en-US" altLang="ko-KR" sz="2400">
                <a:latin typeface="Arial" charset="0"/>
                <a:ea typeface="ＭＳ Ｐゴシック" pitchFamily="34" charset="-128"/>
              </a:rPr>
              <a:t>Foundation of Faith</a:t>
            </a:r>
          </a:p>
        </p:txBody>
      </p:sp>
      <p:sp>
        <p:nvSpPr>
          <p:cNvPr id="278541" name="Line 44"/>
          <p:cNvSpPr>
            <a:spLocks noChangeShapeType="1"/>
          </p:cNvSpPr>
          <p:nvPr/>
        </p:nvSpPr>
        <p:spPr bwMode="auto">
          <a:xfrm>
            <a:off x="1785938" y="3857625"/>
            <a:ext cx="0" cy="152400"/>
          </a:xfrm>
          <a:prstGeom prst="line">
            <a:avLst/>
          </a:prstGeom>
          <a:noFill/>
          <a:ln w="19050">
            <a:solidFill>
              <a:schemeClr val="accent6"/>
            </a:solidFill>
            <a:round/>
            <a:headEnd/>
            <a:tailEnd/>
          </a:ln>
        </p:spPr>
        <p:txBody>
          <a:bodyPr/>
          <a:lstStyle/>
          <a:p>
            <a:pPr defTabSz="449263">
              <a:buClr>
                <a:srgbClr val="FFFFFF"/>
              </a:buClr>
              <a:buSzPct val="100000"/>
              <a:buFont typeface="Times New Roman" pitchFamily="18" charset="0"/>
              <a:buNone/>
              <a:defRPr/>
            </a:pPr>
            <a:endParaRPr kumimoji="0" lang="ko-KR" altLang="en-US" sz="1600" b="1">
              <a:latin typeface="+mj-lt"/>
              <a:ea typeface="ＭＳ Ｐゴシック" pitchFamily="34" charset="-128"/>
              <a:cs typeface="+mn-cs"/>
            </a:endParaRPr>
          </a:p>
        </p:txBody>
      </p:sp>
      <p:cxnSp>
        <p:nvCxnSpPr>
          <p:cNvPr id="380971" name="직선 연결선 52"/>
          <p:cNvCxnSpPr>
            <a:cxnSpLocks noChangeShapeType="1"/>
          </p:cNvCxnSpPr>
          <p:nvPr/>
        </p:nvCxnSpPr>
        <p:spPr bwMode="auto">
          <a:xfrm>
            <a:off x="1428750" y="3357563"/>
            <a:ext cx="6786563" cy="1587"/>
          </a:xfrm>
          <a:prstGeom prst="line">
            <a:avLst/>
          </a:prstGeom>
          <a:noFill/>
          <a:ln w="9525" algn="ctr">
            <a:solidFill>
              <a:schemeClr val="tx1"/>
            </a:solidFill>
            <a:round/>
            <a:headEnd/>
            <a:tailEnd/>
          </a:ln>
        </p:spPr>
      </p:cxnSp>
      <p:cxnSp>
        <p:nvCxnSpPr>
          <p:cNvPr id="380972" name="직선 연결선 54"/>
          <p:cNvCxnSpPr>
            <a:cxnSpLocks noChangeShapeType="1"/>
          </p:cNvCxnSpPr>
          <p:nvPr/>
        </p:nvCxnSpPr>
        <p:spPr bwMode="auto">
          <a:xfrm>
            <a:off x="1428750" y="6070600"/>
            <a:ext cx="6786563" cy="1588"/>
          </a:xfrm>
          <a:prstGeom prst="line">
            <a:avLst/>
          </a:prstGeom>
          <a:noFill/>
          <a:ln w="9525" algn="ctr">
            <a:solidFill>
              <a:schemeClr val="tx1"/>
            </a:solidFill>
            <a:round/>
            <a:headEnd/>
            <a:tailEnd/>
          </a:ln>
        </p:spPr>
      </p:cxnSp>
      <p:cxnSp>
        <p:nvCxnSpPr>
          <p:cNvPr id="380973" name="직선 연결선 55"/>
          <p:cNvCxnSpPr>
            <a:cxnSpLocks noChangeShapeType="1"/>
          </p:cNvCxnSpPr>
          <p:nvPr/>
        </p:nvCxnSpPr>
        <p:spPr bwMode="auto">
          <a:xfrm>
            <a:off x="1428750" y="5573713"/>
            <a:ext cx="6786563" cy="1587"/>
          </a:xfrm>
          <a:prstGeom prst="line">
            <a:avLst/>
          </a:prstGeom>
          <a:noFill/>
          <a:ln w="9525" algn="ctr">
            <a:solidFill>
              <a:schemeClr val="tx1"/>
            </a:solidFill>
            <a:round/>
            <a:headEnd/>
            <a:tailEnd/>
          </a:ln>
        </p:spPr>
      </p:cxnSp>
      <p:cxnSp>
        <p:nvCxnSpPr>
          <p:cNvPr id="380974" name="직선 연결선 56"/>
          <p:cNvCxnSpPr>
            <a:cxnSpLocks noChangeShapeType="1"/>
          </p:cNvCxnSpPr>
          <p:nvPr/>
        </p:nvCxnSpPr>
        <p:spPr bwMode="auto">
          <a:xfrm>
            <a:off x="1428750" y="5002213"/>
            <a:ext cx="6786563" cy="1587"/>
          </a:xfrm>
          <a:prstGeom prst="line">
            <a:avLst/>
          </a:prstGeom>
          <a:noFill/>
          <a:ln w="9525" algn="ctr">
            <a:solidFill>
              <a:schemeClr val="tx1"/>
            </a:solidFill>
            <a:round/>
            <a:headEnd/>
            <a:tailEnd/>
          </a:ln>
        </p:spPr>
      </p:cxnSp>
      <p:cxnSp>
        <p:nvCxnSpPr>
          <p:cNvPr id="380975" name="직선 연결선 57"/>
          <p:cNvCxnSpPr>
            <a:cxnSpLocks noChangeShapeType="1"/>
          </p:cNvCxnSpPr>
          <p:nvPr/>
        </p:nvCxnSpPr>
        <p:spPr bwMode="auto">
          <a:xfrm>
            <a:off x="1428750" y="4502150"/>
            <a:ext cx="6786563" cy="1588"/>
          </a:xfrm>
          <a:prstGeom prst="line">
            <a:avLst/>
          </a:prstGeom>
          <a:noFill/>
          <a:ln w="9525" algn="ctr">
            <a:solidFill>
              <a:schemeClr val="tx1"/>
            </a:solidFill>
            <a:round/>
            <a:headEnd/>
            <a:tailEnd/>
          </a:ln>
        </p:spPr>
      </p:cxnSp>
      <p:cxnSp>
        <p:nvCxnSpPr>
          <p:cNvPr id="380976" name="직선 연결선 58"/>
          <p:cNvCxnSpPr>
            <a:cxnSpLocks noChangeShapeType="1"/>
          </p:cNvCxnSpPr>
          <p:nvPr/>
        </p:nvCxnSpPr>
        <p:spPr bwMode="auto">
          <a:xfrm>
            <a:off x="1428750" y="3927475"/>
            <a:ext cx="6786563" cy="1588"/>
          </a:xfrm>
          <a:prstGeom prst="line">
            <a:avLst/>
          </a:prstGeom>
          <a:noFill/>
          <a:ln w="9525" algn="ctr">
            <a:solidFill>
              <a:schemeClr val="tx1"/>
            </a:solidFill>
            <a:round/>
            <a:headEnd/>
            <a:tailEnd/>
          </a:ln>
        </p:spPr>
      </p:cxnSp>
      <p:sp>
        <p:nvSpPr>
          <p:cNvPr id="60" name="Line 44"/>
          <p:cNvSpPr>
            <a:spLocks noChangeShapeType="1"/>
          </p:cNvSpPr>
          <p:nvPr/>
        </p:nvSpPr>
        <p:spPr bwMode="auto">
          <a:xfrm>
            <a:off x="1857375" y="3857625"/>
            <a:ext cx="0" cy="152400"/>
          </a:xfrm>
          <a:prstGeom prst="line">
            <a:avLst/>
          </a:prstGeom>
          <a:noFill/>
          <a:ln w="19050">
            <a:solidFill>
              <a:schemeClr val="accent6"/>
            </a:solidFill>
            <a:round/>
            <a:headEnd/>
            <a:tailEnd/>
          </a:ln>
        </p:spPr>
        <p:txBody>
          <a:bodyPr/>
          <a:lstStyle/>
          <a:p>
            <a:pPr defTabSz="449263">
              <a:buClr>
                <a:srgbClr val="FFFFFF"/>
              </a:buClr>
              <a:buSzPct val="100000"/>
              <a:buFont typeface="Times New Roman" pitchFamily="18" charset="0"/>
              <a:buNone/>
              <a:defRPr/>
            </a:pPr>
            <a:endParaRPr kumimoji="0" lang="ko-KR" altLang="en-US" sz="1600" b="1">
              <a:latin typeface="+mj-lt"/>
              <a:ea typeface="ＭＳ Ｐゴシック" pitchFamily="34" charset="-128"/>
              <a:cs typeface="+mn-cs"/>
            </a:endParaRPr>
          </a:p>
        </p:txBody>
      </p:sp>
      <p:sp>
        <p:nvSpPr>
          <p:cNvPr id="61" name="Line 44"/>
          <p:cNvSpPr>
            <a:spLocks noChangeShapeType="1"/>
          </p:cNvSpPr>
          <p:nvPr/>
        </p:nvSpPr>
        <p:spPr bwMode="auto">
          <a:xfrm>
            <a:off x="5429250" y="3857625"/>
            <a:ext cx="0" cy="152400"/>
          </a:xfrm>
          <a:prstGeom prst="line">
            <a:avLst/>
          </a:prstGeom>
          <a:noFill/>
          <a:ln w="19050">
            <a:solidFill>
              <a:schemeClr val="accent6"/>
            </a:solidFill>
            <a:round/>
            <a:headEnd/>
            <a:tailEnd/>
          </a:ln>
        </p:spPr>
        <p:txBody>
          <a:bodyPr/>
          <a:lstStyle/>
          <a:p>
            <a:pPr defTabSz="449263">
              <a:buClr>
                <a:srgbClr val="FFFFFF"/>
              </a:buClr>
              <a:buSzPct val="100000"/>
              <a:buFont typeface="Times New Roman" pitchFamily="18" charset="0"/>
              <a:buNone/>
              <a:defRPr/>
            </a:pPr>
            <a:endParaRPr kumimoji="0" lang="ko-KR" altLang="en-US" sz="1600" b="1">
              <a:latin typeface="+mj-lt"/>
              <a:ea typeface="ＭＳ Ｐゴシック" pitchFamily="34" charset="-128"/>
              <a:cs typeface="+mn-cs"/>
            </a:endParaRPr>
          </a:p>
        </p:txBody>
      </p:sp>
      <p:sp>
        <p:nvSpPr>
          <p:cNvPr id="62" name="Line 44"/>
          <p:cNvSpPr>
            <a:spLocks noChangeShapeType="1"/>
          </p:cNvSpPr>
          <p:nvPr/>
        </p:nvSpPr>
        <p:spPr bwMode="auto">
          <a:xfrm>
            <a:off x="5357813" y="3857625"/>
            <a:ext cx="0" cy="152400"/>
          </a:xfrm>
          <a:prstGeom prst="line">
            <a:avLst/>
          </a:prstGeom>
          <a:noFill/>
          <a:ln w="19050">
            <a:solidFill>
              <a:schemeClr val="accent6"/>
            </a:solidFill>
            <a:round/>
            <a:headEnd/>
            <a:tailEnd/>
          </a:ln>
        </p:spPr>
        <p:txBody>
          <a:bodyPr/>
          <a:lstStyle/>
          <a:p>
            <a:pPr defTabSz="449263">
              <a:buClr>
                <a:srgbClr val="FFFFFF"/>
              </a:buClr>
              <a:buSzPct val="100000"/>
              <a:buFont typeface="Times New Roman" pitchFamily="18" charset="0"/>
              <a:buNone/>
              <a:defRPr/>
            </a:pPr>
            <a:endParaRPr kumimoji="0" lang="ko-KR" altLang="en-US" sz="1600" b="1">
              <a:latin typeface="+mj-lt"/>
              <a:ea typeface="ＭＳ Ｐゴシック" pitchFamily="34" charset="-128"/>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Text Box 1"/>
          <p:cNvSpPr txBox="1">
            <a:spLocks noChangeArrowheads="1"/>
          </p:cNvSpPr>
          <p:nvPr/>
        </p:nvSpPr>
        <p:spPr bwMode="auto">
          <a:xfrm>
            <a:off x="762000" y="384175"/>
            <a:ext cx="6024563" cy="40163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（２</a:t>
            </a:r>
            <a:r>
              <a:rPr kumimoji="0" lang="en-US" altLang="ko-KR" sz="2000">
                <a:latin typeface="Arial" charset="0"/>
                <a:ea typeface="ＭＳ Ｐゴシック" pitchFamily="34" charset="-128"/>
              </a:rPr>
              <a:t>) 40 Days of Flood (Separation of Good and Evil)</a:t>
            </a:r>
          </a:p>
        </p:txBody>
      </p:sp>
      <p:sp>
        <p:nvSpPr>
          <p:cNvPr id="279555" name="Text Box 2"/>
          <p:cNvSpPr txBox="1">
            <a:spLocks noChangeArrowheads="1"/>
          </p:cNvSpPr>
          <p:nvPr/>
        </p:nvSpPr>
        <p:spPr bwMode="auto">
          <a:xfrm>
            <a:off x="3352800" y="1104900"/>
            <a:ext cx="2219325" cy="752475"/>
          </a:xfrm>
          <a:prstGeom prst="rect">
            <a:avLst/>
          </a:prstGeom>
          <a:noFill/>
          <a:ln w="9525">
            <a:noFill/>
            <a:round/>
            <a:headEnd/>
            <a:tailEnd/>
          </a:ln>
        </p:spPr>
        <p:txBody>
          <a:bodyPr lIns="90000" tIns="46800" rIns="90000" bIns="46800">
            <a:spAutoFit/>
          </a:bodyPr>
          <a:lstStyle/>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Noah’s Family</a:t>
            </a: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Sinful Humanity</a:t>
            </a:r>
          </a:p>
        </p:txBody>
      </p:sp>
      <p:grpSp>
        <p:nvGrpSpPr>
          <p:cNvPr id="382979" name="Group 3"/>
          <p:cNvGrpSpPr>
            <a:grpSpLocks/>
          </p:cNvGrpSpPr>
          <p:nvPr/>
        </p:nvGrpSpPr>
        <p:grpSpPr bwMode="auto">
          <a:xfrm>
            <a:off x="2438400" y="1117600"/>
            <a:ext cx="914400" cy="304800"/>
            <a:chOff x="1647" y="542"/>
            <a:chExt cx="111" cy="337"/>
          </a:xfrm>
        </p:grpSpPr>
        <p:sp>
          <p:nvSpPr>
            <p:cNvPr id="382989" name="AutoShape 4"/>
            <p:cNvSpPr>
              <a:spLocks/>
            </p:cNvSpPr>
            <p:nvPr/>
          </p:nvSpPr>
          <p:spPr bwMode="auto">
            <a:xfrm rot="16200000" flipH="1">
              <a:off x="1591" y="712"/>
              <a:ext cx="226" cy="1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04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6523"/>
                    <a:pt x="17134" y="21253"/>
                    <a:pt x="11421" y="21582"/>
                  </a:cubicBezTo>
                  <a:lnTo>
                    <a:pt x="10800" y="10800"/>
                  </a:lnTo>
                  <a:close/>
                </a:path>
                <a:path w="21600" h="21600" fill="none">
                  <a:moveTo>
                    <a:pt x="10799" y="0"/>
                  </a:moveTo>
                  <a:cubicBezTo>
                    <a:pt x="10799" y="0"/>
                    <a:pt x="10799" y="-1"/>
                    <a:pt x="10800" y="0"/>
                  </a:cubicBezTo>
                  <a:cubicBezTo>
                    <a:pt x="16764" y="0"/>
                    <a:pt x="21600" y="4835"/>
                    <a:pt x="21600" y="10800"/>
                  </a:cubicBezTo>
                  <a:cubicBezTo>
                    <a:pt x="21600" y="16523"/>
                    <a:pt x="17134" y="21253"/>
                    <a:pt x="11421" y="21582"/>
                  </a:cubicBezTo>
                </a:path>
              </a:pathLst>
            </a:custGeom>
            <a:noFill/>
            <a:ln w="28440">
              <a:solidFill>
                <a:schemeClr val="tx1"/>
              </a:solidFill>
              <a:miter lim="800000"/>
              <a:headEnd type="triangle" w="med" len="med"/>
              <a:tailEnd/>
            </a:ln>
          </p:spPr>
          <p:txBody>
            <a:bodyPr wrap="none" anchor="ctr"/>
            <a:lstStyle/>
            <a:p>
              <a:endParaRPr lang="en-US"/>
            </a:p>
          </p:txBody>
        </p:sp>
        <p:sp>
          <p:nvSpPr>
            <p:cNvPr id="382990" name="AutoShape 5"/>
            <p:cNvSpPr>
              <a:spLocks/>
            </p:cNvSpPr>
            <p:nvPr/>
          </p:nvSpPr>
          <p:spPr bwMode="auto">
            <a:xfrm rot="16200000" flipV="1">
              <a:off x="1592" y="597"/>
              <a:ext cx="226" cy="1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04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6523"/>
                    <a:pt x="17134" y="21253"/>
                    <a:pt x="11421" y="21582"/>
                  </a:cubicBezTo>
                  <a:lnTo>
                    <a:pt x="10800" y="10800"/>
                  </a:lnTo>
                  <a:close/>
                </a:path>
                <a:path w="21600" h="21600" fill="none">
                  <a:moveTo>
                    <a:pt x="10799" y="0"/>
                  </a:moveTo>
                  <a:cubicBezTo>
                    <a:pt x="10799" y="0"/>
                    <a:pt x="10799" y="-1"/>
                    <a:pt x="10800" y="0"/>
                  </a:cubicBezTo>
                  <a:cubicBezTo>
                    <a:pt x="16764" y="0"/>
                    <a:pt x="21600" y="4835"/>
                    <a:pt x="21600" y="10800"/>
                  </a:cubicBezTo>
                  <a:cubicBezTo>
                    <a:pt x="21600" y="16523"/>
                    <a:pt x="17134" y="21253"/>
                    <a:pt x="11421" y="21582"/>
                  </a:cubicBezTo>
                </a:path>
              </a:pathLst>
            </a:custGeom>
            <a:noFill/>
            <a:ln w="28440">
              <a:solidFill>
                <a:schemeClr val="tx1"/>
              </a:solidFill>
              <a:miter lim="800000"/>
              <a:headEnd type="triangle" w="med" len="med"/>
              <a:tailEnd/>
            </a:ln>
          </p:spPr>
          <p:txBody>
            <a:bodyPr wrap="none" anchor="ctr"/>
            <a:lstStyle/>
            <a:p>
              <a:endParaRPr lang="en-US"/>
            </a:p>
          </p:txBody>
        </p:sp>
      </p:grpSp>
      <p:grpSp>
        <p:nvGrpSpPr>
          <p:cNvPr id="382980" name="Group 6"/>
          <p:cNvGrpSpPr>
            <a:grpSpLocks/>
          </p:cNvGrpSpPr>
          <p:nvPr/>
        </p:nvGrpSpPr>
        <p:grpSpPr bwMode="auto">
          <a:xfrm>
            <a:off x="2438400" y="1574800"/>
            <a:ext cx="914400" cy="304800"/>
            <a:chOff x="1647" y="840"/>
            <a:chExt cx="111" cy="337"/>
          </a:xfrm>
        </p:grpSpPr>
        <p:sp>
          <p:nvSpPr>
            <p:cNvPr id="382987" name="AutoShape 7"/>
            <p:cNvSpPr>
              <a:spLocks/>
            </p:cNvSpPr>
            <p:nvPr/>
          </p:nvSpPr>
          <p:spPr bwMode="auto">
            <a:xfrm rot="16200000" flipH="1">
              <a:off x="1591" y="1010"/>
              <a:ext cx="226" cy="1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04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6523"/>
                    <a:pt x="17134" y="21253"/>
                    <a:pt x="11421" y="21582"/>
                  </a:cubicBezTo>
                  <a:lnTo>
                    <a:pt x="10800" y="10800"/>
                  </a:lnTo>
                  <a:close/>
                </a:path>
                <a:path w="21600" h="21600" fill="none">
                  <a:moveTo>
                    <a:pt x="10799" y="0"/>
                  </a:moveTo>
                  <a:cubicBezTo>
                    <a:pt x="10799" y="0"/>
                    <a:pt x="10799" y="-1"/>
                    <a:pt x="10800" y="0"/>
                  </a:cubicBezTo>
                  <a:cubicBezTo>
                    <a:pt x="16764" y="0"/>
                    <a:pt x="21600" y="4835"/>
                    <a:pt x="21600" y="10800"/>
                  </a:cubicBezTo>
                  <a:cubicBezTo>
                    <a:pt x="21600" y="16523"/>
                    <a:pt x="17134" y="21253"/>
                    <a:pt x="11421" y="21582"/>
                  </a:cubicBezTo>
                </a:path>
              </a:pathLst>
            </a:custGeom>
            <a:noFill/>
            <a:ln w="28440">
              <a:solidFill>
                <a:schemeClr val="tx1"/>
              </a:solidFill>
              <a:miter lim="800000"/>
              <a:headEnd type="triangle" w="med" len="med"/>
              <a:tailEnd/>
            </a:ln>
          </p:spPr>
          <p:txBody>
            <a:bodyPr wrap="none" anchor="ctr"/>
            <a:lstStyle/>
            <a:p>
              <a:endParaRPr lang="en-US"/>
            </a:p>
          </p:txBody>
        </p:sp>
        <p:sp>
          <p:nvSpPr>
            <p:cNvPr id="382988" name="AutoShape 8"/>
            <p:cNvSpPr>
              <a:spLocks/>
            </p:cNvSpPr>
            <p:nvPr/>
          </p:nvSpPr>
          <p:spPr bwMode="auto">
            <a:xfrm rot="16200000" flipV="1">
              <a:off x="1592" y="895"/>
              <a:ext cx="226" cy="1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04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6523"/>
                    <a:pt x="17134" y="21253"/>
                    <a:pt x="11421" y="21582"/>
                  </a:cubicBezTo>
                  <a:lnTo>
                    <a:pt x="10800" y="10800"/>
                  </a:lnTo>
                  <a:close/>
                </a:path>
                <a:path w="21600" h="21600" fill="none">
                  <a:moveTo>
                    <a:pt x="10799" y="0"/>
                  </a:moveTo>
                  <a:cubicBezTo>
                    <a:pt x="10799" y="0"/>
                    <a:pt x="10799" y="-1"/>
                    <a:pt x="10800" y="0"/>
                  </a:cubicBezTo>
                  <a:cubicBezTo>
                    <a:pt x="16764" y="0"/>
                    <a:pt x="21600" y="4835"/>
                    <a:pt x="21600" y="10800"/>
                  </a:cubicBezTo>
                  <a:cubicBezTo>
                    <a:pt x="21600" y="16523"/>
                    <a:pt x="17134" y="21253"/>
                    <a:pt x="11421" y="21582"/>
                  </a:cubicBezTo>
                </a:path>
              </a:pathLst>
            </a:custGeom>
            <a:noFill/>
            <a:ln w="28440">
              <a:solidFill>
                <a:schemeClr val="tx1"/>
              </a:solidFill>
              <a:miter lim="800000"/>
              <a:headEnd type="triangle" w="med" len="med"/>
              <a:tailEnd/>
            </a:ln>
          </p:spPr>
          <p:txBody>
            <a:bodyPr wrap="none" anchor="ctr"/>
            <a:lstStyle/>
            <a:p>
              <a:endParaRPr lang="en-US"/>
            </a:p>
          </p:txBody>
        </p:sp>
      </p:grpSp>
      <p:sp>
        <p:nvSpPr>
          <p:cNvPr id="382981" name="Text Box 9"/>
          <p:cNvSpPr txBox="1">
            <a:spLocks noChangeArrowheads="1"/>
          </p:cNvSpPr>
          <p:nvPr/>
        </p:nvSpPr>
        <p:spPr bwMode="auto">
          <a:xfrm>
            <a:off x="677863" y="5562600"/>
            <a:ext cx="8070850" cy="7302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40 days of Floo</a:t>
            </a:r>
            <a:r>
              <a:rPr kumimoji="0" lang="en-US" altLang="ja-JP" sz="1400">
                <a:latin typeface="Arial" charset="0"/>
                <a:ea typeface="ＭＳ Ｐゴシック" pitchFamily="34" charset="-128"/>
              </a:rPr>
              <a:t>d : </a:t>
            </a:r>
            <a:r>
              <a:rPr kumimoji="0" lang="en-US" altLang="ko-KR" sz="1400">
                <a:latin typeface="Arial" charset="0"/>
                <a:ea typeface="ＭＳ Ｐゴシック" pitchFamily="34" charset="-128"/>
              </a:rPr>
              <a:t>Period of Chaos after Creation of Universe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Works God Performed Around the Ark</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 Symbolizes the Entire</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Course of History following </a:t>
            </a:r>
            <a:endParaRPr kumimoji="0" lang="en-US" altLang="ja-JP"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God’s Creation of Heaven and Earth</a:t>
            </a:r>
          </a:p>
        </p:txBody>
      </p:sp>
      <p:sp>
        <p:nvSpPr>
          <p:cNvPr id="279559" name="Oval 10"/>
          <p:cNvSpPr>
            <a:spLocks noChangeArrowheads="1"/>
          </p:cNvSpPr>
          <p:nvPr/>
        </p:nvSpPr>
        <p:spPr bwMode="auto">
          <a:xfrm>
            <a:off x="1714500" y="1039813"/>
            <a:ext cx="636588" cy="450850"/>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God</a:t>
            </a:r>
          </a:p>
        </p:txBody>
      </p:sp>
      <p:sp>
        <p:nvSpPr>
          <p:cNvPr id="279560" name="Oval 11"/>
          <p:cNvSpPr>
            <a:spLocks noChangeArrowheads="1"/>
          </p:cNvSpPr>
          <p:nvPr/>
        </p:nvSpPr>
        <p:spPr bwMode="auto">
          <a:xfrm>
            <a:off x="1692275" y="1557338"/>
            <a:ext cx="779463" cy="450850"/>
          </a:xfrm>
          <a:prstGeom prst="ellipse">
            <a:avLst/>
          </a:prstGeom>
          <a:solidFill>
            <a:srgbClr val="FF00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Satan</a:t>
            </a:r>
          </a:p>
        </p:txBody>
      </p:sp>
      <p:sp>
        <p:nvSpPr>
          <p:cNvPr id="382984" name="AutoShape 12"/>
          <p:cNvSpPr>
            <a:spLocks noChangeArrowheads="1"/>
          </p:cNvSpPr>
          <p:nvPr/>
        </p:nvSpPr>
        <p:spPr bwMode="auto">
          <a:xfrm>
            <a:off x="1500188" y="1117600"/>
            <a:ext cx="4071937" cy="762000"/>
          </a:xfrm>
          <a:prstGeom prst="bracketPair">
            <a:avLst>
              <a:gd name="adj" fmla="val 1713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b="1">
              <a:latin typeface="Arial" charset="0"/>
              <a:ea typeface="ＭＳ Ｐゴシック" pitchFamily="34" charset="-128"/>
            </a:endParaRPr>
          </a:p>
        </p:txBody>
      </p:sp>
      <p:sp>
        <p:nvSpPr>
          <p:cNvPr id="382985" name="AutoShape 13"/>
          <p:cNvSpPr>
            <a:spLocks noChangeArrowheads="1"/>
          </p:cNvSpPr>
          <p:nvPr/>
        </p:nvSpPr>
        <p:spPr bwMode="auto">
          <a:xfrm>
            <a:off x="754063" y="2643188"/>
            <a:ext cx="7778750" cy="2643187"/>
          </a:xfrm>
          <a:prstGeom prst="roundRect">
            <a:avLst>
              <a:gd name="adj" fmla="val 16667"/>
            </a:avLst>
          </a:prstGeom>
          <a:noFill/>
          <a:ln w="9360">
            <a:solidFill>
              <a:schemeClr val="tx1"/>
            </a:solidFill>
            <a:miter lim="800000"/>
            <a:headEnd/>
            <a:tailEnd/>
          </a:ln>
        </p:spPr>
        <p:txBody>
          <a:bodyPr wrap="none" lIns="90000" tIns="46800" rIns="90000" bIns="46800" anchor="ctr"/>
          <a:lstStyle/>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The number 40 </a:t>
            </a:r>
            <a:r>
              <a:rPr kumimoji="0" lang="en-US" altLang="ko-KR" sz="1600">
                <a:latin typeface="Arial" charset="0"/>
              </a:rPr>
              <a:t>of Flood</a:t>
            </a:r>
            <a:r>
              <a:rPr kumimoji="0" lang="en-US" altLang="ko-KR" sz="1600">
                <a:latin typeface="Arial" charset="0"/>
                <a:ea typeface="ＭＳ Ｐゴシック" pitchFamily="34" charset="-128"/>
              </a:rPr>
              <a:t> became characteristic of dispensations for the Separation </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of Satan, which are necessary for restoring the Foundation of Faith, in the </a:t>
            </a:r>
            <a:endParaRPr kumimoji="0" lang="en-US" altLang="ja-JP" sz="1600">
              <a:latin typeface="Arial" charset="0"/>
              <a:ea typeface="ＭＳ Ｐゴシック" pitchFamily="34" charset="-128"/>
            </a:endParaRP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following courses of the Providence of Restoration through Indemnity.</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Ex.</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Noah’s 40-day flood, 400 years from Noah to Abraham, the Israelites’</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400 years of slavery in Egypt, Moses’ 40-day fast, 40 days of spying</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in Canaan, Israelites’ 40 years of wandering in the wilderness,</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40-year reigns of King Saul, King David and King Solomon,</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Elijah’s 40-day fast, 40-day period of Jesus’ resurrection.</a:t>
            </a:r>
          </a:p>
        </p:txBody>
      </p:sp>
      <p:sp>
        <p:nvSpPr>
          <p:cNvPr id="279563" name="AutoShape 14"/>
          <p:cNvSpPr>
            <a:spLocks noChangeArrowheads="1"/>
          </p:cNvSpPr>
          <p:nvPr/>
        </p:nvSpPr>
        <p:spPr bwMode="auto">
          <a:xfrm>
            <a:off x="3000375" y="2071688"/>
            <a:ext cx="3000375" cy="647700"/>
          </a:xfrm>
          <a:prstGeom prst="roundRect">
            <a:avLst>
              <a:gd name="adj" fmla="val 16667"/>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Meaning of Number 40</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5" name="Text Box 1"/>
          <p:cNvSpPr txBox="1">
            <a:spLocks noChangeArrowheads="1"/>
          </p:cNvSpPr>
          <p:nvPr/>
        </p:nvSpPr>
        <p:spPr bwMode="auto">
          <a:xfrm>
            <a:off x="514350" y="428625"/>
            <a:ext cx="5414963" cy="40163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（３） </a:t>
            </a:r>
            <a:r>
              <a:rPr kumimoji="0" lang="en-US" altLang="ko-KR" sz="2000">
                <a:latin typeface="Arial" charset="0"/>
                <a:ea typeface="ＭＳ Ｐゴシック" pitchFamily="34" charset="-128"/>
              </a:rPr>
              <a:t>God’s Works After the Judgment by Flood</a:t>
            </a:r>
          </a:p>
        </p:txBody>
      </p:sp>
      <p:sp>
        <p:nvSpPr>
          <p:cNvPr id="280579" name="Text Box 2"/>
          <p:cNvSpPr txBox="1">
            <a:spLocks noChangeArrowheads="1"/>
          </p:cNvSpPr>
          <p:nvPr/>
        </p:nvSpPr>
        <p:spPr bwMode="auto">
          <a:xfrm>
            <a:off x="1000125" y="1050925"/>
            <a:ext cx="996950" cy="30956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120 years</a:t>
            </a:r>
          </a:p>
        </p:txBody>
      </p:sp>
      <p:sp>
        <p:nvSpPr>
          <p:cNvPr id="280580" name="Text Box 3"/>
          <p:cNvSpPr txBox="1">
            <a:spLocks noChangeArrowheads="1"/>
          </p:cNvSpPr>
          <p:nvPr/>
        </p:nvSpPr>
        <p:spPr bwMode="auto">
          <a:xfrm>
            <a:off x="2000250" y="1050925"/>
            <a:ext cx="709613" cy="30956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7 days</a:t>
            </a:r>
          </a:p>
        </p:txBody>
      </p:sp>
      <p:sp>
        <p:nvSpPr>
          <p:cNvPr id="280581" name="Text Box 4"/>
          <p:cNvSpPr txBox="1">
            <a:spLocks noChangeArrowheads="1"/>
          </p:cNvSpPr>
          <p:nvPr/>
        </p:nvSpPr>
        <p:spPr bwMode="auto">
          <a:xfrm>
            <a:off x="2928938" y="1050925"/>
            <a:ext cx="836612" cy="30956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40 days</a:t>
            </a:r>
          </a:p>
        </p:txBody>
      </p:sp>
      <p:sp>
        <p:nvSpPr>
          <p:cNvPr id="385029" name="Text Box 5"/>
          <p:cNvSpPr txBox="1">
            <a:spLocks noChangeArrowheads="1"/>
          </p:cNvSpPr>
          <p:nvPr/>
        </p:nvSpPr>
        <p:spPr bwMode="auto">
          <a:xfrm>
            <a:off x="1220788" y="1416050"/>
            <a:ext cx="485775" cy="336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Ark</a:t>
            </a:r>
          </a:p>
        </p:txBody>
      </p:sp>
      <p:sp>
        <p:nvSpPr>
          <p:cNvPr id="385030" name="Text Box 6"/>
          <p:cNvSpPr txBox="1">
            <a:spLocks noChangeArrowheads="1"/>
          </p:cNvSpPr>
          <p:nvPr/>
        </p:nvSpPr>
        <p:spPr bwMode="auto">
          <a:xfrm>
            <a:off x="2714625" y="1428750"/>
            <a:ext cx="1073150" cy="581025"/>
          </a:xfrm>
          <a:prstGeom prst="rect">
            <a:avLst/>
          </a:prstGeom>
          <a:noFill/>
          <a:ln w="9525">
            <a:noFill/>
            <a:miter lim="800000"/>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Flood </a:t>
            </a:r>
            <a:endParaRPr kumimoji="0" lang="en-US" altLang="ja-JP" sz="1600">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Judgment</a:t>
            </a:r>
          </a:p>
        </p:txBody>
      </p:sp>
      <p:sp>
        <p:nvSpPr>
          <p:cNvPr id="385031" name="Text Box 7"/>
          <p:cNvSpPr txBox="1">
            <a:spLocks noChangeArrowheads="1"/>
          </p:cNvSpPr>
          <p:nvPr/>
        </p:nvSpPr>
        <p:spPr bwMode="auto">
          <a:xfrm>
            <a:off x="5013325" y="1549400"/>
            <a:ext cx="766763" cy="336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Raven</a:t>
            </a:r>
          </a:p>
        </p:txBody>
      </p:sp>
      <p:sp>
        <p:nvSpPr>
          <p:cNvPr id="385032" name="Text Box 8"/>
          <p:cNvSpPr txBox="1">
            <a:spLocks noChangeArrowheads="1"/>
          </p:cNvSpPr>
          <p:nvPr/>
        </p:nvSpPr>
        <p:spPr bwMode="auto">
          <a:xfrm>
            <a:off x="5795963" y="1557338"/>
            <a:ext cx="654050" cy="336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Dove</a:t>
            </a:r>
          </a:p>
        </p:txBody>
      </p:sp>
      <p:sp>
        <p:nvSpPr>
          <p:cNvPr id="385033" name="Text Box 9"/>
          <p:cNvSpPr txBox="1">
            <a:spLocks noChangeArrowheads="1"/>
          </p:cNvSpPr>
          <p:nvPr/>
        </p:nvSpPr>
        <p:spPr bwMode="auto">
          <a:xfrm>
            <a:off x="1692275" y="1700213"/>
            <a:ext cx="992188" cy="5810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Flood </a:t>
            </a:r>
            <a:endParaRPr kumimoji="0" lang="en-US" altLang="ja-JP"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Declared</a:t>
            </a:r>
          </a:p>
        </p:txBody>
      </p:sp>
      <p:sp>
        <p:nvSpPr>
          <p:cNvPr id="280587" name="Line 10"/>
          <p:cNvSpPr>
            <a:spLocks noChangeShapeType="1"/>
          </p:cNvSpPr>
          <p:nvPr/>
        </p:nvSpPr>
        <p:spPr bwMode="auto">
          <a:xfrm>
            <a:off x="1066800" y="1447800"/>
            <a:ext cx="6781800" cy="1588"/>
          </a:xfrm>
          <a:prstGeom prst="line">
            <a:avLst/>
          </a:prstGeom>
          <a:noFill/>
          <a:ln w="381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80588" name="Line 11"/>
          <p:cNvSpPr>
            <a:spLocks noChangeShapeType="1"/>
          </p:cNvSpPr>
          <p:nvPr/>
        </p:nvSpPr>
        <p:spPr bwMode="auto">
          <a:xfrm>
            <a:off x="1066800" y="1295400"/>
            <a:ext cx="1588" cy="3048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80589" name="Line 12"/>
          <p:cNvSpPr>
            <a:spLocks noChangeShapeType="1"/>
          </p:cNvSpPr>
          <p:nvPr/>
        </p:nvSpPr>
        <p:spPr bwMode="auto">
          <a:xfrm>
            <a:off x="2057400" y="1295400"/>
            <a:ext cx="1588" cy="3048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80590" name="Line 13"/>
          <p:cNvSpPr>
            <a:spLocks noChangeShapeType="1"/>
          </p:cNvSpPr>
          <p:nvPr/>
        </p:nvSpPr>
        <p:spPr bwMode="auto">
          <a:xfrm>
            <a:off x="2743200" y="1295400"/>
            <a:ext cx="1588" cy="3048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80591" name="Line 14"/>
          <p:cNvSpPr>
            <a:spLocks noChangeShapeType="1"/>
          </p:cNvSpPr>
          <p:nvPr/>
        </p:nvSpPr>
        <p:spPr bwMode="auto">
          <a:xfrm>
            <a:off x="3962400" y="1295400"/>
            <a:ext cx="1588" cy="3048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80592" name="Line 15"/>
          <p:cNvSpPr>
            <a:spLocks noChangeShapeType="1"/>
          </p:cNvSpPr>
          <p:nvPr/>
        </p:nvSpPr>
        <p:spPr bwMode="auto">
          <a:xfrm>
            <a:off x="4648200" y="1295400"/>
            <a:ext cx="1588" cy="3048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80593" name="Line 16"/>
          <p:cNvSpPr>
            <a:spLocks noChangeShapeType="1"/>
          </p:cNvSpPr>
          <p:nvPr/>
        </p:nvSpPr>
        <p:spPr bwMode="auto">
          <a:xfrm>
            <a:off x="5410200" y="1295400"/>
            <a:ext cx="1588" cy="3048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80594" name="Line 17"/>
          <p:cNvSpPr>
            <a:spLocks noChangeShapeType="1"/>
          </p:cNvSpPr>
          <p:nvPr/>
        </p:nvSpPr>
        <p:spPr bwMode="auto">
          <a:xfrm>
            <a:off x="6172200" y="1295400"/>
            <a:ext cx="1588" cy="3048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80595" name="Line 18"/>
          <p:cNvSpPr>
            <a:spLocks noChangeShapeType="1"/>
          </p:cNvSpPr>
          <p:nvPr/>
        </p:nvSpPr>
        <p:spPr bwMode="auto">
          <a:xfrm>
            <a:off x="6934200" y="1295400"/>
            <a:ext cx="1588" cy="3048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80596" name="Line 19"/>
          <p:cNvSpPr>
            <a:spLocks noChangeShapeType="1"/>
          </p:cNvSpPr>
          <p:nvPr/>
        </p:nvSpPr>
        <p:spPr bwMode="auto">
          <a:xfrm>
            <a:off x="7848600" y="1295400"/>
            <a:ext cx="1588" cy="3048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80597" name="Text Box 20"/>
          <p:cNvSpPr txBox="1">
            <a:spLocks noChangeArrowheads="1"/>
          </p:cNvSpPr>
          <p:nvPr/>
        </p:nvSpPr>
        <p:spPr bwMode="auto">
          <a:xfrm>
            <a:off x="4648200" y="1052513"/>
            <a:ext cx="836613" cy="3095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40 days</a:t>
            </a:r>
          </a:p>
        </p:txBody>
      </p:sp>
      <p:sp>
        <p:nvSpPr>
          <p:cNvPr id="385045" name="Text Box 21"/>
          <p:cNvSpPr txBox="1">
            <a:spLocks noChangeArrowheads="1"/>
          </p:cNvSpPr>
          <p:nvPr/>
        </p:nvSpPr>
        <p:spPr bwMode="auto">
          <a:xfrm>
            <a:off x="5622925" y="1065213"/>
            <a:ext cx="280988" cy="3095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7</a:t>
            </a:r>
          </a:p>
        </p:txBody>
      </p:sp>
      <p:sp>
        <p:nvSpPr>
          <p:cNvPr id="385046" name="Text Box 22"/>
          <p:cNvSpPr txBox="1">
            <a:spLocks noChangeArrowheads="1"/>
          </p:cNvSpPr>
          <p:nvPr/>
        </p:nvSpPr>
        <p:spPr bwMode="auto">
          <a:xfrm>
            <a:off x="7237413" y="1052513"/>
            <a:ext cx="280987" cy="3095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7</a:t>
            </a:r>
          </a:p>
        </p:txBody>
      </p:sp>
      <p:sp>
        <p:nvSpPr>
          <p:cNvPr id="385047" name="Text Box 23"/>
          <p:cNvSpPr txBox="1">
            <a:spLocks noChangeArrowheads="1"/>
          </p:cNvSpPr>
          <p:nvPr/>
        </p:nvSpPr>
        <p:spPr bwMode="auto">
          <a:xfrm>
            <a:off x="6478588" y="1065213"/>
            <a:ext cx="280987" cy="3095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7</a:t>
            </a:r>
          </a:p>
        </p:txBody>
      </p:sp>
      <p:sp>
        <p:nvSpPr>
          <p:cNvPr id="385048" name="Text Box 24"/>
          <p:cNvSpPr txBox="1">
            <a:spLocks noChangeArrowheads="1"/>
          </p:cNvSpPr>
          <p:nvPr/>
        </p:nvSpPr>
        <p:spPr bwMode="auto">
          <a:xfrm>
            <a:off x="6537325" y="1549400"/>
            <a:ext cx="654050" cy="336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Dove</a:t>
            </a:r>
          </a:p>
        </p:txBody>
      </p:sp>
      <p:sp>
        <p:nvSpPr>
          <p:cNvPr id="385049" name="Text Box 25"/>
          <p:cNvSpPr txBox="1">
            <a:spLocks noChangeArrowheads="1"/>
          </p:cNvSpPr>
          <p:nvPr/>
        </p:nvSpPr>
        <p:spPr bwMode="auto">
          <a:xfrm>
            <a:off x="7375525" y="1549400"/>
            <a:ext cx="654050" cy="336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Dove</a:t>
            </a:r>
          </a:p>
        </p:txBody>
      </p:sp>
      <p:sp>
        <p:nvSpPr>
          <p:cNvPr id="385050" name="AutoShape 26"/>
          <p:cNvSpPr>
            <a:spLocks noChangeArrowheads="1"/>
          </p:cNvSpPr>
          <p:nvPr/>
        </p:nvSpPr>
        <p:spPr bwMode="auto">
          <a:xfrm>
            <a:off x="1547813" y="1844675"/>
            <a:ext cx="1500187" cy="304800"/>
          </a:xfrm>
          <a:prstGeom prst="wedgeRoundRectCallout">
            <a:avLst>
              <a:gd name="adj1" fmla="val -18588"/>
              <a:gd name="adj2" fmla="val -162500"/>
              <a:gd name="adj3" fmla="val 16667"/>
            </a:avLst>
          </a:prstGeom>
          <a:noFill/>
          <a:ln w="9525">
            <a:no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385051" name="Text Box 27"/>
          <p:cNvSpPr txBox="1">
            <a:spLocks noChangeArrowheads="1"/>
          </p:cNvSpPr>
          <p:nvPr/>
        </p:nvSpPr>
        <p:spPr bwMode="auto">
          <a:xfrm>
            <a:off x="755650" y="2420938"/>
            <a:ext cx="4929188" cy="8255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8275" algn="l"/>
                <a:tab pos="10779125" algn="l"/>
                <a:tab pos="10780713" algn="l"/>
              </a:tabLst>
            </a:pPr>
            <a:r>
              <a:rPr kumimoji="0" lang="en-US" altLang="ko-KR" sz="1600">
                <a:latin typeface="Arial" charset="0"/>
                <a:ea typeface="ＭＳ Ｐゴシック" pitchFamily="34" charset="-128"/>
              </a:rPr>
              <a:t>Ark 	</a:t>
            </a: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Symbolizes new cosmos</a:t>
            </a:r>
          </a:p>
          <a:p>
            <a:pPr defTabSz="449263">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8275" algn="l"/>
                <a:tab pos="10779125" algn="l"/>
                <a:tab pos="10780713" algn="l"/>
              </a:tabLst>
            </a:pPr>
            <a:r>
              <a:rPr kumimoji="0" lang="en-US" altLang="ko-KR" sz="1600">
                <a:latin typeface="Arial" charset="0"/>
                <a:ea typeface="ＭＳ Ｐゴシック" pitchFamily="34" charset="-128"/>
              </a:rPr>
              <a:t>40-day Flood</a:t>
            </a: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Formless Emptiness (Gen. 1/2)</a:t>
            </a:r>
            <a:r>
              <a:rPr kumimoji="0" lang="ar-SA" altLang="ko-KR" sz="1600">
                <a:latin typeface="Arial" charset="0"/>
                <a:ea typeface="ＭＳ Ｐゴシック" pitchFamily="34" charset="-128"/>
              </a:rPr>
              <a:t>‏</a:t>
            </a:r>
            <a:endParaRPr kumimoji="0" lang="en-US" altLang="ko-KR"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8275" algn="l"/>
                <a:tab pos="10779125" algn="l"/>
                <a:tab pos="10780713" algn="l"/>
              </a:tabLst>
            </a:pPr>
            <a:r>
              <a:rPr kumimoji="0" lang="en-US" altLang="ko-KR" sz="1600">
                <a:latin typeface="Arial" charset="0"/>
                <a:ea typeface="ＭＳ Ｐゴシック" pitchFamily="34" charset="-128"/>
              </a:rPr>
              <a:t>Raven	           Symbolizes Satan</a:t>
            </a:r>
          </a:p>
        </p:txBody>
      </p:sp>
      <p:sp>
        <p:nvSpPr>
          <p:cNvPr id="280605" name="Line 28"/>
          <p:cNvSpPr>
            <a:spLocks noChangeShapeType="1"/>
          </p:cNvSpPr>
          <p:nvPr/>
        </p:nvSpPr>
        <p:spPr bwMode="auto">
          <a:xfrm>
            <a:off x="2051050" y="2851150"/>
            <a:ext cx="304800" cy="1588"/>
          </a:xfrm>
          <a:prstGeom prst="line">
            <a:avLst/>
          </a:prstGeom>
          <a:noFill/>
          <a:ln w="381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80606" name="Line 29"/>
          <p:cNvSpPr>
            <a:spLocks noChangeShapeType="1"/>
          </p:cNvSpPr>
          <p:nvPr/>
        </p:nvSpPr>
        <p:spPr bwMode="auto">
          <a:xfrm>
            <a:off x="2051050" y="3068638"/>
            <a:ext cx="304800" cy="1587"/>
          </a:xfrm>
          <a:prstGeom prst="line">
            <a:avLst/>
          </a:prstGeom>
          <a:noFill/>
          <a:ln w="381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280607" name="Line 30"/>
          <p:cNvSpPr>
            <a:spLocks noChangeShapeType="1"/>
          </p:cNvSpPr>
          <p:nvPr/>
        </p:nvSpPr>
        <p:spPr bwMode="auto">
          <a:xfrm>
            <a:off x="2071688" y="2571750"/>
            <a:ext cx="304800" cy="1588"/>
          </a:xfrm>
          <a:prstGeom prst="line">
            <a:avLst/>
          </a:prstGeom>
          <a:noFill/>
          <a:ln w="381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grpSp>
        <p:nvGrpSpPr>
          <p:cNvPr id="385055" name="Group 61"/>
          <p:cNvGrpSpPr>
            <a:grpSpLocks/>
          </p:cNvGrpSpPr>
          <p:nvPr/>
        </p:nvGrpSpPr>
        <p:grpSpPr bwMode="auto">
          <a:xfrm>
            <a:off x="539750" y="3789363"/>
            <a:ext cx="8128000" cy="2282825"/>
            <a:chOff x="340" y="2387"/>
            <a:chExt cx="5120" cy="1438"/>
          </a:xfrm>
        </p:grpSpPr>
        <p:sp>
          <p:nvSpPr>
            <p:cNvPr id="2" name="Rectangle 32"/>
            <p:cNvSpPr>
              <a:spLocks noChangeArrowheads="1"/>
            </p:cNvSpPr>
            <p:nvPr/>
          </p:nvSpPr>
          <p:spPr bwMode="auto">
            <a:xfrm>
              <a:off x="2604" y="3345"/>
              <a:ext cx="788" cy="479"/>
            </a:xfrm>
            <a:prstGeom prst="rect">
              <a:avLst/>
            </a:prstGeom>
            <a:noFill/>
            <a:ln w="9525">
              <a:solidFill>
                <a:schemeClr val="tx1"/>
              </a:solidFill>
              <a:round/>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Returned</a:t>
              </a:r>
            </a:p>
          </p:txBody>
        </p:sp>
        <p:sp>
          <p:nvSpPr>
            <p:cNvPr id="280612" name="Rectangle 33"/>
            <p:cNvSpPr>
              <a:spLocks noChangeArrowheads="1"/>
            </p:cNvSpPr>
            <p:nvPr/>
          </p:nvSpPr>
          <p:spPr bwMode="auto">
            <a:xfrm>
              <a:off x="2604" y="2866"/>
              <a:ext cx="788" cy="479"/>
            </a:xfrm>
            <a:prstGeom prst="rect">
              <a:avLst/>
            </a:prstGeom>
            <a:noFill/>
            <a:ln w="9525">
              <a:solidFill>
                <a:schemeClr val="tx1"/>
              </a:solidFill>
              <a:round/>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Olive leaf (Promise)</a:t>
              </a:r>
            </a:p>
          </p:txBody>
        </p:sp>
        <p:sp>
          <p:nvSpPr>
            <p:cNvPr id="280613" name="Rectangle 34"/>
            <p:cNvSpPr>
              <a:spLocks noChangeArrowheads="1"/>
            </p:cNvSpPr>
            <p:nvPr/>
          </p:nvSpPr>
          <p:spPr bwMode="auto">
            <a:xfrm>
              <a:off x="2604" y="2387"/>
              <a:ext cx="788" cy="479"/>
            </a:xfrm>
            <a:prstGeom prst="rect">
              <a:avLst/>
            </a:prstGeom>
            <a:noFill/>
            <a:ln w="9525">
              <a:solidFill>
                <a:schemeClr val="tx1"/>
              </a:solidFill>
              <a:round/>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Did not return</a:t>
              </a:r>
            </a:p>
          </p:txBody>
        </p:sp>
        <p:sp>
          <p:nvSpPr>
            <p:cNvPr id="280614" name="Rectangle 35"/>
            <p:cNvSpPr>
              <a:spLocks noChangeArrowheads="1"/>
            </p:cNvSpPr>
            <p:nvPr/>
          </p:nvSpPr>
          <p:spPr bwMode="auto">
            <a:xfrm>
              <a:off x="3392" y="3345"/>
              <a:ext cx="2067" cy="479"/>
            </a:xfrm>
            <a:prstGeom prst="rect">
              <a:avLst/>
            </a:prstGeom>
            <a:noFill/>
            <a:ln w="9525">
              <a:solidFill>
                <a:schemeClr val="tx1"/>
              </a:solidFill>
              <a:round/>
              <a:headEnd/>
              <a:tailEnd/>
            </a:ln>
          </p:spPr>
          <p:txBody>
            <a:bodyPr lIns="90000" tIns="46800" rIns="90000" bIns="46800"/>
            <a:lstStyle/>
            <a:p>
              <a:pPr defTabSz="449263">
                <a:lnSpc>
                  <a:spcPts val="1600"/>
                </a:lnSpc>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Symbolizes fallen Adam</a:t>
              </a:r>
            </a:p>
            <a:p>
              <a:pPr defTabSz="449263">
                <a:lnSpc>
                  <a:spcPts val="1600"/>
                </a:lnSpc>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God withdrew His ideal from earth</a:t>
              </a:r>
            </a:p>
          </p:txBody>
        </p:sp>
        <p:sp>
          <p:nvSpPr>
            <p:cNvPr id="280615" name="Rectangle 36"/>
            <p:cNvSpPr>
              <a:spLocks noChangeArrowheads="1"/>
            </p:cNvSpPr>
            <p:nvPr/>
          </p:nvSpPr>
          <p:spPr bwMode="auto">
            <a:xfrm>
              <a:off x="1767" y="3345"/>
              <a:ext cx="841" cy="479"/>
            </a:xfrm>
            <a:prstGeom prst="rect">
              <a:avLst/>
            </a:prstGeom>
            <a:noFill/>
            <a:ln w="9525">
              <a:solidFill>
                <a:schemeClr val="tx1"/>
              </a:solidFill>
              <a:round/>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Symbolizes Adam</a:t>
              </a:r>
            </a:p>
          </p:txBody>
        </p:sp>
        <p:sp>
          <p:nvSpPr>
            <p:cNvPr id="280616" name="Rectangle 37"/>
            <p:cNvSpPr>
              <a:spLocks noChangeArrowheads="1"/>
            </p:cNvSpPr>
            <p:nvPr/>
          </p:nvSpPr>
          <p:spPr bwMode="auto">
            <a:xfrm>
              <a:off x="1029" y="3345"/>
              <a:ext cx="738" cy="479"/>
            </a:xfrm>
            <a:prstGeom prst="rect">
              <a:avLst/>
            </a:prstGeom>
            <a:noFill/>
            <a:ln w="9525">
              <a:solidFill>
                <a:schemeClr val="tx1"/>
              </a:solidFill>
              <a:round/>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First Adam</a:t>
              </a:r>
            </a:p>
          </p:txBody>
        </p:sp>
        <p:sp>
          <p:nvSpPr>
            <p:cNvPr id="279590" name="Rectangle 38"/>
            <p:cNvSpPr>
              <a:spLocks noChangeArrowheads="1"/>
            </p:cNvSpPr>
            <p:nvPr/>
          </p:nvSpPr>
          <p:spPr bwMode="auto">
            <a:xfrm>
              <a:off x="340" y="3345"/>
              <a:ext cx="689" cy="479"/>
            </a:xfrm>
            <a:prstGeom prst="rect">
              <a:avLst/>
            </a:prstGeom>
            <a:noFill/>
            <a:ln w="9525">
              <a:solidFill>
                <a:schemeClr val="tx1"/>
              </a:solidFill>
              <a:round/>
              <a:headEnd/>
              <a:tailEnd/>
            </a:ln>
            <a:effectLst/>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sz="1400" dirty="0">
                  <a:latin typeface="+mj-lt"/>
                  <a:ea typeface="MS PGothic" pitchFamily="34" charset="-128"/>
                  <a:cs typeface="+mn-cs"/>
                </a:rPr>
                <a:t>First</a:t>
              </a:r>
            </a:p>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sz="1400" dirty="0">
                  <a:latin typeface="+mj-lt"/>
                  <a:ea typeface="MS PGothic" pitchFamily="34" charset="-128"/>
                  <a:cs typeface="+mn-cs"/>
                </a:rPr>
                <a:t>Dove</a:t>
              </a:r>
            </a:p>
          </p:txBody>
        </p:sp>
        <p:sp>
          <p:nvSpPr>
            <p:cNvPr id="385066" name="Rectangle 39"/>
            <p:cNvSpPr>
              <a:spLocks noChangeArrowheads="1"/>
            </p:cNvSpPr>
            <p:nvPr/>
          </p:nvSpPr>
          <p:spPr bwMode="auto">
            <a:xfrm>
              <a:off x="3392" y="2866"/>
              <a:ext cx="2067" cy="479"/>
            </a:xfrm>
            <a:prstGeom prst="rect">
              <a:avLst/>
            </a:prstGeom>
            <a:noFill/>
            <a:ln w="9525">
              <a:solidFill>
                <a:schemeClr val="tx1"/>
              </a:solidFill>
              <a:round/>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If Jesus was not believed, he would be crucified</a:t>
              </a:r>
            </a:p>
          </p:txBody>
        </p:sp>
        <p:sp>
          <p:nvSpPr>
            <p:cNvPr id="280619" name="Rectangle 40"/>
            <p:cNvSpPr>
              <a:spLocks noChangeArrowheads="1"/>
            </p:cNvSpPr>
            <p:nvPr/>
          </p:nvSpPr>
          <p:spPr bwMode="auto">
            <a:xfrm>
              <a:off x="1767" y="2866"/>
              <a:ext cx="841" cy="479"/>
            </a:xfrm>
            <a:prstGeom prst="rect">
              <a:avLst/>
            </a:prstGeom>
            <a:noFill/>
            <a:ln w="9525">
              <a:solidFill>
                <a:schemeClr val="tx1"/>
              </a:solidFill>
              <a:round/>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Symbolizes Jesus</a:t>
              </a:r>
            </a:p>
          </p:txBody>
        </p:sp>
        <p:sp>
          <p:nvSpPr>
            <p:cNvPr id="280620" name="Rectangle 41"/>
            <p:cNvSpPr>
              <a:spLocks noChangeArrowheads="1"/>
            </p:cNvSpPr>
            <p:nvPr/>
          </p:nvSpPr>
          <p:spPr bwMode="auto">
            <a:xfrm>
              <a:off x="1029" y="2866"/>
              <a:ext cx="738" cy="479"/>
            </a:xfrm>
            <a:prstGeom prst="rect">
              <a:avLst/>
            </a:prstGeom>
            <a:noFill/>
            <a:ln w="9525">
              <a:solidFill>
                <a:schemeClr val="tx1"/>
              </a:solidFill>
              <a:round/>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Second Adam</a:t>
              </a:r>
            </a:p>
          </p:txBody>
        </p:sp>
        <p:sp>
          <p:nvSpPr>
            <p:cNvPr id="279594" name="Rectangle 42"/>
            <p:cNvSpPr>
              <a:spLocks noChangeArrowheads="1"/>
            </p:cNvSpPr>
            <p:nvPr/>
          </p:nvSpPr>
          <p:spPr bwMode="auto">
            <a:xfrm>
              <a:off x="340" y="2866"/>
              <a:ext cx="689" cy="479"/>
            </a:xfrm>
            <a:prstGeom prst="rect">
              <a:avLst/>
            </a:prstGeom>
            <a:noFill/>
            <a:ln w="9525">
              <a:solidFill>
                <a:schemeClr val="tx1"/>
              </a:solidFill>
              <a:round/>
              <a:headEnd/>
              <a:tailEnd/>
            </a:ln>
            <a:effectLst/>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sz="1400" dirty="0">
                  <a:latin typeface="+mj-lt"/>
                  <a:ea typeface="MS PGothic" pitchFamily="34" charset="-128"/>
                  <a:cs typeface="+mn-cs"/>
                </a:rPr>
                <a:t>Second</a:t>
              </a:r>
            </a:p>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sz="1400" dirty="0">
                  <a:latin typeface="+mj-lt"/>
                  <a:ea typeface="MS PGothic" pitchFamily="34" charset="-128"/>
                  <a:cs typeface="+mn-cs"/>
                </a:rPr>
                <a:t>Dove</a:t>
              </a:r>
            </a:p>
          </p:txBody>
        </p:sp>
        <p:sp>
          <p:nvSpPr>
            <p:cNvPr id="385070" name="Rectangle 43"/>
            <p:cNvSpPr>
              <a:spLocks noChangeArrowheads="1"/>
            </p:cNvSpPr>
            <p:nvPr/>
          </p:nvSpPr>
          <p:spPr bwMode="auto">
            <a:xfrm>
              <a:off x="3392" y="2387"/>
              <a:ext cx="2067" cy="479"/>
            </a:xfrm>
            <a:prstGeom prst="rect">
              <a:avLst/>
            </a:prstGeom>
            <a:noFill/>
            <a:ln w="9525">
              <a:solidFill>
                <a:schemeClr val="tx1"/>
              </a:solidFill>
              <a:round/>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God’s Ideal is fulfilled on earth</a:t>
              </a:r>
            </a:p>
          </p:txBody>
        </p:sp>
        <p:sp>
          <p:nvSpPr>
            <p:cNvPr id="280623" name="Rectangle 44"/>
            <p:cNvSpPr>
              <a:spLocks noChangeArrowheads="1"/>
            </p:cNvSpPr>
            <p:nvPr/>
          </p:nvSpPr>
          <p:spPr bwMode="auto">
            <a:xfrm>
              <a:off x="1767" y="2387"/>
              <a:ext cx="841" cy="479"/>
            </a:xfrm>
            <a:prstGeom prst="rect">
              <a:avLst/>
            </a:prstGeom>
            <a:noFill/>
            <a:ln w="9525">
              <a:solidFill>
                <a:schemeClr val="tx1"/>
              </a:solidFill>
              <a:round/>
              <a:headEnd/>
              <a:tailEnd/>
            </a:ln>
          </p:spPr>
          <p:txBody>
            <a:bodyPr lIns="90000" tIns="46800" rIns="90000" bIns="46800"/>
            <a:lstStyle/>
            <a:p>
              <a:pPr defTabSz="449263">
                <a:lnSpc>
                  <a:spcPts val="1800"/>
                </a:lnSpc>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Symbolizes Second Advent</a:t>
              </a:r>
            </a:p>
          </p:txBody>
        </p:sp>
        <p:sp>
          <p:nvSpPr>
            <p:cNvPr id="280624" name="Rectangle 45"/>
            <p:cNvSpPr>
              <a:spLocks noChangeArrowheads="1"/>
            </p:cNvSpPr>
            <p:nvPr/>
          </p:nvSpPr>
          <p:spPr bwMode="auto">
            <a:xfrm>
              <a:off x="1029" y="2387"/>
              <a:ext cx="738" cy="479"/>
            </a:xfrm>
            <a:prstGeom prst="rect">
              <a:avLst/>
            </a:prstGeom>
            <a:noFill/>
            <a:ln w="9525">
              <a:solidFill>
                <a:schemeClr val="tx1"/>
              </a:solidFill>
              <a:round/>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Third Adam</a:t>
              </a:r>
            </a:p>
          </p:txBody>
        </p:sp>
        <p:sp>
          <p:nvSpPr>
            <p:cNvPr id="279598" name="Rectangle 46"/>
            <p:cNvSpPr>
              <a:spLocks noChangeArrowheads="1"/>
            </p:cNvSpPr>
            <p:nvPr/>
          </p:nvSpPr>
          <p:spPr bwMode="auto">
            <a:xfrm>
              <a:off x="340" y="2387"/>
              <a:ext cx="689" cy="479"/>
            </a:xfrm>
            <a:prstGeom prst="rect">
              <a:avLst/>
            </a:prstGeom>
            <a:noFill/>
            <a:ln w="9525">
              <a:solidFill>
                <a:schemeClr val="tx1"/>
              </a:solidFill>
              <a:round/>
              <a:headEnd/>
              <a:tailEnd/>
            </a:ln>
            <a:effectLst/>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sz="1400" dirty="0">
                  <a:latin typeface="+mj-lt"/>
                  <a:ea typeface="MS PGothic" pitchFamily="34" charset="-128"/>
                  <a:cs typeface="+mn-cs"/>
                </a:rPr>
                <a:t>Third</a:t>
              </a:r>
            </a:p>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sz="1400" dirty="0">
                  <a:latin typeface="+mj-lt"/>
                  <a:ea typeface="MS PGothic" pitchFamily="34" charset="-128"/>
                  <a:cs typeface="+mn-cs"/>
                </a:rPr>
                <a:t>Dove</a:t>
              </a:r>
            </a:p>
          </p:txBody>
        </p:sp>
        <p:sp>
          <p:nvSpPr>
            <p:cNvPr id="280626" name="Line 47"/>
            <p:cNvSpPr>
              <a:spLocks noChangeShapeType="1"/>
            </p:cNvSpPr>
            <p:nvPr/>
          </p:nvSpPr>
          <p:spPr bwMode="auto">
            <a:xfrm>
              <a:off x="340" y="2387"/>
              <a:ext cx="5119"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280627" name="Line 48"/>
            <p:cNvSpPr>
              <a:spLocks noChangeShapeType="1"/>
            </p:cNvSpPr>
            <p:nvPr/>
          </p:nvSpPr>
          <p:spPr bwMode="auto">
            <a:xfrm>
              <a:off x="340" y="2866"/>
              <a:ext cx="5119" cy="1"/>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280628" name="Line 49"/>
            <p:cNvSpPr>
              <a:spLocks noChangeShapeType="1"/>
            </p:cNvSpPr>
            <p:nvPr/>
          </p:nvSpPr>
          <p:spPr bwMode="auto">
            <a:xfrm>
              <a:off x="340" y="3345"/>
              <a:ext cx="5119" cy="1"/>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280629" name="Line 50"/>
            <p:cNvSpPr>
              <a:spLocks noChangeShapeType="1"/>
            </p:cNvSpPr>
            <p:nvPr/>
          </p:nvSpPr>
          <p:spPr bwMode="auto">
            <a:xfrm>
              <a:off x="340" y="3824"/>
              <a:ext cx="5119"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280630" name="Line 51"/>
            <p:cNvSpPr>
              <a:spLocks noChangeShapeType="1"/>
            </p:cNvSpPr>
            <p:nvPr/>
          </p:nvSpPr>
          <p:spPr bwMode="auto">
            <a:xfrm>
              <a:off x="340" y="2387"/>
              <a:ext cx="1" cy="143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280631" name="Line 52"/>
            <p:cNvSpPr>
              <a:spLocks noChangeShapeType="1"/>
            </p:cNvSpPr>
            <p:nvPr/>
          </p:nvSpPr>
          <p:spPr bwMode="auto">
            <a:xfrm>
              <a:off x="1029" y="2387"/>
              <a:ext cx="1" cy="1437"/>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280632" name="Line 53"/>
            <p:cNvSpPr>
              <a:spLocks noChangeShapeType="1"/>
            </p:cNvSpPr>
            <p:nvPr/>
          </p:nvSpPr>
          <p:spPr bwMode="auto">
            <a:xfrm>
              <a:off x="1767" y="2387"/>
              <a:ext cx="1" cy="1437"/>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280633" name="Line 54"/>
            <p:cNvSpPr>
              <a:spLocks noChangeShapeType="1"/>
            </p:cNvSpPr>
            <p:nvPr/>
          </p:nvSpPr>
          <p:spPr bwMode="auto">
            <a:xfrm>
              <a:off x="2604" y="2387"/>
              <a:ext cx="1" cy="1437"/>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280634" name="Line 55"/>
            <p:cNvSpPr>
              <a:spLocks noChangeShapeType="1"/>
            </p:cNvSpPr>
            <p:nvPr/>
          </p:nvSpPr>
          <p:spPr bwMode="auto">
            <a:xfrm>
              <a:off x="5459" y="2387"/>
              <a:ext cx="1" cy="143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280635" name="Line 56"/>
            <p:cNvSpPr>
              <a:spLocks noChangeShapeType="1"/>
            </p:cNvSpPr>
            <p:nvPr/>
          </p:nvSpPr>
          <p:spPr bwMode="auto">
            <a:xfrm>
              <a:off x="3392" y="2387"/>
              <a:ext cx="1" cy="1437"/>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grpSp>
      <p:sp>
        <p:nvSpPr>
          <p:cNvPr id="385056" name="AutoShape 57"/>
          <p:cNvSpPr>
            <a:spLocks noChangeArrowheads="1"/>
          </p:cNvSpPr>
          <p:nvPr/>
        </p:nvSpPr>
        <p:spPr bwMode="auto">
          <a:xfrm>
            <a:off x="5364163" y="2349500"/>
            <a:ext cx="3317875" cy="1284288"/>
          </a:xfrm>
          <a:prstGeom prst="wedgeRoundRectCallout">
            <a:avLst>
              <a:gd name="adj1" fmla="val -86699"/>
              <a:gd name="adj2" fmla="val 8838"/>
              <a:gd name="adj3" fmla="val 16667"/>
            </a:avLst>
          </a:prstGeom>
          <a:noFill/>
          <a:ln w="9360">
            <a:solidFill>
              <a:schemeClr val="tx1"/>
            </a:solidFill>
            <a:miter lim="800000"/>
            <a:headEnd/>
            <a:tailEnd/>
          </a:ln>
        </p:spPr>
        <p:txBody>
          <a:bodyPr lIns="90000" tIns="46800" rIns="90000" bIns="46800"/>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Archangel </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Sought Eve’s love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Satan </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Cain and Abel’s</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Offerings</a:t>
            </a:r>
            <a:endParaRPr kumimoji="0" lang="en-US" altLang="ja-JP"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 (Gen. 4/7)</a:t>
            </a:r>
            <a:r>
              <a:rPr kumimoji="0" lang="ar-SA" altLang="ko-KR" sz="1400">
                <a:latin typeface="Arial" charset="0"/>
                <a:ea typeface="ＭＳ Ｐゴシック" pitchFamily="34" charset="-128"/>
              </a:rPr>
              <a:t>‏</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Satan </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Targets Noah’s Family 		</a:t>
            </a:r>
            <a:r>
              <a:rPr kumimoji="0" lang="en-US" altLang="ja-JP" sz="1400">
                <a:latin typeface="Arial" charset="0"/>
                <a:ea typeface="ＭＳ Ｐゴシック" pitchFamily="34" charset="-128"/>
              </a:rPr>
              <a:t>a</a:t>
            </a:r>
            <a:r>
              <a:rPr kumimoji="0" lang="en-US" altLang="ko-KR" sz="1400">
                <a:latin typeface="Arial" charset="0"/>
                <a:ea typeface="ＭＳ Ｐゴシック" pitchFamily="34" charset="-128"/>
              </a:rPr>
              <a:t>fter the Judgment</a:t>
            </a:r>
          </a:p>
        </p:txBody>
      </p:sp>
      <p:sp>
        <p:nvSpPr>
          <p:cNvPr id="280610" name="Text Box 61"/>
          <p:cNvSpPr txBox="1">
            <a:spLocks noChangeArrowheads="1"/>
          </p:cNvSpPr>
          <p:nvPr/>
        </p:nvSpPr>
        <p:spPr bwMode="auto">
          <a:xfrm>
            <a:off x="3865563" y="1071563"/>
            <a:ext cx="936625" cy="3095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150 days</a:t>
            </a:r>
          </a:p>
        </p:txBody>
      </p:sp>
      <p:sp>
        <p:nvSpPr>
          <p:cNvPr id="385058" name="사각형 설명선 60"/>
          <p:cNvSpPr>
            <a:spLocks noChangeArrowheads="1"/>
          </p:cNvSpPr>
          <p:nvPr/>
        </p:nvSpPr>
        <p:spPr bwMode="auto">
          <a:xfrm rot="10800000">
            <a:off x="1619250" y="1773238"/>
            <a:ext cx="1008063" cy="503237"/>
          </a:xfrm>
          <a:prstGeom prst="wedgeRectCallout">
            <a:avLst>
              <a:gd name="adj1" fmla="val 10315"/>
              <a:gd name="adj2" fmla="val 96056"/>
            </a:avLst>
          </a:prstGeom>
          <a:noFill/>
          <a:ln w="9525" algn="ctr">
            <a:solidFill>
              <a:schemeClr val="tx1"/>
            </a:solidFill>
            <a:round/>
            <a:headEnd/>
            <a:tailEnd/>
          </a:ln>
        </p:spPr>
        <p:txBody>
          <a:bodyPr rot="10800000"/>
          <a:lstStyle/>
          <a:p>
            <a:pPr defTabSz="449263">
              <a:buClr>
                <a:srgbClr val="FFFFFF"/>
              </a:buClr>
              <a:buSzPct val="100000"/>
              <a:buFont typeface="Times New Roman" pitchFamily="18" charset="0"/>
              <a:buNone/>
            </a:pPr>
            <a:r>
              <a:rPr kumimoji="0" lang="en-US" altLang="ko-KR" sz="1600" b="1">
                <a:solidFill>
                  <a:schemeClr val="bg1"/>
                </a:solidFill>
                <a:latin typeface="Times New Roman" pitchFamily="18" charset="0"/>
                <a:ea typeface="ＭＳ Ｐゴシック" pitchFamily="34" charset="-128"/>
              </a:rPr>
              <a:t> </a:t>
            </a:r>
            <a:r>
              <a:rPr kumimoji="0" lang="ko-KR" altLang="ja-JP" sz="1600" b="1">
                <a:solidFill>
                  <a:schemeClr val="bg1"/>
                </a:solidFill>
                <a:latin typeface="Times New Roman" pitchFamily="18" charset="0"/>
                <a:ea typeface="ＭＳ Ｐゴシック" pitchFamily="34" charset="-128"/>
              </a:rPr>
              <a:t> </a:t>
            </a:r>
            <a:r>
              <a:rPr kumimoji="0" lang="en-US" altLang="ko-KR" sz="1600" b="1">
                <a:solidFill>
                  <a:schemeClr val="bg1"/>
                </a:solidFill>
                <a:latin typeface="Times New Roman" pitchFamily="18" charset="0"/>
                <a:ea typeface="ＭＳ Ｐゴシック" pitchFamily="34" charset="-128"/>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755650" y="404813"/>
            <a:ext cx="7337425" cy="4635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2400">
                <a:latin typeface="Arial" charset="0"/>
                <a:ea typeface="ＭＳ Ｐゴシック" pitchFamily="34" charset="-128"/>
              </a:rPr>
              <a:t>4.</a:t>
            </a:r>
            <a:r>
              <a:rPr kumimoji="0" lang="en-US" altLang="ko-KR" sz="2400">
                <a:latin typeface="Arial" charset="0"/>
                <a:ea typeface="ＭＳ Ｐゴシック" pitchFamily="34" charset="-128"/>
              </a:rPr>
              <a:t> </a:t>
            </a:r>
            <a:r>
              <a:rPr kumimoji="0" lang="en-US" altLang="ko-KR" sz="2400">
                <a:latin typeface="Arial" charset="0"/>
              </a:rPr>
              <a:t>The Principle was Revealed by True Parents</a:t>
            </a:r>
            <a:endParaRPr kumimoji="0" lang="en-US" altLang="ko-KR" sz="2400">
              <a:latin typeface="Arial" charset="0"/>
              <a:ea typeface="ＭＳ Ｐゴシック" pitchFamily="34" charset="-128"/>
            </a:endParaRPr>
          </a:p>
        </p:txBody>
      </p:sp>
      <p:sp>
        <p:nvSpPr>
          <p:cNvPr id="29698" name="Text Box 2"/>
          <p:cNvSpPr txBox="1">
            <a:spLocks noChangeArrowheads="1"/>
          </p:cNvSpPr>
          <p:nvPr/>
        </p:nvSpPr>
        <p:spPr bwMode="auto">
          <a:xfrm>
            <a:off x="1285875" y="2749550"/>
            <a:ext cx="7358063" cy="26797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〇 </a:t>
            </a:r>
            <a:r>
              <a:rPr kumimoji="0" lang="en-US" altLang="ko-KR" sz="1400">
                <a:latin typeface="Arial" charset="0"/>
                <a:ea typeface="ＭＳ Ｐゴシック" pitchFamily="34" charset="-128"/>
              </a:rPr>
              <a:t>Victorious in his fig</a:t>
            </a:r>
            <a:r>
              <a:rPr kumimoji="0" lang="en-US" altLang="ko-KR" sz="1400">
                <a:latin typeface="Arial" charset="0"/>
              </a:rPr>
              <a:t>ht with myriad Satans in Heaven and Earth, received</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    Heaven’s recognition (seal), came to earth and proclaimed life-giving truth</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〇 </a:t>
            </a:r>
            <a:r>
              <a:rPr kumimoji="0" lang="en-US" altLang="ko-KR" sz="1400">
                <a:latin typeface="Arial" charset="0"/>
                <a:ea typeface="ＭＳ Ｐゴシック" pitchFamily="34" charset="-128"/>
              </a:rPr>
              <a:t>D</a:t>
            </a:r>
            <a:r>
              <a:rPr kumimoji="0" lang="en-US" altLang="ko-KR" sz="1400">
                <a:latin typeface="Arial" charset="0"/>
              </a:rPr>
              <a:t>ifficulty discovering the Principle: “More difficult than picking up a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    specific grain of sand from the bottom of the Pacific ocean”</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〇 </a:t>
            </a:r>
            <a:r>
              <a:rPr kumimoji="0" lang="en-US" sz="1400">
                <a:latin typeface="Arial" charset="0"/>
              </a:rPr>
              <a:t>M</a:t>
            </a:r>
            <a:r>
              <a:rPr kumimoji="0" lang="en-US" altLang="ko-KR" sz="1400">
                <a:latin typeface="Arial" charset="0"/>
              </a:rPr>
              <a:t>eeting the Messiah (True Parents)</a:t>
            </a:r>
            <a:r>
              <a:rPr kumimoji="0" lang="en-US" altLang="ko-KR" sz="1400">
                <a:latin typeface="Arial" charset="0"/>
                <a:ea typeface="ＭＳ Ｐゴシック" pitchFamily="34" charset="-128"/>
              </a:rPr>
              <a:t> is</a:t>
            </a:r>
            <a:r>
              <a:rPr kumimoji="0" lang="en-US" sz="1400">
                <a:latin typeface="Arial" charset="0"/>
                <a:ea typeface="ＭＳ Ｐゴシック" pitchFamily="34" charset="-128"/>
              </a:rPr>
              <a:t> “</a:t>
            </a:r>
            <a:r>
              <a:rPr kumimoji="0" lang="en-US" sz="1400">
                <a:latin typeface="Arial" charset="0"/>
              </a:rPr>
              <a:t>m</a:t>
            </a:r>
            <a:r>
              <a:rPr kumimoji="0" lang="en-US" altLang="ko-KR" sz="1400">
                <a:latin typeface="Arial" charset="0"/>
              </a:rPr>
              <a:t>ore difficult than catching a species of</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     fish of which there is only one in the entire Pacific ocean”</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〇 </a:t>
            </a:r>
            <a:r>
              <a:rPr kumimoji="0" lang="en-US" altLang="ko-KR" sz="1400">
                <a:latin typeface="Arial" charset="0"/>
              </a:rPr>
              <a:t>The truth of the Principle, which appeared in the 20</a:t>
            </a:r>
            <a:r>
              <a:rPr kumimoji="0" lang="en-US" altLang="ko-KR" sz="1400" baseline="30000">
                <a:latin typeface="Arial" charset="0"/>
              </a:rPr>
              <a:t>th</a:t>
            </a:r>
            <a:r>
              <a:rPr kumimoji="0" lang="en-US" altLang="ko-KR" sz="1400">
                <a:latin typeface="Arial" charset="0"/>
              </a:rPr>
              <a:t> century, is the atomic bomb of True Love, the atomic bomb of eternal life, the truth that brings salvation, eternal life, unification, peace, and blessing.</a:t>
            </a:r>
            <a:endParaRPr kumimoji="0" lang="en-US" altLang="ko-KR" sz="1400">
              <a:latin typeface="Arial" charset="0"/>
              <a:ea typeface="ＭＳ Ｐゴシック" pitchFamily="34" charset="-128"/>
            </a:endParaRPr>
          </a:p>
        </p:txBody>
      </p:sp>
      <p:sp>
        <p:nvSpPr>
          <p:cNvPr id="29699" name="Text Box 3"/>
          <p:cNvSpPr txBox="1">
            <a:spLocks noChangeArrowheads="1"/>
          </p:cNvSpPr>
          <p:nvPr/>
        </p:nvSpPr>
        <p:spPr bwMode="auto">
          <a:xfrm>
            <a:off x="1214438" y="5453063"/>
            <a:ext cx="7408862" cy="7715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200">
                <a:latin typeface="Arial" charset="0"/>
              </a:rPr>
              <a:t>The nature of the Principle</a:t>
            </a:r>
            <a:r>
              <a:rPr kumimoji="0" lang="en-US" altLang="ko-KR" sz="2200">
                <a:latin typeface="Arial" charset="0"/>
                <a:ea typeface="ＭＳ Ｐゴシック" pitchFamily="34" charset="-128"/>
              </a:rPr>
              <a:t> is that it is</a:t>
            </a:r>
            <a:r>
              <a:rPr kumimoji="0" lang="en-US" sz="2200">
                <a:latin typeface="Arial" charset="0"/>
                <a:ea typeface="ＭＳ Ｐゴシック" pitchFamily="34" charset="-128"/>
              </a:rPr>
              <a:t> a revealed truth (</a:t>
            </a:r>
            <a:r>
              <a:rPr kumimoji="0" lang="en-US" altLang="ko-KR" sz="2200">
                <a:latin typeface="Arial" charset="0"/>
                <a:ea typeface="ＭＳ Ｐゴシック" pitchFamily="34" charset="-128"/>
              </a:rPr>
              <a:t>not a simple </a:t>
            </a:r>
            <a:r>
              <a:rPr kumimoji="0" lang="en-US" altLang="ko-KR" sz="2200">
                <a:latin typeface="Arial" charset="0"/>
              </a:rPr>
              <a:t>text</a:t>
            </a:r>
            <a:r>
              <a:rPr kumimoji="0" lang="en-US" altLang="ko-KR" sz="2200">
                <a:latin typeface="Arial" charset="0"/>
                <a:ea typeface="ＭＳ Ｐゴシック" pitchFamily="34" charset="-128"/>
              </a:rPr>
              <a:t> or product merely of human thought)</a:t>
            </a:r>
            <a:endParaRPr kumimoji="0" lang="en-US" sz="2200">
              <a:latin typeface="Arial" charset="0"/>
              <a:ea typeface="ＭＳ Ｐゴシック" pitchFamily="34" charset="-128"/>
            </a:endParaRPr>
          </a:p>
        </p:txBody>
      </p:sp>
      <p:sp>
        <p:nvSpPr>
          <p:cNvPr id="29700" name="AutoShape 4"/>
          <p:cNvSpPr>
            <a:spLocks noChangeArrowheads="1"/>
          </p:cNvSpPr>
          <p:nvPr/>
        </p:nvSpPr>
        <p:spPr bwMode="auto">
          <a:xfrm>
            <a:off x="1273175" y="1057275"/>
            <a:ext cx="6870700" cy="1585913"/>
          </a:xfrm>
          <a:prstGeom prst="roundRect">
            <a:avLst>
              <a:gd name="adj" fmla="val 16667"/>
            </a:avLst>
          </a:prstGeom>
          <a:noFill/>
          <a:ln w="9360">
            <a:solidFill>
              <a:schemeClr val="tx1"/>
            </a:solidFill>
            <a:miter lim="800000"/>
            <a:headEnd/>
            <a:tailEnd/>
          </a:ln>
        </p:spPr>
        <p:txBody>
          <a:bodyPr wrap="none"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1920.1.6   </a:t>
            </a:r>
            <a:r>
              <a:rPr kumimoji="0" lang="en-US" altLang="ko-KR" sz="1600">
                <a:latin typeface="Arial" charset="0"/>
              </a:rPr>
              <a:t>Born at 2221 Sangsa-ri, Deokon-myon, Jeongju-gun,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rPr>
              <a:t>                 Pyong-anbuk-do Korea</a:t>
            </a:r>
            <a:endParaRPr kumimoji="0" lang="en-US" altLang="ko-KR"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1935         (</a:t>
            </a:r>
            <a:r>
              <a:rPr kumimoji="0" lang="en-US" altLang="ko-KR" sz="1600">
                <a:latin typeface="Arial" charset="0"/>
              </a:rPr>
              <a:t>15yrs old</a:t>
            </a:r>
            <a:r>
              <a:rPr kumimoji="0" lang="en-US" altLang="ko-KR" sz="1600">
                <a:latin typeface="Arial" charset="0"/>
                <a:ea typeface="ＭＳ Ｐゴシック" pitchFamily="34" charset="-128"/>
              </a:rPr>
              <a:t>) </a:t>
            </a:r>
            <a:r>
              <a:rPr kumimoji="0" lang="en-US" altLang="ko-KR" sz="1600">
                <a:latin typeface="Arial" charset="0"/>
              </a:rPr>
              <a:t>Easter morning</a:t>
            </a:r>
            <a:r>
              <a:rPr kumimoji="0" lang="en-US" altLang="ko-KR" sz="1600">
                <a:latin typeface="Arial" charset="0"/>
                <a:ea typeface="ＭＳ Ｐゴシック" pitchFamily="34" charset="-128"/>
              </a:rPr>
              <a:t>, </a:t>
            </a:r>
            <a:r>
              <a:rPr kumimoji="0" lang="en-US" altLang="ko-KR" sz="1600">
                <a:latin typeface="Arial" charset="0"/>
              </a:rPr>
              <a:t>Received Heaven’s mandate</a:t>
            </a:r>
            <a:r>
              <a:rPr kumimoji="0" lang="en-US" altLang="ko-KR" sz="1600">
                <a:latin typeface="Arial" charset="0"/>
                <a:ea typeface="ＭＳ Ｐゴシック" pitchFamily="34" charset="-128"/>
              </a:rPr>
              <a: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1945</a:t>
            </a:r>
            <a:r>
              <a:rPr kumimoji="0" lang="en-US" altLang="ko-KR" sz="1600">
                <a:latin typeface="Arial" charset="0"/>
              </a:rPr>
              <a:t>    </a:t>
            </a:r>
            <a:r>
              <a:rPr kumimoji="0" lang="en-US" altLang="ko-KR" sz="1600">
                <a:latin typeface="Arial" charset="0"/>
                <a:ea typeface="ＭＳ Ｐゴシック" pitchFamily="34" charset="-128"/>
              </a:rPr>
              <a:t> </a:t>
            </a:r>
            <a:r>
              <a:rPr kumimoji="0" lang="en-US" altLang="ko-KR" sz="1600">
                <a:latin typeface="Arial" charset="0"/>
              </a:rPr>
              <a:t>    Completely prepared and revealed heaven’s principle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rPr>
              <a:t>                 before the liberation of Korea</a:t>
            </a:r>
            <a:endParaRPr kumimoji="0" lang="en-US" altLang="ko-KR" sz="16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AutoShape 41"/>
          <p:cNvSpPr>
            <a:spLocks noChangeArrowheads="1"/>
          </p:cNvSpPr>
          <p:nvPr/>
        </p:nvSpPr>
        <p:spPr bwMode="auto">
          <a:xfrm rot="5400000">
            <a:off x="3750469" y="4658519"/>
            <a:ext cx="1714500" cy="9286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9 w 21600"/>
              <a:gd name="T13" fmla="*/ 0 h 21600"/>
              <a:gd name="T14" fmla="*/ 21521 w 21600"/>
              <a:gd name="T15" fmla="*/ 11562 h 21600"/>
            </a:gdLst>
            <a:ahLst/>
            <a:cxnLst>
              <a:cxn ang="T8">
                <a:pos x="T0" y="T1"/>
              </a:cxn>
              <a:cxn ang="T9">
                <a:pos x="T2" y="T3"/>
              </a:cxn>
              <a:cxn ang="T10">
                <a:pos x="T4" y="T5"/>
              </a:cxn>
              <a:cxn ang="T11">
                <a:pos x="T6" y="T7"/>
              </a:cxn>
            </a:cxnLst>
            <a:rect l="T12" t="T13" r="T14" b="T15"/>
            <a:pathLst>
              <a:path w="21600" h="21600">
                <a:moveTo>
                  <a:pt x="4552" y="9825"/>
                </a:moveTo>
                <a:cubicBezTo>
                  <a:pt x="5032" y="6746"/>
                  <a:pt x="7684" y="4476"/>
                  <a:pt x="10800" y="4477"/>
                </a:cubicBezTo>
                <a:cubicBezTo>
                  <a:pt x="13915" y="4477"/>
                  <a:pt x="16567" y="6746"/>
                  <a:pt x="17047" y="9825"/>
                </a:cubicBezTo>
                <a:lnTo>
                  <a:pt x="21470" y="9134"/>
                </a:lnTo>
                <a:cubicBezTo>
                  <a:pt x="20650" y="3876"/>
                  <a:pt x="16121" y="-1"/>
                  <a:pt x="10799" y="0"/>
                </a:cubicBezTo>
                <a:cubicBezTo>
                  <a:pt x="5478" y="0"/>
                  <a:pt x="949" y="3876"/>
                  <a:pt x="129" y="9134"/>
                </a:cubicBezTo>
                <a:close/>
              </a:path>
            </a:pathLst>
          </a:custGeom>
          <a:noFill/>
          <a:ln w="19050">
            <a:solidFill>
              <a:schemeClr val="tx1"/>
            </a:solidFill>
            <a:miter lim="800000"/>
            <a:headEnd/>
            <a:tailEnd/>
          </a:ln>
        </p:spPr>
        <p:txBody>
          <a:bodyPr wrap="none" anchor="ctr"/>
          <a:lstStyle/>
          <a:p>
            <a:endParaRPr lang="en-US"/>
          </a:p>
        </p:txBody>
      </p:sp>
      <p:sp>
        <p:nvSpPr>
          <p:cNvPr id="387074" name="Text Box 1"/>
          <p:cNvSpPr txBox="1">
            <a:spLocks noChangeArrowheads="1"/>
          </p:cNvSpPr>
          <p:nvPr/>
        </p:nvSpPr>
        <p:spPr bwMode="auto">
          <a:xfrm>
            <a:off x="908050" y="679450"/>
            <a:ext cx="4021138" cy="463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２．</a:t>
            </a:r>
            <a:r>
              <a:rPr kumimoji="0" lang="en-US" altLang="ko-KR" sz="2400">
                <a:latin typeface="Arial" charset="0"/>
                <a:ea typeface="ＭＳ Ｐゴシック" pitchFamily="34" charset="-128"/>
              </a:rPr>
              <a:t>Foundation of Substance</a:t>
            </a:r>
          </a:p>
        </p:txBody>
      </p:sp>
      <p:sp>
        <p:nvSpPr>
          <p:cNvPr id="387075" name="Text Box 2"/>
          <p:cNvSpPr txBox="1">
            <a:spLocks noChangeArrowheads="1"/>
          </p:cNvSpPr>
          <p:nvPr/>
        </p:nvSpPr>
        <p:spPr bwMode="auto">
          <a:xfrm>
            <a:off x="1076325" y="1104900"/>
            <a:ext cx="2762250" cy="371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（１） </a:t>
            </a:r>
            <a:r>
              <a:rPr kumimoji="0" lang="en-US" altLang="ko-KR">
                <a:latin typeface="Arial" charset="0"/>
                <a:ea typeface="ＭＳ Ｐゴシック" pitchFamily="34" charset="-128"/>
              </a:rPr>
              <a:t>Central Figure</a:t>
            </a:r>
            <a:r>
              <a:rPr kumimoji="0" lang="en-US">
                <a:latin typeface="Arial" charset="0"/>
                <a:ea typeface="ＭＳ Ｐゴシック" pitchFamily="34" charset="-128"/>
              </a:rPr>
              <a:t>： </a:t>
            </a:r>
            <a:r>
              <a:rPr kumimoji="0" lang="en-US" altLang="ko-KR">
                <a:latin typeface="Arial" charset="0"/>
                <a:ea typeface="ＭＳ Ｐゴシック" pitchFamily="34" charset="-128"/>
              </a:rPr>
              <a:t>Ham</a:t>
            </a:r>
          </a:p>
        </p:txBody>
      </p:sp>
      <p:sp>
        <p:nvSpPr>
          <p:cNvPr id="387076" name="Text Box 3"/>
          <p:cNvSpPr txBox="1">
            <a:spLocks noChangeArrowheads="1"/>
          </p:cNvSpPr>
          <p:nvPr/>
        </p:nvSpPr>
        <p:spPr bwMode="auto">
          <a:xfrm>
            <a:off x="1428750" y="1428750"/>
            <a:ext cx="4765675" cy="5810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ＭＳ Ｐゴシック" pitchFamily="34" charset="-128"/>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To restore the position of second son</a:t>
            </a:r>
          </a:p>
          <a:p>
            <a:pPr defTabSz="449263">
              <a:buClr>
                <a:srgbClr val="FFFFFF"/>
              </a:buClr>
              <a:buSzPct val="100000"/>
              <a:buFont typeface="ＭＳ Ｐゴシック" pitchFamily="34" charset="-128"/>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To become one in heart with Noah (Gen. 9/20-26)</a:t>
            </a:r>
            <a:r>
              <a:rPr kumimoji="0" lang="ar-SA" altLang="ko-KR" sz="1600">
                <a:latin typeface="Arial" charset="0"/>
                <a:ea typeface="ＭＳ Ｐゴシック" pitchFamily="34" charset="-128"/>
              </a:rPr>
              <a:t>‏</a:t>
            </a:r>
            <a:endParaRPr kumimoji="0" lang="en-US" altLang="ko-KR" sz="1600">
              <a:latin typeface="Arial" charset="0"/>
              <a:ea typeface="ＭＳ Ｐゴシック" pitchFamily="34" charset="-128"/>
            </a:endParaRPr>
          </a:p>
        </p:txBody>
      </p:sp>
      <p:sp>
        <p:nvSpPr>
          <p:cNvPr id="281605" name="Oval 4"/>
          <p:cNvSpPr>
            <a:spLocks noChangeArrowheads="1"/>
          </p:cNvSpPr>
          <p:nvPr/>
        </p:nvSpPr>
        <p:spPr bwMode="auto">
          <a:xfrm>
            <a:off x="4152900" y="4214813"/>
            <a:ext cx="685800" cy="685800"/>
          </a:xfrm>
          <a:prstGeom prst="ellipse">
            <a:avLst/>
          </a:prstGeom>
          <a:solidFill>
            <a:srgbClr val="64CAD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Noah</a:t>
            </a:r>
          </a:p>
        </p:txBody>
      </p:sp>
      <p:sp>
        <p:nvSpPr>
          <p:cNvPr id="281606" name="Oval 5"/>
          <p:cNvSpPr>
            <a:spLocks noChangeArrowheads="1"/>
          </p:cNvSpPr>
          <p:nvPr/>
        </p:nvSpPr>
        <p:spPr bwMode="auto">
          <a:xfrm>
            <a:off x="4152900" y="3113088"/>
            <a:ext cx="685800" cy="685800"/>
          </a:xfrm>
          <a:prstGeom prst="ellipse">
            <a:avLst/>
          </a:prstGeom>
          <a:solidFill>
            <a:srgbClr val="F79332"/>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Adam</a:t>
            </a:r>
          </a:p>
        </p:txBody>
      </p:sp>
      <p:sp>
        <p:nvSpPr>
          <p:cNvPr id="281608" name="Oval 9"/>
          <p:cNvSpPr>
            <a:spLocks noChangeArrowheads="1"/>
          </p:cNvSpPr>
          <p:nvPr/>
        </p:nvSpPr>
        <p:spPr bwMode="auto">
          <a:xfrm>
            <a:off x="4152900" y="5357813"/>
            <a:ext cx="685800" cy="685800"/>
          </a:xfrm>
          <a:prstGeom prst="ellipse">
            <a:avLst/>
          </a:prstGeom>
          <a:solidFill>
            <a:srgbClr val="969696"/>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Ham</a:t>
            </a:r>
          </a:p>
        </p:txBody>
      </p:sp>
      <p:sp>
        <p:nvSpPr>
          <p:cNvPr id="281610" name="Oval 13"/>
          <p:cNvSpPr>
            <a:spLocks noChangeArrowheads="1"/>
          </p:cNvSpPr>
          <p:nvPr/>
        </p:nvSpPr>
        <p:spPr bwMode="auto">
          <a:xfrm>
            <a:off x="5508625" y="2143125"/>
            <a:ext cx="665163" cy="665163"/>
          </a:xfrm>
          <a:prstGeom prst="ellipse">
            <a:avLst/>
          </a:prstGeom>
          <a:solidFill>
            <a:srgbClr val="F2EC3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God</a:t>
            </a:r>
          </a:p>
        </p:txBody>
      </p:sp>
      <p:sp>
        <p:nvSpPr>
          <p:cNvPr id="281611" name="Oval 14"/>
          <p:cNvSpPr>
            <a:spLocks noChangeArrowheads="1"/>
          </p:cNvSpPr>
          <p:nvPr/>
        </p:nvSpPr>
        <p:spPr bwMode="auto">
          <a:xfrm>
            <a:off x="3048000" y="2143125"/>
            <a:ext cx="665163" cy="665163"/>
          </a:xfrm>
          <a:prstGeom prst="ellipse">
            <a:avLst/>
          </a:prstGeom>
          <a:solidFill>
            <a:srgbClr val="EE292F"/>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Satan</a:t>
            </a:r>
          </a:p>
        </p:txBody>
      </p:sp>
      <p:sp>
        <p:nvSpPr>
          <p:cNvPr id="281613" name="Text Box 16"/>
          <p:cNvSpPr txBox="1">
            <a:spLocks noChangeArrowheads="1"/>
          </p:cNvSpPr>
          <p:nvPr/>
        </p:nvSpPr>
        <p:spPr bwMode="auto">
          <a:xfrm>
            <a:off x="2058988" y="4343400"/>
            <a:ext cx="554037" cy="371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Fall</a:t>
            </a:r>
          </a:p>
        </p:txBody>
      </p:sp>
      <p:sp>
        <p:nvSpPr>
          <p:cNvPr id="281614" name="Text Box 17"/>
          <p:cNvSpPr txBox="1">
            <a:spLocks noChangeArrowheads="1"/>
          </p:cNvSpPr>
          <p:nvPr/>
        </p:nvSpPr>
        <p:spPr bwMode="auto">
          <a:xfrm>
            <a:off x="2887663" y="4332288"/>
            <a:ext cx="1104900" cy="371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Rebuked</a:t>
            </a:r>
          </a:p>
        </p:txBody>
      </p:sp>
      <p:sp>
        <p:nvSpPr>
          <p:cNvPr id="281615" name="Text Box 18"/>
          <p:cNvSpPr txBox="1">
            <a:spLocks noChangeArrowheads="1"/>
          </p:cNvSpPr>
          <p:nvPr/>
        </p:nvSpPr>
        <p:spPr bwMode="auto">
          <a:xfrm>
            <a:off x="6088063" y="3722688"/>
            <a:ext cx="1182687" cy="371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Indemnity</a:t>
            </a:r>
          </a:p>
        </p:txBody>
      </p:sp>
      <p:sp>
        <p:nvSpPr>
          <p:cNvPr id="281617" name="Line 22"/>
          <p:cNvSpPr>
            <a:spLocks noChangeShapeType="1"/>
          </p:cNvSpPr>
          <p:nvPr/>
        </p:nvSpPr>
        <p:spPr bwMode="auto">
          <a:xfrm>
            <a:off x="4572000" y="3833813"/>
            <a:ext cx="1588" cy="3810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281618" name="Line 23"/>
          <p:cNvSpPr>
            <a:spLocks noChangeShapeType="1"/>
          </p:cNvSpPr>
          <p:nvPr/>
        </p:nvSpPr>
        <p:spPr bwMode="auto">
          <a:xfrm flipV="1">
            <a:off x="4419600" y="3827463"/>
            <a:ext cx="1588" cy="3937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281619" name="Line 24"/>
          <p:cNvSpPr>
            <a:spLocks noChangeShapeType="1"/>
          </p:cNvSpPr>
          <p:nvPr/>
        </p:nvSpPr>
        <p:spPr bwMode="auto">
          <a:xfrm>
            <a:off x="4572000" y="4900613"/>
            <a:ext cx="1588" cy="3810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281620" name="Line 25"/>
          <p:cNvSpPr>
            <a:spLocks noChangeShapeType="1"/>
          </p:cNvSpPr>
          <p:nvPr/>
        </p:nvSpPr>
        <p:spPr bwMode="auto">
          <a:xfrm flipV="1">
            <a:off x="4419600" y="4894263"/>
            <a:ext cx="1588" cy="3937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387089" name="AutoShape 26"/>
          <p:cNvSpPr>
            <a:spLocks noChangeArrowheads="1"/>
          </p:cNvSpPr>
          <p:nvPr/>
        </p:nvSpPr>
        <p:spPr bwMode="auto">
          <a:xfrm>
            <a:off x="2143125" y="5143500"/>
            <a:ext cx="1393825" cy="677863"/>
          </a:xfrm>
          <a:prstGeom prst="roundRect">
            <a:avLst>
              <a:gd name="adj" fmla="val 16667"/>
            </a:avLst>
          </a:prstGeom>
          <a:solidFill>
            <a:srgbClr val="C9952E"/>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One in Shame</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(Gen. 9/23)</a:t>
            </a:r>
            <a:r>
              <a:rPr kumimoji="0" lang="ar-SA" altLang="ko-KR" sz="1600">
                <a:latin typeface="Arial" charset="0"/>
                <a:ea typeface="ＭＳ Ｐゴシック" pitchFamily="34" charset="-128"/>
              </a:rPr>
              <a:t>‏</a:t>
            </a:r>
            <a:endParaRPr kumimoji="0" lang="en-US" altLang="ko-KR" sz="1600">
              <a:latin typeface="Arial" charset="0"/>
              <a:ea typeface="ＭＳ Ｐゴシック" pitchFamily="34" charset="-128"/>
            </a:endParaRPr>
          </a:p>
        </p:txBody>
      </p:sp>
      <p:sp>
        <p:nvSpPr>
          <p:cNvPr id="387090" name="AutoShape 27"/>
          <p:cNvSpPr>
            <a:spLocks noChangeArrowheads="1"/>
          </p:cNvSpPr>
          <p:nvPr/>
        </p:nvSpPr>
        <p:spPr bwMode="auto">
          <a:xfrm>
            <a:off x="1857375" y="3286125"/>
            <a:ext cx="1785938" cy="677863"/>
          </a:xfrm>
          <a:prstGeom prst="roundRect">
            <a:avLst>
              <a:gd name="adj" fmla="val 16667"/>
            </a:avLst>
          </a:prstGeom>
          <a:solidFill>
            <a:srgbClr val="C9952E"/>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Felt Ashamed</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(Covered himself)</a:t>
            </a:r>
            <a:r>
              <a:rPr kumimoji="0" lang="ar-SA" altLang="ko-KR" sz="1600">
                <a:latin typeface="Arial" charset="0"/>
                <a:ea typeface="ＭＳ Ｐゴシック" pitchFamily="34" charset="-128"/>
              </a:rPr>
              <a:t>‏</a:t>
            </a:r>
            <a:endParaRPr kumimoji="0" lang="en-US" altLang="ko-KR" sz="1600">
              <a:latin typeface="Arial" charset="0"/>
              <a:ea typeface="ＭＳ Ｐゴシック" pitchFamily="34" charset="-128"/>
            </a:endParaRPr>
          </a:p>
        </p:txBody>
      </p:sp>
      <p:sp>
        <p:nvSpPr>
          <p:cNvPr id="387091" name="AutoShape 28"/>
          <p:cNvSpPr>
            <a:spLocks noChangeArrowheads="1"/>
          </p:cNvSpPr>
          <p:nvPr/>
        </p:nvSpPr>
        <p:spPr bwMode="auto">
          <a:xfrm>
            <a:off x="5292725" y="3036888"/>
            <a:ext cx="1538288" cy="609600"/>
          </a:xfrm>
          <a:prstGeom prst="roundRect">
            <a:avLst>
              <a:gd name="adj" fmla="val 16667"/>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Naked</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(Gen. 2/5)</a:t>
            </a:r>
            <a:r>
              <a:rPr kumimoji="0" lang="ar-SA" altLang="ko-KR">
                <a:latin typeface="Arial" charset="0"/>
                <a:ea typeface="ＭＳ Ｐゴシック" pitchFamily="34" charset="-128"/>
              </a:rPr>
              <a:t>‏</a:t>
            </a:r>
            <a:endParaRPr kumimoji="0" lang="en-US" altLang="ko-KR">
              <a:latin typeface="Arial" charset="0"/>
              <a:ea typeface="ＭＳ Ｐゴシック" pitchFamily="34" charset="-128"/>
            </a:endParaRPr>
          </a:p>
        </p:txBody>
      </p:sp>
      <p:sp>
        <p:nvSpPr>
          <p:cNvPr id="387092" name="AutoShape 29"/>
          <p:cNvSpPr>
            <a:spLocks noChangeArrowheads="1"/>
          </p:cNvSpPr>
          <p:nvPr/>
        </p:nvSpPr>
        <p:spPr bwMode="auto">
          <a:xfrm>
            <a:off x="5292725" y="4256088"/>
            <a:ext cx="1609725" cy="609600"/>
          </a:xfrm>
          <a:prstGeom prst="roundRect">
            <a:avLst>
              <a:gd name="adj" fmla="val 16667"/>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Naked</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(Gen. 9/21)</a:t>
            </a:r>
            <a:r>
              <a:rPr kumimoji="0" lang="ar-SA" altLang="ko-KR">
                <a:latin typeface="Arial" charset="0"/>
                <a:ea typeface="ＭＳ Ｐゴシック" pitchFamily="34" charset="-128"/>
              </a:rPr>
              <a:t>‏</a:t>
            </a:r>
            <a:endParaRPr kumimoji="0" lang="en-US" altLang="ko-KR">
              <a:latin typeface="Arial" charset="0"/>
              <a:ea typeface="ＭＳ Ｐゴシック" pitchFamily="34" charset="-128"/>
            </a:endParaRPr>
          </a:p>
        </p:txBody>
      </p:sp>
      <p:sp>
        <p:nvSpPr>
          <p:cNvPr id="281625" name="Line 30"/>
          <p:cNvSpPr>
            <a:spLocks noChangeShapeType="1"/>
          </p:cNvSpPr>
          <p:nvPr/>
        </p:nvSpPr>
        <p:spPr bwMode="auto">
          <a:xfrm>
            <a:off x="2743200" y="4103688"/>
            <a:ext cx="1588" cy="9144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281626" name="Line 31"/>
          <p:cNvSpPr>
            <a:spLocks noChangeShapeType="1"/>
          </p:cNvSpPr>
          <p:nvPr/>
        </p:nvSpPr>
        <p:spPr bwMode="auto">
          <a:xfrm>
            <a:off x="2895600" y="4103688"/>
            <a:ext cx="1588" cy="9144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281627" name="Line 32"/>
          <p:cNvSpPr>
            <a:spLocks noChangeShapeType="1"/>
          </p:cNvSpPr>
          <p:nvPr/>
        </p:nvSpPr>
        <p:spPr bwMode="auto">
          <a:xfrm>
            <a:off x="5943600" y="3722688"/>
            <a:ext cx="1588" cy="4572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281628" name="Line 33"/>
          <p:cNvSpPr>
            <a:spLocks noChangeShapeType="1"/>
          </p:cNvSpPr>
          <p:nvPr/>
        </p:nvSpPr>
        <p:spPr bwMode="auto">
          <a:xfrm>
            <a:off x="6096000" y="3722688"/>
            <a:ext cx="1588" cy="4572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281629" name="Line 34"/>
          <p:cNvSpPr>
            <a:spLocks noChangeShapeType="1"/>
          </p:cNvSpPr>
          <p:nvPr/>
        </p:nvSpPr>
        <p:spPr bwMode="auto">
          <a:xfrm flipH="1">
            <a:off x="4870450" y="2732088"/>
            <a:ext cx="698500" cy="4572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387098" name="Freeform 35"/>
          <p:cNvSpPr>
            <a:spLocks/>
          </p:cNvSpPr>
          <p:nvPr/>
        </p:nvSpPr>
        <p:spPr bwMode="auto">
          <a:xfrm rot="2880000">
            <a:off x="3475832" y="2912268"/>
            <a:ext cx="787400" cy="169863"/>
          </a:xfrm>
          <a:custGeom>
            <a:avLst/>
            <a:gdLst>
              <a:gd name="T0" fmla="*/ 0 w 614"/>
              <a:gd name="T1" fmla="*/ 2147483647 h 83"/>
              <a:gd name="T2" fmla="*/ 2147483647 w 614"/>
              <a:gd name="T3" fmla="*/ 2147483647 h 83"/>
              <a:gd name="T4" fmla="*/ 2147483647 w 614"/>
              <a:gd name="T5" fmla="*/ 2147483647 h 83"/>
              <a:gd name="T6" fmla="*/ 2147483647 w 614"/>
              <a:gd name="T7" fmla="*/ 2147483647 h 83"/>
              <a:gd name="T8" fmla="*/ 2147483647 w 614"/>
              <a:gd name="T9" fmla="*/ 2147483647 h 83"/>
              <a:gd name="T10" fmla="*/ 2147483647 w 614"/>
              <a:gd name="T11" fmla="*/ 2147483647 h 83"/>
              <a:gd name="T12" fmla="*/ 2147483647 w 614"/>
              <a:gd name="T13" fmla="*/ 2147483647 h 83"/>
              <a:gd name="T14" fmla="*/ 2147483647 w 614"/>
              <a:gd name="T15" fmla="*/ 2147483647 h 83"/>
              <a:gd name="T16" fmla="*/ 2147483647 w 614"/>
              <a:gd name="T17" fmla="*/ 2147483647 h 83"/>
              <a:gd name="T18" fmla="*/ 2147483647 w 614"/>
              <a:gd name="T19" fmla="*/ 2147483647 h 83"/>
              <a:gd name="T20" fmla="*/ 2147483647 w 614"/>
              <a:gd name="T21" fmla="*/ 2147483647 h 83"/>
              <a:gd name="T22" fmla="*/ 2147483647 w 614"/>
              <a:gd name="T23" fmla="*/ 2147483647 h 83"/>
              <a:gd name="T24" fmla="*/ 2147483647 w 614"/>
              <a:gd name="T25" fmla="*/ 2147483647 h 83"/>
              <a:gd name="T26" fmla="*/ 2147483647 w 614"/>
              <a:gd name="T27" fmla="*/ 2147483647 h 83"/>
              <a:gd name="T28" fmla="*/ 2147483647 w 614"/>
              <a:gd name="T29" fmla="*/ 2147483647 h 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83"/>
              <a:gd name="T47" fmla="*/ 614 w 614"/>
              <a:gd name="T48" fmla="*/ 83 h 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83">
                <a:moveTo>
                  <a:pt x="0" y="74"/>
                </a:moveTo>
                <a:cubicBezTo>
                  <a:pt x="8" y="49"/>
                  <a:pt x="13" y="38"/>
                  <a:pt x="38" y="29"/>
                </a:cubicBezTo>
                <a:cubicBezTo>
                  <a:pt x="46" y="55"/>
                  <a:pt x="57" y="53"/>
                  <a:pt x="82" y="61"/>
                </a:cubicBezTo>
                <a:cubicBezTo>
                  <a:pt x="85" y="58"/>
                  <a:pt x="112" y="29"/>
                  <a:pt x="120" y="29"/>
                </a:cubicBezTo>
                <a:cubicBezTo>
                  <a:pt x="136" y="29"/>
                  <a:pt x="149" y="43"/>
                  <a:pt x="165" y="48"/>
                </a:cubicBezTo>
                <a:cubicBezTo>
                  <a:pt x="201" y="73"/>
                  <a:pt x="221" y="45"/>
                  <a:pt x="260" y="36"/>
                </a:cubicBezTo>
                <a:cubicBezTo>
                  <a:pt x="288" y="79"/>
                  <a:pt x="273" y="83"/>
                  <a:pt x="310" y="61"/>
                </a:cubicBezTo>
                <a:cubicBezTo>
                  <a:pt x="317" y="57"/>
                  <a:pt x="323" y="52"/>
                  <a:pt x="329" y="48"/>
                </a:cubicBezTo>
                <a:cubicBezTo>
                  <a:pt x="350" y="18"/>
                  <a:pt x="334" y="0"/>
                  <a:pt x="367" y="23"/>
                </a:cubicBezTo>
                <a:cubicBezTo>
                  <a:pt x="395" y="64"/>
                  <a:pt x="401" y="55"/>
                  <a:pt x="456" y="48"/>
                </a:cubicBezTo>
                <a:cubicBezTo>
                  <a:pt x="479" y="34"/>
                  <a:pt x="492" y="36"/>
                  <a:pt x="500" y="10"/>
                </a:cubicBezTo>
                <a:cubicBezTo>
                  <a:pt x="524" y="19"/>
                  <a:pt x="530" y="35"/>
                  <a:pt x="551" y="48"/>
                </a:cubicBezTo>
                <a:cubicBezTo>
                  <a:pt x="557" y="44"/>
                  <a:pt x="563" y="40"/>
                  <a:pt x="570" y="36"/>
                </a:cubicBezTo>
                <a:cubicBezTo>
                  <a:pt x="578" y="31"/>
                  <a:pt x="587" y="28"/>
                  <a:pt x="595" y="23"/>
                </a:cubicBezTo>
                <a:cubicBezTo>
                  <a:pt x="602" y="19"/>
                  <a:pt x="614" y="10"/>
                  <a:pt x="614" y="10"/>
                </a:cubicBezTo>
              </a:path>
            </a:pathLst>
          </a:custGeom>
          <a:noFill/>
          <a:ln w="28440">
            <a:solidFill>
              <a:schemeClr val="tx1"/>
            </a:solidFill>
            <a:round/>
            <a:headEnd/>
            <a:tailEnd type="triangle" w="med" len="med"/>
          </a:ln>
        </p:spPr>
        <p:txBody>
          <a:bodyPr wrap="none" anchor="ctr"/>
          <a:lstStyle/>
          <a:p>
            <a:endParaRPr lang="en-US"/>
          </a:p>
        </p:txBody>
      </p:sp>
      <p:sp>
        <p:nvSpPr>
          <p:cNvPr id="281631" name="Text Box 37"/>
          <p:cNvSpPr txBox="1">
            <a:spLocks noChangeArrowheads="1"/>
          </p:cNvSpPr>
          <p:nvPr/>
        </p:nvSpPr>
        <p:spPr bwMode="auto">
          <a:xfrm>
            <a:off x="4786313" y="4979988"/>
            <a:ext cx="1489075" cy="371475"/>
          </a:xfrm>
          <a:prstGeom prst="rect">
            <a:avLst/>
          </a:prstGeom>
          <a:solidFill>
            <a:srgbClr val="2856A6"/>
          </a:solidFill>
          <a:ln w="9525">
            <a:solidFill>
              <a:schemeClr val="tx1"/>
            </a:solid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solidFill>
                  <a:schemeClr val="bg1"/>
                </a:solidFill>
                <a:latin typeface="+mj-lt"/>
                <a:ea typeface="ＭＳ Ｐゴシック" pitchFamily="34" charset="-128"/>
                <a:cs typeface="+mn-cs"/>
              </a:rPr>
              <a:t>One in Heart</a:t>
            </a:r>
          </a:p>
        </p:txBody>
      </p:sp>
      <p:sp>
        <p:nvSpPr>
          <p:cNvPr id="281632" name="Line 38"/>
          <p:cNvSpPr>
            <a:spLocks noChangeShapeType="1"/>
          </p:cNvSpPr>
          <p:nvPr/>
        </p:nvSpPr>
        <p:spPr bwMode="auto">
          <a:xfrm flipV="1">
            <a:off x="4211638" y="4914900"/>
            <a:ext cx="576262" cy="301625"/>
          </a:xfrm>
          <a:prstGeom prst="line">
            <a:avLst/>
          </a:prstGeom>
          <a:noFill/>
          <a:ln w="28440">
            <a:solidFill>
              <a:srgbClr val="F79332"/>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281633" name="Line 39"/>
          <p:cNvSpPr>
            <a:spLocks noChangeShapeType="1"/>
          </p:cNvSpPr>
          <p:nvPr/>
        </p:nvSpPr>
        <p:spPr bwMode="auto">
          <a:xfrm>
            <a:off x="4211638" y="4994275"/>
            <a:ext cx="576262" cy="215900"/>
          </a:xfrm>
          <a:prstGeom prst="line">
            <a:avLst/>
          </a:prstGeom>
          <a:noFill/>
          <a:ln w="28440">
            <a:solidFill>
              <a:srgbClr val="F79332"/>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1" name="Text Box 1"/>
          <p:cNvSpPr txBox="1">
            <a:spLocks noChangeArrowheads="1"/>
          </p:cNvSpPr>
          <p:nvPr/>
        </p:nvSpPr>
        <p:spPr bwMode="auto">
          <a:xfrm>
            <a:off x="714375" y="571500"/>
            <a:ext cx="8034338" cy="401638"/>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（２</a:t>
            </a:r>
            <a:r>
              <a:rPr kumimoji="0" lang="en-US" altLang="ko-KR" sz="2000">
                <a:latin typeface="Arial" charset="0"/>
                <a:ea typeface="ＭＳ Ｐゴシック" pitchFamily="34" charset="-128"/>
              </a:rPr>
              <a:t>) The Reason Feeling Ashamed Constituted a Sin</a:t>
            </a:r>
          </a:p>
        </p:txBody>
      </p:sp>
      <p:sp>
        <p:nvSpPr>
          <p:cNvPr id="389122" name="Text Box 2"/>
          <p:cNvSpPr txBox="1">
            <a:spLocks noChangeArrowheads="1"/>
          </p:cNvSpPr>
          <p:nvPr/>
        </p:nvSpPr>
        <p:spPr bwMode="auto">
          <a:xfrm>
            <a:off x="1214438" y="1143000"/>
            <a:ext cx="1797050" cy="36671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１） </a:t>
            </a:r>
            <a:r>
              <a:rPr kumimoji="0" lang="en-US" altLang="ko-KR">
                <a:latin typeface="Arial" charset="0"/>
                <a:ea typeface="ＭＳ Ｐゴシック" pitchFamily="34" charset="-128"/>
              </a:rPr>
              <a:t>What is Sin?</a:t>
            </a:r>
          </a:p>
        </p:txBody>
      </p:sp>
      <p:sp>
        <p:nvSpPr>
          <p:cNvPr id="389123" name="Text Box 3"/>
          <p:cNvSpPr txBox="1">
            <a:spLocks noChangeArrowheads="1"/>
          </p:cNvSpPr>
          <p:nvPr/>
        </p:nvSpPr>
        <p:spPr bwMode="auto">
          <a:xfrm>
            <a:off x="1550988" y="1449388"/>
            <a:ext cx="6116637" cy="7302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To form a common base with Satan and provide him with a condition enabling him to act, thereby violating Heavenly Law.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p:txBody>
      </p:sp>
      <p:sp>
        <p:nvSpPr>
          <p:cNvPr id="389124" name="Text Box 4"/>
          <p:cNvSpPr txBox="1">
            <a:spLocks noChangeArrowheads="1"/>
          </p:cNvSpPr>
          <p:nvPr/>
        </p:nvSpPr>
        <p:spPr bwMode="auto">
          <a:xfrm>
            <a:off x="1066800" y="4714875"/>
            <a:ext cx="8689975" cy="366713"/>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2) Ham failed to become the Central Figure for the Foundation of Substance</a:t>
            </a:r>
          </a:p>
        </p:txBody>
      </p:sp>
      <p:sp>
        <p:nvSpPr>
          <p:cNvPr id="389125" name="Text Box 5"/>
          <p:cNvSpPr txBox="1">
            <a:spLocks noChangeArrowheads="1"/>
          </p:cNvSpPr>
          <p:nvPr/>
        </p:nvSpPr>
        <p:spPr bwMode="auto">
          <a:xfrm>
            <a:off x="1143000" y="5214938"/>
            <a:ext cx="4318000" cy="36671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3) Languages and Races Divided</a:t>
            </a:r>
          </a:p>
        </p:txBody>
      </p:sp>
      <p:sp>
        <p:nvSpPr>
          <p:cNvPr id="389126" name="AutoShape 6"/>
          <p:cNvSpPr>
            <a:spLocks noChangeArrowheads="1"/>
          </p:cNvSpPr>
          <p:nvPr/>
        </p:nvSpPr>
        <p:spPr bwMode="auto">
          <a:xfrm>
            <a:off x="1643063" y="2500313"/>
            <a:ext cx="5357812" cy="1722437"/>
          </a:xfrm>
          <a:prstGeom prst="roundRect">
            <a:avLst>
              <a:gd name="adj" fmla="val 16667"/>
            </a:avLst>
          </a:prstGeom>
          <a:noFill/>
          <a:ln w="9360">
            <a:solidFill>
              <a:schemeClr val="tx1"/>
            </a:solidFill>
            <a:miter lim="800000"/>
            <a:headEnd/>
            <a:tailEnd/>
          </a:ln>
        </p:spPr>
        <p:txBody>
          <a:bodyPr wrap="none" lIns="90000" tIns="46800" rIns="90000" bIns="46800" anchor="ctr"/>
          <a:lstStyle/>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Before the Fall:	Naked but not Ashamed</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After the Fall:		Ashamed of Nakedness</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Feeling ashamed provided Satan with a condition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Text Box 1"/>
          <p:cNvSpPr txBox="1">
            <a:spLocks noChangeArrowheads="1"/>
          </p:cNvSpPr>
          <p:nvPr/>
        </p:nvSpPr>
        <p:spPr bwMode="auto">
          <a:xfrm>
            <a:off x="1071563" y="1179513"/>
            <a:ext cx="1685925" cy="5254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800">
                <a:latin typeface="Arial" charset="0"/>
                <a:ea typeface="ＭＳ Ｐゴシック" pitchFamily="34" charset="-128"/>
              </a:rPr>
              <a:t>３．</a:t>
            </a:r>
            <a:r>
              <a:rPr kumimoji="0" lang="en-US" altLang="ko-KR" sz="2800">
                <a:latin typeface="Arial" charset="0"/>
                <a:ea typeface="ＭＳ Ｐゴシック" pitchFamily="34" charset="-128"/>
              </a:rPr>
              <a:t>Result</a:t>
            </a:r>
          </a:p>
        </p:txBody>
      </p:sp>
      <p:sp>
        <p:nvSpPr>
          <p:cNvPr id="391170" name="Text Box 2"/>
          <p:cNvSpPr txBox="1">
            <a:spLocks noChangeArrowheads="1"/>
          </p:cNvSpPr>
          <p:nvPr/>
        </p:nvSpPr>
        <p:spPr bwMode="auto">
          <a:xfrm>
            <a:off x="1285875" y="2000250"/>
            <a:ext cx="6886575" cy="1743075"/>
          </a:xfrm>
          <a:prstGeom prst="rect">
            <a:avLst/>
          </a:prstGeom>
          <a:noFill/>
          <a:ln w="9525">
            <a:noFill/>
            <a:miter lim="800000"/>
            <a:headEnd/>
            <a:tailEnd/>
          </a:ln>
        </p:spPr>
        <p:txBody>
          <a:bodyPr lIns="90000" tIns="46800" rIns="90000" bIns="46800">
            <a:spAutoFit/>
          </a:bodyPr>
          <a:lstStyle/>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Though the Foundation of Faith was successfully laid, due to the mistake of Ham the Foundation of Substance was not established.</a:t>
            </a:r>
          </a:p>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a:latin typeface="Arial" charset="0"/>
              <a:ea typeface="ＭＳ Ｐゴシック" pitchFamily="34" charset="-128"/>
            </a:endParaRPr>
          </a:p>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Therefore, the Foundation to Receive the Messiah in Noah’s Family was not Established.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7" name="Text Box 2"/>
          <p:cNvSpPr txBox="1">
            <a:spLocks noChangeArrowheads="1"/>
          </p:cNvSpPr>
          <p:nvPr/>
        </p:nvSpPr>
        <p:spPr bwMode="auto">
          <a:xfrm>
            <a:off x="1131888" y="2071688"/>
            <a:ext cx="6327775" cy="1874837"/>
          </a:xfrm>
          <a:prstGeom prst="rect">
            <a:avLst/>
          </a:prstGeom>
          <a:noFill/>
          <a:ln w="9525">
            <a:noFill/>
            <a:miter lim="800000"/>
            <a:headEnd/>
            <a:tailEnd/>
          </a:ln>
        </p:spPr>
        <p:txBody>
          <a:bodyPr wrap="none" lIns="90000" tIns="46800" rIns="90000" bIns="46800">
            <a:spAutoFit/>
          </a:bodyPr>
          <a:lstStyle/>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(1)</a:t>
            </a:r>
            <a:r>
              <a:rPr kumimoji="0" lang="en-US">
                <a:latin typeface="Arial" charset="0"/>
                <a:ea typeface="ＭＳ Ｐゴシック" pitchFamily="34" charset="-128"/>
              </a:rPr>
              <a:t> </a:t>
            </a:r>
            <a:r>
              <a:rPr kumimoji="0" lang="en-US" altLang="ko-KR">
                <a:latin typeface="Arial" charset="0"/>
                <a:ea typeface="ＭＳ Ｐゴシック" pitchFamily="34" charset="-128"/>
              </a:rPr>
              <a:t>God’s Will is Absolute,</a:t>
            </a:r>
            <a:r>
              <a:rPr kumimoji="0" lang="en-US" altLang="ja-JP">
                <a:latin typeface="Arial" charset="0"/>
                <a:ea typeface="ＭＳ Ｐゴシック" pitchFamily="34" charset="-128"/>
              </a:rPr>
              <a:t> b</a:t>
            </a:r>
            <a:r>
              <a:rPr kumimoji="0" lang="en-US" altLang="ko-KR">
                <a:latin typeface="Arial" charset="0"/>
                <a:ea typeface="ＭＳ Ｐゴシック" pitchFamily="34" charset="-128"/>
              </a:rPr>
              <a:t>ut its </a:t>
            </a:r>
            <a:r>
              <a:rPr kumimoji="0" lang="en-US" altLang="ja-JP">
                <a:latin typeface="Arial" charset="0"/>
                <a:ea typeface="ＭＳ Ｐゴシック" pitchFamily="34" charset="-128"/>
              </a:rPr>
              <a:t>a</a:t>
            </a:r>
            <a:r>
              <a:rPr kumimoji="0" lang="en-US" altLang="ko-KR">
                <a:latin typeface="Arial" charset="0"/>
                <a:ea typeface="ＭＳ Ｐゴシック" pitchFamily="34" charset="-128"/>
              </a:rPr>
              <a:t>chievement is Conditional </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a:t>
            </a:r>
            <a:r>
              <a:rPr kumimoji="0" lang="en-US">
                <a:latin typeface="Arial" charset="0"/>
                <a:ea typeface="ＭＳ Ｐゴシック" pitchFamily="34" charset="-128"/>
              </a:rPr>
              <a:t>（</a:t>
            </a:r>
            <a:r>
              <a:rPr kumimoji="0" lang="en-US" altLang="ko-KR">
                <a:latin typeface="Arial" charset="0"/>
                <a:ea typeface="ＭＳ Ｐゴシック" pitchFamily="34" charset="-128"/>
              </a:rPr>
              <a:t>Because of human portion of responsibility</a:t>
            </a:r>
            <a:r>
              <a:rPr kumimoji="0" lang="en-US">
                <a:latin typeface="Arial" charset="0"/>
                <a:ea typeface="ＭＳ Ｐゴシック" pitchFamily="34" charset="-128"/>
              </a:rPr>
              <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ko-KR" altLang="en-US">
              <a:latin typeface="Arial" charset="0"/>
              <a:ea typeface="ＭＳ Ｐゴシック" pitchFamily="34" charset="-128"/>
            </a:endParaRP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(2)</a:t>
            </a:r>
            <a:r>
              <a:rPr kumimoji="0" lang="en-US">
                <a:latin typeface="Arial" charset="0"/>
                <a:ea typeface="ＭＳ Ｐゴシック" pitchFamily="34" charset="-128"/>
              </a:rPr>
              <a:t> </a:t>
            </a:r>
            <a:r>
              <a:rPr kumimoji="0" lang="en-US" altLang="ko-KR">
                <a:latin typeface="Arial" charset="0"/>
                <a:ea typeface="ＭＳ Ｐゴシック" pitchFamily="34" charset="-128"/>
              </a:rPr>
              <a:t>God’s predestination in regard to human beings</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He began a new chapter in His providence by</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raising Abraham in the place of Noah’s family     </a:t>
            </a:r>
          </a:p>
        </p:txBody>
      </p:sp>
      <p:sp>
        <p:nvSpPr>
          <p:cNvPr id="284675" name="Text Box 3"/>
          <p:cNvSpPr txBox="1">
            <a:spLocks noChangeArrowheads="1"/>
          </p:cNvSpPr>
          <p:nvPr/>
        </p:nvSpPr>
        <p:spPr bwMode="auto">
          <a:xfrm>
            <a:off x="3143250" y="363538"/>
            <a:ext cx="2041525" cy="55562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3000" dirty="0">
                <a:latin typeface="+mj-lt"/>
                <a:ea typeface="ＭＳ Ｐゴシック" pitchFamily="34" charset="-128"/>
                <a:cs typeface="+mn-cs"/>
              </a:rPr>
              <a:t>II. Lessons</a:t>
            </a:r>
          </a:p>
        </p:txBody>
      </p:sp>
      <p:sp>
        <p:nvSpPr>
          <p:cNvPr id="393219" name="Text Box 2"/>
          <p:cNvSpPr txBox="1">
            <a:spLocks noChangeArrowheads="1"/>
          </p:cNvSpPr>
          <p:nvPr/>
        </p:nvSpPr>
        <p:spPr bwMode="auto">
          <a:xfrm>
            <a:off x="900113" y="1214438"/>
            <a:ext cx="5151437" cy="463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１．</a:t>
            </a:r>
            <a:r>
              <a:rPr kumimoji="0" lang="en-US" altLang="ko-KR" sz="2400">
                <a:latin typeface="Arial" charset="0"/>
                <a:ea typeface="ＭＳ Ｐゴシック" pitchFamily="34" charset="-128"/>
              </a:rPr>
              <a:t>Lesson In Regard to the Principle</a:t>
            </a:r>
          </a:p>
        </p:txBody>
      </p:sp>
      <p:sp>
        <p:nvSpPr>
          <p:cNvPr id="393220" name="AutoShape 3"/>
          <p:cNvSpPr>
            <a:spLocks noChangeArrowheads="1"/>
          </p:cNvSpPr>
          <p:nvPr/>
        </p:nvSpPr>
        <p:spPr bwMode="auto">
          <a:xfrm>
            <a:off x="3795713" y="4738688"/>
            <a:ext cx="1524000" cy="862012"/>
          </a:xfrm>
          <a:prstGeom prst="roundRect">
            <a:avLst>
              <a:gd name="adj" fmla="val 16667"/>
            </a:avLst>
          </a:prstGeom>
          <a:solidFill>
            <a:srgbClr val="64CAD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God’s</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Responsibility</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95</a:t>
            </a:r>
            <a:r>
              <a:rPr kumimoji="0" lang="en-US">
                <a:latin typeface="Arial" charset="0"/>
                <a:ea typeface="ＭＳ Ｐゴシック" pitchFamily="34" charset="-128"/>
              </a:rPr>
              <a:t>％</a:t>
            </a:r>
          </a:p>
        </p:txBody>
      </p:sp>
      <p:sp>
        <p:nvSpPr>
          <p:cNvPr id="393221" name="AutoShape 4"/>
          <p:cNvSpPr>
            <a:spLocks noChangeArrowheads="1"/>
          </p:cNvSpPr>
          <p:nvPr/>
        </p:nvSpPr>
        <p:spPr bwMode="auto">
          <a:xfrm>
            <a:off x="5776913" y="4738688"/>
            <a:ext cx="1524000" cy="862012"/>
          </a:xfrm>
          <a:prstGeom prst="roundRect">
            <a:avLst>
              <a:gd name="adj" fmla="val 16667"/>
            </a:avLst>
          </a:prstGeom>
          <a:solidFill>
            <a:srgbClr val="F2EC3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Human</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Responsibility</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5</a:t>
            </a:r>
            <a:r>
              <a:rPr kumimoji="0" lang="en-US">
                <a:latin typeface="Arial" charset="0"/>
                <a:ea typeface="ＭＳ Ｐゴシック" pitchFamily="34" charset="-128"/>
              </a:rPr>
              <a:t>％</a:t>
            </a:r>
          </a:p>
        </p:txBody>
      </p:sp>
      <p:sp>
        <p:nvSpPr>
          <p:cNvPr id="393222" name="AutoShape 5"/>
          <p:cNvSpPr>
            <a:spLocks noChangeArrowheads="1"/>
          </p:cNvSpPr>
          <p:nvPr/>
        </p:nvSpPr>
        <p:spPr bwMode="auto">
          <a:xfrm>
            <a:off x="1357313" y="4714875"/>
            <a:ext cx="1600200" cy="862013"/>
          </a:xfrm>
          <a:prstGeom prst="roundRect">
            <a:avLst>
              <a:gd name="adj" fmla="val 16667"/>
            </a:avLst>
          </a:prstGeom>
          <a:solidFill>
            <a:srgbClr val="D19AC6"/>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God’s Will</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Fulfilled</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100</a:t>
            </a:r>
            <a:r>
              <a:rPr kumimoji="0" lang="en-US">
                <a:latin typeface="Arial" charset="0"/>
                <a:ea typeface="ＭＳ Ｐゴシック" pitchFamily="34" charset="-128"/>
              </a:rPr>
              <a:t>％</a:t>
            </a:r>
          </a:p>
        </p:txBody>
      </p:sp>
      <p:sp>
        <p:nvSpPr>
          <p:cNvPr id="393223" name="Text Box 8"/>
          <p:cNvSpPr txBox="1">
            <a:spLocks noChangeArrowheads="1"/>
          </p:cNvSpPr>
          <p:nvPr/>
        </p:nvSpPr>
        <p:spPr bwMode="auto">
          <a:xfrm>
            <a:off x="5349875" y="4943475"/>
            <a:ext cx="412750" cy="371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p>
        </p:txBody>
      </p:sp>
      <p:sp>
        <p:nvSpPr>
          <p:cNvPr id="393224" name="Text Box 9"/>
          <p:cNvSpPr txBox="1">
            <a:spLocks noChangeArrowheads="1"/>
          </p:cNvSpPr>
          <p:nvPr/>
        </p:nvSpPr>
        <p:spPr bwMode="auto">
          <a:xfrm>
            <a:off x="3119438" y="4957763"/>
            <a:ext cx="412750" cy="371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Text Box 1"/>
          <p:cNvSpPr txBox="1">
            <a:spLocks noChangeArrowheads="1"/>
          </p:cNvSpPr>
          <p:nvPr/>
        </p:nvSpPr>
        <p:spPr bwMode="auto">
          <a:xfrm>
            <a:off x="1258888" y="1700213"/>
            <a:ext cx="4945062" cy="1039812"/>
          </a:xfrm>
          <a:prstGeom prst="rect">
            <a:avLst/>
          </a:prstGeom>
          <a:noFill/>
          <a:ln w="9525">
            <a:noFill/>
            <a:miter lim="800000"/>
            <a:headEnd/>
            <a:tailEnd/>
          </a:ln>
        </p:spPr>
        <p:txBody>
          <a:bodyPr lIns="90000" tIns="46800" rIns="90000" bIns="46800">
            <a:spAutoFit/>
          </a:bodyPr>
          <a:lstStyle/>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Do not act based on your own thinking.</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If you don’t know, ask.</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You will be taught when the time comes.</a:t>
            </a:r>
          </a:p>
        </p:txBody>
      </p:sp>
      <p:sp>
        <p:nvSpPr>
          <p:cNvPr id="395266" name="Text Box 2"/>
          <p:cNvSpPr txBox="1">
            <a:spLocks noChangeArrowheads="1"/>
          </p:cNvSpPr>
          <p:nvPr/>
        </p:nvSpPr>
        <p:spPr bwMode="auto">
          <a:xfrm>
            <a:off x="917575" y="1182688"/>
            <a:ext cx="2378075" cy="401637"/>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２．</a:t>
            </a:r>
            <a:r>
              <a:rPr kumimoji="0" lang="en-US" altLang="ko-KR" sz="2000">
                <a:latin typeface="Arial" charset="0"/>
                <a:ea typeface="ＭＳ Ｐゴシック" pitchFamily="34" charset="-128"/>
              </a:rPr>
              <a:t>Lessons to Note</a:t>
            </a:r>
          </a:p>
        </p:txBody>
      </p:sp>
      <p:sp>
        <p:nvSpPr>
          <p:cNvPr id="395267" name="Rectangle 3"/>
          <p:cNvSpPr>
            <a:spLocks noChangeArrowheads="1"/>
          </p:cNvSpPr>
          <p:nvPr/>
        </p:nvSpPr>
        <p:spPr bwMode="auto">
          <a:xfrm>
            <a:off x="1258888" y="3357563"/>
            <a:ext cx="7058025" cy="723900"/>
          </a:xfrm>
          <a:prstGeom prst="rect">
            <a:avLst/>
          </a:prstGeom>
          <a:noFill/>
          <a:ln w="9525">
            <a:noFill/>
            <a:miter lim="800000"/>
            <a:headEnd/>
            <a:tailEnd/>
          </a:ln>
        </p:spPr>
        <p:txBody>
          <a:bodyPr lIns="90000" tIns="46800" rIns="90000" bIns="46800">
            <a:spAutoFit/>
          </a:bodyPr>
          <a:lstStyle/>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Have humility, obedience and patience</a:t>
            </a:r>
            <a:r>
              <a:rPr kumimoji="0" lang="en-US" altLang="ja-JP">
                <a:latin typeface="Arial" charset="0"/>
                <a:ea typeface="ＭＳ Ｐゴシック" pitchFamily="34" charset="-128"/>
              </a:rPr>
              <a:t> </a:t>
            </a:r>
            <a:r>
              <a:rPr kumimoji="0" lang="en-US" altLang="ko-KR">
                <a:latin typeface="Arial" charset="0"/>
                <a:ea typeface="ＭＳ Ｐゴシック" pitchFamily="34" charset="-128"/>
              </a:rPr>
              <a:t>(Wait for the right time)</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Be grateful, and </a:t>
            </a:r>
            <a:r>
              <a:rPr kumimoji="0" lang="en-US" altLang="ja-JP">
                <a:latin typeface="Arial" charset="0"/>
                <a:ea typeface="ＭＳ Ｐゴシック" pitchFamily="34" charset="-128"/>
              </a:rPr>
              <a:t>joyful</a:t>
            </a:r>
            <a:endParaRPr kumimoji="0" lang="en-US" altLang="ko-KR">
              <a:latin typeface="Arial" charset="0"/>
              <a:ea typeface="ＭＳ Ｐゴシック" pitchFamily="34" charset="-128"/>
            </a:endParaRPr>
          </a:p>
        </p:txBody>
      </p:sp>
      <p:sp>
        <p:nvSpPr>
          <p:cNvPr id="395268" name="Text Box 4"/>
          <p:cNvSpPr txBox="1">
            <a:spLocks noChangeArrowheads="1"/>
          </p:cNvSpPr>
          <p:nvPr/>
        </p:nvSpPr>
        <p:spPr bwMode="auto">
          <a:xfrm>
            <a:off x="900113" y="2852738"/>
            <a:ext cx="2779712" cy="396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３．</a:t>
            </a:r>
            <a:r>
              <a:rPr kumimoji="0" lang="en-US" altLang="ko-KR" sz="2000">
                <a:latin typeface="Arial" charset="0"/>
                <a:ea typeface="ＭＳ Ｐゴシック" pitchFamily="34" charset="-128"/>
              </a:rPr>
              <a:t>The Path to Heaven</a:t>
            </a:r>
          </a:p>
        </p:txBody>
      </p:sp>
      <p:sp>
        <p:nvSpPr>
          <p:cNvPr id="395269" name="Text Box 2"/>
          <p:cNvSpPr txBox="1">
            <a:spLocks noChangeArrowheads="1"/>
          </p:cNvSpPr>
          <p:nvPr/>
        </p:nvSpPr>
        <p:spPr bwMode="auto">
          <a:xfrm>
            <a:off x="900113" y="4292600"/>
            <a:ext cx="5235575" cy="1039813"/>
          </a:xfrm>
          <a:prstGeom prst="rect">
            <a:avLst/>
          </a:prstGeom>
          <a:noFill/>
          <a:ln w="9525">
            <a:noFill/>
            <a:miter lim="800000"/>
            <a:headEnd/>
            <a:tailEnd/>
          </a:ln>
        </p:spPr>
        <p:txBody>
          <a:bodyPr wrap="none" lIns="90000" tIns="46800" rIns="90000" bIns="46800">
            <a:spAutoFit/>
          </a:bodyPr>
          <a:lstStyle/>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4. Everything is decided in the moment</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a:latin typeface="Arial" charset="0"/>
              <a:ea typeface="ＭＳ Ｐゴシック" pitchFamily="34" charset="-128"/>
            </a:endParaRP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The relationship between moment and lifetime.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04800" y="1714500"/>
            <a:ext cx="8339138" cy="2863850"/>
          </a:xfrm>
          <a:prstGeom prst="rect">
            <a:avLst/>
          </a:prstGeom>
          <a:noFill/>
          <a:ln w="9525">
            <a:noFill/>
            <a:round/>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6000" dirty="0">
                <a:latin typeface="+mj-lt"/>
                <a:ea typeface="ＭＳ Ｐゴシック" pitchFamily="34" charset="-128"/>
                <a:cs typeface="+mn-cs"/>
              </a:rPr>
              <a:t>Providence of Restoration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6000" dirty="0">
                <a:latin typeface="+mj-lt"/>
                <a:ea typeface="ＭＳ Ｐゴシック" pitchFamily="34" charset="-128"/>
                <a:cs typeface="+mn-cs"/>
              </a:rPr>
              <a:t>in Abraham’s Family</a:t>
            </a:r>
            <a:r>
              <a:rPr kumimoji="0" lang="ko-KR" altLang="en-US" sz="6000" dirty="0">
                <a:latin typeface="+mj-lt"/>
                <a:ea typeface="Gulim" pitchFamily="50" charset="-127"/>
                <a:cs typeface="+mn-cs"/>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additive="repl">
                                        <p:cTn id="6" dur="1" fill="hold">
                                          <p:stCondLst>
                                            <p:cond delay="0"/>
                                          </p:stCondLst>
                                        </p:cTn>
                                        <p:tgtEl>
                                          <p:spTgt spid="3"/>
                                        </p:tgtEl>
                                        <p:attrNameLst>
                                          <p:attrName>style.visibility</p:attrName>
                                        </p:attrNameLst>
                                      </p:cBhvr>
                                      <p:to>
                                        <p:strVal val="visible"/>
                                      </p:to>
                                    </p:set>
                                    <p:anim calcmode="lin" valueType="num">
                                      <p:cBhvr additive="repl">
                                        <p:cTn id="7" dur="500" fill="hold"/>
                                        <p:tgtEl>
                                          <p:spTgt spid="3"/>
                                        </p:tgtEl>
                                        <p:attrNameLst>
                                          <p:attrName>ppt_w</p:attrName>
                                        </p:attrNameLst>
                                      </p:cBhvr>
                                      <p:tavLst>
                                        <p:tav tm="100000">
                                          <p:val>
                                            <p:strVal val="0"/>
                                          </p:val>
                                        </p:tav>
                                        <p:tav>
                                          <p:val>
                                            <p:strVal val="#ppt_w"/>
                                          </p:val>
                                        </p:tav>
                                      </p:tavLst>
                                    </p:anim>
                                    <p:anim calcmode="lin" valueType="num">
                                      <p:cBhvr additive="repl">
                                        <p:cTn id="8" dur="500" fill="hold"/>
                                        <p:tgtEl>
                                          <p:spTgt spid="3"/>
                                        </p:tgtEl>
                                        <p:attrNameLst>
                                          <p:attrName>ppt_h</p:attrName>
                                        </p:attrNameLst>
                                      </p:cBhvr>
                                      <p:tavLst>
                                        <p:tav tm="100000">
                                          <p:val>
                                            <p:strVal val="0"/>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ext Box 1"/>
          <p:cNvSpPr txBox="1">
            <a:spLocks noChangeArrowheads="1"/>
          </p:cNvSpPr>
          <p:nvPr/>
        </p:nvSpPr>
        <p:spPr bwMode="auto">
          <a:xfrm>
            <a:off x="3429000" y="571500"/>
            <a:ext cx="2189163" cy="55562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3000" dirty="0">
                <a:latin typeface="+mj-lt"/>
                <a:ea typeface="ＭＳ Ｐゴシック" pitchFamily="34" charset="-128"/>
                <a:cs typeface="+mn-cs"/>
              </a:rPr>
              <a:t>Introduction</a:t>
            </a:r>
          </a:p>
        </p:txBody>
      </p:sp>
      <p:sp>
        <p:nvSpPr>
          <p:cNvPr id="399362" name="Rectangle 2"/>
          <p:cNvSpPr>
            <a:spLocks noChangeArrowheads="1"/>
          </p:cNvSpPr>
          <p:nvPr/>
        </p:nvSpPr>
        <p:spPr bwMode="auto">
          <a:xfrm>
            <a:off x="539750" y="1589088"/>
            <a:ext cx="8280400" cy="2320925"/>
          </a:xfrm>
          <a:prstGeom prst="rect">
            <a:avLst/>
          </a:prstGeom>
          <a:noFill/>
          <a:ln w="9525">
            <a:noFill/>
            <a:round/>
            <a:headEnd/>
            <a:tailEnd/>
          </a:ln>
        </p:spPr>
        <p:txBody>
          <a:bodyPr lIns="90000" tIns="46800" rIns="90000" bIns="46800" anchor="ctr">
            <a:spAutoFit/>
          </a:bodyPr>
          <a:lstStyle/>
          <a:p>
            <a:pPr defTabSz="449263">
              <a:lnSpc>
                <a:spcPct val="13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Due to Ham’s fallen act, the providence of restoration in Noah’s family was not fulfilled. Nevertheless, God had predestined absolutely the fulfillment of the purpose of creation. Therefore, upon the foundation of Noah’s heart of loyalty toward Heaven, God called Abraham, the son of Terah who was an idolater most beloved by Satan, and commenced a new chapter in the providence of restoration with his family.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Text Box 1"/>
          <p:cNvSpPr txBox="1">
            <a:spLocks noChangeArrowheads="1"/>
          </p:cNvSpPr>
          <p:nvPr/>
        </p:nvSpPr>
        <p:spPr bwMode="auto">
          <a:xfrm>
            <a:off x="992188" y="3000375"/>
            <a:ext cx="5884862" cy="2047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Foundation of Faith</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① </a:t>
            </a:r>
            <a:r>
              <a:rPr kumimoji="0" lang="en-US" altLang="ko-KR" sz="1600">
                <a:latin typeface="Arial" charset="0"/>
                <a:ea typeface="ＭＳ Ｐゴシック" pitchFamily="34" charset="-128"/>
              </a:rPr>
              <a:t>Central Figure</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Abraham</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② </a:t>
            </a:r>
            <a:r>
              <a:rPr kumimoji="0" lang="en-US" altLang="ko-KR" sz="1600">
                <a:latin typeface="Arial" charset="0"/>
                <a:ea typeface="ＭＳ Ｐゴシック" pitchFamily="34" charset="-128"/>
              </a:rPr>
              <a:t>Objects for the Condition </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Symbolic Offering</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3 Sacrifices</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③ </a:t>
            </a:r>
            <a:r>
              <a:rPr kumimoji="0" lang="en-US" altLang="ko-KR" sz="1600">
                <a:latin typeface="Arial" charset="0"/>
                <a:ea typeface="ＭＳ Ｐゴシック" pitchFamily="34" charset="-128"/>
              </a:rPr>
              <a:t>Period</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Foundation of Substance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① </a:t>
            </a:r>
            <a:r>
              <a:rPr kumimoji="0" lang="en-US" altLang="ko-KR" sz="1600">
                <a:latin typeface="Arial" charset="0"/>
                <a:ea typeface="ＭＳ Ｐゴシック" pitchFamily="34" charset="-128"/>
              </a:rPr>
              <a:t>Central Figure</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Isaac (Jacob)</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② </a:t>
            </a:r>
            <a:r>
              <a:rPr kumimoji="0" lang="en-US" altLang="ko-KR" sz="1600">
                <a:latin typeface="Arial" charset="0"/>
                <a:ea typeface="ＭＳ Ｐゴシック" pitchFamily="34" charset="-128"/>
              </a:rPr>
              <a:t>Condition: Indemnity Condition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to Remove Fallen Nature</a:t>
            </a:r>
          </a:p>
        </p:txBody>
      </p:sp>
      <p:sp>
        <p:nvSpPr>
          <p:cNvPr id="401410" name="Text Box 2"/>
          <p:cNvSpPr txBox="1">
            <a:spLocks noChangeArrowheads="1"/>
          </p:cNvSpPr>
          <p:nvPr/>
        </p:nvSpPr>
        <p:spPr bwMode="auto">
          <a:xfrm>
            <a:off x="857250" y="714375"/>
            <a:ext cx="7239000" cy="549275"/>
          </a:xfrm>
          <a:prstGeom prst="rect">
            <a:avLst/>
          </a:prstGeom>
          <a:noFill/>
          <a:ln w="9525">
            <a:noFill/>
            <a:round/>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3000">
                <a:latin typeface="Arial" charset="0"/>
                <a:ea typeface="ＭＳ Ｐゴシック" pitchFamily="34" charset="-128"/>
              </a:rPr>
              <a:t>I. Foundation to Receive the Messiah</a:t>
            </a:r>
          </a:p>
        </p:txBody>
      </p:sp>
      <p:sp>
        <p:nvSpPr>
          <p:cNvPr id="289796" name="Oval 3"/>
          <p:cNvSpPr>
            <a:spLocks noChangeArrowheads="1"/>
          </p:cNvSpPr>
          <p:nvPr/>
        </p:nvSpPr>
        <p:spPr bwMode="auto">
          <a:xfrm>
            <a:off x="7489825" y="3430588"/>
            <a:ext cx="503238" cy="503237"/>
          </a:xfrm>
          <a:prstGeom prst="ellipse">
            <a:avLst/>
          </a:prstGeom>
          <a:solidFill>
            <a:srgbClr val="F2EC35"/>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God</a:t>
            </a:r>
          </a:p>
        </p:txBody>
      </p:sp>
      <p:sp>
        <p:nvSpPr>
          <p:cNvPr id="289797" name="Oval 4"/>
          <p:cNvSpPr>
            <a:spLocks noChangeArrowheads="1"/>
          </p:cNvSpPr>
          <p:nvPr/>
        </p:nvSpPr>
        <p:spPr bwMode="auto">
          <a:xfrm>
            <a:off x="7527925" y="4638675"/>
            <a:ext cx="617538" cy="503238"/>
          </a:xfrm>
          <a:prstGeom prst="ellipse">
            <a:avLst/>
          </a:prstGeom>
          <a:solidFill>
            <a:srgbClr val="64CAD9"/>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Abel</a:t>
            </a:r>
          </a:p>
        </p:txBody>
      </p:sp>
      <p:sp>
        <p:nvSpPr>
          <p:cNvPr id="289798" name="Oval 5"/>
          <p:cNvSpPr>
            <a:spLocks noChangeArrowheads="1"/>
          </p:cNvSpPr>
          <p:nvPr/>
        </p:nvSpPr>
        <p:spPr bwMode="auto">
          <a:xfrm>
            <a:off x="5359400" y="4638675"/>
            <a:ext cx="576263" cy="503238"/>
          </a:xfrm>
          <a:prstGeom prst="ellipse">
            <a:avLst/>
          </a:prstGeom>
          <a:solidFill>
            <a:srgbClr val="F79332"/>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Cain</a:t>
            </a:r>
          </a:p>
        </p:txBody>
      </p:sp>
      <p:sp>
        <p:nvSpPr>
          <p:cNvPr id="401414" name="AutoShape 6"/>
          <p:cNvSpPr>
            <a:spLocks noChangeArrowheads="1"/>
          </p:cNvSpPr>
          <p:nvPr/>
        </p:nvSpPr>
        <p:spPr bwMode="auto">
          <a:xfrm>
            <a:off x="7718425" y="4010025"/>
            <a:ext cx="96838" cy="557213"/>
          </a:xfrm>
          <a:prstGeom prst="upArrow">
            <a:avLst>
              <a:gd name="adj1" fmla="val 50000"/>
              <a:gd name="adj2" fmla="val 143852"/>
            </a:avLst>
          </a:prstGeom>
          <a:solidFill>
            <a:srgbClr val="B7B8BB"/>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401415" name="AutoShape 7"/>
          <p:cNvSpPr>
            <a:spLocks noChangeArrowheads="1"/>
          </p:cNvSpPr>
          <p:nvPr/>
        </p:nvSpPr>
        <p:spPr bwMode="auto">
          <a:xfrm>
            <a:off x="6042025" y="4806950"/>
            <a:ext cx="1414463" cy="74613"/>
          </a:xfrm>
          <a:prstGeom prst="rightArrow">
            <a:avLst>
              <a:gd name="adj1" fmla="val 50000"/>
              <a:gd name="adj2" fmla="val 473933"/>
            </a:avLst>
          </a:prstGeom>
          <a:solidFill>
            <a:srgbClr val="B7B8BB"/>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401416" name="Text Box 14"/>
          <p:cNvSpPr txBox="1">
            <a:spLocks noChangeArrowheads="1"/>
          </p:cNvSpPr>
          <p:nvPr/>
        </p:nvSpPr>
        <p:spPr bwMode="auto">
          <a:xfrm>
            <a:off x="5214938" y="5159375"/>
            <a:ext cx="3151187" cy="34131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Angel</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Adam</a:t>
            </a:r>
            <a:r>
              <a:rPr kumimoji="0" lang="en-US" sz="1600">
                <a:latin typeface="Arial" charset="0"/>
                <a:ea typeface="ＭＳ Ｐゴシック" pitchFamily="34" charset="-128"/>
              </a:rPr>
              <a:t>）</a:t>
            </a:r>
          </a:p>
        </p:txBody>
      </p:sp>
      <p:sp>
        <p:nvSpPr>
          <p:cNvPr id="401417" name="Text Box 3"/>
          <p:cNvSpPr txBox="1">
            <a:spLocks noChangeArrowheads="1"/>
          </p:cNvSpPr>
          <p:nvPr/>
        </p:nvSpPr>
        <p:spPr bwMode="auto">
          <a:xfrm>
            <a:off x="539750" y="1595438"/>
            <a:ext cx="8569325" cy="10699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For fallen people to be restored to their original state, we must receive the Messiah.</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Before we can receive the Messiah, we must first establish the Foundation to receive the Messiah.</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Without the Foundation to receive the Messiah, fallen people will kill the coming Messiah.</a:t>
            </a:r>
          </a:p>
        </p:txBody>
      </p:sp>
      <p:sp>
        <p:nvSpPr>
          <p:cNvPr id="401418" name="Oval 14"/>
          <p:cNvSpPr>
            <a:spLocks noChangeArrowheads="1"/>
          </p:cNvSpPr>
          <p:nvPr/>
        </p:nvSpPr>
        <p:spPr bwMode="auto">
          <a:xfrm>
            <a:off x="7156450" y="4935538"/>
            <a:ext cx="387350" cy="36512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b="1">
                <a:latin typeface="Arial" charset="0"/>
                <a:ea typeface="ＭＳ Ｐゴシック" pitchFamily="34" charset="-128"/>
              </a:rPr>
              <a:t>P</a:t>
            </a:r>
          </a:p>
        </p:txBody>
      </p:sp>
      <p:sp>
        <p:nvSpPr>
          <p:cNvPr id="401419" name="Oval 15"/>
          <p:cNvSpPr>
            <a:spLocks noChangeArrowheads="1"/>
          </p:cNvSpPr>
          <p:nvPr/>
        </p:nvSpPr>
        <p:spPr bwMode="auto">
          <a:xfrm>
            <a:off x="6013450" y="4935538"/>
            <a:ext cx="387350" cy="36512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b="1">
                <a:latin typeface="Arial" charset="0"/>
                <a:ea typeface="ＭＳ Ｐゴシック" pitchFamily="34" charset="-128"/>
              </a:rPr>
              <a:t>L</a:t>
            </a:r>
          </a:p>
        </p:txBody>
      </p:sp>
      <p:sp>
        <p:nvSpPr>
          <p:cNvPr id="401420" name="Oval 16"/>
          <p:cNvSpPr>
            <a:spLocks noChangeArrowheads="1"/>
          </p:cNvSpPr>
          <p:nvPr/>
        </p:nvSpPr>
        <p:spPr bwMode="auto">
          <a:xfrm>
            <a:off x="6394450" y="4935538"/>
            <a:ext cx="387350" cy="36512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b="1">
                <a:latin typeface="Arial" charset="0"/>
                <a:ea typeface="ＭＳ Ｐゴシック" pitchFamily="34" charset="-128"/>
              </a:rPr>
              <a:t>M</a:t>
            </a:r>
          </a:p>
        </p:txBody>
      </p:sp>
      <p:sp>
        <p:nvSpPr>
          <p:cNvPr id="401421" name="Oval 17"/>
          <p:cNvSpPr>
            <a:spLocks noChangeArrowheads="1"/>
          </p:cNvSpPr>
          <p:nvPr/>
        </p:nvSpPr>
        <p:spPr bwMode="auto">
          <a:xfrm>
            <a:off x="6775450" y="4935538"/>
            <a:ext cx="387350" cy="36512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b="1">
                <a:latin typeface="Arial" charset="0"/>
                <a:ea typeface="ＭＳ Ｐゴシック" pitchFamily="34" charset="-128"/>
              </a:rPr>
              <a:t>S</a:t>
            </a:r>
          </a:p>
        </p:txBody>
      </p:sp>
      <p:sp>
        <p:nvSpPr>
          <p:cNvPr id="289807" name="Text Box 43"/>
          <p:cNvSpPr txBox="1">
            <a:spLocks noChangeArrowheads="1"/>
          </p:cNvSpPr>
          <p:nvPr/>
        </p:nvSpPr>
        <p:spPr bwMode="auto">
          <a:xfrm>
            <a:off x="5792788" y="4178300"/>
            <a:ext cx="2011362" cy="52546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Indemnity Condition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to remove fallen nature</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Oval 1"/>
          <p:cNvSpPr>
            <a:spLocks noChangeArrowheads="1"/>
          </p:cNvSpPr>
          <p:nvPr/>
        </p:nvSpPr>
        <p:spPr bwMode="auto">
          <a:xfrm>
            <a:off x="1549400" y="2135188"/>
            <a:ext cx="685800" cy="685800"/>
          </a:xfrm>
          <a:prstGeom prst="ellipse">
            <a:avLst/>
          </a:prstGeom>
          <a:solidFill>
            <a:srgbClr val="F79332"/>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Adam</a:t>
            </a:r>
          </a:p>
        </p:txBody>
      </p:sp>
      <p:sp>
        <p:nvSpPr>
          <p:cNvPr id="290819" name="Oval 2"/>
          <p:cNvSpPr>
            <a:spLocks noChangeArrowheads="1"/>
          </p:cNvSpPr>
          <p:nvPr/>
        </p:nvSpPr>
        <p:spPr bwMode="auto">
          <a:xfrm>
            <a:off x="3949700" y="2135188"/>
            <a:ext cx="685800" cy="685800"/>
          </a:xfrm>
          <a:prstGeom prst="ellipse">
            <a:avLst/>
          </a:prstGeom>
          <a:solidFill>
            <a:srgbClr val="B7B8BB"/>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Noah</a:t>
            </a:r>
          </a:p>
        </p:txBody>
      </p:sp>
      <p:sp>
        <p:nvSpPr>
          <p:cNvPr id="290820" name="Oval 3"/>
          <p:cNvSpPr>
            <a:spLocks noChangeArrowheads="1"/>
          </p:cNvSpPr>
          <p:nvPr/>
        </p:nvSpPr>
        <p:spPr bwMode="auto">
          <a:xfrm>
            <a:off x="6134100" y="2135188"/>
            <a:ext cx="1295400" cy="609600"/>
          </a:xfrm>
          <a:prstGeom prst="ellipse">
            <a:avLst/>
          </a:prstGeom>
          <a:solidFill>
            <a:srgbClr val="64CAD9"/>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Abraham</a:t>
            </a:r>
          </a:p>
        </p:txBody>
      </p:sp>
      <p:sp>
        <p:nvSpPr>
          <p:cNvPr id="290821" name="Text Box 4"/>
          <p:cNvSpPr txBox="1">
            <a:spLocks noChangeArrowheads="1"/>
          </p:cNvSpPr>
          <p:nvPr/>
        </p:nvSpPr>
        <p:spPr bwMode="auto">
          <a:xfrm>
            <a:off x="1397000" y="1785938"/>
            <a:ext cx="1195388" cy="371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Gen. 1/28</a:t>
            </a:r>
          </a:p>
        </p:txBody>
      </p:sp>
      <p:sp>
        <p:nvSpPr>
          <p:cNvPr id="290822" name="Text Box 5"/>
          <p:cNvSpPr txBox="1">
            <a:spLocks noChangeArrowheads="1"/>
          </p:cNvSpPr>
          <p:nvPr/>
        </p:nvSpPr>
        <p:spPr bwMode="auto">
          <a:xfrm>
            <a:off x="3852863" y="1785938"/>
            <a:ext cx="1066800" cy="371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Gen. 9/7</a:t>
            </a:r>
          </a:p>
        </p:txBody>
      </p:sp>
      <p:sp>
        <p:nvSpPr>
          <p:cNvPr id="290823" name="Text Box 6"/>
          <p:cNvSpPr txBox="1">
            <a:spLocks noChangeArrowheads="1"/>
          </p:cNvSpPr>
          <p:nvPr/>
        </p:nvSpPr>
        <p:spPr bwMode="auto">
          <a:xfrm>
            <a:off x="6197600" y="1785938"/>
            <a:ext cx="1195388" cy="371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Gen. 12/2</a:t>
            </a:r>
          </a:p>
        </p:txBody>
      </p:sp>
      <p:sp>
        <p:nvSpPr>
          <p:cNvPr id="290824" name="Text Box 7"/>
          <p:cNvSpPr txBox="1">
            <a:spLocks noChangeArrowheads="1"/>
          </p:cNvSpPr>
          <p:nvPr/>
        </p:nvSpPr>
        <p:spPr bwMode="auto">
          <a:xfrm>
            <a:off x="2286000" y="2090738"/>
            <a:ext cx="1708150" cy="371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10 generations</a:t>
            </a:r>
          </a:p>
        </p:txBody>
      </p:sp>
      <p:sp>
        <p:nvSpPr>
          <p:cNvPr id="290825" name="Text Box 8"/>
          <p:cNvSpPr txBox="1">
            <a:spLocks noChangeArrowheads="1"/>
          </p:cNvSpPr>
          <p:nvPr/>
        </p:nvSpPr>
        <p:spPr bwMode="auto">
          <a:xfrm>
            <a:off x="2357438" y="2457450"/>
            <a:ext cx="3425825" cy="371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1600 years                 400 years</a:t>
            </a:r>
          </a:p>
        </p:txBody>
      </p:sp>
      <p:sp>
        <p:nvSpPr>
          <p:cNvPr id="290826" name="Line 9"/>
          <p:cNvSpPr>
            <a:spLocks noChangeShapeType="1"/>
          </p:cNvSpPr>
          <p:nvPr/>
        </p:nvSpPr>
        <p:spPr bwMode="auto">
          <a:xfrm>
            <a:off x="2311400" y="2481263"/>
            <a:ext cx="1600200" cy="15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b="1">
              <a:latin typeface="+mj-lt"/>
              <a:ea typeface="ＭＳ Ｐゴシック" pitchFamily="34" charset="-128"/>
              <a:cs typeface="+mn-cs"/>
            </a:endParaRPr>
          </a:p>
        </p:txBody>
      </p:sp>
      <p:sp>
        <p:nvSpPr>
          <p:cNvPr id="290827" name="Line 10"/>
          <p:cNvSpPr>
            <a:spLocks noChangeShapeType="1"/>
          </p:cNvSpPr>
          <p:nvPr/>
        </p:nvSpPr>
        <p:spPr bwMode="auto">
          <a:xfrm>
            <a:off x="4673600" y="2481263"/>
            <a:ext cx="1295400" cy="15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b="1">
              <a:latin typeface="+mj-lt"/>
              <a:ea typeface="ＭＳ Ｐゴシック" pitchFamily="34" charset="-128"/>
              <a:cs typeface="+mn-cs"/>
            </a:endParaRPr>
          </a:p>
        </p:txBody>
      </p:sp>
      <p:sp>
        <p:nvSpPr>
          <p:cNvPr id="290828" name="Text Box 11"/>
          <p:cNvSpPr txBox="1">
            <a:spLocks noChangeArrowheads="1"/>
          </p:cNvSpPr>
          <p:nvPr/>
        </p:nvSpPr>
        <p:spPr bwMode="auto">
          <a:xfrm>
            <a:off x="4500563" y="2090738"/>
            <a:ext cx="1708150" cy="371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10 generations</a:t>
            </a:r>
          </a:p>
        </p:txBody>
      </p:sp>
      <p:sp>
        <p:nvSpPr>
          <p:cNvPr id="402444" name="Text Box 15"/>
          <p:cNvSpPr txBox="1">
            <a:spLocks noChangeArrowheads="1"/>
          </p:cNvSpPr>
          <p:nvPr/>
        </p:nvSpPr>
        <p:spPr bwMode="auto">
          <a:xfrm>
            <a:off x="1285875" y="4405313"/>
            <a:ext cx="4721225" cy="649287"/>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Ur of the Chaldeans</a:t>
            </a:r>
            <a:r>
              <a:rPr kumimoji="0" lang="en-US">
                <a:latin typeface="Arial" charset="0"/>
                <a:ea typeface="ＭＳ Ｐゴシック" pitchFamily="34" charset="-128"/>
              </a:rPr>
              <a:t>　→　</a:t>
            </a:r>
            <a:r>
              <a:rPr kumimoji="0" lang="en-US" altLang="ko-KR">
                <a:latin typeface="Arial" charset="0"/>
              </a:rPr>
              <a:t>Haran</a:t>
            </a:r>
            <a:r>
              <a:rPr kumimoji="0" lang="ja-JP" altLang="en-US">
                <a:latin typeface="Arial" charset="0"/>
                <a:ea typeface="ＭＳ Ｐゴシック" pitchFamily="34" charset="-128"/>
              </a:rPr>
              <a:t>  →　</a:t>
            </a:r>
            <a:r>
              <a:rPr kumimoji="0" lang="en-US" altLang="ja-JP">
                <a:latin typeface="Arial" charset="0"/>
                <a:ea typeface="ＭＳ Ｐゴシック" pitchFamily="34" charset="-128"/>
              </a:rPr>
              <a:t>Canaan</a:t>
            </a:r>
            <a:endParaRPr kumimoji="0" lang="ja-JP" altLang="en-US">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a:t>
            </a:r>
            <a:r>
              <a:rPr kumimoji="0" lang="en-US">
                <a:latin typeface="Arial" charset="0"/>
                <a:ea typeface="ＭＳ Ｐゴシック" pitchFamily="34" charset="-128"/>
              </a:rPr>
              <a:t>（</a:t>
            </a:r>
            <a:r>
              <a:rPr kumimoji="0" lang="en-US" altLang="ko-KR">
                <a:latin typeface="Arial" charset="0"/>
                <a:ea typeface="ＭＳ Ｐゴシック" pitchFamily="34" charset="-128"/>
              </a:rPr>
              <a:t>Iraq</a:t>
            </a:r>
            <a:r>
              <a:rPr kumimoji="0" lang="en-US">
                <a:latin typeface="Arial" charset="0"/>
                <a:ea typeface="ＭＳ Ｐゴシック" pitchFamily="34" charset="-128"/>
              </a:rPr>
              <a:t>）                    （</a:t>
            </a:r>
            <a:r>
              <a:rPr kumimoji="0" lang="en-US" altLang="ko-KR">
                <a:latin typeface="Arial" charset="0"/>
                <a:ea typeface="ＭＳ Ｐゴシック" pitchFamily="34" charset="-128"/>
              </a:rPr>
              <a:t>Syria</a:t>
            </a:r>
            <a:r>
              <a:rPr kumimoji="0" lang="en-US">
                <a:latin typeface="Arial" charset="0"/>
                <a:ea typeface="ＭＳ Ｐゴシック" pitchFamily="34" charset="-128"/>
              </a:rPr>
              <a:t>）       （</a:t>
            </a:r>
            <a:r>
              <a:rPr kumimoji="0" lang="en-US" altLang="ko-KR">
                <a:latin typeface="Arial" charset="0"/>
                <a:ea typeface="ＭＳ Ｐゴシック" pitchFamily="34" charset="-128"/>
              </a:rPr>
              <a:t>Israel</a:t>
            </a:r>
            <a:r>
              <a:rPr kumimoji="0" lang="en-US">
                <a:latin typeface="Arial" charset="0"/>
                <a:ea typeface="ＭＳ Ｐゴシック" pitchFamily="34" charset="-128"/>
              </a:rPr>
              <a:t>）</a:t>
            </a:r>
          </a:p>
        </p:txBody>
      </p:sp>
      <p:sp>
        <p:nvSpPr>
          <p:cNvPr id="402445" name="Text Box 16"/>
          <p:cNvSpPr txBox="1">
            <a:spLocks noChangeArrowheads="1"/>
          </p:cNvSpPr>
          <p:nvPr/>
        </p:nvSpPr>
        <p:spPr bwMode="auto">
          <a:xfrm>
            <a:off x="1652588" y="5399088"/>
            <a:ext cx="5553075" cy="366712"/>
          </a:xfrm>
          <a:prstGeom prst="rect">
            <a:avLst/>
          </a:prstGeom>
          <a:noFill/>
          <a:ln w="9525">
            <a:noFill/>
            <a:round/>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rgbClr val="FF6600"/>
                </a:solidFill>
                <a:latin typeface="Arial" charset="0"/>
                <a:ea typeface="ＭＳ Ｐゴシック" pitchFamily="34" charset="-128"/>
              </a:rPr>
              <a:t>It is the same as Noah building the Ark for 120 years.</a:t>
            </a:r>
          </a:p>
        </p:txBody>
      </p:sp>
      <p:sp>
        <p:nvSpPr>
          <p:cNvPr id="402446" name="Text Box 17"/>
          <p:cNvSpPr txBox="1">
            <a:spLocks noChangeArrowheads="1"/>
          </p:cNvSpPr>
          <p:nvPr/>
        </p:nvSpPr>
        <p:spPr bwMode="auto">
          <a:xfrm>
            <a:off x="457200" y="476250"/>
            <a:ext cx="3683000" cy="4572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１．</a:t>
            </a:r>
            <a:r>
              <a:rPr kumimoji="0" lang="en-US" altLang="ko-KR" sz="2400">
                <a:latin typeface="Arial" charset="0"/>
                <a:ea typeface="ＭＳ Ｐゴシック" pitchFamily="34" charset="-128"/>
              </a:rPr>
              <a:t>Foundation of Faith</a:t>
            </a:r>
          </a:p>
        </p:txBody>
      </p:sp>
      <p:sp>
        <p:nvSpPr>
          <p:cNvPr id="402447" name="Text Box 18"/>
          <p:cNvSpPr txBox="1">
            <a:spLocks noChangeArrowheads="1"/>
          </p:cNvSpPr>
          <p:nvPr/>
        </p:nvSpPr>
        <p:spPr bwMode="auto">
          <a:xfrm>
            <a:off x="534988" y="928688"/>
            <a:ext cx="3135312" cy="371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（１）</a:t>
            </a:r>
            <a:r>
              <a:rPr kumimoji="0" lang="en-US" altLang="ko-KR">
                <a:latin typeface="Arial" charset="0"/>
                <a:ea typeface="ＭＳ Ｐゴシック" pitchFamily="34" charset="-128"/>
              </a:rPr>
              <a:t>Central Figure</a:t>
            </a:r>
            <a:r>
              <a:rPr kumimoji="0" lang="en-US">
                <a:latin typeface="Arial" charset="0"/>
                <a:ea typeface="ＭＳ Ｐゴシック" pitchFamily="34" charset="-128"/>
              </a:rPr>
              <a:t>： </a:t>
            </a:r>
            <a:r>
              <a:rPr kumimoji="0" lang="en-US" altLang="ko-KR">
                <a:latin typeface="Arial" charset="0"/>
                <a:ea typeface="ＭＳ Ｐゴシック" pitchFamily="34" charset="-128"/>
              </a:rPr>
              <a:t>Abraham</a:t>
            </a:r>
          </a:p>
        </p:txBody>
      </p:sp>
      <p:sp>
        <p:nvSpPr>
          <p:cNvPr id="290836" name="AutoShape 19"/>
          <p:cNvSpPr>
            <a:spLocks noChangeArrowheads="1"/>
          </p:cNvSpPr>
          <p:nvPr/>
        </p:nvSpPr>
        <p:spPr bwMode="auto">
          <a:xfrm>
            <a:off x="3203575" y="2924175"/>
            <a:ext cx="2214563" cy="1371600"/>
          </a:xfrm>
          <a:prstGeom prst="roundRect">
            <a:avLst>
              <a:gd name="adj" fmla="val 16667"/>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10 Generations</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sz="1600" dirty="0">
                <a:latin typeface="+mj-lt"/>
                <a:ea typeface="ＭＳ Ｐゴシック" pitchFamily="34" charset="-128"/>
                <a:cs typeface="+mn-cs"/>
              </a:rPr>
              <a:t>40 </a:t>
            </a:r>
            <a:r>
              <a:rPr kumimoji="0" lang="en-US" altLang="ko-KR" sz="1600" dirty="0">
                <a:latin typeface="+mj-lt"/>
                <a:ea typeface="ＭＳ Ｐゴシック" pitchFamily="34" charset="-128"/>
                <a:cs typeface="+mn-cs"/>
              </a:rPr>
              <a:t>Days</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First Father of Faith</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Ham (Second Son)</a:t>
            </a:r>
          </a:p>
        </p:txBody>
      </p:sp>
      <p:sp>
        <p:nvSpPr>
          <p:cNvPr id="290837" name="AutoShape 19"/>
          <p:cNvSpPr>
            <a:spLocks noChangeArrowheads="1"/>
          </p:cNvSpPr>
          <p:nvPr/>
        </p:nvSpPr>
        <p:spPr bwMode="auto">
          <a:xfrm>
            <a:off x="5651500" y="2924175"/>
            <a:ext cx="2500313" cy="1371600"/>
          </a:xfrm>
          <a:prstGeom prst="roundRect">
            <a:avLst>
              <a:gd name="adj" fmla="val 16667"/>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10 Generations</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sz="1600" dirty="0">
                <a:latin typeface="+mj-lt"/>
                <a:ea typeface="ＭＳ Ｐゴシック" pitchFamily="34" charset="-128"/>
                <a:cs typeface="+mn-cs"/>
              </a:rPr>
              <a:t>40</a:t>
            </a:r>
            <a:r>
              <a:rPr kumimoji="0" lang="en-US" altLang="ko-KR" sz="1600" dirty="0">
                <a:latin typeface="+mj-lt"/>
                <a:ea typeface="ＭＳ Ｐゴシック" pitchFamily="34" charset="-128"/>
                <a:cs typeface="+mn-cs"/>
              </a:rPr>
              <a:t>0 Years</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Second Father of Faith</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Abraham (First Son)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Text Box 1"/>
          <p:cNvSpPr txBox="1">
            <a:spLocks noChangeArrowheads="1"/>
          </p:cNvSpPr>
          <p:nvPr/>
        </p:nvSpPr>
        <p:spPr bwMode="auto">
          <a:xfrm>
            <a:off x="2032000" y="1062038"/>
            <a:ext cx="3182938" cy="371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Canaan     </a:t>
            </a:r>
            <a:r>
              <a:rPr kumimoji="0" lang="en-US">
                <a:latin typeface="Arial" charset="0"/>
                <a:ea typeface="ＭＳ Ｐゴシック" pitchFamily="34" charset="-128"/>
              </a:rPr>
              <a:t>　　　　　       </a:t>
            </a:r>
            <a:r>
              <a:rPr kumimoji="0" lang="en-US" altLang="ko-KR">
                <a:latin typeface="Arial" charset="0"/>
                <a:ea typeface="ＭＳ Ｐゴシック" pitchFamily="34" charset="-128"/>
              </a:rPr>
              <a:t>Egypt</a:t>
            </a:r>
          </a:p>
        </p:txBody>
      </p:sp>
      <p:sp>
        <p:nvSpPr>
          <p:cNvPr id="291843" name="Oval 2"/>
          <p:cNvSpPr>
            <a:spLocks noChangeArrowheads="1"/>
          </p:cNvSpPr>
          <p:nvPr/>
        </p:nvSpPr>
        <p:spPr bwMode="auto">
          <a:xfrm>
            <a:off x="1500188" y="1468438"/>
            <a:ext cx="1162050" cy="533400"/>
          </a:xfrm>
          <a:prstGeom prst="ellipse">
            <a:avLst/>
          </a:prstGeom>
          <a:solidFill>
            <a:srgbClr val="64CAD9"/>
          </a:solidFill>
          <a:ln w="9398">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Abraham</a:t>
            </a:r>
          </a:p>
        </p:txBody>
      </p:sp>
      <p:sp>
        <p:nvSpPr>
          <p:cNvPr id="291844" name="Oval 3"/>
          <p:cNvSpPr>
            <a:spLocks noChangeArrowheads="1"/>
          </p:cNvSpPr>
          <p:nvPr/>
        </p:nvSpPr>
        <p:spPr bwMode="auto">
          <a:xfrm>
            <a:off x="3348038" y="1468438"/>
            <a:ext cx="762000" cy="533400"/>
          </a:xfrm>
          <a:prstGeom prst="ellipse">
            <a:avLst/>
          </a:prstGeom>
          <a:solidFill>
            <a:srgbClr val="F59398"/>
          </a:solidFill>
          <a:ln w="9398">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Sarah</a:t>
            </a:r>
          </a:p>
        </p:txBody>
      </p:sp>
      <p:sp>
        <p:nvSpPr>
          <p:cNvPr id="291845" name="Oval 4"/>
          <p:cNvSpPr>
            <a:spLocks noChangeArrowheads="1"/>
          </p:cNvSpPr>
          <p:nvPr/>
        </p:nvSpPr>
        <p:spPr bwMode="auto">
          <a:xfrm>
            <a:off x="4922838" y="1468438"/>
            <a:ext cx="1220787" cy="533400"/>
          </a:xfrm>
          <a:prstGeom prst="ellipse">
            <a:avLst/>
          </a:prstGeom>
          <a:solidFill>
            <a:srgbClr val="EE292F"/>
          </a:solidFill>
          <a:ln w="9398">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solidFill>
                  <a:schemeClr val="bg1"/>
                </a:solidFill>
                <a:latin typeface="+mj-lt"/>
                <a:ea typeface="ＭＳ Ｐゴシック" pitchFamily="34" charset="-128"/>
                <a:cs typeface="+mn-cs"/>
              </a:rPr>
              <a:t>Pharaoh</a:t>
            </a:r>
          </a:p>
        </p:txBody>
      </p:sp>
      <p:sp>
        <p:nvSpPr>
          <p:cNvPr id="291846" name="Oval 5"/>
          <p:cNvSpPr>
            <a:spLocks noChangeArrowheads="1"/>
          </p:cNvSpPr>
          <p:nvPr/>
        </p:nvSpPr>
        <p:spPr bwMode="auto">
          <a:xfrm>
            <a:off x="1900238" y="2154238"/>
            <a:ext cx="762000" cy="533400"/>
          </a:xfrm>
          <a:prstGeom prst="ellipse">
            <a:avLst/>
          </a:prstGeom>
          <a:solidFill>
            <a:srgbClr val="64CAD9"/>
          </a:solidFill>
          <a:ln w="9398">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Adam</a:t>
            </a:r>
          </a:p>
        </p:txBody>
      </p:sp>
      <p:sp>
        <p:nvSpPr>
          <p:cNvPr id="291847" name="Oval 6"/>
          <p:cNvSpPr>
            <a:spLocks noChangeArrowheads="1"/>
          </p:cNvSpPr>
          <p:nvPr/>
        </p:nvSpPr>
        <p:spPr bwMode="auto">
          <a:xfrm>
            <a:off x="3348038" y="2181225"/>
            <a:ext cx="762000" cy="533400"/>
          </a:xfrm>
          <a:prstGeom prst="ellipse">
            <a:avLst/>
          </a:prstGeom>
          <a:solidFill>
            <a:srgbClr val="F59398"/>
          </a:solidFill>
          <a:ln w="9398">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Eve</a:t>
            </a:r>
          </a:p>
        </p:txBody>
      </p:sp>
      <p:sp>
        <p:nvSpPr>
          <p:cNvPr id="291848" name="Oval 7"/>
          <p:cNvSpPr>
            <a:spLocks noChangeArrowheads="1"/>
          </p:cNvSpPr>
          <p:nvPr/>
        </p:nvSpPr>
        <p:spPr bwMode="auto">
          <a:xfrm>
            <a:off x="4948238" y="2154238"/>
            <a:ext cx="1195387" cy="533400"/>
          </a:xfrm>
          <a:prstGeom prst="ellipse">
            <a:avLst/>
          </a:prstGeom>
          <a:solidFill>
            <a:srgbClr val="EE292F"/>
          </a:solidFill>
          <a:ln w="9398">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solidFill>
                  <a:schemeClr val="bg1"/>
                </a:solidFill>
                <a:latin typeface="+mj-lt"/>
                <a:ea typeface="ＭＳ Ｐゴシック" pitchFamily="34" charset="-128"/>
                <a:cs typeface="+mn-cs"/>
              </a:rPr>
              <a:t>Archangel</a:t>
            </a:r>
          </a:p>
        </p:txBody>
      </p:sp>
      <p:grpSp>
        <p:nvGrpSpPr>
          <p:cNvPr id="404488" name="Group 8"/>
          <p:cNvGrpSpPr>
            <a:grpSpLocks/>
          </p:cNvGrpSpPr>
          <p:nvPr/>
        </p:nvGrpSpPr>
        <p:grpSpPr bwMode="auto">
          <a:xfrm>
            <a:off x="4183063" y="2371725"/>
            <a:ext cx="612775" cy="166688"/>
            <a:chOff x="2590" y="1305"/>
            <a:chExt cx="116" cy="144"/>
          </a:xfrm>
        </p:grpSpPr>
        <p:sp>
          <p:nvSpPr>
            <p:cNvPr id="291883" name="Line 9"/>
            <p:cNvSpPr>
              <a:spLocks noChangeShapeType="1"/>
            </p:cNvSpPr>
            <p:nvPr/>
          </p:nvSpPr>
          <p:spPr bwMode="auto">
            <a:xfrm>
              <a:off x="2590" y="1305"/>
              <a:ext cx="117" cy="1"/>
            </a:xfrm>
            <a:prstGeom prst="line">
              <a:avLst/>
            </a:prstGeom>
            <a:noFill/>
            <a:ln w="1908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b="1">
                <a:latin typeface="+mj-lt"/>
                <a:ea typeface="ＭＳ Ｐゴシック" pitchFamily="34" charset="-128"/>
                <a:cs typeface="+mn-cs"/>
              </a:endParaRPr>
            </a:p>
          </p:txBody>
        </p:sp>
        <p:sp>
          <p:nvSpPr>
            <p:cNvPr id="291884" name="Line 10"/>
            <p:cNvSpPr>
              <a:spLocks noChangeShapeType="1"/>
            </p:cNvSpPr>
            <p:nvPr/>
          </p:nvSpPr>
          <p:spPr bwMode="auto">
            <a:xfrm>
              <a:off x="2590" y="1449"/>
              <a:ext cx="117" cy="1"/>
            </a:xfrm>
            <a:prstGeom prst="line">
              <a:avLst/>
            </a:prstGeom>
            <a:noFill/>
            <a:ln w="19080">
              <a:solidFill>
                <a:schemeClr val="tx1"/>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b="1">
                <a:latin typeface="+mj-lt"/>
                <a:ea typeface="ＭＳ Ｐゴシック" pitchFamily="34" charset="-128"/>
                <a:cs typeface="+mn-cs"/>
              </a:endParaRPr>
            </a:p>
          </p:txBody>
        </p:sp>
      </p:grpSp>
      <p:grpSp>
        <p:nvGrpSpPr>
          <p:cNvPr id="404489" name="Group 11"/>
          <p:cNvGrpSpPr>
            <a:grpSpLocks/>
          </p:cNvGrpSpPr>
          <p:nvPr/>
        </p:nvGrpSpPr>
        <p:grpSpPr bwMode="auto">
          <a:xfrm>
            <a:off x="2738438" y="1609725"/>
            <a:ext cx="457200" cy="228600"/>
            <a:chOff x="1751" y="882"/>
            <a:chExt cx="116" cy="144"/>
          </a:xfrm>
        </p:grpSpPr>
        <p:sp>
          <p:nvSpPr>
            <p:cNvPr id="291881" name="Line 12"/>
            <p:cNvSpPr>
              <a:spLocks noChangeShapeType="1"/>
            </p:cNvSpPr>
            <p:nvPr/>
          </p:nvSpPr>
          <p:spPr bwMode="auto">
            <a:xfrm>
              <a:off x="1751" y="882"/>
              <a:ext cx="117" cy="1"/>
            </a:xfrm>
            <a:prstGeom prst="line">
              <a:avLst/>
            </a:prstGeom>
            <a:noFill/>
            <a:ln w="1908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b="1">
                <a:latin typeface="+mj-lt"/>
                <a:ea typeface="ＭＳ Ｐゴシック" pitchFamily="34" charset="-128"/>
                <a:cs typeface="+mn-cs"/>
              </a:endParaRPr>
            </a:p>
          </p:txBody>
        </p:sp>
        <p:sp>
          <p:nvSpPr>
            <p:cNvPr id="291882" name="Line 13"/>
            <p:cNvSpPr>
              <a:spLocks noChangeShapeType="1"/>
            </p:cNvSpPr>
            <p:nvPr/>
          </p:nvSpPr>
          <p:spPr bwMode="auto">
            <a:xfrm>
              <a:off x="1751" y="1026"/>
              <a:ext cx="117" cy="1"/>
            </a:xfrm>
            <a:prstGeom prst="line">
              <a:avLst/>
            </a:prstGeom>
            <a:noFill/>
            <a:ln w="19080">
              <a:solidFill>
                <a:schemeClr val="tx1"/>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b="1">
                <a:latin typeface="+mj-lt"/>
                <a:ea typeface="ＭＳ Ｐゴシック" pitchFamily="34" charset="-128"/>
                <a:cs typeface="+mn-cs"/>
              </a:endParaRPr>
            </a:p>
          </p:txBody>
        </p:sp>
      </p:grpSp>
      <p:grpSp>
        <p:nvGrpSpPr>
          <p:cNvPr id="404490" name="Group 14"/>
          <p:cNvGrpSpPr>
            <a:grpSpLocks/>
          </p:cNvGrpSpPr>
          <p:nvPr/>
        </p:nvGrpSpPr>
        <p:grpSpPr bwMode="auto">
          <a:xfrm>
            <a:off x="2738438" y="2371725"/>
            <a:ext cx="533400" cy="174625"/>
            <a:chOff x="1750" y="1310"/>
            <a:chExt cx="116" cy="144"/>
          </a:xfrm>
        </p:grpSpPr>
        <p:sp>
          <p:nvSpPr>
            <p:cNvPr id="291879" name="Line 15"/>
            <p:cNvSpPr>
              <a:spLocks noChangeShapeType="1"/>
            </p:cNvSpPr>
            <p:nvPr/>
          </p:nvSpPr>
          <p:spPr bwMode="auto">
            <a:xfrm>
              <a:off x="1750" y="1310"/>
              <a:ext cx="117" cy="1"/>
            </a:xfrm>
            <a:prstGeom prst="line">
              <a:avLst/>
            </a:prstGeom>
            <a:noFill/>
            <a:ln w="1908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b="1">
                <a:latin typeface="+mj-lt"/>
                <a:ea typeface="ＭＳ Ｐゴシック" pitchFamily="34" charset="-128"/>
                <a:cs typeface="+mn-cs"/>
              </a:endParaRPr>
            </a:p>
          </p:txBody>
        </p:sp>
        <p:sp>
          <p:nvSpPr>
            <p:cNvPr id="291880" name="Line 16"/>
            <p:cNvSpPr>
              <a:spLocks noChangeShapeType="1"/>
            </p:cNvSpPr>
            <p:nvPr/>
          </p:nvSpPr>
          <p:spPr bwMode="auto">
            <a:xfrm>
              <a:off x="1750" y="1454"/>
              <a:ext cx="117" cy="1"/>
            </a:xfrm>
            <a:prstGeom prst="line">
              <a:avLst/>
            </a:prstGeom>
            <a:noFill/>
            <a:ln w="19080">
              <a:solidFill>
                <a:schemeClr val="tx1"/>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b="1">
                <a:latin typeface="+mj-lt"/>
                <a:ea typeface="ＭＳ Ｐゴシック" pitchFamily="34" charset="-128"/>
                <a:cs typeface="+mn-cs"/>
              </a:endParaRPr>
            </a:p>
          </p:txBody>
        </p:sp>
      </p:grpSp>
      <p:grpSp>
        <p:nvGrpSpPr>
          <p:cNvPr id="404491" name="Group 17"/>
          <p:cNvGrpSpPr>
            <a:grpSpLocks/>
          </p:cNvGrpSpPr>
          <p:nvPr/>
        </p:nvGrpSpPr>
        <p:grpSpPr bwMode="auto">
          <a:xfrm>
            <a:off x="4186238" y="1657350"/>
            <a:ext cx="642937" cy="180975"/>
            <a:chOff x="2571" y="882"/>
            <a:chExt cx="116" cy="144"/>
          </a:xfrm>
        </p:grpSpPr>
        <p:sp>
          <p:nvSpPr>
            <p:cNvPr id="291877" name="Line 18"/>
            <p:cNvSpPr>
              <a:spLocks noChangeShapeType="1"/>
            </p:cNvSpPr>
            <p:nvPr/>
          </p:nvSpPr>
          <p:spPr bwMode="auto">
            <a:xfrm>
              <a:off x="2571" y="882"/>
              <a:ext cx="117" cy="1"/>
            </a:xfrm>
            <a:prstGeom prst="line">
              <a:avLst/>
            </a:prstGeom>
            <a:noFill/>
            <a:ln w="1908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b="1">
                <a:latin typeface="+mj-lt"/>
                <a:ea typeface="ＭＳ Ｐゴシック" pitchFamily="34" charset="-128"/>
                <a:cs typeface="+mn-cs"/>
              </a:endParaRPr>
            </a:p>
          </p:txBody>
        </p:sp>
        <p:sp>
          <p:nvSpPr>
            <p:cNvPr id="291878" name="Line 19"/>
            <p:cNvSpPr>
              <a:spLocks noChangeShapeType="1"/>
            </p:cNvSpPr>
            <p:nvPr/>
          </p:nvSpPr>
          <p:spPr bwMode="auto">
            <a:xfrm>
              <a:off x="2571" y="1026"/>
              <a:ext cx="117" cy="1"/>
            </a:xfrm>
            <a:prstGeom prst="line">
              <a:avLst/>
            </a:prstGeom>
            <a:noFill/>
            <a:ln w="19080">
              <a:solidFill>
                <a:schemeClr val="tx1"/>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b="1">
                <a:latin typeface="+mj-lt"/>
                <a:ea typeface="ＭＳ Ｐゴシック" pitchFamily="34" charset="-128"/>
                <a:cs typeface="+mn-cs"/>
              </a:endParaRPr>
            </a:p>
          </p:txBody>
        </p:sp>
      </p:grpSp>
      <p:sp>
        <p:nvSpPr>
          <p:cNvPr id="291875" name="Line 21"/>
          <p:cNvSpPr>
            <a:spLocks noChangeShapeType="1"/>
          </p:cNvSpPr>
          <p:nvPr/>
        </p:nvSpPr>
        <p:spPr bwMode="auto">
          <a:xfrm>
            <a:off x="3071813" y="1182688"/>
            <a:ext cx="1214437" cy="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b="1">
              <a:latin typeface="+mj-lt"/>
              <a:ea typeface="ＭＳ Ｐゴシック" pitchFamily="34" charset="-128"/>
              <a:cs typeface="+mn-cs"/>
            </a:endParaRPr>
          </a:p>
        </p:txBody>
      </p:sp>
      <p:sp>
        <p:nvSpPr>
          <p:cNvPr id="291876" name="Line 22"/>
          <p:cNvSpPr>
            <a:spLocks noChangeShapeType="1"/>
          </p:cNvSpPr>
          <p:nvPr/>
        </p:nvSpPr>
        <p:spPr bwMode="auto">
          <a:xfrm>
            <a:off x="3071813" y="1325563"/>
            <a:ext cx="1214437" cy="0"/>
          </a:xfrm>
          <a:prstGeom prst="line">
            <a:avLst/>
          </a:prstGeom>
          <a:noFill/>
          <a:ln w="28440">
            <a:solidFill>
              <a:schemeClr val="tx1"/>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b="1">
              <a:latin typeface="+mj-lt"/>
              <a:ea typeface="ＭＳ Ｐゴシック" pitchFamily="34" charset="-128"/>
              <a:cs typeface="+mn-cs"/>
            </a:endParaRPr>
          </a:p>
        </p:txBody>
      </p:sp>
      <p:grpSp>
        <p:nvGrpSpPr>
          <p:cNvPr id="404494" name="Group 26"/>
          <p:cNvGrpSpPr>
            <a:grpSpLocks/>
          </p:cNvGrpSpPr>
          <p:nvPr/>
        </p:nvGrpSpPr>
        <p:grpSpPr bwMode="auto">
          <a:xfrm>
            <a:off x="2800350" y="2295525"/>
            <a:ext cx="395288" cy="322263"/>
            <a:chOff x="1719" y="1284"/>
            <a:chExt cx="209" cy="215"/>
          </a:xfrm>
        </p:grpSpPr>
        <p:sp>
          <p:nvSpPr>
            <p:cNvPr id="291873" name="Line 27"/>
            <p:cNvSpPr>
              <a:spLocks noChangeShapeType="1"/>
            </p:cNvSpPr>
            <p:nvPr/>
          </p:nvSpPr>
          <p:spPr bwMode="auto">
            <a:xfrm flipV="1">
              <a:off x="1726" y="1283"/>
              <a:ext cx="197" cy="218"/>
            </a:xfrm>
            <a:prstGeom prst="line">
              <a:avLst/>
            </a:prstGeom>
            <a:noFill/>
            <a:ln w="41148">
              <a:solidFill>
                <a:srgbClr val="EE292F"/>
              </a:solidFill>
              <a:miter lim="800000"/>
              <a:headEnd/>
              <a:tailEnd/>
            </a:ln>
          </p:spPr>
          <p:txBody>
            <a:bodyPr/>
            <a:lstStyle/>
            <a:p>
              <a:pPr defTabSz="449263">
                <a:buClr>
                  <a:srgbClr val="FFFFFF"/>
                </a:buClr>
                <a:buSzPct val="100000"/>
                <a:buFont typeface="Times New Roman" pitchFamily="18" charset="0"/>
                <a:buNone/>
                <a:defRPr/>
              </a:pPr>
              <a:endParaRPr kumimoji="0" lang="ko-KR" altLang="en-US" b="1">
                <a:latin typeface="+mj-lt"/>
                <a:ea typeface="ＭＳ Ｐゴシック" pitchFamily="34" charset="-128"/>
                <a:cs typeface="+mn-cs"/>
              </a:endParaRPr>
            </a:p>
          </p:txBody>
        </p:sp>
        <p:sp>
          <p:nvSpPr>
            <p:cNvPr id="291874" name="Line 28"/>
            <p:cNvSpPr>
              <a:spLocks noChangeShapeType="1"/>
            </p:cNvSpPr>
            <p:nvPr/>
          </p:nvSpPr>
          <p:spPr bwMode="auto">
            <a:xfrm>
              <a:off x="1719" y="1294"/>
              <a:ext cx="210" cy="197"/>
            </a:xfrm>
            <a:prstGeom prst="line">
              <a:avLst/>
            </a:prstGeom>
            <a:noFill/>
            <a:ln w="41148">
              <a:solidFill>
                <a:srgbClr val="EE292F"/>
              </a:solidFill>
              <a:miter lim="800000"/>
              <a:headEnd/>
              <a:tailEnd/>
            </a:ln>
          </p:spPr>
          <p:txBody>
            <a:bodyPr/>
            <a:lstStyle/>
            <a:p>
              <a:pPr defTabSz="449263">
                <a:buClr>
                  <a:srgbClr val="FFFFFF"/>
                </a:buClr>
                <a:buSzPct val="100000"/>
                <a:buFont typeface="Times New Roman" pitchFamily="18" charset="0"/>
                <a:buNone/>
                <a:defRPr/>
              </a:pPr>
              <a:endParaRPr kumimoji="0" lang="ko-KR" altLang="en-US" b="1">
                <a:latin typeface="+mj-lt"/>
                <a:ea typeface="ＭＳ Ｐゴシック" pitchFamily="34" charset="-128"/>
                <a:cs typeface="+mn-cs"/>
              </a:endParaRPr>
            </a:p>
          </p:txBody>
        </p:sp>
      </p:grpSp>
      <p:sp>
        <p:nvSpPr>
          <p:cNvPr id="404495" name="Text Box 29"/>
          <p:cNvSpPr txBox="1">
            <a:spLocks noChangeArrowheads="1"/>
          </p:cNvSpPr>
          <p:nvPr/>
        </p:nvSpPr>
        <p:spPr bwMode="auto">
          <a:xfrm>
            <a:off x="608013" y="549275"/>
            <a:ext cx="3487737" cy="40163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１） </a:t>
            </a:r>
            <a:r>
              <a:rPr kumimoji="0" lang="en-US" altLang="ko-KR" sz="2000">
                <a:latin typeface="Arial" charset="0"/>
                <a:ea typeface="ＭＳ Ｐゴシック" pitchFamily="34" charset="-128"/>
              </a:rPr>
              <a:t>Position of Adam’s Family</a:t>
            </a:r>
          </a:p>
        </p:txBody>
      </p:sp>
      <p:sp>
        <p:nvSpPr>
          <p:cNvPr id="404496" name="Text Box 30"/>
          <p:cNvSpPr txBox="1">
            <a:spLocks noChangeArrowheads="1"/>
          </p:cNvSpPr>
          <p:nvPr/>
        </p:nvSpPr>
        <p:spPr bwMode="auto">
          <a:xfrm>
            <a:off x="536575" y="2667000"/>
            <a:ext cx="3516313" cy="40163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 </a:t>
            </a:r>
            <a:r>
              <a:rPr kumimoji="0" lang="en-US" sz="2000">
                <a:latin typeface="Arial" charset="0"/>
                <a:ea typeface="ＭＳ Ｐゴシック" pitchFamily="34" charset="-128"/>
              </a:rPr>
              <a:t>２） </a:t>
            </a:r>
            <a:r>
              <a:rPr kumimoji="0" lang="en-US" altLang="ko-KR" sz="2000">
                <a:latin typeface="Arial" charset="0"/>
                <a:ea typeface="ＭＳ Ｐゴシック" pitchFamily="34" charset="-128"/>
              </a:rPr>
              <a:t>Position of Noah’s Family</a:t>
            </a:r>
          </a:p>
        </p:txBody>
      </p:sp>
      <p:sp>
        <p:nvSpPr>
          <p:cNvPr id="404497" name="Text Box 31"/>
          <p:cNvSpPr txBox="1">
            <a:spLocks noChangeArrowheads="1"/>
          </p:cNvSpPr>
          <p:nvPr/>
        </p:nvSpPr>
        <p:spPr bwMode="auto">
          <a:xfrm>
            <a:off x="1042988" y="5727700"/>
            <a:ext cx="7056437" cy="5810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rgbClr val="FF6600"/>
                </a:solidFill>
                <a:latin typeface="Arial" charset="0"/>
                <a:ea typeface="ＭＳ Ｐゴシック" pitchFamily="34" charset="-128"/>
              </a:rPr>
              <a:t>Abraham was established as the Central Figure</a:t>
            </a:r>
            <a:r>
              <a:rPr kumimoji="0" lang="en-US" altLang="ja-JP" sz="1600">
                <a:solidFill>
                  <a:srgbClr val="FF6600"/>
                </a:solidFill>
                <a:latin typeface="Arial" charset="0"/>
                <a:ea typeface="ＭＳ Ｐゴシック" pitchFamily="34" charset="-128"/>
              </a:rPr>
              <a:t> f</a:t>
            </a:r>
            <a:r>
              <a:rPr kumimoji="0" lang="en-US" altLang="ko-KR" sz="1600">
                <a:solidFill>
                  <a:srgbClr val="FF6600"/>
                </a:solidFill>
                <a:latin typeface="Arial" charset="0"/>
                <a:ea typeface="ＭＳ Ｐゴシック" pitchFamily="34" charset="-128"/>
              </a:rPr>
              <a:t>or the Foundation of Faith</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rgbClr val="FF6600"/>
                </a:solidFill>
                <a:latin typeface="Arial" charset="0"/>
                <a:ea typeface="ＭＳ Ｐゴシック" pitchFamily="34" charset="-128"/>
              </a:rPr>
              <a:t>Thus, he can make the Symbolic Offering</a:t>
            </a:r>
          </a:p>
        </p:txBody>
      </p:sp>
      <p:sp>
        <p:nvSpPr>
          <p:cNvPr id="291858" name="Oval 32"/>
          <p:cNvSpPr>
            <a:spLocks noChangeArrowheads="1"/>
          </p:cNvSpPr>
          <p:nvPr/>
        </p:nvSpPr>
        <p:spPr bwMode="auto">
          <a:xfrm>
            <a:off x="3962400" y="3581400"/>
            <a:ext cx="762000" cy="533400"/>
          </a:xfrm>
          <a:prstGeom prst="ellipse">
            <a:avLst/>
          </a:prstGeom>
          <a:solidFill>
            <a:srgbClr val="EE292F"/>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solidFill>
                  <a:schemeClr val="bg1"/>
                </a:solidFill>
                <a:latin typeface="+mj-lt"/>
                <a:ea typeface="ＭＳ Ｐゴシック" pitchFamily="34" charset="-128"/>
                <a:cs typeface="+mn-cs"/>
              </a:rPr>
              <a:t>Earth</a:t>
            </a:r>
          </a:p>
        </p:txBody>
      </p:sp>
      <p:sp>
        <p:nvSpPr>
          <p:cNvPr id="291859" name="Oval 33"/>
          <p:cNvSpPr>
            <a:spLocks noChangeArrowheads="1"/>
          </p:cNvSpPr>
          <p:nvPr/>
        </p:nvSpPr>
        <p:spPr bwMode="auto">
          <a:xfrm>
            <a:off x="6289675" y="3581400"/>
            <a:ext cx="946150" cy="533400"/>
          </a:xfrm>
          <a:prstGeom prst="ellipse">
            <a:avLst/>
          </a:prstGeom>
          <a:solidFill>
            <a:srgbClr val="27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solidFill>
                  <a:schemeClr val="bg1"/>
                </a:solidFill>
                <a:latin typeface="+mj-lt"/>
                <a:ea typeface="ＭＳ Ｐゴシック" pitchFamily="34" charset="-128"/>
                <a:cs typeface="+mn-cs"/>
              </a:rPr>
              <a:t>Ark</a:t>
            </a:r>
          </a:p>
        </p:txBody>
      </p:sp>
      <p:sp>
        <p:nvSpPr>
          <p:cNvPr id="291860" name="Oval 34"/>
          <p:cNvSpPr>
            <a:spLocks noChangeArrowheads="1"/>
          </p:cNvSpPr>
          <p:nvPr/>
        </p:nvSpPr>
        <p:spPr bwMode="auto">
          <a:xfrm>
            <a:off x="1876425" y="3581400"/>
            <a:ext cx="762000" cy="533400"/>
          </a:xfrm>
          <a:prstGeom prst="ellipse">
            <a:avLst/>
          </a:prstGeom>
          <a:solidFill>
            <a:srgbClr val="64CAD9"/>
          </a:solidFill>
          <a:ln w="9398">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Noah</a:t>
            </a:r>
          </a:p>
        </p:txBody>
      </p:sp>
      <p:sp>
        <p:nvSpPr>
          <p:cNvPr id="404501" name="Text Box 35"/>
          <p:cNvSpPr txBox="1">
            <a:spLocks noChangeArrowheads="1"/>
          </p:cNvSpPr>
          <p:nvPr/>
        </p:nvSpPr>
        <p:spPr bwMode="auto">
          <a:xfrm>
            <a:off x="5862638" y="3048000"/>
            <a:ext cx="1990725" cy="371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r>
              <a:rPr kumimoji="0" lang="en-US" altLang="ko-KR">
                <a:latin typeface="Arial" charset="0"/>
                <a:ea typeface="ＭＳ Ｐゴシック" pitchFamily="34" charset="-128"/>
              </a:rPr>
              <a:t>Heavenly world</a:t>
            </a:r>
            <a:r>
              <a:rPr kumimoji="0" lang="en-US">
                <a:latin typeface="Arial" charset="0"/>
                <a:ea typeface="ＭＳ Ｐゴシック" pitchFamily="34" charset="-128"/>
              </a:rPr>
              <a:t>）</a:t>
            </a:r>
          </a:p>
        </p:txBody>
      </p:sp>
      <p:sp>
        <p:nvSpPr>
          <p:cNvPr id="404502" name="Text Box 36"/>
          <p:cNvSpPr txBox="1">
            <a:spLocks noChangeArrowheads="1"/>
          </p:cNvSpPr>
          <p:nvPr/>
        </p:nvSpPr>
        <p:spPr bwMode="auto">
          <a:xfrm>
            <a:off x="3506788" y="3048000"/>
            <a:ext cx="1797050" cy="371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r>
              <a:rPr kumimoji="0" lang="en-US" altLang="ko-KR">
                <a:latin typeface="Arial" charset="0"/>
                <a:ea typeface="ＭＳ Ｐゴシック" pitchFamily="34" charset="-128"/>
              </a:rPr>
              <a:t>Satanic world</a:t>
            </a:r>
            <a:r>
              <a:rPr kumimoji="0" lang="en-US">
                <a:latin typeface="Arial" charset="0"/>
                <a:ea typeface="ＭＳ Ｐゴシック" pitchFamily="34" charset="-128"/>
              </a:rPr>
              <a:t>）</a:t>
            </a:r>
          </a:p>
        </p:txBody>
      </p:sp>
      <p:sp>
        <p:nvSpPr>
          <p:cNvPr id="291863" name="Oval 37"/>
          <p:cNvSpPr>
            <a:spLocks noChangeArrowheads="1"/>
          </p:cNvSpPr>
          <p:nvPr/>
        </p:nvSpPr>
        <p:spPr bwMode="auto">
          <a:xfrm>
            <a:off x="3933825" y="4572000"/>
            <a:ext cx="762000" cy="533400"/>
          </a:xfrm>
          <a:prstGeom prst="ellipse">
            <a:avLst/>
          </a:prstGeom>
          <a:solidFill>
            <a:srgbClr val="EE292F"/>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solidFill>
                  <a:schemeClr val="bg1"/>
                </a:solidFill>
                <a:latin typeface="+mj-lt"/>
                <a:ea typeface="ＭＳ Ｐゴシック" pitchFamily="34" charset="-128"/>
                <a:cs typeface="+mn-cs"/>
              </a:rPr>
              <a:t>Egypt</a:t>
            </a:r>
          </a:p>
        </p:txBody>
      </p:sp>
      <p:sp>
        <p:nvSpPr>
          <p:cNvPr id="291864" name="Oval 38"/>
          <p:cNvSpPr>
            <a:spLocks noChangeArrowheads="1"/>
          </p:cNvSpPr>
          <p:nvPr/>
        </p:nvSpPr>
        <p:spPr bwMode="auto">
          <a:xfrm>
            <a:off x="6289675" y="4648200"/>
            <a:ext cx="946150" cy="533400"/>
          </a:xfrm>
          <a:prstGeom prst="ellipse">
            <a:avLst/>
          </a:prstGeom>
          <a:solidFill>
            <a:srgbClr val="27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solidFill>
                  <a:schemeClr val="bg1"/>
                </a:solidFill>
                <a:latin typeface="+mj-lt"/>
                <a:ea typeface="ＭＳ Ｐゴシック" pitchFamily="34" charset="-128"/>
                <a:cs typeface="+mn-cs"/>
              </a:rPr>
              <a:t>Canaan</a:t>
            </a:r>
          </a:p>
        </p:txBody>
      </p:sp>
      <p:sp>
        <p:nvSpPr>
          <p:cNvPr id="291865" name="Oval 39"/>
          <p:cNvSpPr>
            <a:spLocks noChangeArrowheads="1"/>
          </p:cNvSpPr>
          <p:nvPr/>
        </p:nvSpPr>
        <p:spPr bwMode="auto">
          <a:xfrm>
            <a:off x="1500188" y="4648200"/>
            <a:ext cx="1138237" cy="533400"/>
          </a:xfrm>
          <a:prstGeom prst="ellipse">
            <a:avLst/>
          </a:prstGeom>
          <a:solidFill>
            <a:srgbClr val="64CAD9"/>
          </a:solidFill>
          <a:ln w="9398">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Abraham</a:t>
            </a:r>
          </a:p>
        </p:txBody>
      </p:sp>
      <p:sp>
        <p:nvSpPr>
          <p:cNvPr id="404506" name="AutoShape 40"/>
          <p:cNvSpPr>
            <a:spLocks noChangeArrowheads="1"/>
          </p:cNvSpPr>
          <p:nvPr/>
        </p:nvSpPr>
        <p:spPr bwMode="auto">
          <a:xfrm>
            <a:off x="4848225" y="4800600"/>
            <a:ext cx="1219200" cy="152400"/>
          </a:xfrm>
          <a:prstGeom prst="rightArrow">
            <a:avLst>
              <a:gd name="adj1" fmla="val 50000"/>
              <a:gd name="adj2" fmla="val 200000"/>
            </a:avLst>
          </a:prstGeom>
          <a:solidFill>
            <a:srgbClr val="B7B8BB"/>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b="1">
              <a:latin typeface="Arial" charset="0"/>
              <a:ea typeface="ＭＳ Ｐゴシック" pitchFamily="34" charset="-128"/>
            </a:endParaRPr>
          </a:p>
        </p:txBody>
      </p:sp>
      <p:sp>
        <p:nvSpPr>
          <p:cNvPr id="404507" name="AutoShape 41"/>
          <p:cNvSpPr>
            <a:spLocks noChangeArrowheads="1"/>
          </p:cNvSpPr>
          <p:nvPr/>
        </p:nvSpPr>
        <p:spPr bwMode="auto">
          <a:xfrm>
            <a:off x="4848225" y="3733800"/>
            <a:ext cx="1219200" cy="152400"/>
          </a:xfrm>
          <a:prstGeom prst="rightArrow">
            <a:avLst>
              <a:gd name="adj1" fmla="val 50000"/>
              <a:gd name="adj2" fmla="val 200000"/>
            </a:avLst>
          </a:prstGeom>
          <a:solidFill>
            <a:srgbClr val="B7B8BB"/>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b="1">
              <a:latin typeface="Arial" charset="0"/>
              <a:ea typeface="ＭＳ Ｐゴシック" pitchFamily="34" charset="-128"/>
            </a:endParaRPr>
          </a:p>
        </p:txBody>
      </p:sp>
      <p:sp>
        <p:nvSpPr>
          <p:cNvPr id="291868" name="AutoShape 42"/>
          <p:cNvSpPr>
            <a:spLocks noChangeArrowheads="1"/>
          </p:cNvSpPr>
          <p:nvPr/>
        </p:nvSpPr>
        <p:spPr bwMode="auto">
          <a:xfrm>
            <a:off x="2638425" y="3352800"/>
            <a:ext cx="914400" cy="990600"/>
          </a:xfrm>
          <a:prstGeom prst="roundRect">
            <a:avLst>
              <a:gd name="adj" fmla="val 16667"/>
            </a:avLst>
          </a:prstGeom>
          <a:noFill/>
          <a:ln w="1905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Wife</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Children</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Animals</a:t>
            </a:r>
          </a:p>
        </p:txBody>
      </p:sp>
      <p:sp>
        <p:nvSpPr>
          <p:cNvPr id="291869" name="AutoShape 43"/>
          <p:cNvSpPr>
            <a:spLocks noChangeArrowheads="1"/>
          </p:cNvSpPr>
          <p:nvPr/>
        </p:nvSpPr>
        <p:spPr bwMode="auto">
          <a:xfrm>
            <a:off x="2638425" y="4419600"/>
            <a:ext cx="914400" cy="990600"/>
          </a:xfrm>
          <a:prstGeom prst="roundRect">
            <a:avLst>
              <a:gd name="adj" fmla="val 16667"/>
            </a:avLst>
          </a:prstGeom>
          <a:noFill/>
          <a:ln w="1905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Wife</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Lot</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Wealth</a:t>
            </a:r>
          </a:p>
        </p:txBody>
      </p:sp>
      <p:grpSp>
        <p:nvGrpSpPr>
          <p:cNvPr id="404510" name="Group 23"/>
          <p:cNvGrpSpPr>
            <a:grpSpLocks/>
          </p:cNvGrpSpPr>
          <p:nvPr/>
        </p:nvGrpSpPr>
        <p:grpSpPr bwMode="auto">
          <a:xfrm>
            <a:off x="4338638" y="1609725"/>
            <a:ext cx="304800" cy="293688"/>
            <a:chOff x="2535" y="834"/>
            <a:chExt cx="209" cy="215"/>
          </a:xfrm>
        </p:grpSpPr>
        <p:sp>
          <p:nvSpPr>
            <p:cNvPr id="3" name="Line 24"/>
            <p:cNvSpPr>
              <a:spLocks noChangeShapeType="1"/>
            </p:cNvSpPr>
            <p:nvPr/>
          </p:nvSpPr>
          <p:spPr bwMode="auto">
            <a:xfrm flipV="1">
              <a:off x="2542" y="833"/>
              <a:ext cx="197" cy="218"/>
            </a:xfrm>
            <a:prstGeom prst="line">
              <a:avLst/>
            </a:prstGeom>
            <a:noFill/>
            <a:ln w="41148">
              <a:solidFill>
                <a:srgbClr val="EE292F"/>
              </a:solidFill>
              <a:miter lim="800000"/>
              <a:headEnd/>
              <a:tailEnd/>
            </a:ln>
          </p:spPr>
          <p:txBody>
            <a:bodyPr/>
            <a:lstStyle/>
            <a:p>
              <a:pPr defTabSz="449263">
                <a:buClr>
                  <a:srgbClr val="FFFFFF"/>
                </a:buClr>
                <a:buSzPct val="100000"/>
                <a:buFont typeface="Times New Roman" pitchFamily="18" charset="0"/>
                <a:buNone/>
                <a:defRPr/>
              </a:pPr>
              <a:endParaRPr kumimoji="0" lang="ko-KR" altLang="en-US" b="1">
                <a:latin typeface="+mj-lt"/>
                <a:ea typeface="ＭＳ Ｐゴシック" pitchFamily="34" charset="-128"/>
                <a:cs typeface="+mn-cs"/>
              </a:endParaRPr>
            </a:p>
          </p:txBody>
        </p:sp>
        <p:sp>
          <p:nvSpPr>
            <p:cNvPr id="291872" name="Line 25"/>
            <p:cNvSpPr>
              <a:spLocks noChangeShapeType="1"/>
            </p:cNvSpPr>
            <p:nvPr/>
          </p:nvSpPr>
          <p:spPr bwMode="auto">
            <a:xfrm>
              <a:off x="2535" y="844"/>
              <a:ext cx="210" cy="194"/>
            </a:xfrm>
            <a:prstGeom prst="line">
              <a:avLst/>
            </a:prstGeom>
            <a:noFill/>
            <a:ln w="41148">
              <a:solidFill>
                <a:srgbClr val="EE292F"/>
              </a:solidFill>
              <a:miter lim="800000"/>
              <a:headEnd/>
              <a:tailEnd/>
            </a:ln>
          </p:spPr>
          <p:txBody>
            <a:bodyPr/>
            <a:lstStyle/>
            <a:p>
              <a:pPr defTabSz="449263">
                <a:buClr>
                  <a:srgbClr val="FFFFFF"/>
                </a:buClr>
                <a:buSzPct val="100000"/>
                <a:buFont typeface="Times New Roman" pitchFamily="18" charset="0"/>
                <a:buNone/>
                <a:defRPr/>
              </a:pPr>
              <a:endParaRPr kumimoji="0" lang="ko-KR" altLang="en-US" b="1">
                <a:latin typeface="+mj-lt"/>
                <a:ea typeface="ＭＳ Ｐゴシック" pitchFamily="34" charset="-128"/>
                <a:cs typeface="+mn-cs"/>
              </a:endParaRP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203200" y="76200"/>
            <a:ext cx="8569325" cy="5818188"/>
          </a:xfrm>
          <a:prstGeom prst="rect">
            <a:avLst/>
          </a:prstGeom>
          <a:noFill/>
          <a:ln w="9525">
            <a:noFill/>
            <a:miter lim="800000"/>
            <a:headEnd/>
            <a:tailEnd/>
          </a:ln>
        </p:spPr>
        <p:txBody>
          <a:bodyPr lIns="90000" tIns="46800" rIns="90000" bIns="46800">
            <a:spAutoFit/>
          </a:bodyPr>
          <a:lstStyle/>
          <a:p>
            <a:pPr defTabSz="449263">
              <a:lnSpc>
                <a:spcPct val="15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April 17, 1935 (1</a:t>
            </a:r>
            <a:r>
              <a:rPr kumimoji="0" lang="en-US" altLang="ko-KR">
                <a:latin typeface="Arial" charset="0"/>
              </a:rPr>
              <a:t>5yrs old</a:t>
            </a:r>
            <a:r>
              <a:rPr kumimoji="0" lang="en-US" altLang="ko-KR">
                <a:latin typeface="Arial" charset="0"/>
                <a:ea typeface="ＭＳ Ｐゴシック" pitchFamily="34" charset="-128"/>
              </a:rPr>
              <a:t>)</a:t>
            </a:r>
            <a:r>
              <a:rPr kumimoji="0" lang="ko-KR" altLang="en-US">
                <a:latin typeface="Arial" charset="0"/>
                <a:ea typeface="ＭＳ Ｐゴシック" pitchFamily="34" charset="-128"/>
              </a:rPr>
              <a:t>	</a:t>
            </a:r>
            <a:r>
              <a:rPr kumimoji="0" lang="en-US" altLang="ko-KR">
                <a:latin typeface="Arial" charset="0"/>
              </a:rPr>
              <a:t>Heaven’s mandate received</a:t>
            </a:r>
            <a:endParaRPr kumimoji="0" lang="ja-JP" altLang="en-US">
              <a:latin typeface="Arial" charset="0"/>
            </a:endParaRPr>
          </a:p>
          <a:p>
            <a:pPr defTabSz="449263">
              <a:lnSpc>
                <a:spcPct val="150000"/>
              </a:lnSpc>
              <a:buClr>
                <a:srgbClr val="FFFFFF"/>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April 17, 1935			</a:t>
            </a:r>
          </a:p>
          <a:p>
            <a:pPr defTabSz="449263">
              <a:buClr>
                <a:srgbClr val="FFFFFF"/>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 August 15, </a:t>
            </a:r>
            <a:r>
              <a:rPr kumimoji="0" lang="en-US" altLang="ko-KR">
                <a:latin typeface="Arial" charset="0"/>
                <a:ea typeface="ＭＳ Ｐゴシック" pitchFamily="34" charset="-128"/>
              </a:rPr>
              <a:t>1945 </a:t>
            </a:r>
            <a:r>
              <a:rPr kumimoji="0" lang="en-US">
                <a:latin typeface="Arial" charset="0"/>
                <a:ea typeface="ＭＳ Ｐゴシック" pitchFamily="34" charset="-128"/>
              </a:rPr>
              <a:t>　</a:t>
            </a:r>
            <a:r>
              <a:rPr kumimoji="0" lang="ko-KR" altLang="en-US">
                <a:latin typeface="Arial" charset="0"/>
                <a:ea typeface="ＭＳ Ｐゴシック" pitchFamily="34" charset="-128"/>
              </a:rPr>
              <a:t>	</a:t>
            </a:r>
            <a:r>
              <a:rPr kumimoji="0" lang="en-US" altLang="ko-KR">
                <a:latin typeface="Arial" charset="0"/>
                <a:ea typeface="ＭＳ Ｐゴシック" pitchFamily="34" charset="-128"/>
              </a:rPr>
              <a:t>	</a:t>
            </a:r>
          </a:p>
          <a:p>
            <a:pPr defTabSz="449263">
              <a:lnSpc>
                <a:spcPct val="20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1945 </a:t>
            </a:r>
            <a:r>
              <a:rPr kumimoji="0" lang="en-US">
                <a:latin typeface="Arial" charset="0"/>
                <a:ea typeface="ＭＳ Ｐゴシック" pitchFamily="34" charset="-128"/>
              </a:rPr>
              <a:t>～ </a:t>
            </a:r>
            <a:r>
              <a:rPr kumimoji="0" lang="en-US" altLang="ko-KR">
                <a:latin typeface="Arial" charset="0"/>
                <a:ea typeface="ＭＳ Ｐゴシック" pitchFamily="34" charset="-128"/>
              </a:rPr>
              <a:t>1952</a:t>
            </a:r>
            <a:r>
              <a:rPr kumimoji="0" lang="en-US">
                <a:latin typeface="Arial" charset="0"/>
                <a:ea typeface="ＭＳ Ｐゴシック" pitchFamily="34" charset="-128"/>
              </a:rPr>
              <a:t>　</a:t>
            </a:r>
            <a:r>
              <a:rPr kumimoji="0" lang="ko-KR" altLang="en-US">
                <a:latin typeface="Arial" charset="0"/>
                <a:ea typeface="ＭＳ Ｐゴシック" pitchFamily="34" charset="-128"/>
              </a:rPr>
              <a:t>			</a:t>
            </a:r>
            <a:r>
              <a:rPr kumimoji="0" lang="en-US" altLang="ko-KR">
                <a:latin typeface="Arial" charset="0"/>
              </a:rPr>
              <a:t>Propagation of the Principle</a:t>
            </a:r>
            <a:endParaRPr kumimoji="0" lang="en-US" altLang="ko-KR">
              <a:latin typeface="Arial" charset="0"/>
              <a:ea typeface="ＭＳ Ｐゴシック" pitchFamily="34" charset="-128"/>
            </a:endParaRPr>
          </a:p>
          <a:p>
            <a:pPr defTabSz="449263">
              <a:lnSpc>
                <a:spcPct val="15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May 10, 1952</a:t>
            </a:r>
            <a:r>
              <a:rPr kumimoji="0" lang="ko-KR" altLang="en-US">
                <a:latin typeface="Arial" charset="0"/>
                <a:ea typeface="ＭＳ Ｐゴシック" pitchFamily="34" charset="-128"/>
              </a:rPr>
              <a:t>			</a:t>
            </a:r>
            <a:r>
              <a:rPr kumimoji="0" lang="en-US">
                <a:solidFill>
                  <a:srgbClr val="0070C0"/>
                </a:solidFill>
                <a:latin typeface="Arial" charset="0"/>
                <a:ea typeface="ＭＳ Ｐゴシック" pitchFamily="34" charset="-128"/>
              </a:rPr>
              <a:t>“</a:t>
            </a:r>
            <a:r>
              <a:rPr kumimoji="0" lang="en-US" altLang="ko-KR">
                <a:solidFill>
                  <a:srgbClr val="0070C0"/>
                </a:solidFill>
                <a:latin typeface="Arial" charset="0"/>
                <a:ea typeface="ＭＳ Ｐゴシック" pitchFamily="34" charset="-128"/>
              </a:rPr>
              <a:t>Divine Principle Original Copy”</a:t>
            </a:r>
            <a:r>
              <a:rPr kumimoji="0" lang="en-US" altLang="ko-KR">
                <a:latin typeface="Arial" charset="0"/>
                <a:ea typeface="ＭＳ Ｐゴシック" pitchFamily="34" charset="-128"/>
              </a:rPr>
              <a:t> (</a:t>
            </a:r>
            <a:r>
              <a:rPr kumimoji="0" lang="en-US" altLang="ko-KR" i="1">
                <a:latin typeface="Arial" charset="0"/>
                <a:ea typeface="ＭＳ Ｐゴシック" pitchFamily="34" charset="-128"/>
              </a:rPr>
              <a:t>Wol-li Won-bon</a:t>
            </a:r>
            <a:r>
              <a:rPr kumimoji="0" lang="en-US" altLang="ko-KR">
                <a:latin typeface="Arial" charset="0"/>
                <a:ea typeface="ＭＳ Ｐゴシック" pitchFamily="34" charset="-128"/>
              </a:rPr>
              <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a:t>
            </a:r>
            <a:r>
              <a:rPr kumimoji="0" lang="en-US" altLang="ko-KR" sz="1600">
                <a:latin typeface="Arial" charset="0"/>
              </a:rPr>
              <a:t>Witnessing in Pusan</a:t>
            </a:r>
            <a:r>
              <a:rPr kumimoji="0" lang="en-US" altLang="ko-KR" sz="1600">
                <a:latin typeface="Arial" charset="0"/>
                <a:ea typeface="ＭＳ Ｐゴシック" pitchFamily="34" charset="-128"/>
              </a:rPr>
              <a:t>, </a:t>
            </a:r>
            <a:r>
              <a:rPr kumimoji="0" lang="en-US" altLang="ko-KR" sz="1600">
                <a:latin typeface="Arial" charset="0"/>
              </a:rPr>
              <a:t>Daegu, Seoul</a:t>
            </a:r>
            <a:r>
              <a:rPr kumimoji="0" lang="en-US" sz="1600">
                <a:latin typeface="Arial" charset="0"/>
                <a:ea typeface="ＭＳ Ｐゴシック" pitchFamily="34" charset="-128"/>
              </a:rPr>
              <a:t>）</a:t>
            </a:r>
          </a:p>
          <a:p>
            <a:pPr defTabSz="449263">
              <a:lnSpc>
                <a:spcPct val="20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May 1, 1954</a:t>
            </a:r>
            <a:r>
              <a:rPr kumimoji="0" lang="en-US">
                <a:latin typeface="Arial" charset="0"/>
                <a:ea typeface="ＭＳ Ｐゴシック" pitchFamily="34" charset="-128"/>
              </a:rPr>
              <a:t> </a:t>
            </a:r>
            <a:r>
              <a:rPr kumimoji="0" lang="ko-KR" altLang="en-US">
                <a:latin typeface="Arial" charset="0"/>
                <a:ea typeface="ＭＳ Ｐゴシック" pitchFamily="34" charset="-128"/>
              </a:rPr>
              <a:t>				</a:t>
            </a:r>
            <a:r>
              <a:rPr kumimoji="0" lang="en-US" altLang="ko-KR">
                <a:latin typeface="Arial" charset="0"/>
              </a:rPr>
              <a:t>HSA-UWC is established in Seoul</a:t>
            </a:r>
            <a:endParaRPr kumimoji="0" lang="en-US" altLang="ko-KR">
              <a:latin typeface="Arial" charset="0"/>
              <a:ea typeface="ＭＳ Ｐゴシック" pitchFamily="34" charset="-128"/>
            </a:endParaRPr>
          </a:p>
          <a:p>
            <a:pPr defTabSz="449263">
              <a:lnSpc>
                <a:spcPct val="15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August 15, 1957</a:t>
            </a:r>
            <a:r>
              <a:rPr kumimoji="0" lang="ko-KR" altLang="en-US">
                <a:latin typeface="Arial" charset="0"/>
                <a:ea typeface="ＭＳ Ｐゴシック" pitchFamily="34" charset="-128"/>
              </a:rPr>
              <a:t>			</a:t>
            </a:r>
            <a:r>
              <a:rPr kumimoji="0" lang="en-US">
                <a:latin typeface="Arial" charset="0"/>
                <a:ea typeface="ＭＳ Ｐゴシック" pitchFamily="34" charset="-128"/>
              </a:rPr>
              <a:t>“</a:t>
            </a:r>
            <a:r>
              <a:rPr kumimoji="0" lang="en-US" altLang="ko-KR">
                <a:latin typeface="Arial" charset="0"/>
                <a:ea typeface="ＭＳ Ｐゴシック" pitchFamily="34" charset="-128"/>
              </a:rPr>
              <a:t>Explanation of the Divine Principle” (</a:t>
            </a:r>
            <a:r>
              <a:rPr kumimoji="0" lang="en-US" altLang="ko-KR" i="1">
                <a:latin typeface="Arial" charset="0"/>
                <a:ea typeface="ＭＳ Ｐゴシック" pitchFamily="34" charset="-128"/>
              </a:rPr>
              <a:t>Wol-li Hae-seol</a:t>
            </a:r>
            <a:r>
              <a:rPr kumimoji="0" lang="en-US" altLang="ko-KR">
                <a:latin typeface="Arial" charset="0"/>
                <a:ea typeface="ＭＳ Ｐゴシック" pitchFamily="34" charset="-128"/>
              </a:rPr>
              <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a:t>
            </a:r>
            <a:r>
              <a:rPr kumimoji="0" lang="en-US" altLang="ko-KR" sz="1600">
                <a:solidFill>
                  <a:srgbClr val="0070C0"/>
                </a:solidFill>
                <a:latin typeface="Arial" charset="0"/>
                <a:ea typeface="ＭＳ Ｐゴシック" pitchFamily="34" charset="-128"/>
              </a:rPr>
              <a:t>(</a:t>
            </a:r>
            <a:r>
              <a:rPr kumimoji="0" lang="en-US" altLang="ko-KR" sz="1600">
                <a:solidFill>
                  <a:srgbClr val="0070C0"/>
                </a:solidFill>
                <a:latin typeface="Arial" charset="0"/>
              </a:rPr>
              <a:t>Symbol-level principle)</a:t>
            </a:r>
            <a:endParaRPr kumimoji="0" lang="en-US" altLang="ko-KR" sz="1600">
              <a:solidFill>
                <a:srgbClr val="0070C0"/>
              </a:solidFill>
              <a:latin typeface="Arial" charset="0"/>
              <a:ea typeface="ＭＳ Ｐゴシック" pitchFamily="34" charset="-128"/>
            </a:endParaRPr>
          </a:p>
          <a:p>
            <a:pPr defTabSz="449263">
              <a:lnSpc>
                <a:spcPct val="20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May 1, 1966</a:t>
            </a:r>
            <a:r>
              <a:rPr kumimoji="0" lang="en-US">
                <a:latin typeface="Arial" charset="0"/>
                <a:ea typeface="ＭＳ Ｐゴシック" pitchFamily="34" charset="-128"/>
              </a:rPr>
              <a:t> </a:t>
            </a:r>
            <a:r>
              <a:rPr kumimoji="0" lang="ko-KR" altLang="en-US">
                <a:latin typeface="Arial" charset="0"/>
                <a:ea typeface="ＭＳ Ｐゴシック" pitchFamily="34" charset="-128"/>
              </a:rPr>
              <a:t>				</a:t>
            </a:r>
            <a:r>
              <a:rPr kumimoji="0" lang="en-US" altLang="ko-KR">
                <a:latin typeface="Arial" charset="0"/>
              </a:rPr>
              <a:t>Exposition of the Divine Principle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rPr>
              <a:t>							</a:t>
            </a:r>
            <a:r>
              <a:rPr kumimoji="0" lang="en-US" altLang="ko-KR" sz="1600">
                <a:solidFill>
                  <a:srgbClr val="0070C0"/>
                </a:solidFill>
                <a:latin typeface="Arial" charset="0"/>
              </a:rPr>
              <a:t>(Image-level principle)</a:t>
            </a:r>
          </a:p>
          <a:p>
            <a:pPr defTabSz="449263">
              <a:lnSpc>
                <a:spcPct val="20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rPr>
              <a:t>September 1, 2008		Ontology of the Principle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rPr>
              <a:t>							</a:t>
            </a:r>
            <a:r>
              <a:rPr kumimoji="0" lang="en-US" altLang="ko-KR" sz="1600">
                <a:solidFill>
                  <a:srgbClr val="0070C0"/>
                </a:solidFill>
                <a:latin typeface="Arial" charset="0"/>
              </a:rPr>
              <a:t>(Substance-level principle)</a:t>
            </a:r>
          </a:p>
          <a:p>
            <a:pPr defTabSz="449263">
              <a:lnSpc>
                <a:spcPct val="20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October 10, 2008			OP Education Begins (Hawaii King Garden)</a:t>
            </a:r>
          </a:p>
        </p:txBody>
      </p:sp>
      <p:sp>
        <p:nvSpPr>
          <p:cNvPr id="31746" name="Text Box 2"/>
          <p:cNvSpPr txBox="1">
            <a:spLocks noChangeArrowheads="1"/>
          </p:cNvSpPr>
          <p:nvPr/>
        </p:nvSpPr>
        <p:spPr bwMode="auto">
          <a:xfrm>
            <a:off x="971550" y="5949950"/>
            <a:ext cx="7272338" cy="70961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b="1">
                <a:latin typeface="Arial" charset="0"/>
              </a:rPr>
              <a:t>Unification Thought and Victory Over Communism Theory were revealed on the basis of the Unification Principle</a:t>
            </a:r>
            <a:endParaRPr kumimoji="0" lang="en-US" altLang="ko-KR" sz="2000" b="1">
              <a:latin typeface="Arial" charset="0"/>
              <a:ea typeface="ＭＳ Ｐゴシック" pitchFamily="34" charset="-128"/>
            </a:endParaRPr>
          </a:p>
        </p:txBody>
      </p:sp>
      <p:sp>
        <p:nvSpPr>
          <p:cNvPr id="31747" name="TextBox 1"/>
          <p:cNvSpPr txBox="1">
            <a:spLocks noChangeArrowheads="1"/>
          </p:cNvSpPr>
          <p:nvPr/>
        </p:nvSpPr>
        <p:spPr bwMode="auto">
          <a:xfrm>
            <a:off x="2927350" y="747713"/>
            <a:ext cx="2951163" cy="369887"/>
          </a:xfrm>
          <a:prstGeom prst="rect">
            <a:avLst/>
          </a:prstGeom>
          <a:noFill/>
          <a:ln w="9525">
            <a:noFill/>
            <a:miter lim="800000"/>
            <a:headEnd/>
            <a:tailEnd/>
          </a:ln>
        </p:spPr>
        <p:txBody>
          <a:bodyPr>
            <a:spAutoFit/>
          </a:bodyPr>
          <a:lstStyle/>
          <a:p>
            <a:pPr latinLnBrk="1"/>
            <a:r>
              <a:rPr kumimoji="0" lang="en-US" altLang="ko-KR">
                <a:latin typeface="Arial" charset="0"/>
                <a:ea typeface="ＭＳ Ｐゴシック" pitchFamily="34" charset="-128"/>
              </a:rPr>
              <a:t>Deep study of the Principle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ext Box 1"/>
          <p:cNvSpPr txBox="1">
            <a:spLocks noChangeArrowheads="1"/>
          </p:cNvSpPr>
          <p:nvPr/>
        </p:nvSpPr>
        <p:spPr bwMode="auto">
          <a:xfrm>
            <a:off x="1000125" y="1355725"/>
            <a:ext cx="4803775" cy="676275"/>
          </a:xfrm>
          <a:prstGeom prst="rect">
            <a:avLst/>
          </a:prstGeom>
          <a:noFill/>
          <a:ln w="9525">
            <a:noFill/>
            <a:round/>
            <a:headEnd/>
            <a:tailEnd/>
          </a:ln>
        </p:spPr>
        <p:txBody>
          <a:bodyPr wrap="none" lIns="90000" tIns="46800" rIns="90000" bIns="46800">
            <a:spAutoFit/>
          </a:bodyPr>
          <a:lstStyle/>
          <a:p>
            <a:pPr defTabSz="449263">
              <a:lnSpc>
                <a:spcPct val="13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sz="1400" dirty="0">
                <a:latin typeface="+mj-lt"/>
                <a:ea typeface="ＭＳ Ｐゴシック" pitchFamily="34" charset="-128"/>
                <a:cs typeface="+mn-cs"/>
              </a:rPr>
              <a:t>1) </a:t>
            </a:r>
            <a:r>
              <a:rPr kumimoji="0" lang="en-US" altLang="ko-KR" sz="1400" dirty="0">
                <a:latin typeface="+mj-lt"/>
                <a:ea typeface="ＭＳ Ｐゴシック" pitchFamily="34" charset="-128"/>
                <a:cs typeface="+mn-cs"/>
              </a:rPr>
              <a:t>Symbolism of the 3 sacrifices: Symbolized the</a:t>
            </a:r>
          </a:p>
          <a:p>
            <a:pPr defTabSz="449263">
              <a:lnSpc>
                <a:spcPct val="13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				Cosmos, completed through the 3 stages</a:t>
            </a:r>
          </a:p>
        </p:txBody>
      </p:sp>
      <p:grpSp>
        <p:nvGrpSpPr>
          <p:cNvPr id="406530" name="Group 2"/>
          <p:cNvGrpSpPr>
            <a:grpSpLocks/>
          </p:cNvGrpSpPr>
          <p:nvPr/>
        </p:nvGrpSpPr>
        <p:grpSpPr bwMode="auto">
          <a:xfrm>
            <a:off x="755650" y="2060575"/>
            <a:ext cx="7640638" cy="2952750"/>
            <a:chOff x="790" y="1298"/>
            <a:chExt cx="4813" cy="1860"/>
          </a:xfrm>
        </p:grpSpPr>
        <p:sp>
          <p:nvSpPr>
            <p:cNvPr id="406533" name="Rectangle 3"/>
            <p:cNvSpPr>
              <a:spLocks noChangeArrowheads="1"/>
            </p:cNvSpPr>
            <p:nvPr/>
          </p:nvSpPr>
          <p:spPr bwMode="auto">
            <a:xfrm>
              <a:off x="3825" y="2503"/>
              <a:ext cx="1777" cy="647"/>
            </a:xfrm>
            <a:prstGeom prst="rect">
              <a:avLst/>
            </a:prstGeom>
            <a:noFill/>
            <a:ln w="9525">
              <a:solidFill>
                <a:schemeClr val="tx1"/>
              </a:solidFill>
              <a:round/>
              <a:headEnd/>
              <a:tailEnd/>
            </a:ln>
          </p:spPr>
          <p:txBody>
            <a:bodyPr lIns="90000" tIns="46800" rIns="90000" bIns="46800" anchor="ctr"/>
            <a:lstStyle/>
            <a:p>
              <a:pPr defTabSz="449263">
                <a:lnSpc>
                  <a:spcPts val="2000"/>
                </a:lnSpc>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To complet</a:t>
              </a:r>
              <a:r>
                <a:rPr kumimoji="0" lang="en-US" altLang="ja-JP" sz="1600">
                  <a:latin typeface="Arial" charset="0"/>
                  <a:ea typeface="ＭＳ Ｐゴシック" pitchFamily="34" charset="-128"/>
                </a:rPr>
                <a:t>e</a:t>
              </a:r>
              <a:r>
                <a:rPr kumimoji="0" lang="en-US" altLang="ko-KR" sz="1600">
                  <a:latin typeface="Arial" charset="0"/>
                  <a:ea typeface="ＭＳ Ｐゴシック" pitchFamily="34" charset="-128"/>
                </a:rPr>
                <a:t> the formation stage</a:t>
              </a:r>
              <a:r>
                <a:rPr kumimoji="0" lang="en-US" altLang="ja-JP" sz="1600">
                  <a:latin typeface="Arial" charset="0"/>
                  <a:ea typeface="ＭＳ Ｐゴシック" pitchFamily="34" charset="-128"/>
                </a:rPr>
                <a:t> Old Testament </a:t>
              </a:r>
              <a:r>
                <a:rPr kumimoji="0" lang="en-US" altLang="ko-KR" sz="1600">
                  <a:latin typeface="Arial" charset="0"/>
                  <a:ea typeface="ＭＳ Ｐゴシック" pitchFamily="34" charset="-128"/>
                </a:rPr>
                <a:t>Providence </a:t>
              </a:r>
              <a:endParaRPr kumimoji="0" lang="en-US" altLang="ja-JP" sz="1600">
                <a:latin typeface="Arial" charset="0"/>
                <a:ea typeface="ＭＳ Ｐゴシック" pitchFamily="34" charset="-128"/>
              </a:endParaRPr>
            </a:p>
            <a:p>
              <a:pPr defTabSz="449263">
                <a:lnSpc>
                  <a:spcPts val="2000"/>
                </a:lnSpc>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Matt. 5/17)</a:t>
              </a:r>
              <a:r>
                <a:rPr kumimoji="0" lang="ar-SA" altLang="ko-KR" sz="1600">
                  <a:latin typeface="Arial" charset="0"/>
                  <a:ea typeface="ＭＳ Ｐゴシック" pitchFamily="34" charset="-128"/>
                </a:rPr>
                <a:t>‏</a:t>
              </a:r>
              <a:endParaRPr kumimoji="0" lang="en-US" altLang="ko-KR" sz="1600">
                <a:latin typeface="Arial" charset="0"/>
                <a:ea typeface="ＭＳ Ｐゴシック" pitchFamily="34" charset="-128"/>
              </a:endParaRPr>
            </a:p>
          </p:txBody>
        </p:sp>
        <p:sp>
          <p:nvSpPr>
            <p:cNvPr id="292871" name="Rectangle 4"/>
            <p:cNvSpPr>
              <a:spLocks noChangeArrowheads="1"/>
            </p:cNvSpPr>
            <p:nvPr/>
          </p:nvSpPr>
          <p:spPr bwMode="auto">
            <a:xfrm>
              <a:off x="3247" y="2503"/>
              <a:ext cx="578" cy="647"/>
            </a:xfrm>
            <a:prstGeom prst="rect">
              <a:avLst/>
            </a:prstGeom>
            <a:noFill/>
            <a:ln w="9525">
              <a:no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Jesus</a:t>
              </a:r>
            </a:p>
          </p:txBody>
        </p:sp>
        <p:sp>
          <p:nvSpPr>
            <p:cNvPr id="292872" name="Rectangle 5"/>
            <p:cNvSpPr>
              <a:spLocks noChangeArrowheads="1"/>
            </p:cNvSpPr>
            <p:nvPr/>
          </p:nvSpPr>
          <p:spPr bwMode="auto">
            <a:xfrm>
              <a:off x="2479" y="2503"/>
              <a:ext cx="768" cy="647"/>
            </a:xfrm>
            <a:prstGeom prst="rect">
              <a:avLst/>
            </a:prstGeom>
            <a:noFill/>
            <a:ln w="9525">
              <a:no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Matt. 3/16</a:t>
              </a:r>
            </a:p>
          </p:txBody>
        </p:sp>
        <p:sp>
          <p:nvSpPr>
            <p:cNvPr id="406536" name="Rectangle 6"/>
            <p:cNvSpPr>
              <a:spLocks noChangeArrowheads="1"/>
            </p:cNvSpPr>
            <p:nvPr/>
          </p:nvSpPr>
          <p:spPr bwMode="auto">
            <a:xfrm>
              <a:off x="1516" y="2503"/>
              <a:ext cx="963" cy="647"/>
            </a:xfrm>
            <a:prstGeom prst="rect">
              <a:avLst/>
            </a:prstGeom>
            <a:noFill/>
            <a:ln w="9525">
              <a:solidFill>
                <a:schemeClr val="tx1"/>
              </a:solid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Sybolizing</a:t>
              </a:r>
              <a:r>
                <a:rPr kumimoji="0" lang="en-US" altLang="ko-KR" sz="1600">
                  <a:latin typeface="Arial" charset="0"/>
                  <a:ea typeface="ＭＳ Ｐゴシック" pitchFamily="34" charset="-128"/>
                </a:rPr>
                <a:t> Formation Stage</a:t>
              </a:r>
            </a:p>
          </p:txBody>
        </p:sp>
        <p:sp>
          <p:nvSpPr>
            <p:cNvPr id="292874" name="Rectangle 7"/>
            <p:cNvSpPr>
              <a:spLocks noChangeArrowheads="1"/>
            </p:cNvSpPr>
            <p:nvPr/>
          </p:nvSpPr>
          <p:spPr bwMode="auto">
            <a:xfrm>
              <a:off x="790" y="2503"/>
              <a:ext cx="726" cy="647"/>
            </a:xfrm>
            <a:prstGeom prst="rect">
              <a:avLst/>
            </a:prstGeom>
            <a:solidFill>
              <a:srgbClr val="576CB3"/>
            </a:solidFill>
            <a:ln w="9525">
              <a:solidFill>
                <a:schemeClr val="tx1"/>
              </a:solidFill>
              <a:round/>
              <a:headEnd/>
              <a:tailEnd/>
            </a:ln>
          </p:spPr>
          <p:txBody>
            <a:bodyPr lIns="90000" tIns="46800" rIns="90000" bIns="46800" anchor="ctr"/>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solidFill>
                    <a:schemeClr val="bg1"/>
                  </a:solidFill>
                  <a:latin typeface="+mj-lt"/>
                  <a:ea typeface="ＭＳ Ｐゴシック" pitchFamily="34" charset="-128"/>
                  <a:cs typeface="+mn-cs"/>
                </a:rPr>
                <a:t>Dove</a:t>
              </a:r>
            </a:p>
          </p:txBody>
        </p:sp>
        <p:sp>
          <p:nvSpPr>
            <p:cNvPr id="406538" name="Rectangle 8"/>
            <p:cNvSpPr>
              <a:spLocks noChangeArrowheads="1"/>
            </p:cNvSpPr>
            <p:nvPr/>
          </p:nvSpPr>
          <p:spPr bwMode="auto">
            <a:xfrm>
              <a:off x="3825" y="1901"/>
              <a:ext cx="1777" cy="602"/>
            </a:xfrm>
            <a:prstGeom prst="rect">
              <a:avLst/>
            </a:prstGeom>
            <a:noFill/>
            <a:ln w="9525">
              <a:solidFill>
                <a:schemeClr val="tx1"/>
              </a:solid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To begin the growth stage </a:t>
              </a:r>
              <a:r>
                <a:rPr kumimoji="0" lang="en-US" altLang="ja-JP" sz="1600">
                  <a:latin typeface="Arial" charset="0"/>
                  <a:ea typeface="ＭＳ Ｐゴシック" pitchFamily="34" charset="-128"/>
                </a:rPr>
                <a:t>New testament </a:t>
              </a:r>
              <a:r>
                <a:rPr kumimoji="0" lang="en-US" altLang="ko-KR" sz="1600">
                  <a:latin typeface="Arial" charset="0"/>
                  <a:ea typeface="ＭＳ Ｐゴシック" pitchFamily="34" charset="-128"/>
                </a:rPr>
                <a:t>mission</a:t>
              </a:r>
            </a:p>
          </p:txBody>
        </p:sp>
        <p:sp>
          <p:nvSpPr>
            <p:cNvPr id="292876" name="Rectangle 9"/>
            <p:cNvSpPr>
              <a:spLocks noChangeArrowheads="1"/>
            </p:cNvSpPr>
            <p:nvPr/>
          </p:nvSpPr>
          <p:spPr bwMode="auto">
            <a:xfrm>
              <a:off x="3247" y="1901"/>
              <a:ext cx="666" cy="602"/>
            </a:xfrm>
            <a:prstGeom prst="rect">
              <a:avLst/>
            </a:prstGeom>
            <a:noFill/>
            <a:ln w="9525">
              <a:no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Jesus</a:t>
              </a:r>
            </a:p>
          </p:txBody>
        </p:sp>
        <p:sp>
          <p:nvSpPr>
            <p:cNvPr id="292877" name="Rectangle 10"/>
            <p:cNvSpPr>
              <a:spLocks noChangeArrowheads="1"/>
            </p:cNvSpPr>
            <p:nvPr/>
          </p:nvSpPr>
          <p:spPr bwMode="auto">
            <a:xfrm>
              <a:off x="2479" y="1901"/>
              <a:ext cx="768" cy="602"/>
            </a:xfrm>
            <a:prstGeom prst="rect">
              <a:avLst/>
            </a:prstGeom>
            <a:noFill/>
            <a:ln w="9525">
              <a:no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John 1/29</a:t>
              </a:r>
            </a:p>
          </p:txBody>
        </p:sp>
        <p:sp>
          <p:nvSpPr>
            <p:cNvPr id="406541" name="Rectangle 11"/>
            <p:cNvSpPr>
              <a:spLocks noChangeArrowheads="1"/>
            </p:cNvSpPr>
            <p:nvPr/>
          </p:nvSpPr>
          <p:spPr bwMode="auto">
            <a:xfrm>
              <a:off x="1516" y="1901"/>
              <a:ext cx="963" cy="602"/>
            </a:xfrm>
            <a:prstGeom prst="rect">
              <a:avLst/>
            </a:prstGeom>
            <a:noFill/>
            <a:ln w="9525">
              <a:solidFill>
                <a:schemeClr val="tx1"/>
              </a:solid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Symbolizing</a:t>
              </a:r>
            </a:p>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Growth Stage</a:t>
              </a:r>
            </a:p>
          </p:txBody>
        </p:sp>
        <p:sp>
          <p:nvSpPr>
            <p:cNvPr id="292879" name="Rectangle 12"/>
            <p:cNvSpPr>
              <a:spLocks noChangeArrowheads="1"/>
            </p:cNvSpPr>
            <p:nvPr/>
          </p:nvSpPr>
          <p:spPr bwMode="auto">
            <a:xfrm>
              <a:off x="790" y="1901"/>
              <a:ext cx="726" cy="602"/>
            </a:xfrm>
            <a:prstGeom prst="rect">
              <a:avLst/>
            </a:prstGeom>
            <a:solidFill>
              <a:srgbClr val="576CB3"/>
            </a:solidFill>
            <a:ln w="9525">
              <a:solidFill>
                <a:schemeClr val="tx1"/>
              </a:solidFill>
              <a:round/>
              <a:headEnd/>
              <a:tailEnd/>
            </a:ln>
          </p:spPr>
          <p:txBody>
            <a:bodyPr lIns="90000" tIns="46800" rIns="90000" bIns="46800" anchor="ctr"/>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solidFill>
                    <a:schemeClr val="bg1"/>
                  </a:solidFill>
                  <a:latin typeface="+mj-lt"/>
                  <a:ea typeface="ＭＳ Ｐゴシック" pitchFamily="34" charset="-128"/>
                  <a:cs typeface="+mn-cs"/>
                </a:rPr>
                <a:t>Ram</a:t>
              </a:r>
            </a:p>
          </p:txBody>
        </p:sp>
        <p:sp>
          <p:nvSpPr>
            <p:cNvPr id="406543" name="Rectangle 13"/>
            <p:cNvSpPr>
              <a:spLocks noChangeArrowheads="1"/>
            </p:cNvSpPr>
            <p:nvPr/>
          </p:nvSpPr>
          <p:spPr bwMode="auto">
            <a:xfrm>
              <a:off x="3825" y="1298"/>
              <a:ext cx="1777" cy="603"/>
            </a:xfrm>
            <a:prstGeom prst="rect">
              <a:avLst/>
            </a:prstGeom>
            <a:noFill/>
            <a:ln w="9525">
              <a:solidFill>
                <a:schemeClr val="tx1"/>
              </a:solid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T</a:t>
              </a:r>
              <a:r>
                <a:rPr kumimoji="0" lang="en-US" altLang="ko-KR" sz="1600">
                  <a:latin typeface="Arial" charset="0"/>
                  <a:ea typeface="ＭＳ Ｐゴシック" pitchFamily="34" charset="-128"/>
                </a:rPr>
                <a:t>he </a:t>
              </a:r>
              <a:r>
                <a:rPr kumimoji="0" lang="en-US" altLang="ja-JP" sz="1600">
                  <a:latin typeface="Arial" charset="0"/>
                  <a:ea typeface="ＭＳ Ｐゴシック" pitchFamily="34" charset="-128"/>
                </a:rPr>
                <a:t>completed stage </a:t>
              </a:r>
              <a:r>
                <a:rPr kumimoji="0" lang="en-US" altLang="ko-KR" sz="1600">
                  <a:latin typeface="Arial" charset="0"/>
                  <a:ea typeface="ＭＳ Ｐゴシック" pitchFamily="34" charset="-128"/>
                </a:rPr>
                <a:t>Completed Testament</a:t>
              </a:r>
              <a:r>
                <a:rPr kumimoji="0" lang="en-US" altLang="ja-JP" sz="1600">
                  <a:latin typeface="Arial" charset="0"/>
                  <a:ea typeface="ＭＳ Ｐゴシック" pitchFamily="34" charset="-128"/>
                </a:rPr>
                <a:t> Providence</a:t>
              </a:r>
              <a:endParaRPr kumimoji="0" lang="en-US" altLang="ko-KR" sz="1600">
                <a:latin typeface="Arial" charset="0"/>
                <a:ea typeface="ＭＳ Ｐゴシック" pitchFamily="34" charset="-128"/>
              </a:endParaRPr>
            </a:p>
          </p:txBody>
        </p:sp>
        <p:sp>
          <p:nvSpPr>
            <p:cNvPr id="292881" name="Rectangle 14"/>
            <p:cNvSpPr>
              <a:spLocks noChangeArrowheads="1"/>
            </p:cNvSpPr>
            <p:nvPr/>
          </p:nvSpPr>
          <p:spPr bwMode="auto">
            <a:xfrm>
              <a:off x="3247" y="1298"/>
              <a:ext cx="666" cy="603"/>
            </a:xfrm>
            <a:prstGeom prst="rect">
              <a:avLst/>
            </a:prstGeom>
            <a:noFill/>
            <a:ln w="9525">
              <a:no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Second</a:t>
              </a:r>
            </a:p>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Advent</a:t>
              </a:r>
            </a:p>
          </p:txBody>
        </p:sp>
        <p:sp>
          <p:nvSpPr>
            <p:cNvPr id="292882" name="Rectangle 15"/>
            <p:cNvSpPr>
              <a:spLocks noChangeArrowheads="1"/>
            </p:cNvSpPr>
            <p:nvPr/>
          </p:nvSpPr>
          <p:spPr bwMode="auto">
            <a:xfrm>
              <a:off x="2479" y="1298"/>
              <a:ext cx="768" cy="603"/>
            </a:xfrm>
            <a:prstGeom prst="rect">
              <a:avLst/>
            </a:prstGeom>
            <a:noFill/>
            <a:ln w="9525">
              <a:no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Judg. 14/18</a:t>
              </a:r>
            </a:p>
          </p:txBody>
        </p:sp>
        <p:sp>
          <p:nvSpPr>
            <p:cNvPr id="406546" name="Rectangle 16"/>
            <p:cNvSpPr>
              <a:spLocks noChangeArrowheads="1"/>
            </p:cNvSpPr>
            <p:nvPr/>
          </p:nvSpPr>
          <p:spPr bwMode="auto">
            <a:xfrm>
              <a:off x="1516" y="1298"/>
              <a:ext cx="963" cy="603"/>
            </a:xfrm>
            <a:prstGeom prst="rect">
              <a:avLst/>
            </a:prstGeom>
            <a:noFill/>
            <a:ln w="9525">
              <a:solidFill>
                <a:schemeClr val="tx1"/>
              </a:solid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Symbolizing</a:t>
              </a:r>
            </a:p>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Completion Stage</a:t>
              </a:r>
            </a:p>
          </p:txBody>
        </p:sp>
        <p:sp>
          <p:nvSpPr>
            <p:cNvPr id="292884" name="Rectangle 17"/>
            <p:cNvSpPr>
              <a:spLocks noChangeArrowheads="1"/>
            </p:cNvSpPr>
            <p:nvPr/>
          </p:nvSpPr>
          <p:spPr bwMode="auto">
            <a:xfrm>
              <a:off x="790" y="1298"/>
              <a:ext cx="726" cy="603"/>
            </a:xfrm>
            <a:prstGeom prst="rect">
              <a:avLst/>
            </a:prstGeom>
            <a:solidFill>
              <a:srgbClr val="576CB3"/>
            </a:solidFill>
            <a:ln w="9525">
              <a:solidFill>
                <a:schemeClr val="tx1"/>
              </a:solidFill>
              <a:round/>
              <a:headEnd/>
              <a:tailEnd/>
            </a:ln>
          </p:spPr>
          <p:txBody>
            <a:bodyPr lIns="90000" tIns="46800" rIns="90000" bIns="46800" anchor="ctr"/>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solidFill>
                    <a:schemeClr val="bg1"/>
                  </a:solidFill>
                  <a:latin typeface="+mj-lt"/>
                  <a:ea typeface="ＭＳ Ｐゴシック" pitchFamily="34" charset="-128"/>
                  <a:cs typeface="+mn-cs"/>
                </a:rPr>
                <a:t>Heifer</a:t>
              </a:r>
            </a:p>
          </p:txBody>
        </p:sp>
        <p:sp>
          <p:nvSpPr>
            <p:cNvPr id="292885" name="Line 18"/>
            <p:cNvSpPr>
              <a:spLocks noChangeShapeType="1"/>
            </p:cNvSpPr>
            <p:nvPr/>
          </p:nvSpPr>
          <p:spPr bwMode="auto">
            <a:xfrm>
              <a:off x="790" y="1298"/>
              <a:ext cx="4812"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b="1">
                <a:latin typeface="+mj-lt"/>
                <a:ea typeface="ＭＳ Ｐゴシック" pitchFamily="34" charset="-128"/>
                <a:cs typeface="+mn-cs"/>
              </a:endParaRPr>
            </a:p>
          </p:txBody>
        </p:sp>
        <p:sp>
          <p:nvSpPr>
            <p:cNvPr id="292886" name="Line 19"/>
            <p:cNvSpPr>
              <a:spLocks noChangeShapeType="1"/>
            </p:cNvSpPr>
            <p:nvPr/>
          </p:nvSpPr>
          <p:spPr bwMode="auto">
            <a:xfrm>
              <a:off x="790" y="1901"/>
              <a:ext cx="4812" cy="1"/>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b="1">
                <a:latin typeface="+mj-lt"/>
                <a:ea typeface="ＭＳ Ｐゴシック" pitchFamily="34" charset="-128"/>
                <a:cs typeface="+mn-cs"/>
              </a:endParaRPr>
            </a:p>
          </p:txBody>
        </p:sp>
        <p:sp>
          <p:nvSpPr>
            <p:cNvPr id="292887" name="Line 20"/>
            <p:cNvSpPr>
              <a:spLocks noChangeShapeType="1"/>
            </p:cNvSpPr>
            <p:nvPr/>
          </p:nvSpPr>
          <p:spPr bwMode="auto">
            <a:xfrm>
              <a:off x="790" y="2503"/>
              <a:ext cx="4812" cy="1"/>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b="1">
                <a:latin typeface="+mj-lt"/>
                <a:ea typeface="ＭＳ Ｐゴシック" pitchFamily="34" charset="-128"/>
                <a:cs typeface="+mn-cs"/>
              </a:endParaRPr>
            </a:p>
          </p:txBody>
        </p:sp>
        <p:sp>
          <p:nvSpPr>
            <p:cNvPr id="292888" name="Line 21"/>
            <p:cNvSpPr>
              <a:spLocks noChangeShapeType="1"/>
            </p:cNvSpPr>
            <p:nvPr/>
          </p:nvSpPr>
          <p:spPr bwMode="auto">
            <a:xfrm>
              <a:off x="790" y="3151"/>
              <a:ext cx="4812"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b="1">
                <a:latin typeface="+mj-lt"/>
                <a:ea typeface="ＭＳ Ｐゴシック" pitchFamily="34" charset="-128"/>
                <a:cs typeface="+mn-cs"/>
              </a:endParaRPr>
            </a:p>
          </p:txBody>
        </p:sp>
        <p:sp>
          <p:nvSpPr>
            <p:cNvPr id="292889" name="Line 22"/>
            <p:cNvSpPr>
              <a:spLocks noChangeShapeType="1"/>
            </p:cNvSpPr>
            <p:nvPr/>
          </p:nvSpPr>
          <p:spPr bwMode="auto">
            <a:xfrm>
              <a:off x="790" y="1298"/>
              <a:ext cx="1" cy="1853"/>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b="1">
                <a:latin typeface="+mj-lt"/>
                <a:ea typeface="ＭＳ Ｐゴシック" pitchFamily="34" charset="-128"/>
                <a:cs typeface="+mn-cs"/>
              </a:endParaRPr>
            </a:p>
          </p:txBody>
        </p:sp>
        <p:sp>
          <p:nvSpPr>
            <p:cNvPr id="292890" name="Line 23"/>
            <p:cNvSpPr>
              <a:spLocks noChangeShapeType="1"/>
            </p:cNvSpPr>
            <p:nvPr/>
          </p:nvSpPr>
          <p:spPr bwMode="auto">
            <a:xfrm>
              <a:off x="1530" y="1305"/>
              <a:ext cx="1" cy="1853"/>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b="1">
                <a:latin typeface="+mj-lt"/>
                <a:ea typeface="ＭＳ Ｐゴシック" pitchFamily="34" charset="-128"/>
                <a:cs typeface="+mn-cs"/>
              </a:endParaRPr>
            </a:p>
          </p:txBody>
        </p:sp>
        <p:sp>
          <p:nvSpPr>
            <p:cNvPr id="292891" name="Line 24"/>
            <p:cNvSpPr>
              <a:spLocks noChangeShapeType="1"/>
            </p:cNvSpPr>
            <p:nvPr/>
          </p:nvSpPr>
          <p:spPr bwMode="auto">
            <a:xfrm>
              <a:off x="2479" y="1298"/>
              <a:ext cx="1" cy="1853"/>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b="1">
                <a:latin typeface="+mj-lt"/>
                <a:ea typeface="ＭＳ Ｐゴシック" pitchFamily="34" charset="-128"/>
                <a:cs typeface="+mn-cs"/>
              </a:endParaRPr>
            </a:p>
          </p:txBody>
        </p:sp>
        <p:sp>
          <p:nvSpPr>
            <p:cNvPr id="292892" name="Line 25"/>
            <p:cNvSpPr>
              <a:spLocks noChangeShapeType="1"/>
            </p:cNvSpPr>
            <p:nvPr/>
          </p:nvSpPr>
          <p:spPr bwMode="auto">
            <a:xfrm>
              <a:off x="3150" y="1305"/>
              <a:ext cx="1" cy="1853"/>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b="1">
                <a:latin typeface="+mj-lt"/>
                <a:ea typeface="ＭＳ Ｐゴシック" pitchFamily="34" charset="-128"/>
                <a:cs typeface="+mn-cs"/>
              </a:endParaRPr>
            </a:p>
          </p:txBody>
        </p:sp>
        <p:sp>
          <p:nvSpPr>
            <p:cNvPr id="292893" name="Line 26"/>
            <p:cNvSpPr>
              <a:spLocks noChangeShapeType="1"/>
            </p:cNvSpPr>
            <p:nvPr/>
          </p:nvSpPr>
          <p:spPr bwMode="auto">
            <a:xfrm>
              <a:off x="3825" y="1305"/>
              <a:ext cx="1" cy="1853"/>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b="1">
                <a:latin typeface="+mj-lt"/>
                <a:ea typeface="ＭＳ Ｐゴシック" pitchFamily="34" charset="-128"/>
                <a:cs typeface="+mn-cs"/>
              </a:endParaRPr>
            </a:p>
          </p:txBody>
        </p:sp>
        <p:sp>
          <p:nvSpPr>
            <p:cNvPr id="292894" name="Line 27"/>
            <p:cNvSpPr>
              <a:spLocks noChangeShapeType="1"/>
            </p:cNvSpPr>
            <p:nvPr/>
          </p:nvSpPr>
          <p:spPr bwMode="auto">
            <a:xfrm>
              <a:off x="5602" y="1298"/>
              <a:ext cx="1" cy="1853"/>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b="1">
                <a:latin typeface="+mj-lt"/>
                <a:ea typeface="ＭＳ Ｐゴシック" pitchFamily="34" charset="-128"/>
                <a:cs typeface="+mn-cs"/>
              </a:endParaRPr>
            </a:p>
          </p:txBody>
        </p:sp>
      </p:grpSp>
      <p:sp>
        <p:nvSpPr>
          <p:cNvPr id="406531" name="Text Box 28"/>
          <p:cNvSpPr txBox="1">
            <a:spLocks noChangeArrowheads="1"/>
          </p:cNvSpPr>
          <p:nvPr/>
        </p:nvSpPr>
        <p:spPr bwMode="auto">
          <a:xfrm>
            <a:off x="968375" y="5072063"/>
            <a:ext cx="7348538" cy="603250"/>
          </a:xfrm>
          <a:prstGeom prst="rect">
            <a:avLst/>
          </a:prstGeom>
          <a:noFill/>
          <a:ln w="9525">
            <a:noFill/>
            <a:miter lim="800000"/>
            <a:headEnd/>
            <a:tailEnd/>
          </a:ln>
        </p:spPr>
        <p:txBody>
          <a:bodyPr lIns="90000" tIns="46800" rIns="90000" bIns="46800">
            <a:spAutoFit/>
          </a:bodyPr>
          <a:lstStyle/>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Judg. 14/18: “If you had not plowed with my heifer, you would not have solved my riddle…”</a:t>
            </a:r>
          </a:p>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Rev. 19/7</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Feast of the Lamb </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Age of the Wife is the Age of the Heifer</a:t>
            </a:r>
            <a:r>
              <a:rPr kumimoji="0" lang="en-US" sz="1400">
                <a:latin typeface="Arial" charset="0"/>
                <a:ea typeface="ＭＳ Ｐゴシック" pitchFamily="34" charset="-128"/>
              </a:rPr>
              <a:t>）</a:t>
            </a:r>
          </a:p>
        </p:txBody>
      </p:sp>
      <p:sp>
        <p:nvSpPr>
          <p:cNvPr id="406532" name="Text Box 29"/>
          <p:cNvSpPr txBox="1">
            <a:spLocks noChangeArrowheads="1"/>
          </p:cNvSpPr>
          <p:nvPr/>
        </p:nvSpPr>
        <p:spPr bwMode="auto">
          <a:xfrm>
            <a:off x="571500" y="785813"/>
            <a:ext cx="3208338" cy="463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（２） </a:t>
            </a:r>
            <a:r>
              <a:rPr kumimoji="0" lang="en-US" altLang="ko-KR" sz="2400">
                <a:latin typeface="Arial" charset="0"/>
                <a:ea typeface="ＭＳ Ｐゴシック" pitchFamily="34" charset="-128"/>
              </a:rPr>
              <a:t>Symbolic Offering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7" name="Text Box 1"/>
          <p:cNvSpPr txBox="1">
            <a:spLocks noChangeArrowheads="1"/>
          </p:cNvSpPr>
          <p:nvPr/>
        </p:nvSpPr>
        <p:spPr bwMode="auto">
          <a:xfrm>
            <a:off x="830263" y="765175"/>
            <a:ext cx="7989887" cy="2492375"/>
          </a:xfrm>
          <a:prstGeom prst="rect">
            <a:avLst/>
          </a:prstGeom>
          <a:noFill/>
          <a:ln w="9525">
            <a:noFill/>
            <a:miter lim="800000"/>
            <a:headEnd/>
            <a:tailEnd/>
          </a:ln>
        </p:spPr>
        <p:txBody>
          <a:bodyPr lIns="90000" tIns="46800" rIns="90000" bIns="46800">
            <a:spAutoFit/>
          </a:bodyPr>
          <a:lstStyle/>
          <a:p>
            <a:pPr defTabSz="449263">
              <a:lnSpc>
                <a:spcPts val="27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① Symbolized the cosmos, completed through the 3 stages</a:t>
            </a:r>
          </a:p>
          <a:p>
            <a:pPr defTabSz="449263">
              <a:lnSpc>
                <a:spcPts val="27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② To restore in Abraham’s generation (horizontally) all the indemnity conditions </a:t>
            </a:r>
            <a:r>
              <a:rPr kumimoji="0" lang="en-US" altLang="ja-JP" sz="1600">
                <a:latin typeface="Arial" charset="0"/>
                <a:ea typeface="ＭＳ Ｐゴシック" pitchFamily="34" charset="-128"/>
              </a:rPr>
              <a:t>   </a:t>
            </a:r>
          </a:p>
          <a:p>
            <a:pPr defTabSz="449263">
              <a:lnSpc>
                <a:spcPts val="27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which had accumulated in the course</a:t>
            </a: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of the providence (vertically) through the 3 </a:t>
            </a:r>
            <a:endParaRPr kumimoji="0" lang="en-US" altLang="ja-JP" sz="1600">
              <a:latin typeface="Arial" charset="0"/>
              <a:ea typeface="ＭＳ Ｐゴシック" pitchFamily="34" charset="-128"/>
            </a:endParaRPr>
          </a:p>
          <a:p>
            <a:pPr defTabSz="449263">
              <a:lnSpc>
                <a:spcPts val="27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generations of Adam, Noah and Abraham.</a:t>
            </a:r>
          </a:p>
          <a:p>
            <a:pPr defTabSz="449263">
              <a:lnSpc>
                <a:spcPts val="27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③ To restore through indemnity all the defiled conditions containing the number 3,   </a:t>
            </a:r>
          </a:p>
          <a:p>
            <a:pPr defTabSz="449263">
              <a:lnSpc>
                <a:spcPts val="27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a:t>
            </a: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which were invaded by Satan, thereby fulfill</a:t>
            </a:r>
            <a:r>
              <a:rPr kumimoji="0" lang="en-US" altLang="ja-JP" sz="1600">
                <a:latin typeface="Arial" charset="0"/>
                <a:ea typeface="ＭＳ Ｐゴシック" pitchFamily="34" charset="-128"/>
              </a:rPr>
              <a:t>i</a:t>
            </a:r>
            <a:r>
              <a:rPr kumimoji="0" lang="en-US" altLang="ko-KR" sz="1600">
                <a:latin typeface="Arial" charset="0"/>
                <a:ea typeface="ＭＳ Ｐゴシック" pitchFamily="34" charset="-128"/>
              </a:rPr>
              <a:t>ng the entire providence of restoration   </a:t>
            </a:r>
          </a:p>
          <a:p>
            <a:pPr defTabSz="449263">
              <a:lnSpc>
                <a:spcPts val="27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a:t>
            </a: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once and for all.</a:t>
            </a:r>
          </a:p>
        </p:txBody>
      </p:sp>
      <p:sp>
        <p:nvSpPr>
          <p:cNvPr id="408578" name="Text Box 2"/>
          <p:cNvSpPr txBox="1">
            <a:spLocks noChangeArrowheads="1"/>
          </p:cNvSpPr>
          <p:nvPr/>
        </p:nvSpPr>
        <p:spPr bwMode="auto">
          <a:xfrm>
            <a:off x="581025" y="3778250"/>
            <a:ext cx="5813425" cy="727075"/>
          </a:xfrm>
          <a:prstGeom prst="rect">
            <a:avLst/>
          </a:prstGeom>
          <a:noFill/>
          <a:ln w="9525">
            <a:noFill/>
            <a:miter lim="800000"/>
            <a:headEnd/>
            <a:tailEnd/>
          </a:ln>
        </p:spPr>
        <p:txBody>
          <a:bodyPr wrap="none" lIns="90000" tIns="46800" rIns="90000" bIns="46800">
            <a:spAutoFit/>
          </a:bodyPr>
          <a:lstStyle/>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３） </a:t>
            </a:r>
            <a:r>
              <a:rPr kumimoji="0" lang="en-US" altLang="ko-KR" sz="1600">
                <a:latin typeface="Arial" charset="0"/>
                <a:ea typeface="ＭＳ Ｐゴシック" pitchFamily="34" charset="-128"/>
              </a:rPr>
              <a:t>How </a:t>
            </a:r>
            <a:r>
              <a:rPr kumimoji="0" lang="en-US" altLang="ja-JP" sz="1600">
                <a:latin typeface="Arial" charset="0"/>
                <a:ea typeface="ＭＳ Ｐゴシック" pitchFamily="34" charset="-128"/>
              </a:rPr>
              <a:t>was</a:t>
            </a:r>
            <a:r>
              <a:rPr kumimoji="0" lang="en-US" altLang="ko-KR" sz="1600">
                <a:latin typeface="Arial" charset="0"/>
                <a:ea typeface="ＭＳ Ｐゴシック" pitchFamily="34" charset="-128"/>
              </a:rPr>
              <a:t> Abraham </a:t>
            </a:r>
            <a:r>
              <a:rPr kumimoji="0" lang="en-US" altLang="ja-JP" sz="1600">
                <a:latin typeface="Arial" charset="0"/>
                <a:ea typeface="ＭＳ Ｐゴシック" pitchFamily="34" charset="-128"/>
              </a:rPr>
              <a:t>to make</a:t>
            </a:r>
            <a:r>
              <a:rPr kumimoji="0" lang="en-US" altLang="ko-KR" sz="1600">
                <a:latin typeface="Arial" charset="0"/>
                <a:ea typeface="ＭＳ Ｐゴシック" pitchFamily="34" charset="-128"/>
              </a:rPr>
              <a:t> the Symbolic Offering?</a:t>
            </a: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He should have cut them in two</a:t>
            </a:r>
            <a:r>
              <a:rPr kumimoji="0" lang="en-US" altLang="ja-JP" sz="1600">
                <a:latin typeface="Arial" charset="0"/>
                <a:ea typeface="ＭＳ Ｐゴシック" pitchFamily="34" charset="-128"/>
              </a:rPr>
              <a:t>,</a:t>
            </a:r>
            <a:r>
              <a:rPr kumimoji="0" lang="en-US" altLang="ko-KR" sz="1600">
                <a:latin typeface="Arial" charset="0"/>
                <a:ea typeface="ＭＳ Ｐゴシック" pitchFamily="34" charset="-128"/>
              </a:rPr>
              <a:t> </a:t>
            </a:r>
            <a:r>
              <a:rPr kumimoji="0" lang="en-US" altLang="ja-JP" sz="1600">
                <a:latin typeface="Arial" charset="0"/>
                <a:ea typeface="ＭＳ Ｐゴシック" pitchFamily="34" charset="-128"/>
              </a:rPr>
              <a:t>b</a:t>
            </a:r>
            <a:r>
              <a:rPr kumimoji="0" lang="en-US" altLang="ko-KR" sz="1600">
                <a:latin typeface="Arial" charset="0"/>
                <a:ea typeface="ＭＳ Ｐゴシック" pitchFamily="34" charset="-128"/>
              </a:rPr>
              <a:t>ut he did not cut the dove</a:t>
            </a:r>
          </a:p>
        </p:txBody>
      </p:sp>
      <p:grpSp>
        <p:nvGrpSpPr>
          <p:cNvPr id="2" name="Group 3"/>
          <p:cNvGrpSpPr>
            <a:grpSpLocks/>
          </p:cNvGrpSpPr>
          <p:nvPr/>
        </p:nvGrpSpPr>
        <p:grpSpPr bwMode="auto">
          <a:xfrm>
            <a:off x="7143768" y="4643446"/>
            <a:ext cx="1346200" cy="1600199"/>
            <a:chOff x="3502" y="3193"/>
            <a:chExt cx="848" cy="1008"/>
          </a:xfrm>
          <a:effectLst>
            <a:outerShdw blurRad="50800" dist="38100" algn="l" rotWithShape="0">
              <a:prstClr val="black">
                <a:alpha val="40000"/>
              </a:prstClr>
            </a:outerShdw>
          </a:effectLst>
        </p:grpSpPr>
        <p:sp>
          <p:nvSpPr>
            <p:cNvPr id="293894" name="Freeform 4"/>
            <p:cNvSpPr>
              <a:spLocks noChangeArrowheads="1"/>
            </p:cNvSpPr>
            <p:nvPr/>
          </p:nvSpPr>
          <p:spPr bwMode="auto">
            <a:xfrm flipH="1">
              <a:off x="3568" y="3591"/>
              <a:ext cx="452" cy="429"/>
            </a:xfrm>
            <a:custGeom>
              <a:avLst/>
              <a:gdLst>
                <a:gd name="T0" fmla="*/ 0 w 1686"/>
                <a:gd name="T1" fmla="*/ 0 h 1913"/>
                <a:gd name="T2" fmla="*/ 0 w 1686"/>
                <a:gd name="T3" fmla="*/ 0 h 1913"/>
                <a:gd name="T4" fmla="*/ 0 w 1686"/>
                <a:gd name="T5" fmla="*/ 0 h 1913"/>
                <a:gd name="T6" fmla="*/ 0 w 1686"/>
                <a:gd name="T7" fmla="*/ 0 h 1913"/>
                <a:gd name="T8" fmla="*/ 0 w 1686"/>
                <a:gd name="T9" fmla="*/ 0 h 1913"/>
                <a:gd name="T10" fmla="*/ 0 w 1686"/>
                <a:gd name="T11" fmla="*/ 0 h 1913"/>
                <a:gd name="T12" fmla="*/ 0 w 1686"/>
                <a:gd name="T13" fmla="*/ 0 h 1913"/>
                <a:gd name="T14" fmla="*/ 0 w 1686"/>
                <a:gd name="T15" fmla="*/ 0 h 1913"/>
                <a:gd name="T16" fmla="*/ 0 w 1686"/>
                <a:gd name="T17" fmla="*/ 0 h 1913"/>
                <a:gd name="T18" fmla="*/ 0 w 1686"/>
                <a:gd name="T19" fmla="*/ 0 h 1913"/>
                <a:gd name="T20" fmla="*/ 0 w 1686"/>
                <a:gd name="T21" fmla="*/ 0 h 1913"/>
                <a:gd name="T22" fmla="*/ 0 w 1686"/>
                <a:gd name="T23" fmla="*/ 0 h 1913"/>
                <a:gd name="T24" fmla="*/ 0 w 1686"/>
                <a:gd name="T25" fmla="*/ 0 h 1913"/>
                <a:gd name="T26" fmla="*/ 0 w 1686"/>
                <a:gd name="T27" fmla="*/ 0 h 1913"/>
                <a:gd name="T28" fmla="*/ 0 w 1686"/>
                <a:gd name="T29" fmla="*/ 0 h 1913"/>
                <a:gd name="T30" fmla="*/ 0 w 1686"/>
                <a:gd name="T31" fmla="*/ 0 h 1913"/>
                <a:gd name="T32" fmla="*/ 0 w 1686"/>
                <a:gd name="T33" fmla="*/ 0 h 1913"/>
                <a:gd name="T34" fmla="*/ 0 w 1686"/>
                <a:gd name="T35" fmla="*/ 0 h 1913"/>
                <a:gd name="T36" fmla="*/ 0 w 1686"/>
                <a:gd name="T37" fmla="*/ 0 h 1913"/>
                <a:gd name="T38" fmla="*/ 0 w 1686"/>
                <a:gd name="T39" fmla="*/ 0 h 1913"/>
                <a:gd name="T40" fmla="*/ 0 w 1686"/>
                <a:gd name="T41" fmla="*/ 0 h 1913"/>
                <a:gd name="T42" fmla="*/ 0 w 1686"/>
                <a:gd name="T43" fmla="*/ 0 h 1913"/>
                <a:gd name="T44" fmla="*/ 0 w 1686"/>
                <a:gd name="T45" fmla="*/ 0 h 1913"/>
                <a:gd name="T46" fmla="*/ 0 w 1686"/>
                <a:gd name="T47" fmla="*/ 0 h 1913"/>
                <a:gd name="T48" fmla="*/ 0 w 1686"/>
                <a:gd name="T49" fmla="*/ 0 h 1913"/>
                <a:gd name="T50" fmla="*/ 0 w 1686"/>
                <a:gd name="T51" fmla="*/ 0 h 1913"/>
                <a:gd name="T52" fmla="*/ 0 w 1686"/>
                <a:gd name="T53" fmla="*/ 0 h 1913"/>
                <a:gd name="T54" fmla="*/ 0 w 1686"/>
                <a:gd name="T55" fmla="*/ 0 h 1913"/>
                <a:gd name="T56" fmla="*/ 0 w 1686"/>
                <a:gd name="T57" fmla="*/ 0 h 1913"/>
                <a:gd name="T58" fmla="*/ 0 w 1686"/>
                <a:gd name="T59" fmla="*/ 0 h 1913"/>
                <a:gd name="T60" fmla="*/ 0 w 1686"/>
                <a:gd name="T61" fmla="*/ 0 h 1913"/>
                <a:gd name="T62" fmla="*/ 0 w 1686"/>
                <a:gd name="T63" fmla="*/ 0 h 1913"/>
                <a:gd name="T64" fmla="*/ 0 w 1686"/>
                <a:gd name="T65" fmla="*/ 0 h 1913"/>
                <a:gd name="T66" fmla="*/ 0 w 1686"/>
                <a:gd name="T67" fmla="*/ 0 h 1913"/>
                <a:gd name="T68" fmla="*/ 0 w 1686"/>
                <a:gd name="T69" fmla="*/ 0 h 1913"/>
                <a:gd name="T70" fmla="*/ 0 w 1686"/>
                <a:gd name="T71" fmla="*/ 0 h 1913"/>
                <a:gd name="T72" fmla="*/ 0 w 1686"/>
                <a:gd name="T73" fmla="*/ 0 h 1913"/>
                <a:gd name="T74" fmla="*/ 0 w 1686"/>
                <a:gd name="T75" fmla="*/ 0 h 1913"/>
                <a:gd name="T76" fmla="*/ 0 w 1686"/>
                <a:gd name="T77" fmla="*/ 0 h 1913"/>
                <a:gd name="T78" fmla="*/ 0 w 1686"/>
                <a:gd name="T79" fmla="*/ 0 h 1913"/>
                <a:gd name="T80" fmla="*/ 0 w 1686"/>
                <a:gd name="T81" fmla="*/ 0 h 1913"/>
                <a:gd name="T82" fmla="*/ 0 w 1686"/>
                <a:gd name="T83" fmla="*/ 0 h 1913"/>
                <a:gd name="T84" fmla="*/ 0 w 1686"/>
                <a:gd name="T85" fmla="*/ 0 h 1913"/>
                <a:gd name="T86" fmla="*/ 0 w 1686"/>
                <a:gd name="T87" fmla="*/ 0 h 1913"/>
                <a:gd name="T88" fmla="*/ 0 w 1686"/>
                <a:gd name="T89" fmla="*/ 0 h 1913"/>
                <a:gd name="T90" fmla="*/ 0 w 1686"/>
                <a:gd name="T91" fmla="*/ 0 h 1913"/>
                <a:gd name="T92" fmla="*/ 0 w 1686"/>
                <a:gd name="T93" fmla="*/ 0 h 1913"/>
                <a:gd name="T94" fmla="*/ 0 w 1686"/>
                <a:gd name="T95" fmla="*/ 0 h 1913"/>
                <a:gd name="T96" fmla="*/ 0 w 1686"/>
                <a:gd name="T97" fmla="*/ 0 h 1913"/>
                <a:gd name="T98" fmla="*/ 0 w 1686"/>
                <a:gd name="T99" fmla="*/ 0 h 1913"/>
                <a:gd name="T100" fmla="*/ 0 w 1686"/>
                <a:gd name="T101" fmla="*/ 0 h 1913"/>
                <a:gd name="T102" fmla="*/ 0 w 1686"/>
                <a:gd name="T103" fmla="*/ 0 h 1913"/>
                <a:gd name="T104" fmla="*/ 0 w 1686"/>
                <a:gd name="T105" fmla="*/ 0 h 1913"/>
                <a:gd name="T106" fmla="*/ 0 w 1686"/>
                <a:gd name="T107" fmla="*/ 0 h 1913"/>
                <a:gd name="T108" fmla="*/ 0 w 1686"/>
                <a:gd name="T109" fmla="*/ 0 h 1913"/>
                <a:gd name="T110" fmla="*/ 0 w 1686"/>
                <a:gd name="T111" fmla="*/ 0 h 1913"/>
                <a:gd name="T112" fmla="*/ 0 w 1686"/>
                <a:gd name="T113" fmla="*/ 0 h 1913"/>
                <a:gd name="T114" fmla="*/ 0 w 1686"/>
                <a:gd name="T115" fmla="*/ 0 h 1913"/>
                <a:gd name="T116" fmla="*/ 0 w 1686"/>
                <a:gd name="T117" fmla="*/ 0 h 1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86"/>
                <a:gd name="T178" fmla="*/ 0 h 1913"/>
                <a:gd name="T179" fmla="*/ 1686 w 1686"/>
                <a:gd name="T180" fmla="*/ 1913 h 19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86" h="1913">
                  <a:moveTo>
                    <a:pt x="1070" y="1695"/>
                  </a:moveTo>
                  <a:lnTo>
                    <a:pt x="1086" y="1682"/>
                  </a:lnTo>
                  <a:lnTo>
                    <a:pt x="1102" y="1670"/>
                  </a:lnTo>
                  <a:lnTo>
                    <a:pt x="1115" y="1659"/>
                  </a:lnTo>
                  <a:lnTo>
                    <a:pt x="1129" y="1647"/>
                  </a:lnTo>
                  <a:lnTo>
                    <a:pt x="1143" y="1636"/>
                  </a:lnTo>
                  <a:lnTo>
                    <a:pt x="1155" y="1624"/>
                  </a:lnTo>
                  <a:lnTo>
                    <a:pt x="1166" y="1613"/>
                  </a:lnTo>
                  <a:lnTo>
                    <a:pt x="1176" y="1602"/>
                  </a:lnTo>
                  <a:lnTo>
                    <a:pt x="1186" y="1591"/>
                  </a:lnTo>
                  <a:lnTo>
                    <a:pt x="1194" y="1581"/>
                  </a:lnTo>
                  <a:lnTo>
                    <a:pt x="1203" y="1571"/>
                  </a:lnTo>
                  <a:lnTo>
                    <a:pt x="1210" y="1563"/>
                  </a:lnTo>
                  <a:lnTo>
                    <a:pt x="1218" y="1553"/>
                  </a:lnTo>
                  <a:lnTo>
                    <a:pt x="1224" y="1545"/>
                  </a:lnTo>
                  <a:lnTo>
                    <a:pt x="1229" y="1537"/>
                  </a:lnTo>
                  <a:lnTo>
                    <a:pt x="1234" y="1531"/>
                  </a:lnTo>
                  <a:lnTo>
                    <a:pt x="1247" y="1518"/>
                  </a:lnTo>
                  <a:lnTo>
                    <a:pt x="1260" y="1508"/>
                  </a:lnTo>
                  <a:lnTo>
                    <a:pt x="1271" y="1501"/>
                  </a:lnTo>
                  <a:lnTo>
                    <a:pt x="1282" y="1494"/>
                  </a:lnTo>
                  <a:lnTo>
                    <a:pt x="1292" y="1489"/>
                  </a:lnTo>
                  <a:lnTo>
                    <a:pt x="1302" y="1485"/>
                  </a:lnTo>
                  <a:lnTo>
                    <a:pt x="1311" y="1483"/>
                  </a:lnTo>
                  <a:lnTo>
                    <a:pt x="1321" y="1480"/>
                  </a:lnTo>
                  <a:lnTo>
                    <a:pt x="1331" y="1480"/>
                  </a:lnTo>
                  <a:lnTo>
                    <a:pt x="1341" y="1479"/>
                  </a:lnTo>
                  <a:lnTo>
                    <a:pt x="1350" y="1480"/>
                  </a:lnTo>
                  <a:lnTo>
                    <a:pt x="1361" y="1480"/>
                  </a:lnTo>
                  <a:lnTo>
                    <a:pt x="1371" y="1480"/>
                  </a:lnTo>
                  <a:lnTo>
                    <a:pt x="1382" y="1481"/>
                  </a:lnTo>
                  <a:lnTo>
                    <a:pt x="1394" y="1481"/>
                  </a:lnTo>
                  <a:lnTo>
                    <a:pt x="1406" y="1481"/>
                  </a:lnTo>
                  <a:lnTo>
                    <a:pt x="1411" y="1499"/>
                  </a:lnTo>
                  <a:lnTo>
                    <a:pt x="1419" y="1515"/>
                  </a:lnTo>
                  <a:lnTo>
                    <a:pt x="1426" y="1532"/>
                  </a:lnTo>
                  <a:lnTo>
                    <a:pt x="1436" y="1548"/>
                  </a:lnTo>
                  <a:lnTo>
                    <a:pt x="1446" y="1564"/>
                  </a:lnTo>
                  <a:lnTo>
                    <a:pt x="1456" y="1580"/>
                  </a:lnTo>
                  <a:lnTo>
                    <a:pt x="1466" y="1595"/>
                  </a:lnTo>
                  <a:lnTo>
                    <a:pt x="1477" y="1610"/>
                  </a:lnTo>
                  <a:lnTo>
                    <a:pt x="1488" y="1624"/>
                  </a:lnTo>
                  <a:lnTo>
                    <a:pt x="1498" y="1637"/>
                  </a:lnTo>
                  <a:lnTo>
                    <a:pt x="1507" y="1649"/>
                  </a:lnTo>
                  <a:lnTo>
                    <a:pt x="1516" y="1659"/>
                  </a:lnTo>
                  <a:lnTo>
                    <a:pt x="1525" y="1669"/>
                  </a:lnTo>
                  <a:lnTo>
                    <a:pt x="1532" y="1677"/>
                  </a:lnTo>
                  <a:lnTo>
                    <a:pt x="1537" y="1684"/>
                  </a:lnTo>
                  <a:lnTo>
                    <a:pt x="1542" y="1690"/>
                  </a:lnTo>
                  <a:lnTo>
                    <a:pt x="1548" y="1697"/>
                  </a:lnTo>
                  <a:lnTo>
                    <a:pt x="1553" y="1701"/>
                  </a:lnTo>
                  <a:lnTo>
                    <a:pt x="1557" y="1703"/>
                  </a:lnTo>
                  <a:lnTo>
                    <a:pt x="1559" y="1703"/>
                  </a:lnTo>
                  <a:lnTo>
                    <a:pt x="1562" y="1701"/>
                  </a:lnTo>
                  <a:lnTo>
                    <a:pt x="1563" y="1695"/>
                  </a:lnTo>
                  <a:lnTo>
                    <a:pt x="1564" y="1687"/>
                  </a:lnTo>
                  <a:lnTo>
                    <a:pt x="1564" y="1676"/>
                  </a:lnTo>
                  <a:lnTo>
                    <a:pt x="1567" y="1668"/>
                  </a:lnTo>
                  <a:lnTo>
                    <a:pt x="1569" y="1664"/>
                  </a:lnTo>
                  <a:lnTo>
                    <a:pt x="1572" y="1666"/>
                  </a:lnTo>
                  <a:lnTo>
                    <a:pt x="1575" y="1670"/>
                  </a:lnTo>
                  <a:lnTo>
                    <a:pt x="1578" y="1677"/>
                  </a:lnTo>
                  <a:lnTo>
                    <a:pt x="1580" y="1685"/>
                  </a:lnTo>
                  <a:lnTo>
                    <a:pt x="1583" y="1693"/>
                  </a:lnTo>
                  <a:lnTo>
                    <a:pt x="1584" y="1698"/>
                  </a:lnTo>
                  <a:lnTo>
                    <a:pt x="1586" y="1703"/>
                  </a:lnTo>
                  <a:lnTo>
                    <a:pt x="1588" y="1708"/>
                  </a:lnTo>
                  <a:lnTo>
                    <a:pt x="1590" y="1712"/>
                  </a:lnTo>
                  <a:lnTo>
                    <a:pt x="1593" y="1714"/>
                  </a:lnTo>
                  <a:lnTo>
                    <a:pt x="1595" y="1716"/>
                  </a:lnTo>
                  <a:lnTo>
                    <a:pt x="1598" y="1713"/>
                  </a:lnTo>
                  <a:lnTo>
                    <a:pt x="1599" y="1708"/>
                  </a:lnTo>
                  <a:lnTo>
                    <a:pt x="1600" y="1698"/>
                  </a:lnTo>
                  <a:lnTo>
                    <a:pt x="1601" y="1693"/>
                  </a:lnTo>
                  <a:lnTo>
                    <a:pt x="1602" y="1689"/>
                  </a:lnTo>
                  <a:lnTo>
                    <a:pt x="1604" y="1685"/>
                  </a:lnTo>
                  <a:lnTo>
                    <a:pt x="1606" y="1680"/>
                  </a:lnTo>
                  <a:lnTo>
                    <a:pt x="1607" y="1676"/>
                  </a:lnTo>
                  <a:lnTo>
                    <a:pt x="1610" y="1671"/>
                  </a:lnTo>
                  <a:lnTo>
                    <a:pt x="1614" y="1666"/>
                  </a:lnTo>
                  <a:lnTo>
                    <a:pt x="1617" y="1661"/>
                  </a:lnTo>
                  <a:lnTo>
                    <a:pt x="1621" y="1656"/>
                  </a:lnTo>
                  <a:lnTo>
                    <a:pt x="1625" y="1650"/>
                  </a:lnTo>
                  <a:lnTo>
                    <a:pt x="1630" y="1644"/>
                  </a:lnTo>
                  <a:lnTo>
                    <a:pt x="1636" y="1637"/>
                  </a:lnTo>
                  <a:lnTo>
                    <a:pt x="1641" y="1628"/>
                  </a:lnTo>
                  <a:lnTo>
                    <a:pt x="1648" y="1618"/>
                  </a:lnTo>
                  <a:lnTo>
                    <a:pt x="1654" y="1607"/>
                  </a:lnTo>
                  <a:lnTo>
                    <a:pt x="1662" y="1595"/>
                  </a:lnTo>
                  <a:lnTo>
                    <a:pt x="1669" y="1582"/>
                  </a:lnTo>
                  <a:lnTo>
                    <a:pt x="1675" y="1568"/>
                  </a:lnTo>
                  <a:lnTo>
                    <a:pt x="1679" y="1552"/>
                  </a:lnTo>
                  <a:lnTo>
                    <a:pt x="1683" y="1536"/>
                  </a:lnTo>
                  <a:lnTo>
                    <a:pt x="1685" y="1518"/>
                  </a:lnTo>
                  <a:lnTo>
                    <a:pt x="1686" y="1501"/>
                  </a:lnTo>
                  <a:lnTo>
                    <a:pt x="1686" y="1484"/>
                  </a:lnTo>
                  <a:lnTo>
                    <a:pt x="1686" y="1468"/>
                  </a:lnTo>
                  <a:lnTo>
                    <a:pt x="1685" y="1452"/>
                  </a:lnTo>
                  <a:lnTo>
                    <a:pt x="1684" y="1436"/>
                  </a:lnTo>
                  <a:lnTo>
                    <a:pt x="1683" y="1421"/>
                  </a:lnTo>
                  <a:lnTo>
                    <a:pt x="1680" y="1407"/>
                  </a:lnTo>
                  <a:lnTo>
                    <a:pt x="1678" y="1396"/>
                  </a:lnTo>
                  <a:lnTo>
                    <a:pt x="1676" y="1385"/>
                  </a:lnTo>
                  <a:lnTo>
                    <a:pt x="1674" y="1378"/>
                  </a:lnTo>
                  <a:lnTo>
                    <a:pt x="1671" y="1372"/>
                  </a:lnTo>
                  <a:lnTo>
                    <a:pt x="1673" y="1369"/>
                  </a:lnTo>
                  <a:lnTo>
                    <a:pt x="1673" y="1368"/>
                  </a:lnTo>
                  <a:lnTo>
                    <a:pt x="1674" y="1365"/>
                  </a:lnTo>
                  <a:lnTo>
                    <a:pt x="1675" y="1362"/>
                  </a:lnTo>
                  <a:lnTo>
                    <a:pt x="1676" y="1357"/>
                  </a:lnTo>
                  <a:lnTo>
                    <a:pt x="1678" y="1353"/>
                  </a:lnTo>
                  <a:lnTo>
                    <a:pt x="1678" y="1348"/>
                  </a:lnTo>
                  <a:lnTo>
                    <a:pt x="1679" y="1343"/>
                  </a:lnTo>
                  <a:lnTo>
                    <a:pt x="1680" y="1338"/>
                  </a:lnTo>
                  <a:lnTo>
                    <a:pt x="1681" y="1333"/>
                  </a:lnTo>
                  <a:lnTo>
                    <a:pt x="1683" y="1327"/>
                  </a:lnTo>
                  <a:lnTo>
                    <a:pt x="1684" y="1323"/>
                  </a:lnTo>
                  <a:lnTo>
                    <a:pt x="1684" y="1319"/>
                  </a:lnTo>
                  <a:lnTo>
                    <a:pt x="1685" y="1314"/>
                  </a:lnTo>
                  <a:lnTo>
                    <a:pt x="1685" y="1310"/>
                  </a:lnTo>
                  <a:lnTo>
                    <a:pt x="1685" y="1306"/>
                  </a:lnTo>
                  <a:lnTo>
                    <a:pt x="1684" y="1301"/>
                  </a:lnTo>
                  <a:lnTo>
                    <a:pt x="1684" y="1296"/>
                  </a:lnTo>
                  <a:lnTo>
                    <a:pt x="1683" y="1291"/>
                  </a:lnTo>
                  <a:lnTo>
                    <a:pt x="1681" y="1286"/>
                  </a:lnTo>
                  <a:lnTo>
                    <a:pt x="1680" y="1280"/>
                  </a:lnTo>
                  <a:lnTo>
                    <a:pt x="1679" y="1274"/>
                  </a:lnTo>
                  <a:lnTo>
                    <a:pt x="1678" y="1269"/>
                  </a:lnTo>
                  <a:lnTo>
                    <a:pt x="1675" y="1263"/>
                  </a:lnTo>
                  <a:lnTo>
                    <a:pt x="1674" y="1258"/>
                  </a:lnTo>
                  <a:lnTo>
                    <a:pt x="1670" y="1252"/>
                  </a:lnTo>
                  <a:lnTo>
                    <a:pt x="1668" y="1247"/>
                  </a:lnTo>
                  <a:lnTo>
                    <a:pt x="1665" y="1243"/>
                  </a:lnTo>
                  <a:lnTo>
                    <a:pt x="1663" y="1238"/>
                  </a:lnTo>
                  <a:lnTo>
                    <a:pt x="1659" y="1236"/>
                  </a:lnTo>
                  <a:lnTo>
                    <a:pt x="1655" y="1232"/>
                  </a:lnTo>
                  <a:lnTo>
                    <a:pt x="1652" y="1230"/>
                  </a:lnTo>
                  <a:lnTo>
                    <a:pt x="1648" y="1226"/>
                  </a:lnTo>
                  <a:lnTo>
                    <a:pt x="1643" y="1222"/>
                  </a:lnTo>
                  <a:lnTo>
                    <a:pt x="1639" y="1219"/>
                  </a:lnTo>
                  <a:lnTo>
                    <a:pt x="1634" y="1214"/>
                  </a:lnTo>
                  <a:lnTo>
                    <a:pt x="1631" y="1208"/>
                  </a:lnTo>
                  <a:lnTo>
                    <a:pt x="1626" y="1203"/>
                  </a:lnTo>
                  <a:lnTo>
                    <a:pt x="1621" y="1196"/>
                  </a:lnTo>
                  <a:lnTo>
                    <a:pt x="1616" y="1190"/>
                  </a:lnTo>
                  <a:lnTo>
                    <a:pt x="1611" y="1183"/>
                  </a:lnTo>
                  <a:lnTo>
                    <a:pt x="1606" y="1175"/>
                  </a:lnTo>
                  <a:lnTo>
                    <a:pt x="1601" y="1169"/>
                  </a:lnTo>
                  <a:lnTo>
                    <a:pt x="1596" y="1162"/>
                  </a:lnTo>
                  <a:lnTo>
                    <a:pt x="1591" y="1153"/>
                  </a:lnTo>
                  <a:lnTo>
                    <a:pt x="1586" y="1146"/>
                  </a:lnTo>
                  <a:lnTo>
                    <a:pt x="1581" y="1138"/>
                  </a:lnTo>
                  <a:lnTo>
                    <a:pt x="1577" y="1131"/>
                  </a:lnTo>
                  <a:lnTo>
                    <a:pt x="1572" y="1124"/>
                  </a:lnTo>
                  <a:lnTo>
                    <a:pt x="1567" y="1117"/>
                  </a:lnTo>
                  <a:lnTo>
                    <a:pt x="1563" y="1113"/>
                  </a:lnTo>
                  <a:lnTo>
                    <a:pt x="1557" y="1109"/>
                  </a:lnTo>
                  <a:lnTo>
                    <a:pt x="1552" y="1104"/>
                  </a:lnTo>
                  <a:lnTo>
                    <a:pt x="1547" y="1100"/>
                  </a:lnTo>
                  <a:lnTo>
                    <a:pt x="1541" y="1097"/>
                  </a:lnTo>
                  <a:lnTo>
                    <a:pt x="1535" y="1094"/>
                  </a:lnTo>
                  <a:lnTo>
                    <a:pt x="1527" y="1090"/>
                  </a:lnTo>
                  <a:lnTo>
                    <a:pt x="1519" y="1088"/>
                  </a:lnTo>
                  <a:lnTo>
                    <a:pt x="1510" y="1084"/>
                  </a:lnTo>
                  <a:lnTo>
                    <a:pt x="1500" y="1082"/>
                  </a:lnTo>
                  <a:lnTo>
                    <a:pt x="1489" y="1078"/>
                  </a:lnTo>
                  <a:lnTo>
                    <a:pt x="1478" y="1074"/>
                  </a:lnTo>
                  <a:lnTo>
                    <a:pt x="1464" y="1071"/>
                  </a:lnTo>
                  <a:lnTo>
                    <a:pt x="1457" y="1068"/>
                  </a:lnTo>
                  <a:lnTo>
                    <a:pt x="1450" y="1066"/>
                  </a:lnTo>
                  <a:lnTo>
                    <a:pt x="1442" y="1063"/>
                  </a:lnTo>
                  <a:lnTo>
                    <a:pt x="1434" y="1061"/>
                  </a:lnTo>
                  <a:lnTo>
                    <a:pt x="1426" y="1060"/>
                  </a:lnTo>
                  <a:lnTo>
                    <a:pt x="1417" y="1057"/>
                  </a:lnTo>
                  <a:lnTo>
                    <a:pt x="1409" y="1055"/>
                  </a:lnTo>
                  <a:lnTo>
                    <a:pt x="1400" y="1052"/>
                  </a:lnTo>
                  <a:lnTo>
                    <a:pt x="1390" y="1050"/>
                  </a:lnTo>
                  <a:lnTo>
                    <a:pt x="1381" y="1047"/>
                  </a:lnTo>
                  <a:lnTo>
                    <a:pt x="1371" y="1045"/>
                  </a:lnTo>
                  <a:lnTo>
                    <a:pt x="1361" y="1042"/>
                  </a:lnTo>
                  <a:lnTo>
                    <a:pt x="1350" y="1041"/>
                  </a:lnTo>
                  <a:lnTo>
                    <a:pt x="1339" y="1037"/>
                  </a:lnTo>
                  <a:lnTo>
                    <a:pt x="1327" y="1036"/>
                  </a:lnTo>
                  <a:lnTo>
                    <a:pt x="1315" y="1034"/>
                  </a:lnTo>
                  <a:lnTo>
                    <a:pt x="1304" y="1031"/>
                  </a:lnTo>
                  <a:lnTo>
                    <a:pt x="1292" y="1029"/>
                  </a:lnTo>
                  <a:lnTo>
                    <a:pt x="1278" y="1026"/>
                  </a:lnTo>
                  <a:lnTo>
                    <a:pt x="1266" y="1024"/>
                  </a:lnTo>
                  <a:lnTo>
                    <a:pt x="1252" y="1021"/>
                  </a:lnTo>
                  <a:lnTo>
                    <a:pt x="1239" y="1019"/>
                  </a:lnTo>
                  <a:lnTo>
                    <a:pt x="1225" y="1018"/>
                  </a:lnTo>
                  <a:lnTo>
                    <a:pt x="1210" y="1015"/>
                  </a:lnTo>
                  <a:lnTo>
                    <a:pt x="1196" y="1013"/>
                  </a:lnTo>
                  <a:lnTo>
                    <a:pt x="1181" y="1010"/>
                  </a:lnTo>
                  <a:lnTo>
                    <a:pt x="1165" y="1009"/>
                  </a:lnTo>
                  <a:lnTo>
                    <a:pt x="1149" y="1006"/>
                  </a:lnTo>
                  <a:lnTo>
                    <a:pt x="1133" y="1004"/>
                  </a:lnTo>
                  <a:lnTo>
                    <a:pt x="1117" y="1003"/>
                  </a:lnTo>
                  <a:lnTo>
                    <a:pt x="1099" y="1000"/>
                  </a:lnTo>
                  <a:lnTo>
                    <a:pt x="1082" y="999"/>
                  </a:lnTo>
                  <a:lnTo>
                    <a:pt x="1072" y="976"/>
                  </a:lnTo>
                  <a:lnTo>
                    <a:pt x="1064" y="952"/>
                  </a:lnTo>
                  <a:lnTo>
                    <a:pt x="1055" y="930"/>
                  </a:lnTo>
                  <a:lnTo>
                    <a:pt x="1048" y="908"/>
                  </a:lnTo>
                  <a:lnTo>
                    <a:pt x="1040" y="887"/>
                  </a:lnTo>
                  <a:lnTo>
                    <a:pt x="1034" y="866"/>
                  </a:lnTo>
                  <a:lnTo>
                    <a:pt x="1029" y="846"/>
                  </a:lnTo>
                  <a:lnTo>
                    <a:pt x="1023" y="828"/>
                  </a:lnTo>
                  <a:lnTo>
                    <a:pt x="1019" y="808"/>
                  </a:lnTo>
                  <a:lnTo>
                    <a:pt x="1014" y="789"/>
                  </a:lnTo>
                  <a:lnTo>
                    <a:pt x="1012" y="772"/>
                  </a:lnTo>
                  <a:lnTo>
                    <a:pt x="1008" y="755"/>
                  </a:lnTo>
                  <a:lnTo>
                    <a:pt x="1007" y="739"/>
                  </a:lnTo>
                  <a:lnTo>
                    <a:pt x="1004" y="723"/>
                  </a:lnTo>
                  <a:lnTo>
                    <a:pt x="1003" y="707"/>
                  </a:lnTo>
                  <a:lnTo>
                    <a:pt x="1002" y="692"/>
                  </a:lnTo>
                  <a:lnTo>
                    <a:pt x="1001" y="677"/>
                  </a:lnTo>
                  <a:lnTo>
                    <a:pt x="1001" y="664"/>
                  </a:lnTo>
                  <a:lnTo>
                    <a:pt x="1002" y="649"/>
                  </a:lnTo>
                  <a:lnTo>
                    <a:pt x="1002" y="635"/>
                  </a:lnTo>
                  <a:lnTo>
                    <a:pt x="1003" y="623"/>
                  </a:lnTo>
                  <a:lnTo>
                    <a:pt x="1004" y="611"/>
                  </a:lnTo>
                  <a:lnTo>
                    <a:pt x="1006" y="598"/>
                  </a:lnTo>
                  <a:lnTo>
                    <a:pt x="1008" y="586"/>
                  </a:lnTo>
                  <a:lnTo>
                    <a:pt x="1011" y="574"/>
                  </a:lnTo>
                  <a:lnTo>
                    <a:pt x="1012" y="562"/>
                  </a:lnTo>
                  <a:lnTo>
                    <a:pt x="1016" y="551"/>
                  </a:lnTo>
                  <a:lnTo>
                    <a:pt x="1018" y="542"/>
                  </a:lnTo>
                  <a:lnTo>
                    <a:pt x="1022" y="530"/>
                  </a:lnTo>
                  <a:lnTo>
                    <a:pt x="1024" y="521"/>
                  </a:lnTo>
                  <a:lnTo>
                    <a:pt x="1028" y="511"/>
                  </a:lnTo>
                  <a:lnTo>
                    <a:pt x="1032" y="501"/>
                  </a:lnTo>
                  <a:lnTo>
                    <a:pt x="0" y="0"/>
                  </a:lnTo>
                  <a:lnTo>
                    <a:pt x="91" y="1913"/>
                  </a:lnTo>
                  <a:lnTo>
                    <a:pt x="1056" y="1692"/>
                  </a:lnTo>
                  <a:lnTo>
                    <a:pt x="1070" y="1695"/>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3895" name="Freeform 5"/>
            <p:cNvSpPr>
              <a:spLocks noChangeArrowheads="1"/>
            </p:cNvSpPr>
            <p:nvPr/>
          </p:nvSpPr>
          <p:spPr bwMode="auto">
            <a:xfrm flipH="1">
              <a:off x="3940" y="3279"/>
              <a:ext cx="410" cy="357"/>
            </a:xfrm>
            <a:custGeom>
              <a:avLst/>
              <a:gdLst>
                <a:gd name="T0" fmla="*/ 0 w 1527"/>
                <a:gd name="T1" fmla="*/ 0 h 1590"/>
                <a:gd name="T2" fmla="*/ 0 w 1527"/>
                <a:gd name="T3" fmla="*/ 0 h 1590"/>
                <a:gd name="T4" fmla="*/ 0 w 1527"/>
                <a:gd name="T5" fmla="*/ 0 h 1590"/>
                <a:gd name="T6" fmla="*/ 0 w 1527"/>
                <a:gd name="T7" fmla="*/ 0 h 1590"/>
                <a:gd name="T8" fmla="*/ 0 w 1527"/>
                <a:gd name="T9" fmla="*/ 0 h 1590"/>
                <a:gd name="T10" fmla="*/ 0 w 1527"/>
                <a:gd name="T11" fmla="*/ 0 h 1590"/>
                <a:gd name="T12" fmla="*/ 0 w 1527"/>
                <a:gd name="T13" fmla="*/ 0 h 1590"/>
                <a:gd name="T14" fmla="*/ 0 w 1527"/>
                <a:gd name="T15" fmla="*/ 0 h 1590"/>
                <a:gd name="T16" fmla="*/ 0 w 1527"/>
                <a:gd name="T17" fmla="*/ 0 h 1590"/>
                <a:gd name="T18" fmla="*/ 0 w 1527"/>
                <a:gd name="T19" fmla="*/ 0 h 1590"/>
                <a:gd name="T20" fmla="*/ 0 w 1527"/>
                <a:gd name="T21" fmla="*/ 0 h 1590"/>
                <a:gd name="T22" fmla="*/ 0 w 1527"/>
                <a:gd name="T23" fmla="*/ 0 h 1590"/>
                <a:gd name="T24" fmla="*/ 0 w 1527"/>
                <a:gd name="T25" fmla="*/ 0 h 1590"/>
                <a:gd name="T26" fmla="*/ 0 w 1527"/>
                <a:gd name="T27" fmla="*/ 0 h 1590"/>
                <a:gd name="T28" fmla="*/ 0 w 1527"/>
                <a:gd name="T29" fmla="*/ 0 h 1590"/>
                <a:gd name="T30" fmla="*/ 0 w 1527"/>
                <a:gd name="T31" fmla="*/ 0 h 1590"/>
                <a:gd name="T32" fmla="*/ 0 w 1527"/>
                <a:gd name="T33" fmla="*/ 0 h 1590"/>
                <a:gd name="T34" fmla="*/ 0 w 1527"/>
                <a:gd name="T35" fmla="*/ 0 h 1590"/>
                <a:gd name="T36" fmla="*/ 0 w 1527"/>
                <a:gd name="T37" fmla="*/ 0 h 1590"/>
                <a:gd name="T38" fmla="*/ 0 w 1527"/>
                <a:gd name="T39" fmla="*/ 0 h 1590"/>
                <a:gd name="T40" fmla="*/ 0 w 1527"/>
                <a:gd name="T41" fmla="*/ 0 h 1590"/>
                <a:gd name="T42" fmla="*/ 0 w 1527"/>
                <a:gd name="T43" fmla="*/ 0 h 1590"/>
                <a:gd name="T44" fmla="*/ 0 w 1527"/>
                <a:gd name="T45" fmla="*/ 0 h 1590"/>
                <a:gd name="T46" fmla="*/ 0 w 1527"/>
                <a:gd name="T47" fmla="*/ 0 h 1590"/>
                <a:gd name="T48" fmla="*/ 0 w 1527"/>
                <a:gd name="T49" fmla="*/ 0 h 1590"/>
                <a:gd name="T50" fmla="*/ 0 w 1527"/>
                <a:gd name="T51" fmla="*/ 0 h 1590"/>
                <a:gd name="T52" fmla="*/ 0 w 1527"/>
                <a:gd name="T53" fmla="*/ 0 h 1590"/>
                <a:gd name="T54" fmla="*/ 0 w 1527"/>
                <a:gd name="T55" fmla="*/ 0 h 1590"/>
                <a:gd name="T56" fmla="*/ 0 w 1527"/>
                <a:gd name="T57" fmla="*/ 0 h 1590"/>
                <a:gd name="T58" fmla="*/ 0 w 1527"/>
                <a:gd name="T59" fmla="*/ 0 h 1590"/>
                <a:gd name="T60" fmla="*/ 0 w 1527"/>
                <a:gd name="T61" fmla="*/ 0 h 1590"/>
                <a:gd name="T62" fmla="*/ 0 w 1527"/>
                <a:gd name="T63" fmla="*/ 0 h 1590"/>
                <a:gd name="T64" fmla="*/ 0 w 1527"/>
                <a:gd name="T65" fmla="*/ 0 h 1590"/>
                <a:gd name="T66" fmla="*/ 0 w 1527"/>
                <a:gd name="T67" fmla="*/ 0 h 1590"/>
                <a:gd name="T68" fmla="*/ 0 w 1527"/>
                <a:gd name="T69" fmla="*/ 0 h 1590"/>
                <a:gd name="T70" fmla="*/ 0 w 1527"/>
                <a:gd name="T71" fmla="*/ 0 h 1590"/>
                <a:gd name="T72" fmla="*/ 0 w 1527"/>
                <a:gd name="T73" fmla="*/ 0 h 1590"/>
                <a:gd name="T74" fmla="*/ 0 w 1527"/>
                <a:gd name="T75" fmla="*/ 0 h 1590"/>
                <a:gd name="T76" fmla="*/ 0 w 1527"/>
                <a:gd name="T77" fmla="*/ 0 h 1590"/>
                <a:gd name="T78" fmla="*/ 0 w 1527"/>
                <a:gd name="T79" fmla="*/ 0 h 1590"/>
                <a:gd name="T80" fmla="*/ 0 w 1527"/>
                <a:gd name="T81" fmla="*/ 0 h 1590"/>
                <a:gd name="T82" fmla="*/ 0 w 1527"/>
                <a:gd name="T83" fmla="*/ 0 h 1590"/>
                <a:gd name="T84" fmla="*/ 0 w 1527"/>
                <a:gd name="T85" fmla="*/ 0 h 1590"/>
                <a:gd name="T86" fmla="*/ 0 w 1527"/>
                <a:gd name="T87" fmla="*/ 0 h 1590"/>
                <a:gd name="T88" fmla="*/ 0 w 1527"/>
                <a:gd name="T89" fmla="*/ 0 h 1590"/>
                <a:gd name="T90" fmla="*/ 0 w 1527"/>
                <a:gd name="T91" fmla="*/ 0 h 1590"/>
                <a:gd name="T92" fmla="*/ 0 w 1527"/>
                <a:gd name="T93" fmla="*/ 0 h 1590"/>
                <a:gd name="T94" fmla="*/ 0 w 1527"/>
                <a:gd name="T95" fmla="*/ 0 h 1590"/>
                <a:gd name="T96" fmla="*/ 0 w 1527"/>
                <a:gd name="T97" fmla="*/ 0 h 1590"/>
                <a:gd name="T98" fmla="*/ 0 w 1527"/>
                <a:gd name="T99" fmla="*/ 0 h 1590"/>
                <a:gd name="T100" fmla="*/ 0 w 1527"/>
                <a:gd name="T101" fmla="*/ 0 h 1590"/>
                <a:gd name="T102" fmla="*/ 0 w 1527"/>
                <a:gd name="T103" fmla="*/ 0 h 1590"/>
                <a:gd name="T104" fmla="*/ 0 w 1527"/>
                <a:gd name="T105" fmla="*/ 0 h 1590"/>
                <a:gd name="T106" fmla="*/ 0 w 1527"/>
                <a:gd name="T107" fmla="*/ 0 h 1590"/>
                <a:gd name="T108" fmla="*/ 0 w 1527"/>
                <a:gd name="T109" fmla="*/ 0 h 1590"/>
                <a:gd name="T110" fmla="*/ 0 w 1527"/>
                <a:gd name="T111" fmla="*/ 0 h 1590"/>
                <a:gd name="T112" fmla="*/ 0 w 1527"/>
                <a:gd name="T113" fmla="*/ 0 h 1590"/>
                <a:gd name="T114" fmla="*/ 0 w 1527"/>
                <a:gd name="T115" fmla="*/ 0 h 1590"/>
                <a:gd name="T116" fmla="*/ 0 w 1527"/>
                <a:gd name="T117" fmla="*/ 0 h 1590"/>
                <a:gd name="T118" fmla="*/ 0 w 1527"/>
                <a:gd name="T119" fmla="*/ 0 h 15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27"/>
                <a:gd name="T181" fmla="*/ 0 h 1590"/>
                <a:gd name="T182" fmla="*/ 1527 w 1527"/>
                <a:gd name="T183" fmla="*/ 1590 h 15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27" h="1590">
                  <a:moveTo>
                    <a:pt x="455" y="1590"/>
                  </a:moveTo>
                  <a:lnTo>
                    <a:pt x="450" y="1587"/>
                  </a:lnTo>
                  <a:lnTo>
                    <a:pt x="446" y="1583"/>
                  </a:lnTo>
                  <a:lnTo>
                    <a:pt x="442" y="1581"/>
                  </a:lnTo>
                  <a:lnTo>
                    <a:pt x="437" y="1577"/>
                  </a:lnTo>
                  <a:lnTo>
                    <a:pt x="432" y="1572"/>
                  </a:lnTo>
                  <a:lnTo>
                    <a:pt x="429" y="1569"/>
                  </a:lnTo>
                  <a:lnTo>
                    <a:pt x="422" y="1564"/>
                  </a:lnTo>
                  <a:lnTo>
                    <a:pt x="418" y="1559"/>
                  </a:lnTo>
                  <a:lnTo>
                    <a:pt x="413" y="1555"/>
                  </a:lnTo>
                  <a:lnTo>
                    <a:pt x="406" y="1549"/>
                  </a:lnTo>
                  <a:lnTo>
                    <a:pt x="400" y="1544"/>
                  </a:lnTo>
                  <a:lnTo>
                    <a:pt x="394" y="1538"/>
                  </a:lnTo>
                  <a:lnTo>
                    <a:pt x="387" y="1532"/>
                  </a:lnTo>
                  <a:lnTo>
                    <a:pt x="381" y="1526"/>
                  </a:lnTo>
                  <a:lnTo>
                    <a:pt x="376" y="1519"/>
                  </a:lnTo>
                  <a:lnTo>
                    <a:pt x="371" y="1513"/>
                  </a:lnTo>
                  <a:lnTo>
                    <a:pt x="367" y="1507"/>
                  </a:lnTo>
                  <a:lnTo>
                    <a:pt x="366" y="1502"/>
                  </a:lnTo>
                  <a:lnTo>
                    <a:pt x="365" y="1496"/>
                  </a:lnTo>
                  <a:lnTo>
                    <a:pt x="366" y="1491"/>
                  </a:lnTo>
                  <a:lnTo>
                    <a:pt x="369" y="1487"/>
                  </a:lnTo>
                  <a:lnTo>
                    <a:pt x="374" y="1485"/>
                  </a:lnTo>
                  <a:lnTo>
                    <a:pt x="383" y="1482"/>
                  </a:lnTo>
                  <a:lnTo>
                    <a:pt x="394" y="1481"/>
                  </a:lnTo>
                  <a:lnTo>
                    <a:pt x="406" y="1481"/>
                  </a:lnTo>
                  <a:lnTo>
                    <a:pt x="416" y="1480"/>
                  </a:lnTo>
                  <a:lnTo>
                    <a:pt x="424" y="1479"/>
                  </a:lnTo>
                  <a:lnTo>
                    <a:pt x="430" y="1479"/>
                  </a:lnTo>
                  <a:lnTo>
                    <a:pt x="435" y="1477"/>
                  </a:lnTo>
                  <a:lnTo>
                    <a:pt x="437" y="1475"/>
                  </a:lnTo>
                  <a:lnTo>
                    <a:pt x="438" y="1474"/>
                  </a:lnTo>
                  <a:lnTo>
                    <a:pt x="437" y="1471"/>
                  </a:lnTo>
                  <a:lnTo>
                    <a:pt x="435" y="1469"/>
                  </a:lnTo>
                  <a:lnTo>
                    <a:pt x="432" y="1465"/>
                  </a:lnTo>
                  <a:lnTo>
                    <a:pt x="427" y="1461"/>
                  </a:lnTo>
                  <a:lnTo>
                    <a:pt x="420" y="1456"/>
                  </a:lnTo>
                  <a:lnTo>
                    <a:pt x="413" y="1450"/>
                  </a:lnTo>
                  <a:lnTo>
                    <a:pt x="405" y="1444"/>
                  </a:lnTo>
                  <a:lnTo>
                    <a:pt x="395" y="1438"/>
                  </a:lnTo>
                  <a:lnTo>
                    <a:pt x="385" y="1429"/>
                  </a:lnTo>
                  <a:lnTo>
                    <a:pt x="379" y="1426"/>
                  </a:lnTo>
                  <a:lnTo>
                    <a:pt x="373" y="1421"/>
                  </a:lnTo>
                  <a:lnTo>
                    <a:pt x="366" y="1415"/>
                  </a:lnTo>
                  <a:lnTo>
                    <a:pt x="360" y="1410"/>
                  </a:lnTo>
                  <a:lnTo>
                    <a:pt x="351" y="1403"/>
                  </a:lnTo>
                  <a:lnTo>
                    <a:pt x="344" y="1397"/>
                  </a:lnTo>
                  <a:lnTo>
                    <a:pt x="335" y="1391"/>
                  </a:lnTo>
                  <a:lnTo>
                    <a:pt x="326" y="1385"/>
                  </a:lnTo>
                  <a:lnTo>
                    <a:pt x="318" y="1379"/>
                  </a:lnTo>
                  <a:lnTo>
                    <a:pt x="309" y="1371"/>
                  </a:lnTo>
                  <a:lnTo>
                    <a:pt x="299" y="1364"/>
                  </a:lnTo>
                  <a:lnTo>
                    <a:pt x="291" y="1357"/>
                  </a:lnTo>
                  <a:lnTo>
                    <a:pt x="281" y="1349"/>
                  </a:lnTo>
                  <a:lnTo>
                    <a:pt x="271" y="1343"/>
                  </a:lnTo>
                  <a:lnTo>
                    <a:pt x="262" y="1336"/>
                  </a:lnTo>
                  <a:lnTo>
                    <a:pt x="252" y="1328"/>
                  </a:lnTo>
                  <a:lnTo>
                    <a:pt x="242" y="1321"/>
                  </a:lnTo>
                  <a:lnTo>
                    <a:pt x="234" y="1313"/>
                  </a:lnTo>
                  <a:lnTo>
                    <a:pt x="224" y="1306"/>
                  </a:lnTo>
                  <a:lnTo>
                    <a:pt x="215" y="1299"/>
                  </a:lnTo>
                  <a:lnTo>
                    <a:pt x="207" y="1291"/>
                  </a:lnTo>
                  <a:lnTo>
                    <a:pt x="198" y="1285"/>
                  </a:lnTo>
                  <a:lnTo>
                    <a:pt x="191" y="1278"/>
                  </a:lnTo>
                  <a:lnTo>
                    <a:pt x="183" y="1271"/>
                  </a:lnTo>
                  <a:lnTo>
                    <a:pt x="176" y="1265"/>
                  </a:lnTo>
                  <a:lnTo>
                    <a:pt x="168" y="1259"/>
                  </a:lnTo>
                  <a:lnTo>
                    <a:pt x="162" y="1253"/>
                  </a:lnTo>
                  <a:lnTo>
                    <a:pt x="156" y="1247"/>
                  </a:lnTo>
                  <a:lnTo>
                    <a:pt x="151" y="1242"/>
                  </a:lnTo>
                  <a:lnTo>
                    <a:pt x="146" y="1237"/>
                  </a:lnTo>
                  <a:lnTo>
                    <a:pt x="143" y="1232"/>
                  </a:lnTo>
                  <a:lnTo>
                    <a:pt x="139" y="1228"/>
                  </a:lnTo>
                  <a:lnTo>
                    <a:pt x="133" y="1221"/>
                  </a:lnTo>
                  <a:lnTo>
                    <a:pt x="128" y="1213"/>
                  </a:lnTo>
                  <a:lnTo>
                    <a:pt x="123" y="1207"/>
                  </a:lnTo>
                  <a:lnTo>
                    <a:pt x="119" y="1201"/>
                  </a:lnTo>
                  <a:lnTo>
                    <a:pt x="117" y="1195"/>
                  </a:lnTo>
                  <a:lnTo>
                    <a:pt x="114" y="1190"/>
                  </a:lnTo>
                  <a:lnTo>
                    <a:pt x="112" y="1185"/>
                  </a:lnTo>
                  <a:lnTo>
                    <a:pt x="112" y="1179"/>
                  </a:lnTo>
                  <a:lnTo>
                    <a:pt x="111" y="1174"/>
                  </a:lnTo>
                  <a:lnTo>
                    <a:pt x="112" y="1170"/>
                  </a:lnTo>
                  <a:lnTo>
                    <a:pt x="113" y="1164"/>
                  </a:lnTo>
                  <a:lnTo>
                    <a:pt x="115" y="1159"/>
                  </a:lnTo>
                  <a:lnTo>
                    <a:pt x="118" y="1154"/>
                  </a:lnTo>
                  <a:lnTo>
                    <a:pt x="122" y="1149"/>
                  </a:lnTo>
                  <a:lnTo>
                    <a:pt x="127" y="1143"/>
                  </a:lnTo>
                  <a:lnTo>
                    <a:pt x="133" y="1138"/>
                  </a:lnTo>
                  <a:lnTo>
                    <a:pt x="139" y="1132"/>
                  </a:lnTo>
                  <a:lnTo>
                    <a:pt x="145" y="1127"/>
                  </a:lnTo>
                  <a:lnTo>
                    <a:pt x="151" y="1123"/>
                  </a:lnTo>
                  <a:lnTo>
                    <a:pt x="159" y="1120"/>
                  </a:lnTo>
                  <a:lnTo>
                    <a:pt x="165" y="1116"/>
                  </a:lnTo>
                  <a:lnTo>
                    <a:pt x="172" y="1115"/>
                  </a:lnTo>
                  <a:lnTo>
                    <a:pt x="181" y="1112"/>
                  </a:lnTo>
                  <a:lnTo>
                    <a:pt x="188" y="1112"/>
                  </a:lnTo>
                  <a:lnTo>
                    <a:pt x="196" y="1112"/>
                  </a:lnTo>
                  <a:lnTo>
                    <a:pt x="204" y="1112"/>
                  </a:lnTo>
                  <a:lnTo>
                    <a:pt x="213" y="1114"/>
                  </a:lnTo>
                  <a:lnTo>
                    <a:pt x="221" y="1116"/>
                  </a:lnTo>
                  <a:lnTo>
                    <a:pt x="230" y="1117"/>
                  </a:lnTo>
                  <a:lnTo>
                    <a:pt x="240" y="1121"/>
                  </a:lnTo>
                  <a:lnTo>
                    <a:pt x="249" y="1125"/>
                  </a:lnTo>
                  <a:lnTo>
                    <a:pt x="258" y="1128"/>
                  </a:lnTo>
                  <a:lnTo>
                    <a:pt x="268" y="1132"/>
                  </a:lnTo>
                  <a:lnTo>
                    <a:pt x="277" y="1137"/>
                  </a:lnTo>
                  <a:lnTo>
                    <a:pt x="287" y="1142"/>
                  </a:lnTo>
                  <a:lnTo>
                    <a:pt x="295" y="1146"/>
                  </a:lnTo>
                  <a:lnTo>
                    <a:pt x="305" y="1151"/>
                  </a:lnTo>
                  <a:lnTo>
                    <a:pt x="314" y="1156"/>
                  </a:lnTo>
                  <a:lnTo>
                    <a:pt x="323" y="1160"/>
                  </a:lnTo>
                  <a:lnTo>
                    <a:pt x="331" y="1164"/>
                  </a:lnTo>
                  <a:lnTo>
                    <a:pt x="340" y="1169"/>
                  </a:lnTo>
                  <a:lnTo>
                    <a:pt x="348" y="1174"/>
                  </a:lnTo>
                  <a:lnTo>
                    <a:pt x="357" y="1178"/>
                  </a:lnTo>
                  <a:lnTo>
                    <a:pt x="366" y="1181"/>
                  </a:lnTo>
                  <a:lnTo>
                    <a:pt x="374" y="1185"/>
                  </a:lnTo>
                  <a:lnTo>
                    <a:pt x="383" y="1189"/>
                  </a:lnTo>
                  <a:lnTo>
                    <a:pt x="393" y="1193"/>
                  </a:lnTo>
                  <a:lnTo>
                    <a:pt x="401" y="1196"/>
                  </a:lnTo>
                  <a:lnTo>
                    <a:pt x="410" y="1199"/>
                  </a:lnTo>
                  <a:lnTo>
                    <a:pt x="418" y="1201"/>
                  </a:lnTo>
                  <a:lnTo>
                    <a:pt x="425" y="1202"/>
                  </a:lnTo>
                  <a:lnTo>
                    <a:pt x="430" y="1204"/>
                  </a:lnTo>
                  <a:lnTo>
                    <a:pt x="435" y="1204"/>
                  </a:lnTo>
                  <a:lnTo>
                    <a:pt x="438" y="1204"/>
                  </a:lnTo>
                  <a:lnTo>
                    <a:pt x="441" y="1202"/>
                  </a:lnTo>
                  <a:lnTo>
                    <a:pt x="441" y="1201"/>
                  </a:lnTo>
                  <a:lnTo>
                    <a:pt x="441" y="1199"/>
                  </a:lnTo>
                  <a:lnTo>
                    <a:pt x="438" y="1196"/>
                  </a:lnTo>
                  <a:lnTo>
                    <a:pt x="435" y="1193"/>
                  </a:lnTo>
                  <a:lnTo>
                    <a:pt x="430" y="1189"/>
                  </a:lnTo>
                  <a:lnTo>
                    <a:pt x="424" y="1184"/>
                  </a:lnTo>
                  <a:lnTo>
                    <a:pt x="415" y="1179"/>
                  </a:lnTo>
                  <a:lnTo>
                    <a:pt x="404" y="1173"/>
                  </a:lnTo>
                  <a:lnTo>
                    <a:pt x="392" y="1167"/>
                  </a:lnTo>
                  <a:lnTo>
                    <a:pt x="378" y="1160"/>
                  </a:lnTo>
                  <a:lnTo>
                    <a:pt x="366" y="1154"/>
                  </a:lnTo>
                  <a:lnTo>
                    <a:pt x="353" y="1148"/>
                  </a:lnTo>
                  <a:lnTo>
                    <a:pt x="342" y="1142"/>
                  </a:lnTo>
                  <a:lnTo>
                    <a:pt x="330" y="1136"/>
                  </a:lnTo>
                  <a:lnTo>
                    <a:pt x="319" y="1130"/>
                  </a:lnTo>
                  <a:lnTo>
                    <a:pt x="307" y="1123"/>
                  </a:lnTo>
                  <a:lnTo>
                    <a:pt x="295" y="1115"/>
                  </a:lnTo>
                  <a:lnTo>
                    <a:pt x="283" y="1106"/>
                  </a:lnTo>
                  <a:lnTo>
                    <a:pt x="270" y="1098"/>
                  </a:lnTo>
                  <a:lnTo>
                    <a:pt x="256" y="1086"/>
                  </a:lnTo>
                  <a:lnTo>
                    <a:pt x="242" y="1074"/>
                  </a:lnTo>
                  <a:lnTo>
                    <a:pt x="226" y="1061"/>
                  </a:lnTo>
                  <a:lnTo>
                    <a:pt x="210" y="1044"/>
                  </a:lnTo>
                  <a:lnTo>
                    <a:pt x="193" y="1027"/>
                  </a:lnTo>
                  <a:lnTo>
                    <a:pt x="175" y="1007"/>
                  </a:lnTo>
                  <a:lnTo>
                    <a:pt x="156" y="988"/>
                  </a:lnTo>
                  <a:lnTo>
                    <a:pt x="139" y="970"/>
                  </a:lnTo>
                  <a:lnTo>
                    <a:pt x="124" y="954"/>
                  </a:lnTo>
                  <a:lnTo>
                    <a:pt x="111" y="940"/>
                  </a:lnTo>
                  <a:lnTo>
                    <a:pt x="97" y="927"/>
                  </a:lnTo>
                  <a:lnTo>
                    <a:pt x="86" y="915"/>
                  </a:lnTo>
                  <a:lnTo>
                    <a:pt x="76" y="905"/>
                  </a:lnTo>
                  <a:lnTo>
                    <a:pt x="67" y="895"/>
                  </a:lnTo>
                  <a:lnTo>
                    <a:pt x="59" y="887"/>
                  </a:lnTo>
                  <a:lnTo>
                    <a:pt x="53" y="878"/>
                  </a:lnTo>
                  <a:lnTo>
                    <a:pt x="45" y="871"/>
                  </a:lnTo>
                  <a:lnTo>
                    <a:pt x="39" y="864"/>
                  </a:lnTo>
                  <a:lnTo>
                    <a:pt x="34" y="857"/>
                  </a:lnTo>
                  <a:lnTo>
                    <a:pt x="29" y="850"/>
                  </a:lnTo>
                  <a:lnTo>
                    <a:pt x="24" y="843"/>
                  </a:lnTo>
                  <a:lnTo>
                    <a:pt x="19" y="836"/>
                  </a:lnTo>
                  <a:lnTo>
                    <a:pt x="14" y="827"/>
                  </a:lnTo>
                  <a:lnTo>
                    <a:pt x="9" y="819"/>
                  </a:lnTo>
                  <a:lnTo>
                    <a:pt x="6" y="808"/>
                  </a:lnTo>
                  <a:lnTo>
                    <a:pt x="3" y="798"/>
                  </a:lnTo>
                  <a:lnTo>
                    <a:pt x="1" y="785"/>
                  </a:lnTo>
                  <a:lnTo>
                    <a:pt x="0" y="774"/>
                  </a:lnTo>
                  <a:lnTo>
                    <a:pt x="0" y="763"/>
                  </a:lnTo>
                  <a:lnTo>
                    <a:pt x="1" y="753"/>
                  </a:lnTo>
                  <a:lnTo>
                    <a:pt x="4" y="745"/>
                  </a:lnTo>
                  <a:lnTo>
                    <a:pt x="9" y="736"/>
                  </a:lnTo>
                  <a:lnTo>
                    <a:pt x="17" y="731"/>
                  </a:lnTo>
                  <a:lnTo>
                    <a:pt x="24" y="728"/>
                  </a:lnTo>
                  <a:lnTo>
                    <a:pt x="35" y="725"/>
                  </a:lnTo>
                  <a:lnTo>
                    <a:pt x="49" y="726"/>
                  </a:lnTo>
                  <a:lnTo>
                    <a:pt x="65" y="731"/>
                  </a:lnTo>
                  <a:lnTo>
                    <a:pt x="83" y="739"/>
                  </a:lnTo>
                  <a:lnTo>
                    <a:pt x="93" y="744"/>
                  </a:lnTo>
                  <a:lnTo>
                    <a:pt x="104" y="748"/>
                  </a:lnTo>
                  <a:lnTo>
                    <a:pt x="114" y="755"/>
                  </a:lnTo>
                  <a:lnTo>
                    <a:pt x="123" y="760"/>
                  </a:lnTo>
                  <a:lnTo>
                    <a:pt x="134" y="765"/>
                  </a:lnTo>
                  <a:lnTo>
                    <a:pt x="143" y="771"/>
                  </a:lnTo>
                  <a:lnTo>
                    <a:pt x="152" y="776"/>
                  </a:lnTo>
                  <a:lnTo>
                    <a:pt x="162" y="782"/>
                  </a:lnTo>
                  <a:lnTo>
                    <a:pt x="172" y="787"/>
                  </a:lnTo>
                  <a:lnTo>
                    <a:pt x="181" y="793"/>
                  </a:lnTo>
                  <a:lnTo>
                    <a:pt x="191" y="799"/>
                  </a:lnTo>
                  <a:lnTo>
                    <a:pt x="199" y="804"/>
                  </a:lnTo>
                  <a:lnTo>
                    <a:pt x="208" y="810"/>
                  </a:lnTo>
                  <a:lnTo>
                    <a:pt x="217" y="816"/>
                  </a:lnTo>
                  <a:lnTo>
                    <a:pt x="225" y="821"/>
                  </a:lnTo>
                  <a:lnTo>
                    <a:pt x="234" y="827"/>
                  </a:lnTo>
                  <a:lnTo>
                    <a:pt x="242" y="832"/>
                  </a:lnTo>
                  <a:lnTo>
                    <a:pt x="250" y="839"/>
                  </a:lnTo>
                  <a:lnTo>
                    <a:pt x="257" y="843"/>
                  </a:lnTo>
                  <a:lnTo>
                    <a:pt x="266" y="850"/>
                  </a:lnTo>
                  <a:lnTo>
                    <a:pt x="272" y="855"/>
                  </a:lnTo>
                  <a:lnTo>
                    <a:pt x="279" y="859"/>
                  </a:lnTo>
                  <a:lnTo>
                    <a:pt x="287" y="864"/>
                  </a:lnTo>
                  <a:lnTo>
                    <a:pt x="293" y="869"/>
                  </a:lnTo>
                  <a:lnTo>
                    <a:pt x="299" y="874"/>
                  </a:lnTo>
                  <a:lnTo>
                    <a:pt x="305" y="878"/>
                  </a:lnTo>
                  <a:lnTo>
                    <a:pt x="310" y="883"/>
                  </a:lnTo>
                  <a:lnTo>
                    <a:pt x="315" y="887"/>
                  </a:lnTo>
                  <a:lnTo>
                    <a:pt x="320" y="890"/>
                  </a:lnTo>
                  <a:lnTo>
                    <a:pt x="325" y="894"/>
                  </a:lnTo>
                  <a:lnTo>
                    <a:pt x="329" y="898"/>
                  </a:lnTo>
                  <a:lnTo>
                    <a:pt x="332" y="901"/>
                  </a:lnTo>
                  <a:lnTo>
                    <a:pt x="340" y="906"/>
                  </a:lnTo>
                  <a:lnTo>
                    <a:pt x="347" y="911"/>
                  </a:lnTo>
                  <a:lnTo>
                    <a:pt x="353" y="915"/>
                  </a:lnTo>
                  <a:lnTo>
                    <a:pt x="360" y="919"/>
                  </a:lnTo>
                  <a:lnTo>
                    <a:pt x="366" y="921"/>
                  </a:lnTo>
                  <a:lnTo>
                    <a:pt x="371" y="922"/>
                  </a:lnTo>
                  <a:lnTo>
                    <a:pt x="374" y="922"/>
                  </a:lnTo>
                  <a:lnTo>
                    <a:pt x="377" y="922"/>
                  </a:lnTo>
                  <a:lnTo>
                    <a:pt x="378" y="921"/>
                  </a:lnTo>
                  <a:lnTo>
                    <a:pt x="379" y="919"/>
                  </a:lnTo>
                  <a:lnTo>
                    <a:pt x="379" y="915"/>
                  </a:lnTo>
                  <a:lnTo>
                    <a:pt x="377" y="911"/>
                  </a:lnTo>
                  <a:lnTo>
                    <a:pt x="373" y="906"/>
                  </a:lnTo>
                  <a:lnTo>
                    <a:pt x="368" y="900"/>
                  </a:lnTo>
                  <a:lnTo>
                    <a:pt x="362" y="893"/>
                  </a:lnTo>
                  <a:lnTo>
                    <a:pt x="352" y="884"/>
                  </a:lnTo>
                  <a:lnTo>
                    <a:pt x="344" y="877"/>
                  </a:lnTo>
                  <a:lnTo>
                    <a:pt x="334" y="868"/>
                  </a:lnTo>
                  <a:lnTo>
                    <a:pt x="324" y="859"/>
                  </a:lnTo>
                  <a:lnTo>
                    <a:pt x="314" y="852"/>
                  </a:lnTo>
                  <a:lnTo>
                    <a:pt x="305" y="845"/>
                  </a:lnTo>
                  <a:lnTo>
                    <a:pt x="295" y="837"/>
                  </a:lnTo>
                  <a:lnTo>
                    <a:pt x="287" y="830"/>
                  </a:lnTo>
                  <a:lnTo>
                    <a:pt x="278" y="822"/>
                  </a:lnTo>
                  <a:lnTo>
                    <a:pt x="270" y="816"/>
                  </a:lnTo>
                  <a:lnTo>
                    <a:pt x="261" y="810"/>
                  </a:lnTo>
                  <a:lnTo>
                    <a:pt x="252" y="804"/>
                  </a:lnTo>
                  <a:lnTo>
                    <a:pt x="244" y="799"/>
                  </a:lnTo>
                  <a:lnTo>
                    <a:pt x="236" y="794"/>
                  </a:lnTo>
                  <a:lnTo>
                    <a:pt x="229" y="789"/>
                  </a:lnTo>
                  <a:lnTo>
                    <a:pt x="220" y="784"/>
                  </a:lnTo>
                  <a:lnTo>
                    <a:pt x="213" y="781"/>
                  </a:lnTo>
                  <a:lnTo>
                    <a:pt x="205" y="777"/>
                  </a:lnTo>
                  <a:lnTo>
                    <a:pt x="197" y="773"/>
                  </a:lnTo>
                  <a:lnTo>
                    <a:pt x="187" y="768"/>
                  </a:lnTo>
                  <a:lnTo>
                    <a:pt x="177" y="762"/>
                  </a:lnTo>
                  <a:lnTo>
                    <a:pt x="166" y="757"/>
                  </a:lnTo>
                  <a:lnTo>
                    <a:pt x="156" y="750"/>
                  </a:lnTo>
                  <a:lnTo>
                    <a:pt x="145" y="744"/>
                  </a:lnTo>
                  <a:lnTo>
                    <a:pt x="134" y="735"/>
                  </a:lnTo>
                  <a:lnTo>
                    <a:pt x="124" y="728"/>
                  </a:lnTo>
                  <a:lnTo>
                    <a:pt x="115" y="718"/>
                  </a:lnTo>
                  <a:lnTo>
                    <a:pt x="107" y="708"/>
                  </a:lnTo>
                  <a:lnTo>
                    <a:pt x="98" y="698"/>
                  </a:lnTo>
                  <a:lnTo>
                    <a:pt x="92" y="687"/>
                  </a:lnTo>
                  <a:lnTo>
                    <a:pt x="86" y="674"/>
                  </a:lnTo>
                  <a:lnTo>
                    <a:pt x="82" y="662"/>
                  </a:lnTo>
                  <a:lnTo>
                    <a:pt x="81" y="649"/>
                  </a:lnTo>
                  <a:lnTo>
                    <a:pt x="80" y="635"/>
                  </a:lnTo>
                  <a:lnTo>
                    <a:pt x="78" y="621"/>
                  </a:lnTo>
                  <a:lnTo>
                    <a:pt x="77" y="609"/>
                  </a:lnTo>
                  <a:lnTo>
                    <a:pt x="76" y="596"/>
                  </a:lnTo>
                  <a:lnTo>
                    <a:pt x="75" y="584"/>
                  </a:lnTo>
                  <a:lnTo>
                    <a:pt x="74" y="573"/>
                  </a:lnTo>
                  <a:lnTo>
                    <a:pt x="72" y="562"/>
                  </a:lnTo>
                  <a:lnTo>
                    <a:pt x="71" y="552"/>
                  </a:lnTo>
                  <a:lnTo>
                    <a:pt x="70" y="543"/>
                  </a:lnTo>
                  <a:lnTo>
                    <a:pt x="67" y="533"/>
                  </a:lnTo>
                  <a:lnTo>
                    <a:pt x="65" y="524"/>
                  </a:lnTo>
                  <a:lnTo>
                    <a:pt x="62" y="517"/>
                  </a:lnTo>
                  <a:lnTo>
                    <a:pt x="61" y="508"/>
                  </a:lnTo>
                  <a:lnTo>
                    <a:pt x="57" y="502"/>
                  </a:lnTo>
                  <a:lnTo>
                    <a:pt x="54" y="494"/>
                  </a:lnTo>
                  <a:lnTo>
                    <a:pt x="51" y="489"/>
                  </a:lnTo>
                  <a:lnTo>
                    <a:pt x="46" y="482"/>
                  </a:lnTo>
                  <a:lnTo>
                    <a:pt x="41" y="472"/>
                  </a:lnTo>
                  <a:lnTo>
                    <a:pt x="37" y="460"/>
                  </a:lnTo>
                  <a:lnTo>
                    <a:pt x="30" y="446"/>
                  </a:lnTo>
                  <a:lnTo>
                    <a:pt x="24" y="430"/>
                  </a:lnTo>
                  <a:lnTo>
                    <a:pt x="19" y="415"/>
                  </a:lnTo>
                  <a:lnTo>
                    <a:pt x="16" y="399"/>
                  </a:lnTo>
                  <a:lnTo>
                    <a:pt x="12" y="385"/>
                  </a:lnTo>
                  <a:lnTo>
                    <a:pt x="9" y="371"/>
                  </a:lnTo>
                  <a:lnTo>
                    <a:pt x="9" y="360"/>
                  </a:lnTo>
                  <a:lnTo>
                    <a:pt x="12" y="350"/>
                  </a:lnTo>
                  <a:lnTo>
                    <a:pt x="16" y="344"/>
                  </a:lnTo>
                  <a:lnTo>
                    <a:pt x="23" y="343"/>
                  </a:lnTo>
                  <a:lnTo>
                    <a:pt x="33" y="344"/>
                  </a:lnTo>
                  <a:lnTo>
                    <a:pt x="46" y="350"/>
                  </a:lnTo>
                  <a:lnTo>
                    <a:pt x="64" y="362"/>
                  </a:lnTo>
                  <a:lnTo>
                    <a:pt x="75" y="371"/>
                  </a:lnTo>
                  <a:lnTo>
                    <a:pt x="86" y="380"/>
                  </a:lnTo>
                  <a:lnTo>
                    <a:pt x="97" y="391"/>
                  </a:lnTo>
                  <a:lnTo>
                    <a:pt x="111" y="402"/>
                  </a:lnTo>
                  <a:lnTo>
                    <a:pt x="124" y="414"/>
                  </a:lnTo>
                  <a:lnTo>
                    <a:pt x="138" y="428"/>
                  </a:lnTo>
                  <a:lnTo>
                    <a:pt x="154" y="441"/>
                  </a:lnTo>
                  <a:lnTo>
                    <a:pt x="168" y="456"/>
                  </a:lnTo>
                  <a:lnTo>
                    <a:pt x="184" y="471"/>
                  </a:lnTo>
                  <a:lnTo>
                    <a:pt x="199" y="486"/>
                  </a:lnTo>
                  <a:lnTo>
                    <a:pt x="217" y="502"/>
                  </a:lnTo>
                  <a:lnTo>
                    <a:pt x="233" y="518"/>
                  </a:lnTo>
                  <a:lnTo>
                    <a:pt x="250" y="534"/>
                  </a:lnTo>
                  <a:lnTo>
                    <a:pt x="266" y="551"/>
                  </a:lnTo>
                  <a:lnTo>
                    <a:pt x="283" y="567"/>
                  </a:lnTo>
                  <a:lnTo>
                    <a:pt x="299" y="584"/>
                  </a:lnTo>
                  <a:lnTo>
                    <a:pt x="315" y="600"/>
                  </a:lnTo>
                  <a:lnTo>
                    <a:pt x="331" y="617"/>
                  </a:lnTo>
                  <a:lnTo>
                    <a:pt x="347" y="633"/>
                  </a:lnTo>
                  <a:lnTo>
                    <a:pt x="362" y="649"/>
                  </a:lnTo>
                  <a:lnTo>
                    <a:pt x="377" y="665"/>
                  </a:lnTo>
                  <a:lnTo>
                    <a:pt x="392" y="679"/>
                  </a:lnTo>
                  <a:lnTo>
                    <a:pt x="405" y="693"/>
                  </a:lnTo>
                  <a:lnTo>
                    <a:pt x="418" y="707"/>
                  </a:lnTo>
                  <a:lnTo>
                    <a:pt x="430" y="720"/>
                  </a:lnTo>
                  <a:lnTo>
                    <a:pt x="441" y="731"/>
                  </a:lnTo>
                  <a:lnTo>
                    <a:pt x="451" y="742"/>
                  </a:lnTo>
                  <a:lnTo>
                    <a:pt x="461" y="752"/>
                  </a:lnTo>
                  <a:lnTo>
                    <a:pt x="468" y="762"/>
                  </a:lnTo>
                  <a:lnTo>
                    <a:pt x="475" y="769"/>
                  </a:lnTo>
                  <a:lnTo>
                    <a:pt x="482" y="776"/>
                  </a:lnTo>
                  <a:lnTo>
                    <a:pt x="485" y="781"/>
                  </a:lnTo>
                  <a:lnTo>
                    <a:pt x="493" y="789"/>
                  </a:lnTo>
                  <a:lnTo>
                    <a:pt x="500" y="795"/>
                  </a:lnTo>
                  <a:lnTo>
                    <a:pt x="506" y="800"/>
                  </a:lnTo>
                  <a:lnTo>
                    <a:pt x="512" y="804"/>
                  </a:lnTo>
                  <a:lnTo>
                    <a:pt x="517" y="805"/>
                  </a:lnTo>
                  <a:lnTo>
                    <a:pt x="522" y="805"/>
                  </a:lnTo>
                  <a:lnTo>
                    <a:pt x="527" y="804"/>
                  </a:lnTo>
                  <a:lnTo>
                    <a:pt x="530" y="802"/>
                  </a:lnTo>
                  <a:lnTo>
                    <a:pt x="532" y="799"/>
                  </a:lnTo>
                  <a:lnTo>
                    <a:pt x="532" y="794"/>
                  </a:lnTo>
                  <a:lnTo>
                    <a:pt x="532" y="788"/>
                  </a:lnTo>
                  <a:lnTo>
                    <a:pt x="531" y="783"/>
                  </a:lnTo>
                  <a:lnTo>
                    <a:pt x="527" y="776"/>
                  </a:lnTo>
                  <a:lnTo>
                    <a:pt x="522" y="768"/>
                  </a:lnTo>
                  <a:lnTo>
                    <a:pt x="516" y="761"/>
                  </a:lnTo>
                  <a:lnTo>
                    <a:pt x="509" y="752"/>
                  </a:lnTo>
                  <a:lnTo>
                    <a:pt x="499" y="742"/>
                  </a:lnTo>
                  <a:lnTo>
                    <a:pt x="488" y="734"/>
                  </a:lnTo>
                  <a:lnTo>
                    <a:pt x="477" y="723"/>
                  </a:lnTo>
                  <a:lnTo>
                    <a:pt x="466" y="713"/>
                  </a:lnTo>
                  <a:lnTo>
                    <a:pt x="453" y="700"/>
                  </a:lnTo>
                  <a:lnTo>
                    <a:pt x="440" y="689"/>
                  </a:lnTo>
                  <a:lnTo>
                    <a:pt x="427" y="677"/>
                  </a:lnTo>
                  <a:lnTo>
                    <a:pt x="414" y="663"/>
                  </a:lnTo>
                  <a:lnTo>
                    <a:pt x="401" y="651"/>
                  </a:lnTo>
                  <a:lnTo>
                    <a:pt x="388" y="639"/>
                  </a:lnTo>
                  <a:lnTo>
                    <a:pt x="376" y="625"/>
                  </a:lnTo>
                  <a:lnTo>
                    <a:pt x="363" y="613"/>
                  </a:lnTo>
                  <a:lnTo>
                    <a:pt x="351" y="600"/>
                  </a:lnTo>
                  <a:lnTo>
                    <a:pt x="340" y="588"/>
                  </a:lnTo>
                  <a:lnTo>
                    <a:pt x="330" y="576"/>
                  </a:lnTo>
                  <a:lnTo>
                    <a:pt x="320" y="563"/>
                  </a:lnTo>
                  <a:lnTo>
                    <a:pt x="311" y="552"/>
                  </a:lnTo>
                  <a:lnTo>
                    <a:pt x="302" y="541"/>
                  </a:lnTo>
                  <a:lnTo>
                    <a:pt x="294" y="529"/>
                  </a:lnTo>
                  <a:lnTo>
                    <a:pt x="286" y="518"/>
                  </a:lnTo>
                  <a:lnTo>
                    <a:pt x="278" y="506"/>
                  </a:lnTo>
                  <a:lnTo>
                    <a:pt x="271" y="492"/>
                  </a:lnTo>
                  <a:lnTo>
                    <a:pt x="263" y="480"/>
                  </a:lnTo>
                  <a:lnTo>
                    <a:pt x="257" y="466"/>
                  </a:lnTo>
                  <a:lnTo>
                    <a:pt x="252" y="452"/>
                  </a:lnTo>
                  <a:lnTo>
                    <a:pt x="247" y="438"/>
                  </a:lnTo>
                  <a:lnTo>
                    <a:pt x="242" y="422"/>
                  </a:lnTo>
                  <a:lnTo>
                    <a:pt x="240" y="407"/>
                  </a:lnTo>
                  <a:lnTo>
                    <a:pt x="238" y="390"/>
                  </a:lnTo>
                  <a:lnTo>
                    <a:pt x="236" y="372"/>
                  </a:lnTo>
                  <a:lnTo>
                    <a:pt x="235" y="354"/>
                  </a:lnTo>
                  <a:lnTo>
                    <a:pt x="236" y="334"/>
                  </a:lnTo>
                  <a:lnTo>
                    <a:pt x="238" y="314"/>
                  </a:lnTo>
                  <a:lnTo>
                    <a:pt x="238" y="296"/>
                  </a:lnTo>
                  <a:lnTo>
                    <a:pt x="239" y="277"/>
                  </a:lnTo>
                  <a:lnTo>
                    <a:pt x="239" y="260"/>
                  </a:lnTo>
                  <a:lnTo>
                    <a:pt x="240" y="243"/>
                  </a:lnTo>
                  <a:lnTo>
                    <a:pt x="241" y="228"/>
                  </a:lnTo>
                  <a:lnTo>
                    <a:pt x="242" y="212"/>
                  </a:lnTo>
                  <a:lnTo>
                    <a:pt x="244" y="198"/>
                  </a:lnTo>
                  <a:lnTo>
                    <a:pt x="245" y="184"/>
                  </a:lnTo>
                  <a:lnTo>
                    <a:pt x="249" y="171"/>
                  </a:lnTo>
                  <a:lnTo>
                    <a:pt x="251" y="159"/>
                  </a:lnTo>
                  <a:lnTo>
                    <a:pt x="255" y="147"/>
                  </a:lnTo>
                  <a:lnTo>
                    <a:pt x="260" y="135"/>
                  </a:lnTo>
                  <a:lnTo>
                    <a:pt x="265" y="124"/>
                  </a:lnTo>
                  <a:lnTo>
                    <a:pt x="271" y="113"/>
                  </a:lnTo>
                  <a:lnTo>
                    <a:pt x="278" y="103"/>
                  </a:lnTo>
                  <a:lnTo>
                    <a:pt x="286" y="94"/>
                  </a:lnTo>
                  <a:lnTo>
                    <a:pt x="294" y="85"/>
                  </a:lnTo>
                  <a:lnTo>
                    <a:pt x="302" y="76"/>
                  </a:lnTo>
                  <a:lnTo>
                    <a:pt x="310" y="69"/>
                  </a:lnTo>
                  <a:lnTo>
                    <a:pt x="319" y="61"/>
                  </a:lnTo>
                  <a:lnTo>
                    <a:pt x="326" y="57"/>
                  </a:lnTo>
                  <a:lnTo>
                    <a:pt x="335" y="52"/>
                  </a:lnTo>
                  <a:lnTo>
                    <a:pt x="342" y="49"/>
                  </a:lnTo>
                  <a:lnTo>
                    <a:pt x="350" y="48"/>
                  </a:lnTo>
                  <a:lnTo>
                    <a:pt x="357" y="49"/>
                  </a:lnTo>
                  <a:lnTo>
                    <a:pt x="365" y="53"/>
                  </a:lnTo>
                  <a:lnTo>
                    <a:pt x="371" y="58"/>
                  </a:lnTo>
                  <a:lnTo>
                    <a:pt x="378" y="66"/>
                  </a:lnTo>
                  <a:lnTo>
                    <a:pt x="384" y="76"/>
                  </a:lnTo>
                  <a:lnTo>
                    <a:pt x="389" y="90"/>
                  </a:lnTo>
                  <a:lnTo>
                    <a:pt x="394" y="107"/>
                  </a:lnTo>
                  <a:lnTo>
                    <a:pt x="397" y="116"/>
                  </a:lnTo>
                  <a:lnTo>
                    <a:pt x="399" y="124"/>
                  </a:lnTo>
                  <a:lnTo>
                    <a:pt x="400" y="133"/>
                  </a:lnTo>
                  <a:lnTo>
                    <a:pt x="401" y="142"/>
                  </a:lnTo>
                  <a:lnTo>
                    <a:pt x="403" y="150"/>
                  </a:lnTo>
                  <a:lnTo>
                    <a:pt x="404" y="159"/>
                  </a:lnTo>
                  <a:lnTo>
                    <a:pt x="405" y="166"/>
                  </a:lnTo>
                  <a:lnTo>
                    <a:pt x="405" y="174"/>
                  </a:lnTo>
                  <a:lnTo>
                    <a:pt x="405" y="182"/>
                  </a:lnTo>
                  <a:lnTo>
                    <a:pt x="405" y="190"/>
                  </a:lnTo>
                  <a:lnTo>
                    <a:pt x="405" y="197"/>
                  </a:lnTo>
                  <a:lnTo>
                    <a:pt x="405" y="205"/>
                  </a:lnTo>
                  <a:lnTo>
                    <a:pt x="405" y="212"/>
                  </a:lnTo>
                  <a:lnTo>
                    <a:pt x="405" y="221"/>
                  </a:lnTo>
                  <a:lnTo>
                    <a:pt x="405" y="227"/>
                  </a:lnTo>
                  <a:lnTo>
                    <a:pt x="405" y="234"/>
                  </a:lnTo>
                  <a:lnTo>
                    <a:pt x="405" y="242"/>
                  </a:lnTo>
                  <a:lnTo>
                    <a:pt x="405" y="249"/>
                  </a:lnTo>
                  <a:lnTo>
                    <a:pt x="405" y="256"/>
                  </a:lnTo>
                  <a:lnTo>
                    <a:pt x="405" y="263"/>
                  </a:lnTo>
                  <a:lnTo>
                    <a:pt x="406" y="270"/>
                  </a:lnTo>
                  <a:lnTo>
                    <a:pt x="406" y="277"/>
                  </a:lnTo>
                  <a:lnTo>
                    <a:pt x="408" y="285"/>
                  </a:lnTo>
                  <a:lnTo>
                    <a:pt x="408" y="292"/>
                  </a:lnTo>
                  <a:lnTo>
                    <a:pt x="409" y="298"/>
                  </a:lnTo>
                  <a:lnTo>
                    <a:pt x="410" y="306"/>
                  </a:lnTo>
                  <a:lnTo>
                    <a:pt x="411" y="313"/>
                  </a:lnTo>
                  <a:lnTo>
                    <a:pt x="414" y="320"/>
                  </a:lnTo>
                  <a:lnTo>
                    <a:pt x="416" y="328"/>
                  </a:lnTo>
                  <a:lnTo>
                    <a:pt x="418" y="335"/>
                  </a:lnTo>
                  <a:lnTo>
                    <a:pt x="421" y="343"/>
                  </a:lnTo>
                  <a:lnTo>
                    <a:pt x="424" y="350"/>
                  </a:lnTo>
                  <a:lnTo>
                    <a:pt x="431" y="365"/>
                  </a:lnTo>
                  <a:lnTo>
                    <a:pt x="437" y="381"/>
                  </a:lnTo>
                  <a:lnTo>
                    <a:pt x="443" y="397"/>
                  </a:lnTo>
                  <a:lnTo>
                    <a:pt x="450" y="413"/>
                  </a:lnTo>
                  <a:lnTo>
                    <a:pt x="456" y="428"/>
                  </a:lnTo>
                  <a:lnTo>
                    <a:pt x="462" y="444"/>
                  </a:lnTo>
                  <a:lnTo>
                    <a:pt x="468" y="459"/>
                  </a:lnTo>
                  <a:lnTo>
                    <a:pt x="474" y="472"/>
                  </a:lnTo>
                  <a:lnTo>
                    <a:pt x="479" y="487"/>
                  </a:lnTo>
                  <a:lnTo>
                    <a:pt x="485" y="499"/>
                  </a:lnTo>
                  <a:lnTo>
                    <a:pt x="491" y="512"/>
                  </a:lnTo>
                  <a:lnTo>
                    <a:pt x="498" y="523"/>
                  </a:lnTo>
                  <a:lnTo>
                    <a:pt x="504" y="533"/>
                  </a:lnTo>
                  <a:lnTo>
                    <a:pt x="509" y="541"/>
                  </a:lnTo>
                  <a:lnTo>
                    <a:pt x="515" y="549"/>
                  </a:lnTo>
                  <a:lnTo>
                    <a:pt x="521" y="555"/>
                  </a:lnTo>
                  <a:lnTo>
                    <a:pt x="527" y="560"/>
                  </a:lnTo>
                  <a:lnTo>
                    <a:pt x="532" y="563"/>
                  </a:lnTo>
                  <a:lnTo>
                    <a:pt x="537" y="568"/>
                  </a:lnTo>
                  <a:lnTo>
                    <a:pt x="542" y="573"/>
                  </a:lnTo>
                  <a:lnTo>
                    <a:pt x="546" y="578"/>
                  </a:lnTo>
                  <a:lnTo>
                    <a:pt x="549" y="583"/>
                  </a:lnTo>
                  <a:lnTo>
                    <a:pt x="553" y="589"/>
                  </a:lnTo>
                  <a:lnTo>
                    <a:pt x="557" y="594"/>
                  </a:lnTo>
                  <a:lnTo>
                    <a:pt x="559" y="602"/>
                  </a:lnTo>
                  <a:lnTo>
                    <a:pt x="562" y="608"/>
                  </a:lnTo>
                  <a:lnTo>
                    <a:pt x="565" y="615"/>
                  </a:lnTo>
                  <a:lnTo>
                    <a:pt x="568" y="624"/>
                  </a:lnTo>
                  <a:lnTo>
                    <a:pt x="570" y="633"/>
                  </a:lnTo>
                  <a:lnTo>
                    <a:pt x="573" y="642"/>
                  </a:lnTo>
                  <a:lnTo>
                    <a:pt x="577" y="654"/>
                  </a:lnTo>
                  <a:lnTo>
                    <a:pt x="579" y="665"/>
                  </a:lnTo>
                  <a:lnTo>
                    <a:pt x="583" y="676"/>
                  </a:lnTo>
                  <a:lnTo>
                    <a:pt x="585" y="686"/>
                  </a:lnTo>
                  <a:lnTo>
                    <a:pt x="588" y="695"/>
                  </a:lnTo>
                  <a:lnTo>
                    <a:pt x="589" y="704"/>
                  </a:lnTo>
                  <a:lnTo>
                    <a:pt x="591" y="710"/>
                  </a:lnTo>
                  <a:lnTo>
                    <a:pt x="593" y="716"/>
                  </a:lnTo>
                  <a:lnTo>
                    <a:pt x="594" y="723"/>
                  </a:lnTo>
                  <a:lnTo>
                    <a:pt x="596" y="728"/>
                  </a:lnTo>
                  <a:lnTo>
                    <a:pt x="598" y="732"/>
                  </a:lnTo>
                  <a:lnTo>
                    <a:pt x="599" y="737"/>
                  </a:lnTo>
                  <a:lnTo>
                    <a:pt x="600" y="742"/>
                  </a:lnTo>
                  <a:lnTo>
                    <a:pt x="602" y="746"/>
                  </a:lnTo>
                  <a:lnTo>
                    <a:pt x="604" y="750"/>
                  </a:lnTo>
                  <a:lnTo>
                    <a:pt x="606" y="755"/>
                  </a:lnTo>
                  <a:lnTo>
                    <a:pt x="609" y="760"/>
                  </a:lnTo>
                  <a:lnTo>
                    <a:pt x="612" y="765"/>
                  </a:lnTo>
                  <a:lnTo>
                    <a:pt x="615" y="769"/>
                  </a:lnTo>
                  <a:lnTo>
                    <a:pt x="618" y="776"/>
                  </a:lnTo>
                  <a:lnTo>
                    <a:pt x="622" y="779"/>
                  </a:lnTo>
                  <a:lnTo>
                    <a:pt x="626" y="783"/>
                  </a:lnTo>
                  <a:lnTo>
                    <a:pt x="628" y="787"/>
                  </a:lnTo>
                  <a:lnTo>
                    <a:pt x="632" y="788"/>
                  </a:lnTo>
                  <a:lnTo>
                    <a:pt x="635" y="789"/>
                  </a:lnTo>
                  <a:lnTo>
                    <a:pt x="637" y="790"/>
                  </a:lnTo>
                  <a:lnTo>
                    <a:pt x="639" y="789"/>
                  </a:lnTo>
                  <a:lnTo>
                    <a:pt x="641" y="787"/>
                  </a:lnTo>
                  <a:lnTo>
                    <a:pt x="642" y="784"/>
                  </a:lnTo>
                  <a:lnTo>
                    <a:pt x="642" y="778"/>
                  </a:lnTo>
                  <a:lnTo>
                    <a:pt x="641" y="772"/>
                  </a:lnTo>
                  <a:lnTo>
                    <a:pt x="638" y="765"/>
                  </a:lnTo>
                  <a:lnTo>
                    <a:pt x="636" y="755"/>
                  </a:lnTo>
                  <a:lnTo>
                    <a:pt x="631" y="742"/>
                  </a:lnTo>
                  <a:lnTo>
                    <a:pt x="628" y="735"/>
                  </a:lnTo>
                  <a:lnTo>
                    <a:pt x="626" y="728"/>
                  </a:lnTo>
                  <a:lnTo>
                    <a:pt x="622" y="719"/>
                  </a:lnTo>
                  <a:lnTo>
                    <a:pt x="618" y="708"/>
                  </a:lnTo>
                  <a:lnTo>
                    <a:pt x="615" y="697"/>
                  </a:lnTo>
                  <a:lnTo>
                    <a:pt x="611" y="686"/>
                  </a:lnTo>
                  <a:lnTo>
                    <a:pt x="607" y="673"/>
                  </a:lnTo>
                  <a:lnTo>
                    <a:pt x="602" y="660"/>
                  </a:lnTo>
                  <a:lnTo>
                    <a:pt x="599" y="645"/>
                  </a:lnTo>
                  <a:lnTo>
                    <a:pt x="594" y="630"/>
                  </a:lnTo>
                  <a:lnTo>
                    <a:pt x="589" y="614"/>
                  </a:lnTo>
                  <a:lnTo>
                    <a:pt x="585" y="598"/>
                  </a:lnTo>
                  <a:lnTo>
                    <a:pt x="580" y="581"/>
                  </a:lnTo>
                  <a:lnTo>
                    <a:pt x="577" y="563"/>
                  </a:lnTo>
                  <a:lnTo>
                    <a:pt x="573" y="545"/>
                  </a:lnTo>
                  <a:lnTo>
                    <a:pt x="569" y="526"/>
                  </a:lnTo>
                  <a:lnTo>
                    <a:pt x="565" y="508"/>
                  </a:lnTo>
                  <a:lnTo>
                    <a:pt x="562" y="488"/>
                  </a:lnTo>
                  <a:lnTo>
                    <a:pt x="559" y="469"/>
                  </a:lnTo>
                  <a:lnTo>
                    <a:pt x="557" y="449"/>
                  </a:lnTo>
                  <a:lnTo>
                    <a:pt x="554" y="428"/>
                  </a:lnTo>
                  <a:lnTo>
                    <a:pt x="553" y="407"/>
                  </a:lnTo>
                  <a:lnTo>
                    <a:pt x="552" y="386"/>
                  </a:lnTo>
                  <a:lnTo>
                    <a:pt x="551" y="365"/>
                  </a:lnTo>
                  <a:lnTo>
                    <a:pt x="551" y="344"/>
                  </a:lnTo>
                  <a:lnTo>
                    <a:pt x="552" y="322"/>
                  </a:lnTo>
                  <a:lnTo>
                    <a:pt x="553" y="301"/>
                  </a:lnTo>
                  <a:lnTo>
                    <a:pt x="554" y="280"/>
                  </a:lnTo>
                  <a:lnTo>
                    <a:pt x="557" y="258"/>
                  </a:lnTo>
                  <a:lnTo>
                    <a:pt x="561" y="237"/>
                  </a:lnTo>
                  <a:lnTo>
                    <a:pt x="564" y="216"/>
                  </a:lnTo>
                  <a:lnTo>
                    <a:pt x="569" y="195"/>
                  </a:lnTo>
                  <a:lnTo>
                    <a:pt x="575" y="174"/>
                  </a:lnTo>
                  <a:lnTo>
                    <a:pt x="580" y="155"/>
                  </a:lnTo>
                  <a:lnTo>
                    <a:pt x="586" y="137"/>
                  </a:lnTo>
                  <a:lnTo>
                    <a:pt x="593" y="119"/>
                  </a:lnTo>
                  <a:lnTo>
                    <a:pt x="598" y="105"/>
                  </a:lnTo>
                  <a:lnTo>
                    <a:pt x="604" y="90"/>
                  </a:lnTo>
                  <a:lnTo>
                    <a:pt x="609" y="76"/>
                  </a:lnTo>
                  <a:lnTo>
                    <a:pt x="615" y="64"/>
                  </a:lnTo>
                  <a:lnTo>
                    <a:pt x="620" y="52"/>
                  </a:lnTo>
                  <a:lnTo>
                    <a:pt x="626" y="42"/>
                  </a:lnTo>
                  <a:lnTo>
                    <a:pt x="631" y="33"/>
                  </a:lnTo>
                  <a:lnTo>
                    <a:pt x="637" y="26"/>
                  </a:lnTo>
                  <a:lnTo>
                    <a:pt x="642" y="18"/>
                  </a:lnTo>
                  <a:lnTo>
                    <a:pt x="648" y="12"/>
                  </a:lnTo>
                  <a:lnTo>
                    <a:pt x="653" y="8"/>
                  </a:lnTo>
                  <a:lnTo>
                    <a:pt x="658" y="5"/>
                  </a:lnTo>
                  <a:lnTo>
                    <a:pt x="664" y="2"/>
                  </a:lnTo>
                  <a:lnTo>
                    <a:pt x="669" y="0"/>
                  </a:lnTo>
                  <a:lnTo>
                    <a:pt x="674" y="0"/>
                  </a:lnTo>
                  <a:lnTo>
                    <a:pt x="679" y="0"/>
                  </a:lnTo>
                  <a:lnTo>
                    <a:pt x="684" y="2"/>
                  </a:lnTo>
                  <a:lnTo>
                    <a:pt x="688" y="5"/>
                  </a:lnTo>
                  <a:lnTo>
                    <a:pt x="692" y="7"/>
                  </a:lnTo>
                  <a:lnTo>
                    <a:pt x="697" y="12"/>
                  </a:lnTo>
                  <a:lnTo>
                    <a:pt x="701" y="18"/>
                  </a:lnTo>
                  <a:lnTo>
                    <a:pt x="705" y="24"/>
                  </a:lnTo>
                  <a:lnTo>
                    <a:pt x="709" y="32"/>
                  </a:lnTo>
                  <a:lnTo>
                    <a:pt x="712" y="41"/>
                  </a:lnTo>
                  <a:lnTo>
                    <a:pt x="716" y="50"/>
                  </a:lnTo>
                  <a:lnTo>
                    <a:pt x="720" y="60"/>
                  </a:lnTo>
                  <a:lnTo>
                    <a:pt x="722" y="71"/>
                  </a:lnTo>
                  <a:lnTo>
                    <a:pt x="726" y="84"/>
                  </a:lnTo>
                  <a:lnTo>
                    <a:pt x="728" y="97"/>
                  </a:lnTo>
                  <a:lnTo>
                    <a:pt x="731" y="112"/>
                  </a:lnTo>
                  <a:lnTo>
                    <a:pt x="733" y="127"/>
                  </a:lnTo>
                  <a:lnTo>
                    <a:pt x="737" y="143"/>
                  </a:lnTo>
                  <a:lnTo>
                    <a:pt x="741" y="160"/>
                  </a:lnTo>
                  <a:lnTo>
                    <a:pt x="743" y="179"/>
                  </a:lnTo>
                  <a:lnTo>
                    <a:pt x="747" y="196"/>
                  </a:lnTo>
                  <a:lnTo>
                    <a:pt x="750" y="216"/>
                  </a:lnTo>
                  <a:lnTo>
                    <a:pt x="753" y="234"/>
                  </a:lnTo>
                  <a:lnTo>
                    <a:pt x="757" y="254"/>
                  </a:lnTo>
                  <a:lnTo>
                    <a:pt x="760" y="275"/>
                  </a:lnTo>
                  <a:lnTo>
                    <a:pt x="764" y="295"/>
                  </a:lnTo>
                  <a:lnTo>
                    <a:pt x="768" y="316"/>
                  </a:lnTo>
                  <a:lnTo>
                    <a:pt x="771" y="335"/>
                  </a:lnTo>
                  <a:lnTo>
                    <a:pt x="775" y="356"/>
                  </a:lnTo>
                  <a:lnTo>
                    <a:pt x="779" y="376"/>
                  </a:lnTo>
                  <a:lnTo>
                    <a:pt x="782" y="397"/>
                  </a:lnTo>
                  <a:lnTo>
                    <a:pt x="786" y="417"/>
                  </a:lnTo>
                  <a:lnTo>
                    <a:pt x="789" y="436"/>
                  </a:lnTo>
                  <a:lnTo>
                    <a:pt x="792" y="456"/>
                  </a:lnTo>
                  <a:lnTo>
                    <a:pt x="796" y="475"/>
                  </a:lnTo>
                  <a:lnTo>
                    <a:pt x="800" y="493"/>
                  </a:lnTo>
                  <a:lnTo>
                    <a:pt x="802" y="510"/>
                  </a:lnTo>
                  <a:lnTo>
                    <a:pt x="806" y="528"/>
                  </a:lnTo>
                  <a:lnTo>
                    <a:pt x="810" y="544"/>
                  </a:lnTo>
                  <a:lnTo>
                    <a:pt x="812" y="559"/>
                  </a:lnTo>
                  <a:lnTo>
                    <a:pt x="816" y="572"/>
                  </a:lnTo>
                  <a:lnTo>
                    <a:pt x="818" y="586"/>
                  </a:lnTo>
                  <a:lnTo>
                    <a:pt x="821" y="598"/>
                  </a:lnTo>
                  <a:lnTo>
                    <a:pt x="824" y="608"/>
                  </a:lnTo>
                  <a:lnTo>
                    <a:pt x="827" y="618"/>
                  </a:lnTo>
                  <a:lnTo>
                    <a:pt x="829" y="625"/>
                  </a:lnTo>
                  <a:lnTo>
                    <a:pt x="834" y="640"/>
                  </a:lnTo>
                  <a:lnTo>
                    <a:pt x="838" y="656"/>
                  </a:lnTo>
                  <a:lnTo>
                    <a:pt x="843" y="672"/>
                  </a:lnTo>
                  <a:lnTo>
                    <a:pt x="847" y="688"/>
                  </a:lnTo>
                  <a:lnTo>
                    <a:pt x="850" y="704"/>
                  </a:lnTo>
                  <a:lnTo>
                    <a:pt x="854" y="720"/>
                  </a:lnTo>
                  <a:lnTo>
                    <a:pt x="858" y="736"/>
                  </a:lnTo>
                  <a:lnTo>
                    <a:pt x="861" y="751"/>
                  </a:lnTo>
                  <a:lnTo>
                    <a:pt x="865" y="767"/>
                  </a:lnTo>
                  <a:lnTo>
                    <a:pt x="868" y="782"/>
                  </a:lnTo>
                  <a:lnTo>
                    <a:pt x="871" y="797"/>
                  </a:lnTo>
                  <a:lnTo>
                    <a:pt x="875" y="810"/>
                  </a:lnTo>
                  <a:lnTo>
                    <a:pt x="879" y="822"/>
                  </a:lnTo>
                  <a:lnTo>
                    <a:pt x="882" y="835"/>
                  </a:lnTo>
                  <a:lnTo>
                    <a:pt x="886" y="846"/>
                  </a:lnTo>
                  <a:lnTo>
                    <a:pt x="891" y="856"/>
                  </a:lnTo>
                  <a:lnTo>
                    <a:pt x="895" y="864"/>
                  </a:lnTo>
                  <a:lnTo>
                    <a:pt x="900" y="872"/>
                  </a:lnTo>
                  <a:lnTo>
                    <a:pt x="905" y="879"/>
                  </a:lnTo>
                  <a:lnTo>
                    <a:pt x="908" y="885"/>
                  </a:lnTo>
                  <a:lnTo>
                    <a:pt x="912" y="892"/>
                  </a:lnTo>
                  <a:lnTo>
                    <a:pt x="917" y="895"/>
                  </a:lnTo>
                  <a:lnTo>
                    <a:pt x="921" y="898"/>
                  </a:lnTo>
                  <a:lnTo>
                    <a:pt x="924" y="899"/>
                  </a:lnTo>
                  <a:lnTo>
                    <a:pt x="927" y="899"/>
                  </a:lnTo>
                  <a:lnTo>
                    <a:pt x="928" y="898"/>
                  </a:lnTo>
                  <a:lnTo>
                    <a:pt x="930" y="895"/>
                  </a:lnTo>
                  <a:lnTo>
                    <a:pt x="930" y="890"/>
                  </a:lnTo>
                  <a:lnTo>
                    <a:pt x="930" y="883"/>
                  </a:lnTo>
                  <a:lnTo>
                    <a:pt x="929" y="876"/>
                  </a:lnTo>
                  <a:lnTo>
                    <a:pt x="927" y="864"/>
                  </a:lnTo>
                  <a:lnTo>
                    <a:pt x="923" y="852"/>
                  </a:lnTo>
                  <a:lnTo>
                    <a:pt x="921" y="846"/>
                  </a:lnTo>
                  <a:lnTo>
                    <a:pt x="918" y="837"/>
                  </a:lnTo>
                  <a:lnTo>
                    <a:pt x="916" y="830"/>
                  </a:lnTo>
                  <a:lnTo>
                    <a:pt x="912" y="820"/>
                  </a:lnTo>
                  <a:lnTo>
                    <a:pt x="909" y="811"/>
                  </a:lnTo>
                  <a:lnTo>
                    <a:pt x="906" y="802"/>
                  </a:lnTo>
                  <a:lnTo>
                    <a:pt x="902" y="790"/>
                  </a:lnTo>
                  <a:lnTo>
                    <a:pt x="898" y="779"/>
                  </a:lnTo>
                  <a:lnTo>
                    <a:pt x="895" y="768"/>
                  </a:lnTo>
                  <a:lnTo>
                    <a:pt x="891" y="756"/>
                  </a:lnTo>
                  <a:lnTo>
                    <a:pt x="887" y="744"/>
                  </a:lnTo>
                  <a:lnTo>
                    <a:pt x="884" y="731"/>
                  </a:lnTo>
                  <a:lnTo>
                    <a:pt x="880" y="718"/>
                  </a:lnTo>
                  <a:lnTo>
                    <a:pt x="876" y="704"/>
                  </a:lnTo>
                  <a:lnTo>
                    <a:pt x="872" y="691"/>
                  </a:lnTo>
                  <a:lnTo>
                    <a:pt x="869" y="677"/>
                  </a:lnTo>
                  <a:lnTo>
                    <a:pt x="865" y="662"/>
                  </a:lnTo>
                  <a:lnTo>
                    <a:pt x="863" y="647"/>
                  </a:lnTo>
                  <a:lnTo>
                    <a:pt x="859" y="633"/>
                  </a:lnTo>
                  <a:lnTo>
                    <a:pt x="856" y="618"/>
                  </a:lnTo>
                  <a:lnTo>
                    <a:pt x="854" y="602"/>
                  </a:lnTo>
                  <a:lnTo>
                    <a:pt x="852" y="587"/>
                  </a:lnTo>
                  <a:lnTo>
                    <a:pt x="849" y="571"/>
                  </a:lnTo>
                  <a:lnTo>
                    <a:pt x="848" y="555"/>
                  </a:lnTo>
                  <a:lnTo>
                    <a:pt x="845" y="540"/>
                  </a:lnTo>
                  <a:lnTo>
                    <a:pt x="845" y="524"/>
                  </a:lnTo>
                  <a:lnTo>
                    <a:pt x="844" y="508"/>
                  </a:lnTo>
                  <a:lnTo>
                    <a:pt x="844" y="492"/>
                  </a:lnTo>
                  <a:lnTo>
                    <a:pt x="844" y="476"/>
                  </a:lnTo>
                  <a:lnTo>
                    <a:pt x="845" y="460"/>
                  </a:lnTo>
                  <a:lnTo>
                    <a:pt x="847" y="444"/>
                  </a:lnTo>
                  <a:lnTo>
                    <a:pt x="848" y="428"/>
                  </a:lnTo>
                  <a:lnTo>
                    <a:pt x="853" y="397"/>
                  </a:lnTo>
                  <a:lnTo>
                    <a:pt x="858" y="370"/>
                  </a:lnTo>
                  <a:lnTo>
                    <a:pt x="863" y="345"/>
                  </a:lnTo>
                  <a:lnTo>
                    <a:pt x="869" y="322"/>
                  </a:lnTo>
                  <a:lnTo>
                    <a:pt x="875" y="301"/>
                  </a:lnTo>
                  <a:lnTo>
                    <a:pt x="881" y="283"/>
                  </a:lnTo>
                  <a:lnTo>
                    <a:pt x="886" y="266"/>
                  </a:lnTo>
                  <a:lnTo>
                    <a:pt x="892" y="253"/>
                  </a:lnTo>
                  <a:lnTo>
                    <a:pt x="898" y="240"/>
                  </a:lnTo>
                  <a:lnTo>
                    <a:pt x="903" y="230"/>
                  </a:lnTo>
                  <a:lnTo>
                    <a:pt x="908" y="222"/>
                  </a:lnTo>
                  <a:lnTo>
                    <a:pt x="912" y="216"/>
                  </a:lnTo>
                  <a:lnTo>
                    <a:pt x="916" y="211"/>
                  </a:lnTo>
                  <a:lnTo>
                    <a:pt x="917" y="207"/>
                  </a:lnTo>
                  <a:lnTo>
                    <a:pt x="919" y="205"/>
                  </a:lnTo>
                  <a:lnTo>
                    <a:pt x="928" y="191"/>
                  </a:lnTo>
                  <a:lnTo>
                    <a:pt x="937" y="177"/>
                  </a:lnTo>
                  <a:lnTo>
                    <a:pt x="946" y="164"/>
                  </a:lnTo>
                  <a:lnTo>
                    <a:pt x="955" y="152"/>
                  </a:lnTo>
                  <a:lnTo>
                    <a:pt x="965" y="140"/>
                  </a:lnTo>
                  <a:lnTo>
                    <a:pt x="974" y="131"/>
                  </a:lnTo>
                  <a:lnTo>
                    <a:pt x="982" y="123"/>
                  </a:lnTo>
                  <a:lnTo>
                    <a:pt x="991" y="118"/>
                  </a:lnTo>
                  <a:lnTo>
                    <a:pt x="999" y="116"/>
                  </a:lnTo>
                  <a:lnTo>
                    <a:pt x="1008" y="117"/>
                  </a:lnTo>
                  <a:lnTo>
                    <a:pt x="1016" y="122"/>
                  </a:lnTo>
                  <a:lnTo>
                    <a:pt x="1022" y="131"/>
                  </a:lnTo>
                  <a:lnTo>
                    <a:pt x="1028" y="144"/>
                  </a:lnTo>
                  <a:lnTo>
                    <a:pt x="1034" y="163"/>
                  </a:lnTo>
                  <a:lnTo>
                    <a:pt x="1039" y="187"/>
                  </a:lnTo>
                  <a:lnTo>
                    <a:pt x="1043" y="217"/>
                  </a:lnTo>
                  <a:lnTo>
                    <a:pt x="1043" y="234"/>
                  </a:lnTo>
                  <a:lnTo>
                    <a:pt x="1043" y="251"/>
                  </a:lnTo>
                  <a:lnTo>
                    <a:pt x="1044" y="269"/>
                  </a:lnTo>
                  <a:lnTo>
                    <a:pt x="1044" y="286"/>
                  </a:lnTo>
                  <a:lnTo>
                    <a:pt x="1045" y="304"/>
                  </a:lnTo>
                  <a:lnTo>
                    <a:pt x="1046" y="322"/>
                  </a:lnTo>
                  <a:lnTo>
                    <a:pt x="1046" y="339"/>
                  </a:lnTo>
                  <a:lnTo>
                    <a:pt x="1049" y="357"/>
                  </a:lnTo>
                  <a:lnTo>
                    <a:pt x="1050" y="375"/>
                  </a:lnTo>
                  <a:lnTo>
                    <a:pt x="1051" y="392"/>
                  </a:lnTo>
                  <a:lnTo>
                    <a:pt x="1053" y="409"/>
                  </a:lnTo>
                  <a:lnTo>
                    <a:pt x="1054" y="427"/>
                  </a:lnTo>
                  <a:lnTo>
                    <a:pt x="1056" y="443"/>
                  </a:lnTo>
                  <a:lnTo>
                    <a:pt x="1057" y="459"/>
                  </a:lnTo>
                  <a:lnTo>
                    <a:pt x="1060" y="476"/>
                  </a:lnTo>
                  <a:lnTo>
                    <a:pt x="1061" y="491"/>
                  </a:lnTo>
                  <a:lnTo>
                    <a:pt x="1064" y="507"/>
                  </a:lnTo>
                  <a:lnTo>
                    <a:pt x="1065" y="522"/>
                  </a:lnTo>
                  <a:lnTo>
                    <a:pt x="1067" y="535"/>
                  </a:lnTo>
                  <a:lnTo>
                    <a:pt x="1070" y="549"/>
                  </a:lnTo>
                  <a:lnTo>
                    <a:pt x="1072" y="562"/>
                  </a:lnTo>
                  <a:lnTo>
                    <a:pt x="1073" y="575"/>
                  </a:lnTo>
                  <a:lnTo>
                    <a:pt x="1076" y="587"/>
                  </a:lnTo>
                  <a:lnTo>
                    <a:pt x="1078" y="598"/>
                  </a:lnTo>
                  <a:lnTo>
                    <a:pt x="1081" y="609"/>
                  </a:lnTo>
                  <a:lnTo>
                    <a:pt x="1083" y="618"/>
                  </a:lnTo>
                  <a:lnTo>
                    <a:pt x="1085" y="628"/>
                  </a:lnTo>
                  <a:lnTo>
                    <a:pt x="1087" y="635"/>
                  </a:lnTo>
                  <a:lnTo>
                    <a:pt x="1090" y="642"/>
                  </a:lnTo>
                  <a:lnTo>
                    <a:pt x="1091" y="649"/>
                  </a:lnTo>
                  <a:lnTo>
                    <a:pt x="1093" y="654"/>
                  </a:lnTo>
                  <a:lnTo>
                    <a:pt x="1094" y="658"/>
                  </a:lnTo>
                  <a:lnTo>
                    <a:pt x="1098" y="666"/>
                  </a:lnTo>
                  <a:lnTo>
                    <a:pt x="1101" y="674"/>
                  </a:lnTo>
                  <a:lnTo>
                    <a:pt x="1103" y="684"/>
                  </a:lnTo>
                  <a:lnTo>
                    <a:pt x="1104" y="695"/>
                  </a:lnTo>
                  <a:lnTo>
                    <a:pt x="1107" y="707"/>
                  </a:lnTo>
                  <a:lnTo>
                    <a:pt x="1107" y="719"/>
                  </a:lnTo>
                  <a:lnTo>
                    <a:pt x="1108" y="731"/>
                  </a:lnTo>
                  <a:lnTo>
                    <a:pt x="1108" y="745"/>
                  </a:lnTo>
                  <a:lnTo>
                    <a:pt x="1109" y="758"/>
                  </a:lnTo>
                  <a:lnTo>
                    <a:pt x="1109" y="771"/>
                  </a:lnTo>
                  <a:lnTo>
                    <a:pt x="1108" y="784"/>
                  </a:lnTo>
                  <a:lnTo>
                    <a:pt x="1108" y="798"/>
                  </a:lnTo>
                  <a:lnTo>
                    <a:pt x="1108" y="810"/>
                  </a:lnTo>
                  <a:lnTo>
                    <a:pt x="1108" y="822"/>
                  </a:lnTo>
                  <a:lnTo>
                    <a:pt x="1108" y="835"/>
                  </a:lnTo>
                  <a:lnTo>
                    <a:pt x="1108" y="846"/>
                  </a:lnTo>
                  <a:lnTo>
                    <a:pt x="1108" y="858"/>
                  </a:lnTo>
                  <a:lnTo>
                    <a:pt x="1109" y="871"/>
                  </a:lnTo>
                  <a:lnTo>
                    <a:pt x="1110" y="884"/>
                  </a:lnTo>
                  <a:lnTo>
                    <a:pt x="1113" y="899"/>
                  </a:lnTo>
                  <a:lnTo>
                    <a:pt x="1115" y="913"/>
                  </a:lnTo>
                  <a:lnTo>
                    <a:pt x="1118" y="926"/>
                  </a:lnTo>
                  <a:lnTo>
                    <a:pt x="1120" y="938"/>
                  </a:lnTo>
                  <a:lnTo>
                    <a:pt x="1124" y="948"/>
                  </a:lnTo>
                  <a:lnTo>
                    <a:pt x="1126" y="956"/>
                  </a:lnTo>
                  <a:lnTo>
                    <a:pt x="1130" y="961"/>
                  </a:lnTo>
                  <a:lnTo>
                    <a:pt x="1133" y="963"/>
                  </a:lnTo>
                  <a:lnTo>
                    <a:pt x="1135" y="961"/>
                  </a:lnTo>
                  <a:lnTo>
                    <a:pt x="1138" y="954"/>
                  </a:lnTo>
                  <a:lnTo>
                    <a:pt x="1139" y="943"/>
                  </a:lnTo>
                  <a:lnTo>
                    <a:pt x="1140" y="926"/>
                  </a:lnTo>
                  <a:lnTo>
                    <a:pt x="1140" y="904"/>
                  </a:lnTo>
                  <a:lnTo>
                    <a:pt x="1140" y="892"/>
                  </a:lnTo>
                  <a:lnTo>
                    <a:pt x="1140" y="879"/>
                  </a:lnTo>
                  <a:lnTo>
                    <a:pt x="1140" y="866"/>
                  </a:lnTo>
                  <a:lnTo>
                    <a:pt x="1140" y="853"/>
                  </a:lnTo>
                  <a:lnTo>
                    <a:pt x="1140" y="840"/>
                  </a:lnTo>
                  <a:lnTo>
                    <a:pt x="1140" y="826"/>
                  </a:lnTo>
                  <a:lnTo>
                    <a:pt x="1140" y="814"/>
                  </a:lnTo>
                  <a:lnTo>
                    <a:pt x="1140" y="800"/>
                  </a:lnTo>
                  <a:lnTo>
                    <a:pt x="1140" y="788"/>
                  </a:lnTo>
                  <a:lnTo>
                    <a:pt x="1140" y="774"/>
                  </a:lnTo>
                  <a:lnTo>
                    <a:pt x="1140" y="762"/>
                  </a:lnTo>
                  <a:lnTo>
                    <a:pt x="1140" y="750"/>
                  </a:lnTo>
                  <a:lnTo>
                    <a:pt x="1140" y="736"/>
                  </a:lnTo>
                  <a:lnTo>
                    <a:pt x="1141" y="724"/>
                  </a:lnTo>
                  <a:lnTo>
                    <a:pt x="1141" y="713"/>
                  </a:lnTo>
                  <a:lnTo>
                    <a:pt x="1141" y="700"/>
                  </a:lnTo>
                  <a:lnTo>
                    <a:pt x="1143" y="688"/>
                  </a:lnTo>
                  <a:lnTo>
                    <a:pt x="1144" y="677"/>
                  </a:lnTo>
                  <a:lnTo>
                    <a:pt x="1144" y="666"/>
                  </a:lnTo>
                  <a:lnTo>
                    <a:pt x="1145" y="655"/>
                  </a:lnTo>
                  <a:lnTo>
                    <a:pt x="1146" y="644"/>
                  </a:lnTo>
                  <a:lnTo>
                    <a:pt x="1147" y="634"/>
                  </a:lnTo>
                  <a:lnTo>
                    <a:pt x="1149" y="624"/>
                  </a:lnTo>
                  <a:lnTo>
                    <a:pt x="1151" y="614"/>
                  </a:lnTo>
                  <a:lnTo>
                    <a:pt x="1152" y="605"/>
                  </a:lnTo>
                  <a:lnTo>
                    <a:pt x="1155" y="597"/>
                  </a:lnTo>
                  <a:lnTo>
                    <a:pt x="1157" y="588"/>
                  </a:lnTo>
                  <a:lnTo>
                    <a:pt x="1160" y="581"/>
                  </a:lnTo>
                  <a:lnTo>
                    <a:pt x="1163" y="573"/>
                  </a:lnTo>
                  <a:lnTo>
                    <a:pt x="1166" y="566"/>
                  </a:lnTo>
                  <a:lnTo>
                    <a:pt x="1170" y="560"/>
                  </a:lnTo>
                  <a:lnTo>
                    <a:pt x="1172" y="555"/>
                  </a:lnTo>
                  <a:lnTo>
                    <a:pt x="1181" y="544"/>
                  </a:lnTo>
                  <a:lnTo>
                    <a:pt x="1189" y="533"/>
                  </a:lnTo>
                  <a:lnTo>
                    <a:pt x="1200" y="523"/>
                  </a:lnTo>
                  <a:lnTo>
                    <a:pt x="1210" y="513"/>
                  </a:lnTo>
                  <a:lnTo>
                    <a:pt x="1223" y="506"/>
                  </a:lnTo>
                  <a:lnTo>
                    <a:pt x="1234" y="499"/>
                  </a:lnTo>
                  <a:lnTo>
                    <a:pt x="1245" y="494"/>
                  </a:lnTo>
                  <a:lnTo>
                    <a:pt x="1257" y="493"/>
                  </a:lnTo>
                  <a:lnTo>
                    <a:pt x="1267" y="494"/>
                  </a:lnTo>
                  <a:lnTo>
                    <a:pt x="1277" y="499"/>
                  </a:lnTo>
                  <a:lnTo>
                    <a:pt x="1286" y="507"/>
                  </a:lnTo>
                  <a:lnTo>
                    <a:pt x="1293" y="519"/>
                  </a:lnTo>
                  <a:lnTo>
                    <a:pt x="1298" y="535"/>
                  </a:lnTo>
                  <a:lnTo>
                    <a:pt x="1302" y="556"/>
                  </a:lnTo>
                  <a:lnTo>
                    <a:pt x="1303" y="582"/>
                  </a:lnTo>
                  <a:lnTo>
                    <a:pt x="1302" y="613"/>
                  </a:lnTo>
                  <a:lnTo>
                    <a:pt x="1302" y="629"/>
                  </a:lnTo>
                  <a:lnTo>
                    <a:pt x="1300" y="645"/>
                  </a:lnTo>
                  <a:lnTo>
                    <a:pt x="1299" y="661"/>
                  </a:lnTo>
                  <a:lnTo>
                    <a:pt x="1298" y="674"/>
                  </a:lnTo>
                  <a:lnTo>
                    <a:pt x="1298" y="689"/>
                  </a:lnTo>
                  <a:lnTo>
                    <a:pt x="1298" y="702"/>
                  </a:lnTo>
                  <a:lnTo>
                    <a:pt x="1298" y="715"/>
                  </a:lnTo>
                  <a:lnTo>
                    <a:pt x="1298" y="728"/>
                  </a:lnTo>
                  <a:lnTo>
                    <a:pt x="1298" y="739"/>
                  </a:lnTo>
                  <a:lnTo>
                    <a:pt x="1298" y="750"/>
                  </a:lnTo>
                  <a:lnTo>
                    <a:pt x="1298" y="761"/>
                  </a:lnTo>
                  <a:lnTo>
                    <a:pt x="1298" y="772"/>
                  </a:lnTo>
                  <a:lnTo>
                    <a:pt x="1299" y="782"/>
                  </a:lnTo>
                  <a:lnTo>
                    <a:pt x="1299" y="792"/>
                  </a:lnTo>
                  <a:lnTo>
                    <a:pt x="1300" y="800"/>
                  </a:lnTo>
                  <a:lnTo>
                    <a:pt x="1302" y="810"/>
                  </a:lnTo>
                  <a:lnTo>
                    <a:pt x="1303" y="819"/>
                  </a:lnTo>
                  <a:lnTo>
                    <a:pt x="1304" y="827"/>
                  </a:lnTo>
                  <a:lnTo>
                    <a:pt x="1305" y="836"/>
                  </a:lnTo>
                  <a:lnTo>
                    <a:pt x="1307" y="843"/>
                  </a:lnTo>
                  <a:lnTo>
                    <a:pt x="1308" y="852"/>
                  </a:lnTo>
                  <a:lnTo>
                    <a:pt x="1310" y="861"/>
                  </a:lnTo>
                  <a:lnTo>
                    <a:pt x="1311" y="868"/>
                  </a:lnTo>
                  <a:lnTo>
                    <a:pt x="1314" y="877"/>
                  </a:lnTo>
                  <a:lnTo>
                    <a:pt x="1316" y="884"/>
                  </a:lnTo>
                  <a:lnTo>
                    <a:pt x="1319" y="892"/>
                  </a:lnTo>
                  <a:lnTo>
                    <a:pt x="1320" y="900"/>
                  </a:lnTo>
                  <a:lnTo>
                    <a:pt x="1324" y="909"/>
                  </a:lnTo>
                  <a:lnTo>
                    <a:pt x="1326" y="917"/>
                  </a:lnTo>
                  <a:lnTo>
                    <a:pt x="1329" y="926"/>
                  </a:lnTo>
                  <a:lnTo>
                    <a:pt x="1331" y="935"/>
                  </a:lnTo>
                  <a:lnTo>
                    <a:pt x="1335" y="943"/>
                  </a:lnTo>
                  <a:lnTo>
                    <a:pt x="1337" y="951"/>
                  </a:lnTo>
                  <a:lnTo>
                    <a:pt x="1340" y="958"/>
                  </a:lnTo>
                  <a:lnTo>
                    <a:pt x="1342" y="964"/>
                  </a:lnTo>
                  <a:lnTo>
                    <a:pt x="1346" y="972"/>
                  </a:lnTo>
                  <a:lnTo>
                    <a:pt x="1348" y="979"/>
                  </a:lnTo>
                  <a:lnTo>
                    <a:pt x="1352" y="987"/>
                  </a:lnTo>
                  <a:lnTo>
                    <a:pt x="1356" y="994"/>
                  </a:lnTo>
                  <a:lnTo>
                    <a:pt x="1360" y="1003"/>
                  </a:lnTo>
                  <a:lnTo>
                    <a:pt x="1487" y="1371"/>
                  </a:lnTo>
                  <a:lnTo>
                    <a:pt x="1527" y="1590"/>
                  </a:lnTo>
                  <a:lnTo>
                    <a:pt x="455" y="1590"/>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3896" name="Freeform 6"/>
            <p:cNvSpPr>
              <a:spLocks noChangeArrowheads="1"/>
            </p:cNvSpPr>
            <p:nvPr/>
          </p:nvSpPr>
          <p:spPr bwMode="auto">
            <a:xfrm flipH="1">
              <a:off x="3866" y="3636"/>
              <a:ext cx="362" cy="338"/>
            </a:xfrm>
            <a:custGeom>
              <a:avLst/>
              <a:gdLst>
                <a:gd name="T0" fmla="*/ 0 w 1350"/>
                <a:gd name="T1" fmla="*/ 0 h 1506"/>
                <a:gd name="T2" fmla="*/ 0 w 1350"/>
                <a:gd name="T3" fmla="*/ 0 h 1506"/>
                <a:gd name="T4" fmla="*/ 0 w 1350"/>
                <a:gd name="T5" fmla="*/ 0 h 1506"/>
                <a:gd name="T6" fmla="*/ 0 w 1350"/>
                <a:gd name="T7" fmla="*/ 0 h 1506"/>
                <a:gd name="T8" fmla="*/ 0 w 1350"/>
                <a:gd name="T9" fmla="*/ 0 h 1506"/>
                <a:gd name="T10" fmla="*/ 0 w 1350"/>
                <a:gd name="T11" fmla="*/ 0 h 1506"/>
                <a:gd name="T12" fmla="*/ 0 w 1350"/>
                <a:gd name="T13" fmla="*/ 0 h 1506"/>
                <a:gd name="T14" fmla="*/ 0 w 1350"/>
                <a:gd name="T15" fmla="*/ 0 h 1506"/>
                <a:gd name="T16" fmla="*/ 0 w 1350"/>
                <a:gd name="T17" fmla="*/ 0 h 1506"/>
                <a:gd name="T18" fmla="*/ 0 w 1350"/>
                <a:gd name="T19" fmla="*/ 0 h 1506"/>
                <a:gd name="T20" fmla="*/ 0 w 1350"/>
                <a:gd name="T21" fmla="*/ 0 h 1506"/>
                <a:gd name="T22" fmla="*/ 0 w 1350"/>
                <a:gd name="T23" fmla="*/ 0 h 1506"/>
                <a:gd name="T24" fmla="*/ 0 w 1350"/>
                <a:gd name="T25" fmla="*/ 0 h 1506"/>
                <a:gd name="T26" fmla="*/ 0 w 1350"/>
                <a:gd name="T27" fmla="*/ 0 h 1506"/>
                <a:gd name="T28" fmla="*/ 0 w 1350"/>
                <a:gd name="T29" fmla="*/ 0 h 1506"/>
                <a:gd name="T30" fmla="*/ 0 w 1350"/>
                <a:gd name="T31" fmla="*/ 0 h 1506"/>
                <a:gd name="T32" fmla="*/ 0 w 1350"/>
                <a:gd name="T33" fmla="*/ 0 h 1506"/>
                <a:gd name="T34" fmla="*/ 0 w 1350"/>
                <a:gd name="T35" fmla="*/ 0 h 1506"/>
                <a:gd name="T36" fmla="*/ 0 w 1350"/>
                <a:gd name="T37" fmla="*/ 0 h 1506"/>
                <a:gd name="T38" fmla="*/ 0 w 1350"/>
                <a:gd name="T39" fmla="*/ 0 h 1506"/>
                <a:gd name="T40" fmla="*/ 0 w 1350"/>
                <a:gd name="T41" fmla="*/ 0 h 1506"/>
                <a:gd name="T42" fmla="*/ 0 w 1350"/>
                <a:gd name="T43" fmla="*/ 0 h 1506"/>
                <a:gd name="T44" fmla="*/ 0 w 1350"/>
                <a:gd name="T45" fmla="*/ 0 h 1506"/>
                <a:gd name="T46" fmla="*/ 0 w 1350"/>
                <a:gd name="T47" fmla="*/ 0 h 1506"/>
                <a:gd name="T48" fmla="*/ 0 w 1350"/>
                <a:gd name="T49" fmla="*/ 0 h 1506"/>
                <a:gd name="T50" fmla="*/ 0 w 1350"/>
                <a:gd name="T51" fmla="*/ 0 h 1506"/>
                <a:gd name="T52" fmla="*/ 0 w 1350"/>
                <a:gd name="T53" fmla="*/ 0 h 1506"/>
                <a:gd name="T54" fmla="*/ 0 w 1350"/>
                <a:gd name="T55" fmla="*/ 0 h 1506"/>
                <a:gd name="T56" fmla="*/ 0 w 1350"/>
                <a:gd name="T57" fmla="*/ 0 h 1506"/>
                <a:gd name="T58" fmla="*/ 0 w 1350"/>
                <a:gd name="T59" fmla="*/ 0 h 1506"/>
                <a:gd name="T60" fmla="*/ 0 w 1350"/>
                <a:gd name="T61" fmla="*/ 0 h 1506"/>
                <a:gd name="T62" fmla="*/ 0 w 1350"/>
                <a:gd name="T63" fmla="*/ 0 h 1506"/>
                <a:gd name="T64" fmla="*/ 0 w 1350"/>
                <a:gd name="T65" fmla="*/ 0 h 1506"/>
                <a:gd name="T66" fmla="*/ 0 w 1350"/>
                <a:gd name="T67" fmla="*/ 0 h 1506"/>
                <a:gd name="T68" fmla="*/ 0 w 1350"/>
                <a:gd name="T69" fmla="*/ 0 h 1506"/>
                <a:gd name="T70" fmla="*/ 0 w 1350"/>
                <a:gd name="T71" fmla="*/ 0 h 1506"/>
                <a:gd name="T72" fmla="*/ 0 w 1350"/>
                <a:gd name="T73" fmla="*/ 0 h 1506"/>
                <a:gd name="T74" fmla="*/ 0 w 1350"/>
                <a:gd name="T75" fmla="*/ 0 h 1506"/>
                <a:gd name="T76" fmla="*/ 0 w 1350"/>
                <a:gd name="T77" fmla="*/ 0 h 1506"/>
                <a:gd name="T78" fmla="*/ 0 w 1350"/>
                <a:gd name="T79" fmla="*/ 0 h 1506"/>
                <a:gd name="T80" fmla="*/ 0 w 1350"/>
                <a:gd name="T81" fmla="*/ 0 h 1506"/>
                <a:gd name="T82" fmla="*/ 0 w 1350"/>
                <a:gd name="T83" fmla="*/ 0 h 1506"/>
                <a:gd name="T84" fmla="*/ 0 w 1350"/>
                <a:gd name="T85" fmla="*/ 0 h 1506"/>
                <a:gd name="T86" fmla="*/ 0 w 1350"/>
                <a:gd name="T87" fmla="*/ 0 h 1506"/>
                <a:gd name="T88" fmla="*/ 0 w 1350"/>
                <a:gd name="T89" fmla="*/ 0 h 1506"/>
                <a:gd name="T90" fmla="*/ 0 w 1350"/>
                <a:gd name="T91" fmla="*/ 0 h 1506"/>
                <a:gd name="T92" fmla="*/ 0 w 1350"/>
                <a:gd name="T93" fmla="*/ 0 h 1506"/>
                <a:gd name="T94" fmla="*/ 0 w 1350"/>
                <a:gd name="T95" fmla="*/ 0 h 1506"/>
                <a:gd name="T96" fmla="*/ 0 w 1350"/>
                <a:gd name="T97" fmla="*/ 0 h 1506"/>
                <a:gd name="T98" fmla="*/ 0 w 1350"/>
                <a:gd name="T99" fmla="*/ 0 h 1506"/>
                <a:gd name="T100" fmla="*/ 0 w 1350"/>
                <a:gd name="T101" fmla="*/ 0 h 1506"/>
                <a:gd name="T102" fmla="*/ 0 w 1350"/>
                <a:gd name="T103" fmla="*/ 0 h 1506"/>
                <a:gd name="T104" fmla="*/ 0 w 1350"/>
                <a:gd name="T105" fmla="*/ 0 h 1506"/>
                <a:gd name="T106" fmla="*/ 0 w 1350"/>
                <a:gd name="T107" fmla="*/ 0 h 1506"/>
                <a:gd name="T108" fmla="*/ 0 w 1350"/>
                <a:gd name="T109" fmla="*/ 0 h 1506"/>
                <a:gd name="T110" fmla="*/ 0 w 1350"/>
                <a:gd name="T111" fmla="*/ 0 h 1506"/>
                <a:gd name="T112" fmla="*/ 0 w 1350"/>
                <a:gd name="T113" fmla="*/ 0 h 15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50"/>
                <a:gd name="T172" fmla="*/ 0 h 1506"/>
                <a:gd name="T173" fmla="*/ 1350 w 1350"/>
                <a:gd name="T174" fmla="*/ 1506 h 15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50" h="1506">
                  <a:moveTo>
                    <a:pt x="1072" y="0"/>
                  </a:moveTo>
                  <a:lnTo>
                    <a:pt x="1350" y="1480"/>
                  </a:lnTo>
                  <a:lnTo>
                    <a:pt x="753" y="1506"/>
                  </a:lnTo>
                  <a:lnTo>
                    <a:pt x="472" y="1227"/>
                  </a:lnTo>
                  <a:lnTo>
                    <a:pt x="462" y="1217"/>
                  </a:lnTo>
                  <a:lnTo>
                    <a:pt x="454" y="1208"/>
                  </a:lnTo>
                  <a:lnTo>
                    <a:pt x="450" y="1200"/>
                  </a:lnTo>
                  <a:lnTo>
                    <a:pt x="446" y="1191"/>
                  </a:lnTo>
                  <a:lnTo>
                    <a:pt x="443" y="1184"/>
                  </a:lnTo>
                  <a:lnTo>
                    <a:pt x="443" y="1178"/>
                  </a:lnTo>
                  <a:lnTo>
                    <a:pt x="445" y="1173"/>
                  </a:lnTo>
                  <a:lnTo>
                    <a:pt x="448" y="1168"/>
                  </a:lnTo>
                  <a:lnTo>
                    <a:pt x="453" y="1164"/>
                  </a:lnTo>
                  <a:lnTo>
                    <a:pt x="454" y="1159"/>
                  </a:lnTo>
                  <a:lnTo>
                    <a:pt x="456" y="1154"/>
                  </a:lnTo>
                  <a:lnTo>
                    <a:pt x="454" y="1148"/>
                  </a:lnTo>
                  <a:lnTo>
                    <a:pt x="453" y="1141"/>
                  </a:lnTo>
                  <a:lnTo>
                    <a:pt x="451" y="1134"/>
                  </a:lnTo>
                  <a:lnTo>
                    <a:pt x="446" y="1127"/>
                  </a:lnTo>
                  <a:lnTo>
                    <a:pt x="442" y="1120"/>
                  </a:lnTo>
                  <a:lnTo>
                    <a:pt x="440" y="1116"/>
                  </a:lnTo>
                  <a:lnTo>
                    <a:pt x="436" y="1112"/>
                  </a:lnTo>
                  <a:lnTo>
                    <a:pt x="432" y="1107"/>
                  </a:lnTo>
                  <a:lnTo>
                    <a:pt x="429" y="1102"/>
                  </a:lnTo>
                  <a:lnTo>
                    <a:pt x="425" y="1099"/>
                  </a:lnTo>
                  <a:lnTo>
                    <a:pt x="420" y="1094"/>
                  </a:lnTo>
                  <a:lnTo>
                    <a:pt x="416" y="1089"/>
                  </a:lnTo>
                  <a:lnTo>
                    <a:pt x="414" y="1084"/>
                  </a:lnTo>
                  <a:lnTo>
                    <a:pt x="410" y="1079"/>
                  </a:lnTo>
                  <a:lnTo>
                    <a:pt x="408" y="1074"/>
                  </a:lnTo>
                  <a:lnTo>
                    <a:pt x="406" y="1069"/>
                  </a:lnTo>
                  <a:lnTo>
                    <a:pt x="406" y="1065"/>
                  </a:lnTo>
                  <a:lnTo>
                    <a:pt x="406" y="1060"/>
                  </a:lnTo>
                  <a:lnTo>
                    <a:pt x="408" y="1057"/>
                  </a:lnTo>
                  <a:lnTo>
                    <a:pt x="411" y="1052"/>
                  </a:lnTo>
                  <a:lnTo>
                    <a:pt x="416" y="1048"/>
                  </a:lnTo>
                  <a:lnTo>
                    <a:pt x="425" y="1042"/>
                  </a:lnTo>
                  <a:lnTo>
                    <a:pt x="431" y="1036"/>
                  </a:lnTo>
                  <a:lnTo>
                    <a:pt x="432" y="1031"/>
                  </a:lnTo>
                  <a:lnTo>
                    <a:pt x="432" y="1027"/>
                  </a:lnTo>
                  <a:lnTo>
                    <a:pt x="430" y="1023"/>
                  </a:lnTo>
                  <a:lnTo>
                    <a:pt x="425" y="1020"/>
                  </a:lnTo>
                  <a:lnTo>
                    <a:pt x="417" y="1016"/>
                  </a:lnTo>
                  <a:lnTo>
                    <a:pt x="410" y="1012"/>
                  </a:lnTo>
                  <a:lnTo>
                    <a:pt x="405" y="1011"/>
                  </a:lnTo>
                  <a:lnTo>
                    <a:pt x="400" y="1009"/>
                  </a:lnTo>
                  <a:lnTo>
                    <a:pt x="397" y="1006"/>
                  </a:lnTo>
                  <a:lnTo>
                    <a:pt x="392" y="1002"/>
                  </a:lnTo>
                  <a:lnTo>
                    <a:pt x="388" y="1000"/>
                  </a:lnTo>
                  <a:lnTo>
                    <a:pt x="383" y="996"/>
                  </a:lnTo>
                  <a:lnTo>
                    <a:pt x="379" y="993"/>
                  </a:lnTo>
                  <a:lnTo>
                    <a:pt x="374" y="988"/>
                  </a:lnTo>
                  <a:lnTo>
                    <a:pt x="371" y="983"/>
                  </a:lnTo>
                  <a:lnTo>
                    <a:pt x="367" y="976"/>
                  </a:lnTo>
                  <a:lnTo>
                    <a:pt x="364" y="970"/>
                  </a:lnTo>
                  <a:lnTo>
                    <a:pt x="362" y="963"/>
                  </a:lnTo>
                  <a:lnTo>
                    <a:pt x="358" y="956"/>
                  </a:lnTo>
                  <a:lnTo>
                    <a:pt x="357" y="947"/>
                  </a:lnTo>
                  <a:lnTo>
                    <a:pt x="355" y="938"/>
                  </a:lnTo>
                  <a:lnTo>
                    <a:pt x="355" y="928"/>
                  </a:lnTo>
                  <a:lnTo>
                    <a:pt x="353" y="919"/>
                  </a:lnTo>
                  <a:lnTo>
                    <a:pt x="353" y="910"/>
                  </a:lnTo>
                  <a:lnTo>
                    <a:pt x="352" y="901"/>
                  </a:lnTo>
                  <a:lnTo>
                    <a:pt x="351" y="895"/>
                  </a:lnTo>
                  <a:lnTo>
                    <a:pt x="350" y="888"/>
                  </a:lnTo>
                  <a:lnTo>
                    <a:pt x="348" y="882"/>
                  </a:lnTo>
                  <a:lnTo>
                    <a:pt x="346" y="877"/>
                  </a:lnTo>
                  <a:lnTo>
                    <a:pt x="345" y="872"/>
                  </a:lnTo>
                  <a:lnTo>
                    <a:pt x="342" y="868"/>
                  </a:lnTo>
                  <a:lnTo>
                    <a:pt x="340" y="863"/>
                  </a:lnTo>
                  <a:lnTo>
                    <a:pt x="337" y="859"/>
                  </a:lnTo>
                  <a:lnTo>
                    <a:pt x="335" y="854"/>
                  </a:lnTo>
                  <a:lnTo>
                    <a:pt x="332" y="851"/>
                  </a:lnTo>
                  <a:lnTo>
                    <a:pt x="329" y="847"/>
                  </a:lnTo>
                  <a:lnTo>
                    <a:pt x="325" y="842"/>
                  </a:lnTo>
                  <a:lnTo>
                    <a:pt x="323" y="837"/>
                  </a:lnTo>
                  <a:lnTo>
                    <a:pt x="319" y="832"/>
                  </a:lnTo>
                  <a:lnTo>
                    <a:pt x="315" y="827"/>
                  </a:lnTo>
                  <a:lnTo>
                    <a:pt x="311" y="821"/>
                  </a:lnTo>
                  <a:lnTo>
                    <a:pt x="309" y="815"/>
                  </a:lnTo>
                  <a:lnTo>
                    <a:pt x="305" y="809"/>
                  </a:lnTo>
                  <a:lnTo>
                    <a:pt x="303" y="804"/>
                  </a:lnTo>
                  <a:lnTo>
                    <a:pt x="300" y="798"/>
                  </a:lnTo>
                  <a:lnTo>
                    <a:pt x="299" y="793"/>
                  </a:lnTo>
                  <a:lnTo>
                    <a:pt x="297" y="788"/>
                  </a:lnTo>
                  <a:lnTo>
                    <a:pt x="297" y="784"/>
                  </a:lnTo>
                  <a:lnTo>
                    <a:pt x="297" y="780"/>
                  </a:lnTo>
                  <a:lnTo>
                    <a:pt x="298" y="778"/>
                  </a:lnTo>
                  <a:lnTo>
                    <a:pt x="299" y="777"/>
                  </a:lnTo>
                  <a:lnTo>
                    <a:pt x="302" y="775"/>
                  </a:lnTo>
                  <a:lnTo>
                    <a:pt x="305" y="777"/>
                  </a:lnTo>
                  <a:lnTo>
                    <a:pt x="309" y="779"/>
                  </a:lnTo>
                  <a:lnTo>
                    <a:pt x="314" y="782"/>
                  </a:lnTo>
                  <a:lnTo>
                    <a:pt x="316" y="783"/>
                  </a:lnTo>
                  <a:lnTo>
                    <a:pt x="320" y="783"/>
                  </a:lnTo>
                  <a:lnTo>
                    <a:pt x="321" y="782"/>
                  </a:lnTo>
                  <a:lnTo>
                    <a:pt x="323" y="780"/>
                  </a:lnTo>
                  <a:lnTo>
                    <a:pt x="323" y="778"/>
                  </a:lnTo>
                  <a:lnTo>
                    <a:pt x="323" y="774"/>
                  </a:lnTo>
                  <a:lnTo>
                    <a:pt x="321" y="771"/>
                  </a:lnTo>
                  <a:lnTo>
                    <a:pt x="320" y="766"/>
                  </a:lnTo>
                  <a:lnTo>
                    <a:pt x="318" y="761"/>
                  </a:lnTo>
                  <a:lnTo>
                    <a:pt x="315" y="756"/>
                  </a:lnTo>
                  <a:lnTo>
                    <a:pt x="313" y="750"/>
                  </a:lnTo>
                  <a:lnTo>
                    <a:pt x="310" y="745"/>
                  </a:lnTo>
                  <a:lnTo>
                    <a:pt x="307" y="738"/>
                  </a:lnTo>
                  <a:lnTo>
                    <a:pt x="303" y="732"/>
                  </a:lnTo>
                  <a:lnTo>
                    <a:pt x="299" y="727"/>
                  </a:lnTo>
                  <a:lnTo>
                    <a:pt x="293" y="719"/>
                  </a:lnTo>
                  <a:lnTo>
                    <a:pt x="290" y="713"/>
                  </a:lnTo>
                  <a:lnTo>
                    <a:pt x="289" y="708"/>
                  </a:lnTo>
                  <a:lnTo>
                    <a:pt x="290" y="705"/>
                  </a:lnTo>
                  <a:lnTo>
                    <a:pt x="292" y="701"/>
                  </a:lnTo>
                  <a:lnTo>
                    <a:pt x="294" y="697"/>
                  </a:lnTo>
                  <a:lnTo>
                    <a:pt x="295" y="689"/>
                  </a:lnTo>
                  <a:lnTo>
                    <a:pt x="297" y="678"/>
                  </a:lnTo>
                  <a:lnTo>
                    <a:pt x="295" y="673"/>
                  </a:lnTo>
                  <a:lnTo>
                    <a:pt x="295" y="667"/>
                  </a:lnTo>
                  <a:lnTo>
                    <a:pt x="294" y="662"/>
                  </a:lnTo>
                  <a:lnTo>
                    <a:pt x="293" y="656"/>
                  </a:lnTo>
                  <a:lnTo>
                    <a:pt x="290" y="651"/>
                  </a:lnTo>
                  <a:lnTo>
                    <a:pt x="288" y="646"/>
                  </a:lnTo>
                  <a:lnTo>
                    <a:pt x="286" y="641"/>
                  </a:lnTo>
                  <a:lnTo>
                    <a:pt x="283" y="636"/>
                  </a:lnTo>
                  <a:lnTo>
                    <a:pt x="281" y="632"/>
                  </a:lnTo>
                  <a:lnTo>
                    <a:pt x="278" y="627"/>
                  </a:lnTo>
                  <a:lnTo>
                    <a:pt x="274" y="624"/>
                  </a:lnTo>
                  <a:lnTo>
                    <a:pt x="272" y="620"/>
                  </a:lnTo>
                  <a:lnTo>
                    <a:pt x="268" y="615"/>
                  </a:lnTo>
                  <a:lnTo>
                    <a:pt x="266" y="611"/>
                  </a:lnTo>
                  <a:lnTo>
                    <a:pt x="263" y="608"/>
                  </a:lnTo>
                  <a:lnTo>
                    <a:pt x="261" y="604"/>
                  </a:lnTo>
                  <a:lnTo>
                    <a:pt x="255" y="598"/>
                  </a:lnTo>
                  <a:lnTo>
                    <a:pt x="251" y="592"/>
                  </a:lnTo>
                  <a:lnTo>
                    <a:pt x="246" y="587"/>
                  </a:lnTo>
                  <a:lnTo>
                    <a:pt x="244" y="582"/>
                  </a:lnTo>
                  <a:lnTo>
                    <a:pt x="244" y="577"/>
                  </a:lnTo>
                  <a:lnTo>
                    <a:pt x="245" y="572"/>
                  </a:lnTo>
                  <a:lnTo>
                    <a:pt x="251" y="565"/>
                  </a:lnTo>
                  <a:lnTo>
                    <a:pt x="261" y="556"/>
                  </a:lnTo>
                  <a:lnTo>
                    <a:pt x="270" y="546"/>
                  </a:lnTo>
                  <a:lnTo>
                    <a:pt x="274" y="539"/>
                  </a:lnTo>
                  <a:lnTo>
                    <a:pt x="276" y="532"/>
                  </a:lnTo>
                  <a:lnTo>
                    <a:pt x="273" y="526"/>
                  </a:lnTo>
                  <a:lnTo>
                    <a:pt x="270" y="521"/>
                  </a:lnTo>
                  <a:lnTo>
                    <a:pt x="263" y="516"/>
                  </a:lnTo>
                  <a:lnTo>
                    <a:pt x="258" y="512"/>
                  </a:lnTo>
                  <a:lnTo>
                    <a:pt x="255" y="507"/>
                  </a:lnTo>
                  <a:lnTo>
                    <a:pt x="250" y="502"/>
                  </a:lnTo>
                  <a:lnTo>
                    <a:pt x="245" y="497"/>
                  </a:lnTo>
                  <a:lnTo>
                    <a:pt x="241" y="492"/>
                  </a:lnTo>
                  <a:lnTo>
                    <a:pt x="237" y="487"/>
                  </a:lnTo>
                  <a:lnTo>
                    <a:pt x="236" y="481"/>
                  </a:lnTo>
                  <a:lnTo>
                    <a:pt x="237" y="472"/>
                  </a:lnTo>
                  <a:lnTo>
                    <a:pt x="242" y="463"/>
                  </a:lnTo>
                  <a:lnTo>
                    <a:pt x="251" y="452"/>
                  </a:lnTo>
                  <a:lnTo>
                    <a:pt x="255" y="446"/>
                  </a:lnTo>
                  <a:lnTo>
                    <a:pt x="258" y="440"/>
                  </a:lnTo>
                  <a:lnTo>
                    <a:pt x="258" y="434"/>
                  </a:lnTo>
                  <a:lnTo>
                    <a:pt x="258" y="429"/>
                  </a:lnTo>
                  <a:lnTo>
                    <a:pt x="256" y="423"/>
                  </a:lnTo>
                  <a:lnTo>
                    <a:pt x="254" y="418"/>
                  </a:lnTo>
                  <a:lnTo>
                    <a:pt x="250" y="413"/>
                  </a:lnTo>
                  <a:lnTo>
                    <a:pt x="245" y="408"/>
                  </a:lnTo>
                  <a:lnTo>
                    <a:pt x="240" y="403"/>
                  </a:lnTo>
                  <a:lnTo>
                    <a:pt x="235" y="399"/>
                  </a:lnTo>
                  <a:lnTo>
                    <a:pt x="230" y="394"/>
                  </a:lnTo>
                  <a:lnTo>
                    <a:pt x="225" y="389"/>
                  </a:lnTo>
                  <a:lnTo>
                    <a:pt x="220" y="386"/>
                  </a:lnTo>
                  <a:lnTo>
                    <a:pt x="215" y="382"/>
                  </a:lnTo>
                  <a:lnTo>
                    <a:pt x="212" y="377"/>
                  </a:lnTo>
                  <a:lnTo>
                    <a:pt x="209" y="373"/>
                  </a:lnTo>
                  <a:lnTo>
                    <a:pt x="205" y="371"/>
                  </a:lnTo>
                  <a:lnTo>
                    <a:pt x="204" y="367"/>
                  </a:lnTo>
                  <a:lnTo>
                    <a:pt x="202" y="365"/>
                  </a:lnTo>
                  <a:lnTo>
                    <a:pt x="199" y="361"/>
                  </a:lnTo>
                  <a:lnTo>
                    <a:pt x="197" y="359"/>
                  </a:lnTo>
                  <a:lnTo>
                    <a:pt x="194" y="355"/>
                  </a:lnTo>
                  <a:lnTo>
                    <a:pt x="193" y="352"/>
                  </a:lnTo>
                  <a:lnTo>
                    <a:pt x="191" y="349"/>
                  </a:lnTo>
                  <a:lnTo>
                    <a:pt x="189" y="345"/>
                  </a:lnTo>
                  <a:lnTo>
                    <a:pt x="188" y="340"/>
                  </a:lnTo>
                  <a:lnTo>
                    <a:pt x="187" y="335"/>
                  </a:lnTo>
                  <a:lnTo>
                    <a:pt x="187" y="330"/>
                  </a:lnTo>
                  <a:lnTo>
                    <a:pt x="186" y="324"/>
                  </a:lnTo>
                  <a:lnTo>
                    <a:pt x="186" y="317"/>
                  </a:lnTo>
                  <a:lnTo>
                    <a:pt x="186" y="308"/>
                  </a:lnTo>
                  <a:lnTo>
                    <a:pt x="186" y="299"/>
                  </a:lnTo>
                  <a:lnTo>
                    <a:pt x="167" y="286"/>
                  </a:lnTo>
                  <a:lnTo>
                    <a:pt x="149" y="275"/>
                  </a:lnTo>
                  <a:lnTo>
                    <a:pt x="131" y="262"/>
                  </a:lnTo>
                  <a:lnTo>
                    <a:pt x="115" y="251"/>
                  </a:lnTo>
                  <a:lnTo>
                    <a:pt x="101" y="241"/>
                  </a:lnTo>
                  <a:lnTo>
                    <a:pt x="87" y="232"/>
                  </a:lnTo>
                  <a:lnTo>
                    <a:pt x="76" y="222"/>
                  </a:lnTo>
                  <a:lnTo>
                    <a:pt x="67" y="212"/>
                  </a:lnTo>
                  <a:lnTo>
                    <a:pt x="61" y="202"/>
                  </a:lnTo>
                  <a:lnTo>
                    <a:pt x="56" y="193"/>
                  </a:lnTo>
                  <a:lnTo>
                    <a:pt x="54" y="183"/>
                  </a:lnTo>
                  <a:lnTo>
                    <a:pt x="55" y="174"/>
                  </a:lnTo>
                  <a:lnTo>
                    <a:pt x="60" y="164"/>
                  </a:lnTo>
                  <a:lnTo>
                    <a:pt x="67" y="153"/>
                  </a:lnTo>
                  <a:lnTo>
                    <a:pt x="77" y="143"/>
                  </a:lnTo>
                  <a:lnTo>
                    <a:pt x="92" y="132"/>
                  </a:lnTo>
                  <a:lnTo>
                    <a:pt x="80" y="122"/>
                  </a:lnTo>
                  <a:lnTo>
                    <a:pt x="67" y="112"/>
                  </a:lnTo>
                  <a:lnTo>
                    <a:pt x="57" y="102"/>
                  </a:lnTo>
                  <a:lnTo>
                    <a:pt x="48" y="93"/>
                  </a:lnTo>
                  <a:lnTo>
                    <a:pt x="39" y="86"/>
                  </a:lnTo>
                  <a:lnTo>
                    <a:pt x="32" y="77"/>
                  </a:lnTo>
                  <a:lnTo>
                    <a:pt x="25" y="70"/>
                  </a:lnTo>
                  <a:lnTo>
                    <a:pt x="20" y="63"/>
                  </a:lnTo>
                  <a:lnTo>
                    <a:pt x="17" y="55"/>
                  </a:lnTo>
                  <a:lnTo>
                    <a:pt x="16" y="48"/>
                  </a:lnTo>
                  <a:lnTo>
                    <a:pt x="13" y="42"/>
                  </a:lnTo>
                  <a:lnTo>
                    <a:pt x="14" y="34"/>
                  </a:lnTo>
                  <a:lnTo>
                    <a:pt x="16" y="28"/>
                  </a:lnTo>
                  <a:lnTo>
                    <a:pt x="18" y="22"/>
                  </a:lnTo>
                  <a:lnTo>
                    <a:pt x="22" y="14"/>
                  </a:lnTo>
                  <a:lnTo>
                    <a:pt x="27" y="8"/>
                  </a:lnTo>
                  <a:lnTo>
                    <a:pt x="23" y="8"/>
                  </a:lnTo>
                  <a:lnTo>
                    <a:pt x="19" y="7"/>
                  </a:lnTo>
                  <a:lnTo>
                    <a:pt x="16" y="7"/>
                  </a:lnTo>
                  <a:lnTo>
                    <a:pt x="12" y="6"/>
                  </a:lnTo>
                  <a:lnTo>
                    <a:pt x="9" y="5"/>
                  </a:lnTo>
                  <a:lnTo>
                    <a:pt x="6" y="3"/>
                  </a:lnTo>
                  <a:lnTo>
                    <a:pt x="2" y="2"/>
                  </a:lnTo>
                  <a:lnTo>
                    <a:pt x="0" y="0"/>
                  </a:lnTo>
                  <a:lnTo>
                    <a:pt x="1072" y="0"/>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3897" name="Freeform 7"/>
            <p:cNvSpPr>
              <a:spLocks noChangeArrowheads="1"/>
            </p:cNvSpPr>
            <p:nvPr/>
          </p:nvSpPr>
          <p:spPr bwMode="auto">
            <a:xfrm flipH="1">
              <a:off x="3633" y="3505"/>
              <a:ext cx="436" cy="293"/>
            </a:xfrm>
            <a:custGeom>
              <a:avLst/>
              <a:gdLst>
                <a:gd name="T0" fmla="*/ 0 w 1627"/>
                <a:gd name="T1" fmla="*/ 0 h 1304"/>
                <a:gd name="T2" fmla="*/ 0 w 1627"/>
                <a:gd name="T3" fmla="*/ 0 h 1304"/>
                <a:gd name="T4" fmla="*/ 0 w 1627"/>
                <a:gd name="T5" fmla="*/ 0 h 1304"/>
                <a:gd name="T6" fmla="*/ 0 w 1627"/>
                <a:gd name="T7" fmla="*/ 0 h 1304"/>
                <a:gd name="T8" fmla="*/ 0 w 1627"/>
                <a:gd name="T9" fmla="*/ 0 h 1304"/>
                <a:gd name="T10" fmla="*/ 0 w 1627"/>
                <a:gd name="T11" fmla="*/ 0 h 1304"/>
                <a:gd name="T12" fmla="*/ 0 w 1627"/>
                <a:gd name="T13" fmla="*/ 0 h 1304"/>
                <a:gd name="T14" fmla="*/ 0 w 1627"/>
                <a:gd name="T15" fmla="*/ 0 h 1304"/>
                <a:gd name="T16" fmla="*/ 0 w 1627"/>
                <a:gd name="T17" fmla="*/ 0 h 1304"/>
                <a:gd name="T18" fmla="*/ 0 w 1627"/>
                <a:gd name="T19" fmla="*/ 0 h 1304"/>
                <a:gd name="T20" fmla="*/ 0 w 1627"/>
                <a:gd name="T21" fmla="*/ 0 h 1304"/>
                <a:gd name="T22" fmla="*/ 0 w 1627"/>
                <a:gd name="T23" fmla="*/ 0 h 1304"/>
                <a:gd name="T24" fmla="*/ 0 w 1627"/>
                <a:gd name="T25" fmla="*/ 0 h 1304"/>
                <a:gd name="T26" fmla="*/ 0 w 1627"/>
                <a:gd name="T27" fmla="*/ 0 h 1304"/>
                <a:gd name="T28" fmla="*/ 0 w 1627"/>
                <a:gd name="T29" fmla="*/ 0 h 1304"/>
                <a:gd name="T30" fmla="*/ 0 w 1627"/>
                <a:gd name="T31" fmla="*/ 0 h 1304"/>
                <a:gd name="T32" fmla="*/ 0 w 1627"/>
                <a:gd name="T33" fmla="*/ 0 h 1304"/>
                <a:gd name="T34" fmla="*/ 0 w 1627"/>
                <a:gd name="T35" fmla="*/ 0 h 1304"/>
                <a:gd name="T36" fmla="*/ 0 w 1627"/>
                <a:gd name="T37" fmla="*/ 0 h 1304"/>
                <a:gd name="T38" fmla="*/ 0 w 1627"/>
                <a:gd name="T39" fmla="*/ 0 h 1304"/>
                <a:gd name="T40" fmla="*/ 0 w 1627"/>
                <a:gd name="T41" fmla="*/ 0 h 1304"/>
                <a:gd name="T42" fmla="*/ 0 w 1627"/>
                <a:gd name="T43" fmla="*/ 0 h 1304"/>
                <a:gd name="T44" fmla="*/ 0 w 1627"/>
                <a:gd name="T45" fmla="*/ 0 h 1304"/>
                <a:gd name="T46" fmla="*/ 0 w 1627"/>
                <a:gd name="T47" fmla="*/ 0 h 1304"/>
                <a:gd name="T48" fmla="*/ 0 w 1627"/>
                <a:gd name="T49" fmla="*/ 0 h 1304"/>
                <a:gd name="T50" fmla="*/ 0 w 1627"/>
                <a:gd name="T51" fmla="*/ 0 h 1304"/>
                <a:gd name="T52" fmla="*/ 0 w 1627"/>
                <a:gd name="T53" fmla="*/ 0 h 1304"/>
                <a:gd name="T54" fmla="*/ 0 w 1627"/>
                <a:gd name="T55" fmla="*/ 0 h 1304"/>
                <a:gd name="T56" fmla="*/ 0 w 1627"/>
                <a:gd name="T57" fmla="*/ 0 h 1304"/>
                <a:gd name="T58" fmla="*/ 0 w 1627"/>
                <a:gd name="T59" fmla="*/ 0 h 1304"/>
                <a:gd name="T60" fmla="*/ 0 w 1627"/>
                <a:gd name="T61" fmla="*/ 0 h 1304"/>
                <a:gd name="T62" fmla="*/ 0 w 1627"/>
                <a:gd name="T63" fmla="*/ 0 h 1304"/>
                <a:gd name="T64" fmla="*/ 0 w 1627"/>
                <a:gd name="T65" fmla="*/ 0 h 1304"/>
                <a:gd name="T66" fmla="*/ 0 w 1627"/>
                <a:gd name="T67" fmla="*/ 0 h 1304"/>
                <a:gd name="T68" fmla="*/ 0 w 1627"/>
                <a:gd name="T69" fmla="*/ 0 h 1304"/>
                <a:gd name="T70" fmla="*/ 0 w 1627"/>
                <a:gd name="T71" fmla="*/ 0 h 1304"/>
                <a:gd name="T72" fmla="*/ 0 w 1627"/>
                <a:gd name="T73" fmla="*/ 0 h 1304"/>
                <a:gd name="T74" fmla="*/ 0 w 1627"/>
                <a:gd name="T75" fmla="*/ 0 h 1304"/>
                <a:gd name="T76" fmla="*/ 0 w 1627"/>
                <a:gd name="T77" fmla="*/ 0 h 1304"/>
                <a:gd name="T78" fmla="*/ 0 w 1627"/>
                <a:gd name="T79" fmla="*/ 0 h 1304"/>
                <a:gd name="T80" fmla="*/ 0 w 1627"/>
                <a:gd name="T81" fmla="*/ 0 h 1304"/>
                <a:gd name="T82" fmla="*/ 0 w 1627"/>
                <a:gd name="T83" fmla="*/ 0 h 1304"/>
                <a:gd name="T84" fmla="*/ 0 w 1627"/>
                <a:gd name="T85" fmla="*/ 0 h 1304"/>
                <a:gd name="T86" fmla="*/ 0 w 1627"/>
                <a:gd name="T87" fmla="*/ 0 h 1304"/>
                <a:gd name="T88" fmla="*/ 0 w 1627"/>
                <a:gd name="T89" fmla="*/ 0 h 1304"/>
                <a:gd name="T90" fmla="*/ 0 w 1627"/>
                <a:gd name="T91" fmla="*/ 0 h 1304"/>
                <a:gd name="T92" fmla="*/ 0 w 1627"/>
                <a:gd name="T93" fmla="*/ 0 h 1304"/>
                <a:gd name="T94" fmla="*/ 0 w 1627"/>
                <a:gd name="T95" fmla="*/ 0 h 1304"/>
                <a:gd name="T96" fmla="*/ 0 w 1627"/>
                <a:gd name="T97" fmla="*/ 0 h 1304"/>
                <a:gd name="T98" fmla="*/ 0 w 1627"/>
                <a:gd name="T99" fmla="*/ 0 h 1304"/>
                <a:gd name="T100" fmla="*/ 0 w 1627"/>
                <a:gd name="T101" fmla="*/ 0 h 13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27"/>
                <a:gd name="T154" fmla="*/ 0 h 1304"/>
                <a:gd name="T155" fmla="*/ 1627 w 1627"/>
                <a:gd name="T156" fmla="*/ 1304 h 13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27" h="1304">
                  <a:moveTo>
                    <a:pt x="1527" y="0"/>
                  </a:moveTo>
                  <a:lnTo>
                    <a:pt x="1525" y="8"/>
                  </a:lnTo>
                  <a:lnTo>
                    <a:pt x="1524" y="14"/>
                  </a:lnTo>
                  <a:lnTo>
                    <a:pt x="1524" y="20"/>
                  </a:lnTo>
                  <a:lnTo>
                    <a:pt x="1524" y="26"/>
                  </a:lnTo>
                  <a:lnTo>
                    <a:pt x="1523" y="33"/>
                  </a:lnTo>
                  <a:lnTo>
                    <a:pt x="1523" y="37"/>
                  </a:lnTo>
                  <a:lnTo>
                    <a:pt x="1522" y="42"/>
                  </a:lnTo>
                  <a:lnTo>
                    <a:pt x="1522" y="47"/>
                  </a:lnTo>
                  <a:lnTo>
                    <a:pt x="1522" y="52"/>
                  </a:lnTo>
                  <a:lnTo>
                    <a:pt x="1522" y="56"/>
                  </a:lnTo>
                  <a:lnTo>
                    <a:pt x="1522" y="60"/>
                  </a:lnTo>
                  <a:lnTo>
                    <a:pt x="1522" y="63"/>
                  </a:lnTo>
                  <a:lnTo>
                    <a:pt x="1522" y="66"/>
                  </a:lnTo>
                  <a:lnTo>
                    <a:pt x="1522" y="68"/>
                  </a:lnTo>
                  <a:lnTo>
                    <a:pt x="1522" y="71"/>
                  </a:lnTo>
                  <a:lnTo>
                    <a:pt x="1523" y="72"/>
                  </a:lnTo>
                  <a:lnTo>
                    <a:pt x="1512" y="83"/>
                  </a:lnTo>
                  <a:lnTo>
                    <a:pt x="1502" y="94"/>
                  </a:lnTo>
                  <a:lnTo>
                    <a:pt x="1492" y="105"/>
                  </a:lnTo>
                  <a:lnTo>
                    <a:pt x="1482" y="116"/>
                  </a:lnTo>
                  <a:lnTo>
                    <a:pt x="1472" y="126"/>
                  </a:lnTo>
                  <a:lnTo>
                    <a:pt x="1463" y="137"/>
                  </a:lnTo>
                  <a:lnTo>
                    <a:pt x="1454" y="147"/>
                  </a:lnTo>
                  <a:lnTo>
                    <a:pt x="1444" y="158"/>
                  </a:lnTo>
                  <a:lnTo>
                    <a:pt x="1437" y="168"/>
                  </a:lnTo>
                  <a:lnTo>
                    <a:pt x="1429" y="178"/>
                  </a:lnTo>
                  <a:lnTo>
                    <a:pt x="1422" y="188"/>
                  </a:lnTo>
                  <a:lnTo>
                    <a:pt x="1417" y="198"/>
                  </a:lnTo>
                  <a:lnTo>
                    <a:pt x="1412" y="208"/>
                  </a:lnTo>
                  <a:lnTo>
                    <a:pt x="1408" y="216"/>
                  </a:lnTo>
                  <a:lnTo>
                    <a:pt x="1406" y="226"/>
                  </a:lnTo>
                  <a:lnTo>
                    <a:pt x="1406" y="235"/>
                  </a:lnTo>
                  <a:lnTo>
                    <a:pt x="1406" y="242"/>
                  </a:lnTo>
                  <a:lnTo>
                    <a:pt x="1406" y="251"/>
                  </a:lnTo>
                  <a:lnTo>
                    <a:pt x="1406" y="257"/>
                  </a:lnTo>
                  <a:lnTo>
                    <a:pt x="1406" y="263"/>
                  </a:lnTo>
                  <a:lnTo>
                    <a:pt x="1407" y="269"/>
                  </a:lnTo>
                  <a:lnTo>
                    <a:pt x="1408" y="273"/>
                  </a:lnTo>
                  <a:lnTo>
                    <a:pt x="1409" y="277"/>
                  </a:lnTo>
                  <a:lnTo>
                    <a:pt x="1411" y="278"/>
                  </a:lnTo>
                  <a:lnTo>
                    <a:pt x="1413" y="278"/>
                  </a:lnTo>
                  <a:lnTo>
                    <a:pt x="1416" y="278"/>
                  </a:lnTo>
                  <a:lnTo>
                    <a:pt x="1418" y="276"/>
                  </a:lnTo>
                  <a:lnTo>
                    <a:pt x="1422" y="271"/>
                  </a:lnTo>
                  <a:lnTo>
                    <a:pt x="1427" y="264"/>
                  </a:lnTo>
                  <a:lnTo>
                    <a:pt x="1432" y="257"/>
                  </a:lnTo>
                  <a:lnTo>
                    <a:pt x="1438" y="247"/>
                  </a:lnTo>
                  <a:lnTo>
                    <a:pt x="1444" y="235"/>
                  </a:lnTo>
                  <a:lnTo>
                    <a:pt x="1451" y="221"/>
                  </a:lnTo>
                  <a:lnTo>
                    <a:pt x="1458" y="209"/>
                  </a:lnTo>
                  <a:lnTo>
                    <a:pt x="1464" y="198"/>
                  </a:lnTo>
                  <a:lnTo>
                    <a:pt x="1469" y="188"/>
                  </a:lnTo>
                  <a:lnTo>
                    <a:pt x="1474" y="178"/>
                  </a:lnTo>
                  <a:lnTo>
                    <a:pt x="1479" y="169"/>
                  </a:lnTo>
                  <a:lnTo>
                    <a:pt x="1483" y="161"/>
                  </a:lnTo>
                  <a:lnTo>
                    <a:pt x="1487" y="152"/>
                  </a:lnTo>
                  <a:lnTo>
                    <a:pt x="1492" y="145"/>
                  </a:lnTo>
                  <a:lnTo>
                    <a:pt x="1497" y="139"/>
                  </a:lnTo>
                  <a:lnTo>
                    <a:pt x="1502" y="132"/>
                  </a:lnTo>
                  <a:lnTo>
                    <a:pt x="1508" y="126"/>
                  </a:lnTo>
                  <a:lnTo>
                    <a:pt x="1513" y="120"/>
                  </a:lnTo>
                  <a:lnTo>
                    <a:pt x="1520" y="115"/>
                  </a:lnTo>
                  <a:lnTo>
                    <a:pt x="1528" y="109"/>
                  </a:lnTo>
                  <a:lnTo>
                    <a:pt x="1535" y="105"/>
                  </a:lnTo>
                  <a:lnTo>
                    <a:pt x="1544" y="100"/>
                  </a:lnTo>
                  <a:lnTo>
                    <a:pt x="1554" y="95"/>
                  </a:lnTo>
                  <a:lnTo>
                    <a:pt x="1565" y="92"/>
                  </a:lnTo>
                  <a:lnTo>
                    <a:pt x="1576" y="88"/>
                  </a:lnTo>
                  <a:lnTo>
                    <a:pt x="1586" y="86"/>
                  </a:lnTo>
                  <a:lnTo>
                    <a:pt x="1596" y="84"/>
                  </a:lnTo>
                  <a:lnTo>
                    <a:pt x="1606" y="84"/>
                  </a:lnTo>
                  <a:lnTo>
                    <a:pt x="1613" y="87"/>
                  </a:lnTo>
                  <a:lnTo>
                    <a:pt x="1619" y="91"/>
                  </a:lnTo>
                  <a:lnTo>
                    <a:pt x="1624" y="98"/>
                  </a:lnTo>
                  <a:lnTo>
                    <a:pt x="1627" y="105"/>
                  </a:lnTo>
                  <a:lnTo>
                    <a:pt x="1627" y="118"/>
                  </a:lnTo>
                  <a:lnTo>
                    <a:pt x="1623" y="132"/>
                  </a:lnTo>
                  <a:lnTo>
                    <a:pt x="1617" y="150"/>
                  </a:lnTo>
                  <a:lnTo>
                    <a:pt x="1608" y="171"/>
                  </a:lnTo>
                  <a:lnTo>
                    <a:pt x="1593" y="195"/>
                  </a:lnTo>
                  <a:lnTo>
                    <a:pt x="1586" y="209"/>
                  </a:lnTo>
                  <a:lnTo>
                    <a:pt x="1577" y="223"/>
                  </a:lnTo>
                  <a:lnTo>
                    <a:pt x="1570" y="237"/>
                  </a:lnTo>
                  <a:lnTo>
                    <a:pt x="1561" y="252"/>
                  </a:lnTo>
                  <a:lnTo>
                    <a:pt x="1553" y="267"/>
                  </a:lnTo>
                  <a:lnTo>
                    <a:pt x="1544" y="282"/>
                  </a:lnTo>
                  <a:lnTo>
                    <a:pt x="1535" y="297"/>
                  </a:lnTo>
                  <a:lnTo>
                    <a:pt x="1525" y="313"/>
                  </a:lnTo>
                  <a:lnTo>
                    <a:pt x="1517" y="329"/>
                  </a:lnTo>
                  <a:lnTo>
                    <a:pt x="1508" y="345"/>
                  </a:lnTo>
                  <a:lnTo>
                    <a:pt x="1500" y="361"/>
                  </a:lnTo>
                  <a:lnTo>
                    <a:pt x="1490" y="377"/>
                  </a:lnTo>
                  <a:lnTo>
                    <a:pt x="1481" y="393"/>
                  </a:lnTo>
                  <a:lnTo>
                    <a:pt x="1472" y="409"/>
                  </a:lnTo>
                  <a:lnTo>
                    <a:pt x="1464" y="425"/>
                  </a:lnTo>
                  <a:lnTo>
                    <a:pt x="1455" y="441"/>
                  </a:lnTo>
                  <a:lnTo>
                    <a:pt x="1446" y="457"/>
                  </a:lnTo>
                  <a:lnTo>
                    <a:pt x="1438" y="474"/>
                  </a:lnTo>
                  <a:lnTo>
                    <a:pt x="1429" y="490"/>
                  </a:lnTo>
                  <a:lnTo>
                    <a:pt x="1422" y="506"/>
                  </a:lnTo>
                  <a:lnTo>
                    <a:pt x="1413" y="521"/>
                  </a:lnTo>
                  <a:lnTo>
                    <a:pt x="1406" y="537"/>
                  </a:lnTo>
                  <a:lnTo>
                    <a:pt x="1397" y="553"/>
                  </a:lnTo>
                  <a:lnTo>
                    <a:pt x="1390" y="568"/>
                  </a:lnTo>
                  <a:lnTo>
                    <a:pt x="1384" y="584"/>
                  </a:lnTo>
                  <a:lnTo>
                    <a:pt x="1376" y="599"/>
                  </a:lnTo>
                  <a:lnTo>
                    <a:pt x="1370" y="613"/>
                  </a:lnTo>
                  <a:lnTo>
                    <a:pt x="1364" y="628"/>
                  </a:lnTo>
                  <a:lnTo>
                    <a:pt x="1358" y="642"/>
                  </a:lnTo>
                  <a:lnTo>
                    <a:pt x="1352" y="655"/>
                  </a:lnTo>
                  <a:lnTo>
                    <a:pt x="1347" y="669"/>
                  </a:lnTo>
                  <a:lnTo>
                    <a:pt x="1340" y="681"/>
                  </a:lnTo>
                  <a:lnTo>
                    <a:pt x="1338" y="690"/>
                  </a:lnTo>
                  <a:lnTo>
                    <a:pt x="1334" y="699"/>
                  </a:lnTo>
                  <a:lnTo>
                    <a:pt x="1331" y="707"/>
                  </a:lnTo>
                  <a:lnTo>
                    <a:pt x="1327" y="716"/>
                  </a:lnTo>
                  <a:lnTo>
                    <a:pt x="1322" y="724"/>
                  </a:lnTo>
                  <a:lnTo>
                    <a:pt x="1318" y="733"/>
                  </a:lnTo>
                  <a:lnTo>
                    <a:pt x="1315" y="742"/>
                  </a:lnTo>
                  <a:lnTo>
                    <a:pt x="1310" y="750"/>
                  </a:lnTo>
                  <a:lnTo>
                    <a:pt x="1306" y="759"/>
                  </a:lnTo>
                  <a:lnTo>
                    <a:pt x="1302" y="769"/>
                  </a:lnTo>
                  <a:lnTo>
                    <a:pt x="1297" y="778"/>
                  </a:lnTo>
                  <a:lnTo>
                    <a:pt x="1294" y="786"/>
                  </a:lnTo>
                  <a:lnTo>
                    <a:pt x="1290" y="796"/>
                  </a:lnTo>
                  <a:lnTo>
                    <a:pt x="1285" y="805"/>
                  </a:lnTo>
                  <a:lnTo>
                    <a:pt x="1281" y="815"/>
                  </a:lnTo>
                  <a:lnTo>
                    <a:pt x="1278" y="824"/>
                  </a:lnTo>
                  <a:lnTo>
                    <a:pt x="835" y="1304"/>
                  </a:lnTo>
                  <a:lnTo>
                    <a:pt x="0" y="1271"/>
                  </a:lnTo>
                  <a:lnTo>
                    <a:pt x="156" y="0"/>
                  </a:lnTo>
                  <a:lnTo>
                    <a:pt x="326" y="0"/>
                  </a:lnTo>
                  <a:lnTo>
                    <a:pt x="334" y="15"/>
                  </a:lnTo>
                  <a:lnTo>
                    <a:pt x="343" y="30"/>
                  </a:lnTo>
                  <a:lnTo>
                    <a:pt x="353" y="45"/>
                  </a:lnTo>
                  <a:lnTo>
                    <a:pt x="361" y="60"/>
                  </a:lnTo>
                  <a:lnTo>
                    <a:pt x="373" y="73"/>
                  </a:lnTo>
                  <a:lnTo>
                    <a:pt x="382" y="87"/>
                  </a:lnTo>
                  <a:lnTo>
                    <a:pt x="392" y="102"/>
                  </a:lnTo>
                  <a:lnTo>
                    <a:pt x="403" y="114"/>
                  </a:lnTo>
                  <a:lnTo>
                    <a:pt x="414" y="128"/>
                  </a:lnTo>
                  <a:lnTo>
                    <a:pt x="426" y="140"/>
                  </a:lnTo>
                  <a:lnTo>
                    <a:pt x="437" y="152"/>
                  </a:lnTo>
                  <a:lnTo>
                    <a:pt x="448" y="163"/>
                  </a:lnTo>
                  <a:lnTo>
                    <a:pt x="459" y="174"/>
                  </a:lnTo>
                  <a:lnTo>
                    <a:pt x="470" y="184"/>
                  </a:lnTo>
                  <a:lnTo>
                    <a:pt x="481" y="193"/>
                  </a:lnTo>
                  <a:lnTo>
                    <a:pt x="492" y="202"/>
                  </a:lnTo>
                  <a:lnTo>
                    <a:pt x="514" y="218"/>
                  </a:lnTo>
                  <a:lnTo>
                    <a:pt x="534" y="229"/>
                  </a:lnTo>
                  <a:lnTo>
                    <a:pt x="551" y="236"/>
                  </a:lnTo>
                  <a:lnTo>
                    <a:pt x="567" y="242"/>
                  </a:lnTo>
                  <a:lnTo>
                    <a:pt x="581" y="245"/>
                  </a:lnTo>
                  <a:lnTo>
                    <a:pt x="593" y="245"/>
                  </a:lnTo>
                  <a:lnTo>
                    <a:pt x="602" y="245"/>
                  </a:lnTo>
                  <a:lnTo>
                    <a:pt x="611" y="242"/>
                  </a:lnTo>
                  <a:lnTo>
                    <a:pt x="615" y="240"/>
                  </a:lnTo>
                  <a:lnTo>
                    <a:pt x="620" y="239"/>
                  </a:lnTo>
                  <a:lnTo>
                    <a:pt x="623" y="236"/>
                  </a:lnTo>
                  <a:lnTo>
                    <a:pt x="622" y="237"/>
                  </a:lnTo>
                  <a:lnTo>
                    <a:pt x="619" y="240"/>
                  </a:lnTo>
                  <a:lnTo>
                    <a:pt x="614" y="246"/>
                  </a:lnTo>
                  <a:lnTo>
                    <a:pt x="608" y="255"/>
                  </a:lnTo>
                  <a:lnTo>
                    <a:pt x="607" y="258"/>
                  </a:lnTo>
                  <a:lnTo>
                    <a:pt x="608" y="261"/>
                  </a:lnTo>
                  <a:lnTo>
                    <a:pt x="612" y="260"/>
                  </a:lnTo>
                  <a:lnTo>
                    <a:pt x="617" y="258"/>
                  </a:lnTo>
                  <a:lnTo>
                    <a:pt x="620" y="256"/>
                  </a:lnTo>
                  <a:lnTo>
                    <a:pt x="620" y="253"/>
                  </a:lnTo>
                  <a:lnTo>
                    <a:pt x="618" y="253"/>
                  </a:lnTo>
                  <a:lnTo>
                    <a:pt x="608" y="255"/>
                  </a:lnTo>
                  <a:lnTo>
                    <a:pt x="613" y="252"/>
                  </a:lnTo>
                  <a:lnTo>
                    <a:pt x="615" y="251"/>
                  </a:lnTo>
                  <a:lnTo>
                    <a:pt x="618" y="248"/>
                  </a:lnTo>
                  <a:lnTo>
                    <a:pt x="619" y="245"/>
                  </a:lnTo>
                  <a:lnTo>
                    <a:pt x="618" y="241"/>
                  </a:lnTo>
                  <a:lnTo>
                    <a:pt x="615" y="237"/>
                  </a:lnTo>
                  <a:lnTo>
                    <a:pt x="612" y="232"/>
                  </a:lnTo>
                  <a:lnTo>
                    <a:pt x="608" y="227"/>
                  </a:lnTo>
                  <a:lnTo>
                    <a:pt x="601" y="223"/>
                  </a:lnTo>
                  <a:lnTo>
                    <a:pt x="593" y="216"/>
                  </a:lnTo>
                  <a:lnTo>
                    <a:pt x="583" y="210"/>
                  </a:lnTo>
                  <a:lnTo>
                    <a:pt x="571" y="204"/>
                  </a:lnTo>
                  <a:lnTo>
                    <a:pt x="557" y="198"/>
                  </a:lnTo>
                  <a:lnTo>
                    <a:pt x="543" y="190"/>
                  </a:lnTo>
                  <a:lnTo>
                    <a:pt x="524" y="183"/>
                  </a:lnTo>
                  <a:lnTo>
                    <a:pt x="506" y="176"/>
                  </a:lnTo>
                  <a:lnTo>
                    <a:pt x="500" y="173"/>
                  </a:lnTo>
                  <a:lnTo>
                    <a:pt x="492" y="168"/>
                  </a:lnTo>
                  <a:lnTo>
                    <a:pt x="484" y="163"/>
                  </a:lnTo>
                  <a:lnTo>
                    <a:pt x="475" y="156"/>
                  </a:lnTo>
                  <a:lnTo>
                    <a:pt x="465" y="146"/>
                  </a:lnTo>
                  <a:lnTo>
                    <a:pt x="455" y="136"/>
                  </a:lnTo>
                  <a:lnTo>
                    <a:pt x="444" y="125"/>
                  </a:lnTo>
                  <a:lnTo>
                    <a:pt x="433" y="114"/>
                  </a:lnTo>
                  <a:lnTo>
                    <a:pt x="422" y="102"/>
                  </a:lnTo>
                  <a:lnTo>
                    <a:pt x="411" y="88"/>
                  </a:lnTo>
                  <a:lnTo>
                    <a:pt x="400" y="74"/>
                  </a:lnTo>
                  <a:lnTo>
                    <a:pt x="390" y="60"/>
                  </a:lnTo>
                  <a:lnTo>
                    <a:pt x="380" y="45"/>
                  </a:lnTo>
                  <a:lnTo>
                    <a:pt x="370" y="30"/>
                  </a:lnTo>
                  <a:lnTo>
                    <a:pt x="360" y="15"/>
                  </a:lnTo>
                  <a:lnTo>
                    <a:pt x="353" y="0"/>
                  </a:lnTo>
                  <a:lnTo>
                    <a:pt x="1527" y="0"/>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3898" name="Freeform 8"/>
            <p:cNvSpPr>
              <a:spLocks noChangeArrowheads="1"/>
            </p:cNvSpPr>
            <p:nvPr/>
          </p:nvSpPr>
          <p:spPr bwMode="auto">
            <a:xfrm flipH="1">
              <a:off x="3982" y="3501"/>
              <a:ext cx="46" cy="4"/>
            </a:xfrm>
            <a:custGeom>
              <a:avLst/>
              <a:gdLst>
                <a:gd name="T0" fmla="*/ 0 w 170"/>
                <a:gd name="T1" fmla="*/ 0 h 18"/>
                <a:gd name="T2" fmla="*/ 0 w 170"/>
                <a:gd name="T3" fmla="*/ 0 h 18"/>
                <a:gd name="T4" fmla="*/ 0 w 170"/>
                <a:gd name="T5" fmla="*/ 0 h 18"/>
                <a:gd name="T6" fmla="*/ 0 w 170"/>
                <a:gd name="T7" fmla="*/ 0 h 18"/>
                <a:gd name="T8" fmla="*/ 0 w 170"/>
                <a:gd name="T9" fmla="*/ 0 h 18"/>
                <a:gd name="T10" fmla="*/ 0 w 170"/>
                <a:gd name="T11" fmla="*/ 0 h 18"/>
                <a:gd name="T12" fmla="*/ 0 w 170"/>
                <a:gd name="T13" fmla="*/ 0 h 18"/>
                <a:gd name="T14" fmla="*/ 0 w 170"/>
                <a:gd name="T15" fmla="*/ 0 h 18"/>
                <a:gd name="T16" fmla="*/ 0 w 170"/>
                <a:gd name="T17" fmla="*/ 0 h 18"/>
                <a:gd name="T18" fmla="*/ 0 w 170"/>
                <a:gd name="T19" fmla="*/ 0 h 18"/>
                <a:gd name="T20" fmla="*/ 0 w 170"/>
                <a:gd name="T21" fmla="*/ 0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0"/>
                <a:gd name="T34" fmla="*/ 0 h 18"/>
                <a:gd name="T35" fmla="*/ 170 w 170"/>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0" h="18">
                  <a:moveTo>
                    <a:pt x="0" y="18"/>
                  </a:moveTo>
                  <a:lnTo>
                    <a:pt x="160" y="0"/>
                  </a:lnTo>
                  <a:lnTo>
                    <a:pt x="161" y="2"/>
                  </a:lnTo>
                  <a:lnTo>
                    <a:pt x="162" y="5"/>
                  </a:lnTo>
                  <a:lnTo>
                    <a:pt x="164" y="7"/>
                  </a:lnTo>
                  <a:lnTo>
                    <a:pt x="165" y="10"/>
                  </a:lnTo>
                  <a:lnTo>
                    <a:pt x="166" y="12"/>
                  </a:lnTo>
                  <a:lnTo>
                    <a:pt x="167" y="14"/>
                  </a:lnTo>
                  <a:lnTo>
                    <a:pt x="168" y="17"/>
                  </a:lnTo>
                  <a:lnTo>
                    <a:pt x="170" y="18"/>
                  </a:lnTo>
                  <a:lnTo>
                    <a:pt x="0" y="18"/>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3899" name="Freeform 9"/>
            <p:cNvSpPr>
              <a:spLocks noChangeArrowheads="1"/>
            </p:cNvSpPr>
            <p:nvPr/>
          </p:nvSpPr>
          <p:spPr bwMode="auto">
            <a:xfrm flipH="1">
              <a:off x="3605" y="3193"/>
              <a:ext cx="378" cy="312"/>
            </a:xfrm>
            <a:custGeom>
              <a:avLst/>
              <a:gdLst>
                <a:gd name="T0" fmla="*/ 0 w 1409"/>
                <a:gd name="T1" fmla="*/ 0 h 1392"/>
                <a:gd name="T2" fmla="*/ 0 w 1409"/>
                <a:gd name="T3" fmla="*/ 0 h 1392"/>
                <a:gd name="T4" fmla="*/ 0 w 1409"/>
                <a:gd name="T5" fmla="*/ 0 h 1392"/>
                <a:gd name="T6" fmla="*/ 0 w 1409"/>
                <a:gd name="T7" fmla="*/ 0 h 1392"/>
                <a:gd name="T8" fmla="*/ 0 w 1409"/>
                <a:gd name="T9" fmla="*/ 0 h 1392"/>
                <a:gd name="T10" fmla="*/ 0 w 1409"/>
                <a:gd name="T11" fmla="*/ 0 h 1392"/>
                <a:gd name="T12" fmla="*/ 0 w 1409"/>
                <a:gd name="T13" fmla="*/ 0 h 1392"/>
                <a:gd name="T14" fmla="*/ 0 w 1409"/>
                <a:gd name="T15" fmla="*/ 0 h 1392"/>
                <a:gd name="T16" fmla="*/ 0 w 1409"/>
                <a:gd name="T17" fmla="*/ 0 h 1392"/>
                <a:gd name="T18" fmla="*/ 0 w 1409"/>
                <a:gd name="T19" fmla="*/ 0 h 1392"/>
                <a:gd name="T20" fmla="*/ 0 w 1409"/>
                <a:gd name="T21" fmla="*/ 0 h 1392"/>
                <a:gd name="T22" fmla="*/ 0 w 1409"/>
                <a:gd name="T23" fmla="*/ 0 h 1392"/>
                <a:gd name="T24" fmla="*/ 0 w 1409"/>
                <a:gd name="T25" fmla="*/ 0 h 1392"/>
                <a:gd name="T26" fmla="*/ 0 w 1409"/>
                <a:gd name="T27" fmla="*/ 0 h 1392"/>
                <a:gd name="T28" fmla="*/ 0 w 1409"/>
                <a:gd name="T29" fmla="*/ 0 h 1392"/>
                <a:gd name="T30" fmla="*/ 0 w 1409"/>
                <a:gd name="T31" fmla="*/ 0 h 1392"/>
                <a:gd name="T32" fmla="*/ 0 w 1409"/>
                <a:gd name="T33" fmla="*/ 0 h 1392"/>
                <a:gd name="T34" fmla="*/ 0 w 1409"/>
                <a:gd name="T35" fmla="*/ 0 h 1392"/>
                <a:gd name="T36" fmla="*/ 0 w 1409"/>
                <a:gd name="T37" fmla="*/ 0 h 1392"/>
                <a:gd name="T38" fmla="*/ 0 w 1409"/>
                <a:gd name="T39" fmla="*/ 0 h 1392"/>
                <a:gd name="T40" fmla="*/ 0 w 1409"/>
                <a:gd name="T41" fmla="*/ 0 h 1392"/>
                <a:gd name="T42" fmla="*/ 0 w 1409"/>
                <a:gd name="T43" fmla="*/ 0 h 1392"/>
                <a:gd name="T44" fmla="*/ 0 w 1409"/>
                <a:gd name="T45" fmla="*/ 0 h 1392"/>
                <a:gd name="T46" fmla="*/ 0 w 1409"/>
                <a:gd name="T47" fmla="*/ 0 h 1392"/>
                <a:gd name="T48" fmla="*/ 0 w 1409"/>
                <a:gd name="T49" fmla="*/ 0 h 1392"/>
                <a:gd name="T50" fmla="*/ 0 w 1409"/>
                <a:gd name="T51" fmla="*/ 0 h 1392"/>
                <a:gd name="T52" fmla="*/ 0 w 1409"/>
                <a:gd name="T53" fmla="*/ 0 h 1392"/>
                <a:gd name="T54" fmla="*/ 0 w 1409"/>
                <a:gd name="T55" fmla="*/ 0 h 1392"/>
                <a:gd name="T56" fmla="*/ 0 w 1409"/>
                <a:gd name="T57" fmla="*/ 0 h 1392"/>
                <a:gd name="T58" fmla="*/ 0 w 1409"/>
                <a:gd name="T59" fmla="*/ 0 h 1392"/>
                <a:gd name="T60" fmla="*/ 0 w 1409"/>
                <a:gd name="T61" fmla="*/ 0 h 1392"/>
                <a:gd name="T62" fmla="*/ 0 w 1409"/>
                <a:gd name="T63" fmla="*/ 0 h 1392"/>
                <a:gd name="T64" fmla="*/ 0 w 1409"/>
                <a:gd name="T65" fmla="*/ 0 h 1392"/>
                <a:gd name="T66" fmla="*/ 0 w 1409"/>
                <a:gd name="T67" fmla="*/ 0 h 1392"/>
                <a:gd name="T68" fmla="*/ 0 w 1409"/>
                <a:gd name="T69" fmla="*/ 0 h 1392"/>
                <a:gd name="T70" fmla="*/ 0 w 1409"/>
                <a:gd name="T71" fmla="*/ 0 h 1392"/>
                <a:gd name="T72" fmla="*/ 0 w 1409"/>
                <a:gd name="T73" fmla="*/ 0 h 1392"/>
                <a:gd name="T74" fmla="*/ 0 w 1409"/>
                <a:gd name="T75" fmla="*/ 0 h 1392"/>
                <a:gd name="T76" fmla="*/ 0 w 1409"/>
                <a:gd name="T77" fmla="*/ 0 h 1392"/>
                <a:gd name="T78" fmla="*/ 0 w 1409"/>
                <a:gd name="T79" fmla="*/ 0 h 1392"/>
                <a:gd name="T80" fmla="*/ 0 w 1409"/>
                <a:gd name="T81" fmla="*/ 0 h 1392"/>
                <a:gd name="T82" fmla="*/ 0 w 1409"/>
                <a:gd name="T83" fmla="*/ 0 h 1392"/>
                <a:gd name="T84" fmla="*/ 0 w 1409"/>
                <a:gd name="T85" fmla="*/ 0 h 1392"/>
                <a:gd name="T86" fmla="*/ 0 w 1409"/>
                <a:gd name="T87" fmla="*/ 0 h 1392"/>
                <a:gd name="T88" fmla="*/ 0 w 1409"/>
                <a:gd name="T89" fmla="*/ 0 h 1392"/>
                <a:gd name="T90" fmla="*/ 0 w 1409"/>
                <a:gd name="T91" fmla="*/ 0 h 1392"/>
                <a:gd name="T92" fmla="*/ 0 w 1409"/>
                <a:gd name="T93" fmla="*/ 0 h 1392"/>
                <a:gd name="T94" fmla="*/ 0 w 1409"/>
                <a:gd name="T95" fmla="*/ 0 h 1392"/>
                <a:gd name="T96" fmla="*/ 0 w 1409"/>
                <a:gd name="T97" fmla="*/ 0 h 1392"/>
                <a:gd name="T98" fmla="*/ 0 w 1409"/>
                <a:gd name="T99" fmla="*/ 0 h 1392"/>
                <a:gd name="T100" fmla="*/ 0 w 1409"/>
                <a:gd name="T101" fmla="*/ 0 h 1392"/>
                <a:gd name="T102" fmla="*/ 0 w 1409"/>
                <a:gd name="T103" fmla="*/ 0 h 1392"/>
                <a:gd name="T104" fmla="*/ 0 w 1409"/>
                <a:gd name="T105" fmla="*/ 0 h 1392"/>
                <a:gd name="T106" fmla="*/ 0 w 1409"/>
                <a:gd name="T107" fmla="*/ 0 h 1392"/>
                <a:gd name="T108" fmla="*/ 0 w 1409"/>
                <a:gd name="T109" fmla="*/ 0 h 1392"/>
                <a:gd name="T110" fmla="*/ 0 w 1409"/>
                <a:gd name="T111" fmla="*/ 0 h 1392"/>
                <a:gd name="T112" fmla="*/ 0 w 1409"/>
                <a:gd name="T113" fmla="*/ 0 h 1392"/>
                <a:gd name="T114" fmla="*/ 0 w 1409"/>
                <a:gd name="T115" fmla="*/ 0 h 1392"/>
                <a:gd name="T116" fmla="*/ 0 w 1409"/>
                <a:gd name="T117" fmla="*/ 0 h 1392"/>
                <a:gd name="T118" fmla="*/ 0 w 1409"/>
                <a:gd name="T119" fmla="*/ 0 h 1392"/>
                <a:gd name="T120" fmla="*/ 0 w 1409"/>
                <a:gd name="T121" fmla="*/ 0 h 1392"/>
                <a:gd name="T122" fmla="*/ 0 w 1409"/>
                <a:gd name="T123" fmla="*/ 0 h 13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09"/>
                <a:gd name="T187" fmla="*/ 0 h 1392"/>
                <a:gd name="T188" fmla="*/ 1409 w 1409"/>
                <a:gd name="T189" fmla="*/ 1392 h 13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09" h="1392">
                  <a:moveTo>
                    <a:pt x="31" y="1392"/>
                  </a:moveTo>
                  <a:lnTo>
                    <a:pt x="28" y="1388"/>
                  </a:lnTo>
                  <a:lnTo>
                    <a:pt x="26" y="1383"/>
                  </a:lnTo>
                  <a:lnTo>
                    <a:pt x="23" y="1378"/>
                  </a:lnTo>
                  <a:lnTo>
                    <a:pt x="22" y="1373"/>
                  </a:lnTo>
                  <a:lnTo>
                    <a:pt x="20" y="1368"/>
                  </a:lnTo>
                  <a:lnTo>
                    <a:pt x="17" y="1364"/>
                  </a:lnTo>
                  <a:lnTo>
                    <a:pt x="16" y="1359"/>
                  </a:lnTo>
                  <a:lnTo>
                    <a:pt x="15" y="1354"/>
                  </a:lnTo>
                  <a:lnTo>
                    <a:pt x="10" y="1338"/>
                  </a:lnTo>
                  <a:lnTo>
                    <a:pt x="6" y="1325"/>
                  </a:lnTo>
                  <a:lnTo>
                    <a:pt x="4" y="1310"/>
                  </a:lnTo>
                  <a:lnTo>
                    <a:pt x="1" y="1298"/>
                  </a:lnTo>
                  <a:lnTo>
                    <a:pt x="0" y="1285"/>
                  </a:lnTo>
                  <a:lnTo>
                    <a:pt x="0" y="1273"/>
                  </a:lnTo>
                  <a:lnTo>
                    <a:pt x="0" y="1263"/>
                  </a:lnTo>
                  <a:lnTo>
                    <a:pt x="1" y="1253"/>
                  </a:lnTo>
                  <a:lnTo>
                    <a:pt x="4" y="1243"/>
                  </a:lnTo>
                  <a:lnTo>
                    <a:pt x="7" y="1236"/>
                  </a:lnTo>
                  <a:lnTo>
                    <a:pt x="11" y="1228"/>
                  </a:lnTo>
                  <a:lnTo>
                    <a:pt x="16" y="1222"/>
                  </a:lnTo>
                  <a:lnTo>
                    <a:pt x="22" y="1216"/>
                  </a:lnTo>
                  <a:lnTo>
                    <a:pt x="30" y="1211"/>
                  </a:lnTo>
                  <a:lnTo>
                    <a:pt x="38" y="1207"/>
                  </a:lnTo>
                  <a:lnTo>
                    <a:pt x="47" y="1205"/>
                  </a:lnTo>
                  <a:lnTo>
                    <a:pt x="57" y="1203"/>
                  </a:lnTo>
                  <a:lnTo>
                    <a:pt x="65" y="1201"/>
                  </a:lnTo>
                  <a:lnTo>
                    <a:pt x="74" y="1200"/>
                  </a:lnTo>
                  <a:lnTo>
                    <a:pt x="83" y="1200"/>
                  </a:lnTo>
                  <a:lnTo>
                    <a:pt x="90" y="1200"/>
                  </a:lnTo>
                  <a:lnTo>
                    <a:pt x="97" y="1201"/>
                  </a:lnTo>
                  <a:lnTo>
                    <a:pt x="106" y="1203"/>
                  </a:lnTo>
                  <a:lnTo>
                    <a:pt x="113" y="1205"/>
                  </a:lnTo>
                  <a:lnTo>
                    <a:pt x="122" y="1207"/>
                  </a:lnTo>
                  <a:lnTo>
                    <a:pt x="129" y="1211"/>
                  </a:lnTo>
                  <a:lnTo>
                    <a:pt x="138" y="1215"/>
                  </a:lnTo>
                  <a:lnTo>
                    <a:pt x="148" y="1220"/>
                  </a:lnTo>
                  <a:lnTo>
                    <a:pt x="157" y="1225"/>
                  </a:lnTo>
                  <a:lnTo>
                    <a:pt x="168" y="1231"/>
                  </a:lnTo>
                  <a:lnTo>
                    <a:pt x="178" y="1237"/>
                  </a:lnTo>
                  <a:lnTo>
                    <a:pt x="190" y="1244"/>
                  </a:lnTo>
                  <a:lnTo>
                    <a:pt x="201" y="1251"/>
                  </a:lnTo>
                  <a:lnTo>
                    <a:pt x="212" y="1257"/>
                  </a:lnTo>
                  <a:lnTo>
                    <a:pt x="221" y="1263"/>
                  </a:lnTo>
                  <a:lnTo>
                    <a:pt x="229" y="1269"/>
                  </a:lnTo>
                  <a:lnTo>
                    <a:pt x="238" y="1274"/>
                  </a:lnTo>
                  <a:lnTo>
                    <a:pt x="244" y="1279"/>
                  </a:lnTo>
                  <a:lnTo>
                    <a:pt x="252" y="1284"/>
                  </a:lnTo>
                  <a:lnTo>
                    <a:pt x="258" y="1288"/>
                  </a:lnTo>
                  <a:lnTo>
                    <a:pt x="264" y="1291"/>
                  </a:lnTo>
                  <a:lnTo>
                    <a:pt x="271" y="1296"/>
                  </a:lnTo>
                  <a:lnTo>
                    <a:pt x="277" y="1300"/>
                  </a:lnTo>
                  <a:lnTo>
                    <a:pt x="284" y="1304"/>
                  </a:lnTo>
                  <a:lnTo>
                    <a:pt x="290" y="1309"/>
                  </a:lnTo>
                  <a:lnTo>
                    <a:pt x="297" y="1312"/>
                  </a:lnTo>
                  <a:lnTo>
                    <a:pt x="305" y="1317"/>
                  </a:lnTo>
                  <a:lnTo>
                    <a:pt x="313" y="1322"/>
                  </a:lnTo>
                  <a:lnTo>
                    <a:pt x="321" y="1326"/>
                  </a:lnTo>
                  <a:lnTo>
                    <a:pt x="329" y="1330"/>
                  </a:lnTo>
                  <a:lnTo>
                    <a:pt x="338" y="1332"/>
                  </a:lnTo>
                  <a:lnTo>
                    <a:pt x="345" y="1333"/>
                  </a:lnTo>
                  <a:lnTo>
                    <a:pt x="351" y="1335"/>
                  </a:lnTo>
                  <a:lnTo>
                    <a:pt x="358" y="1335"/>
                  </a:lnTo>
                  <a:lnTo>
                    <a:pt x="362" y="1333"/>
                  </a:lnTo>
                  <a:lnTo>
                    <a:pt x="366" y="1332"/>
                  </a:lnTo>
                  <a:lnTo>
                    <a:pt x="369" y="1330"/>
                  </a:lnTo>
                  <a:lnTo>
                    <a:pt x="369" y="1326"/>
                  </a:lnTo>
                  <a:lnTo>
                    <a:pt x="369" y="1322"/>
                  </a:lnTo>
                  <a:lnTo>
                    <a:pt x="365" y="1317"/>
                  </a:lnTo>
                  <a:lnTo>
                    <a:pt x="360" y="1311"/>
                  </a:lnTo>
                  <a:lnTo>
                    <a:pt x="354" y="1305"/>
                  </a:lnTo>
                  <a:lnTo>
                    <a:pt x="344" y="1298"/>
                  </a:lnTo>
                  <a:lnTo>
                    <a:pt x="332" y="1289"/>
                  </a:lnTo>
                  <a:lnTo>
                    <a:pt x="318" y="1280"/>
                  </a:lnTo>
                  <a:lnTo>
                    <a:pt x="302" y="1272"/>
                  </a:lnTo>
                  <a:lnTo>
                    <a:pt x="286" y="1262"/>
                  </a:lnTo>
                  <a:lnTo>
                    <a:pt x="270" y="1252"/>
                  </a:lnTo>
                  <a:lnTo>
                    <a:pt x="253" y="1242"/>
                  </a:lnTo>
                  <a:lnTo>
                    <a:pt x="235" y="1232"/>
                  </a:lnTo>
                  <a:lnTo>
                    <a:pt x="218" y="1222"/>
                  </a:lnTo>
                  <a:lnTo>
                    <a:pt x="201" y="1211"/>
                  </a:lnTo>
                  <a:lnTo>
                    <a:pt x="184" y="1201"/>
                  </a:lnTo>
                  <a:lnTo>
                    <a:pt x="168" y="1191"/>
                  </a:lnTo>
                  <a:lnTo>
                    <a:pt x="153" y="1182"/>
                  </a:lnTo>
                  <a:lnTo>
                    <a:pt x="139" y="1170"/>
                  </a:lnTo>
                  <a:lnTo>
                    <a:pt x="126" y="1162"/>
                  </a:lnTo>
                  <a:lnTo>
                    <a:pt x="115" y="1152"/>
                  </a:lnTo>
                  <a:lnTo>
                    <a:pt x="106" y="1142"/>
                  </a:lnTo>
                  <a:lnTo>
                    <a:pt x="99" y="1133"/>
                  </a:lnTo>
                  <a:lnTo>
                    <a:pt x="92" y="1125"/>
                  </a:lnTo>
                  <a:lnTo>
                    <a:pt x="85" y="1114"/>
                  </a:lnTo>
                  <a:lnTo>
                    <a:pt x="76" y="1101"/>
                  </a:lnTo>
                  <a:lnTo>
                    <a:pt x="69" y="1089"/>
                  </a:lnTo>
                  <a:lnTo>
                    <a:pt x="62" y="1076"/>
                  </a:lnTo>
                  <a:lnTo>
                    <a:pt x="54" y="1063"/>
                  </a:lnTo>
                  <a:lnTo>
                    <a:pt x="49" y="1051"/>
                  </a:lnTo>
                  <a:lnTo>
                    <a:pt x="46" y="1039"/>
                  </a:lnTo>
                  <a:lnTo>
                    <a:pt x="46" y="1029"/>
                  </a:lnTo>
                  <a:lnTo>
                    <a:pt x="47" y="1019"/>
                  </a:lnTo>
                  <a:lnTo>
                    <a:pt x="53" y="1011"/>
                  </a:lnTo>
                  <a:lnTo>
                    <a:pt x="62" y="1006"/>
                  </a:lnTo>
                  <a:lnTo>
                    <a:pt x="75" y="1005"/>
                  </a:lnTo>
                  <a:lnTo>
                    <a:pt x="92" y="1005"/>
                  </a:lnTo>
                  <a:lnTo>
                    <a:pt x="116" y="1009"/>
                  </a:lnTo>
                  <a:lnTo>
                    <a:pt x="144" y="1018"/>
                  </a:lnTo>
                  <a:lnTo>
                    <a:pt x="160" y="1025"/>
                  </a:lnTo>
                  <a:lnTo>
                    <a:pt x="175" y="1034"/>
                  </a:lnTo>
                  <a:lnTo>
                    <a:pt x="189" y="1042"/>
                  </a:lnTo>
                  <a:lnTo>
                    <a:pt x="202" y="1050"/>
                  </a:lnTo>
                  <a:lnTo>
                    <a:pt x="217" y="1057"/>
                  </a:lnTo>
                  <a:lnTo>
                    <a:pt x="229" y="1066"/>
                  </a:lnTo>
                  <a:lnTo>
                    <a:pt x="243" y="1073"/>
                  </a:lnTo>
                  <a:lnTo>
                    <a:pt x="256" y="1080"/>
                  </a:lnTo>
                  <a:lnTo>
                    <a:pt x="269" y="1088"/>
                  </a:lnTo>
                  <a:lnTo>
                    <a:pt x="281" y="1094"/>
                  </a:lnTo>
                  <a:lnTo>
                    <a:pt x="293" y="1101"/>
                  </a:lnTo>
                  <a:lnTo>
                    <a:pt x="306" y="1109"/>
                  </a:lnTo>
                  <a:lnTo>
                    <a:pt x="319" y="1115"/>
                  </a:lnTo>
                  <a:lnTo>
                    <a:pt x="332" y="1121"/>
                  </a:lnTo>
                  <a:lnTo>
                    <a:pt x="344" y="1127"/>
                  </a:lnTo>
                  <a:lnTo>
                    <a:pt x="358" y="1133"/>
                  </a:lnTo>
                  <a:lnTo>
                    <a:pt x="370" y="1140"/>
                  </a:lnTo>
                  <a:lnTo>
                    <a:pt x="382" y="1143"/>
                  </a:lnTo>
                  <a:lnTo>
                    <a:pt x="392" y="1147"/>
                  </a:lnTo>
                  <a:lnTo>
                    <a:pt x="399" y="1150"/>
                  </a:lnTo>
                  <a:lnTo>
                    <a:pt x="407" y="1150"/>
                  </a:lnTo>
                  <a:lnTo>
                    <a:pt x="412" y="1151"/>
                  </a:lnTo>
                  <a:lnTo>
                    <a:pt x="416" y="1150"/>
                  </a:lnTo>
                  <a:lnTo>
                    <a:pt x="418" y="1147"/>
                  </a:lnTo>
                  <a:lnTo>
                    <a:pt x="418" y="1145"/>
                  </a:lnTo>
                  <a:lnTo>
                    <a:pt x="417" y="1142"/>
                  </a:lnTo>
                  <a:lnTo>
                    <a:pt x="414" y="1137"/>
                  </a:lnTo>
                  <a:lnTo>
                    <a:pt x="409" y="1132"/>
                  </a:lnTo>
                  <a:lnTo>
                    <a:pt x="402" y="1127"/>
                  </a:lnTo>
                  <a:lnTo>
                    <a:pt x="393" y="1121"/>
                  </a:lnTo>
                  <a:lnTo>
                    <a:pt x="383" y="1115"/>
                  </a:lnTo>
                  <a:lnTo>
                    <a:pt x="371" y="1108"/>
                  </a:lnTo>
                  <a:lnTo>
                    <a:pt x="358" y="1100"/>
                  </a:lnTo>
                  <a:lnTo>
                    <a:pt x="343" y="1092"/>
                  </a:lnTo>
                  <a:lnTo>
                    <a:pt x="328" y="1083"/>
                  </a:lnTo>
                  <a:lnTo>
                    <a:pt x="313" y="1074"/>
                  </a:lnTo>
                  <a:lnTo>
                    <a:pt x="298" y="1064"/>
                  </a:lnTo>
                  <a:lnTo>
                    <a:pt x="282" y="1055"/>
                  </a:lnTo>
                  <a:lnTo>
                    <a:pt x="268" y="1043"/>
                  </a:lnTo>
                  <a:lnTo>
                    <a:pt x="253" y="1034"/>
                  </a:lnTo>
                  <a:lnTo>
                    <a:pt x="238" y="1022"/>
                  </a:lnTo>
                  <a:lnTo>
                    <a:pt x="224" y="1010"/>
                  </a:lnTo>
                  <a:lnTo>
                    <a:pt x="212" y="999"/>
                  </a:lnTo>
                  <a:lnTo>
                    <a:pt x="200" y="988"/>
                  </a:lnTo>
                  <a:lnTo>
                    <a:pt x="189" y="976"/>
                  </a:lnTo>
                  <a:lnTo>
                    <a:pt x="179" y="963"/>
                  </a:lnTo>
                  <a:lnTo>
                    <a:pt x="170" y="952"/>
                  </a:lnTo>
                  <a:lnTo>
                    <a:pt x="164" y="940"/>
                  </a:lnTo>
                  <a:lnTo>
                    <a:pt x="158" y="926"/>
                  </a:lnTo>
                  <a:lnTo>
                    <a:pt x="150" y="911"/>
                  </a:lnTo>
                  <a:lnTo>
                    <a:pt x="143" y="895"/>
                  </a:lnTo>
                  <a:lnTo>
                    <a:pt x="136" y="878"/>
                  </a:lnTo>
                  <a:lnTo>
                    <a:pt x="128" y="860"/>
                  </a:lnTo>
                  <a:lnTo>
                    <a:pt x="122" y="841"/>
                  </a:lnTo>
                  <a:lnTo>
                    <a:pt x="116" y="823"/>
                  </a:lnTo>
                  <a:lnTo>
                    <a:pt x="111" y="804"/>
                  </a:lnTo>
                  <a:lnTo>
                    <a:pt x="106" y="787"/>
                  </a:lnTo>
                  <a:lnTo>
                    <a:pt x="104" y="770"/>
                  </a:lnTo>
                  <a:lnTo>
                    <a:pt x="101" y="754"/>
                  </a:lnTo>
                  <a:lnTo>
                    <a:pt x="102" y="739"/>
                  </a:lnTo>
                  <a:lnTo>
                    <a:pt x="104" y="725"/>
                  </a:lnTo>
                  <a:lnTo>
                    <a:pt x="108" y="714"/>
                  </a:lnTo>
                  <a:lnTo>
                    <a:pt x="115" y="705"/>
                  </a:lnTo>
                  <a:lnTo>
                    <a:pt x="125" y="699"/>
                  </a:lnTo>
                  <a:lnTo>
                    <a:pt x="136" y="694"/>
                  </a:lnTo>
                  <a:lnTo>
                    <a:pt x="145" y="691"/>
                  </a:lnTo>
                  <a:lnTo>
                    <a:pt x="154" y="688"/>
                  </a:lnTo>
                  <a:lnTo>
                    <a:pt x="163" y="686"/>
                  </a:lnTo>
                  <a:lnTo>
                    <a:pt x="171" y="686"/>
                  </a:lnTo>
                  <a:lnTo>
                    <a:pt x="179" y="686"/>
                  </a:lnTo>
                  <a:lnTo>
                    <a:pt x="187" y="687"/>
                  </a:lnTo>
                  <a:lnTo>
                    <a:pt x="195" y="689"/>
                  </a:lnTo>
                  <a:lnTo>
                    <a:pt x="203" y="692"/>
                  </a:lnTo>
                  <a:lnTo>
                    <a:pt x="212" y="697"/>
                  </a:lnTo>
                  <a:lnTo>
                    <a:pt x="222" y="702"/>
                  </a:lnTo>
                  <a:lnTo>
                    <a:pt x="232" y="709"/>
                  </a:lnTo>
                  <a:lnTo>
                    <a:pt x="242" y="718"/>
                  </a:lnTo>
                  <a:lnTo>
                    <a:pt x="254" y="728"/>
                  </a:lnTo>
                  <a:lnTo>
                    <a:pt x="266" y="739"/>
                  </a:lnTo>
                  <a:lnTo>
                    <a:pt x="280" y="751"/>
                  </a:lnTo>
                  <a:lnTo>
                    <a:pt x="293" y="765"/>
                  </a:lnTo>
                  <a:lnTo>
                    <a:pt x="306" y="776"/>
                  </a:lnTo>
                  <a:lnTo>
                    <a:pt x="317" y="787"/>
                  </a:lnTo>
                  <a:lnTo>
                    <a:pt x="327" y="797"/>
                  </a:lnTo>
                  <a:lnTo>
                    <a:pt x="335" y="807"/>
                  </a:lnTo>
                  <a:lnTo>
                    <a:pt x="343" y="815"/>
                  </a:lnTo>
                  <a:lnTo>
                    <a:pt x="350" y="823"/>
                  </a:lnTo>
                  <a:lnTo>
                    <a:pt x="356" y="830"/>
                  </a:lnTo>
                  <a:lnTo>
                    <a:pt x="362" y="837"/>
                  </a:lnTo>
                  <a:lnTo>
                    <a:pt x="367" y="845"/>
                  </a:lnTo>
                  <a:lnTo>
                    <a:pt x="374" y="851"/>
                  </a:lnTo>
                  <a:lnTo>
                    <a:pt x="379" y="857"/>
                  </a:lnTo>
                  <a:lnTo>
                    <a:pt x="383" y="863"/>
                  </a:lnTo>
                  <a:lnTo>
                    <a:pt x="390" y="868"/>
                  </a:lnTo>
                  <a:lnTo>
                    <a:pt x="396" y="874"/>
                  </a:lnTo>
                  <a:lnTo>
                    <a:pt x="403" y="881"/>
                  </a:lnTo>
                  <a:lnTo>
                    <a:pt x="411" y="887"/>
                  </a:lnTo>
                  <a:lnTo>
                    <a:pt x="418" y="892"/>
                  </a:lnTo>
                  <a:lnTo>
                    <a:pt x="425" y="897"/>
                  </a:lnTo>
                  <a:lnTo>
                    <a:pt x="433" y="902"/>
                  </a:lnTo>
                  <a:lnTo>
                    <a:pt x="439" y="904"/>
                  </a:lnTo>
                  <a:lnTo>
                    <a:pt x="445" y="907"/>
                  </a:lnTo>
                  <a:lnTo>
                    <a:pt x="450" y="908"/>
                  </a:lnTo>
                  <a:lnTo>
                    <a:pt x="454" y="907"/>
                  </a:lnTo>
                  <a:lnTo>
                    <a:pt x="456" y="905"/>
                  </a:lnTo>
                  <a:lnTo>
                    <a:pt x="456" y="902"/>
                  </a:lnTo>
                  <a:lnTo>
                    <a:pt x="455" y="895"/>
                  </a:lnTo>
                  <a:lnTo>
                    <a:pt x="453" y="888"/>
                  </a:lnTo>
                  <a:lnTo>
                    <a:pt x="448" y="878"/>
                  </a:lnTo>
                  <a:lnTo>
                    <a:pt x="439" y="867"/>
                  </a:lnTo>
                  <a:lnTo>
                    <a:pt x="429" y="852"/>
                  </a:lnTo>
                  <a:lnTo>
                    <a:pt x="416" y="835"/>
                  </a:lnTo>
                  <a:lnTo>
                    <a:pt x="408" y="826"/>
                  </a:lnTo>
                  <a:lnTo>
                    <a:pt x="402" y="818"/>
                  </a:lnTo>
                  <a:lnTo>
                    <a:pt x="395" y="810"/>
                  </a:lnTo>
                  <a:lnTo>
                    <a:pt x="387" y="802"/>
                  </a:lnTo>
                  <a:lnTo>
                    <a:pt x="381" y="794"/>
                  </a:lnTo>
                  <a:lnTo>
                    <a:pt x="374" y="787"/>
                  </a:lnTo>
                  <a:lnTo>
                    <a:pt x="367" y="780"/>
                  </a:lnTo>
                  <a:lnTo>
                    <a:pt x="361" y="772"/>
                  </a:lnTo>
                  <a:lnTo>
                    <a:pt x="355" y="765"/>
                  </a:lnTo>
                  <a:lnTo>
                    <a:pt x="348" y="759"/>
                  </a:lnTo>
                  <a:lnTo>
                    <a:pt x="342" y="752"/>
                  </a:lnTo>
                  <a:lnTo>
                    <a:pt x="335" y="745"/>
                  </a:lnTo>
                  <a:lnTo>
                    <a:pt x="330" y="739"/>
                  </a:lnTo>
                  <a:lnTo>
                    <a:pt x="324" y="731"/>
                  </a:lnTo>
                  <a:lnTo>
                    <a:pt x="319" y="725"/>
                  </a:lnTo>
                  <a:lnTo>
                    <a:pt x="314" y="719"/>
                  </a:lnTo>
                  <a:lnTo>
                    <a:pt x="309" y="712"/>
                  </a:lnTo>
                  <a:lnTo>
                    <a:pt x="305" y="705"/>
                  </a:lnTo>
                  <a:lnTo>
                    <a:pt x="300" y="698"/>
                  </a:lnTo>
                  <a:lnTo>
                    <a:pt x="295" y="691"/>
                  </a:lnTo>
                  <a:lnTo>
                    <a:pt x="291" y="685"/>
                  </a:lnTo>
                  <a:lnTo>
                    <a:pt x="286" y="676"/>
                  </a:lnTo>
                  <a:lnTo>
                    <a:pt x="282" y="668"/>
                  </a:lnTo>
                  <a:lnTo>
                    <a:pt x="280" y="661"/>
                  </a:lnTo>
                  <a:lnTo>
                    <a:pt x="276" y="652"/>
                  </a:lnTo>
                  <a:lnTo>
                    <a:pt x="274" y="644"/>
                  </a:lnTo>
                  <a:lnTo>
                    <a:pt x="270" y="634"/>
                  </a:lnTo>
                  <a:lnTo>
                    <a:pt x="268" y="625"/>
                  </a:lnTo>
                  <a:lnTo>
                    <a:pt x="265" y="615"/>
                  </a:lnTo>
                  <a:lnTo>
                    <a:pt x="264" y="604"/>
                  </a:lnTo>
                  <a:lnTo>
                    <a:pt x="263" y="593"/>
                  </a:lnTo>
                  <a:lnTo>
                    <a:pt x="260" y="582"/>
                  </a:lnTo>
                  <a:lnTo>
                    <a:pt x="260" y="571"/>
                  </a:lnTo>
                  <a:lnTo>
                    <a:pt x="259" y="559"/>
                  </a:lnTo>
                  <a:lnTo>
                    <a:pt x="258" y="546"/>
                  </a:lnTo>
                  <a:lnTo>
                    <a:pt x="258" y="534"/>
                  </a:lnTo>
                  <a:lnTo>
                    <a:pt x="256" y="522"/>
                  </a:lnTo>
                  <a:lnTo>
                    <a:pt x="256" y="509"/>
                  </a:lnTo>
                  <a:lnTo>
                    <a:pt x="258" y="497"/>
                  </a:lnTo>
                  <a:lnTo>
                    <a:pt x="258" y="483"/>
                  </a:lnTo>
                  <a:lnTo>
                    <a:pt x="259" y="471"/>
                  </a:lnTo>
                  <a:lnTo>
                    <a:pt x="259" y="460"/>
                  </a:lnTo>
                  <a:lnTo>
                    <a:pt x="260" y="449"/>
                  </a:lnTo>
                  <a:lnTo>
                    <a:pt x="263" y="437"/>
                  </a:lnTo>
                  <a:lnTo>
                    <a:pt x="264" y="426"/>
                  </a:lnTo>
                  <a:lnTo>
                    <a:pt x="266" y="416"/>
                  </a:lnTo>
                  <a:lnTo>
                    <a:pt x="269" y="406"/>
                  </a:lnTo>
                  <a:lnTo>
                    <a:pt x="271" y="397"/>
                  </a:lnTo>
                  <a:lnTo>
                    <a:pt x="274" y="389"/>
                  </a:lnTo>
                  <a:lnTo>
                    <a:pt x="277" y="381"/>
                  </a:lnTo>
                  <a:lnTo>
                    <a:pt x="281" y="375"/>
                  </a:lnTo>
                  <a:lnTo>
                    <a:pt x="285" y="369"/>
                  </a:lnTo>
                  <a:lnTo>
                    <a:pt x="290" y="365"/>
                  </a:lnTo>
                  <a:lnTo>
                    <a:pt x="295" y="361"/>
                  </a:lnTo>
                  <a:lnTo>
                    <a:pt x="300" y="359"/>
                  </a:lnTo>
                  <a:lnTo>
                    <a:pt x="306" y="358"/>
                  </a:lnTo>
                  <a:lnTo>
                    <a:pt x="311" y="358"/>
                  </a:lnTo>
                  <a:lnTo>
                    <a:pt x="317" y="359"/>
                  </a:lnTo>
                  <a:lnTo>
                    <a:pt x="324" y="363"/>
                  </a:lnTo>
                  <a:lnTo>
                    <a:pt x="332" y="366"/>
                  </a:lnTo>
                  <a:lnTo>
                    <a:pt x="339" y="372"/>
                  </a:lnTo>
                  <a:lnTo>
                    <a:pt x="346" y="380"/>
                  </a:lnTo>
                  <a:lnTo>
                    <a:pt x="355" y="390"/>
                  </a:lnTo>
                  <a:lnTo>
                    <a:pt x="364" y="401"/>
                  </a:lnTo>
                  <a:lnTo>
                    <a:pt x="381" y="424"/>
                  </a:lnTo>
                  <a:lnTo>
                    <a:pt x="397" y="446"/>
                  </a:lnTo>
                  <a:lnTo>
                    <a:pt x="411" y="467"/>
                  </a:lnTo>
                  <a:lnTo>
                    <a:pt x="422" y="487"/>
                  </a:lnTo>
                  <a:lnTo>
                    <a:pt x="432" y="506"/>
                  </a:lnTo>
                  <a:lnTo>
                    <a:pt x="441" y="522"/>
                  </a:lnTo>
                  <a:lnTo>
                    <a:pt x="449" y="538"/>
                  </a:lnTo>
                  <a:lnTo>
                    <a:pt x="456" y="553"/>
                  </a:lnTo>
                  <a:lnTo>
                    <a:pt x="462" y="566"/>
                  </a:lnTo>
                  <a:lnTo>
                    <a:pt x="467" y="580"/>
                  </a:lnTo>
                  <a:lnTo>
                    <a:pt x="472" y="591"/>
                  </a:lnTo>
                  <a:lnTo>
                    <a:pt x="477" y="603"/>
                  </a:lnTo>
                  <a:lnTo>
                    <a:pt x="481" y="613"/>
                  </a:lnTo>
                  <a:lnTo>
                    <a:pt x="485" y="623"/>
                  </a:lnTo>
                  <a:lnTo>
                    <a:pt x="489" y="631"/>
                  </a:lnTo>
                  <a:lnTo>
                    <a:pt x="494" y="641"/>
                  </a:lnTo>
                  <a:lnTo>
                    <a:pt x="499" y="649"/>
                  </a:lnTo>
                  <a:lnTo>
                    <a:pt x="504" y="656"/>
                  </a:lnTo>
                  <a:lnTo>
                    <a:pt x="509" y="664"/>
                  </a:lnTo>
                  <a:lnTo>
                    <a:pt x="514" y="668"/>
                  </a:lnTo>
                  <a:lnTo>
                    <a:pt x="518" y="673"/>
                  </a:lnTo>
                  <a:lnTo>
                    <a:pt x="523" y="677"/>
                  </a:lnTo>
                  <a:lnTo>
                    <a:pt x="526" y="680"/>
                  </a:lnTo>
                  <a:lnTo>
                    <a:pt x="530" y="680"/>
                  </a:lnTo>
                  <a:lnTo>
                    <a:pt x="533" y="680"/>
                  </a:lnTo>
                  <a:lnTo>
                    <a:pt x="534" y="677"/>
                  </a:lnTo>
                  <a:lnTo>
                    <a:pt x="535" y="672"/>
                  </a:lnTo>
                  <a:lnTo>
                    <a:pt x="536" y="666"/>
                  </a:lnTo>
                  <a:lnTo>
                    <a:pt x="535" y="659"/>
                  </a:lnTo>
                  <a:lnTo>
                    <a:pt x="534" y="649"/>
                  </a:lnTo>
                  <a:lnTo>
                    <a:pt x="530" y="636"/>
                  </a:lnTo>
                  <a:lnTo>
                    <a:pt x="526" y="622"/>
                  </a:lnTo>
                  <a:lnTo>
                    <a:pt x="524" y="613"/>
                  </a:lnTo>
                  <a:lnTo>
                    <a:pt x="520" y="606"/>
                  </a:lnTo>
                  <a:lnTo>
                    <a:pt x="518" y="597"/>
                  </a:lnTo>
                  <a:lnTo>
                    <a:pt x="514" y="588"/>
                  </a:lnTo>
                  <a:lnTo>
                    <a:pt x="512" y="580"/>
                  </a:lnTo>
                  <a:lnTo>
                    <a:pt x="508" y="571"/>
                  </a:lnTo>
                  <a:lnTo>
                    <a:pt x="504" y="562"/>
                  </a:lnTo>
                  <a:lnTo>
                    <a:pt x="499" y="553"/>
                  </a:lnTo>
                  <a:lnTo>
                    <a:pt x="496" y="544"/>
                  </a:lnTo>
                  <a:lnTo>
                    <a:pt x="492" y="534"/>
                  </a:lnTo>
                  <a:lnTo>
                    <a:pt x="488" y="524"/>
                  </a:lnTo>
                  <a:lnTo>
                    <a:pt x="485" y="514"/>
                  </a:lnTo>
                  <a:lnTo>
                    <a:pt x="480" y="504"/>
                  </a:lnTo>
                  <a:lnTo>
                    <a:pt x="476" y="495"/>
                  </a:lnTo>
                  <a:lnTo>
                    <a:pt x="472" y="485"/>
                  </a:lnTo>
                  <a:lnTo>
                    <a:pt x="469" y="474"/>
                  </a:lnTo>
                  <a:lnTo>
                    <a:pt x="466" y="464"/>
                  </a:lnTo>
                  <a:lnTo>
                    <a:pt x="462" y="453"/>
                  </a:lnTo>
                  <a:lnTo>
                    <a:pt x="459" y="443"/>
                  </a:lnTo>
                  <a:lnTo>
                    <a:pt x="456" y="432"/>
                  </a:lnTo>
                  <a:lnTo>
                    <a:pt x="454" y="421"/>
                  </a:lnTo>
                  <a:lnTo>
                    <a:pt x="453" y="411"/>
                  </a:lnTo>
                  <a:lnTo>
                    <a:pt x="450" y="400"/>
                  </a:lnTo>
                  <a:lnTo>
                    <a:pt x="449" y="389"/>
                  </a:lnTo>
                  <a:lnTo>
                    <a:pt x="448" y="377"/>
                  </a:lnTo>
                  <a:lnTo>
                    <a:pt x="448" y="365"/>
                  </a:lnTo>
                  <a:lnTo>
                    <a:pt x="448" y="354"/>
                  </a:lnTo>
                  <a:lnTo>
                    <a:pt x="448" y="343"/>
                  </a:lnTo>
                  <a:lnTo>
                    <a:pt x="449" y="332"/>
                  </a:lnTo>
                  <a:lnTo>
                    <a:pt x="450" y="321"/>
                  </a:lnTo>
                  <a:lnTo>
                    <a:pt x="453" y="308"/>
                  </a:lnTo>
                  <a:lnTo>
                    <a:pt x="455" y="297"/>
                  </a:lnTo>
                  <a:lnTo>
                    <a:pt x="461" y="275"/>
                  </a:lnTo>
                  <a:lnTo>
                    <a:pt x="467" y="254"/>
                  </a:lnTo>
                  <a:lnTo>
                    <a:pt x="473" y="236"/>
                  </a:lnTo>
                  <a:lnTo>
                    <a:pt x="480" y="218"/>
                  </a:lnTo>
                  <a:lnTo>
                    <a:pt x="486" y="202"/>
                  </a:lnTo>
                  <a:lnTo>
                    <a:pt x="492" y="187"/>
                  </a:lnTo>
                  <a:lnTo>
                    <a:pt x="498" y="174"/>
                  </a:lnTo>
                  <a:lnTo>
                    <a:pt x="504" y="162"/>
                  </a:lnTo>
                  <a:lnTo>
                    <a:pt x="510" y="150"/>
                  </a:lnTo>
                  <a:lnTo>
                    <a:pt x="518" y="139"/>
                  </a:lnTo>
                  <a:lnTo>
                    <a:pt x="524" y="131"/>
                  </a:lnTo>
                  <a:lnTo>
                    <a:pt x="530" y="121"/>
                  </a:lnTo>
                  <a:lnTo>
                    <a:pt x="538" y="113"/>
                  </a:lnTo>
                  <a:lnTo>
                    <a:pt x="545" y="105"/>
                  </a:lnTo>
                  <a:lnTo>
                    <a:pt x="551" y="97"/>
                  </a:lnTo>
                  <a:lnTo>
                    <a:pt x="559" y="90"/>
                  </a:lnTo>
                  <a:lnTo>
                    <a:pt x="566" y="83"/>
                  </a:lnTo>
                  <a:lnTo>
                    <a:pt x="575" y="75"/>
                  </a:lnTo>
                  <a:lnTo>
                    <a:pt x="583" y="69"/>
                  </a:lnTo>
                  <a:lnTo>
                    <a:pt x="592" y="63"/>
                  </a:lnTo>
                  <a:lnTo>
                    <a:pt x="602" y="59"/>
                  </a:lnTo>
                  <a:lnTo>
                    <a:pt x="610" y="57"/>
                  </a:lnTo>
                  <a:lnTo>
                    <a:pt x="619" y="56"/>
                  </a:lnTo>
                  <a:lnTo>
                    <a:pt x="629" y="56"/>
                  </a:lnTo>
                  <a:lnTo>
                    <a:pt x="636" y="59"/>
                  </a:lnTo>
                  <a:lnTo>
                    <a:pt x="645" y="64"/>
                  </a:lnTo>
                  <a:lnTo>
                    <a:pt x="651" y="73"/>
                  </a:lnTo>
                  <a:lnTo>
                    <a:pt x="657" y="84"/>
                  </a:lnTo>
                  <a:lnTo>
                    <a:pt x="662" y="100"/>
                  </a:lnTo>
                  <a:lnTo>
                    <a:pt x="666" y="118"/>
                  </a:lnTo>
                  <a:lnTo>
                    <a:pt x="668" y="141"/>
                  </a:lnTo>
                  <a:lnTo>
                    <a:pt x="668" y="168"/>
                  </a:lnTo>
                  <a:lnTo>
                    <a:pt x="668" y="183"/>
                  </a:lnTo>
                  <a:lnTo>
                    <a:pt x="670" y="197"/>
                  </a:lnTo>
                  <a:lnTo>
                    <a:pt x="670" y="213"/>
                  </a:lnTo>
                  <a:lnTo>
                    <a:pt x="671" y="231"/>
                  </a:lnTo>
                  <a:lnTo>
                    <a:pt x="672" y="247"/>
                  </a:lnTo>
                  <a:lnTo>
                    <a:pt x="673" y="264"/>
                  </a:lnTo>
                  <a:lnTo>
                    <a:pt x="674" y="281"/>
                  </a:lnTo>
                  <a:lnTo>
                    <a:pt x="676" y="298"/>
                  </a:lnTo>
                  <a:lnTo>
                    <a:pt x="678" y="316"/>
                  </a:lnTo>
                  <a:lnTo>
                    <a:pt x="679" y="333"/>
                  </a:lnTo>
                  <a:lnTo>
                    <a:pt x="682" y="352"/>
                  </a:lnTo>
                  <a:lnTo>
                    <a:pt x="684" y="369"/>
                  </a:lnTo>
                  <a:lnTo>
                    <a:pt x="687" y="386"/>
                  </a:lnTo>
                  <a:lnTo>
                    <a:pt x="688" y="403"/>
                  </a:lnTo>
                  <a:lnTo>
                    <a:pt x="690" y="422"/>
                  </a:lnTo>
                  <a:lnTo>
                    <a:pt x="693" y="438"/>
                  </a:lnTo>
                  <a:lnTo>
                    <a:pt x="695" y="455"/>
                  </a:lnTo>
                  <a:lnTo>
                    <a:pt x="698" y="471"/>
                  </a:lnTo>
                  <a:lnTo>
                    <a:pt x="700" y="488"/>
                  </a:lnTo>
                  <a:lnTo>
                    <a:pt x="703" y="503"/>
                  </a:lnTo>
                  <a:lnTo>
                    <a:pt x="705" y="519"/>
                  </a:lnTo>
                  <a:lnTo>
                    <a:pt x="708" y="534"/>
                  </a:lnTo>
                  <a:lnTo>
                    <a:pt x="710" y="548"/>
                  </a:lnTo>
                  <a:lnTo>
                    <a:pt x="713" y="561"/>
                  </a:lnTo>
                  <a:lnTo>
                    <a:pt x="715" y="575"/>
                  </a:lnTo>
                  <a:lnTo>
                    <a:pt x="718" y="586"/>
                  </a:lnTo>
                  <a:lnTo>
                    <a:pt x="719" y="598"/>
                  </a:lnTo>
                  <a:lnTo>
                    <a:pt x="721" y="608"/>
                  </a:lnTo>
                  <a:lnTo>
                    <a:pt x="723" y="618"/>
                  </a:lnTo>
                  <a:lnTo>
                    <a:pt x="725" y="627"/>
                  </a:lnTo>
                  <a:lnTo>
                    <a:pt x="726" y="634"/>
                  </a:lnTo>
                  <a:lnTo>
                    <a:pt x="727" y="641"/>
                  </a:lnTo>
                  <a:lnTo>
                    <a:pt x="730" y="654"/>
                  </a:lnTo>
                  <a:lnTo>
                    <a:pt x="732" y="666"/>
                  </a:lnTo>
                  <a:lnTo>
                    <a:pt x="736" y="678"/>
                  </a:lnTo>
                  <a:lnTo>
                    <a:pt x="739" y="689"/>
                  </a:lnTo>
                  <a:lnTo>
                    <a:pt x="742" y="701"/>
                  </a:lnTo>
                  <a:lnTo>
                    <a:pt x="745" y="709"/>
                  </a:lnTo>
                  <a:lnTo>
                    <a:pt x="748" y="717"/>
                  </a:lnTo>
                  <a:lnTo>
                    <a:pt x="752" y="723"/>
                  </a:lnTo>
                  <a:lnTo>
                    <a:pt x="755" y="726"/>
                  </a:lnTo>
                  <a:lnTo>
                    <a:pt x="757" y="726"/>
                  </a:lnTo>
                  <a:lnTo>
                    <a:pt x="760" y="724"/>
                  </a:lnTo>
                  <a:lnTo>
                    <a:pt x="762" y="719"/>
                  </a:lnTo>
                  <a:lnTo>
                    <a:pt x="763" y="709"/>
                  </a:lnTo>
                  <a:lnTo>
                    <a:pt x="764" y="696"/>
                  </a:lnTo>
                  <a:lnTo>
                    <a:pt x="766" y="677"/>
                  </a:lnTo>
                  <a:lnTo>
                    <a:pt x="766" y="654"/>
                  </a:lnTo>
                  <a:lnTo>
                    <a:pt x="766" y="640"/>
                  </a:lnTo>
                  <a:lnTo>
                    <a:pt x="767" y="627"/>
                  </a:lnTo>
                  <a:lnTo>
                    <a:pt x="767" y="612"/>
                  </a:lnTo>
                  <a:lnTo>
                    <a:pt x="767" y="597"/>
                  </a:lnTo>
                  <a:lnTo>
                    <a:pt x="767" y="581"/>
                  </a:lnTo>
                  <a:lnTo>
                    <a:pt x="768" y="564"/>
                  </a:lnTo>
                  <a:lnTo>
                    <a:pt x="769" y="546"/>
                  </a:lnTo>
                  <a:lnTo>
                    <a:pt x="769" y="529"/>
                  </a:lnTo>
                  <a:lnTo>
                    <a:pt x="771" y="511"/>
                  </a:lnTo>
                  <a:lnTo>
                    <a:pt x="772" y="492"/>
                  </a:lnTo>
                  <a:lnTo>
                    <a:pt x="773" y="474"/>
                  </a:lnTo>
                  <a:lnTo>
                    <a:pt x="774" y="454"/>
                  </a:lnTo>
                  <a:lnTo>
                    <a:pt x="777" y="435"/>
                  </a:lnTo>
                  <a:lnTo>
                    <a:pt x="778" y="416"/>
                  </a:lnTo>
                  <a:lnTo>
                    <a:pt x="780" y="396"/>
                  </a:lnTo>
                  <a:lnTo>
                    <a:pt x="782" y="376"/>
                  </a:lnTo>
                  <a:lnTo>
                    <a:pt x="784" y="358"/>
                  </a:lnTo>
                  <a:lnTo>
                    <a:pt x="787" y="338"/>
                  </a:lnTo>
                  <a:lnTo>
                    <a:pt x="789" y="319"/>
                  </a:lnTo>
                  <a:lnTo>
                    <a:pt x="792" y="300"/>
                  </a:lnTo>
                  <a:lnTo>
                    <a:pt x="795" y="281"/>
                  </a:lnTo>
                  <a:lnTo>
                    <a:pt x="798" y="263"/>
                  </a:lnTo>
                  <a:lnTo>
                    <a:pt x="801" y="244"/>
                  </a:lnTo>
                  <a:lnTo>
                    <a:pt x="805" y="227"/>
                  </a:lnTo>
                  <a:lnTo>
                    <a:pt x="808" y="210"/>
                  </a:lnTo>
                  <a:lnTo>
                    <a:pt x="811" y="194"/>
                  </a:lnTo>
                  <a:lnTo>
                    <a:pt x="816" y="178"/>
                  </a:lnTo>
                  <a:lnTo>
                    <a:pt x="820" y="163"/>
                  </a:lnTo>
                  <a:lnTo>
                    <a:pt x="824" y="148"/>
                  </a:lnTo>
                  <a:lnTo>
                    <a:pt x="829" y="134"/>
                  </a:lnTo>
                  <a:lnTo>
                    <a:pt x="832" y="121"/>
                  </a:lnTo>
                  <a:lnTo>
                    <a:pt x="837" y="110"/>
                  </a:lnTo>
                  <a:lnTo>
                    <a:pt x="847" y="86"/>
                  </a:lnTo>
                  <a:lnTo>
                    <a:pt x="858" y="67"/>
                  </a:lnTo>
                  <a:lnTo>
                    <a:pt x="869" y="48"/>
                  </a:lnTo>
                  <a:lnTo>
                    <a:pt x="880" y="33"/>
                  </a:lnTo>
                  <a:lnTo>
                    <a:pt x="891" y="20"/>
                  </a:lnTo>
                  <a:lnTo>
                    <a:pt x="903" y="10"/>
                  </a:lnTo>
                  <a:lnTo>
                    <a:pt x="914" y="4"/>
                  </a:lnTo>
                  <a:lnTo>
                    <a:pt x="924" y="0"/>
                  </a:lnTo>
                  <a:lnTo>
                    <a:pt x="932" y="0"/>
                  </a:lnTo>
                  <a:lnTo>
                    <a:pt x="941" y="5"/>
                  </a:lnTo>
                  <a:lnTo>
                    <a:pt x="948" y="14"/>
                  </a:lnTo>
                  <a:lnTo>
                    <a:pt x="954" y="26"/>
                  </a:lnTo>
                  <a:lnTo>
                    <a:pt x="958" y="44"/>
                  </a:lnTo>
                  <a:lnTo>
                    <a:pt x="962" y="67"/>
                  </a:lnTo>
                  <a:lnTo>
                    <a:pt x="962" y="95"/>
                  </a:lnTo>
                  <a:lnTo>
                    <a:pt x="960" y="128"/>
                  </a:lnTo>
                  <a:lnTo>
                    <a:pt x="959" y="147"/>
                  </a:lnTo>
                  <a:lnTo>
                    <a:pt x="958" y="167"/>
                  </a:lnTo>
                  <a:lnTo>
                    <a:pt x="957" y="186"/>
                  </a:lnTo>
                  <a:lnTo>
                    <a:pt x="956" y="206"/>
                  </a:lnTo>
                  <a:lnTo>
                    <a:pt x="954" y="227"/>
                  </a:lnTo>
                  <a:lnTo>
                    <a:pt x="953" y="248"/>
                  </a:lnTo>
                  <a:lnTo>
                    <a:pt x="952" y="269"/>
                  </a:lnTo>
                  <a:lnTo>
                    <a:pt x="951" y="291"/>
                  </a:lnTo>
                  <a:lnTo>
                    <a:pt x="949" y="313"/>
                  </a:lnTo>
                  <a:lnTo>
                    <a:pt x="948" y="334"/>
                  </a:lnTo>
                  <a:lnTo>
                    <a:pt x="946" y="356"/>
                  </a:lnTo>
                  <a:lnTo>
                    <a:pt x="946" y="379"/>
                  </a:lnTo>
                  <a:lnTo>
                    <a:pt x="943" y="401"/>
                  </a:lnTo>
                  <a:lnTo>
                    <a:pt x="942" y="422"/>
                  </a:lnTo>
                  <a:lnTo>
                    <a:pt x="942" y="444"/>
                  </a:lnTo>
                  <a:lnTo>
                    <a:pt x="941" y="465"/>
                  </a:lnTo>
                  <a:lnTo>
                    <a:pt x="940" y="486"/>
                  </a:lnTo>
                  <a:lnTo>
                    <a:pt x="938" y="507"/>
                  </a:lnTo>
                  <a:lnTo>
                    <a:pt x="937" y="527"/>
                  </a:lnTo>
                  <a:lnTo>
                    <a:pt x="937" y="546"/>
                  </a:lnTo>
                  <a:lnTo>
                    <a:pt x="936" y="565"/>
                  </a:lnTo>
                  <a:lnTo>
                    <a:pt x="935" y="583"/>
                  </a:lnTo>
                  <a:lnTo>
                    <a:pt x="935" y="601"/>
                  </a:lnTo>
                  <a:lnTo>
                    <a:pt x="935" y="618"/>
                  </a:lnTo>
                  <a:lnTo>
                    <a:pt x="933" y="634"/>
                  </a:lnTo>
                  <a:lnTo>
                    <a:pt x="933" y="650"/>
                  </a:lnTo>
                  <a:lnTo>
                    <a:pt x="933" y="664"/>
                  </a:lnTo>
                  <a:lnTo>
                    <a:pt x="933" y="677"/>
                  </a:lnTo>
                  <a:lnTo>
                    <a:pt x="933" y="689"/>
                  </a:lnTo>
                  <a:lnTo>
                    <a:pt x="933" y="701"/>
                  </a:lnTo>
                  <a:lnTo>
                    <a:pt x="935" y="710"/>
                  </a:lnTo>
                  <a:lnTo>
                    <a:pt x="935" y="719"/>
                  </a:lnTo>
                  <a:lnTo>
                    <a:pt x="936" y="734"/>
                  </a:lnTo>
                  <a:lnTo>
                    <a:pt x="938" y="747"/>
                  </a:lnTo>
                  <a:lnTo>
                    <a:pt x="940" y="760"/>
                  </a:lnTo>
                  <a:lnTo>
                    <a:pt x="942" y="770"/>
                  </a:lnTo>
                  <a:lnTo>
                    <a:pt x="946" y="778"/>
                  </a:lnTo>
                  <a:lnTo>
                    <a:pt x="948" y="784"/>
                  </a:lnTo>
                  <a:lnTo>
                    <a:pt x="951" y="788"/>
                  </a:lnTo>
                  <a:lnTo>
                    <a:pt x="953" y="791"/>
                  </a:lnTo>
                  <a:lnTo>
                    <a:pt x="956" y="789"/>
                  </a:lnTo>
                  <a:lnTo>
                    <a:pt x="958" y="787"/>
                  </a:lnTo>
                  <a:lnTo>
                    <a:pt x="960" y="781"/>
                  </a:lnTo>
                  <a:lnTo>
                    <a:pt x="963" y="772"/>
                  </a:lnTo>
                  <a:lnTo>
                    <a:pt x="964" y="760"/>
                  </a:lnTo>
                  <a:lnTo>
                    <a:pt x="965" y="745"/>
                  </a:lnTo>
                  <a:lnTo>
                    <a:pt x="967" y="728"/>
                  </a:lnTo>
                  <a:lnTo>
                    <a:pt x="967" y="705"/>
                  </a:lnTo>
                  <a:lnTo>
                    <a:pt x="970" y="692"/>
                  </a:lnTo>
                  <a:lnTo>
                    <a:pt x="975" y="677"/>
                  </a:lnTo>
                  <a:lnTo>
                    <a:pt x="979" y="662"/>
                  </a:lnTo>
                  <a:lnTo>
                    <a:pt x="984" y="648"/>
                  </a:lnTo>
                  <a:lnTo>
                    <a:pt x="989" y="633"/>
                  </a:lnTo>
                  <a:lnTo>
                    <a:pt x="995" y="619"/>
                  </a:lnTo>
                  <a:lnTo>
                    <a:pt x="1000" y="604"/>
                  </a:lnTo>
                  <a:lnTo>
                    <a:pt x="1006" y="591"/>
                  </a:lnTo>
                  <a:lnTo>
                    <a:pt x="1012" y="576"/>
                  </a:lnTo>
                  <a:lnTo>
                    <a:pt x="1018" y="562"/>
                  </a:lnTo>
                  <a:lnTo>
                    <a:pt x="1025" y="549"/>
                  </a:lnTo>
                  <a:lnTo>
                    <a:pt x="1031" y="535"/>
                  </a:lnTo>
                  <a:lnTo>
                    <a:pt x="1038" y="522"/>
                  </a:lnTo>
                  <a:lnTo>
                    <a:pt x="1046" y="509"/>
                  </a:lnTo>
                  <a:lnTo>
                    <a:pt x="1053" y="496"/>
                  </a:lnTo>
                  <a:lnTo>
                    <a:pt x="1059" y="483"/>
                  </a:lnTo>
                  <a:lnTo>
                    <a:pt x="1067" y="471"/>
                  </a:lnTo>
                  <a:lnTo>
                    <a:pt x="1074" y="459"/>
                  </a:lnTo>
                  <a:lnTo>
                    <a:pt x="1081" y="448"/>
                  </a:lnTo>
                  <a:lnTo>
                    <a:pt x="1090" y="437"/>
                  </a:lnTo>
                  <a:lnTo>
                    <a:pt x="1097" y="426"/>
                  </a:lnTo>
                  <a:lnTo>
                    <a:pt x="1105" y="414"/>
                  </a:lnTo>
                  <a:lnTo>
                    <a:pt x="1112" y="403"/>
                  </a:lnTo>
                  <a:lnTo>
                    <a:pt x="1121" y="393"/>
                  </a:lnTo>
                  <a:lnTo>
                    <a:pt x="1128" y="384"/>
                  </a:lnTo>
                  <a:lnTo>
                    <a:pt x="1136" y="375"/>
                  </a:lnTo>
                  <a:lnTo>
                    <a:pt x="1143" y="366"/>
                  </a:lnTo>
                  <a:lnTo>
                    <a:pt x="1152" y="358"/>
                  </a:lnTo>
                  <a:lnTo>
                    <a:pt x="1159" y="350"/>
                  </a:lnTo>
                  <a:lnTo>
                    <a:pt x="1166" y="343"/>
                  </a:lnTo>
                  <a:lnTo>
                    <a:pt x="1174" y="335"/>
                  </a:lnTo>
                  <a:lnTo>
                    <a:pt x="1181" y="329"/>
                  </a:lnTo>
                  <a:lnTo>
                    <a:pt x="1196" y="318"/>
                  </a:lnTo>
                  <a:lnTo>
                    <a:pt x="1211" y="307"/>
                  </a:lnTo>
                  <a:lnTo>
                    <a:pt x="1226" y="298"/>
                  </a:lnTo>
                  <a:lnTo>
                    <a:pt x="1240" y="292"/>
                  </a:lnTo>
                  <a:lnTo>
                    <a:pt x="1255" y="286"/>
                  </a:lnTo>
                  <a:lnTo>
                    <a:pt x="1268" y="284"/>
                  </a:lnTo>
                  <a:lnTo>
                    <a:pt x="1280" y="282"/>
                  </a:lnTo>
                  <a:lnTo>
                    <a:pt x="1290" y="285"/>
                  </a:lnTo>
                  <a:lnTo>
                    <a:pt x="1298" y="289"/>
                  </a:lnTo>
                  <a:lnTo>
                    <a:pt x="1305" y="296"/>
                  </a:lnTo>
                  <a:lnTo>
                    <a:pt x="1308" y="307"/>
                  </a:lnTo>
                  <a:lnTo>
                    <a:pt x="1309" y="321"/>
                  </a:lnTo>
                  <a:lnTo>
                    <a:pt x="1307" y="338"/>
                  </a:lnTo>
                  <a:lnTo>
                    <a:pt x="1301" y="359"/>
                  </a:lnTo>
                  <a:lnTo>
                    <a:pt x="1292" y="385"/>
                  </a:lnTo>
                  <a:lnTo>
                    <a:pt x="1279" y="414"/>
                  </a:lnTo>
                  <a:lnTo>
                    <a:pt x="1270" y="430"/>
                  </a:lnTo>
                  <a:lnTo>
                    <a:pt x="1263" y="446"/>
                  </a:lnTo>
                  <a:lnTo>
                    <a:pt x="1255" y="463"/>
                  </a:lnTo>
                  <a:lnTo>
                    <a:pt x="1248" y="479"/>
                  </a:lnTo>
                  <a:lnTo>
                    <a:pt x="1240" y="495"/>
                  </a:lnTo>
                  <a:lnTo>
                    <a:pt x="1233" y="512"/>
                  </a:lnTo>
                  <a:lnTo>
                    <a:pt x="1226" y="528"/>
                  </a:lnTo>
                  <a:lnTo>
                    <a:pt x="1219" y="544"/>
                  </a:lnTo>
                  <a:lnTo>
                    <a:pt x="1212" y="561"/>
                  </a:lnTo>
                  <a:lnTo>
                    <a:pt x="1206" y="577"/>
                  </a:lnTo>
                  <a:lnTo>
                    <a:pt x="1200" y="594"/>
                  </a:lnTo>
                  <a:lnTo>
                    <a:pt x="1194" y="611"/>
                  </a:lnTo>
                  <a:lnTo>
                    <a:pt x="1187" y="627"/>
                  </a:lnTo>
                  <a:lnTo>
                    <a:pt x="1181" y="644"/>
                  </a:lnTo>
                  <a:lnTo>
                    <a:pt x="1176" y="659"/>
                  </a:lnTo>
                  <a:lnTo>
                    <a:pt x="1170" y="675"/>
                  </a:lnTo>
                  <a:lnTo>
                    <a:pt x="1165" y="691"/>
                  </a:lnTo>
                  <a:lnTo>
                    <a:pt x="1160" y="707"/>
                  </a:lnTo>
                  <a:lnTo>
                    <a:pt x="1155" y="722"/>
                  </a:lnTo>
                  <a:lnTo>
                    <a:pt x="1152" y="736"/>
                  </a:lnTo>
                  <a:lnTo>
                    <a:pt x="1147" y="751"/>
                  </a:lnTo>
                  <a:lnTo>
                    <a:pt x="1143" y="766"/>
                  </a:lnTo>
                  <a:lnTo>
                    <a:pt x="1139" y="780"/>
                  </a:lnTo>
                  <a:lnTo>
                    <a:pt x="1136" y="793"/>
                  </a:lnTo>
                  <a:lnTo>
                    <a:pt x="1132" y="807"/>
                  </a:lnTo>
                  <a:lnTo>
                    <a:pt x="1129" y="819"/>
                  </a:lnTo>
                  <a:lnTo>
                    <a:pt x="1126" y="833"/>
                  </a:lnTo>
                  <a:lnTo>
                    <a:pt x="1123" y="844"/>
                  </a:lnTo>
                  <a:lnTo>
                    <a:pt x="1121" y="856"/>
                  </a:lnTo>
                  <a:lnTo>
                    <a:pt x="1120" y="867"/>
                  </a:lnTo>
                  <a:lnTo>
                    <a:pt x="1118" y="877"/>
                  </a:lnTo>
                  <a:lnTo>
                    <a:pt x="1116" y="887"/>
                  </a:lnTo>
                  <a:lnTo>
                    <a:pt x="1113" y="907"/>
                  </a:lnTo>
                  <a:lnTo>
                    <a:pt x="1112" y="923"/>
                  </a:lnTo>
                  <a:lnTo>
                    <a:pt x="1110" y="939"/>
                  </a:lnTo>
                  <a:lnTo>
                    <a:pt x="1108" y="952"/>
                  </a:lnTo>
                  <a:lnTo>
                    <a:pt x="1107" y="965"/>
                  </a:lnTo>
                  <a:lnTo>
                    <a:pt x="1106" y="976"/>
                  </a:lnTo>
                  <a:lnTo>
                    <a:pt x="1104" y="987"/>
                  </a:lnTo>
                  <a:lnTo>
                    <a:pt x="1102" y="997"/>
                  </a:lnTo>
                  <a:lnTo>
                    <a:pt x="1101" y="1005"/>
                  </a:lnTo>
                  <a:lnTo>
                    <a:pt x="1099" y="1014"/>
                  </a:lnTo>
                  <a:lnTo>
                    <a:pt x="1097" y="1022"/>
                  </a:lnTo>
                  <a:lnTo>
                    <a:pt x="1095" y="1030"/>
                  </a:lnTo>
                  <a:lnTo>
                    <a:pt x="1092" y="1039"/>
                  </a:lnTo>
                  <a:lnTo>
                    <a:pt x="1090" y="1046"/>
                  </a:lnTo>
                  <a:lnTo>
                    <a:pt x="1087" y="1055"/>
                  </a:lnTo>
                  <a:lnTo>
                    <a:pt x="1084" y="1062"/>
                  </a:lnTo>
                  <a:lnTo>
                    <a:pt x="1080" y="1071"/>
                  </a:lnTo>
                  <a:lnTo>
                    <a:pt x="1078" y="1078"/>
                  </a:lnTo>
                  <a:lnTo>
                    <a:pt x="1075" y="1085"/>
                  </a:lnTo>
                  <a:lnTo>
                    <a:pt x="1073" y="1092"/>
                  </a:lnTo>
                  <a:lnTo>
                    <a:pt x="1071" y="1098"/>
                  </a:lnTo>
                  <a:lnTo>
                    <a:pt x="1071" y="1101"/>
                  </a:lnTo>
                  <a:lnTo>
                    <a:pt x="1071" y="1105"/>
                  </a:lnTo>
                  <a:lnTo>
                    <a:pt x="1073" y="1108"/>
                  </a:lnTo>
                  <a:lnTo>
                    <a:pt x="1074" y="1109"/>
                  </a:lnTo>
                  <a:lnTo>
                    <a:pt x="1076" y="1109"/>
                  </a:lnTo>
                  <a:lnTo>
                    <a:pt x="1080" y="1108"/>
                  </a:lnTo>
                  <a:lnTo>
                    <a:pt x="1084" y="1104"/>
                  </a:lnTo>
                  <a:lnTo>
                    <a:pt x="1089" y="1100"/>
                  </a:lnTo>
                  <a:lnTo>
                    <a:pt x="1095" y="1093"/>
                  </a:lnTo>
                  <a:lnTo>
                    <a:pt x="1102" y="1085"/>
                  </a:lnTo>
                  <a:lnTo>
                    <a:pt x="1110" y="1076"/>
                  </a:lnTo>
                  <a:lnTo>
                    <a:pt x="1117" y="1064"/>
                  </a:lnTo>
                  <a:lnTo>
                    <a:pt x="1124" y="1052"/>
                  </a:lnTo>
                  <a:lnTo>
                    <a:pt x="1129" y="1041"/>
                  </a:lnTo>
                  <a:lnTo>
                    <a:pt x="1134" y="1029"/>
                  </a:lnTo>
                  <a:lnTo>
                    <a:pt x="1137" y="1016"/>
                  </a:lnTo>
                  <a:lnTo>
                    <a:pt x="1141" y="1004"/>
                  </a:lnTo>
                  <a:lnTo>
                    <a:pt x="1142" y="992"/>
                  </a:lnTo>
                  <a:lnTo>
                    <a:pt x="1144" y="979"/>
                  </a:lnTo>
                  <a:lnTo>
                    <a:pt x="1144" y="967"/>
                  </a:lnTo>
                  <a:lnTo>
                    <a:pt x="1145" y="955"/>
                  </a:lnTo>
                  <a:lnTo>
                    <a:pt x="1145" y="942"/>
                  </a:lnTo>
                  <a:lnTo>
                    <a:pt x="1147" y="930"/>
                  </a:lnTo>
                  <a:lnTo>
                    <a:pt x="1147" y="919"/>
                  </a:lnTo>
                  <a:lnTo>
                    <a:pt x="1147" y="908"/>
                  </a:lnTo>
                  <a:lnTo>
                    <a:pt x="1148" y="898"/>
                  </a:lnTo>
                  <a:lnTo>
                    <a:pt x="1148" y="887"/>
                  </a:lnTo>
                  <a:lnTo>
                    <a:pt x="1160" y="872"/>
                  </a:lnTo>
                  <a:lnTo>
                    <a:pt x="1171" y="858"/>
                  </a:lnTo>
                  <a:lnTo>
                    <a:pt x="1181" y="845"/>
                  </a:lnTo>
                  <a:lnTo>
                    <a:pt x="1190" y="834"/>
                  </a:lnTo>
                  <a:lnTo>
                    <a:pt x="1198" y="823"/>
                  </a:lnTo>
                  <a:lnTo>
                    <a:pt x="1207" y="813"/>
                  </a:lnTo>
                  <a:lnTo>
                    <a:pt x="1216" y="803"/>
                  </a:lnTo>
                  <a:lnTo>
                    <a:pt x="1224" y="796"/>
                  </a:lnTo>
                  <a:lnTo>
                    <a:pt x="1232" y="788"/>
                  </a:lnTo>
                  <a:lnTo>
                    <a:pt x="1240" y="781"/>
                  </a:lnTo>
                  <a:lnTo>
                    <a:pt x="1249" y="775"/>
                  </a:lnTo>
                  <a:lnTo>
                    <a:pt x="1259" y="768"/>
                  </a:lnTo>
                  <a:lnTo>
                    <a:pt x="1269" y="763"/>
                  </a:lnTo>
                  <a:lnTo>
                    <a:pt x="1280" y="759"/>
                  </a:lnTo>
                  <a:lnTo>
                    <a:pt x="1291" y="755"/>
                  </a:lnTo>
                  <a:lnTo>
                    <a:pt x="1305" y="751"/>
                  </a:lnTo>
                  <a:lnTo>
                    <a:pt x="1318" y="747"/>
                  </a:lnTo>
                  <a:lnTo>
                    <a:pt x="1332" y="745"/>
                  </a:lnTo>
                  <a:lnTo>
                    <a:pt x="1345" y="742"/>
                  </a:lnTo>
                  <a:lnTo>
                    <a:pt x="1358" y="741"/>
                  </a:lnTo>
                  <a:lnTo>
                    <a:pt x="1370" y="741"/>
                  </a:lnTo>
                  <a:lnTo>
                    <a:pt x="1381" y="742"/>
                  </a:lnTo>
                  <a:lnTo>
                    <a:pt x="1391" y="745"/>
                  </a:lnTo>
                  <a:lnTo>
                    <a:pt x="1399" y="749"/>
                  </a:lnTo>
                  <a:lnTo>
                    <a:pt x="1404" y="755"/>
                  </a:lnTo>
                  <a:lnTo>
                    <a:pt x="1408" y="763"/>
                  </a:lnTo>
                  <a:lnTo>
                    <a:pt x="1409" y="773"/>
                  </a:lnTo>
                  <a:lnTo>
                    <a:pt x="1407" y="787"/>
                  </a:lnTo>
                  <a:lnTo>
                    <a:pt x="1402" y="803"/>
                  </a:lnTo>
                  <a:lnTo>
                    <a:pt x="1392" y="821"/>
                  </a:lnTo>
                  <a:lnTo>
                    <a:pt x="1380" y="842"/>
                  </a:lnTo>
                  <a:lnTo>
                    <a:pt x="1362" y="868"/>
                  </a:lnTo>
                  <a:lnTo>
                    <a:pt x="1354" y="881"/>
                  </a:lnTo>
                  <a:lnTo>
                    <a:pt x="1344" y="893"/>
                  </a:lnTo>
                  <a:lnTo>
                    <a:pt x="1335" y="904"/>
                  </a:lnTo>
                  <a:lnTo>
                    <a:pt x="1328" y="915"/>
                  </a:lnTo>
                  <a:lnTo>
                    <a:pt x="1321" y="925"/>
                  </a:lnTo>
                  <a:lnTo>
                    <a:pt x="1313" y="934"/>
                  </a:lnTo>
                  <a:lnTo>
                    <a:pt x="1307" y="942"/>
                  </a:lnTo>
                  <a:lnTo>
                    <a:pt x="1301" y="951"/>
                  </a:lnTo>
                  <a:lnTo>
                    <a:pt x="1296" y="958"/>
                  </a:lnTo>
                  <a:lnTo>
                    <a:pt x="1291" y="966"/>
                  </a:lnTo>
                  <a:lnTo>
                    <a:pt x="1286" y="973"/>
                  </a:lnTo>
                  <a:lnTo>
                    <a:pt x="1281" y="979"/>
                  </a:lnTo>
                  <a:lnTo>
                    <a:pt x="1277" y="985"/>
                  </a:lnTo>
                  <a:lnTo>
                    <a:pt x="1274" y="992"/>
                  </a:lnTo>
                  <a:lnTo>
                    <a:pt x="1270" y="998"/>
                  </a:lnTo>
                  <a:lnTo>
                    <a:pt x="1266" y="1003"/>
                  </a:lnTo>
                  <a:lnTo>
                    <a:pt x="1264" y="1009"/>
                  </a:lnTo>
                  <a:lnTo>
                    <a:pt x="1261" y="1014"/>
                  </a:lnTo>
                  <a:lnTo>
                    <a:pt x="1259" y="1020"/>
                  </a:lnTo>
                  <a:lnTo>
                    <a:pt x="1256" y="1025"/>
                  </a:lnTo>
                  <a:lnTo>
                    <a:pt x="1255" y="1031"/>
                  </a:lnTo>
                  <a:lnTo>
                    <a:pt x="1253" y="1037"/>
                  </a:lnTo>
                  <a:lnTo>
                    <a:pt x="1251" y="1043"/>
                  </a:lnTo>
                  <a:lnTo>
                    <a:pt x="1249" y="1050"/>
                  </a:lnTo>
                  <a:lnTo>
                    <a:pt x="1248" y="1056"/>
                  </a:lnTo>
                  <a:lnTo>
                    <a:pt x="1247" y="1063"/>
                  </a:lnTo>
                  <a:lnTo>
                    <a:pt x="1245" y="1071"/>
                  </a:lnTo>
                  <a:lnTo>
                    <a:pt x="1244" y="1078"/>
                  </a:lnTo>
                  <a:lnTo>
                    <a:pt x="1243" y="1085"/>
                  </a:lnTo>
                  <a:lnTo>
                    <a:pt x="1242" y="1095"/>
                  </a:lnTo>
                  <a:lnTo>
                    <a:pt x="1240" y="1104"/>
                  </a:lnTo>
                  <a:lnTo>
                    <a:pt x="1239" y="1114"/>
                  </a:lnTo>
                  <a:lnTo>
                    <a:pt x="1239" y="1121"/>
                  </a:lnTo>
                  <a:lnTo>
                    <a:pt x="1238" y="1129"/>
                  </a:lnTo>
                  <a:lnTo>
                    <a:pt x="1237" y="1137"/>
                  </a:lnTo>
                  <a:lnTo>
                    <a:pt x="1235" y="1145"/>
                  </a:lnTo>
                  <a:lnTo>
                    <a:pt x="1234" y="1153"/>
                  </a:lnTo>
                  <a:lnTo>
                    <a:pt x="1233" y="1162"/>
                  </a:lnTo>
                  <a:lnTo>
                    <a:pt x="1232" y="1169"/>
                  </a:lnTo>
                  <a:lnTo>
                    <a:pt x="1232" y="1178"/>
                  </a:lnTo>
                  <a:lnTo>
                    <a:pt x="1231" y="1188"/>
                  </a:lnTo>
                  <a:lnTo>
                    <a:pt x="1229" y="1196"/>
                  </a:lnTo>
                  <a:lnTo>
                    <a:pt x="1228" y="1205"/>
                  </a:lnTo>
                  <a:lnTo>
                    <a:pt x="1227" y="1215"/>
                  </a:lnTo>
                  <a:lnTo>
                    <a:pt x="1226" y="1224"/>
                  </a:lnTo>
                  <a:lnTo>
                    <a:pt x="1224" y="1233"/>
                  </a:lnTo>
                  <a:lnTo>
                    <a:pt x="1223" y="1243"/>
                  </a:lnTo>
                  <a:lnTo>
                    <a:pt x="1222" y="1252"/>
                  </a:lnTo>
                  <a:lnTo>
                    <a:pt x="1221" y="1262"/>
                  </a:lnTo>
                  <a:lnTo>
                    <a:pt x="1219" y="1272"/>
                  </a:lnTo>
                  <a:lnTo>
                    <a:pt x="1218" y="1280"/>
                  </a:lnTo>
                  <a:lnTo>
                    <a:pt x="1217" y="1290"/>
                  </a:lnTo>
                  <a:lnTo>
                    <a:pt x="1216" y="1299"/>
                  </a:lnTo>
                  <a:lnTo>
                    <a:pt x="1214" y="1309"/>
                  </a:lnTo>
                  <a:lnTo>
                    <a:pt x="1213" y="1317"/>
                  </a:lnTo>
                  <a:lnTo>
                    <a:pt x="1212" y="1326"/>
                  </a:lnTo>
                  <a:lnTo>
                    <a:pt x="1211" y="1336"/>
                  </a:lnTo>
                  <a:lnTo>
                    <a:pt x="1210" y="1344"/>
                  </a:lnTo>
                  <a:lnTo>
                    <a:pt x="1208" y="1353"/>
                  </a:lnTo>
                  <a:lnTo>
                    <a:pt x="1207" y="1362"/>
                  </a:lnTo>
                  <a:lnTo>
                    <a:pt x="1207" y="1369"/>
                  </a:lnTo>
                  <a:lnTo>
                    <a:pt x="1206" y="1378"/>
                  </a:lnTo>
                  <a:lnTo>
                    <a:pt x="1205" y="1385"/>
                  </a:lnTo>
                  <a:lnTo>
                    <a:pt x="1205" y="1392"/>
                  </a:lnTo>
                  <a:lnTo>
                    <a:pt x="31" y="1392"/>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3900" name="Freeform 10"/>
            <p:cNvSpPr>
              <a:spLocks noChangeArrowheads="1"/>
            </p:cNvSpPr>
            <p:nvPr/>
          </p:nvSpPr>
          <p:spPr bwMode="auto">
            <a:xfrm flipH="1">
              <a:off x="3502" y="4038"/>
              <a:ext cx="715" cy="163"/>
            </a:xfrm>
            <a:custGeom>
              <a:avLst/>
              <a:gdLst>
                <a:gd name="T0" fmla="*/ 0 w 2667"/>
                <a:gd name="T1" fmla="*/ 0 h 729"/>
                <a:gd name="T2" fmla="*/ 0 w 2667"/>
                <a:gd name="T3" fmla="*/ 0 h 729"/>
                <a:gd name="T4" fmla="*/ 0 w 2667"/>
                <a:gd name="T5" fmla="*/ 0 h 729"/>
                <a:gd name="T6" fmla="*/ 0 w 2667"/>
                <a:gd name="T7" fmla="*/ 0 h 729"/>
                <a:gd name="T8" fmla="*/ 0 w 2667"/>
                <a:gd name="T9" fmla="*/ 0 h 729"/>
                <a:gd name="T10" fmla="*/ 0 w 2667"/>
                <a:gd name="T11" fmla="*/ 0 h 729"/>
                <a:gd name="T12" fmla="*/ 0 w 2667"/>
                <a:gd name="T13" fmla="*/ 0 h 729"/>
                <a:gd name="T14" fmla="*/ 0 w 2667"/>
                <a:gd name="T15" fmla="*/ 0 h 729"/>
                <a:gd name="T16" fmla="*/ 0 w 2667"/>
                <a:gd name="T17" fmla="*/ 0 h 729"/>
                <a:gd name="T18" fmla="*/ 0 w 2667"/>
                <a:gd name="T19" fmla="*/ 0 h 729"/>
                <a:gd name="T20" fmla="*/ 0 w 2667"/>
                <a:gd name="T21" fmla="*/ 0 h 729"/>
                <a:gd name="T22" fmla="*/ 0 w 2667"/>
                <a:gd name="T23" fmla="*/ 0 h 729"/>
                <a:gd name="T24" fmla="*/ 0 w 2667"/>
                <a:gd name="T25" fmla="*/ 0 h 729"/>
                <a:gd name="T26" fmla="*/ 0 w 2667"/>
                <a:gd name="T27" fmla="*/ 0 h 729"/>
                <a:gd name="T28" fmla="*/ 0 w 2667"/>
                <a:gd name="T29" fmla="*/ 0 h 729"/>
                <a:gd name="T30" fmla="*/ 0 w 2667"/>
                <a:gd name="T31" fmla="*/ 0 h 729"/>
                <a:gd name="T32" fmla="*/ 0 w 2667"/>
                <a:gd name="T33" fmla="*/ 0 h 729"/>
                <a:gd name="T34" fmla="*/ 0 w 2667"/>
                <a:gd name="T35" fmla="*/ 0 h 729"/>
                <a:gd name="T36" fmla="*/ 0 w 2667"/>
                <a:gd name="T37" fmla="*/ 0 h 729"/>
                <a:gd name="T38" fmla="*/ 0 w 2667"/>
                <a:gd name="T39" fmla="*/ 0 h 729"/>
                <a:gd name="T40" fmla="*/ 0 w 2667"/>
                <a:gd name="T41" fmla="*/ 0 h 729"/>
                <a:gd name="T42" fmla="*/ 0 w 2667"/>
                <a:gd name="T43" fmla="*/ 0 h 729"/>
                <a:gd name="T44" fmla="*/ 0 w 2667"/>
                <a:gd name="T45" fmla="*/ 0 h 729"/>
                <a:gd name="T46" fmla="*/ 0 w 2667"/>
                <a:gd name="T47" fmla="*/ 0 h 729"/>
                <a:gd name="T48" fmla="*/ 0 w 2667"/>
                <a:gd name="T49" fmla="*/ 0 h 729"/>
                <a:gd name="T50" fmla="*/ 0 w 2667"/>
                <a:gd name="T51" fmla="*/ 0 h 729"/>
                <a:gd name="T52" fmla="*/ 0 w 2667"/>
                <a:gd name="T53" fmla="*/ 0 h 729"/>
                <a:gd name="T54" fmla="*/ 0 w 2667"/>
                <a:gd name="T55" fmla="*/ 0 h 729"/>
                <a:gd name="T56" fmla="*/ 0 w 2667"/>
                <a:gd name="T57" fmla="*/ 0 h 729"/>
                <a:gd name="T58" fmla="*/ 0 w 2667"/>
                <a:gd name="T59" fmla="*/ 0 h 729"/>
                <a:gd name="T60" fmla="*/ 0 w 2667"/>
                <a:gd name="T61" fmla="*/ 0 h 729"/>
                <a:gd name="T62" fmla="*/ 0 w 2667"/>
                <a:gd name="T63" fmla="*/ 0 h 729"/>
                <a:gd name="T64" fmla="*/ 0 w 2667"/>
                <a:gd name="T65" fmla="*/ 0 h 729"/>
                <a:gd name="T66" fmla="*/ 0 w 2667"/>
                <a:gd name="T67" fmla="*/ 0 h 729"/>
                <a:gd name="T68" fmla="*/ 0 w 2667"/>
                <a:gd name="T69" fmla="*/ 0 h 729"/>
                <a:gd name="T70" fmla="*/ 0 w 2667"/>
                <a:gd name="T71" fmla="*/ 0 h 729"/>
                <a:gd name="T72" fmla="*/ 0 w 2667"/>
                <a:gd name="T73" fmla="*/ 0 h 729"/>
                <a:gd name="T74" fmla="*/ 0 w 2667"/>
                <a:gd name="T75" fmla="*/ 0 h 729"/>
                <a:gd name="T76" fmla="*/ 0 w 2667"/>
                <a:gd name="T77" fmla="*/ 0 h 729"/>
                <a:gd name="T78" fmla="*/ 0 w 2667"/>
                <a:gd name="T79" fmla="*/ 0 h 729"/>
                <a:gd name="T80" fmla="*/ 0 w 2667"/>
                <a:gd name="T81" fmla="*/ 0 h 729"/>
                <a:gd name="T82" fmla="*/ 0 w 2667"/>
                <a:gd name="T83" fmla="*/ 0 h 729"/>
                <a:gd name="T84" fmla="*/ 0 w 2667"/>
                <a:gd name="T85" fmla="*/ 0 h 729"/>
                <a:gd name="T86" fmla="*/ 0 w 2667"/>
                <a:gd name="T87" fmla="*/ 0 h 729"/>
                <a:gd name="T88" fmla="*/ 0 w 2667"/>
                <a:gd name="T89" fmla="*/ 0 h 729"/>
                <a:gd name="T90" fmla="*/ 0 w 2667"/>
                <a:gd name="T91" fmla="*/ 0 h 729"/>
                <a:gd name="T92" fmla="*/ 0 w 2667"/>
                <a:gd name="T93" fmla="*/ 0 h 729"/>
                <a:gd name="T94" fmla="*/ 0 w 2667"/>
                <a:gd name="T95" fmla="*/ 0 h 729"/>
                <a:gd name="T96" fmla="*/ 0 w 2667"/>
                <a:gd name="T97" fmla="*/ 0 h 729"/>
                <a:gd name="T98" fmla="*/ 0 w 2667"/>
                <a:gd name="T99" fmla="*/ 0 h 729"/>
                <a:gd name="T100" fmla="*/ 0 w 2667"/>
                <a:gd name="T101" fmla="*/ 0 h 729"/>
                <a:gd name="T102" fmla="*/ 0 w 2667"/>
                <a:gd name="T103" fmla="*/ 0 h 729"/>
                <a:gd name="T104" fmla="*/ 0 w 2667"/>
                <a:gd name="T105" fmla="*/ 0 h 729"/>
                <a:gd name="T106" fmla="*/ 0 w 2667"/>
                <a:gd name="T107" fmla="*/ 0 h 729"/>
                <a:gd name="T108" fmla="*/ 0 w 2667"/>
                <a:gd name="T109" fmla="*/ 0 h 729"/>
                <a:gd name="T110" fmla="*/ 0 w 2667"/>
                <a:gd name="T111" fmla="*/ 0 h 729"/>
                <a:gd name="T112" fmla="*/ 0 w 2667"/>
                <a:gd name="T113" fmla="*/ 0 h 729"/>
                <a:gd name="T114" fmla="*/ 0 w 2667"/>
                <a:gd name="T115" fmla="*/ 0 h 729"/>
                <a:gd name="T116" fmla="*/ 0 w 2667"/>
                <a:gd name="T117" fmla="*/ 0 h 729"/>
                <a:gd name="T118" fmla="*/ 0 w 2667"/>
                <a:gd name="T119" fmla="*/ 0 h 729"/>
                <a:gd name="T120" fmla="*/ 0 w 2667"/>
                <a:gd name="T121" fmla="*/ 0 h 729"/>
                <a:gd name="T122" fmla="*/ 0 w 2667"/>
                <a:gd name="T123" fmla="*/ 0 h 7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67"/>
                <a:gd name="T187" fmla="*/ 0 h 729"/>
                <a:gd name="T188" fmla="*/ 2667 w 2667"/>
                <a:gd name="T189" fmla="*/ 729 h 7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67" h="729">
                  <a:moveTo>
                    <a:pt x="2646" y="0"/>
                  </a:moveTo>
                  <a:lnTo>
                    <a:pt x="2649" y="4"/>
                  </a:lnTo>
                  <a:lnTo>
                    <a:pt x="2651" y="7"/>
                  </a:lnTo>
                  <a:lnTo>
                    <a:pt x="2652" y="11"/>
                  </a:lnTo>
                  <a:lnTo>
                    <a:pt x="2655" y="14"/>
                  </a:lnTo>
                  <a:lnTo>
                    <a:pt x="2656" y="17"/>
                  </a:lnTo>
                  <a:lnTo>
                    <a:pt x="2657" y="21"/>
                  </a:lnTo>
                  <a:lnTo>
                    <a:pt x="2658" y="25"/>
                  </a:lnTo>
                  <a:lnTo>
                    <a:pt x="2660" y="28"/>
                  </a:lnTo>
                  <a:lnTo>
                    <a:pt x="2665" y="43"/>
                  </a:lnTo>
                  <a:lnTo>
                    <a:pt x="2666" y="54"/>
                  </a:lnTo>
                  <a:lnTo>
                    <a:pt x="2667" y="62"/>
                  </a:lnTo>
                  <a:lnTo>
                    <a:pt x="2666" y="68"/>
                  </a:lnTo>
                  <a:lnTo>
                    <a:pt x="2663" y="69"/>
                  </a:lnTo>
                  <a:lnTo>
                    <a:pt x="2658" y="69"/>
                  </a:lnTo>
                  <a:lnTo>
                    <a:pt x="2653" y="65"/>
                  </a:lnTo>
                  <a:lnTo>
                    <a:pt x="2647" y="58"/>
                  </a:lnTo>
                  <a:lnTo>
                    <a:pt x="2642" y="53"/>
                  </a:lnTo>
                  <a:lnTo>
                    <a:pt x="2637" y="48"/>
                  </a:lnTo>
                  <a:lnTo>
                    <a:pt x="2630" y="42"/>
                  </a:lnTo>
                  <a:lnTo>
                    <a:pt x="2623" y="36"/>
                  </a:lnTo>
                  <a:lnTo>
                    <a:pt x="2614" y="31"/>
                  </a:lnTo>
                  <a:lnTo>
                    <a:pt x="2604" y="25"/>
                  </a:lnTo>
                  <a:lnTo>
                    <a:pt x="2594" y="20"/>
                  </a:lnTo>
                  <a:lnTo>
                    <a:pt x="2584" y="16"/>
                  </a:lnTo>
                  <a:lnTo>
                    <a:pt x="2573" y="14"/>
                  </a:lnTo>
                  <a:lnTo>
                    <a:pt x="2561" y="12"/>
                  </a:lnTo>
                  <a:lnTo>
                    <a:pt x="2550" y="12"/>
                  </a:lnTo>
                  <a:lnTo>
                    <a:pt x="2538" y="15"/>
                  </a:lnTo>
                  <a:lnTo>
                    <a:pt x="2526" y="20"/>
                  </a:lnTo>
                  <a:lnTo>
                    <a:pt x="2514" y="26"/>
                  </a:lnTo>
                  <a:lnTo>
                    <a:pt x="2503" y="36"/>
                  </a:lnTo>
                  <a:lnTo>
                    <a:pt x="2492" y="48"/>
                  </a:lnTo>
                  <a:lnTo>
                    <a:pt x="2489" y="51"/>
                  </a:lnTo>
                  <a:lnTo>
                    <a:pt x="2486" y="57"/>
                  </a:lnTo>
                  <a:lnTo>
                    <a:pt x="2478" y="64"/>
                  </a:lnTo>
                  <a:lnTo>
                    <a:pt x="2471" y="74"/>
                  </a:lnTo>
                  <a:lnTo>
                    <a:pt x="2462" y="84"/>
                  </a:lnTo>
                  <a:lnTo>
                    <a:pt x="2454" y="93"/>
                  </a:lnTo>
                  <a:lnTo>
                    <a:pt x="2445" y="100"/>
                  </a:lnTo>
                  <a:lnTo>
                    <a:pt x="2440" y="104"/>
                  </a:lnTo>
                  <a:lnTo>
                    <a:pt x="2449" y="110"/>
                  </a:lnTo>
                  <a:lnTo>
                    <a:pt x="2460" y="117"/>
                  </a:lnTo>
                  <a:lnTo>
                    <a:pt x="2468" y="126"/>
                  </a:lnTo>
                  <a:lnTo>
                    <a:pt x="2478" y="135"/>
                  </a:lnTo>
                  <a:lnTo>
                    <a:pt x="2487" y="143"/>
                  </a:lnTo>
                  <a:lnTo>
                    <a:pt x="2496" y="153"/>
                  </a:lnTo>
                  <a:lnTo>
                    <a:pt x="2504" y="163"/>
                  </a:lnTo>
                  <a:lnTo>
                    <a:pt x="2512" y="173"/>
                  </a:lnTo>
                  <a:lnTo>
                    <a:pt x="2519" y="184"/>
                  </a:lnTo>
                  <a:lnTo>
                    <a:pt x="2525" y="195"/>
                  </a:lnTo>
                  <a:lnTo>
                    <a:pt x="2531" y="206"/>
                  </a:lnTo>
                  <a:lnTo>
                    <a:pt x="2536" y="217"/>
                  </a:lnTo>
                  <a:lnTo>
                    <a:pt x="2540" y="229"/>
                  </a:lnTo>
                  <a:lnTo>
                    <a:pt x="2541" y="241"/>
                  </a:lnTo>
                  <a:lnTo>
                    <a:pt x="2544" y="253"/>
                  </a:lnTo>
                  <a:lnTo>
                    <a:pt x="2544" y="265"/>
                  </a:lnTo>
                  <a:lnTo>
                    <a:pt x="2542" y="276"/>
                  </a:lnTo>
                  <a:lnTo>
                    <a:pt x="2541" y="285"/>
                  </a:lnTo>
                  <a:lnTo>
                    <a:pt x="2540" y="291"/>
                  </a:lnTo>
                  <a:lnTo>
                    <a:pt x="2539" y="297"/>
                  </a:lnTo>
                  <a:lnTo>
                    <a:pt x="2538" y="300"/>
                  </a:lnTo>
                  <a:lnTo>
                    <a:pt x="2536" y="302"/>
                  </a:lnTo>
                  <a:lnTo>
                    <a:pt x="2534" y="302"/>
                  </a:lnTo>
                  <a:lnTo>
                    <a:pt x="2533" y="302"/>
                  </a:lnTo>
                  <a:lnTo>
                    <a:pt x="2530" y="300"/>
                  </a:lnTo>
                  <a:lnTo>
                    <a:pt x="2529" y="297"/>
                  </a:lnTo>
                  <a:lnTo>
                    <a:pt x="2526" y="295"/>
                  </a:lnTo>
                  <a:lnTo>
                    <a:pt x="2525" y="291"/>
                  </a:lnTo>
                  <a:lnTo>
                    <a:pt x="2524" y="286"/>
                  </a:lnTo>
                  <a:lnTo>
                    <a:pt x="2523" y="283"/>
                  </a:lnTo>
                  <a:lnTo>
                    <a:pt x="2522" y="279"/>
                  </a:lnTo>
                  <a:lnTo>
                    <a:pt x="2520" y="275"/>
                  </a:lnTo>
                  <a:lnTo>
                    <a:pt x="2519" y="271"/>
                  </a:lnTo>
                  <a:lnTo>
                    <a:pt x="2518" y="266"/>
                  </a:lnTo>
                  <a:lnTo>
                    <a:pt x="2515" y="260"/>
                  </a:lnTo>
                  <a:lnTo>
                    <a:pt x="2513" y="255"/>
                  </a:lnTo>
                  <a:lnTo>
                    <a:pt x="2509" y="249"/>
                  </a:lnTo>
                  <a:lnTo>
                    <a:pt x="2504" y="243"/>
                  </a:lnTo>
                  <a:lnTo>
                    <a:pt x="2499" y="236"/>
                  </a:lnTo>
                  <a:lnTo>
                    <a:pt x="2494" y="229"/>
                  </a:lnTo>
                  <a:lnTo>
                    <a:pt x="2489" y="223"/>
                  </a:lnTo>
                  <a:lnTo>
                    <a:pt x="2483" y="217"/>
                  </a:lnTo>
                  <a:lnTo>
                    <a:pt x="2477" y="212"/>
                  </a:lnTo>
                  <a:lnTo>
                    <a:pt x="2471" y="206"/>
                  </a:lnTo>
                  <a:lnTo>
                    <a:pt x="2465" y="202"/>
                  </a:lnTo>
                  <a:lnTo>
                    <a:pt x="2459" y="199"/>
                  </a:lnTo>
                  <a:lnTo>
                    <a:pt x="2452" y="196"/>
                  </a:lnTo>
                  <a:lnTo>
                    <a:pt x="2446" y="194"/>
                  </a:lnTo>
                  <a:lnTo>
                    <a:pt x="2446" y="206"/>
                  </a:lnTo>
                  <a:lnTo>
                    <a:pt x="2446" y="217"/>
                  </a:lnTo>
                  <a:lnTo>
                    <a:pt x="2446" y="228"/>
                  </a:lnTo>
                  <a:lnTo>
                    <a:pt x="2446" y="238"/>
                  </a:lnTo>
                  <a:lnTo>
                    <a:pt x="2445" y="249"/>
                  </a:lnTo>
                  <a:lnTo>
                    <a:pt x="2444" y="259"/>
                  </a:lnTo>
                  <a:lnTo>
                    <a:pt x="2443" y="269"/>
                  </a:lnTo>
                  <a:lnTo>
                    <a:pt x="2440" y="279"/>
                  </a:lnTo>
                  <a:lnTo>
                    <a:pt x="2439" y="287"/>
                  </a:lnTo>
                  <a:lnTo>
                    <a:pt x="2436" y="295"/>
                  </a:lnTo>
                  <a:lnTo>
                    <a:pt x="2433" y="303"/>
                  </a:lnTo>
                  <a:lnTo>
                    <a:pt x="2430" y="311"/>
                  </a:lnTo>
                  <a:lnTo>
                    <a:pt x="2427" y="317"/>
                  </a:lnTo>
                  <a:lnTo>
                    <a:pt x="2423" y="323"/>
                  </a:lnTo>
                  <a:lnTo>
                    <a:pt x="2418" y="328"/>
                  </a:lnTo>
                  <a:lnTo>
                    <a:pt x="2414" y="333"/>
                  </a:lnTo>
                  <a:lnTo>
                    <a:pt x="2404" y="340"/>
                  </a:lnTo>
                  <a:lnTo>
                    <a:pt x="2398" y="344"/>
                  </a:lnTo>
                  <a:lnTo>
                    <a:pt x="2392" y="345"/>
                  </a:lnTo>
                  <a:lnTo>
                    <a:pt x="2388" y="345"/>
                  </a:lnTo>
                  <a:lnTo>
                    <a:pt x="2386" y="342"/>
                  </a:lnTo>
                  <a:lnTo>
                    <a:pt x="2386" y="337"/>
                  </a:lnTo>
                  <a:lnTo>
                    <a:pt x="2386" y="329"/>
                  </a:lnTo>
                  <a:lnTo>
                    <a:pt x="2387" y="321"/>
                  </a:lnTo>
                  <a:lnTo>
                    <a:pt x="2388" y="315"/>
                  </a:lnTo>
                  <a:lnTo>
                    <a:pt x="2390" y="310"/>
                  </a:lnTo>
                  <a:lnTo>
                    <a:pt x="2391" y="305"/>
                  </a:lnTo>
                  <a:lnTo>
                    <a:pt x="2392" y="299"/>
                  </a:lnTo>
                  <a:lnTo>
                    <a:pt x="2392" y="292"/>
                  </a:lnTo>
                  <a:lnTo>
                    <a:pt x="2393" y="286"/>
                  </a:lnTo>
                  <a:lnTo>
                    <a:pt x="2393" y="280"/>
                  </a:lnTo>
                  <a:lnTo>
                    <a:pt x="2393" y="273"/>
                  </a:lnTo>
                  <a:lnTo>
                    <a:pt x="2393" y="266"/>
                  </a:lnTo>
                  <a:lnTo>
                    <a:pt x="2392" y="260"/>
                  </a:lnTo>
                  <a:lnTo>
                    <a:pt x="2391" y="254"/>
                  </a:lnTo>
                  <a:lnTo>
                    <a:pt x="2390" y="248"/>
                  </a:lnTo>
                  <a:lnTo>
                    <a:pt x="2388" y="242"/>
                  </a:lnTo>
                  <a:lnTo>
                    <a:pt x="2387" y="237"/>
                  </a:lnTo>
                  <a:lnTo>
                    <a:pt x="2383" y="232"/>
                  </a:lnTo>
                  <a:lnTo>
                    <a:pt x="2381" y="226"/>
                  </a:lnTo>
                  <a:lnTo>
                    <a:pt x="2372" y="225"/>
                  </a:lnTo>
                  <a:lnTo>
                    <a:pt x="2364" y="222"/>
                  </a:lnTo>
                  <a:lnTo>
                    <a:pt x="2354" y="221"/>
                  </a:lnTo>
                  <a:lnTo>
                    <a:pt x="2345" y="218"/>
                  </a:lnTo>
                  <a:lnTo>
                    <a:pt x="2334" y="217"/>
                  </a:lnTo>
                  <a:lnTo>
                    <a:pt x="2325" y="215"/>
                  </a:lnTo>
                  <a:lnTo>
                    <a:pt x="2316" y="213"/>
                  </a:lnTo>
                  <a:lnTo>
                    <a:pt x="2306" y="211"/>
                  </a:lnTo>
                  <a:lnTo>
                    <a:pt x="2297" y="209"/>
                  </a:lnTo>
                  <a:lnTo>
                    <a:pt x="2287" y="206"/>
                  </a:lnTo>
                  <a:lnTo>
                    <a:pt x="2279" y="205"/>
                  </a:lnTo>
                  <a:lnTo>
                    <a:pt x="2271" y="202"/>
                  </a:lnTo>
                  <a:lnTo>
                    <a:pt x="2264" y="199"/>
                  </a:lnTo>
                  <a:lnTo>
                    <a:pt x="2256" y="196"/>
                  </a:lnTo>
                  <a:lnTo>
                    <a:pt x="2250" y="194"/>
                  </a:lnTo>
                  <a:lnTo>
                    <a:pt x="2245" y="191"/>
                  </a:lnTo>
                  <a:lnTo>
                    <a:pt x="2238" y="199"/>
                  </a:lnTo>
                  <a:lnTo>
                    <a:pt x="2231" y="206"/>
                  </a:lnTo>
                  <a:lnTo>
                    <a:pt x="2223" y="212"/>
                  </a:lnTo>
                  <a:lnTo>
                    <a:pt x="2216" y="220"/>
                  </a:lnTo>
                  <a:lnTo>
                    <a:pt x="2208" y="226"/>
                  </a:lnTo>
                  <a:lnTo>
                    <a:pt x="2201" y="232"/>
                  </a:lnTo>
                  <a:lnTo>
                    <a:pt x="2192" y="238"/>
                  </a:lnTo>
                  <a:lnTo>
                    <a:pt x="2185" y="244"/>
                  </a:lnTo>
                  <a:lnTo>
                    <a:pt x="2176" y="249"/>
                  </a:lnTo>
                  <a:lnTo>
                    <a:pt x="2168" y="254"/>
                  </a:lnTo>
                  <a:lnTo>
                    <a:pt x="2159" y="260"/>
                  </a:lnTo>
                  <a:lnTo>
                    <a:pt x="2149" y="265"/>
                  </a:lnTo>
                  <a:lnTo>
                    <a:pt x="2139" y="270"/>
                  </a:lnTo>
                  <a:lnTo>
                    <a:pt x="2131" y="275"/>
                  </a:lnTo>
                  <a:lnTo>
                    <a:pt x="2120" y="280"/>
                  </a:lnTo>
                  <a:lnTo>
                    <a:pt x="2108" y="285"/>
                  </a:lnTo>
                  <a:lnTo>
                    <a:pt x="2108" y="291"/>
                  </a:lnTo>
                  <a:lnTo>
                    <a:pt x="2106" y="296"/>
                  </a:lnTo>
                  <a:lnTo>
                    <a:pt x="2104" y="301"/>
                  </a:lnTo>
                  <a:lnTo>
                    <a:pt x="2100" y="306"/>
                  </a:lnTo>
                  <a:lnTo>
                    <a:pt x="2096" y="311"/>
                  </a:lnTo>
                  <a:lnTo>
                    <a:pt x="2092" y="316"/>
                  </a:lnTo>
                  <a:lnTo>
                    <a:pt x="2089" y="321"/>
                  </a:lnTo>
                  <a:lnTo>
                    <a:pt x="2084" y="324"/>
                  </a:lnTo>
                  <a:lnTo>
                    <a:pt x="2080" y="329"/>
                  </a:lnTo>
                  <a:lnTo>
                    <a:pt x="2075" y="333"/>
                  </a:lnTo>
                  <a:lnTo>
                    <a:pt x="2071" y="338"/>
                  </a:lnTo>
                  <a:lnTo>
                    <a:pt x="2069" y="343"/>
                  </a:lnTo>
                  <a:lnTo>
                    <a:pt x="2067" y="348"/>
                  </a:lnTo>
                  <a:lnTo>
                    <a:pt x="2064" y="352"/>
                  </a:lnTo>
                  <a:lnTo>
                    <a:pt x="2064" y="358"/>
                  </a:lnTo>
                  <a:lnTo>
                    <a:pt x="2064" y="363"/>
                  </a:lnTo>
                  <a:lnTo>
                    <a:pt x="2064" y="368"/>
                  </a:lnTo>
                  <a:lnTo>
                    <a:pt x="2065" y="373"/>
                  </a:lnTo>
                  <a:lnTo>
                    <a:pt x="2065" y="379"/>
                  </a:lnTo>
                  <a:lnTo>
                    <a:pt x="2067" y="382"/>
                  </a:lnTo>
                  <a:lnTo>
                    <a:pt x="2068" y="387"/>
                  </a:lnTo>
                  <a:lnTo>
                    <a:pt x="2069" y="392"/>
                  </a:lnTo>
                  <a:lnTo>
                    <a:pt x="2070" y="397"/>
                  </a:lnTo>
                  <a:lnTo>
                    <a:pt x="2071" y="401"/>
                  </a:lnTo>
                  <a:lnTo>
                    <a:pt x="2073" y="406"/>
                  </a:lnTo>
                  <a:lnTo>
                    <a:pt x="2075" y="410"/>
                  </a:lnTo>
                  <a:lnTo>
                    <a:pt x="2078" y="413"/>
                  </a:lnTo>
                  <a:lnTo>
                    <a:pt x="2080" y="417"/>
                  </a:lnTo>
                  <a:lnTo>
                    <a:pt x="2084" y="421"/>
                  </a:lnTo>
                  <a:lnTo>
                    <a:pt x="2087" y="424"/>
                  </a:lnTo>
                  <a:lnTo>
                    <a:pt x="2091" y="428"/>
                  </a:lnTo>
                  <a:lnTo>
                    <a:pt x="2096" y="431"/>
                  </a:lnTo>
                  <a:lnTo>
                    <a:pt x="2105" y="437"/>
                  </a:lnTo>
                  <a:lnTo>
                    <a:pt x="2111" y="444"/>
                  </a:lnTo>
                  <a:lnTo>
                    <a:pt x="2115" y="450"/>
                  </a:lnTo>
                  <a:lnTo>
                    <a:pt x="2116" y="456"/>
                  </a:lnTo>
                  <a:lnTo>
                    <a:pt x="2113" y="460"/>
                  </a:lnTo>
                  <a:lnTo>
                    <a:pt x="2108" y="461"/>
                  </a:lnTo>
                  <a:lnTo>
                    <a:pt x="2099" y="459"/>
                  </a:lnTo>
                  <a:lnTo>
                    <a:pt x="2086" y="453"/>
                  </a:lnTo>
                  <a:lnTo>
                    <a:pt x="2079" y="448"/>
                  </a:lnTo>
                  <a:lnTo>
                    <a:pt x="2069" y="443"/>
                  </a:lnTo>
                  <a:lnTo>
                    <a:pt x="2059" y="435"/>
                  </a:lnTo>
                  <a:lnTo>
                    <a:pt x="2049" y="427"/>
                  </a:lnTo>
                  <a:lnTo>
                    <a:pt x="2039" y="418"/>
                  </a:lnTo>
                  <a:lnTo>
                    <a:pt x="2030" y="408"/>
                  </a:lnTo>
                  <a:lnTo>
                    <a:pt x="2021" y="397"/>
                  </a:lnTo>
                  <a:lnTo>
                    <a:pt x="2012" y="385"/>
                  </a:lnTo>
                  <a:lnTo>
                    <a:pt x="2006" y="373"/>
                  </a:lnTo>
                  <a:lnTo>
                    <a:pt x="2002" y="359"/>
                  </a:lnTo>
                  <a:lnTo>
                    <a:pt x="2001" y="345"/>
                  </a:lnTo>
                  <a:lnTo>
                    <a:pt x="2001" y="331"/>
                  </a:lnTo>
                  <a:lnTo>
                    <a:pt x="2006" y="316"/>
                  </a:lnTo>
                  <a:lnTo>
                    <a:pt x="2014" y="301"/>
                  </a:lnTo>
                  <a:lnTo>
                    <a:pt x="2025" y="285"/>
                  </a:lnTo>
                  <a:lnTo>
                    <a:pt x="2041" y="269"/>
                  </a:lnTo>
                  <a:lnTo>
                    <a:pt x="2058" y="253"/>
                  </a:lnTo>
                  <a:lnTo>
                    <a:pt x="2073" y="241"/>
                  </a:lnTo>
                  <a:lnTo>
                    <a:pt x="2085" y="229"/>
                  </a:lnTo>
                  <a:lnTo>
                    <a:pt x="2095" y="221"/>
                  </a:lnTo>
                  <a:lnTo>
                    <a:pt x="2104" y="212"/>
                  </a:lnTo>
                  <a:lnTo>
                    <a:pt x="2111" y="206"/>
                  </a:lnTo>
                  <a:lnTo>
                    <a:pt x="2117" y="201"/>
                  </a:lnTo>
                  <a:lnTo>
                    <a:pt x="2121" y="196"/>
                  </a:lnTo>
                  <a:lnTo>
                    <a:pt x="2123" y="192"/>
                  </a:lnTo>
                  <a:lnTo>
                    <a:pt x="2126" y="189"/>
                  </a:lnTo>
                  <a:lnTo>
                    <a:pt x="2128" y="185"/>
                  </a:lnTo>
                  <a:lnTo>
                    <a:pt x="2128" y="181"/>
                  </a:lnTo>
                  <a:lnTo>
                    <a:pt x="2129" y="176"/>
                  </a:lnTo>
                  <a:lnTo>
                    <a:pt x="2129" y="172"/>
                  </a:lnTo>
                  <a:lnTo>
                    <a:pt x="2131" y="165"/>
                  </a:lnTo>
                  <a:lnTo>
                    <a:pt x="2132" y="158"/>
                  </a:lnTo>
                  <a:lnTo>
                    <a:pt x="2117" y="165"/>
                  </a:lnTo>
                  <a:lnTo>
                    <a:pt x="2104" y="172"/>
                  </a:lnTo>
                  <a:lnTo>
                    <a:pt x="2090" y="178"/>
                  </a:lnTo>
                  <a:lnTo>
                    <a:pt x="2078" y="183"/>
                  </a:lnTo>
                  <a:lnTo>
                    <a:pt x="2067" y="188"/>
                  </a:lnTo>
                  <a:lnTo>
                    <a:pt x="2055" y="192"/>
                  </a:lnTo>
                  <a:lnTo>
                    <a:pt x="2044" y="195"/>
                  </a:lnTo>
                  <a:lnTo>
                    <a:pt x="2034" y="199"/>
                  </a:lnTo>
                  <a:lnTo>
                    <a:pt x="2026" y="201"/>
                  </a:lnTo>
                  <a:lnTo>
                    <a:pt x="2017" y="202"/>
                  </a:lnTo>
                  <a:lnTo>
                    <a:pt x="2009" y="204"/>
                  </a:lnTo>
                  <a:lnTo>
                    <a:pt x="2000" y="205"/>
                  </a:lnTo>
                  <a:lnTo>
                    <a:pt x="1993" y="205"/>
                  </a:lnTo>
                  <a:lnTo>
                    <a:pt x="1984" y="204"/>
                  </a:lnTo>
                  <a:lnTo>
                    <a:pt x="1977" y="202"/>
                  </a:lnTo>
                  <a:lnTo>
                    <a:pt x="1969" y="200"/>
                  </a:lnTo>
                  <a:lnTo>
                    <a:pt x="1963" y="199"/>
                  </a:lnTo>
                  <a:lnTo>
                    <a:pt x="1957" y="196"/>
                  </a:lnTo>
                  <a:lnTo>
                    <a:pt x="1951" y="195"/>
                  </a:lnTo>
                  <a:lnTo>
                    <a:pt x="1946" y="195"/>
                  </a:lnTo>
                  <a:lnTo>
                    <a:pt x="1941" y="194"/>
                  </a:lnTo>
                  <a:lnTo>
                    <a:pt x="1937" y="194"/>
                  </a:lnTo>
                  <a:lnTo>
                    <a:pt x="1933" y="194"/>
                  </a:lnTo>
                  <a:lnTo>
                    <a:pt x="1931" y="195"/>
                  </a:lnTo>
                  <a:lnTo>
                    <a:pt x="1927" y="195"/>
                  </a:lnTo>
                  <a:lnTo>
                    <a:pt x="1925" y="196"/>
                  </a:lnTo>
                  <a:lnTo>
                    <a:pt x="1922" y="197"/>
                  </a:lnTo>
                  <a:lnTo>
                    <a:pt x="1919" y="199"/>
                  </a:lnTo>
                  <a:lnTo>
                    <a:pt x="1916" y="200"/>
                  </a:lnTo>
                  <a:lnTo>
                    <a:pt x="1914" y="201"/>
                  </a:lnTo>
                  <a:lnTo>
                    <a:pt x="1911" y="202"/>
                  </a:lnTo>
                  <a:lnTo>
                    <a:pt x="1907" y="204"/>
                  </a:lnTo>
                  <a:lnTo>
                    <a:pt x="1905" y="205"/>
                  </a:lnTo>
                  <a:lnTo>
                    <a:pt x="1901" y="207"/>
                  </a:lnTo>
                  <a:lnTo>
                    <a:pt x="1896" y="210"/>
                  </a:lnTo>
                  <a:lnTo>
                    <a:pt x="1891" y="211"/>
                  </a:lnTo>
                  <a:lnTo>
                    <a:pt x="1885" y="213"/>
                  </a:lnTo>
                  <a:lnTo>
                    <a:pt x="1879" y="216"/>
                  </a:lnTo>
                  <a:lnTo>
                    <a:pt x="1872" y="217"/>
                  </a:lnTo>
                  <a:lnTo>
                    <a:pt x="1863" y="218"/>
                  </a:lnTo>
                  <a:lnTo>
                    <a:pt x="1853" y="218"/>
                  </a:lnTo>
                  <a:lnTo>
                    <a:pt x="1843" y="217"/>
                  </a:lnTo>
                  <a:lnTo>
                    <a:pt x="1831" y="215"/>
                  </a:lnTo>
                  <a:lnTo>
                    <a:pt x="1819" y="211"/>
                  </a:lnTo>
                  <a:lnTo>
                    <a:pt x="1804" y="206"/>
                  </a:lnTo>
                  <a:lnTo>
                    <a:pt x="1789" y="200"/>
                  </a:lnTo>
                  <a:lnTo>
                    <a:pt x="1771" y="191"/>
                  </a:lnTo>
                  <a:lnTo>
                    <a:pt x="1752" y="181"/>
                  </a:lnTo>
                  <a:lnTo>
                    <a:pt x="1755" y="188"/>
                  </a:lnTo>
                  <a:lnTo>
                    <a:pt x="1757" y="195"/>
                  </a:lnTo>
                  <a:lnTo>
                    <a:pt x="1760" y="202"/>
                  </a:lnTo>
                  <a:lnTo>
                    <a:pt x="1762" y="210"/>
                  </a:lnTo>
                  <a:lnTo>
                    <a:pt x="1763" y="216"/>
                  </a:lnTo>
                  <a:lnTo>
                    <a:pt x="1766" y="223"/>
                  </a:lnTo>
                  <a:lnTo>
                    <a:pt x="1766" y="229"/>
                  </a:lnTo>
                  <a:lnTo>
                    <a:pt x="1767" y="236"/>
                  </a:lnTo>
                  <a:lnTo>
                    <a:pt x="1767" y="242"/>
                  </a:lnTo>
                  <a:lnTo>
                    <a:pt x="1767" y="248"/>
                  </a:lnTo>
                  <a:lnTo>
                    <a:pt x="1767" y="254"/>
                  </a:lnTo>
                  <a:lnTo>
                    <a:pt x="1766" y="260"/>
                  </a:lnTo>
                  <a:lnTo>
                    <a:pt x="1763" y="265"/>
                  </a:lnTo>
                  <a:lnTo>
                    <a:pt x="1761" y="271"/>
                  </a:lnTo>
                  <a:lnTo>
                    <a:pt x="1757" y="276"/>
                  </a:lnTo>
                  <a:lnTo>
                    <a:pt x="1752" y="281"/>
                  </a:lnTo>
                  <a:lnTo>
                    <a:pt x="1763" y="283"/>
                  </a:lnTo>
                  <a:lnTo>
                    <a:pt x="1773" y="283"/>
                  </a:lnTo>
                  <a:lnTo>
                    <a:pt x="1784" y="284"/>
                  </a:lnTo>
                  <a:lnTo>
                    <a:pt x="1794" y="285"/>
                  </a:lnTo>
                  <a:lnTo>
                    <a:pt x="1804" y="286"/>
                  </a:lnTo>
                  <a:lnTo>
                    <a:pt x="1815" y="289"/>
                  </a:lnTo>
                  <a:lnTo>
                    <a:pt x="1824" y="292"/>
                  </a:lnTo>
                  <a:lnTo>
                    <a:pt x="1832" y="297"/>
                  </a:lnTo>
                  <a:lnTo>
                    <a:pt x="1841" y="302"/>
                  </a:lnTo>
                  <a:lnTo>
                    <a:pt x="1847" y="310"/>
                  </a:lnTo>
                  <a:lnTo>
                    <a:pt x="1853" y="317"/>
                  </a:lnTo>
                  <a:lnTo>
                    <a:pt x="1858" y="327"/>
                  </a:lnTo>
                  <a:lnTo>
                    <a:pt x="1863" y="338"/>
                  </a:lnTo>
                  <a:lnTo>
                    <a:pt x="1866" y="352"/>
                  </a:lnTo>
                  <a:lnTo>
                    <a:pt x="1867" y="368"/>
                  </a:lnTo>
                  <a:lnTo>
                    <a:pt x="1866" y="385"/>
                  </a:lnTo>
                  <a:lnTo>
                    <a:pt x="1864" y="394"/>
                  </a:lnTo>
                  <a:lnTo>
                    <a:pt x="1861" y="400"/>
                  </a:lnTo>
                  <a:lnTo>
                    <a:pt x="1859" y="406"/>
                  </a:lnTo>
                  <a:lnTo>
                    <a:pt x="1857" y="412"/>
                  </a:lnTo>
                  <a:lnTo>
                    <a:pt x="1854" y="418"/>
                  </a:lnTo>
                  <a:lnTo>
                    <a:pt x="1852" y="423"/>
                  </a:lnTo>
                  <a:lnTo>
                    <a:pt x="1850" y="427"/>
                  </a:lnTo>
                  <a:lnTo>
                    <a:pt x="1848" y="432"/>
                  </a:lnTo>
                  <a:lnTo>
                    <a:pt x="1846" y="435"/>
                  </a:lnTo>
                  <a:lnTo>
                    <a:pt x="1843" y="439"/>
                  </a:lnTo>
                  <a:lnTo>
                    <a:pt x="1841" y="442"/>
                  </a:lnTo>
                  <a:lnTo>
                    <a:pt x="1838" y="444"/>
                  </a:lnTo>
                  <a:lnTo>
                    <a:pt x="1836" y="447"/>
                  </a:lnTo>
                  <a:lnTo>
                    <a:pt x="1833" y="449"/>
                  </a:lnTo>
                  <a:lnTo>
                    <a:pt x="1830" y="451"/>
                  </a:lnTo>
                  <a:lnTo>
                    <a:pt x="1827" y="453"/>
                  </a:lnTo>
                  <a:lnTo>
                    <a:pt x="1820" y="456"/>
                  </a:lnTo>
                  <a:lnTo>
                    <a:pt x="1813" y="458"/>
                  </a:lnTo>
                  <a:lnTo>
                    <a:pt x="1806" y="459"/>
                  </a:lnTo>
                  <a:lnTo>
                    <a:pt x="1800" y="456"/>
                  </a:lnTo>
                  <a:lnTo>
                    <a:pt x="1797" y="454"/>
                  </a:lnTo>
                  <a:lnTo>
                    <a:pt x="1797" y="449"/>
                  </a:lnTo>
                  <a:lnTo>
                    <a:pt x="1800" y="443"/>
                  </a:lnTo>
                  <a:lnTo>
                    <a:pt x="1808" y="434"/>
                  </a:lnTo>
                  <a:lnTo>
                    <a:pt x="1813" y="428"/>
                  </a:lnTo>
                  <a:lnTo>
                    <a:pt x="1817" y="423"/>
                  </a:lnTo>
                  <a:lnTo>
                    <a:pt x="1821" y="417"/>
                  </a:lnTo>
                  <a:lnTo>
                    <a:pt x="1824" y="410"/>
                  </a:lnTo>
                  <a:lnTo>
                    <a:pt x="1826" y="402"/>
                  </a:lnTo>
                  <a:lnTo>
                    <a:pt x="1827" y="396"/>
                  </a:lnTo>
                  <a:lnTo>
                    <a:pt x="1827" y="389"/>
                  </a:lnTo>
                  <a:lnTo>
                    <a:pt x="1826" y="382"/>
                  </a:lnTo>
                  <a:lnTo>
                    <a:pt x="1825" y="375"/>
                  </a:lnTo>
                  <a:lnTo>
                    <a:pt x="1822" y="369"/>
                  </a:lnTo>
                  <a:lnTo>
                    <a:pt x="1819" y="364"/>
                  </a:lnTo>
                  <a:lnTo>
                    <a:pt x="1813" y="359"/>
                  </a:lnTo>
                  <a:lnTo>
                    <a:pt x="1808" y="355"/>
                  </a:lnTo>
                  <a:lnTo>
                    <a:pt x="1800" y="352"/>
                  </a:lnTo>
                  <a:lnTo>
                    <a:pt x="1792" y="350"/>
                  </a:lnTo>
                  <a:lnTo>
                    <a:pt x="1782" y="349"/>
                  </a:lnTo>
                  <a:lnTo>
                    <a:pt x="1778" y="354"/>
                  </a:lnTo>
                  <a:lnTo>
                    <a:pt x="1773" y="359"/>
                  </a:lnTo>
                  <a:lnTo>
                    <a:pt x="1769" y="363"/>
                  </a:lnTo>
                  <a:lnTo>
                    <a:pt x="1766" y="366"/>
                  </a:lnTo>
                  <a:lnTo>
                    <a:pt x="1761" y="370"/>
                  </a:lnTo>
                  <a:lnTo>
                    <a:pt x="1756" y="374"/>
                  </a:lnTo>
                  <a:lnTo>
                    <a:pt x="1750" y="377"/>
                  </a:lnTo>
                  <a:lnTo>
                    <a:pt x="1743" y="380"/>
                  </a:lnTo>
                  <a:lnTo>
                    <a:pt x="1737" y="382"/>
                  </a:lnTo>
                  <a:lnTo>
                    <a:pt x="1730" y="385"/>
                  </a:lnTo>
                  <a:lnTo>
                    <a:pt x="1723" y="386"/>
                  </a:lnTo>
                  <a:lnTo>
                    <a:pt x="1713" y="387"/>
                  </a:lnTo>
                  <a:lnTo>
                    <a:pt x="1703" y="389"/>
                  </a:lnTo>
                  <a:lnTo>
                    <a:pt x="1692" y="389"/>
                  </a:lnTo>
                  <a:lnTo>
                    <a:pt x="1678" y="389"/>
                  </a:lnTo>
                  <a:lnTo>
                    <a:pt x="1665" y="389"/>
                  </a:lnTo>
                  <a:lnTo>
                    <a:pt x="1651" y="389"/>
                  </a:lnTo>
                  <a:lnTo>
                    <a:pt x="1637" y="389"/>
                  </a:lnTo>
                  <a:lnTo>
                    <a:pt x="1626" y="389"/>
                  </a:lnTo>
                  <a:lnTo>
                    <a:pt x="1615" y="390"/>
                  </a:lnTo>
                  <a:lnTo>
                    <a:pt x="1604" y="391"/>
                  </a:lnTo>
                  <a:lnTo>
                    <a:pt x="1596" y="392"/>
                  </a:lnTo>
                  <a:lnTo>
                    <a:pt x="1587" y="395"/>
                  </a:lnTo>
                  <a:lnTo>
                    <a:pt x="1579" y="397"/>
                  </a:lnTo>
                  <a:lnTo>
                    <a:pt x="1572" y="400"/>
                  </a:lnTo>
                  <a:lnTo>
                    <a:pt x="1566" y="402"/>
                  </a:lnTo>
                  <a:lnTo>
                    <a:pt x="1560" y="405"/>
                  </a:lnTo>
                  <a:lnTo>
                    <a:pt x="1556" y="407"/>
                  </a:lnTo>
                  <a:lnTo>
                    <a:pt x="1551" y="410"/>
                  </a:lnTo>
                  <a:lnTo>
                    <a:pt x="1547" y="412"/>
                  </a:lnTo>
                  <a:lnTo>
                    <a:pt x="1545" y="414"/>
                  </a:lnTo>
                  <a:lnTo>
                    <a:pt x="1541" y="417"/>
                  </a:lnTo>
                  <a:lnTo>
                    <a:pt x="1547" y="422"/>
                  </a:lnTo>
                  <a:lnTo>
                    <a:pt x="1552" y="426"/>
                  </a:lnTo>
                  <a:lnTo>
                    <a:pt x="1556" y="429"/>
                  </a:lnTo>
                  <a:lnTo>
                    <a:pt x="1561" y="433"/>
                  </a:lnTo>
                  <a:lnTo>
                    <a:pt x="1565" y="435"/>
                  </a:lnTo>
                  <a:lnTo>
                    <a:pt x="1570" y="438"/>
                  </a:lnTo>
                  <a:lnTo>
                    <a:pt x="1573" y="440"/>
                  </a:lnTo>
                  <a:lnTo>
                    <a:pt x="1577" y="442"/>
                  </a:lnTo>
                  <a:lnTo>
                    <a:pt x="1581" y="443"/>
                  </a:lnTo>
                  <a:lnTo>
                    <a:pt x="1584" y="444"/>
                  </a:lnTo>
                  <a:lnTo>
                    <a:pt x="1587" y="445"/>
                  </a:lnTo>
                  <a:lnTo>
                    <a:pt x="1591" y="445"/>
                  </a:lnTo>
                  <a:lnTo>
                    <a:pt x="1594" y="447"/>
                  </a:lnTo>
                  <a:lnTo>
                    <a:pt x="1598" y="447"/>
                  </a:lnTo>
                  <a:lnTo>
                    <a:pt x="1603" y="447"/>
                  </a:lnTo>
                  <a:lnTo>
                    <a:pt x="1607" y="447"/>
                  </a:lnTo>
                  <a:lnTo>
                    <a:pt x="1614" y="447"/>
                  </a:lnTo>
                  <a:lnTo>
                    <a:pt x="1621" y="448"/>
                  </a:lnTo>
                  <a:lnTo>
                    <a:pt x="1626" y="450"/>
                  </a:lnTo>
                  <a:lnTo>
                    <a:pt x="1629" y="453"/>
                  </a:lnTo>
                  <a:lnTo>
                    <a:pt x="1630" y="455"/>
                  </a:lnTo>
                  <a:lnTo>
                    <a:pt x="1628" y="458"/>
                  </a:lnTo>
                  <a:lnTo>
                    <a:pt x="1623" y="460"/>
                  </a:lnTo>
                  <a:lnTo>
                    <a:pt x="1613" y="463"/>
                  </a:lnTo>
                  <a:lnTo>
                    <a:pt x="1608" y="465"/>
                  </a:lnTo>
                  <a:lnTo>
                    <a:pt x="1602" y="466"/>
                  </a:lnTo>
                  <a:lnTo>
                    <a:pt x="1597" y="468"/>
                  </a:lnTo>
                  <a:lnTo>
                    <a:pt x="1591" y="470"/>
                  </a:lnTo>
                  <a:lnTo>
                    <a:pt x="1584" y="471"/>
                  </a:lnTo>
                  <a:lnTo>
                    <a:pt x="1577" y="474"/>
                  </a:lnTo>
                  <a:lnTo>
                    <a:pt x="1571" y="475"/>
                  </a:lnTo>
                  <a:lnTo>
                    <a:pt x="1563" y="477"/>
                  </a:lnTo>
                  <a:lnTo>
                    <a:pt x="1555" y="479"/>
                  </a:lnTo>
                  <a:lnTo>
                    <a:pt x="1547" y="480"/>
                  </a:lnTo>
                  <a:lnTo>
                    <a:pt x="1538" y="481"/>
                  </a:lnTo>
                  <a:lnTo>
                    <a:pt x="1529" y="481"/>
                  </a:lnTo>
                  <a:lnTo>
                    <a:pt x="1518" y="481"/>
                  </a:lnTo>
                  <a:lnTo>
                    <a:pt x="1508" y="481"/>
                  </a:lnTo>
                  <a:lnTo>
                    <a:pt x="1496" y="481"/>
                  </a:lnTo>
                  <a:lnTo>
                    <a:pt x="1483" y="479"/>
                  </a:lnTo>
                  <a:lnTo>
                    <a:pt x="1480" y="487"/>
                  </a:lnTo>
                  <a:lnTo>
                    <a:pt x="1475" y="495"/>
                  </a:lnTo>
                  <a:lnTo>
                    <a:pt x="1470" y="502"/>
                  </a:lnTo>
                  <a:lnTo>
                    <a:pt x="1465" y="508"/>
                  </a:lnTo>
                  <a:lnTo>
                    <a:pt x="1460" y="516"/>
                  </a:lnTo>
                  <a:lnTo>
                    <a:pt x="1455" y="522"/>
                  </a:lnTo>
                  <a:lnTo>
                    <a:pt x="1450" y="528"/>
                  </a:lnTo>
                  <a:lnTo>
                    <a:pt x="1444" y="534"/>
                  </a:lnTo>
                  <a:lnTo>
                    <a:pt x="1439" y="539"/>
                  </a:lnTo>
                  <a:lnTo>
                    <a:pt x="1433" y="544"/>
                  </a:lnTo>
                  <a:lnTo>
                    <a:pt x="1427" y="549"/>
                  </a:lnTo>
                  <a:lnTo>
                    <a:pt x="1420" y="554"/>
                  </a:lnTo>
                  <a:lnTo>
                    <a:pt x="1414" y="558"/>
                  </a:lnTo>
                  <a:lnTo>
                    <a:pt x="1407" y="561"/>
                  </a:lnTo>
                  <a:lnTo>
                    <a:pt x="1399" y="564"/>
                  </a:lnTo>
                  <a:lnTo>
                    <a:pt x="1393" y="566"/>
                  </a:lnTo>
                  <a:lnTo>
                    <a:pt x="1393" y="577"/>
                  </a:lnTo>
                  <a:lnTo>
                    <a:pt x="1392" y="587"/>
                  </a:lnTo>
                  <a:lnTo>
                    <a:pt x="1392" y="597"/>
                  </a:lnTo>
                  <a:lnTo>
                    <a:pt x="1392" y="606"/>
                  </a:lnTo>
                  <a:lnTo>
                    <a:pt x="1393" y="614"/>
                  </a:lnTo>
                  <a:lnTo>
                    <a:pt x="1393" y="623"/>
                  </a:lnTo>
                  <a:lnTo>
                    <a:pt x="1396" y="632"/>
                  </a:lnTo>
                  <a:lnTo>
                    <a:pt x="1397" y="639"/>
                  </a:lnTo>
                  <a:lnTo>
                    <a:pt x="1401" y="646"/>
                  </a:lnTo>
                  <a:lnTo>
                    <a:pt x="1404" y="653"/>
                  </a:lnTo>
                  <a:lnTo>
                    <a:pt x="1409" y="659"/>
                  </a:lnTo>
                  <a:lnTo>
                    <a:pt x="1416" y="664"/>
                  </a:lnTo>
                  <a:lnTo>
                    <a:pt x="1424" y="669"/>
                  </a:lnTo>
                  <a:lnTo>
                    <a:pt x="1434" y="672"/>
                  </a:lnTo>
                  <a:lnTo>
                    <a:pt x="1445" y="675"/>
                  </a:lnTo>
                  <a:lnTo>
                    <a:pt x="1457" y="677"/>
                  </a:lnTo>
                  <a:lnTo>
                    <a:pt x="1466" y="678"/>
                  </a:lnTo>
                  <a:lnTo>
                    <a:pt x="1473" y="682"/>
                  </a:lnTo>
                  <a:lnTo>
                    <a:pt x="1480" y="686"/>
                  </a:lnTo>
                  <a:lnTo>
                    <a:pt x="1483" y="690"/>
                  </a:lnTo>
                  <a:lnTo>
                    <a:pt x="1483" y="693"/>
                  </a:lnTo>
                  <a:lnTo>
                    <a:pt x="1478" y="697"/>
                  </a:lnTo>
                  <a:lnTo>
                    <a:pt x="1470" y="698"/>
                  </a:lnTo>
                  <a:lnTo>
                    <a:pt x="1455" y="699"/>
                  </a:lnTo>
                  <a:lnTo>
                    <a:pt x="1445" y="699"/>
                  </a:lnTo>
                  <a:lnTo>
                    <a:pt x="1435" y="698"/>
                  </a:lnTo>
                  <a:lnTo>
                    <a:pt x="1424" y="697"/>
                  </a:lnTo>
                  <a:lnTo>
                    <a:pt x="1414" y="696"/>
                  </a:lnTo>
                  <a:lnTo>
                    <a:pt x="1403" y="693"/>
                  </a:lnTo>
                  <a:lnTo>
                    <a:pt x="1392" y="690"/>
                  </a:lnTo>
                  <a:lnTo>
                    <a:pt x="1381" y="686"/>
                  </a:lnTo>
                  <a:lnTo>
                    <a:pt x="1371" y="681"/>
                  </a:lnTo>
                  <a:lnTo>
                    <a:pt x="1361" y="675"/>
                  </a:lnTo>
                  <a:lnTo>
                    <a:pt x="1353" y="667"/>
                  </a:lnTo>
                  <a:lnTo>
                    <a:pt x="1344" y="659"/>
                  </a:lnTo>
                  <a:lnTo>
                    <a:pt x="1337" y="649"/>
                  </a:lnTo>
                  <a:lnTo>
                    <a:pt x="1330" y="638"/>
                  </a:lnTo>
                  <a:lnTo>
                    <a:pt x="1327" y="625"/>
                  </a:lnTo>
                  <a:lnTo>
                    <a:pt x="1323" y="612"/>
                  </a:lnTo>
                  <a:lnTo>
                    <a:pt x="1322" y="596"/>
                  </a:lnTo>
                  <a:lnTo>
                    <a:pt x="1322" y="581"/>
                  </a:lnTo>
                  <a:lnTo>
                    <a:pt x="1322" y="567"/>
                  </a:lnTo>
                  <a:lnTo>
                    <a:pt x="1323" y="556"/>
                  </a:lnTo>
                  <a:lnTo>
                    <a:pt x="1326" y="546"/>
                  </a:lnTo>
                  <a:lnTo>
                    <a:pt x="1327" y="538"/>
                  </a:lnTo>
                  <a:lnTo>
                    <a:pt x="1330" y="530"/>
                  </a:lnTo>
                  <a:lnTo>
                    <a:pt x="1333" y="524"/>
                  </a:lnTo>
                  <a:lnTo>
                    <a:pt x="1337" y="518"/>
                  </a:lnTo>
                  <a:lnTo>
                    <a:pt x="1340" y="513"/>
                  </a:lnTo>
                  <a:lnTo>
                    <a:pt x="1344" y="508"/>
                  </a:lnTo>
                  <a:lnTo>
                    <a:pt x="1348" y="505"/>
                  </a:lnTo>
                  <a:lnTo>
                    <a:pt x="1351" y="498"/>
                  </a:lnTo>
                  <a:lnTo>
                    <a:pt x="1355" y="493"/>
                  </a:lnTo>
                  <a:lnTo>
                    <a:pt x="1358" y="487"/>
                  </a:lnTo>
                  <a:lnTo>
                    <a:pt x="1361" y="481"/>
                  </a:lnTo>
                  <a:lnTo>
                    <a:pt x="1364" y="472"/>
                  </a:lnTo>
                  <a:lnTo>
                    <a:pt x="1354" y="463"/>
                  </a:lnTo>
                  <a:lnTo>
                    <a:pt x="1348" y="454"/>
                  </a:lnTo>
                  <a:lnTo>
                    <a:pt x="1344" y="447"/>
                  </a:lnTo>
                  <a:lnTo>
                    <a:pt x="1340" y="442"/>
                  </a:lnTo>
                  <a:lnTo>
                    <a:pt x="1337" y="438"/>
                  </a:lnTo>
                  <a:lnTo>
                    <a:pt x="1332" y="435"/>
                  </a:lnTo>
                  <a:lnTo>
                    <a:pt x="1326" y="433"/>
                  </a:lnTo>
                  <a:lnTo>
                    <a:pt x="1316" y="431"/>
                  </a:lnTo>
                  <a:lnTo>
                    <a:pt x="1309" y="429"/>
                  </a:lnTo>
                  <a:lnTo>
                    <a:pt x="1305" y="428"/>
                  </a:lnTo>
                  <a:lnTo>
                    <a:pt x="1298" y="427"/>
                  </a:lnTo>
                  <a:lnTo>
                    <a:pt x="1293" y="424"/>
                  </a:lnTo>
                  <a:lnTo>
                    <a:pt x="1290" y="423"/>
                  </a:lnTo>
                  <a:lnTo>
                    <a:pt x="1285" y="421"/>
                  </a:lnTo>
                  <a:lnTo>
                    <a:pt x="1281" y="419"/>
                  </a:lnTo>
                  <a:lnTo>
                    <a:pt x="1277" y="417"/>
                  </a:lnTo>
                  <a:lnTo>
                    <a:pt x="1274" y="413"/>
                  </a:lnTo>
                  <a:lnTo>
                    <a:pt x="1271" y="411"/>
                  </a:lnTo>
                  <a:lnTo>
                    <a:pt x="1268" y="407"/>
                  </a:lnTo>
                  <a:lnTo>
                    <a:pt x="1264" y="403"/>
                  </a:lnTo>
                  <a:lnTo>
                    <a:pt x="1260" y="400"/>
                  </a:lnTo>
                  <a:lnTo>
                    <a:pt x="1258" y="395"/>
                  </a:lnTo>
                  <a:lnTo>
                    <a:pt x="1254" y="390"/>
                  </a:lnTo>
                  <a:lnTo>
                    <a:pt x="1250" y="385"/>
                  </a:lnTo>
                  <a:lnTo>
                    <a:pt x="1247" y="380"/>
                  </a:lnTo>
                  <a:lnTo>
                    <a:pt x="1243" y="375"/>
                  </a:lnTo>
                  <a:lnTo>
                    <a:pt x="1239" y="369"/>
                  </a:lnTo>
                  <a:lnTo>
                    <a:pt x="1237" y="364"/>
                  </a:lnTo>
                  <a:lnTo>
                    <a:pt x="1233" y="359"/>
                  </a:lnTo>
                  <a:lnTo>
                    <a:pt x="1228" y="354"/>
                  </a:lnTo>
                  <a:lnTo>
                    <a:pt x="1224" y="349"/>
                  </a:lnTo>
                  <a:lnTo>
                    <a:pt x="1219" y="345"/>
                  </a:lnTo>
                  <a:lnTo>
                    <a:pt x="1215" y="340"/>
                  </a:lnTo>
                  <a:lnTo>
                    <a:pt x="1208" y="337"/>
                  </a:lnTo>
                  <a:lnTo>
                    <a:pt x="1201" y="333"/>
                  </a:lnTo>
                  <a:lnTo>
                    <a:pt x="1192" y="331"/>
                  </a:lnTo>
                  <a:lnTo>
                    <a:pt x="1184" y="327"/>
                  </a:lnTo>
                  <a:lnTo>
                    <a:pt x="1174" y="324"/>
                  </a:lnTo>
                  <a:lnTo>
                    <a:pt x="1163" y="322"/>
                  </a:lnTo>
                  <a:lnTo>
                    <a:pt x="1149" y="321"/>
                  </a:lnTo>
                  <a:lnTo>
                    <a:pt x="1143" y="320"/>
                  </a:lnTo>
                  <a:lnTo>
                    <a:pt x="1137" y="318"/>
                  </a:lnTo>
                  <a:lnTo>
                    <a:pt x="1129" y="318"/>
                  </a:lnTo>
                  <a:lnTo>
                    <a:pt x="1123" y="317"/>
                  </a:lnTo>
                  <a:lnTo>
                    <a:pt x="1117" y="317"/>
                  </a:lnTo>
                  <a:lnTo>
                    <a:pt x="1110" y="317"/>
                  </a:lnTo>
                  <a:lnTo>
                    <a:pt x="1104" y="316"/>
                  </a:lnTo>
                  <a:lnTo>
                    <a:pt x="1097" y="315"/>
                  </a:lnTo>
                  <a:lnTo>
                    <a:pt x="1091" y="313"/>
                  </a:lnTo>
                  <a:lnTo>
                    <a:pt x="1085" y="312"/>
                  </a:lnTo>
                  <a:lnTo>
                    <a:pt x="1079" y="310"/>
                  </a:lnTo>
                  <a:lnTo>
                    <a:pt x="1073" y="307"/>
                  </a:lnTo>
                  <a:lnTo>
                    <a:pt x="1068" y="305"/>
                  </a:lnTo>
                  <a:lnTo>
                    <a:pt x="1062" y="301"/>
                  </a:lnTo>
                  <a:lnTo>
                    <a:pt x="1055" y="297"/>
                  </a:lnTo>
                  <a:lnTo>
                    <a:pt x="1051" y="292"/>
                  </a:lnTo>
                  <a:lnTo>
                    <a:pt x="1044" y="286"/>
                  </a:lnTo>
                  <a:lnTo>
                    <a:pt x="1039" y="280"/>
                  </a:lnTo>
                  <a:lnTo>
                    <a:pt x="1035" y="273"/>
                  </a:lnTo>
                  <a:lnTo>
                    <a:pt x="1030" y="264"/>
                  </a:lnTo>
                  <a:lnTo>
                    <a:pt x="1025" y="254"/>
                  </a:lnTo>
                  <a:lnTo>
                    <a:pt x="1021" y="244"/>
                  </a:lnTo>
                  <a:lnTo>
                    <a:pt x="1016" y="232"/>
                  </a:lnTo>
                  <a:lnTo>
                    <a:pt x="1011" y="220"/>
                  </a:lnTo>
                  <a:lnTo>
                    <a:pt x="1007" y="205"/>
                  </a:lnTo>
                  <a:lnTo>
                    <a:pt x="1004" y="189"/>
                  </a:lnTo>
                  <a:lnTo>
                    <a:pt x="1000" y="173"/>
                  </a:lnTo>
                  <a:lnTo>
                    <a:pt x="996" y="154"/>
                  </a:lnTo>
                  <a:lnTo>
                    <a:pt x="994" y="135"/>
                  </a:lnTo>
                  <a:lnTo>
                    <a:pt x="990" y="112"/>
                  </a:lnTo>
                  <a:lnTo>
                    <a:pt x="988" y="89"/>
                  </a:lnTo>
                  <a:lnTo>
                    <a:pt x="985" y="64"/>
                  </a:lnTo>
                  <a:lnTo>
                    <a:pt x="984" y="58"/>
                  </a:lnTo>
                  <a:lnTo>
                    <a:pt x="983" y="54"/>
                  </a:lnTo>
                  <a:lnTo>
                    <a:pt x="980" y="51"/>
                  </a:lnTo>
                  <a:lnTo>
                    <a:pt x="977" y="51"/>
                  </a:lnTo>
                  <a:lnTo>
                    <a:pt x="974" y="51"/>
                  </a:lnTo>
                  <a:lnTo>
                    <a:pt x="972" y="54"/>
                  </a:lnTo>
                  <a:lnTo>
                    <a:pt x="969" y="59"/>
                  </a:lnTo>
                  <a:lnTo>
                    <a:pt x="969" y="68"/>
                  </a:lnTo>
                  <a:lnTo>
                    <a:pt x="969" y="73"/>
                  </a:lnTo>
                  <a:lnTo>
                    <a:pt x="969" y="78"/>
                  </a:lnTo>
                  <a:lnTo>
                    <a:pt x="970" y="84"/>
                  </a:lnTo>
                  <a:lnTo>
                    <a:pt x="970" y="90"/>
                  </a:lnTo>
                  <a:lnTo>
                    <a:pt x="972" y="96"/>
                  </a:lnTo>
                  <a:lnTo>
                    <a:pt x="973" y="104"/>
                  </a:lnTo>
                  <a:lnTo>
                    <a:pt x="974" y="111"/>
                  </a:lnTo>
                  <a:lnTo>
                    <a:pt x="975" y="120"/>
                  </a:lnTo>
                  <a:lnTo>
                    <a:pt x="977" y="127"/>
                  </a:lnTo>
                  <a:lnTo>
                    <a:pt x="978" y="137"/>
                  </a:lnTo>
                  <a:lnTo>
                    <a:pt x="978" y="146"/>
                  </a:lnTo>
                  <a:lnTo>
                    <a:pt x="978" y="155"/>
                  </a:lnTo>
                  <a:lnTo>
                    <a:pt x="978" y="167"/>
                  </a:lnTo>
                  <a:lnTo>
                    <a:pt x="978" y="176"/>
                  </a:lnTo>
                  <a:lnTo>
                    <a:pt x="977" y="189"/>
                  </a:lnTo>
                  <a:lnTo>
                    <a:pt x="975" y="200"/>
                  </a:lnTo>
                  <a:lnTo>
                    <a:pt x="974" y="212"/>
                  </a:lnTo>
                  <a:lnTo>
                    <a:pt x="973" y="222"/>
                  </a:lnTo>
                  <a:lnTo>
                    <a:pt x="970" y="232"/>
                  </a:lnTo>
                  <a:lnTo>
                    <a:pt x="969" y="241"/>
                  </a:lnTo>
                  <a:lnTo>
                    <a:pt x="967" y="249"/>
                  </a:lnTo>
                  <a:lnTo>
                    <a:pt x="964" y="257"/>
                  </a:lnTo>
                  <a:lnTo>
                    <a:pt x="961" y="264"/>
                  </a:lnTo>
                  <a:lnTo>
                    <a:pt x="957" y="271"/>
                  </a:lnTo>
                  <a:lnTo>
                    <a:pt x="951" y="280"/>
                  </a:lnTo>
                  <a:lnTo>
                    <a:pt x="943" y="289"/>
                  </a:lnTo>
                  <a:lnTo>
                    <a:pt x="935" y="297"/>
                  </a:lnTo>
                  <a:lnTo>
                    <a:pt x="925" y="306"/>
                  </a:lnTo>
                  <a:lnTo>
                    <a:pt x="912" y="317"/>
                  </a:lnTo>
                  <a:lnTo>
                    <a:pt x="898" y="328"/>
                  </a:lnTo>
                  <a:lnTo>
                    <a:pt x="880" y="342"/>
                  </a:lnTo>
                  <a:lnTo>
                    <a:pt x="862" y="355"/>
                  </a:lnTo>
                  <a:lnTo>
                    <a:pt x="842" y="371"/>
                  </a:lnTo>
                  <a:lnTo>
                    <a:pt x="822" y="386"/>
                  </a:lnTo>
                  <a:lnTo>
                    <a:pt x="804" y="401"/>
                  </a:lnTo>
                  <a:lnTo>
                    <a:pt x="787" y="416"/>
                  </a:lnTo>
                  <a:lnTo>
                    <a:pt x="771" y="431"/>
                  </a:lnTo>
                  <a:lnTo>
                    <a:pt x="756" y="445"/>
                  </a:lnTo>
                  <a:lnTo>
                    <a:pt x="741" y="460"/>
                  </a:lnTo>
                  <a:lnTo>
                    <a:pt x="729" y="474"/>
                  </a:lnTo>
                  <a:lnTo>
                    <a:pt x="718" y="488"/>
                  </a:lnTo>
                  <a:lnTo>
                    <a:pt x="707" y="502"/>
                  </a:lnTo>
                  <a:lnTo>
                    <a:pt x="698" y="517"/>
                  </a:lnTo>
                  <a:lnTo>
                    <a:pt x="691" y="530"/>
                  </a:lnTo>
                  <a:lnTo>
                    <a:pt x="684" y="544"/>
                  </a:lnTo>
                  <a:lnTo>
                    <a:pt x="679" y="558"/>
                  </a:lnTo>
                  <a:lnTo>
                    <a:pt x="676" y="570"/>
                  </a:lnTo>
                  <a:lnTo>
                    <a:pt x="673" y="583"/>
                  </a:lnTo>
                  <a:lnTo>
                    <a:pt x="672" y="595"/>
                  </a:lnTo>
                  <a:lnTo>
                    <a:pt x="672" y="603"/>
                  </a:lnTo>
                  <a:lnTo>
                    <a:pt x="671" y="611"/>
                  </a:lnTo>
                  <a:lnTo>
                    <a:pt x="671" y="616"/>
                  </a:lnTo>
                  <a:lnTo>
                    <a:pt x="670" y="619"/>
                  </a:lnTo>
                  <a:lnTo>
                    <a:pt x="668" y="622"/>
                  </a:lnTo>
                  <a:lnTo>
                    <a:pt x="667" y="622"/>
                  </a:lnTo>
                  <a:lnTo>
                    <a:pt x="666" y="620"/>
                  </a:lnTo>
                  <a:lnTo>
                    <a:pt x="665" y="619"/>
                  </a:lnTo>
                  <a:lnTo>
                    <a:pt x="663" y="618"/>
                  </a:lnTo>
                  <a:lnTo>
                    <a:pt x="662" y="616"/>
                  </a:lnTo>
                  <a:lnTo>
                    <a:pt x="660" y="614"/>
                  </a:lnTo>
                  <a:lnTo>
                    <a:pt x="657" y="613"/>
                  </a:lnTo>
                  <a:lnTo>
                    <a:pt x="655" y="612"/>
                  </a:lnTo>
                  <a:lnTo>
                    <a:pt x="651" y="612"/>
                  </a:lnTo>
                  <a:lnTo>
                    <a:pt x="650" y="619"/>
                  </a:lnTo>
                  <a:lnTo>
                    <a:pt x="647" y="627"/>
                  </a:lnTo>
                  <a:lnTo>
                    <a:pt x="645" y="632"/>
                  </a:lnTo>
                  <a:lnTo>
                    <a:pt x="641" y="635"/>
                  </a:lnTo>
                  <a:lnTo>
                    <a:pt x="637" y="638"/>
                  </a:lnTo>
                  <a:lnTo>
                    <a:pt x="633" y="640"/>
                  </a:lnTo>
                  <a:lnTo>
                    <a:pt x="628" y="641"/>
                  </a:lnTo>
                  <a:lnTo>
                    <a:pt x="621" y="641"/>
                  </a:lnTo>
                  <a:lnTo>
                    <a:pt x="620" y="646"/>
                  </a:lnTo>
                  <a:lnTo>
                    <a:pt x="618" y="650"/>
                  </a:lnTo>
                  <a:lnTo>
                    <a:pt x="615" y="654"/>
                  </a:lnTo>
                  <a:lnTo>
                    <a:pt x="613" y="657"/>
                  </a:lnTo>
                  <a:lnTo>
                    <a:pt x="610" y="660"/>
                  </a:lnTo>
                  <a:lnTo>
                    <a:pt x="607" y="662"/>
                  </a:lnTo>
                  <a:lnTo>
                    <a:pt x="603" y="665"/>
                  </a:lnTo>
                  <a:lnTo>
                    <a:pt x="601" y="667"/>
                  </a:lnTo>
                  <a:lnTo>
                    <a:pt x="597" y="669"/>
                  </a:lnTo>
                  <a:lnTo>
                    <a:pt x="592" y="670"/>
                  </a:lnTo>
                  <a:lnTo>
                    <a:pt x="587" y="671"/>
                  </a:lnTo>
                  <a:lnTo>
                    <a:pt x="582" y="672"/>
                  </a:lnTo>
                  <a:lnTo>
                    <a:pt x="576" y="672"/>
                  </a:lnTo>
                  <a:lnTo>
                    <a:pt x="570" y="673"/>
                  </a:lnTo>
                  <a:lnTo>
                    <a:pt x="562" y="673"/>
                  </a:lnTo>
                  <a:lnTo>
                    <a:pt x="554" y="673"/>
                  </a:lnTo>
                  <a:lnTo>
                    <a:pt x="540" y="673"/>
                  </a:lnTo>
                  <a:lnTo>
                    <a:pt x="530" y="675"/>
                  </a:lnTo>
                  <a:lnTo>
                    <a:pt x="525" y="676"/>
                  </a:lnTo>
                  <a:lnTo>
                    <a:pt x="524" y="677"/>
                  </a:lnTo>
                  <a:lnTo>
                    <a:pt x="524" y="681"/>
                  </a:lnTo>
                  <a:lnTo>
                    <a:pt x="525" y="685"/>
                  </a:lnTo>
                  <a:lnTo>
                    <a:pt x="527" y="690"/>
                  </a:lnTo>
                  <a:lnTo>
                    <a:pt x="528" y="696"/>
                  </a:lnTo>
                  <a:lnTo>
                    <a:pt x="528" y="699"/>
                  </a:lnTo>
                  <a:lnTo>
                    <a:pt x="528" y="703"/>
                  </a:lnTo>
                  <a:lnTo>
                    <a:pt x="528" y="707"/>
                  </a:lnTo>
                  <a:lnTo>
                    <a:pt x="527" y="709"/>
                  </a:lnTo>
                  <a:lnTo>
                    <a:pt x="527" y="713"/>
                  </a:lnTo>
                  <a:lnTo>
                    <a:pt x="524" y="715"/>
                  </a:lnTo>
                  <a:lnTo>
                    <a:pt x="523" y="718"/>
                  </a:lnTo>
                  <a:lnTo>
                    <a:pt x="519" y="720"/>
                  </a:lnTo>
                  <a:lnTo>
                    <a:pt x="515" y="722"/>
                  </a:lnTo>
                  <a:lnTo>
                    <a:pt x="509" y="724"/>
                  </a:lnTo>
                  <a:lnTo>
                    <a:pt x="503" y="725"/>
                  </a:lnTo>
                  <a:lnTo>
                    <a:pt x="496" y="727"/>
                  </a:lnTo>
                  <a:lnTo>
                    <a:pt x="486" y="728"/>
                  </a:lnTo>
                  <a:lnTo>
                    <a:pt x="475" y="728"/>
                  </a:lnTo>
                  <a:lnTo>
                    <a:pt x="461" y="729"/>
                  </a:lnTo>
                  <a:lnTo>
                    <a:pt x="446" y="729"/>
                  </a:lnTo>
                  <a:lnTo>
                    <a:pt x="432" y="729"/>
                  </a:lnTo>
                  <a:lnTo>
                    <a:pt x="419" y="729"/>
                  </a:lnTo>
                  <a:lnTo>
                    <a:pt x="407" y="728"/>
                  </a:lnTo>
                  <a:lnTo>
                    <a:pt x="396" y="728"/>
                  </a:lnTo>
                  <a:lnTo>
                    <a:pt x="387" y="727"/>
                  </a:lnTo>
                  <a:lnTo>
                    <a:pt x="379" y="725"/>
                  </a:lnTo>
                  <a:lnTo>
                    <a:pt x="372" y="725"/>
                  </a:lnTo>
                  <a:lnTo>
                    <a:pt x="366" y="724"/>
                  </a:lnTo>
                  <a:lnTo>
                    <a:pt x="363" y="722"/>
                  </a:lnTo>
                  <a:lnTo>
                    <a:pt x="359" y="720"/>
                  </a:lnTo>
                  <a:lnTo>
                    <a:pt x="355" y="718"/>
                  </a:lnTo>
                  <a:lnTo>
                    <a:pt x="353" y="717"/>
                  </a:lnTo>
                  <a:lnTo>
                    <a:pt x="351" y="714"/>
                  </a:lnTo>
                  <a:lnTo>
                    <a:pt x="350" y="712"/>
                  </a:lnTo>
                  <a:lnTo>
                    <a:pt x="350" y="709"/>
                  </a:lnTo>
                  <a:lnTo>
                    <a:pt x="350" y="707"/>
                  </a:lnTo>
                  <a:lnTo>
                    <a:pt x="349" y="702"/>
                  </a:lnTo>
                  <a:lnTo>
                    <a:pt x="347" y="699"/>
                  </a:lnTo>
                  <a:lnTo>
                    <a:pt x="344" y="699"/>
                  </a:lnTo>
                  <a:lnTo>
                    <a:pt x="342" y="699"/>
                  </a:lnTo>
                  <a:lnTo>
                    <a:pt x="339" y="702"/>
                  </a:lnTo>
                  <a:lnTo>
                    <a:pt x="335" y="704"/>
                  </a:lnTo>
                  <a:lnTo>
                    <a:pt x="334" y="706"/>
                  </a:lnTo>
                  <a:lnTo>
                    <a:pt x="333" y="707"/>
                  </a:lnTo>
                  <a:lnTo>
                    <a:pt x="327" y="703"/>
                  </a:lnTo>
                  <a:lnTo>
                    <a:pt x="319" y="701"/>
                  </a:lnTo>
                  <a:lnTo>
                    <a:pt x="313" y="699"/>
                  </a:lnTo>
                  <a:lnTo>
                    <a:pt x="307" y="699"/>
                  </a:lnTo>
                  <a:lnTo>
                    <a:pt x="302" y="699"/>
                  </a:lnTo>
                  <a:lnTo>
                    <a:pt x="297" y="699"/>
                  </a:lnTo>
                  <a:lnTo>
                    <a:pt x="295" y="699"/>
                  </a:lnTo>
                  <a:lnTo>
                    <a:pt x="290" y="694"/>
                  </a:lnTo>
                  <a:lnTo>
                    <a:pt x="284" y="692"/>
                  </a:lnTo>
                  <a:lnTo>
                    <a:pt x="277" y="690"/>
                  </a:lnTo>
                  <a:lnTo>
                    <a:pt x="271" y="688"/>
                  </a:lnTo>
                  <a:lnTo>
                    <a:pt x="266" y="687"/>
                  </a:lnTo>
                  <a:lnTo>
                    <a:pt x="263" y="687"/>
                  </a:lnTo>
                  <a:lnTo>
                    <a:pt x="260" y="687"/>
                  </a:lnTo>
                  <a:lnTo>
                    <a:pt x="259" y="687"/>
                  </a:lnTo>
                  <a:lnTo>
                    <a:pt x="253" y="680"/>
                  </a:lnTo>
                  <a:lnTo>
                    <a:pt x="245" y="676"/>
                  </a:lnTo>
                  <a:lnTo>
                    <a:pt x="238" y="673"/>
                  </a:lnTo>
                  <a:lnTo>
                    <a:pt x="232" y="671"/>
                  </a:lnTo>
                  <a:lnTo>
                    <a:pt x="226" y="671"/>
                  </a:lnTo>
                  <a:lnTo>
                    <a:pt x="221" y="670"/>
                  </a:lnTo>
                  <a:lnTo>
                    <a:pt x="218" y="671"/>
                  </a:lnTo>
                  <a:lnTo>
                    <a:pt x="217" y="671"/>
                  </a:lnTo>
                  <a:lnTo>
                    <a:pt x="213" y="665"/>
                  </a:lnTo>
                  <a:lnTo>
                    <a:pt x="210" y="662"/>
                  </a:lnTo>
                  <a:lnTo>
                    <a:pt x="207" y="660"/>
                  </a:lnTo>
                  <a:lnTo>
                    <a:pt x="205" y="660"/>
                  </a:lnTo>
                  <a:lnTo>
                    <a:pt x="202" y="660"/>
                  </a:lnTo>
                  <a:lnTo>
                    <a:pt x="199" y="660"/>
                  </a:lnTo>
                  <a:lnTo>
                    <a:pt x="194" y="660"/>
                  </a:lnTo>
                  <a:lnTo>
                    <a:pt x="187" y="661"/>
                  </a:lnTo>
                  <a:lnTo>
                    <a:pt x="184" y="661"/>
                  </a:lnTo>
                  <a:lnTo>
                    <a:pt x="179" y="661"/>
                  </a:lnTo>
                  <a:lnTo>
                    <a:pt x="175" y="661"/>
                  </a:lnTo>
                  <a:lnTo>
                    <a:pt x="170" y="661"/>
                  </a:lnTo>
                  <a:lnTo>
                    <a:pt x="164" y="661"/>
                  </a:lnTo>
                  <a:lnTo>
                    <a:pt x="159" y="661"/>
                  </a:lnTo>
                  <a:lnTo>
                    <a:pt x="154" y="662"/>
                  </a:lnTo>
                  <a:lnTo>
                    <a:pt x="149" y="661"/>
                  </a:lnTo>
                  <a:lnTo>
                    <a:pt x="144" y="661"/>
                  </a:lnTo>
                  <a:lnTo>
                    <a:pt x="139" y="661"/>
                  </a:lnTo>
                  <a:lnTo>
                    <a:pt x="136" y="661"/>
                  </a:lnTo>
                  <a:lnTo>
                    <a:pt x="132" y="660"/>
                  </a:lnTo>
                  <a:lnTo>
                    <a:pt x="128" y="657"/>
                  </a:lnTo>
                  <a:lnTo>
                    <a:pt x="126" y="656"/>
                  </a:lnTo>
                  <a:lnTo>
                    <a:pt x="125" y="654"/>
                  </a:lnTo>
                  <a:lnTo>
                    <a:pt x="123" y="651"/>
                  </a:lnTo>
                  <a:lnTo>
                    <a:pt x="122" y="645"/>
                  </a:lnTo>
                  <a:lnTo>
                    <a:pt x="120" y="640"/>
                  </a:lnTo>
                  <a:lnTo>
                    <a:pt x="116" y="636"/>
                  </a:lnTo>
                  <a:lnTo>
                    <a:pt x="112" y="634"/>
                  </a:lnTo>
                  <a:lnTo>
                    <a:pt x="107" y="634"/>
                  </a:lnTo>
                  <a:lnTo>
                    <a:pt x="101" y="635"/>
                  </a:lnTo>
                  <a:lnTo>
                    <a:pt x="93" y="639"/>
                  </a:lnTo>
                  <a:lnTo>
                    <a:pt x="84" y="645"/>
                  </a:lnTo>
                  <a:lnTo>
                    <a:pt x="79" y="648"/>
                  </a:lnTo>
                  <a:lnTo>
                    <a:pt x="72" y="651"/>
                  </a:lnTo>
                  <a:lnTo>
                    <a:pt x="63" y="653"/>
                  </a:lnTo>
                  <a:lnTo>
                    <a:pt x="54" y="655"/>
                  </a:lnTo>
                  <a:lnTo>
                    <a:pt x="44" y="656"/>
                  </a:lnTo>
                  <a:lnTo>
                    <a:pt x="35" y="657"/>
                  </a:lnTo>
                  <a:lnTo>
                    <a:pt x="26" y="657"/>
                  </a:lnTo>
                  <a:lnTo>
                    <a:pt x="19" y="656"/>
                  </a:lnTo>
                  <a:lnTo>
                    <a:pt x="11" y="656"/>
                  </a:lnTo>
                  <a:lnTo>
                    <a:pt x="5" y="654"/>
                  </a:lnTo>
                  <a:lnTo>
                    <a:pt x="1" y="651"/>
                  </a:lnTo>
                  <a:lnTo>
                    <a:pt x="0" y="649"/>
                  </a:lnTo>
                  <a:lnTo>
                    <a:pt x="0" y="645"/>
                  </a:lnTo>
                  <a:lnTo>
                    <a:pt x="4" y="640"/>
                  </a:lnTo>
                  <a:lnTo>
                    <a:pt x="11" y="634"/>
                  </a:lnTo>
                  <a:lnTo>
                    <a:pt x="22" y="628"/>
                  </a:lnTo>
                  <a:lnTo>
                    <a:pt x="36" y="617"/>
                  </a:lnTo>
                  <a:lnTo>
                    <a:pt x="51" y="604"/>
                  </a:lnTo>
                  <a:lnTo>
                    <a:pt x="65" y="591"/>
                  </a:lnTo>
                  <a:lnTo>
                    <a:pt x="80" y="579"/>
                  </a:lnTo>
                  <a:lnTo>
                    <a:pt x="95" y="565"/>
                  </a:lnTo>
                  <a:lnTo>
                    <a:pt x="111" y="550"/>
                  </a:lnTo>
                  <a:lnTo>
                    <a:pt x="126" y="537"/>
                  </a:lnTo>
                  <a:lnTo>
                    <a:pt x="142" y="522"/>
                  </a:lnTo>
                  <a:lnTo>
                    <a:pt x="158" y="507"/>
                  </a:lnTo>
                  <a:lnTo>
                    <a:pt x="173" y="492"/>
                  </a:lnTo>
                  <a:lnTo>
                    <a:pt x="189" y="476"/>
                  </a:lnTo>
                  <a:lnTo>
                    <a:pt x="205" y="461"/>
                  </a:lnTo>
                  <a:lnTo>
                    <a:pt x="221" y="445"/>
                  </a:lnTo>
                  <a:lnTo>
                    <a:pt x="237" y="431"/>
                  </a:lnTo>
                  <a:lnTo>
                    <a:pt x="252" y="414"/>
                  </a:lnTo>
                  <a:lnTo>
                    <a:pt x="266" y="398"/>
                  </a:lnTo>
                  <a:lnTo>
                    <a:pt x="282" y="384"/>
                  </a:lnTo>
                  <a:lnTo>
                    <a:pt x="296" y="368"/>
                  </a:lnTo>
                  <a:lnTo>
                    <a:pt x="311" y="353"/>
                  </a:lnTo>
                  <a:lnTo>
                    <a:pt x="324" y="338"/>
                  </a:lnTo>
                  <a:lnTo>
                    <a:pt x="339" y="323"/>
                  </a:lnTo>
                  <a:lnTo>
                    <a:pt x="351" y="308"/>
                  </a:lnTo>
                  <a:lnTo>
                    <a:pt x="364" y="294"/>
                  </a:lnTo>
                  <a:lnTo>
                    <a:pt x="376" y="280"/>
                  </a:lnTo>
                  <a:lnTo>
                    <a:pt x="388" y="266"/>
                  </a:lnTo>
                  <a:lnTo>
                    <a:pt x="400" y="253"/>
                  </a:lnTo>
                  <a:lnTo>
                    <a:pt x="409" y="241"/>
                  </a:lnTo>
                  <a:lnTo>
                    <a:pt x="419" y="228"/>
                  </a:lnTo>
                  <a:lnTo>
                    <a:pt x="428" y="216"/>
                  </a:lnTo>
                  <a:lnTo>
                    <a:pt x="437" y="205"/>
                  </a:lnTo>
                  <a:lnTo>
                    <a:pt x="444" y="194"/>
                  </a:lnTo>
                  <a:lnTo>
                    <a:pt x="450" y="184"/>
                  </a:lnTo>
                  <a:lnTo>
                    <a:pt x="457" y="173"/>
                  </a:lnTo>
                  <a:lnTo>
                    <a:pt x="465" y="160"/>
                  </a:lnTo>
                  <a:lnTo>
                    <a:pt x="474" y="149"/>
                  </a:lnTo>
                  <a:lnTo>
                    <a:pt x="482" y="137"/>
                  </a:lnTo>
                  <a:lnTo>
                    <a:pt x="491" y="126"/>
                  </a:lnTo>
                  <a:lnTo>
                    <a:pt x="499" y="114"/>
                  </a:lnTo>
                  <a:lnTo>
                    <a:pt x="509" y="101"/>
                  </a:lnTo>
                  <a:lnTo>
                    <a:pt x="519" y="89"/>
                  </a:lnTo>
                  <a:lnTo>
                    <a:pt x="528" y="77"/>
                  </a:lnTo>
                  <a:lnTo>
                    <a:pt x="538" y="65"/>
                  </a:lnTo>
                  <a:lnTo>
                    <a:pt x="547" y="54"/>
                  </a:lnTo>
                  <a:lnTo>
                    <a:pt x="557" y="42"/>
                  </a:lnTo>
                  <a:lnTo>
                    <a:pt x="568" y="31"/>
                  </a:lnTo>
                  <a:lnTo>
                    <a:pt x="577" y="20"/>
                  </a:lnTo>
                  <a:lnTo>
                    <a:pt x="587" y="10"/>
                  </a:lnTo>
                  <a:lnTo>
                    <a:pt x="597" y="0"/>
                  </a:lnTo>
                  <a:lnTo>
                    <a:pt x="2104" y="0"/>
                  </a:lnTo>
                  <a:lnTo>
                    <a:pt x="2112" y="4"/>
                  </a:lnTo>
                  <a:lnTo>
                    <a:pt x="2122" y="9"/>
                  </a:lnTo>
                  <a:lnTo>
                    <a:pt x="2131" y="12"/>
                  </a:lnTo>
                  <a:lnTo>
                    <a:pt x="2139" y="17"/>
                  </a:lnTo>
                  <a:lnTo>
                    <a:pt x="2149" y="21"/>
                  </a:lnTo>
                  <a:lnTo>
                    <a:pt x="2158" y="26"/>
                  </a:lnTo>
                  <a:lnTo>
                    <a:pt x="2166" y="30"/>
                  </a:lnTo>
                  <a:lnTo>
                    <a:pt x="2176" y="33"/>
                  </a:lnTo>
                  <a:lnTo>
                    <a:pt x="2185" y="37"/>
                  </a:lnTo>
                  <a:lnTo>
                    <a:pt x="2194" y="41"/>
                  </a:lnTo>
                  <a:lnTo>
                    <a:pt x="2203" y="44"/>
                  </a:lnTo>
                  <a:lnTo>
                    <a:pt x="2212" y="47"/>
                  </a:lnTo>
                  <a:lnTo>
                    <a:pt x="2221" y="51"/>
                  </a:lnTo>
                  <a:lnTo>
                    <a:pt x="2231" y="53"/>
                  </a:lnTo>
                  <a:lnTo>
                    <a:pt x="2239" y="54"/>
                  </a:lnTo>
                  <a:lnTo>
                    <a:pt x="2248" y="57"/>
                  </a:lnTo>
                  <a:lnTo>
                    <a:pt x="2258" y="58"/>
                  </a:lnTo>
                  <a:lnTo>
                    <a:pt x="2266" y="59"/>
                  </a:lnTo>
                  <a:lnTo>
                    <a:pt x="2275" y="59"/>
                  </a:lnTo>
                  <a:lnTo>
                    <a:pt x="2285" y="61"/>
                  </a:lnTo>
                  <a:lnTo>
                    <a:pt x="2293" y="61"/>
                  </a:lnTo>
                  <a:lnTo>
                    <a:pt x="2302" y="59"/>
                  </a:lnTo>
                  <a:lnTo>
                    <a:pt x="2311" y="58"/>
                  </a:lnTo>
                  <a:lnTo>
                    <a:pt x="2319" y="57"/>
                  </a:lnTo>
                  <a:lnTo>
                    <a:pt x="2329" y="54"/>
                  </a:lnTo>
                  <a:lnTo>
                    <a:pt x="2338" y="52"/>
                  </a:lnTo>
                  <a:lnTo>
                    <a:pt x="2346" y="48"/>
                  </a:lnTo>
                  <a:lnTo>
                    <a:pt x="2355" y="44"/>
                  </a:lnTo>
                  <a:lnTo>
                    <a:pt x="2365" y="40"/>
                  </a:lnTo>
                  <a:lnTo>
                    <a:pt x="2374" y="35"/>
                  </a:lnTo>
                  <a:lnTo>
                    <a:pt x="2382" y="28"/>
                  </a:lnTo>
                  <a:lnTo>
                    <a:pt x="2391" y="22"/>
                  </a:lnTo>
                  <a:lnTo>
                    <a:pt x="2393" y="20"/>
                  </a:lnTo>
                  <a:lnTo>
                    <a:pt x="2395" y="16"/>
                  </a:lnTo>
                  <a:lnTo>
                    <a:pt x="2397" y="14"/>
                  </a:lnTo>
                  <a:lnTo>
                    <a:pt x="2399" y="11"/>
                  </a:lnTo>
                  <a:lnTo>
                    <a:pt x="2402" y="9"/>
                  </a:lnTo>
                  <a:lnTo>
                    <a:pt x="2404" y="5"/>
                  </a:lnTo>
                  <a:lnTo>
                    <a:pt x="2407" y="3"/>
                  </a:lnTo>
                  <a:lnTo>
                    <a:pt x="2408" y="0"/>
                  </a:lnTo>
                  <a:lnTo>
                    <a:pt x="2646" y="0"/>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3901" name="Freeform 11"/>
            <p:cNvSpPr>
              <a:spLocks noChangeArrowheads="1"/>
            </p:cNvSpPr>
            <p:nvPr/>
          </p:nvSpPr>
          <p:spPr bwMode="auto">
            <a:xfrm flipH="1">
              <a:off x="3654" y="3873"/>
              <a:ext cx="447" cy="164"/>
            </a:xfrm>
            <a:custGeom>
              <a:avLst/>
              <a:gdLst>
                <a:gd name="T0" fmla="*/ 0 w 1670"/>
                <a:gd name="T1" fmla="*/ 0 h 730"/>
                <a:gd name="T2" fmla="*/ 0 w 1670"/>
                <a:gd name="T3" fmla="*/ 0 h 730"/>
                <a:gd name="T4" fmla="*/ 0 w 1670"/>
                <a:gd name="T5" fmla="*/ 0 h 730"/>
                <a:gd name="T6" fmla="*/ 0 w 1670"/>
                <a:gd name="T7" fmla="*/ 0 h 730"/>
                <a:gd name="T8" fmla="*/ 0 w 1670"/>
                <a:gd name="T9" fmla="*/ 0 h 730"/>
                <a:gd name="T10" fmla="*/ 0 w 1670"/>
                <a:gd name="T11" fmla="*/ 0 h 730"/>
                <a:gd name="T12" fmla="*/ 0 w 1670"/>
                <a:gd name="T13" fmla="*/ 0 h 730"/>
                <a:gd name="T14" fmla="*/ 0 w 1670"/>
                <a:gd name="T15" fmla="*/ 0 h 730"/>
                <a:gd name="T16" fmla="*/ 0 w 1670"/>
                <a:gd name="T17" fmla="*/ 0 h 730"/>
                <a:gd name="T18" fmla="*/ 0 w 1670"/>
                <a:gd name="T19" fmla="*/ 0 h 730"/>
                <a:gd name="T20" fmla="*/ 0 w 1670"/>
                <a:gd name="T21" fmla="*/ 0 h 730"/>
                <a:gd name="T22" fmla="*/ 0 w 1670"/>
                <a:gd name="T23" fmla="*/ 0 h 730"/>
                <a:gd name="T24" fmla="*/ 0 w 1670"/>
                <a:gd name="T25" fmla="*/ 0 h 730"/>
                <a:gd name="T26" fmla="*/ 0 w 1670"/>
                <a:gd name="T27" fmla="*/ 0 h 730"/>
                <a:gd name="T28" fmla="*/ 0 w 1670"/>
                <a:gd name="T29" fmla="*/ 0 h 730"/>
                <a:gd name="T30" fmla="*/ 0 w 1670"/>
                <a:gd name="T31" fmla="*/ 0 h 730"/>
                <a:gd name="T32" fmla="*/ 0 w 1670"/>
                <a:gd name="T33" fmla="*/ 0 h 730"/>
                <a:gd name="T34" fmla="*/ 0 w 1670"/>
                <a:gd name="T35" fmla="*/ 0 h 730"/>
                <a:gd name="T36" fmla="*/ 0 w 1670"/>
                <a:gd name="T37" fmla="*/ 0 h 730"/>
                <a:gd name="T38" fmla="*/ 0 w 1670"/>
                <a:gd name="T39" fmla="*/ 0 h 730"/>
                <a:gd name="T40" fmla="*/ 0 w 1670"/>
                <a:gd name="T41" fmla="*/ 0 h 730"/>
                <a:gd name="T42" fmla="*/ 0 w 1670"/>
                <a:gd name="T43" fmla="*/ 0 h 730"/>
                <a:gd name="T44" fmla="*/ 0 w 1670"/>
                <a:gd name="T45" fmla="*/ 0 h 730"/>
                <a:gd name="T46" fmla="*/ 0 w 1670"/>
                <a:gd name="T47" fmla="*/ 0 h 730"/>
                <a:gd name="T48" fmla="*/ 0 w 1670"/>
                <a:gd name="T49" fmla="*/ 0 h 730"/>
                <a:gd name="T50" fmla="*/ 0 w 1670"/>
                <a:gd name="T51" fmla="*/ 0 h 730"/>
                <a:gd name="T52" fmla="*/ 0 w 1670"/>
                <a:gd name="T53" fmla="*/ 0 h 730"/>
                <a:gd name="T54" fmla="*/ 0 w 1670"/>
                <a:gd name="T55" fmla="*/ 0 h 730"/>
                <a:gd name="T56" fmla="*/ 0 w 1670"/>
                <a:gd name="T57" fmla="*/ 0 h 730"/>
                <a:gd name="T58" fmla="*/ 0 w 1670"/>
                <a:gd name="T59" fmla="*/ 0 h 730"/>
                <a:gd name="T60" fmla="*/ 0 w 1670"/>
                <a:gd name="T61" fmla="*/ 0 h 730"/>
                <a:gd name="T62" fmla="*/ 0 w 1670"/>
                <a:gd name="T63" fmla="*/ 0 h 730"/>
                <a:gd name="T64" fmla="*/ 0 w 1670"/>
                <a:gd name="T65" fmla="*/ 0 h 730"/>
                <a:gd name="T66" fmla="*/ 0 w 1670"/>
                <a:gd name="T67" fmla="*/ 0 h 730"/>
                <a:gd name="T68" fmla="*/ 0 w 1670"/>
                <a:gd name="T69" fmla="*/ 0 h 730"/>
                <a:gd name="T70" fmla="*/ 0 w 1670"/>
                <a:gd name="T71" fmla="*/ 0 h 730"/>
                <a:gd name="T72" fmla="*/ 0 w 1670"/>
                <a:gd name="T73" fmla="*/ 0 h 730"/>
                <a:gd name="T74" fmla="*/ 0 w 1670"/>
                <a:gd name="T75" fmla="*/ 0 h 730"/>
                <a:gd name="T76" fmla="*/ 0 w 1670"/>
                <a:gd name="T77" fmla="*/ 0 h 730"/>
                <a:gd name="T78" fmla="*/ 0 w 1670"/>
                <a:gd name="T79" fmla="*/ 0 h 730"/>
                <a:gd name="T80" fmla="*/ 0 w 1670"/>
                <a:gd name="T81" fmla="*/ 0 h 730"/>
                <a:gd name="T82" fmla="*/ 0 w 1670"/>
                <a:gd name="T83" fmla="*/ 0 h 730"/>
                <a:gd name="T84" fmla="*/ 0 w 1670"/>
                <a:gd name="T85" fmla="*/ 0 h 730"/>
                <a:gd name="T86" fmla="*/ 0 w 1670"/>
                <a:gd name="T87" fmla="*/ 0 h 730"/>
                <a:gd name="T88" fmla="*/ 0 w 1670"/>
                <a:gd name="T89" fmla="*/ 0 h 730"/>
                <a:gd name="T90" fmla="*/ 0 w 1670"/>
                <a:gd name="T91" fmla="*/ 0 h 730"/>
                <a:gd name="T92" fmla="*/ 0 w 1670"/>
                <a:gd name="T93" fmla="*/ 0 h 730"/>
                <a:gd name="T94" fmla="*/ 0 w 1670"/>
                <a:gd name="T95" fmla="*/ 0 h 730"/>
                <a:gd name="T96" fmla="*/ 0 w 1670"/>
                <a:gd name="T97" fmla="*/ 0 h 7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70"/>
                <a:gd name="T148" fmla="*/ 0 h 730"/>
                <a:gd name="T149" fmla="*/ 1670 w 1670"/>
                <a:gd name="T150" fmla="*/ 730 h 7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70" h="730">
                  <a:moveTo>
                    <a:pt x="163" y="730"/>
                  </a:moveTo>
                  <a:lnTo>
                    <a:pt x="169" y="723"/>
                  </a:lnTo>
                  <a:lnTo>
                    <a:pt x="176" y="715"/>
                  </a:lnTo>
                  <a:lnTo>
                    <a:pt x="183" y="709"/>
                  </a:lnTo>
                  <a:lnTo>
                    <a:pt x="189" y="703"/>
                  </a:lnTo>
                  <a:lnTo>
                    <a:pt x="195" y="697"/>
                  </a:lnTo>
                  <a:lnTo>
                    <a:pt x="201" y="691"/>
                  </a:lnTo>
                  <a:lnTo>
                    <a:pt x="207" y="684"/>
                  </a:lnTo>
                  <a:lnTo>
                    <a:pt x="213" y="679"/>
                  </a:lnTo>
                  <a:lnTo>
                    <a:pt x="218" y="675"/>
                  </a:lnTo>
                  <a:lnTo>
                    <a:pt x="224" y="670"/>
                  </a:lnTo>
                  <a:lnTo>
                    <a:pt x="229" y="666"/>
                  </a:lnTo>
                  <a:lnTo>
                    <a:pt x="233" y="662"/>
                  </a:lnTo>
                  <a:lnTo>
                    <a:pt x="238" y="659"/>
                  </a:lnTo>
                  <a:lnTo>
                    <a:pt x="242" y="656"/>
                  </a:lnTo>
                  <a:lnTo>
                    <a:pt x="247" y="654"/>
                  </a:lnTo>
                  <a:lnTo>
                    <a:pt x="249" y="651"/>
                  </a:lnTo>
                  <a:lnTo>
                    <a:pt x="263" y="644"/>
                  </a:lnTo>
                  <a:lnTo>
                    <a:pt x="270" y="636"/>
                  </a:lnTo>
                  <a:lnTo>
                    <a:pt x="273" y="631"/>
                  </a:lnTo>
                  <a:lnTo>
                    <a:pt x="271" y="628"/>
                  </a:lnTo>
                  <a:lnTo>
                    <a:pt x="266" y="626"/>
                  </a:lnTo>
                  <a:lnTo>
                    <a:pt x="258" y="626"/>
                  </a:lnTo>
                  <a:lnTo>
                    <a:pt x="248" y="629"/>
                  </a:lnTo>
                  <a:lnTo>
                    <a:pt x="237" y="635"/>
                  </a:lnTo>
                  <a:lnTo>
                    <a:pt x="231" y="639"/>
                  </a:lnTo>
                  <a:lnTo>
                    <a:pt x="224" y="642"/>
                  </a:lnTo>
                  <a:lnTo>
                    <a:pt x="218" y="645"/>
                  </a:lnTo>
                  <a:lnTo>
                    <a:pt x="212" y="647"/>
                  </a:lnTo>
                  <a:lnTo>
                    <a:pt x="207" y="650"/>
                  </a:lnTo>
                  <a:lnTo>
                    <a:pt x="201" y="652"/>
                  </a:lnTo>
                  <a:lnTo>
                    <a:pt x="195" y="654"/>
                  </a:lnTo>
                  <a:lnTo>
                    <a:pt x="189" y="655"/>
                  </a:lnTo>
                  <a:lnTo>
                    <a:pt x="184" y="656"/>
                  </a:lnTo>
                  <a:lnTo>
                    <a:pt x="178" y="656"/>
                  </a:lnTo>
                  <a:lnTo>
                    <a:pt x="173" y="655"/>
                  </a:lnTo>
                  <a:lnTo>
                    <a:pt x="168" y="655"/>
                  </a:lnTo>
                  <a:lnTo>
                    <a:pt x="163" y="654"/>
                  </a:lnTo>
                  <a:lnTo>
                    <a:pt x="158" y="651"/>
                  </a:lnTo>
                  <a:lnTo>
                    <a:pt x="153" y="649"/>
                  </a:lnTo>
                  <a:lnTo>
                    <a:pt x="149" y="645"/>
                  </a:lnTo>
                  <a:lnTo>
                    <a:pt x="142" y="638"/>
                  </a:lnTo>
                  <a:lnTo>
                    <a:pt x="136" y="631"/>
                  </a:lnTo>
                  <a:lnTo>
                    <a:pt x="131" y="625"/>
                  </a:lnTo>
                  <a:lnTo>
                    <a:pt x="130" y="619"/>
                  </a:lnTo>
                  <a:lnTo>
                    <a:pt x="131" y="613"/>
                  </a:lnTo>
                  <a:lnTo>
                    <a:pt x="133" y="605"/>
                  </a:lnTo>
                  <a:lnTo>
                    <a:pt x="139" y="598"/>
                  </a:lnTo>
                  <a:lnTo>
                    <a:pt x="149" y="589"/>
                  </a:lnTo>
                  <a:lnTo>
                    <a:pt x="158" y="582"/>
                  </a:lnTo>
                  <a:lnTo>
                    <a:pt x="165" y="577"/>
                  </a:lnTo>
                  <a:lnTo>
                    <a:pt x="169" y="573"/>
                  </a:lnTo>
                  <a:lnTo>
                    <a:pt x="169" y="568"/>
                  </a:lnTo>
                  <a:lnTo>
                    <a:pt x="167" y="564"/>
                  </a:lnTo>
                  <a:lnTo>
                    <a:pt x="162" y="559"/>
                  </a:lnTo>
                  <a:lnTo>
                    <a:pt x="153" y="550"/>
                  </a:lnTo>
                  <a:lnTo>
                    <a:pt x="142" y="538"/>
                  </a:lnTo>
                  <a:lnTo>
                    <a:pt x="131" y="525"/>
                  </a:lnTo>
                  <a:lnTo>
                    <a:pt x="122" y="515"/>
                  </a:lnTo>
                  <a:lnTo>
                    <a:pt x="115" y="507"/>
                  </a:lnTo>
                  <a:lnTo>
                    <a:pt x="109" y="501"/>
                  </a:lnTo>
                  <a:lnTo>
                    <a:pt x="106" y="494"/>
                  </a:lnTo>
                  <a:lnTo>
                    <a:pt x="106" y="490"/>
                  </a:lnTo>
                  <a:lnTo>
                    <a:pt x="110" y="485"/>
                  </a:lnTo>
                  <a:lnTo>
                    <a:pt x="117" y="480"/>
                  </a:lnTo>
                  <a:lnTo>
                    <a:pt x="123" y="475"/>
                  </a:lnTo>
                  <a:lnTo>
                    <a:pt x="127" y="469"/>
                  </a:lnTo>
                  <a:lnTo>
                    <a:pt x="127" y="462"/>
                  </a:lnTo>
                  <a:lnTo>
                    <a:pt x="125" y="455"/>
                  </a:lnTo>
                  <a:lnTo>
                    <a:pt x="120" y="448"/>
                  </a:lnTo>
                  <a:lnTo>
                    <a:pt x="113" y="441"/>
                  </a:lnTo>
                  <a:lnTo>
                    <a:pt x="104" y="434"/>
                  </a:lnTo>
                  <a:lnTo>
                    <a:pt x="94" y="428"/>
                  </a:lnTo>
                  <a:lnTo>
                    <a:pt x="89" y="425"/>
                  </a:lnTo>
                  <a:lnTo>
                    <a:pt x="83" y="422"/>
                  </a:lnTo>
                  <a:lnTo>
                    <a:pt x="78" y="418"/>
                  </a:lnTo>
                  <a:lnTo>
                    <a:pt x="73" y="414"/>
                  </a:lnTo>
                  <a:lnTo>
                    <a:pt x="67" y="409"/>
                  </a:lnTo>
                  <a:lnTo>
                    <a:pt x="63" y="406"/>
                  </a:lnTo>
                  <a:lnTo>
                    <a:pt x="59" y="402"/>
                  </a:lnTo>
                  <a:lnTo>
                    <a:pt x="56" y="397"/>
                  </a:lnTo>
                  <a:lnTo>
                    <a:pt x="53" y="393"/>
                  </a:lnTo>
                  <a:lnTo>
                    <a:pt x="52" y="388"/>
                  </a:lnTo>
                  <a:lnTo>
                    <a:pt x="51" y="385"/>
                  </a:lnTo>
                  <a:lnTo>
                    <a:pt x="52" y="380"/>
                  </a:lnTo>
                  <a:lnTo>
                    <a:pt x="54" y="376"/>
                  </a:lnTo>
                  <a:lnTo>
                    <a:pt x="57" y="372"/>
                  </a:lnTo>
                  <a:lnTo>
                    <a:pt x="62" y="370"/>
                  </a:lnTo>
                  <a:lnTo>
                    <a:pt x="68" y="366"/>
                  </a:lnTo>
                  <a:lnTo>
                    <a:pt x="81" y="360"/>
                  </a:lnTo>
                  <a:lnTo>
                    <a:pt x="91" y="355"/>
                  </a:lnTo>
                  <a:lnTo>
                    <a:pt x="97" y="351"/>
                  </a:lnTo>
                  <a:lnTo>
                    <a:pt x="101" y="346"/>
                  </a:lnTo>
                  <a:lnTo>
                    <a:pt x="101" y="342"/>
                  </a:lnTo>
                  <a:lnTo>
                    <a:pt x="100" y="335"/>
                  </a:lnTo>
                  <a:lnTo>
                    <a:pt x="95" y="329"/>
                  </a:lnTo>
                  <a:lnTo>
                    <a:pt x="88" y="321"/>
                  </a:lnTo>
                  <a:lnTo>
                    <a:pt x="72" y="303"/>
                  </a:lnTo>
                  <a:lnTo>
                    <a:pt x="58" y="289"/>
                  </a:lnTo>
                  <a:lnTo>
                    <a:pt x="46" y="276"/>
                  </a:lnTo>
                  <a:lnTo>
                    <a:pt x="36" y="265"/>
                  </a:lnTo>
                  <a:lnTo>
                    <a:pt x="27" y="256"/>
                  </a:lnTo>
                  <a:lnTo>
                    <a:pt x="21" y="248"/>
                  </a:lnTo>
                  <a:lnTo>
                    <a:pt x="16" y="242"/>
                  </a:lnTo>
                  <a:lnTo>
                    <a:pt x="12" y="235"/>
                  </a:lnTo>
                  <a:lnTo>
                    <a:pt x="9" y="231"/>
                  </a:lnTo>
                  <a:lnTo>
                    <a:pt x="7" y="227"/>
                  </a:lnTo>
                  <a:lnTo>
                    <a:pt x="6" y="223"/>
                  </a:lnTo>
                  <a:lnTo>
                    <a:pt x="6" y="219"/>
                  </a:lnTo>
                  <a:lnTo>
                    <a:pt x="6" y="216"/>
                  </a:lnTo>
                  <a:lnTo>
                    <a:pt x="7" y="212"/>
                  </a:lnTo>
                  <a:lnTo>
                    <a:pt x="9" y="208"/>
                  </a:lnTo>
                  <a:lnTo>
                    <a:pt x="10" y="205"/>
                  </a:lnTo>
                  <a:lnTo>
                    <a:pt x="12" y="196"/>
                  </a:lnTo>
                  <a:lnTo>
                    <a:pt x="15" y="190"/>
                  </a:lnTo>
                  <a:lnTo>
                    <a:pt x="16" y="186"/>
                  </a:lnTo>
                  <a:lnTo>
                    <a:pt x="17" y="184"/>
                  </a:lnTo>
                  <a:lnTo>
                    <a:pt x="16" y="180"/>
                  </a:lnTo>
                  <a:lnTo>
                    <a:pt x="14" y="176"/>
                  </a:lnTo>
                  <a:lnTo>
                    <a:pt x="9" y="170"/>
                  </a:lnTo>
                  <a:lnTo>
                    <a:pt x="0" y="163"/>
                  </a:lnTo>
                  <a:lnTo>
                    <a:pt x="1" y="154"/>
                  </a:lnTo>
                  <a:lnTo>
                    <a:pt x="5" y="144"/>
                  </a:lnTo>
                  <a:lnTo>
                    <a:pt x="9" y="133"/>
                  </a:lnTo>
                  <a:lnTo>
                    <a:pt x="14" y="121"/>
                  </a:lnTo>
                  <a:lnTo>
                    <a:pt x="20" y="107"/>
                  </a:lnTo>
                  <a:lnTo>
                    <a:pt x="26" y="94"/>
                  </a:lnTo>
                  <a:lnTo>
                    <a:pt x="32" y="80"/>
                  </a:lnTo>
                  <a:lnTo>
                    <a:pt x="38" y="67"/>
                  </a:lnTo>
                  <a:lnTo>
                    <a:pt x="44" y="53"/>
                  </a:lnTo>
                  <a:lnTo>
                    <a:pt x="51" y="41"/>
                  </a:lnTo>
                  <a:lnTo>
                    <a:pt x="56" y="30"/>
                  </a:lnTo>
                  <a:lnTo>
                    <a:pt x="62" y="20"/>
                  </a:lnTo>
                  <a:lnTo>
                    <a:pt x="65" y="11"/>
                  </a:lnTo>
                  <a:lnTo>
                    <a:pt x="68" y="5"/>
                  </a:lnTo>
                  <a:lnTo>
                    <a:pt x="70" y="1"/>
                  </a:lnTo>
                  <a:lnTo>
                    <a:pt x="72" y="0"/>
                  </a:lnTo>
                  <a:lnTo>
                    <a:pt x="1147" y="20"/>
                  </a:lnTo>
                  <a:lnTo>
                    <a:pt x="1433" y="385"/>
                  </a:lnTo>
                  <a:lnTo>
                    <a:pt x="1427" y="388"/>
                  </a:lnTo>
                  <a:lnTo>
                    <a:pt x="1422" y="392"/>
                  </a:lnTo>
                  <a:lnTo>
                    <a:pt x="1416" y="397"/>
                  </a:lnTo>
                  <a:lnTo>
                    <a:pt x="1409" y="401"/>
                  </a:lnTo>
                  <a:lnTo>
                    <a:pt x="1404" y="404"/>
                  </a:lnTo>
                  <a:lnTo>
                    <a:pt x="1398" y="408"/>
                  </a:lnTo>
                  <a:lnTo>
                    <a:pt x="1392" y="412"/>
                  </a:lnTo>
                  <a:lnTo>
                    <a:pt x="1385" y="417"/>
                  </a:lnTo>
                  <a:lnTo>
                    <a:pt x="1379" y="420"/>
                  </a:lnTo>
                  <a:lnTo>
                    <a:pt x="1372" y="424"/>
                  </a:lnTo>
                  <a:lnTo>
                    <a:pt x="1366" y="428"/>
                  </a:lnTo>
                  <a:lnTo>
                    <a:pt x="1359" y="432"/>
                  </a:lnTo>
                  <a:lnTo>
                    <a:pt x="1353" y="437"/>
                  </a:lnTo>
                  <a:lnTo>
                    <a:pt x="1345" y="440"/>
                  </a:lnTo>
                  <a:lnTo>
                    <a:pt x="1339" y="444"/>
                  </a:lnTo>
                  <a:lnTo>
                    <a:pt x="1332" y="448"/>
                  </a:lnTo>
                  <a:lnTo>
                    <a:pt x="1339" y="455"/>
                  </a:lnTo>
                  <a:lnTo>
                    <a:pt x="1346" y="462"/>
                  </a:lnTo>
                  <a:lnTo>
                    <a:pt x="1354" y="470"/>
                  </a:lnTo>
                  <a:lnTo>
                    <a:pt x="1361" y="478"/>
                  </a:lnTo>
                  <a:lnTo>
                    <a:pt x="1369" y="486"/>
                  </a:lnTo>
                  <a:lnTo>
                    <a:pt x="1377" y="494"/>
                  </a:lnTo>
                  <a:lnTo>
                    <a:pt x="1386" y="503"/>
                  </a:lnTo>
                  <a:lnTo>
                    <a:pt x="1395" y="513"/>
                  </a:lnTo>
                  <a:lnTo>
                    <a:pt x="1403" y="522"/>
                  </a:lnTo>
                  <a:lnTo>
                    <a:pt x="1412" y="530"/>
                  </a:lnTo>
                  <a:lnTo>
                    <a:pt x="1420" y="540"/>
                  </a:lnTo>
                  <a:lnTo>
                    <a:pt x="1429" y="550"/>
                  </a:lnTo>
                  <a:lnTo>
                    <a:pt x="1439" y="559"/>
                  </a:lnTo>
                  <a:lnTo>
                    <a:pt x="1449" y="568"/>
                  </a:lnTo>
                  <a:lnTo>
                    <a:pt x="1457" y="578"/>
                  </a:lnTo>
                  <a:lnTo>
                    <a:pt x="1467" y="587"/>
                  </a:lnTo>
                  <a:lnTo>
                    <a:pt x="1477" y="597"/>
                  </a:lnTo>
                  <a:lnTo>
                    <a:pt x="1487" y="605"/>
                  </a:lnTo>
                  <a:lnTo>
                    <a:pt x="1497" y="614"/>
                  </a:lnTo>
                  <a:lnTo>
                    <a:pt x="1507" y="624"/>
                  </a:lnTo>
                  <a:lnTo>
                    <a:pt x="1517" y="633"/>
                  </a:lnTo>
                  <a:lnTo>
                    <a:pt x="1526" y="641"/>
                  </a:lnTo>
                  <a:lnTo>
                    <a:pt x="1538" y="650"/>
                  </a:lnTo>
                  <a:lnTo>
                    <a:pt x="1547" y="657"/>
                  </a:lnTo>
                  <a:lnTo>
                    <a:pt x="1557" y="666"/>
                  </a:lnTo>
                  <a:lnTo>
                    <a:pt x="1568" y="673"/>
                  </a:lnTo>
                  <a:lnTo>
                    <a:pt x="1578" y="679"/>
                  </a:lnTo>
                  <a:lnTo>
                    <a:pt x="1588" y="687"/>
                  </a:lnTo>
                  <a:lnTo>
                    <a:pt x="1599" y="693"/>
                  </a:lnTo>
                  <a:lnTo>
                    <a:pt x="1609" y="699"/>
                  </a:lnTo>
                  <a:lnTo>
                    <a:pt x="1619" y="704"/>
                  </a:lnTo>
                  <a:lnTo>
                    <a:pt x="1630" y="710"/>
                  </a:lnTo>
                  <a:lnTo>
                    <a:pt x="1635" y="712"/>
                  </a:lnTo>
                  <a:lnTo>
                    <a:pt x="1640" y="715"/>
                  </a:lnTo>
                  <a:lnTo>
                    <a:pt x="1645" y="717"/>
                  </a:lnTo>
                  <a:lnTo>
                    <a:pt x="1650" y="719"/>
                  </a:lnTo>
                  <a:lnTo>
                    <a:pt x="1655" y="723"/>
                  </a:lnTo>
                  <a:lnTo>
                    <a:pt x="1660" y="725"/>
                  </a:lnTo>
                  <a:lnTo>
                    <a:pt x="1665" y="726"/>
                  </a:lnTo>
                  <a:lnTo>
                    <a:pt x="1670" y="730"/>
                  </a:lnTo>
                  <a:lnTo>
                    <a:pt x="163" y="730"/>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3902" name="Freeform 12"/>
            <p:cNvSpPr>
              <a:spLocks noChangeArrowheads="1"/>
            </p:cNvSpPr>
            <p:nvPr/>
          </p:nvSpPr>
          <p:spPr bwMode="auto">
            <a:xfrm flipH="1">
              <a:off x="3510" y="4021"/>
              <a:ext cx="63" cy="16"/>
            </a:xfrm>
            <a:custGeom>
              <a:avLst/>
              <a:gdLst>
                <a:gd name="T0" fmla="*/ 0 w 238"/>
                <a:gd name="T1" fmla="*/ 0 h 71"/>
                <a:gd name="T2" fmla="*/ 0 w 238"/>
                <a:gd name="T3" fmla="*/ 0 h 71"/>
                <a:gd name="T4" fmla="*/ 0 w 238"/>
                <a:gd name="T5" fmla="*/ 0 h 71"/>
                <a:gd name="T6" fmla="*/ 0 w 238"/>
                <a:gd name="T7" fmla="*/ 0 h 71"/>
                <a:gd name="T8" fmla="*/ 0 w 238"/>
                <a:gd name="T9" fmla="*/ 0 h 71"/>
                <a:gd name="T10" fmla="*/ 0 w 238"/>
                <a:gd name="T11" fmla="*/ 0 h 71"/>
                <a:gd name="T12" fmla="*/ 0 w 238"/>
                <a:gd name="T13" fmla="*/ 0 h 71"/>
                <a:gd name="T14" fmla="*/ 0 w 238"/>
                <a:gd name="T15" fmla="*/ 0 h 71"/>
                <a:gd name="T16" fmla="*/ 0 w 238"/>
                <a:gd name="T17" fmla="*/ 0 h 71"/>
                <a:gd name="T18" fmla="*/ 0 w 238"/>
                <a:gd name="T19" fmla="*/ 0 h 71"/>
                <a:gd name="T20" fmla="*/ 0 w 238"/>
                <a:gd name="T21" fmla="*/ 0 h 71"/>
                <a:gd name="T22" fmla="*/ 0 w 238"/>
                <a:gd name="T23" fmla="*/ 0 h 71"/>
                <a:gd name="T24" fmla="*/ 0 w 238"/>
                <a:gd name="T25" fmla="*/ 0 h 71"/>
                <a:gd name="T26" fmla="*/ 0 w 238"/>
                <a:gd name="T27" fmla="*/ 0 h 71"/>
                <a:gd name="T28" fmla="*/ 0 w 238"/>
                <a:gd name="T29" fmla="*/ 0 h 71"/>
                <a:gd name="T30" fmla="*/ 0 w 238"/>
                <a:gd name="T31" fmla="*/ 0 h 71"/>
                <a:gd name="T32" fmla="*/ 0 w 238"/>
                <a:gd name="T33" fmla="*/ 0 h 71"/>
                <a:gd name="T34" fmla="*/ 0 w 238"/>
                <a:gd name="T35" fmla="*/ 0 h 71"/>
                <a:gd name="T36" fmla="*/ 0 w 238"/>
                <a:gd name="T37" fmla="*/ 0 h 71"/>
                <a:gd name="T38" fmla="*/ 0 w 238"/>
                <a:gd name="T39" fmla="*/ 0 h 71"/>
                <a:gd name="T40" fmla="*/ 0 w 238"/>
                <a:gd name="T41" fmla="*/ 0 h 71"/>
                <a:gd name="T42" fmla="*/ 0 w 238"/>
                <a:gd name="T43" fmla="*/ 0 h 71"/>
                <a:gd name="T44" fmla="*/ 0 w 238"/>
                <a:gd name="T45" fmla="*/ 0 h 71"/>
                <a:gd name="T46" fmla="*/ 0 w 238"/>
                <a:gd name="T47" fmla="*/ 0 h 71"/>
                <a:gd name="T48" fmla="*/ 0 w 238"/>
                <a:gd name="T49" fmla="*/ 0 h 71"/>
                <a:gd name="T50" fmla="*/ 0 w 238"/>
                <a:gd name="T51" fmla="*/ 0 h 71"/>
                <a:gd name="T52" fmla="*/ 0 w 238"/>
                <a:gd name="T53" fmla="*/ 0 h 71"/>
                <a:gd name="T54" fmla="*/ 0 w 238"/>
                <a:gd name="T55" fmla="*/ 0 h 71"/>
                <a:gd name="T56" fmla="*/ 0 w 238"/>
                <a:gd name="T57" fmla="*/ 0 h 71"/>
                <a:gd name="T58" fmla="*/ 0 w 238"/>
                <a:gd name="T59" fmla="*/ 0 h 71"/>
                <a:gd name="T60" fmla="*/ 0 w 238"/>
                <a:gd name="T61" fmla="*/ 0 h 71"/>
                <a:gd name="T62" fmla="*/ 0 w 238"/>
                <a:gd name="T63" fmla="*/ 0 h 71"/>
                <a:gd name="T64" fmla="*/ 0 w 238"/>
                <a:gd name="T65" fmla="*/ 0 h 71"/>
                <a:gd name="T66" fmla="*/ 0 w 238"/>
                <a:gd name="T67" fmla="*/ 0 h 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8"/>
                <a:gd name="T103" fmla="*/ 0 h 71"/>
                <a:gd name="T104" fmla="*/ 238 w 238"/>
                <a:gd name="T105" fmla="*/ 71 h 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8" h="71">
                  <a:moveTo>
                    <a:pt x="0" y="71"/>
                  </a:moveTo>
                  <a:lnTo>
                    <a:pt x="6" y="64"/>
                  </a:lnTo>
                  <a:lnTo>
                    <a:pt x="11" y="58"/>
                  </a:lnTo>
                  <a:lnTo>
                    <a:pt x="17" y="50"/>
                  </a:lnTo>
                  <a:lnTo>
                    <a:pt x="22" y="44"/>
                  </a:lnTo>
                  <a:lnTo>
                    <a:pt x="28" y="38"/>
                  </a:lnTo>
                  <a:lnTo>
                    <a:pt x="36" y="32"/>
                  </a:lnTo>
                  <a:lnTo>
                    <a:pt x="42" y="27"/>
                  </a:lnTo>
                  <a:lnTo>
                    <a:pt x="48" y="22"/>
                  </a:lnTo>
                  <a:lnTo>
                    <a:pt x="56" y="17"/>
                  </a:lnTo>
                  <a:lnTo>
                    <a:pt x="63" y="12"/>
                  </a:lnTo>
                  <a:lnTo>
                    <a:pt x="70" y="8"/>
                  </a:lnTo>
                  <a:lnTo>
                    <a:pt x="79" y="6"/>
                  </a:lnTo>
                  <a:lnTo>
                    <a:pt x="88" y="2"/>
                  </a:lnTo>
                  <a:lnTo>
                    <a:pt x="96" y="1"/>
                  </a:lnTo>
                  <a:lnTo>
                    <a:pt x="106" y="0"/>
                  </a:lnTo>
                  <a:lnTo>
                    <a:pt x="116" y="0"/>
                  </a:lnTo>
                  <a:lnTo>
                    <a:pt x="126" y="0"/>
                  </a:lnTo>
                  <a:lnTo>
                    <a:pt x="134" y="1"/>
                  </a:lnTo>
                  <a:lnTo>
                    <a:pt x="143" y="2"/>
                  </a:lnTo>
                  <a:lnTo>
                    <a:pt x="153" y="6"/>
                  </a:lnTo>
                  <a:lnTo>
                    <a:pt x="162" y="8"/>
                  </a:lnTo>
                  <a:lnTo>
                    <a:pt x="170" y="12"/>
                  </a:lnTo>
                  <a:lnTo>
                    <a:pt x="179" y="17"/>
                  </a:lnTo>
                  <a:lnTo>
                    <a:pt x="186" y="22"/>
                  </a:lnTo>
                  <a:lnTo>
                    <a:pt x="194" y="27"/>
                  </a:lnTo>
                  <a:lnTo>
                    <a:pt x="201" y="32"/>
                  </a:lnTo>
                  <a:lnTo>
                    <a:pt x="208" y="38"/>
                  </a:lnTo>
                  <a:lnTo>
                    <a:pt x="216" y="44"/>
                  </a:lnTo>
                  <a:lnTo>
                    <a:pt x="222" y="50"/>
                  </a:lnTo>
                  <a:lnTo>
                    <a:pt x="227" y="58"/>
                  </a:lnTo>
                  <a:lnTo>
                    <a:pt x="233" y="64"/>
                  </a:lnTo>
                  <a:lnTo>
                    <a:pt x="238" y="71"/>
                  </a:lnTo>
                  <a:lnTo>
                    <a:pt x="0" y="71"/>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3903" name="Freeform 13"/>
            <p:cNvSpPr>
              <a:spLocks noChangeArrowheads="1"/>
            </p:cNvSpPr>
            <p:nvPr/>
          </p:nvSpPr>
          <p:spPr bwMode="auto">
            <a:xfrm flipH="1">
              <a:off x="3866" y="3556"/>
              <a:ext cx="41" cy="56"/>
            </a:xfrm>
            <a:custGeom>
              <a:avLst/>
              <a:gdLst>
                <a:gd name="T0" fmla="*/ 0 w 154"/>
                <a:gd name="T1" fmla="*/ 0 h 251"/>
                <a:gd name="T2" fmla="*/ 0 w 154"/>
                <a:gd name="T3" fmla="*/ 0 h 251"/>
                <a:gd name="T4" fmla="*/ 0 w 154"/>
                <a:gd name="T5" fmla="*/ 0 h 251"/>
                <a:gd name="T6" fmla="*/ 0 w 154"/>
                <a:gd name="T7" fmla="*/ 0 h 251"/>
                <a:gd name="T8" fmla="*/ 0 w 154"/>
                <a:gd name="T9" fmla="*/ 0 h 251"/>
                <a:gd name="T10" fmla="*/ 0 w 154"/>
                <a:gd name="T11" fmla="*/ 0 h 251"/>
                <a:gd name="T12" fmla="*/ 0 w 154"/>
                <a:gd name="T13" fmla="*/ 0 h 251"/>
                <a:gd name="T14" fmla="*/ 0 w 154"/>
                <a:gd name="T15" fmla="*/ 0 h 251"/>
                <a:gd name="T16" fmla="*/ 0 w 154"/>
                <a:gd name="T17" fmla="*/ 0 h 251"/>
                <a:gd name="T18" fmla="*/ 0 w 154"/>
                <a:gd name="T19" fmla="*/ 0 h 251"/>
                <a:gd name="T20" fmla="*/ 0 w 154"/>
                <a:gd name="T21" fmla="*/ 0 h 251"/>
                <a:gd name="T22" fmla="*/ 0 w 154"/>
                <a:gd name="T23" fmla="*/ 0 h 251"/>
                <a:gd name="T24" fmla="*/ 0 w 154"/>
                <a:gd name="T25" fmla="*/ 0 h 251"/>
                <a:gd name="T26" fmla="*/ 0 w 154"/>
                <a:gd name="T27" fmla="*/ 0 h 251"/>
                <a:gd name="T28" fmla="*/ 0 w 154"/>
                <a:gd name="T29" fmla="*/ 0 h 251"/>
                <a:gd name="T30" fmla="*/ 0 w 154"/>
                <a:gd name="T31" fmla="*/ 0 h 251"/>
                <a:gd name="T32" fmla="*/ 0 w 154"/>
                <a:gd name="T33" fmla="*/ 0 h 251"/>
                <a:gd name="T34" fmla="*/ 0 w 154"/>
                <a:gd name="T35" fmla="*/ 0 h 251"/>
                <a:gd name="T36" fmla="*/ 0 w 154"/>
                <a:gd name="T37" fmla="*/ 0 h 251"/>
                <a:gd name="T38" fmla="*/ 0 w 154"/>
                <a:gd name="T39" fmla="*/ 0 h 251"/>
                <a:gd name="T40" fmla="*/ 0 w 154"/>
                <a:gd name="T41" fmla="*/ 0 h 251"/>
                <a:gd name="T42" fmla="*/ 0 w 154"/>
                <a:gd name="T43" fmla="*/ 0 h 251"/>
                <a:gd name="T44" fmla="*/ 0 w 154"/>
                <a:gd name="T45" fmla="*/ 0 h 251"/>
                <a:gd name="T46" fmla="*/ 0 w 154"/>
                <a:gd name="T47" fmla="*/ 0 h 251"/>
                <a:gd name="T48" fmla="*/ 0 w 154"/>
                <a:gd name="T49" fmla="*/ 0 h 251"/>
                <a:gd name="T50" fmla="*/ 0 w 154"/>
                <a:gd name="T51" fmla="*/ 0 h 251"/>
                <a:gd name="T52" fmla="*/ 0 w 154"/>
                <a:gd name="T53" fmla="*/ 0 h 251"/>
                <a:gd name="T54" fmla="*/ 0 w 154"/>
                <a:gd name="T55" fmla="*/ 0 h 251"/>
                <a:gd name="T56" fmla="*/ 0 w 154"/>
                <a:gd name="T57" fmla="*/ 0 h 251"/>
                <a:gd name="T58" fmla="*/ 0 w 154"/>
                <a:gd name="T59" fmla="*/ 0 h 251"/>
                <a:gd name="T60" fmla="*/ 0 w 154"/>
                <a:gd name="T61" fmla="*/ 0 h 251"/>
                <a:gd name="T62" fmla="*/ 0 w 154"/>
                <a:gd name="T63" fmla="*/ 0 h 251"/>
                <a:gd name="T64" fmla="*/ 0 w 154"/>
                <a:gd name="T65" fmla="*/ 0 h 251"/>
                <a:gd name="T66" fmla="*/ 0 w 154"/>
                <a:gd name="T67" fmla="*/ 0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4"/>
                <a:gd name="T103" fmla="*/ 0 h 251"/>
                <a:gd name="T104" fmla="*/ 154 w 154"/>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4" h="251">
                  <a:moveTo>
                    <a:pt x="139" y="251"/>
                  </a:moveTo>
                  <a:lnTo>
                    <a:pt x="139" y="251"/>
                  </a:lnTo>
                  <a:lnTo>
                    <a:pt x="140" y="241"/>
                  </a:lnTo>
                  <a:lnTo>
                    <a:pt x="142" y="233"/>
                  </a:lnTo>
                  <a:lnTo>
                    <a:pt x="143" y="223"/>
                  </a:lnTo>
                  <a:lnTo>
                    <a:pt x="145" y="213"/>
                  </a:lnTo>
                  <a:lnTo>
                    <a:pt x="147" y="203"/>
                  </a:lnTo>
                  <a:lnTo>
                    <a:pt x="148" y="192"/>
                  </a:lnTo>
                  <a:lnTo>
                    <a:pt x="150" y="182"/>
                  </a:lnTo>
                  <a:lnTo>
                    <a:pt x="152" y="171"/>
                  </a:lnTo>
                  <a:lnTo>
                    <a:pt x="153" y="160"/>
                  </a:lnTo>
                  <a:lnTo>
                    <a:pt x="154" y="149"/>
                  </a:lnTo>
                  <a:lnTo>
                    <a:pt x="154" y="138"/>
                  </a:lnTo>
                  <a:lnTo>
                    <a:pt x="154" y="127"/>
                  </a:lnTo>
                  <a:lnTo>
                    <a:pt x="154" y="117"/>
                  </a:lnTo>
                  <a:lnTo>
                    <a:pt x="154" y="106"/>
                  </a:lnTo>
                  <a:lnTo>
                    <a:pt x="153" y="96"/>
                  </a:lnTo>
                  <a:lnTo>
                    <a:pt x="152" y="85"/>
                  </a:lnTo>
                  <a:lnTo>
                    <a:pt x="149" y="75"/>
                  </a:lnTo>
                  <a:lnTo>
                    <a:pt x="145" y="66"/>
                  </a:lnTo>
                  <a:lnTo>
                    <a:pt x="142" y="56"/>
                  </a:lnTo>
                  <a:lnTo>
                    <a:pt x="137" y="48"/>
                  </a:lnTo>
                  <a:lnTo>
                    <a:pt x="132" y="40"/>
                  </a:lnTo>
                  <a:lnTo>
                    <a:pt x="124" y="32"/>
                  </a:lnTo>
                  <a:lnTo>
                    <a:pt x="117" y="26"/>
                  </a:lnTo>
                  <a:lnTo>
                    <a:pt x="110" y="19"/>
                  </a:lnTo>
                  <a:lnTo>
                    <a:pt x="100" y="15"/>
                  </a:lnTo>
                  <a:lnTo>
                    <a:pt x="89" y="10"/>
                  </a:lnTo>
                  <a:lnTo>
                    <a:pt x="78" y="6"/>
                  </a:lnTo>
                  <a:lnTo>
                    <a:pt x="64" y="2"/>
                  </a:lnTo>
                  <a:lnTo>
                    <a:pt x="50" y="1"/>
                  </a:lnTo>
                  <a:lnTo>
                    <a:pt x="34" y="0"/>
                  </a:lnTo>
                  <a:lnTo>
                    <a:pt x="18" y="0"/>
                  </a:lnTo>
                  <a:lnTo>
                    <a:pt x="0" y="1"/>
                  </a:lnTo>
                  <a:lnTo>
                    <a:pt x="0" y="7"/>
                  </a:lnTo>
                  <a:lnTo>
                    <a:pt x="18" y="6"/>
                  </a:lnTo>
                  <a:lnTo>
                    <a:pt x="34" y="5"/>
                  </a:lnTo>
                  <a:lnTo>
                    <a:pt x="49" y="6"/>
                  </a:lnTo>
                  <a:lnTo>
                    <a:pt x="64" y="7"/>
                  </a:lnTo>
                  <a:lnTo>
                    <a:pt x="76" y="11"/>
                  </a:lnTo>
                  <a:lnTo>
                    <a:pt x="87" y="15"/>
                  </a:lnTo>
                  <a:lnTo>
                    <a:pt x="97" y="18"/>
                  </a:lnTo>
                  <a:lnTo>
                    <a:pt x="106" y="23"/>
                  </a:lnTo>
                  <a:lnTo>
                    <a:pt x="115" y="29"/>
                  </a:lnTo>
                  <a:lnTo>
                    <a:pt x="121" y="36"/>
                  </a:lnTo>
                  <a:lnTo>
                    <a:pt x="128" y="43"/>
                  </a:lnTo>
                  <a:lnTo>
                    <a:pt x="133" y="50"/>
                  </a:lnTo>
                  <a:lnTo>
                    <a:pt x="137" y="59"/>
                  </a:lnTo>
                  <a:lnTo>
                    <a:pt x="140" y="68"/>
                  </a:lnTo>
                  <a:lnTo>
                    <a:pt x="144" y="76"/>
                  </a:lnTo>
                  <a:lnTo>
                    <a:pt x="145" y="86"/>
                  </a:lnTo>
                  <a:lnTo>
                    <a:pt x="148" y="96"/>
                  </a:lnTo>
                  <a:lnTo>
                    <a:pt x="148" y="107"/>
                  </a:lnTo>
                  <a:lnTo>
                    <a:pt x="149" y="117"/>
                  </a:lnTo>
                  <a:lnTo>
                    <a:pt x="149" y="127"/>
                  </a:lnTo>
                  <a:lnTo>
                    <a:pt x="149" y="138"/>
                  </a:lnTo>
                  <a:lnTo>
                    <a:pt x="148" y="149"/>
                  </a:lnTo>
                  <a:lnTo>
                    <a:pt x="148" y="160"/>
                  </a:lnTo>
                  <a:lnTo>
                    <a:pt x="147" y="170"/>
                  </a:lnTo>
                  <a:lnTo>
                    <a:pt x="144" y="181"/>
                  </a:lnTo>
                  <a:lnTo>
                    <a:pt x="143" y="192"/>
                  </a:lnTo>
                  <a:lnTo>
                    <a:pt x="142" y="202"/>
                  </a:lnTo>
                  <a:lnTo>
                    <a:pt x="140" y="213"/>
                  </a:lnTo>
                  <a:lnTo>
                    <a:pt x="138" y="223"/>
                  </a:lnTo>
                  <a:lnTo>
                    <a:pt x="137" y="233"/>
                  </a:lnTo>
                  <a:lnTo>
                    <a:pt x="136" y="241"/>
                  </a:lnTo>
                  <a:lnTo>
                    <a:pt x="133" y="250"/>
                  </a:lnTo>
                  <a:lnTo>
                    <a:pt x="139" y="251"/>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3904" name="Freeform 14"/>
            <p:cNvSpPr>
              <a:spLocks noChangeArrowheads="1"/>
            </p:cNvSpPr>
            <p:nvPr/>
          </p:nvSpPr>
          <p:spPr bwMode="auto">
            <a:xfrm flipH="1">
              <a:off x="3858" y="3612"/>
              <a:ext cx="16" cy="93"/>
            </a:xfrm>
            <a:custGeom>
              <a:avLst/>
              <a:gdLst>
                <a:gd name="T0" fmla="*/ 0 w 60"/>
                <a:gd name="T1" fmla="*/ 0 h 416"/>
                <a:gd name="T2" fmla="*/ 0 w 60"/>
                <a:gd name="T3" fmla="*/ 0 h 416"/>
                <a:gd name="T4" fmla="*/ 0 w 60"/>
                <a:gd name="T5" fmla="*/ 0 h 416"/>
                <a:gd name="T6" fmla="*/ 0 w 60"/>
                <a:gd name="T7" fmla="*/ 0 h 416"/>
                <a:gd name="T8" fmla="*/ 0 w 60"/>
                <a:gd name="T9" fmla="*/ 0 h 416"/>
                <a:gd name="T10" fmla="*/ 0 w 60"/>
                <a:gd name="T11" fmla="*/ 0 h 416"/>
                <a:gd name="T12" fmla="*/ 0 w 60"/>
                <a:gd name="T13" fmla="*/ 0 h 416"/>
                <a:gd name="T14" fmla="*/ 0 w 60"/>
                <a:gd name="T15" fmla="*/ 0 h 416"/>
                <a:gd name="T16" fmla="*/ 0 w 60"/>
                <a:gd name="T17" fmla="*/ 0 h 416"/>
                <a:gd name="T18" fmla="*/ 0 w 60"/>
                <a:gd name="T19" fmla="*/ 0 h 416"/>
                <a:gd name="T20" fmla="*/ 0 w 60"/>
                <a:gd name="T21" fmla="*/ 0 h 416"/>
                <a:gd name="T22" fmla="*/ 0 w 60"/>
                <a:gd name="T23" fmla="*/ 0 h 416"/>
                <a:gd name="T24" fmla="*/ 0 w 60"/>
                <a:gd name="T25" fmla="*/ 0 h 416"/>
                <a:gd name="T26" fmla="*/ 0 w 60"/>
                <a:gd name="T27" fmla="*/ 0 h 416"/>
                <a:gd name="T28" fmla="*/ 0 w 60"/>
                <a:gd name="T29" fmla="*/ 0 h 416"/>
                <a:gd name="T30" fmla="*/ 0 w 60"/>
                <a:gd name="T31" fmla="*/ 0 h 416"/>
                <a:gd name="T32" fmla="*/ 0 w 60"/>
                <a:gd name="T33" fmla="*/ 0 h 416"/>
                <a:gd name="T34" fmla="*/ 0 w 60"/>
                <a:gd name="T35" fmla="*/ 0 h 416"/>
                <a:gd name="T36" fmla="*/ 0 w 60"/>
                <a:gd name="T37" fmla="*/ 0 h 416"/>
                <a:gd name="T38" fmla="*/ 0 w 60"/>
                <a:gd name="T39" fmla="*/ 0 h 416"/>
                <a:gd name="T40" fmla="*/ 0 w 60"/>
                <a:gd name="T41" fmla="*/ 0 h 416"/>
                <a:gd name="T42" fmla="*/ 0 w 60"/>
                <a:gd name="T43" fmla="*/ 0 h 416"/>
                <a:gd name="T44" fmla="*/ 0 w 60"/>
                <a:gd name="T45" fmla="*/ 0 h 416"/>
                <a:gd name="T46" fmla="*/ 0 w 60"/>
                <a:gd name="T47" fmla="*/ 0 h 416"/>
                <a:gd name="T48" fmla="*/ 0 w 60"/>
                <a:gd name="T49" fmla="*/ 0 h 416"/>
                <a:gd name="T50" fmla="*/ 0 w 60"/>
                <a:gd name="T51" fmla="*/ 0 h 416"/>
                <a:gd name="T52" fmla="*/ 0 w 60"/>
                <a:gd name="T53" fmla="*/ 0 h 416"/>
                <a:gd name="T54" fmla="*/ 0 w 60"/>
                <a:gd name="T55" fmla="*/ 0 h 416"/>
                <a:gd name="T56" fmla="*/ 0 w 60"/>
                <a:gd name="T57" fmla="*/ 0 h 416"/>
                <a:gd name="T58" fmla="*/ 0 w 60"/>
                <a:gd name="T59" fmla="*/ 0 h 416"/>
                <a:gd name="T60" fmla="*/ 0 w 60"/>
                <a:gd name="T61" fmla="*/ 0 h 416"/>
                <a:gd name="T62" fmla="*/ 0 w 60"/>
                <a:gd name="T63" fmla="*/ 0 h 416"/>
                <a:gd name="T64" fmla="*/ 0 w 60"/>
                <a:gd name="T65" fmla="*/ 0 h 416"/>
                <a:gd name="T66" fmla="*/ 0 w 60"/>
                <a:gd name="T67" fmla="*/ 0 h 4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0"/>
                <a:gd name="T103" fmla="*/ 0 h 416"/>
                <a:gd name="T104" fmla="*/ 60 w 60"/>
                <a:gd name="T105" fmla="*/ 416 h 4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0" h="416">
                  <a:moveTo>
                    <a:pt x="60" y="415"/>
                  </a:moveTo>
                  <a:lnTo>
                    <a:pt x="60" y="415"/>
                  </a:lnTo>
                  <a:lnTo>
                    <a:pt x="56" y="401"/>
                  </a:lnTo>
                  <a:lnTo>
                    <a:pt x="53" y="387"/>
                  </a:lnTo>
                  <a:lnTo>
                    <a:pt x="49" y="374"/>
                  </a:lnTo>
                  <a:lnTo>
                    <a:pt x="45" y="359"/>
                  </a:lnTo>
                  <a:lnTo>
                    <a:pt x="43" y="345"/>
                  </a:lnTo>
                  <a:lnTo>
                    <a:pt x="39" y="331"/>
                  </a:lnTo>
                  <a:lnTo>
                    <a:pt x="37" y="317"/>
                  </a:lnTo>
                  <a:lnTo>
                    <a:pt x="33" y="302"/>
                  </a:lnTo>
                  <a:lnTo>
                    <a:pt x="30" y="287"/>
                  </a:lnTo>
                  <a:lnTo>
                    <a:pt x="28" y="274"/>
                  </a:lnTo>
                  <a:lnTo>
                    <a:pt x="25" y="259"/>
                  </a:lnTo>
                  <a:lnTo>
                    <a:pt x="23" y="244"/>
                  </a:lnTo>
                  <a:lnTo>
                    <a:pt x="21" y="231"/>
                  </a:lnTo>
                  <a:lnTo>
                    <a:pt x="18" y="216"/>
                  </a:lnTo>
                  <a:lnTo>
                    <a:pt x="17" y="202"/>
                  </a:lnTo>
                  <a:lnTo>
                    <a:pt x="14" y="188"/>
                  </a:lnTo>
                  <a:lnTo>
                    <a:pt x="13" y="174"/>
                  </a:lnTo>
                  <a:lnTo>
                    <a:pt x="11" y="160"/>
                  </a:lnTo>
                  <a:lnTo>
                    <a:pt x="9" y="147"/>
                  </a:lnTo>
                  <a:lnTo>
                    <a:pt x="8" y="133"/>
                  </a:lnTo>
                  <a:lnTo>
                    <a:pt x="7" y="121"/>
                  </a:lnTo>
                  <a:lnTo>
                    <a:pt x="6" y="109"/>
                  </a:lnTo>
                  <a:lnTo>
                    <a:pt x="6" y="95"/>
                  </a:lnTo>
                  <a:lnTo>
                    <a:pt x="5" y="83"/>
                  </a:lnTo>
                  <a:lnTo>
                    <a:pt x="5" y="72"/>
                  </a:lnTo>
                  <a:lnTo>
                    <a:pt x="5" y="61"/>
                  </a:lnTo>
                  <a:lnTo>
                    <a:pt x="5" y="49"/>
                  </a:lnTo>
                  <a:lnTo>
                    <a:pt x="5" y="38"/>
                  </a:lnTo>
                  <a:lnTo>
                    <a:pt x="5" y="28"/>
                  </a:lnTo>
                  <a:lnTo>
                    <a:pt x="6" y="19"/>
                  </a:lnTo>
                  <a:lnTo>
                    <a:pt x="7" y="10"/>
                  </a:lnTo>
                  <a:lnTo>
                    <a:pt x="8" y="1"/>
                  </a:lnTo>
                  <a:lnTo>
                    <a:pt x="2" y="0"/>
                  </a:lnTo>
                  <a:lnTo>
                    <a:pt x="1" y="9"/>
                  </a:lnTo>
                  <a:lnTo>
                    <a:pt x="1" y="19"/>
                  </a:lnTo>
                  <a:lnTo>
                    <a:pt x="0" y="28"/>
                  </a:lnTo>
                  <a:lnTo>
                    <a:pt x="0" y="38"/>
                  </a:lnTo>
                  <a:lnTo>
                    <a:pt x="0" y="49"/>
                  </a:lnTo>
                  <a:lnTo>
                    <a:pt x="0" y="61"/>
                  </a:lnTo>
                  <a:lnTo>
                    <a:pt x="0" y="72"/>
                  </a:lnTo>
                  <a:lnTo>
                    <a:pt x="0" y="83"/>
                  </a:lnTo>
                  <a:lnTo>
                    <a:pt x="1" y="95"/>
                  </a:lnTo>
                  <a:lnTo>
                    <a:pt x="1" y="109"/>
                  </a:lnTo>
                  <a:lnTo>
                    <a:pt x="2" y="121"/>
                  </a:lnTo>
                  <a:lnTo>
                    <a:pt x="3" y="135"/>
                  </a:lnTo>
                  <a:lnTo>
                    <a:pt x="5" y="147"/>
                  </a:lnTo>
                  <a:lnTo>
                    <a:pt x="6" y="162"/>
                  </a:lnTo>
                  <a:lnTo>
                    <a:pt x="7" y="175"/>
                  </a:lnTo>
                  <a:lnTo>
                    <a:pt x="9" y="189"/>
                  </a:lnTo>
                  <a:lnTo>
                    <a:pt x="11" y="202"/>
                  </a:lnTo>
                  <a:lnTo>
                    <a:pt x="13" y="217"/>
                  </a:lnTo>
                  <a:lnTo>
                    <a:pt x="16" y="231"/>
                  </a:lnTo>
                  <a:lnTo>
                    <a:pt x="17" y="246"/>
                  </a:lnTo>
                  <a:lnTo>
                    <a:pt x="21" y="260"/>
                  </a:lnTo>
                  <a:lnTo>
                    <a:pt x="23" y="274"/>
                  </a:lnTo>
                  <a:lnTo>
                    <a:pt x="25" y="289"/>
                  </a:lnTo>
                  <a:lnTo>
                    <a:pt x="28" y="304"/>
                  </a:lnTo>
                  <a:lnTo>
                    <a:pt x="32" y="318"/>
                  </a:lnTo>
                  <a:lnTo>
                    <a:pt x="34" y="332"/>
                  </a:lnTo>
                  <a:lnTo>
                    <a:pt x="38" y="347"/>
                  </a:lnTo>
                  <a:lnTo>
                    <a:pt x="40" y="360"/>
                  </a:lnTo>
                  <a:lnTo>
                    <a:pt x="44" y="375"/>
                  </a:lnTo>
                  <a:lnTo>
                    <a:pt x="48" y="389"/>
                  </a:lnTo>
                  <a:lnTo>
                    <a:pt x="51" y="402"/>
                  </a:lnTo>
                  <a:lnTo>
                    <a:pt x="55" y="416"/>
                  </a:lnTo>
                  <a:lnTo>
                    <a:pt x="60" y="415"/>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3905" name="Freeform 15"/>
            <p:cNvSpPr>
              <a:spLocks noChangeArrowheads="1"/>
            </p:cNvSpPr>
            <p:nvPr/>
          </p:nvSpPr>
          <p:spPr bwMode="auto">
            <a:xfrm flipH="1">
              <a:off x="3778" y="3705"/>
              <a:ext cx="80" cy="118"/>
            </a:xfrm>
            <a:custGeom>
              <a:avLst/>
              <a:gdLst>
                <a:gd name="T0" fmla="*/ 0 w 301"/>
                <a:gd name="T1" fmla="*/ 0 h 525"/>
                <a:gd name="T2" fmla="*/ 0 w 301"/>
                <a:gd name="T3" fmla="*/ 0 h 525"/>
                <a:gd name="T4" fmla="*/ 0 w 301"/>
                <a:gd name="T5" fmla="*/ 0 h 525"/>
                <a:gd name="T6" fmla="*/ 0 w 301"/>
                <a:gd name="T7" fmla="*/ 0 h 525"/>
                <a:gd name="T8" fmla="*/ 0 w 301"/>
                <a:gd name="T9" fmla="*/ 0 h 525"/>
                <a:gd name="T10" fmla="*/ 0 w 301"/>
                <a:gd name="T11" fmla="*/ 0 h 525"/>
                <a:gd name="T12" fmla="*/ 0 w 301"/>
                <a:gd name="T13" fmla="*/ 0 h 525"/>
                <a:gd name="T14" fmla="*/ 0 w 301"/>
                <a:gd name="T15" fmla="*/ 0 h 525"/>
                <a:gd name="T16" fmla="*/ 0 w 301"/>
                <a:gd name="T17" fmla="*/ 0 h 525"/>
                <a:gd name="T18" fmla="*/ 0 w 301"/>
                <a:gd name="T19" fmla="*/ 0 h 525"/>
                <a:gd name="T20" fmla="*/ 0 w 301"/>
                <a:gd name="T21" fmla="*/ 0 h 525"/>
                <a:gd name="T22" fmla="*/ 0 w 301"/>
                <a:gd name="T23" fmla="*/ 0 h 525"/>
                <a:gd name="T24" fmla="*/ 0 w 301"/>
                <a:gd name="T25" fmla="*/ 0 h 525"/>
                <a:gd name="T26" fmla="*/ 0 w 301"/>
                <a:gd name="T27" fmla="*/ 0 h 525"/>
                <a:gd name="T28" fmla="*/ 0 w 301"/>
                <a:gd name="T29" fmla="*/ 0 h 525"/>
                <a:gd name="T30" fmla="*/ 0 w 301"/>
                <a:gd name="T31" fmla="*/ 0 h 525"/>
                <a:gd name="T32" fmla="*/ 0 w 301"/>
                <a:gd name="T33" fmla="*/ 0 h 525"/>
                <a:gd name="T34" fmla="*/ 0 w 301"/>
                <a:gd name="T35" fmla="*/ 0 h 525"/>
                <a:gd name="T36" fmla="*/ 0 w 301"/>
                <a:gd name="T37" fmla="*/ 0 h 525"/>
                <a:gd name="T38" fmla="*/ 0 w 301"/>
                <a:gd name="T39" fmla="*/ 0 h 525"/>
                <a:gd name="T40" fmla="*/ 0 w 301"/>
                <a:gd name="T41" fmla="*/ 0 h 525"/>
                <a:gd name="T42" fmla="*/ 0 w 301"/>
                <a:gd name="T43" fmla="*/ 0 h 525"/>
                <a:gd name="T44" fmla="*/ 0 w 301"/>
                <a:gd name="T45" fmla="*/ 0 h 525"/>
                <a:gd name="T46" fmla="*/ 0 w 301"/>
                <a:gd name="T47" fmla="*/ 0 h 525"/>
                <a:gd name="T48" fmla="*/ 0 w 301"/>
                <a:gd name="T49" fmla="*/ 0 h 525"/>
                <a:gd name="T50" fmla="*/ 0 w 301"/>
                <a:gd name="T51" fmla="*/ 0 h 525"/>
                <a:gd name="T52" fmla="*/ 0 w 301"/>
                <a:gd name="T53" fmla="*/ 0 h 525"/>
                <a:gd name="T54" fmla="*/ 0 w 301"/>
                <a:gd name="T55" fmla="*/ 0 h 525"/>
                <a:gd name="T56" fmla="*/ 0 w 301"/>
                <a:gd name="T57" fmla="*/ 0 h 525"/>
                <a:gd name="T58" fmla="*/ 0 w 301"/>
                <a:gd name="T59" fmla="*/ 0 h 525"/>
                <a:gd name="T60" fmla="*/ 0 w 301"/>
                <a:gd name="T61" fmla="*/ 0 h 525"/>
                <a:gd name="T62" fmla="*/ 0 w 301"/>
                <a:gd name="T63" fmla="*/ 0 h 525"/>
                <a:gd name="T64" fmla="*/ 0 w 301"/>
                <a:gd name="T65" fmla="*/ 0 h 525"/>
                <a:gd name="T66" fmla="*/ 0 w 301"/>
                <a:gd name="T67" fmla="*/ 0 h 5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1"/>
                <a:gd name="T103" fmla="*/ 0 h 525"/>
                <a:gd name="T104" fmla="*/ 301 w 301"/>
                <a:gd name="T105" fmla="*/ 525 h 5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1" h="525">
                  <a:moveTo>
                    <a:pt x="298" y="503"/>
                  </a:moveTo>
                  <a:lnTo>
                    <a:pt x="298" y="503"/>
                  </a:lnTo>
                  <a:lnTo>
                    <a:pt x="275" y="511"/>
                  </a:lnTo>
                  <a:lnTo>
                    <a:pt x="252" y="518"/>
                  </a:lnTo>
                  <a:lnTo>
                    <a:pt x="231" y="519"/>
                  </a:lnTo>
                  <a:lnTo>
                    <a:pt x="211" y="519"/>
                  </a:lnTo>
                  <a:lnTo>
                    <a:pt x="194" y="515"/>
                  </a:lnTo>
                  <a:lnTo>
                    <a:pt x="176" y="510"/>
                  </a:lnTo>
                  <a:lnTo>
                    <a:pt x="160" y="502"/>
                  </a:lnTo>
                  <a:lnTo>
                    <a:pt x="146" y="490"/>
                  </a:lnTo>
                  <a:lnTo>
                    <a:pt x="133" y="478"/>
                  </a:lnTo>
                  <a:lnTo>
                    <a:pt x="121" y="465"/>
                  </a:lnTo>
                  <a:lnTo>
                    <a:pt x="110" y="448"/>
                  </a:lnTo>
                  <a:lnTo>
                    <a:pt x="99" y="430"/>
                  </a:lnTo>
                  <a:lnTo>
                    <a:pt x="90" y="410"/>
                  </a:lnTo>
                  <a:lnTo>
                    <a:pt x="81" y="391"/>
                  </a:lnTo>
                  <a:lnTo>
                    <a:pt x="74" y="370"/>
                  </a:lnTo>
                  <a:lnTo>
                    <a:pt x="67" y="346"/>
                  </a:lnTo>
                  <a:lnTo>
                    <a:pt x="60" y="323"/>
                  </a:lnTo>
                  <a:lnTo>
                    <a:pt x="54" y="299"/>
                  </a:lnTo>
                  <a:lnTo>
                    <a:pt x="49" y="276"/>
                  </a:lnTo>
                  <a:lnTo>
                    <a:pt x="44" y="251"/>
                  </a:lnTo>
                  <a:lnTo>
                    <a:pt x="41" y="226"/>
                  </a:lnTo>
                  <a:lnTo>
                    <a:pt x="37" y="202"/>
                  </a:lnTo>
                  <a:lnTo>
                    <a:pt x="33" y="178"/>
                  </a:lnTo>
                  <a:lnTo>
                    <a:pt x="30" y="154"/>
                  </a:lnTo>
                  <a:lnTo>
                    <a:pt x="26" y="132"/>
                  </a:lnTo>
                  <a:lnTo>
                    <a:pt x="23" y="109"/>
                  </a:lnTo>
                  <a:lnTo>
                    <a:pt x="21" y="87"/>
                  </a:lnTo>
                  <a:lnTo>
                    <a:pt x="17" y="67"/>
                  </a:lnTo>
                  <a:lnTo>
                    <a:pt x="15" y="48"/>
                  </a:lnTo>
                  <a:lnTo>
                    <a:pt x="11" y="30"/>
                  </a:lnTo>
                  <a:lnTo>
                    <a:pt x="7" y="14"/>
                  </a:lnTo>
                  <a:lnTo>
                    <a:pt x="5" y="0"/>
                  </a:lnTo>
                  <a:lnTo>
                    <a:pt x="0" y="1"/>
                  </a:lnTo>
                  <a:lnTo>
                    <a:pt x="3" y="14"/>
                  </a:lnTo>
                  <a:lnTo>
                    <a:pt x="6" y="30"/>
                  </a:lnTo>
                  <a:lnTo>
                    <a:pt x="10" y="49"/>
                  </a:lnTo>
                  <a:lnTo>
                    <a:pt x="12" y="67"/>
                  </a:lnTo>
                  <a:lnTo>
                    <a:pt x="15" y="88"/>
                  </a:lnTo>
                  <a:lnTo>
                    <a:pt x="19" y="109"/>
                  </a:lnTo>
                  <a:lnTo>
                    <a:pt x="21" y="132"/>
                  </a:lnTo>
                  <a:lnTo>
                    <a:pt x="25" y="155"/>
                  </a:lnTo>
                  <a:lnTo>
                    <a:pt x="27" y="178"/>
                  </a:lnTo>
                  <a:lnTo>
                    <a:pt x="31" y="203"/>
                  </a:lnTo>
                  <a:lnTo>
                    <a:pt x="35" y="228"/>
                  </a:lnTo>
                  <a:lnTo>
                    <a:pt x="40" y="252"/>
                  </a:lnTo>
                  <a:lnTo>
                    <a:pt x="44" y="277"/>
                  </a:lnTo>
                  <a:lnTo>
                    <a:pt x="49" y="300"/>
                  </a:lnTo>
                  <a:lnTo>
                    <a:pt x="56" y="325"/>
                  </a:lnTo>
                  <a:lnTo>
                    <a:pt x="62" y="349"/>
                  </a:lnTo>
                  <a:lnTo>
                    <a:pt x="68" y="371"/>
                  </a:lnTo>
                  <a:lnTo>
                    <a:pt x="77" y="393"/>
                  </a:lnTo>
                  <a:lnTo>
                    <a:pt x="85" y="413"/>
                  </a:lnTo>
                  <a:lnTo>
                    <a:pt x="95" y="432"/>
                  </a:lnTo>
                  <a:lnTo>
                    <a:pt x="105" y="451"/>
                  </a:lnTo>
                  <a:lnTo>
                    <a:pt x="116" y="467"/>
                  </a:lnTo>
                  <a:lnTo>
                    <a:pt x="130" y="482"/>
                  </a:lnTo>
                  <a:lnTo>
                    <a:pt x="143" y="494"/>
                  </a:lnTo>
                  <a:lnTo>
                    <a:pt x="158" y="506"/>
                  </a:lnTo>
                  <a:lnTo>
                    <a:pt x="174" y="514"/>
                  </a:lnTo>
                  <a:lnTo>
                    <a:pt x="191" y="520"/>
                  </a:lnTo>
                  <a:lnTo>
                    <a:pt x="211" y="524"/>
                  </a:lnTo>
                  <a:lnTo>
                    <a:pt x="231" y="525"/>
                  </a:lnTo>
                  <a:lnTo>
                    <a:pt x="253" y="522"/>
                  </a:lnTo>
                  <a:lnTo>
                    <a:pt x="276" y="516"/>
                  </a:lnTo>
                  <a:lnTo>
                    <a:pt x="301" y="508"/>
                  </a:lnTo>
                  <a:lnTo>
                    <a:pt x="298" y="503"/>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3906" name="Freeform 16"/>
            <p:cNvSpPr>
              <a:spLocks noChangeArrowheads="1"/>
            </p:cNvSpPr>
            <p:nvPr/>
          </p:nvSpPr>
          <p:spPr bwMode="auto">
            <a:xfrm flipH="1">
              <a:off x="3677" y="3795"/>
              <a:ext cx="103" cy="23"/>
            </a:xfrm>
            <a:custGeom>
              <a:avLst/>
              <a:gdLst>
                <a:gd name="T0" fmla="*/ 0 w 385"/>
                <a:gd name="T1" fmla="*/ 0 h 105"/>
                <a:gd name="T2" fmla="*/ 0 w 385"/>
                <a:gd name="T3" fmla="*/ 0 h 105"/>
                <a:gd name="T4" fmla="*/ 0 w 385"/>
                <a:gd name="T5" fmla="*/ 0 h 105"/>
                <a:gd name="T6" fmla="*/ 0 w 385"/>
                <a:gd name="T7" fmla="*/ 0 h 105"/>
                <a:gd name="T8" fmla="*/ 0 w 385"/>
                <a:gd name="T9" fmla="*/ 0 h 105"/>
                <a:gd name="T10" fmla="*/ 0 w 385"/>
                <a:gd name="T11" fmla="*/ 0 h 105"/>
                <a:gd name="T12" fmla="*/ 0 w 385"/>
                <a:gd name="T13" fmla="*/ 0 h 105"/>
                <a:gd name="T14" fmla="*/ 0 w 385"/>
                <a:gd name="T15" fmla="*/ 0 h 105"/>
                <a:gd name="T16" fmla="*/ 0 w 385"/>
                <a:gd name="T17" fmla="*/ 0 h 105"/>
                <a:gd name="T18" fmla="*/ 0 w 385"/>
                <a:gd name="T19" fmla="*/ 0 h 105"/>
                <a:gd name="T20" fmla="*/ 0 w 385"/>
                <a:gd name="T21" fmla="*/ 0 h 105"/>
                <a:gd name="T22" fmla="*/ 0 w 385"/>
                <a:gd name="T23" fmla="*/ 0 h 105"/>
                <a:gd name="T24" fmla="*/ 0 w 385"/>
                <a:gd name="T25" fmla="*/ 0 h 105"/>
                <a:gd name="T26" fmla="*/ 0 w 385"/>
                <a:gd name="T27" fmla="*/ 0 h 105"/>
                <a:gd name="T28" fmla="*/ 0 w 385"/>
                <a:gd name="T29" fmla="*/ 0 h 105"/>
                <a:gd name="T30" fmla="*/ 0 w 385"/>
                <a:gd name="T31" fmla="*/ 0 h 105"/>
                <a:gd name="T32" fmla="*/ 0 w 385"/>
                <a:gd name="T33" fmla="*/ 0 h 105"/>
                <a:gd name="T34" fmla="*/ 0 w 385"/>
                <a:gd name="T35" fmla="*/ 0 h 105"/>
                <a:gd name="T36" fmla="*/ 0 w 385"/>
                <a:gd name="T37" fmla="*/ 0 h 105"/>
                <a:gd name="T38" fmla="*/ 0 w 385"/>
                <a:gd name="T39" fmla="*/ 0 h 105"/>
                <a:gd name="T40" fmla="*/ 0 w 385"/>
                <a:gd name="T41" fmla="*/ 0 h 105"/>
                <a:gd name="T42" fmla="*/ 0 w 385"/>
                <a:gd name="T43" fmla="*/ 0 h 105"/>
                <a:gd name="T44" fmla="*/ 0 w 385"/>
                <a:gd name="T45" fmla="*/ 0 h 105"/>
                <a:gd name="T46" fmla="*/ 0 w 385"/>
                <a:gd name="T47" fmla="*/ 0 h 105"/>
                <a:gd name="T48" fmla="*/ 0 w 385"/>
                <a:gd name="T49" fmla="*/ 0 h 105"/>
                <a:gd name="T50" fmla="*/ 0 w 385"/>
                <a:gd name="T51" fmla="*/ 0 h 105"/>
                <a:gd name="T52" fmla="*/ 0 w 385"/>
                <a:gd name="T53" fmla="*/ 0 h 105"/>
                <a:gd name="T54" fmla="*/ 0 w 385"/>
                <a:gd name="T55" fmla="*/ 0 h 105"/>
                <a:gd name="T56" fmla="*/ 0 w 385"/>
                <a:gd name="T57" fmla="*/ 0 h 105"/>
                <a:gd name="T58" fmla="*/ 0 w 385"/>
                <a:gd name="T59" fmla="*/ 0 h 105"/>
                <a:gd name="T60" fmla="*/ 0 w 385"/>
                <a:gd name="T61" fmla="*/ 0 h 105"/>
                <a:gd name="T62" fmla="*/ 0 w 385"/>
                <a:gd name="T63" fmla="*/ 0 h 105"/>
                <a:gd name="T64" fmla="*/ 0 w 385"/>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5"/>
                <a:gd name="T100" fmla="*/ 0 h 105"/>
                <a:gd name="T101" fmla="*/ 385 w 385"/>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5" h="105">
                  <a:moveTo>
                    <a:pt x="385" y="2"/>
                  </a:moveTo>
                  <a:lnTo>
                    <a:pt x="385" y="2"/>
                  </a:lnTo>
                  <a:lnTo>
                    <a:pt x="384" y="2"/>
                  </a:lnTo>
                  <a:lnTo>
                    <a:pt x="383" y="2"/>
                  </a:lnTo>
                  <a:lnTo>
                    <a:pt x="380" y="2"/>
                  </a:lnTo>
                  <a:lnTo>
                    <a:pt x="379" y="1"/>
                  </a:lnTo>
                  <a:lnTo>
                    <a:pt x="375" y="1"/>
                  </a:lnTo>
                  <a:lnTo>
                    <a:pt x="373" y="1"/>
                  </a:lnTo>
                  <a:lnTo>
                    <a:pt x="368" y="0"/>
                  </a:lnTo>
                  <a:lnTo>
                    <a:pt x="363" y="0"/>
                  </a:lnTo>
                  <a:lnTo>
                    <a:pt x="357" y="0"/>
                  </a:lnTo>
                  <a:lnTo>
                    <a:pt x="351" y="0"/>
                  </a:lnTo>
                  <a:lnTo>
                    <a:pt x="343" y="1"/>
                  </a:lnTo>
                  <a:lnTo>
                    <a:pt x="336" y="1"/>
                  </a:lnTo>
                  <a:lnTo>
                    <a:pt x="327" y="2"/>
                  </a:lnTo>
                  <a:lnTo>
                    <a:pt x="317" y="4"/>
                  </a:lnTo>
                  <a:lnTo>
                    <a:pt x="307" y="5"/>
                  </a:lnTo>
                  <a:lnTo>
                    <a:pt x="296" y="7"/>
                  </a:lnTo>
                  <a:lnTo>
                    <a:pt x="284" y="10"/>
                  </a:lnTo>
                  <a:lnTo>
                    <a:pt x="270" y="12"/>
                  </a:lnTo>
                  <a:lnTo>
                    <a:pt x="256" y="15"/>
                  </a:lnTo>
                  <a:lnTo>
                    <a:pt x="241" y="18"/>
                  </a:lnTo>
                  <a:lnTo>
                    <a:pt x="225" y="23"/>
                  </a:lnTo>
                  <a:lnTo>
                    <a:pt x="208" y="27"/>
                  </a:lnTo>
                  <a:lnTo>
                    <a:pt x="189" y="33"/>
                  </a:lnTo>
                  <a:lnTo>
                    <a:pt x="171" y="38"/>
                  </a:lnTo>
                  <a:lnTo>
                    <a:pt x="150" y="45"/>
                  </a:lnTo>
                  <a:lnTo>
                    <a:pt x="129" y="53"/>
                  </a:lnTo>
                  <a:lnTo>
                    <a:pt x="105" y="60"/>
                  </a:lnTo>
                  <a:lnTo>
                    <a:pt x="81" y="69"/>
                  </a:lnTo>
                  <a:lnTo>
                    <a:pt x="56" y="79"/>
                  </a:lnTo>
                  <a:lnTo>
                    <a:pt x="29" y="89"/>
                  </a:lnTo>
                  <a:lnTo>
                    <a:pt x="0" y="100"/>
                  </a:lnTo>
                  <a:lnTo>
                    <a:pt x="3" y="105"/>
                  </a:lnTo>
                  <a:lnTo>
                    <a:pt x="31" y="94"/>
                  </a:lnTo>
                  <a:lnTo>
                    <a:pt x="57" y="84"/>
                  </a:lnTo>
                  <a:lnTo>
                    <a:pt x="83" y="74"/>
                  </a:lnTo>
                  <a:lnTo>
                    <a:pt x="106" y="65"/>
                  </a:lnTo>
                  <a:lnTo>
                    <a:pt x="130" y="58"/>
                  </a:lnTo>
                  <a:lnTo>
                    <a:pt x="151" y="50"/>
                  </a:lnTo>
                  <a:lnTo>
                    <a:pt x="172" y="44"/>
                  </a:lnTo>
                  <a:lnTo>
                    <a:pt x="190" y="38"/>
                  </a:lnTo>
                  <a:lnTo>
                    <a:pt x="209" y="33"/>
                  </a:lnTo>
                  <a:lnTo>
                    <a:pt x="226" y="28"/>
                  </a:lnTo>
                  <a:lnTo>
                    <a:pt x="242" y="23"/>
                  </a:lnTo>
                  <a:lnTo>
                    <a:pt x="258" y="20"/>
                  </a:lnTo>
                  <a:lnTo>
                    <a:pt x="272" y="17"/>
                  </a:lnTo>
                  <a:lnTo>
                    <a:pt x="284" y="15"/>
                  </a:lnTo>
                  <a:lnTo>
                    <a:pt x="296" y="12"/>
                  </a:lnTo>
                  <a:lnTo>
                    <a:pt x="307" y="10"/>
                  </a:lnTo>
                  <a:lnTo>
                    <a:pt x="319" y="8"/>
                  </a:lnTo>
                  <a:lnTo>
                    <a:pt x="327" y="7"/>
                  </a:lnTo>
                  <a:lnTo>
                    <a:pt x="336" y="7"/>
                  </a:lnTo>
                  <a:lnTo>
                    <a:pt x="344" y="6"/>
                  </a:lnTo>
                  <a:lnTo>
                    <a:pt x="351" y="6"/>
                  </a:lnTo>
                  <a:lnTo>
                    <a:pt x="357" y="6"/>
                  </a:lnTo>
                  <a:lnTo>
                    <a:pt x="363" y="6"/>
                  </a:lnTo>
                  <a:lnTo>
                    <a:pt x="368" y="6"/>
                  </a:lnTo>
                  <a:lnTo>
                    <a:pt x="372" y="6"/>
                  </a:lnTo>
                  <a:lnTo>
                    <a:pt x="375" y="6"/>
                  </a:lnTo>
                  <a:lnTo>
                    <a:pt x="378" y="7"/>
                  </a:lnTo>
                  <a:lnTo>
                    <a:pt x="380" y="7"/>
                  </a:lnTo>
                  <a:lnTo>
                    <a:pt x="381" y="7"/>
                  </a:lnTo>
                  <a:lnTo>
                    <a:pt x="383" y="7"/>
                  </a:lnTo>
                  <a:lnTo>
                    <a:pt x="384" y="7"/>
                  </a:lnTo>
                  <a:lnTo>
                    <a:pt x="385" y="2"/>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3907" name="Freeform 17"/>
            <p:cNvSpPr>
              <a:spLocks noChangeArrowheads="1"/>
            </p:cNvSpPr>
            <p:nvPr/>
          </p:nvSpPr>
          <p:spPr bwMode="auto">
            <a:xfrm flipH="1">
              <a:off x="3559" y="3809"/>
              <a:ext cx="199" cy="141"/>
            </a:xfrm>
            <a:custGeom>
              <a:avLst/>
              <a:gdLst>
                <a:gd name="T0" fmla="*/ 0 w 742"/>
                <a:gd name="T1" fmla="*/ 0 h 629"/>
                <a:gd name="T2" fmla="*/ 0 w 742"/>
                <a:gd name="T3" fmla="*/ 0 h 629"/>
                <a:gd name="T4" fmla="*/ 0 w 742"/>
                <a:gd name="T5" fmla="*/ 0 h 629"/>
                <a:gd name="T6" fmla="*/ 0 w 742"/>
                <a:gd name="T7" fmla="*/ 0 h 629"/>
                <a:gd name="T8" fmla="*/ 0 w 742"/>
                <a:gd name="T9" fmla="*/ 0 h 629"/>
                <a:gd name="T10" fmla="*/ 0 w 742"/>
                <a:gd name="T11" fmla="*/ 0 h 629"/>
                <a:gd name="T12" fmla="*/ 0 w 742"/>
                <a:gd name="T13" fmla="*/ 0 h 629"/>
                <a:gd name="T14" fmla="*/ 0 w 742"/>
                <a:gd name="T15" fmla="*/ 0 h 629"/>
                <a:gd name="T16" fmla="*/ 0 w 742"/>
                <a:gd name="T17" fmla="*/ 0 h 629"/>
                <a:gd name="T18" fmla="*/ 0 w 742"/>
                <a:gd name="T19" fmla="*/ 0 h 629"/>
                <a:gd name="T20" fmla="*/ 0 w 742"/>
                <a:gd name="T21" fmla="*/ 0 h 629"/>
                <a:gd name="T22" fmla="*/ 0 w 742"/>
                <a:gd name="T23" fmla="*/ 0 h 629"/>
                <a:gd name="T24" fmla="*/ 0 w 742"/>
                <a:gd name="T25" fmla="*/ 0 h 629"/>
                <a:gd name="T26" fmla="*/ 0 w 742"/>
                <a:gd name="T27" fmla="*/ 0 h 629"/>
                <a:gd name="T28" fmla="*/ 0 w 742"/>
                <a:gd name="T29" fmla="*/ 0 h 629"/>
                <a:gd name="T30" fmla="*/ 0 w 742"/>
                <a:gd name="T31" fmla="*/ 0 h 629"/>
                <a:gd name="T32" fmla="*/ 0 w 742"/>
                <a:gd name="T33" fmla="*/ 0 h 629"/>
                <a:gd name="T34" fmla="*/ 0 w 742"/>
                <a:gd name="T35" fmla="*/ 0 h 629"/>
                <a:gd name="T36" fmla="*/ 0 w 742"/>
                <a:gd name="T37" fmla="*/ 0 h 629"/>
                <a:gd name="T38" fmla="*/ 0 w 742"/>
                <a:gd name="T39" fmla="*/ 0 h 629"/>
                <a:gd name="T40" fmla="*/ 0 w 742"/>
                <a:gd name="T41" fmla="*/ 0 h 629"/>
                <a:gd name="T42" fmla="*/ 0 w 742"/>
                <a:gd name="T43" fmla="*/ 0 h 629"/>
                <a:gd name="T44" fmla="*/ 0 w 742"/>
                <a:gd name="T45" fmla="*/ 0 h 629"/>
                <a:gd name="T46" fmla="*/ 0 w 742"/>
                <a:gd name="T47" fmla="*/ 0 h 629"/>
                <a:gd name="T48" fmla="*/ 0 w 742"/>
                <a:gd name="T49" fmla="*/ 0 h 629"/>
                <a:gd name="T50" fmla="*/ 0 w 742"/>
                <a:gd name="T51" fmla="*/ 0 h 629"/>
                <a:gd name="T52" fmla="*/ 0 w 742"/>
                <a:gd name="T53" fmla="*/ 0 h 629"/>
                <a:gd name="T54" fmla="*/ 0 w 742"/>
                <a:gd name="T55" fmla="*/ 0 h 629"/>
                <a:gd name="T56" fmla="*/ 0 w 742"/>
                <a:gd name="T57" fmla="*/ 0 h 629"/>
                <a:gd name="T58" fmla="*/ 0 w 742"/>
                <a:gd name="T59" fmla="*/ 0 h 629"/>
                <a:gd name="T60" fmla="*/ 0 w 742"/>
                <a:gd name="T61" fmla="*/ 0 h 629"/>
                <a:gd name="T62" fmla="*/ 0 w 742"/>
                <a:gd name="T63" fmla="*/ 0 h 629"/>
                <a:gd name="T64" fmla="*/ 0 w 742"/>
                <a:gd name="T65" fmla="*/ 0 h 629"/>
                <a:gd name="T66" fmla="*/ 0 w 742"/>
                <a:gd name="T67" fmla="*/ 0 h 629"/>
                <a:gd name="T68" fmla="*/ 0 w 742"/>
                <a:gd name="T69" fmla="*/ 0 h 629"/>
                <a:gd name="T70" fmla="*/ 0 w 742"/>
                <a:gd name="T71" fmla="*/ 0 h 629"/>
                <a:gd name="T72" fmla="*/ 0 w 742"/>
                <a:gd name="T73" fmla="*/ 0 h 629"/>
                <a:gd name="T74" fmla="*/ 0 w 742"/>
                <a:gd name="T75" fmla="*/ 0 h 629"/>
                <a:gd name="T76" fmla="*/ 0 w 742"/>
                <a:gd name="T77" fmla="*/ 0 h 629"/>
                <a:gd name="T78" fmla="*/ 0 w 742"/>
                <a:gd name="T79" fmla="*/ 0 h 629"/>
                <a:gd name="T80" fmla="*/ 0 w 742"/>
                <a:gd name="T81" fmla="*/ 0 h 629"/>
                <a:gd name="T82" fmla="*/ 0 w 742"/>
                <a:gd name="T83" fmla="*/ 0 h 629"/>
                <a:gd name="T84" fmla="*/ 0 w 742"/>
                <a:gd name="T85" fmla="*/ 0 h 629"/>
                <a:gd name="T86" fmla="*/ 0 w 742"/>
                <a:gd name="T87" fmla="*/ 0 h 629"/>
                <a:gd name="T88" fmla="*/ 0 w 742"/>
                <a:gd name="T89" fmla="*/ 0 h 629"/>
                <a:gd name="T90" fmla="*/ 0 w 742"/>
                <a:gd name="T91" fmla="*/ 0 h 629"/>
                <a:gd name="T92" fmla="*/ 0 w 742"/>
                <a:gd name="T93" fmla="*/ 0 h 629"/>
                <a:gd name="T94" fmla="*/ 0 w 742"/>
                <a:gd name="T95" fmla="*/ 0 h 629"/>
                <a:gd name="T96" fmla="*/ 0 w 742"/>
                <a:gd name="T97" fmla="*/ 0 h 629"/>
                <a:gd name="T98" fmla="*/ 0 w 742"/>
                <a:gd name="T99" fmla="*/ 0 h 629"/>
                <a:gd name="T100" fmla="*/ 0 w 742"/>
                <a:gd name="T101" fmla="*/ 0 h 629"/>
                <a:gd name="T102" fmla="*/ 0 w 742"/>
                <a:gd name="T103" fmla="*/ 0 h 629"/>
                <a:gd name="T104" fmla="*/ 0 w 742"/>
                <a:gd name="T105" fmla="*/ 0 h 629"/>
                <a:gd name="T106" fmla="*/ 0 w 742"/>
                <a:gd name="T107" fmla="*/ 0 h 629"/>
                <a:gd name="T108" fmla="*/ 0 w 742"/>
                <a:gd name="T109" fmla="*/ 0 h 629"/>
                <a:gd name="T110" fmla="*/ 0 w 742"/>
                <a:gd name="T111" fmla="*/ 0 h 629"/>
                <a:gd name="T112" fmla="*/ 0 w 742"/>
                <a:gd name="T113" fmla="*/ 0 h 629"/>
                <a:gd name="T114" fmla="*/ 0 w 742"/>
                <a:gd name="T115" fmla="*/ 0 h 629"/>
                <a:gd name="T116" fmla="*/ 0 w 742"/>
                <a:gd name="T117" fmla="*/ 0 h 629"/>
                <a:gd name="T118" fmla="*/ 0 w 742"/>
                <a:gd name="T119" fmla="*/ 0 h 629"/>
                <a:gd name="T120" fmla="*/ 0 w 742"/>
                <a:gd name="T121" fmla="*/ 0 h 629"/>
                <a:gd name="T122" fmla="*/ 0 w 742"/>
                <a:gd name="T123" fmla="*/ 0 h 6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2"/>
                <a:gd name="T187" fmla="*/ 0 h 629"/>
                <a:gd name="T188" fmla="*/ 742 w 742"/>
                <a:gd name="T189" fmla="*/ 629 h 6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2" h="629">
                  <a:moveTo>
                    <a:pt x="62" y="72"/>
                  </a:moveTo>
                  <a:lnTo>
                    <a:pt x="65" y="67"/>
                  </a:lnTo>
                  <a:lnTo>
                    <a:pt x="69" y="62"/>
                  </a:lnTo>
                  <a:lnTo>
                    <a:pt x="74" y="56"/>
                  </a:lnTo>
                  <a:lnTo>
                    <a:pt x="79" y="51"/>
                  </a:lnTo>
                  <a:lnTo>
                    <a:pt x="83" y="45"/>
                  </a:lnTo>
                  <a:lnTo>
                    <a:pt x="89" y="39"/>
                  </a:lnTo>
                  <a:lnTo>
                    <a:pt x="94" y="34"/>
                  </a:lnTo>
                  <a:lnTo>
                    <a:pt x="100" y="27"/>
                  </a:lnTo>
                  <a:lnTo>
                    <a:pt x="106" y="22"/>
                  </a:lnTo>
                  <a:lnTo>
                    <a:pt x="112" y="18"/>
                  </a:lnTo>
                  <a:lnTo>
                    <a:pt x="118" y="13"/>
                  </a:lnTo>
                  <a:lnTo>
                    <a:pt x="126" y="9"/>
                  </a:lnTo>
                  <a:lnTo>
                    <a:pt x="133" y="6"/>
                  </a:lnTo>
                  <a:lnTo>
                    <a:pt x="140" y="4"/>
                  </a:lnTo>
                  <a:lnTo>
                    <a:pt x="148" y="2"/>
                  </a:lnTo>
                  <a:lnTo>
                    <a:pt x="155" y="0"/>
                  </a:lnTo>
                  <a:lnTo>
                    <a:pt x="159" y="0"/>
                  </a:lnTo>
                  <a:lnTo>
                    <a:pt x="165" y="0"/>
                  </a:lnTo>
                  <a:lnTo>
                    <a:pt x="170" y="0"/>
                  </a:lnTo>
                  <a:lnTo>
                    <a:pt x="176" y="0"/>
                  </a:lnTo>
                  <a:lnTo>
                    <a:pt x="182" y="0"/>
                  </a:lnTo>
                  <a:lnTo>
                    <a:pt x="190" y="0"/>
                  </a:lnTo>
                  <a:lnTo>
                    <a:pt x="197" y="0"/>
                  </a:lnTo>
                  <a:lnTo>
                    <a:pt x="206" y="0"/>
                  </a:lnTo>
                  <a:lnTo>
                    <a:pt x="216" y="0"/>
                  </a:lnTo>
                  <a:lnTo>
                    <a:pt x="224" y="2"/>
                  </a:lnTo>
                  <a:lnTo>
                    <a:pt x="234" y="2"/>
                  </a:lnTo>
                  <a:lnTo>
                    <a:pt x="244" y="3"/>
                  </a:lnTo>
                  <a:lnTo>
                    <a:pt x="255" y="3"/>
                  </a:lnTo>
                  <a:lnTo>
                    <a:pt x="266" y="4"/>
                  </a:lnTo>
                  <a:lnTo>
                    <a:pt x="279" y="5"/>
                  </a:lnTo>
                  <a:lnTo>
                    <a:pt x="290" y="6"/>
                  </a:lnTo>
                  <a:lnTo>
                    <a:pt x="303" y="9"/>
                  </a:lnTo>
                  <a:lnTo>
                    <a:pt x="316" y="10"/>
                  </a:lnTo>
                  <a:lnTo>
                    <a:pt x="329" y="13"/>
                  </a:lnTo>
                  <a:lnTo>
                    <a:pt x="341" y="15"/>
                  </a:lnTo>
                  <a:lnTo>
                    <a:pt x="356" y="18"/>
                  </a:lnTo>
                  <a:lnTo>
                    <a:pt x="370" y="20"/>
                  </a:lnTo>
                  <a:lnTo>
                    <a:pt x="385" y="22"/>
                  </a:lnTo>
                  <a:lnTo>
                    <a:pt x="399" y="26"/>
                  </a:lnTo>
                  <a:lnTo>
                    <a:pt x="414" y="30"/>
                  </a:lnTo>
                  <a:lnTo>
                    <a:pt x="429" y="34"/>
                  </a:lnTo>
                  <a:lnTo>
                    <a:pt x="445" y="37"/>
                  </a:lnTo>
                  <a:lnTo>
                    <a:pt x="460" y="42"/>
                  </a:lnTo>
                  <a:lnTo>
                    <a:pt x="476" y="46"/>
                  </a:lnTo>
                  <a:lnTo>
                    <a:pt x="492" y="51"/>
                  </a:lnTo>
                  <a:lnTo>
                    <a:pt x="508" y="57"/>
                  </a:lnTo>
                  <a:lnTo>
                    <a:pt x="525" y="62"/>
                  </a:lnTo>
                  <a:lnTo>
                    <a:pt x="535" y="64"/>
                  </a:lnTo>
                  <a:lnTo>
                    <a:pt x="544" y="66"/>
                  </a:lnTo>
                  <a:lnTo>
                    <a:pt x="552" y="68"/>
                  </a:lnTo>
                  <a:lnTo>
                    <a:pt x="561" y="69"/>
                  </a:lnTo>
                  <a:lnTo>
                    <a:pt x="568" y="69"/>
                  </a:lnTo>
                  <a:lnTo>
                    <a:pt x="576" y="71"/>
                  </a:lnTo>
                  <a:lnTo>
                    <a:pt x="582" y="73"/>
                  </a:lnTo>
                  <a:lnTo>
                    <a:pt x="589" y="74"/>
                  </a:lnTo>
                  <a:lnTo>
                    <a:pt x="594" y="76"/>
                  </a:lnTo>
                  <a:lnTo>
                    <a:pt x="600" y="78"/>
                  </a:lnTo>
                  <a:lnTo>
                    <a:pt x="605" y="82"/>
                  </a:lnTo>
                  <a:lnTo>
                    <a:pt x="610" y="84"/>
                  </a:lnTo>
                  <a:lnTo>
                    <a:pt x="615" y="89"/>
                  </a:lnTo>
                  <a:lnTo>
                    <a:pt x="620" y="94"/>
                  </a:lnTo>
                  <a:lnTo>
                    <a:pt x="624" y="100"/>
                  </a:lnTo>
                  <a:lnTo>
                    <a:pt x="629" y="108"/>
                  </a:lnTo>
                  <a:lnTo>
                    <a:pt x="632" y="115"/>
                  </a:lnTo>
                  <a:lnTo>
                    <a:pt x="637" y="122"/>
                  </a:lnTo>
                  <a:lnTo>
                    <a:pt x="641" y="130"/>
                  </a:lnTo>
                  <a:lnTo>
                    <a:pt x="645" y="136"/>
                  </a:lnTo>
                  <a:lnTo>
                    <a:pt x="648" y="142"/>
                  </a:lnTo>
                  <a:lnTo>
                    <a:pt x="653" y="148"/>
                  </a:lnTo>
                  <a:lnTo>
                    <a:pt x="657" y="153"/>
                  </a:lnTo>
                  <a:lnTo>
                    <a:pt x="661" y="159"/>
                  </a:lnTo>
                  <a:lnTo>
                    <a:pt x="666" y="164"/>
                  </a:lnTo>
                  <a:lnTo>
                    <a:pt x="669" y="169"/>
                  </a:lnTo>
                  <a:lnTo>
                    <a:pt x="673" y="173"/>
                  </a:lnTo>
                  <a:lnTo>
                    <a:pt x="678" y="178"/>
                  </a:lnTo>
                  <a:lnTo>
                    <a:pt x="682" y="182"/>
                  </a:lnTo>
                  <a:lnTo>
                    <a:pt x="687" y="185"/>
                  </a:lnTo>
                  <a:lnTo>
                    <a:pt x="692" y="188"/>
                  </a:lnTo>
                  <a:lnTo>
                    <a:pt x="697" y="191"/>
                  </a:lnTo>
                  <a:lnTo>
                    <a:pt x="701" y="195"/>
                  </a:lnTo>
                  <a:lnTo>
                    <a:pt x="705" y="199"/>
                  </a:lnTo>
                  <a:lnTo>
                    <a:pt x="710" y="201"/>
                  </a:lnTo>
                  <a:lnTo>
                    <a:pt x="714" y="205"/>
                  </a:lnTo>
                  <a:lnTo>
                    <a:pt x="717" y="210"/>
                  </a:lnTo>
                  <a:lnTo>
                    <a:pt x="720" y="214"/>
                  </a:lnTo>
                  <a:lnTo>
                    <a:pt x="724" y="217"/>
                  </a:lnTo>
                  <a:lnTo>
                    <a:pt x="726" y="222"/>
                  </a:lnTo>
                  <a:lnTo>
                    <a:pt x="729" y="226"/>
                  </a:lnTo>
                  <a:lnTo>
                    <a:pt x="731" y="230"/>
                  </a:lnTo>
                  <a:lnTo>
                    <a:pt x="732" y="235"/>
                  </a:lnTo>
                  <a:lnTo>
                    <a:pt x="735" y="240"/>
                  </a:lnTo>
                  <a:lnTo>
                    <a:pt x="736" y="243"/>
                  </a:lnTo>
                  <a:lnTo>
                    <a:pt x="737" y="248"/>
                  </a:lnTo>
                  <a:lnTo>
                    <a:pt x="738" y="252"/>
                  </a:lnTo>
                  <a:lnTo>
                    <a:pt x="738" y="257"/>
                  </a:lnTo>
                  <a:lnTo>
                    <a:pt x="740" y="261"/>
                  </a:lnTo>
                  <a:lnTo>
                    <a:pt x="740" y="267"/>
                  </a:lnTo>
                  <a:lnTo>
                    <a:pt x="741" y="272"/>
                  </a:lnTo>
                  <a:lnTo>
                    <a:pt x="741" y="278"/>
                  </a:lnTo>
                  <a:lnTo>
                    <a:pt x="741" y="284"/>
                  </a:lnTo>
                  <a:lnTo>
                    <a:pt x="741" y="290"/>
                  </a:lnTo>
                  <a:lnTo>
                    <a:pt x="741" y="298"/>
                  </a:lnTo>
                  <a:lnTo>
                    <a:pt x="741" y="302"/>
                  </a:lnTo>
                  <a:lnTo>
                    <a:pt x="740" y="310"/>
                  </a:lnTo>
                  <a:lnTo>
                    <a:pt x="738" y="315"/>
                  </a:lnTo>
                  <a:lnTo>
                    <a:pt x="738" y="321"/>
                  </a:lnTo>
                  <a:lnTo>
                    <a:pt x="736" y="326"/>
                  </a:lnTo>
                  <a:lnTo>
                    <a:pt x="735" y="330"/>
                  </a:lnTo>
                  <a:lnTo>
                    <a:pt x="732" y="333"/>
                  </a:lnTo>
                  <a:lnTo>
                    <a:pt x="729" y="336"/>
                  </a:lnTo>
                  <a:lnTo>
                    <a:pt x="726" y="337"/>
                  </a:lnTo>
                  <a:lnTo>
                    <a:pt x="719" y="339"/>
                  </a:lnTo>
                  <a:lnTo>
                    <a:pt x="713" y="341"/>
                  </a:lnTo>
                  <a:lnTo>
                    <a:pt x="708" y="342"/>
                  </a:lnTo>
                  <a:lnTo>
                    <a:pt x="703" y="342"/>
                  </a:lnTo>
                  <a:lnTo>
                    <a:pt x="698" y="342"/>
                  </a:lnTo>
                  <a:lnTo>
                    <a:pt x="694" y="343"/>
                  </a:lnTo>
                  <a:lnTo>
                    <a:pt x="690" y="343"/>
                  </a:lnTo>
                  <a:lnTo>
                    <a:pt x="687" y="344"/>
                  </a:lnTo>
                  <a:lnTo>
                    <a:pt x="683" y="346"/>
                  </a:lnTo>
                  <a:lnTo>
                    <a:pt x="681" y="347"/>
                  </a:lnTo>
                  <a:lnTo>
                    <a:pt x="678" y="349"/>
                  </a:lnTo>
                  <a:lnTo>
                    <a:pt x="677" y="352"/>
                  </a:lnTo>
                  <a:lnTo>
                    <a:pt x="678" y="354"/>
                  </a:lnTo>
                  <a:lnTo>
                    <a:pt x="681" y="357"/>
                  </a:lnTo>
                  <a:lnTo>
                    <a:pt x="684" y="360"/>
                  </a:lnTo>
                  <a:lnTo>
                    <a:pt x="690" y="363"/>
                  </a:lnTo>
                  <a:lnTo>
                    <a:pt x="698" y="368"/>
                  </a:lnTo>
                  <a:lnTo>
                    <a:pt x="705" y="372"/>
                  </a:lnTo>
                  <a:lnTo>
                    <a:pt x="713" y="378"/>
                  </a:lnTo>
                  <a:lnTo>
                    <a:pt x="719" y="384"/>
                  </a:lnTo>
                  <a:lnTo>
                    <a:pt x="725" y="391"/>
                  </a:lnTo>
                  <a:lnTo>
                    <a:pt x="731" y="399"/>
                  </a:lnTo>
                  <a:lnTo>
                    <a:pt x="735" y="409"/>
                  </a:lnTo>
                  <a:lnTo>
                    <a:pt x="738" y="418"/>
                  </a:lnTo>
                  <a:lnTo>
                    <a:pt x="740" y="425"/>
                  </a:lnTo>
                  <a:lnTo>
                    <a:pt x="741" y="432"/>
                  </a:lnTo>
                  <a:lnTo>
                    <a:pt x="742" y="438"/>
                  </a:lnTo>
                  <a:lnTo>
                    <a:pt x="742" y="447"/>
                  </a:lnTo>
                  <a:lnTo>
                    <a:pt x="742" y="455"/>
                  </a:lnTo>
                  <a:lnTo>
                    <a:pt x="742" y="464"/>
                  </a:lnTo>
                  <a:lnTo>
                    <a:pt x="742" y="474"/>
                  </a:lnTo>
                  <a:lnTo>
                    <a:pt x="742" y="484"/>
                  </a:lnTo>
                  <a:lnTo>
                    <a:pt x="741" y="494"/>
                  </a:lnTo>
                  <a:lnTo>
                    <a:pt x="738" y="505"/>
                  </a:lnTo>
                  <a:lnTo>
                    <a:pt x="737" y="515"/>
                  </a:lnTo>
                  <a:lnTo>
                    <a:pt x="735" y="526"/>
                  </a:lnTo>
                  <a:lnTo>
                    <a:pt x="731" y="536"/>
                  </a:lnTo>
                  <a:lnTo>
                    <a:pt x="726" y="547"/>
                  </a:lnTo>
                  <a:lnTo>
                    <a:pt x="721" y="558"/>
                  </a:lnTo>
                  <a:lnTo>
                    <a:pt x="716" y="568"/>
                  </a:lnTo>
                  <a:lnTo>
                    <a:pt x="711" y="578"/>
                  </a:lnTo>
                  <a:lnTo>
                    <a:pt x="708" y="587"/>
                  </a:lnTo>
                  <a:lnTo>
                    <a:pt x="704" y="596"/>
                  </a:lnTo>
                  <a:lnTo>
                    <a:pt x="700" y="602"/>
                  </a:lnTo>
                  <a:lnTo>
                    <a:pt x="697" y="608"/>
                  </a:lnTo>
                  <a:lnTo>
                    <a:pt x="693" y="613"/>
                  </a:lnTo>
                  <a:lnTo>
                    <a:pt x="690" y="617"/>
                  </a:lnTo>
                  <a:lnTo>
                    <a:pt x="687" y="619"/>
                  </a:lnTo>
                  <a:lnTo>
                    <a:pt x="684" y="606"/>
                  </a:lnTo>
                  <a:lnTo>
                    <a:pt x="681" y="591"/>
                  </a:lnTo>
                  <a:lnTo>
                    <a:pt x="677" y="575"/>
                  </a:lnTo>
                  <a:lnTo>
                    <a:pt x="673" y="558"/>
                  </a:lnTo>
                  <a:lnTo>
                    <a:pt x="667" y="541"/>
                  </a:lnTo>
                  <a:lnTo>
                    <a:pt x="661" y="522"/>
                  </a:lnTo>
                  <a:lnTo>
                    <a:pt x="653" y="505"/>
                  </a:lnTo>
                  <a:lnTo>
                    <a:pt x="646" y="486"/>
                  </a:lnTo>
                  <a:lnTo>
                    <a:pt x="636" y="470"/>
                  </a:lnTo>
                  <a:lnTo>
                    <a:pt x="625" y="454"/>
                  </a:lnTo>
                  <a:lnTo>
                    <a:pt x="614" y="439"/>
                  </a:lnTo>
                  <a:lnTo>
                    <a:pt x="600" y="426"/>
                  </a:lnTo>
                  <a:lnTo>
                    <a:pt x="586" y="413"/>
                  </a:lnTo>
                  <a:lnTo>
                    <a:pt x="570" y="405"/>
                  </a:lnTo>
                  <a:lnTo>
                    <a:pt x="551" y="397"/>
                  </a:lnTo>
                  <a:lnTo>
                    <a:pt x="531" y="393"/>
                  </a:lnTo>
                  <a:lnTo>
                    <a:pt x="525" y="391"/>
                  </a:lnTo>
                  <a:lnTo>
                    <a:pt x="520" y="391"/>
                  </a:lnTo>
                  <a:lnTo>
                    <a:pt x="515" y="391"/>
                  </a:lnTo>
                  <a:lnTo>
                    <a:pt x="512" y="394"/>
                  </a:lnTo>
                  <a:lnTo>
                    <a:pt x="510" y="396"/>
                  </a:lnTo>
                  <a:lnTo>
                    <a:pt x="510" y="400"/>
                  </a:lnTo>
                  <a:lnTo>
                    <a:pt x="513" y="405"/>
                  </a:lnTo>
                  <a:lnTo>
                    <a:pt x="518" y="412"/>
                  </a:lnTo>
                  <a:lnTo>
                    <a:pt x="524" y="418"/>
                  </a:lnTo>
                  <a:lnTo>
                    <a:pt x="529" y="425"/>
                  </a:lnTo>
                  <a:lnTo>
                    <a:pt x="534" y="431"/>
                  </a:lnTo>
                  <a:lnTo>
                    <a:pt x="539" y="437"/>
                  </a:lnTo>
                  <a:lnTo>
                    <a:pt x="544" y="443"/>
                  </a:lnTo>
                  <a:lnTo>
                    <a:pt x="549" y="449"/>
                  </a:lnTo>
                  <a:lnTo>
                    <a:pt x="552" y="455"/>
                  </a:lnTo>
                  <a:lnTo>
                    <a:pt x="557" y="460"/>
                  </a:lnTo>
                  <a:lnTo>
                    <a:pt x="561" y="467"/>
                  </a:lnTo>
                  <a:lnTo>
                    <a:pt x="566" y="474"/>
                  </a:lnTo>
                  <a:lnTo>
                    <a:pt x="570" y="480"/>
                  </a:lnTo>
                  <a:lnTo>
                    <a:pt x="573" y="486"/>
                  </a:lnTo>
                  <a:lnTo>
                    <a:pt x="577" y="494"/>
                  </a:lnTo>
                  <a:lnTo>
                    <a:pt x="579" y="502"/>
                  </a:lnTo>
                  <a:lnTo>
                    <a:pt x="583" y="510"/>
                  </a:lnTo>
                  <a:lnTo>
                    <a:pt x="586" y="520"/>
                  </a:lnTo>
                  <a:lnTo>
                    <a:pt x="589" y="528"/>
                  </a:lnTo>
                  <a:lnTo>
                    <a:pt x="593" y="537"/>
                  </a:lnTo>
                  <a:lnTo>
                    <a:pt x="597" y="545"/>
                  </a:lnTo>
                  <a:lnTo>
                    <a:pt x="600" y="553"/>
                  </a:lnTo>
                  <a:lnTo>
                    <a:pt x="604" y="560"/>
                  </a:lnTo>
                  <a:lnTo>
                    <a:pt x="608" y="565"/>
                  </a:lnTo>
                  <a:lnTo>
                    <a:pt x="610" y="570"/>
                  </a:lnTo>
                  <a:lnTo>
                    <a:pt x="614" y="574"/>
                  </a:lnTo>
                  <a:lnTo>
                    <a:pt x="616" y="575"/>
                  </a:lnTo>
                  <a:lnTo>
                    <a:pt x="619" y="575"/>
                  </a:lnTo>
                  <a:lnTo>
                    <a:pt x="621" y="573"/>
                  </a:lnTo>
                  <a:lnTo>
                    <a:pt x="623" y="569"/>
                  </a:lnTo>
                  <a:lnTo>
                    <a:pt x="624" y="561"/>
                  </a:lnTo>
                  <a:lnTo>
                    <a:pt x="624" y="553"/>
                  </a:lnTo>
                  <a:lnTo>
                    <a:pt x="624" y="541"/>
                  </a:lnTo>
                  <a:lnTo>
                    <a:pt x="621" y="526"/>
                  </a:lnTo>
                  <a:lnTo>
                    <a:pt x="629" y="532"/>
                  </a:lnTo>
                  <a:lnTo>
                    <a:pt x="635" y="539"/>
                  </a:lnTo>
                  <a:lnTo>
                    <a:pt x="641" y="548"/>
                  </a:lnTo>
                  <a:lnTo>
                    <a:pt x="646" y="557"/>
                  </a:lnTo>
                  <a:lnTo>
                    <a:pt x="650" y="565"/>
                  </a:lnTo>
                  <a:lnTo>
                    <a:pt x="652" y="571"/>
                  </a:lnTo>
                  <a:lnTo>
                    <a:pt x="653" y="576"/>
                  </a:lnTo>
                  <a:lnTo>
                    <a:pt x="655" y="578"/>
                  </a:lnTo>
                  <a:lnTo>
                    <a:pt x="651" y="590"/>
                  </a:lnTo>
                  <a:lnTo>
                    <a:pt x="647" y="601"/>
                  </a:lnTo>
                  <a:lnTo>
                    <a:pt x="642" y="610"/>
                  </a:lnTo>
                  <a:lnTo>
                    <a:pt x="640" y="617"/>
                  </a:lnTo>
                  <a:lnTo>
                    <a:pt x="636" y="622"/>
                  </a:lnTo>
                  <a:lnTo>
                    <a:pt x="634" y="627"/>
                  </a:lnTo>
                  <a:lnTo>
                    <a:pt x="632" y="628"/>
                  </a:lnTo>
                  <a:lnTo>
                    <a:pt x="631" y="629"/>
                  </a:lnTo>
                  <a:lnTo>
                    <a:pt x="621" y="618"/>
                  </a:lnTo>
                  <a:lnTo>
                    <a:pt x="610" y="606"/>
                  </a:lnTo>
                  <a:lnTo>
                    <a:pt x="600" y="592"/>
                  </a:lnTo>
                  <a:lnTo>
                    <a:pt x="589" y="579"/>
                  </a:lnTo>
                  <a:lnTo>
                    <a:pt x="578" y="565"/>
                  </a:lnTo>
                  <a:lnTo>
                    <a:pt x="567" y="550"/>
                  </a:lnTo>
                  <a:lnTo>
                    <a:pt x="557" y="534"/>
                  </a:lnTo>
                  <a:lnTo>
                    <a:pt x="547" y="520"/>
                  </a:lnTo>
                  <a:lnTo>
                    <a:pt x="537" y="505"/>
                  </a:lnTo>
                  <a:lnTo>
                    <a:pt x="529" y="489"/>
                  </a:lnTo>
                  <a:lnTo>
                    <a:pt x="520" y="474"/>
                  </a:lnTo>
                  <a:lnTo>
                    <a:pt x="513" y="459"/>
                  </a:lnTo>
                  <a:lnTo>
                    <a:pt x="507" y="443"/>
                  </a:lnTo>
                  <a:lnTo>
                    <a:pt x="500" y="430"/>
                  </a:lnTo>
                  <a:lnTo>
                    <a:pt x="496" y="416"/>
                  </a:lnTo>
                  <a:lnTo>
                    <a:pt x="492" y="402"/>
                  </a:lnTo>
                  <a:lnTo>
                    <a:pt x="491" y="397"/>
                  </a:lnTo>
                  <a:lnTo>
                    <a:pt x="488" y="394"/>
                  </a:lnTo>
                  <a:lnTo>
                    <a:pt x="486" y="389"/>
                  </a:lnTo>
                  <a:lnTo>
                    <a:pt x="482" y="385"/>
                  </a:lnTo>
                  <a:lnTo>
                    <a:pt x="480" y="383"/>
                  </a:lnTo>
                  <a:lnTo>
                    <a:pt x="477" y="380"/>
                  </a:lnTo>
                  <a:lnTo>
                    <a:pt x="475" y="379"/>
                  </a:lnTo>
                  <a:lnTo>
                    <a:pt x="471" y="379"/>
                  </a:lnTo>
                  <a:lnTo>
                    <a:pt x="470" y="379"/>
                  </a:lnTo>
                  <a:lnTo>
                    <a:pt x="467" y="381"/>
                  </a:lnTo>
                  <a:lnTo>
                    <a:pt x="467" y="385"/>
                  </a:lnTo>
                  <a:lnTo>
                    <a:pt x="466" y="389"/>
                  </a:lnTo>
                  <a:lnTo>
                    <a:pt x="467" y="395"/>
                  </a:lnTo>
                  <a:lnTo>
                    <a:pt x="467" y="404"/>
                  </a:lnTo>
                  <a:lnTo>
                    <a:pt x="470" y="413"/>
                  </a:lnTo>
                  <a:lnTo>
                    <a:pt x="473" y="425"/>
                  </a:lnTo>
                  <a:lnTo>
                    <a:pt x="464" y="426"/>
                  </a:lnTo>
                  <a:lnTo>
                    <a:pt x="454" y="426"/>
                  </a:lnTo>
                  <a:lnTo>
                    <a:pt x="445" y="427"/>
                  </a:lnTo>
                  <a:lnTo>
                    <a:pt x="436" y="427"/>
                  </a:lnTo>
                  <a:lnTo>
                    <a:pt x="428" y="428"/>
                  </a:lnTo>
                  <a:lnTo>
                    <a:pt x="419" y="428"/>
                  </a:lnTo>
                  <a:lnTo>
                    <a:pt x="412" y="430"/>
                  </a:lnTo>
                  <a:lnTo>
                    <a:pt x="403" y="431"/>
                  </a:lnTo>
                  <a:lnTo>
                    <a:pt x="394" y="432"/>
                  </a:lnTo>
                  <a:lnTo>
                    <a:pt x="387" y="434"/>
                  </a:lnTo>
                  <a:lnTo>
                    <a:pt x="378" y="437"/>
                  </a:lnTo>
                  <a:lnTo>
                    <a:pt x="370" y="441"/>
                  </a:lnTo>
                  <a:lnTo>
                    <a:pt x="361" y="444"/>
                  </a:lnTo>
                  <a:lnTo>
                    <a:pt x="353" y="449"/>
                  </a:lnTo>
                  <a:lnTo>
                    <a:pt x="343" y="454"/>
                  </a:lnTo>
                  <a:lnTo>
                    <a:pt x="334" y="460"/>
                  </a:lnTo>
                  <a:lnTo>
                    <a:pt x="324" y="467"/>
                  </a:lnTo>
                  <a:lnTo>
                    <a:pt x="317" y="474"/>
                  </a:lnTo>
                  <a:lnTo>
                    <a:pt x="309" y="479"/>
                  </a:lnTo>
                  <a:lnTo>
                    <a:pt x="303" y="484"/>
                  </a:lnTo>
                  <a:lnTo>
                    <a:pt x="297" y="489"/>
                  </a:lnTo>
                  <a:lnTo>
                    <a:pt x="292" y="494"/>
                  </a:lnTo>
                  <a:lnTo>
                    <a:pt x="288" y="497"/>
                  </a:lnTo>
                  <a:lnTo>
                    <a:pt x="285" y="501"/>
                  </a:lnTo>
                  <a:lnTo>
                    <a:pt x="281" y="505"/>
                  </a:lnTo>
                  <a:lnTo>
                    <a:pt x="277" y="507"/>
                  </a:lnTo>
                  <a:lnTo>
                    <a:pt x="275" y="510"/>
                  </a:lnTo>
                  <a:lnTo>
                    <a:pt x="271" y="512"/>
                  </a:lnTo>
                  <a:lnTo>
                    <a:pt x="267" y="515"/>
                  </a:lnTo>
                  <a:lnTo>
                    <a:pt x="264" y="516"/>
                  </a:lnTo>
                  <a:lnTo>
                    <a:pt x="260" y="517"/>
                  </a:lnTo>
                  <a:lnTo>
                    <a:pt x="255" y="520"/>
                  </a:lnTo>
                  <a:lnTo>
                    <a:pt x="246" y="521"/>
                  </a:lnTo>
                  <a:lnTo>
                    <a:pt x="238" y="522"/>
                  </a:lnTo>
                  <a:lnTo>
                    <a:pt x="230" y="523"/>
                  </a:lnTo>
                  <a:lnTo>
                    <a:pt x="224" y="523"/>
                  </a:lnTo>
                  <a:lnTo>
                    <a:pt x="219" y="523"/>
                  </a:lnTo>
                  <a:lnTo>
                    <a:pt x="217" y="523"/>
                  </a:lnTo>
                  <a:lnTo>
                    <a:pt x="214" y="522"/>
                  </a:lnTo>
                  <a:lnTo>
                    <a:pt x="213" y="522"/>
                  </a:lnTo>
                  <a:lnTo>
                    <a:pt x="216" y="517"/>
                  </a:lnTo>
                  <a:lnTo>
                    <a:pt x="218" y="512"/>
                  </a:lnTo>
                  <a:lnTo>
                    <a:pt x="221" y="507"/>
                  </a:lnTo>
                  <a:lnTo>
                    <a:pt x="223" y="502"/>
                  </a:lnTo>
                  <a:lnTo>
                    <a:pt x="226" y="499"/>
                  </a:lnTo>
                  <a:lnTo>
                    <a:pt x="228" y="494"/>
                  </a:lnTo>
                  <a:lnTo>
                    <a:pt x="230" y="490"/>
                  </a:lnTo>
                  <a:lnTo>
                    <a:pt x="232" y="486"/>
                  </a:lnTo>
                  <a:lnTo>
                    <a:pt x="234" y="481"/>
                  </a:lnTo>
                  <a:lnTo>
                    <a:pt x="235" y="478"/>
                  </a:lnTo>
                  <a:lnTo>
                    <a:pt x="237" y="474"/>
                  </a:lnTo>
                  <a:lnTo>
                    <a:pt x="238" y="470"/>
                  </a:lnTo>
                  <a:lnTo>
                    <a:pt x="238" y="467"/>
                  </a:lnTo>
                  <a:lnTo>
                    <a:pt x="238" y="463"/>
                  </a:lnTo>
                  <a:lnTo>
                    <a:pt x="238" y="459"/>
                  </a:lnTo>
                  <a:lnTo>
                    <a:pt x="237" y="454"/>
                  </a:lnTo>
                  <a:lnTo>
                    <a:pt x="234" y="447"/>
                  </a:lnTo>
                  <a:lnTo>
                    <a:pt x="234" y="439"/>
                  </a:lnTo>
                  <a:lnTo>
                    <a:pt x="235" y="433"/>
                  </a:lnTo>
                  <a:lnTo>
                    <a:pt x="237" y="430"/>
                  </a:lnTo>
                  <a:lnTo>
                    <a:pt x="237" y="428"/>
                  </a:lnTo>
                  <a:lnTo>
                    <a:pt x="237" y="430"/>
                  </a:lnTo>
                  <a:lnTo>
                    <a:pt x="234" y="433"/>
                  </a:lnTo>
                  <a:lnTo>
                    <a:pt x="229" y="442"/>
                  </a:lnTo>
                  <a:lnTo>
                    <a:pt x="223" y="450"/>
                  </a:lnTo>
                  <a:lnTo>
                    <a:pt x="218" y="458"/>
                  </a:lnTo>
                  <a:lnTo>
                    <a:pt x="212" y="463"/>
                  </a:lnTo>
                  <a:lnTo>
                    <a:pt x="207" y="468"/>
                  </a:lnTo>
                  <a:lnTo>
                    <a:pt x="203" y="470"/>
                  </a:lnTo>
                  <a:lnTo>
                    <a:pt x="201" y="473"/>
                  </a:lnTo>
                  <a:lnTo>
                    <a:pt x="198" y="474"/>
                  </a:lnTo>
                  <a:lnTo>
                    <a:pt x="197" y="474"/>
                  </a:lnTo>
                  <a:lnTo>
                    <a:pt x="197" y="467"/>
                  </a:lnTo>
                  <a:lnTo>
                    <a:pt x="197" y="460"/>
                  </a:lnTo>
                  <a:lnTo>
                    <a:pt x="197" y="454"/>
                  </a:lnTo>
                  <a:lnTo>
                    <a:pt x="197" y="448"/>
                  </a:lnTo>
                  <a:lnTo>
                    <a:pt x="197" y="443"/>
                  </a:lnTo>
                  <a:lnTo>
                    <a:pt x="197" y="438"/>
                  </a:lnTo>
                  <a:lnTo>
                    <a:pt x="197" y="433"/>
                  </a:lnTo>
                  <a:lnTo>
                    <a:pt x="197" y="428"/>
                  </a:lnTo>
                  <a:lnTo>
                    <a:pt x="198" y="425"/>
                  </a:lnTo>
                  <a:lnTo>
                    <a:pt x="200" y="421"/>
                  </a:lnTo>
                  <a:lnTo>
                    <a:pt x="200" y="418"/>
                  </a:lnTo>
                  <a:lnTo>
                    <a:pt x="201" y="415"/>
                  </a:lnTo>
                  <a:lnTo>
                    <a:pt x="203" y="412"/>
                  </a:lnTo>
                  <a:lnTo>
                    <a:pt x="205" y="410"/>
                  </a:lnTo>
                  <a:lnTo>
                    <a:pt x="207" y="407"/>
                  </a:lnTo>
                  <a:lnTo>
                    <a:pt x="211" y="406"/>
                  </a:lnTo>
                  <a:lnTo>
                    <a:pt x="200" y="406"/>
                  </a:lnTo>
                  <a:lnTo>
                    <a:pt x="191" y="406"/>
                  </a:lnTo>
                  <a:lnTo>
                    <a:pt x="185" y="406"/>
                  </a:lnTo>
                  <a:lnTo>
                    <a:pt x="179" y="406"/>
                  </a:lnTo>
                  <a:lnTo>
                    <a:pt x="174" y="406"/>
                  </a:lnTo>
                  <a:lnTo>
                    <a:pt x="171" y="406"/>
                  </a:lnTo>
                  <a:lnTo>
                    <a:pt x="169" y="406"/>
                  </a:lnTo>
                  <a:lnTo>
                    <a:pt x="174" y="395"/>
                  </a:lnTo>
                  <a:lnTo>
                    <a:pt x="180" y="385"/>
                  </a:lnTo>
                  <a:lnTo>
                    <a:pt x="185" y="376"/>
                  </a:lnTo>
                  <a:lnTo>
                    <a:pt x="191" y="369"/>
                  </a:lnTo>
                  <a:lnTo>
                    <a:pt x="195" y="363"/>
                  </a:lnTo>
                  <a:lnTo>
                    <a:pt x="197" y="358"/>
                  </a:lnTo>
                  <a:lnTo>
                    <a:pt x="200" y="356"/>
                  </a:lnTo>
                  <a:lnTo>
                    <a:pt x="201" y="354"/>
                  </a:lnTo>
                  <a:lnTo>
                    <a:pt x="196" y="354"/>
                  </a:lnTo>
                  <a:lnTo>
                    <a:pt x="190" y="354"/>
                  </a:lnTo>
                  <a:lnTo>
                    <a:pt x="185" y="356"/>
                  </a:lnTo>
                  <a:lnTo>
                    <a:pt x="180" y="357"/>
                  </a:lnTo>
                  <a:lnTo>
                    <a:pt x="174" y="358"/>
                  </a:lnTo>
                  <a:lnTo>
                    <a:pt x="169" y="359"/>
                  </a:lnTo>
                  <a:lnTo>
                    <a:pt x="164" y="362"/>
                  </a:lnTo>
                  <a:lnTo>
                    <a:pt x="159" y="363"/>
                  </a:lnTo>
                  <a:lnTo>
                    <a:pt x="154" y="365"/>
                  </a:lnTo>
                  <a:lnTo>
                    <a:pt x="149" y="368"/>
                  </a:lnTo>
                  <a:lnTo>
                    <a:pt x="145" y="369"/>
                  </a:lnTo>
                  <a:lnTo>
                    <a:pt x="143" y="370"/>
                  </a:lnTo>
                  <a:lnTo>
                    <a:pt x="139" y="372"/>
                  </a:lnTo>
                  <a:lnTo>
                    <a:pt x="138" y="373"/>
                  </a:lnTo>
                  <a:lnTo>
                    <a:pt x="136" y="373"/>
                  </a:lnTo>
                  <a:lnTo>
                    <a:pt x="140" y="365"/>
                  </a:lnTo>
                  <a:lnTo>
                    <a:pt x="145" y="358"/>
                  </a:lnTo>
                  <a:lnTo>
                    <a:pt x="150" y="349"/>
                  </a:lnTo>
                  <a:lnTo>
                    <a:pt x="154" y="342"/>
                  </a:lnTo>
                  <a:lnTo>
                    <a:pt x="159" y="335"/>
                  </a:lnTo>
                  <a:lnTo>
                    <a:pt x="163" y="328"/>
                  </a:lnTo>
                  <a:lnTo>
                    <a:pt x="166" y="321"/>
                  </a:lnTo>
                  <a:lnTo>
                    <a:pt x="170" y="315"/>
                  </a:lnTo>
                  <a:lnTo>
                    <a:pt x="173" y="310"/>
                  </a:lnTo>
                  <a:lnTo>
                    <a:pt x="176" y="305"/>
                  </a:lnTo>
                  <a:lnTo>
                    <a:pt x="179" y="300"/>
                  </a:lnTo>
                  <a:lnTo>
                    <a:pt x="180" y="296"/>
                  </a:lnTo>
                  <a:lnTo>
                    <a:pt x="182" y="293"/>
                  </a:lnTo>
                  <a:lnTo>
                    <a:pt x="184" y="291"/>
                  </a:lnTo>
                  <a:lnTo>
                    <a:pt x="184" y="289"/>
                  </a:lnTo>
                  <a:lnTo>
                    <a:pt x="185" y="289"/>
                  </a:lnTo>
                  <a:lnTo>
                    <a:pt x="170" y="289"/>
                  </a:lnTo>
                  <a:lnTo>
                    <a:pt x="158" y="290"/>
                  </a:lnTo>
                  <a:lnTo>
                    <a:pt x="147" y="290"/>
                  </a:lnTo>
                  <a:lnTo>
                    <a:pt x="136" y="289"/>
                  </a:lnTo>
                  <a:lnTo>
                    <a:pt x="128" y="289"/>
                  </a:lnTo>
                  <a:lnTo>
                    <a:pt x="121" y="288"/>
                  </a:lnTo>
                  <a:lnTo>
                    <a:pt x="115" y="288"/>
                  </a:lnTo>
                  <a:lnTo>
                    <a:pt x="111" y="286"/>
                  </a:lnTo>
                  <a:lnTo>
                    <a:pt x="107" y="284"/>
                  </a:lnTo>
                  <a:lnTo>
                    <a:pt x="105" y="283"/>
                  </a:lnTo>
                  <a:lnTo>
                    <a:pt x="102" y="282"/>
                  </a:lnTo>
                  <a:lnTo>
                    <a:pt x="102" y="280"/>
                  </a:lnTo>
                  <a:lnTo>
                    <a:pt x="102" y="278"/>
                  </a:lnTo>
                  <a:lnTo>
                    <a:pt x="103" y="277"/>
                  </a:lnTo>
                  <a:lnTo>
                    <a:pt x="105" y="275"/>
                  </a:lnTo>
                  <a:lnTo>
                    <a:pt x="107" y="273"/>
                  </a:lnTo>
                  <a:lnTo>
                    <a:pt x="112" y="268"/>
                  </a:lnTo>
                  <a:lnTo>
                    <a:pt x="116" y="263"/>
                  </a:lnTo>
                  <a:lnTo>
                    <a:pt x="119" y="257"/>
                  </a:lnTo>
                  <a:lnTo>
                    <a:pt x="123" y="249"/>
                  </a:lnTo>
                  <a:lnTo>
                    <a:pt x="126" y="243"/>
                  </a:lnTo>
                  <a:lnTo>
                    <a:pt x="128" y="238"/>
                  </a:lnTo>
                  <a:lnTo>
                    <a:pt x="129" y="235"/>
                  </a:lnTo>
                  <a:lnTo>
                    <a:pt x="129" y="233"/>
                  </a:lnTo>
                  <a:lnTo>
                    <a:pt x="121" y="235"/>
                  </a:lnTo>
                  <a:lnTo>
                    <a:pt x="113" y="235"/>
                  </a:lnTo>
                  <a:lnTo>
                    <a:pt x="106" y="235"/>
                  </a:lnTo>
                  <a:lnTo>
                    <a:pt x="100" y="235"/>
                  </a:lnTo>
                  <a:lnTo>
                    <a:pt x="94" y="235"/>
                  </a:lnTo>
                  <a:lnTo>
                    <a:pt x="87" y="235"/>
                  </a:lnTo>
                  <a:lnTo>
                    <a:pt x="83" y="233"/>
                  </a:lnTo>
                  <a:lnTo>
                    <a:pt x="79" y="233"/>
                  </a:lnTo>
                  <a:lnTo>
                    <a:pt x="74" y="233"/>
                  </a:lnTo>
                  <a:lnTo>
                    <a:pt x="70" y="232"/>
                  </a:lnTo>
                  <a:lnTo>
                    <a:pt x="68" y="232"/>
                  </a:lnTo>
                  <a:lnTo>
                    <a:pt x="65" y="232"/>
                  </a:lnTo>
                  <a:lnTo>
                    <a:pt x="63" y="231"/>
                  </a:lnTo>
                  <a:lnTo>
                    <a:pt x="62" y="231"/>
                  </a:lnTo>
                  <a:lnTo>
                    <a:pt x="64" y="225"/>
                  </a:lnTo>
                  <a:lnTo>
                    <a:pt x="66" y="219"/>
                  </a:lnTo>
                  <a:lnTo>
                    <a:pt x="69" y="212"/>
                  </a:lnTo>
                  <a:lnTo>
                    <a:pt x="73" y="207"/>
                  </a:lnTo>
                  <a:lnTo>
                    <a:pt x="75" y="201"/>
                  </a:lnTo>
                  <a:lnTo>
                    <a:pt x="79" y="198"/>
                  </a:lnTo>
                  <a:lnTo>
                    <a:pt x="83" y="193"/>
                  </a:lnTo>
                  <a:lnTo>
                    <a:pt x="86" y="189"/>
                  </a:lnTo>
                  <a:lnTo>
                    <a:pt x="90" y="185"/>
                  </a:lnTo>
                  <a:lnTo>
                    <a:pt x="94" y="182"/>
                  </a:lnTo>
                  <a:lnTo>
                    <a:pt x="96" y="179"/>
                  </a:lnTo>
                  <a:lnTo>
                    <a:pt x="100" y="177"/>
                  </a:lnTo>
                  <a:lnTo>
                    <a:pt x="103" y="174"/>
                  </a:lnTo>
                  <a:lnTo>
                    <a:pt x="107" y="172"/>
                  </a:lnTo>
                  <a:lnTo>
                    <a:pt x="110" y="170"/>
                  </a:lnTo>
                  <a:lnTo>
                    <a:pt x="113" y="169"/>
                  </a:lnTo>
                  <a:lnTo>
                    <a:pt x="105" y="167"/>
                  </a:lnTo>
                  <a:lnTo>
                    <a:pt x="96" y="166"/>
                  </a:lnTo>
                  <a:lnTo>
                    <a:pt x="89" y="163"/>
                  </a:lnTo>
                  <a:lnTo>
                    <a:pt x="81" y="161"/>
                  </a:lnTo>
                  <a:lnTo>
                    <a:pt x="74" y="158"/>
                  </a:lnTo>
                  <a:lnTo>
                    <a:pt x="66" y="157"/>
                  </a:lnTo>
                  <a:lnTo>
                    <a:pt x="59" y="156"/>
                  </a:lnTo>
                  <a:lnTo>
                    <a:pt x="52" y="154"/>
                  </a:lnTo>
                  <a:lnTo>
                    <a:pt x="44" y="153"/>
                  </a:lnTo>
                  <a:lnTo>
                    <a:pt x="38" y="153"/>
                  </a:lnTo>
                  <a:lnTo>
                    <a:pt x="31" y="154"/>
                  </a:lnTo>
                  <a:lnTo>
                    <a:pt x="25" y="157"/>
                  </a:lnTo>
                  <a:lnTo>
                    <a:pt x="18" y="159"/>
                  </a:lnTo>
                  <a:lnTo>
                    <a:pt x="12" y="163"/>
                  </a:lnTo>
                  <a:lnTo>
                    <a:pt x="6" y="169"/>
                  </a:lnTo>
                  <a:lnTo>
                    <a:pt x="0" y="175"/>
                  </a:lnTo>
                  <a:lnTo>
                    <a:pt x="6" y="168"/>
                  </a:lnTo>
                  <a:lnTo>
                    <a:pt x="15" y="161"/>
                  </a:lnTo>
                  <a:lnTo>
                    <a:pt x="25" y="153"/>
                  </a:lnTo>
                  <a:lnTo>
                    <a:pt x="33" y="145"/>
                  </a:lnTo>
                  <a:lnTo>
                    <a:pt x="43" y="137"/>
                  </a:lnTo>
                  <a:lnTo>
                    <a:pt x="53" y="130"/>
                  </a:lnTo>
                  <a:lnTo>
                    <a:pt x="63" y="122"/>
                  </a:lnTo>
                  <a:lnTo>
                    <a:pt x="73" y="115"/>
                  </a:lnTo>
                  <a:lnTo>
                    <a:pt x="83" y="109"/>
                  </a:lnTo>
                  <a:lnTo>
                    <a:pt x="91" y="104"/>
                  </a:lnTo>
                  <a:lnTo>
                    <a:pt x="99" y="98"/>
                  </a:lnTo>
                  <a:lnTo>
                    <a:pt x="106" y="93"/>
                  </a:lnTo>
                  <a:lnTo>
                    <a:pt x="112" y="90"/>
                  </a:lnTo>
                  <a:lnTo>
                    <a:pt x="116" y="87"/>
                  </a:lnTo>
                  <a:lnTo>
                    <a:pt x="118" y="85"/>
                  </a:lnTo>
                  <a:lnTo>
                    <a:pt x="119" y="85"/>
                  </a:lnTo>
                  <a:lnTo>
                    <a:pt x="108" y="82"/>
                  </a:lnTo>
                  <a:lnTo>
                    <a:pt x="97" y="80"/>
                  </a:lnTo>
                  <a:lnTo>
                    <a:pt x="86" y="78"/>
                  </a:lnTo>
                  <a:lnTo>
                    <a:pt x="79" y="76"/>
                  </a:lnTo>
                  <a:lnTo>
                    <a:pt x="71" y="74"/>
                  </a:lnTo>
                  <a:lnTo>
                    <a:pt x="65" y="73"/>
                  </a:lnTo>
                  <a:lnTo>
                    <a:pt x="63" y="72"/>
                  </a:lnTo>
                  <a:lnTo>
                    <a:pt x="62" y="72"/>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3908" name="Freeform 18"/>
            <p:cNvSpPr>
              <a:spLocks noChangeArrowheads="1"/>
            </p:cNvSpPr>
            <p:nvPr/>
          </p:nvSpPr>
          <p:spPr bwMode="auto">
            <a:xfrm flipH="1">
              <a:off x="3592" y="3854"/>
              <a:ext cx="41" cy="36"/>
            </a:xfrm>
            <a:custGeom>
              <a:avLst/>
              <a:gdLst>
                <a:gd name="T0" fmla="*/ 0 w 153"/>
                <a:gd name="T1" fmla="*/ 0 h 163"/>
                <a:gd name="T2" fmla="*/ 0 w 153"/>
                <a:gd name="T3" fmla="*/ 0 h 163"/>
                <a:gd name="T4" fmla="*/ 0 w 153"/>
                <a:gd name="T5" fmla="*/ 0 h 163"/>
                <a:gd name="T6" fmla="*/ 0 w 153"/>
                <a:gd name="T7" fmla="*/ 0 h 163"/>
                <a:gd name="T8" fmla="*/ 0 w 153"/>
                <a:gd name="T9" fmla="*/ 0 h 163"/>
                <a:gd name="T10" fmla="*/ 0 w 153"/>
                <a:gd name="T11" fmla="*/ 0 h 163"/>
                <a:gd name="T12" fmla="*/ 0 w 153"/>
                <a:gd name="T13" fmla="*/ 0 h 163"/>
                <a:gd name="T14" fmla="*/ 0 w 153"/>
                <a:gd name="T15" fmla="*/ 0 h 163"/>
                <a:gd name="T16" fmla="*/ 0 w 153"/>
                <a:gd name="T17" fmla="*/ 0 h 163"/>
                <a:gd name="T18" fmla="*/ 0 w 153"/>
                <a:gd name="T19" fmla="*/ 0 h 163"/>
                <a:gd name="T20" fmla="*/ 0 w 153"/>
                <a:gd name="T21" fmla="*/ 0 h 163"/>
                <a:gd name="T22" fmla="*/ 0 w 153"/>
                <a:gd name="T23" fmla="*/ 0 h 163"/>
                <a:gd name="T24" fmla="*/ 0 w 153"/>
                <a:gd name="T25" fmla="*/ 0 h 163"/>
                <a:gd name="T26" fmla="*/ 0 w 153"/>
                <a:gd name="T27" fmla="*/ 0 h 163"/>
                <a:gd name="T28" fmla="*/ 0 w 153"/>
                <a:gd name="T29" fmla="*/ 0 h 163"/>
                <a:gd name="T30" fmla="*/ 0 w 153"/>
                <a:gd name="T31" fmla="*/ 0 h 163"/>
                <a:gd name="T32" fmla="*/ 0 w 153"/>
                <a:gd name="T33" fmla="*/ 0 h 163"/>
                <a:gd name="T34" fmla="*/ 0 w 153"/>
                <a:gd name="T35" fmla="*/ 0 h 163"/>
                <a:gd name="T36" fmla="*/ 0 w 153"/>
                <a:gd name="T37" fmla="*/ 0 h 163"/>
                <a:gd name="T38" fmla="*/ 0 w 153"/>
                <a:gd name="T39" fmla="*/ 0 h 163"/>
                <a:gd name="T40" fmla="*/ 0 w 153"/>
                <a:gd name="T41" fmla="*/ 0 h 163"/>
                <a:gd name="T42" fmla="*/ 0 w 153"/>
                <a:gd name="T43" fmla="*/ 0 h 163"/>
                <a:gd name="T44" fmla="*/ 0 w 153"/>
                <a:gd name="T45" fmla="*/ 0 h 163"/>
                <a:gd name="T46" fmla="*/ 0 w 153"/>
                <a:gd name="T47" fmla="*/ 0 h 163"/>
                <a:gd name="T48" fmla="*/ 0 w 153"/>
                <a:gd name="T49" fmla="*/ 0 h 163"/>
                <a:gd name="T50" fmla="*/ 0 w 153"/>
                <a:gd name="T51" fmla="*/ 0 h 163"/>
                <a:gd name="T52" fmla="*/ 0 w 153"/>
                <a:gd name="T53" fmla="*/ 0 h 163"/>
                <a:gd name="T54" fmla="*/ 0 w 153"/>
                <a:gd name="T55" fmla="*/ 0 h 163"/>
                <a:gd name="T56" fmla="*/ 0 w 153"/>
                <a:gd name="T57" fmla="*/ 0 h 163"/>
                <a:gd name="T58" fmla="*/ 0 w 153"/>
                <a:gd name="T59" fmla="*/ 0 h 163"/>
                <a:gd name="T60" fmla="*/ 0 w 153"/>
                <a:gd name="T61" fmla="*/ 0 h 163"/>
                <a:gd name="T62" fmla="*/ 0 w 153"/>
                <a:gd name="T63" fmla="*/ 0 h 163"/>
                <a:gd name="T64" fmla="*/ 0 w 153"/>
                <a:gd name="T65" fmla="*/ 0 h 1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
                <a:gd name="T100" fmla="*/ 0 h 163"/>
                <a:gd name="T101" fmla="*/ 153 w 153"/>
                <a:gd name="T102" fmla="*/ 163 h 1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 h="163">
                  <a:moveTo>
                    <a:pt x="22" y="25"/>
                  </a:moveTo>
                  <a:lnTo>
                    <a:pt x="17" y="21"/>
                  </a:lnTo>
                  <a:lnTo>
                    <a:pt x="15" y="16"/>
                  </a:lnTo>
                  <a:lnTo>
                    <a:pt x="13" y="10"/>
                  </a:lnTo>
                  <a:lnTo>
                    <a:pt x="13" y="5"/>
                  </a:lnTo>
                  <a:lnTo>
                    <a:pt x="15" y="1"/>
                  </a:lnTo>
                  <a:lnTo>
                    <a:pt x="19" y="0"/>
                  </a:lnTo>
                  <a:lnTo>
                    <a:pt x="26" y="3"/>
                  </a:lnTo>
                  <a:lnTo>
                    <a:pt x="35" y="7"/>
                  </a:lnTo>
                  <a:lnTo>
                    <a:pt x="41" y="12"/>
                  </a:lnTo>
                  <a:lnTo>
                    <a:pt x="47" y="19"/>
                  </a:lnTo>
                  <a:lnTo>
                    <a:pt x="54" y="26"/>
                  </a:lnTo>
                  <a:lnTo>
                    <a:pt x="62" y="33"/>
                  </a:lnTo>
                  <a:lnTo>
                    <a:pt x="69" y="42"/>
                  </a:lnTo>
                  <a:lnTo>
                    <a:pt x="78" y="51"/>
                  </a:lnTo>
                  <a:lnTo>
                    <a:pt x="85" y="59"/>
                  </a:lnTo>
                  <a:lnTo>
                    <a:pt x="94" y="69"/>
                  </a:lnTo>
                  <a:lnTo>
                    <a:pt x="101" y="78"/>
                  </a:lnTo>
                  <a:lnTo>
                    <a:pt x="110" y="86"/>
                  </a:lnTo>
                  <a:lnTo>
                    <a:pt x="117" y="95"/>
                  </a:lnTo>
                  <a:lnTo>
                    <a:pt x="123" y="102"/>
                  </a:lnTo>
                  <a:lnTo>
                    <a:pt x="130" y="110"/>
                  </a:lnTo>
                  <a:lnTo>
                    <a:pt x="136" y="116"/>
                  </a:lnTo>
                  <a:lnTo>
                    <a:pt x="141" y="121"/>
                  </a:lnTo>
                  <a:lnTo>
                    <a:pt x="146" y="125"/>
                  </a:lnTo>
                  <a:lnTo>
                    <a:pt x="151" y="131"/>
                  </a:lnTo>
                  <a:lnTo>
                    <a:pt x="153" y="137"/>
                  </a:lnTo>
                  <a:lnTo>
                    <a:pt x="153" y="141"/>
                  </a:lnTo>
                  <a:lnTo>
                    <a:pt x="152" y="144"/>
                  </a:lnTo>
                  <a:lnTo>
                    <a:pt x="148" y="147"/>
                  </a:lnTo>
                  <a:lnTo>
                    <a:pt x="142" y="148"/>
                  </a:lnTo>
                  <a:lnTo>
                    <a:pt x="136" y="146"/>
                  </a:lnTo>
                  <a:lnTo>
                    <a:pt x="130" y="141"/>
                  </a:lnTo>
                  <a:lnTo>
                    <a:pt x="121" y="146"/>
                  </a:lnTo>
                  <a:lnTo>
                    <a:pt x="112" y="149"/>
                  </a:lnTo>
                  <a:lnTo>
                    <a:pt x="104" y="153"/>
                  </a:lnTo>
                  <a:lnTo>
                    <a:pt x="95" y="157"/>
                  </a:lnTo>
                  <a:lnTo>
                    <a:pt x="88" y="159"/>
                  </a:lnTo>
                  <a:lnTo>
                    <a:pt x="79" y="160"/>
                  </a:lnTo>
                  <a:lnTo>
                    <a:pt x="70" y="162"/>
                  </a:lnTo>
                  <a:lnTo>
                    <a:pt x="63" y="163"/>
                  </a:lnTo>
                  <a:lnTo>
                    <a:pt x="56" y="162"/>
                  </a:lnTo>
                  <a:lnTo>
                    <a:pt x="48" y="160"/>
                  </a:lnTo>
                  <a:lnTo>
                    <a:pt x="42" y="159"/>
                  </a:lnTo>
                  <a:lnTo>
                    <a:pt x="35" y="157"/>
                  </a:lnTo>
                  <a:lnTo>
                    <a:pt x="29" y="153"/>
                  </a:lnTo>
                  <a:lnTo>
                    <a:pt x="24" y="149"/>
                  </a:lnTo>
                  <a:lnTo>
                    <a:pt x="17" y="144"/>
                  </a:lnTo>
                  <a:lnTo>
                    <a:pt x="13" y="137"/>
                  </a:lnTo>
                  <a:lnTo>
                    <a:pt x="8" y="131"/>
                  </a:lnTo>
                  <a:lnTo>
                    <a:pt x="4" y="123"/>
                  </a:lnTo>
                  <a:lnTo>
                    <a:pt x="3" y="116"/>
                  </a:lnTo>
                  <a:lnTo>
                    <a:pt x="0" y="109"/>
                  </a:lnTo>
                  <a:lnTo>
                    <a:pt x="0" y="101"/>
                  </a:lnTo>
                  <a:lnTo>
                    <a:pt x="0" y="94"/>
                  </a:lnTo>
                  <a:lnTo>
                    <a:pt x="1" y="86"/>
                  </a:lnTo>
                  <a:lnTo>
                    <a:pt x="4" y="79"/>
                  </a:lnTo>
                  <a:lnTo>
                    <a:pt x="6" y="72"/>
                  </a:lnTo>
                  <a:lnTo>
                    <a:pt x="9" y="65"/>
                  </a:lnTo>
                  <a:lnTo>
                    <a:pt x="13" y="61"/>
                  </a:lnTo>
                  <a:lnTo>
                    <a:pt x="17" y="54"/>
                  </a:lnTo>
                  <a:lnTo>
                    <a:pt x="21" y="49"/>
                  </a:lnTo>
                  <a:lnTo>
                    <a:pt x="27" y="46"/>
                  </a:lnTo>
                  <a:lnTo>
                    <a:pt x="32" y="42"/>
                  </a:lnTo>
                  <a:lnTo>
                    <a:pt x="38" y="41"/>
                  </a:lnTo>
                  <a:lnTo>
                    <a:pt x="22" y="25"/>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3909" name="Freeform 19"/>
            <p:cNvSpPr>
              <a:spLocks noChangeArrowheads="1"/>
            </p:cNvSpPr>
            <p:nvPr/>
          </p:nvSpPr>
          <p:spPr bwMode="auto">
            <a:xfrm flipH="1">
              <a:off x="3605" y="3866"/>
              <a:ext cx="24" cy="18"/>
            </a:xfrm>
            <a:custGeom>
              <a:avLst/>
              <a:gdLst>
                <a:gd name="T0" fmla="*/ 0 w 91"/>
                <a:gd name="T1" fmla="*/ 0 h 83"/>
                <a:gd name="T2" fmla="*/ 0 w 91"/>
                <a:gd name="T3" fmla="*/ 0 h 83"/>
                <a:gd name="T4" fmla="*/ 0 w 91"/>
                <a:gd name="T5" fmla="*/ 0 h 83"/>
                <a:gd name="T6" fmla="*/ 0 w 91"/>
                <a:gd name="T7" fmla="*/ 0 h 83"/>
                <a:gd name="T8" fmla="*/ 0 w 91"/>
                <a:gd name="T9" fmla="*/ 0 h 83"/>
                <a:gd name="T10" fmla="*/ 0 w 91"/>
                <a:gd name="T11" fmla="*/ 0 h 83"/>
                <a:gd name="T12" fmla="*/ 0 w 91"/>
                <a:gd name="T13" fmla="*/ 0 h 83"/>
                <a:gd name="T14" fmla="*/ 0 w 91"/>
                <a:gd name="T15" fmla="*/ 0 h 83"/>
                <a:gd name="T16" fmla="*/ 0 w 91"/>
                <a:gd name="T17" fmla="*/ 0 h 83"/>
                <a:gd name="T18" fmla="*/ 0 w 91"/>
                <a:gd name="T19" fmla="*/ 0 h 83"/>
                <a:gd name="T20" fmla="*/ 0 w 91"/>
                <a:gd name="T21" fmla="*/ 0 h 83"/>
                <a:gd name="T22" fmla="*/ 0 w 91"/>
                <a:gd name="T23" fmla="*/ 0 h 83"/>
                <a:gd name="T24" fmla="*/ 0 w 91"/>
                <a:gd name="T25" fmla="*/ 0 h 83"/>
                <a:gd name="T26" fmla="*/ 0 w 91"/>
                <a:gd name="T27" fmla="*/ 0 h 83"/>
                <a:gd name="T28" fmla="*/ 0 w 91"/>
                <a:gd name="T29" fmla="*/ 0 h 83"/>
                <a:gd name="T30" fmla="*/ 0 w 91"/>
                <a:gd name="T31" fmla="*/ 0 h 83"/>
                <a:gd name="T32" fmla="*/ 0 w 91"/>
                <a:gd name="T33" fmla="*/ 0 h 83"/>
                <a:gd name="T34" fmla="*/ 0 w 91"/>
                <a:gd name="T35" fmla="*/ 0 h 83"/>
                <a:gd name="T36" fmla="*/ 0 w 91"/>
                <a:gd name="T37" fmla="*/ 0 h 83"/>
                <a:gd name="T38" fmla="*/ 0 w 91"/>
                <a:gd name="T39" fmla="*/ 0 h 83"/>
                <a:gd name="T40" fmla="*/ 0 w 91"/>
                <a:gd name="T41" fmla="*/ 0 h 83"/>
                <a:gd name="T42" fmla="*/ 0 w 91"/>
                <a:gd name="T43" fmla="*/ 0 h 83"/>
                <a:gd name="T44" fmla="*/ 0 w 91"/>
                <a:gd name="T45" fmla="*/ 0 h 83"/>
                <a:gd name="T46" fmla="*/ 0 w 91"/>
                <a:gd name="T47" fmla="*/ 0 h 83"/>
                <a:gd name="T48" fmla="*/ 0 w 91"/>
                <a:gd name="T49" fmla="*/ 0 h 83"/>
                <a:gd name="T50" fmla="*/ 0 w 91"/>
                <a:gd name="T51" fmla="*/ 0 h 83"/>
                <a:gd name="T52" fmla="*/ 0 w 91"/>
                <a:gd name="T53" fmla="*/ 0 h 83"/>
                <a:gd name="T54" fmla="*/ 0 w 91"/>
                <a:gd name="T55" fmla="*/ 0 h 83"/>
                <a:gd name="T56" fmla="*/ 0 w 91"/>
                <a:gd name="T57" fmla="*/ 0 h 83"/>
                <a:gd name="T58" fmla="*/ 0 w 91"/>
                <a:gd name="T59" fmla="*/ 0 h 83"/>
                <a:gd name="T60" fmla="*/ 0 w 91"/>
                <a:gd name="T61" fmla="*/ 0 h 83"/>
                <a:gd name="T62" fmla="*/ 0 w 91"/>
                <a:gd name="T63" fmla="*/ 0 h 83"/>
                <a:gd name="T64" fmla="*/ 0 w 91"/>
                <a:gd name="T65" fmla="*/ 0 h 83"/>
                <a:gd name="T66" fmla="*/ 0 w 91"/>
                <a:gd name="T67" fmla="*/ 0 h 83"/>
                <a:gd name="T68" fmla="*/ 0 w 91"/>
                <a:gd name="T69" fmla="*/ 0 h 83"/>
                <a:gd name="T70" fmla="*/ 0 w 91"/>
                <a:gd name="T71" fmla="*/ 0 h 83"/>
                <a:gd name="T72" fmla="*/ 0 w 91"/>
                <a:gd name="T73" fmla="*/ 0 h 83"/>
                <a:gd name="T74" fmla="*/ 0 w 91"/>
                <a:gd name="T75" fmla="*/ 0 h 83"/>
                <a:gd name="T76" fmla="*/ 0 w 91"/>
                <a:gd name="T77" fmla="*/ 0 h 83"/>
                <a:gd name="T78" fmla="*/ 0 w 91"/>
                <a:gd name="T79" fmla="*/ 0 h 83"/>
                <a:gd name="T80" fmla="*/ 0 w 91"/>
                <a:gd name="T81" fmla="*/ 0 h 83"/>
                <a:gd name="T82" fmla="*/ 0 w 91"/>
                <a:gd name="T83" fmla="*/ 0 h 83"/>
                <a:gd name="T84" fmla="*/ 0 w 91"/>
                <a:gd name="T85" fmla="*/ 0 h 83"/>
                <a:gd name="T86" fmla="*/ 0 w 91"/>
                <a:gd name="T87" fmla="*/ 0 h 83"/>
                <a:gd name="T88" fmla="*/ 0 w 91"/>
                <a:gd name="T89" fmla="*/ 0 h 83"/>
                <a:gd name="T90" fmla="*/ 0 w 91"/>
                <a:gd name="T91" fmla="*/ 0 h 83"/>
                <a:gd name="T92" fmla="*/ 0 w 91"/>
                <a:gd name="T93" fmla="*/ 0 h 83"/>
                <a:gd name="T94" fmla="*/ 0 w 91"/>
                <a:gd name="T95" fmla="*/ 0 h 83"/>
                <a:gd name="T96" fmla="*/ 0 w 91"/>
                <a:gd name="T97" fmla="*/ 0 h 83"/>
                <a:gd name="T98" fmla="*/ 0 w 91"/>
                <a:gd name="T99" fmla="*/ 0 h 83"/>
                <a:gd name="T100" fmla="*/ 0 w 91"/>
                <a:gd name="T101" fmla="*/ 0 h 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1"/>
                <a:gd name="T154" fmla="*/ 0 h 83"/>
                <a:gd name="T155" fmla="*/ 91 w 91"/>
                <a:gd name="T156" fmla="*/ 83 h 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1" h="83">
                  <a:moveTo>
                    <a:pt x="35" y="14"/>
                  </a:moveTo>
                  <a:lnTo>
                    <a:pt x="23" y="0"/>
                  </a:lnTo>
                  <a:lnTo>
                    <a:pt x="19" y="6"/>
                  </a:lnTo>
                  <a:lnTo>
                    <a:pt x="16" y="11"/>
                  </a:lnTo>
                  <a:lnTo>
                    <a:pt x="12" y="17"/>
                  </a:lnTo>
                  <a:lnTo>
                    <a:pt x="10" y="22"/>
                  </a:lnTo>
                  <a:lnTo>
                    <a:pt x="7" y="26"/>
                  </a:lnTo>
                  <a:lnTo>
                    <a:pt x="5" y="31"/>
                  </a:lnTo>
                  <a:lnTo>
                    <a:pt x="3" y="35"/>
                  </a:lnTo>
                  <a:lnTo>
                    <a:pt x="2" y="38"/>
                  </a:lnTo>
                  <a:lnTo>
                    <a:pt x="1" y="42"/>
                  </a:lnTo>
                  <a:lnTo>
                    <a:pt x="0" y="46"/>
                  </a:lnTo>
                  <a:lnTo>
                    <a:pt x="0" y="49"/>
                  </a:lnTo>
                  <a:lnTo>
                    <a:pt x="0" y="53"/>
                  </a:lnTo>
                  <a:lnTo>
                    <a:pt x="0" y="56"/>
                  </a:lnTo>
                  <a:lnTo>
                    <a:pt x="1" y="59"/>
                  </a:lnTo>
                  <a:lnTo>
                    <a:pt x="1" y="62"/>
                  </a:lnTo>
                  <a:lnTo>
                    <a:pt x="3" y="66"/>
                  </a:lnTo>
                  <a:lnTo>
                    <a:pt x="5" y="68"/>
                  </a:lnTo>
                  <a:lnTo>
                    <a:pt x="8" y="70"/>
                  </a:lnTo>
                  <a:lnTo>
                    <a:pt x="11" y="73"/>
                  </a:lnTo>
                  <a:lnTo>
                    <a:pt x="14" y="75"/>
                  </a:lnTo>
                  <a:lnTo>
                    <a:pt x="18" y="78"/>
                  </a:lnTo>
                  <a:lnTo>
                    <a:pt x="23" y="80"/>
                  </a:lnTo>
                  <a:lnTo>
                    <a:pt x="28" y="82"/>
                  </a:lnTo>
                  <a:lnTo>
                    <a:pt x="33" y="83"/>
                  </a:lnTo>
                  <a:lnTo>
                    <a:pt x="39" y="83"/>
                  </a:lnTo>
                  <a:lnTo>
                    <a:pt x="45" y="83"/>
                  </a:lnTo>
                  <a:lnTo>
                    <a:pt x="51" y="83"/>
                  </a:lnTo>
                  <a:lnTo>
                    <a:pt x="59" y="83"/>
                  </a:lnTo>
                  <a:lnTo>
                    <a:pt x="66" y="82"/>
                  </a:lnTo>
                  <a:lnTo>
                    <a:pt x="74" y="80"/>
                  </a:lnTo>
                  <a:lnTo>
                    <a:pt x="82" y="78"/>
                  </a:lnTo>
                  <a:lnTo>
                    <a:pt x="91" y="75"/>
                  </a:lnTo>
                  <a:lnTo>
                    <a:pt x="77" y="56"/>
                  </a:lnTo>
                  <a:lnTo>
                    <a:pt x="72" y="57"/>
                  </a:lnTo>
                  <a:lnTo>
                    <a:pt x="66" y="58"/>
                  </a:lnTo>
                  <a:lnTo>
                    <a:pt x="60" y="59"/>
                  </a:lnTo>
                  <a:lnTo>
                    <a:pt x="54" y="61"/>
                  </a:lnTo>
                  <a:lnTo>
                    <a:pt x="48" y="62"/>
                  </a:lnTo>
                  <a:lnTo>
                    <a:pt x="42" y="62"/>
                  </a:lnTo>
                  <a:lnTo>
                    <a:pt x="35" y="62"/>
                  </a:lnTo>
                  <a:lnTo>
                    <a:pt x="31" y="61"/>
                  </a:lnTo>
                  <a:lnTo>
                    <a:pt x="27" y="59"/>
                  </a:lnTo>
                  <a:lnTo>
                    <a:pt x="23" y="57"/>
                  </a:lnTo>
                  <a:lnTo>
                    <a:pt x="22" y="53"/>
                  </a:lnTo>
                  <a:lnTo>
                    <a:pt x="21" y="48"/>
                  </a:lnTo>
                  <a:lnTo>
                    <a:pt x="22" y="42"/>
                  </a:lnTo>
                  <a:lnTo>
                    <a:pt x="24" y="35"/>
                  </a:lnTo>
                  <a:lnTo>
                    <a:pt x="29" y="25"/>
                  </a:lnTo>
                  <a:lnTo>
                    <a:pt x="35" y="14"/>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3910" name="Freeform 20"/>
            <p:cNvSpPr>
              <a:spLocks noChangeArrowheads="1"/>
            </p:cNvSpPr>
            <p:nvPr/>
          </p:nvSpPr>
          <p:spPr bwMode="auto">
            <a:xfrm flipH="1">
              <a:off x="3993" y="4008"/>
              <a:ext cx="209" cy="185"/>
            </a:xfrm>
            <a:custGeom>
              <a:avLst/>
              <a:gdLst>
                <a:gd name="T0" fmla="*/ 0 w 779"/>
                <a:gd name="T1" fmla="*/ 0 h 826"/>
                <a:gd name="T2" fmla="*/ 0 w 779"/>
                <a:gd name="T3" fmla="*/ 0 h 826"/>
                <a:gd name="T4" fmla="*/ 0 w 779"/>
                <a:gd name="T5" fmla="*/ 0 h 826"/>
                <a:gd name="T6" fmla="*/ 0 w 779"/>
                <a:gd name="T7" fmla="*/ 0 h 826"/>
                <a:gd name="T8" fmla="*/ 0 w 779"/>
                <a:gd name="T9" fmla="*/ 0 h 826"/>
                <a:gd name="T10" fmla="*/ 0 w 779"/>
                <a:gd name="T11" fmla="*/ 0 h 826"/>
                <a:gd name="T12" fmla="*/ 0 w 779"/>
                <a:gd name="T13" fmla="*/ 0 h 826"/>
                <a:gd name="T14" fmla="*/ 0 w 779"/>
                <a:gd name="T15" fmla="*/ 0 h 826"/>
                <a:gd name="T16" fmla="*/ 0 w 779"/>
                <a:gd name="T17" fmla="*/ 0 h 826"/>
                <a:gd name="T18" fmla="*/ 0 w 779"/>
                <a:gd name="T19" fmla="*/ 0 h 826"/>
                <a:gd name="T20" fmla="*/ 0 w 779"/>
                <a:gd name="T21" fmla="*/ 0 h 826"/>
                <a:gd name="T22" fmla="*/ 0 w 779"/>
                <a:gd name="T23" fmla="*/ 0 h 826"/>
                <a:gd name="T24" fmla="*/ 0 w 779"/>
                <a:gd name="T25" fmla="*/ 0 h 826"/>
                <a:gd name="T26" fmla="*/ 0 w 779"/>
                <a:gd name="T27" fmla="*/ 0 h 826"/>
                <a:gd name="T28" fmla="*/ 0 w 779"/>
                <a:gd name="T29" fmla="*/ 0 h 826"/>
                <a:gd name="T30" fmla="*/ 0 w 779"/>
                <a:gd name="T31" fmla="*/ 0 h 826"/>
                <a:gd name="T32" fmla="*/ 0 w 779"/>
                <a:gd name="T33" fmla="*/ 0 h 826"/>
                <a:gd name="T34" fmla="*/ 0 w 779"/>
                <a:gd name="T35" fmla="*/ 0 h 826"/>
                <a:gd name="T36" fmla="*/ 0 w 779"/>
                <a:gd name="T37" fmla="*/ 0 h 826"/>
                <a:gd name="T38" fmla="*/ 0 w 779"/>
                <a:gd name="T39" fmla="*/ 0 h 826"/>
                <a:gd name="T40" fmla="*/ 0 w 779"/>
                <a:gd name="T41" fmla="*/ 0 h 826"/>
                <a:gd name="T42" fmla="*/ 0 w 779"/>
                <a:gd name="T43" fmla="*/ 0 h 826"/>
                <a:gd name="T44" fmla="*/ 0 w 779"/>
                <a:gd name="T45" fmla="*/ 0 h 826"/>
                <a:gd name="T46" fmla="*/ 0 w 779"/>
                <a:gd name="T47" fmla="*/ 0 h 826"/>
                <a:gd name="T48" fmla="*/ 0 w 779"/>
                <a:gd name="T49" fmla="*/ 0 h 826"/>
                <a:gd name="T50" fmla="*/ 0 w 779"/>
                <a:gd name="T51" fmla="*/ 0 h 826"/>
                <a:gd name="T52" fmla="*/ 0 w 779"/>
                <a:gd name="T53" fmla="*/ 0 h 826"/>
                <a:gd name="T54" fmla="*/ 0 w 779"/>
                <a:gd name="T55" fmla="*/ 0 h 826"/>
                <a:gd name="T56" fmla="*/ 0 w 779"/>
                <a:gd name="T57" fmla="*/ 0 h 826"/>
                <a:gd name="T58" fmla="*/ 0 w 779"/>
                <a:gd name="T59" fmla="*/ 0 h 826"/>
                <a:gd name="T60" fmla="*/ 0 w 779"/>
                <a:gd name="T61" fmla="*/ 0 h 826"/>
                <a:gd name="T62" fmla="*/ 0 w 779"/>
                <a:gd name="T63" fmla="*/ 0 h 826"/>
                <a:gd name="T64" fmla="*/ 0 w 779"/>
                <a:gd name="T65" fmla="*/ 0 h 826"/>
                <a:gd name="T66" fmla="*/ 0 w 779"/>
                <a:gd name="T67" fmla="*/ 0 h 826"/>
                <a:gd name="T68" fmla="*/ 0 w 779"/>
                <a:gd name="T69" fmla="*/ 0 h 826"/>
                <a:gd name="T70" fmla="*/ 0 w 779"/>
                <a:gd name="T71" fmla="*/ 0 h 826"/>
                <a:gd name="T72" fmla="*/ 0 w 779"/>
                <a:gd name="T73" fmla="*/ 0 h 826"/>
                <a:gd name="T74" fmla="*/ 0 w 779"/>
                <a:gd name="T75" fmla="*/ 0 h 826"/>
                <a:gd name="T76" fmla="*/ 0 w 779"/>
                <a:gd name="T77" fmla="*/ 0 h 826"/>
                <a:gd name="T78" fmla="*/ 0 w 779"/>
                <a:gd name="T79" fmla="*/ 0 h 826"/>
                <a:gd name="T80" fmla="*/ 0 w 779"/>
                <a:gd name="T81" fmla="*/ 0 h 826"/>
                <a:gd name="T82" fmla="*/ 0 w 779"/>
                <a:gd name="T83" fmla="*/ 0 h 826"/>
                <a:gd name="T84" fmla="*/ 0 w 779"/>
                <a:gd name="T85" fmla="*/ 0 h 826"/>
                <a:gd name="T86" fmla="*/ 0 w 779"/>
                <a:gd name="T87" fmla="*/ 0 h 826"/>
                <a:gd name="T88" fmla="*/ 0 w 779"/>
                <a:gd name="T89" fmla="*/ 0 h 826"/>
                <a:gd name="T90" fmla="*/ 0 w 779"/>
                <a:gd name="T91" fmla="*/ 0 h 826"/>
                <a:gd name="T92" fmla="*/ 0 w 779"/>
                <a:gd name="T93" fmla="*/ 0 h 826"/>
                <a:gd name="T94" fmla="*/ 0 w 779"/>
                <a:gd name="T95" fmla="*/ 0 h 826"/>
                <a:gd name="T96" fmla="*/ 0 w 779"/>
                <a:gd name="T97" fmla="*/ 0 h 826"/>
                <a:gd name="T98" fmla="*/ 0 w 779"/>
                <a:gd name="T99" fmla="*/ 0 h 826"/>
                <a:gd name="T100" fmla="*/ 0 w 779"/>
                <a:gd name="T101" fmla="*/ 0 h 826"/>
                <a:gd name="T102" fmla="*/ 0 w 779"/>
                <a:gd name="T103" fmla="*/ 0 h 826"/>
                <a:gd name="T104" fmla="*/ 0 w 779"/>
                <a:gd name="T105" fmla="*/ 0 h 826"/>
                <a:gd name="T106" fmla="*/ 0 w 779"/>
                <a:gd name="T107" fmla="*/ 0 h 826"/>
                <a:gd name="T108" fmla="*/ 0 w 779"/>
                <a:gd name="T109" fmla="*/ 0 h 826"/>
                <a:gd name="T110" fmla="*/ 0 w 779"/>
                <a:gd name="T111" fmla="*/ 0 h 8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79"/>
                <a:gd name="T169" fmla="*/ 0 h 826"/>
                <a:gd name="T170" fmla="*/ 779 w 779"/>
                <a:gd name="T171" fmla="*/ 826 h 8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79" h="826">
                  <a:moveTo>
                    <a:pt x="680" y="28"/>
                  </a:moveTo>
                  <a:lnTo>
                    <a:pt x="686" y="22"/>
                  </a:lnTo>
                  <a:lnTo>
                    <a:pt x="693" y="14"/>
                  </a:lnTo>
                  <a:lnTo>
                    <a:pt x="698" y="7"/>
                  </a:lnTo>
                  <a:lnTo>
                    <a:pt x="701" y="2"/>
                  </a:lnTo>
                  <a:lnTo>
                    <a:pt x="707" y="0"/>
                  </a:lnTo>
                  <a:lnTo>
                    <a:pt x="712" y="3"/>
                  </a:lnTo>
                  <a:lnTo>
                    <a:pt x="720" y="12"/>
                  </a:lnTo>
                  <a:lnTo>
                    <a:pt x="728" y="28"/>
                  </a:lnTo>
                  <a:lnTo>
                    <a:pt x="733" y="38"/>
                  </a:lnTo>
                  <a:lnTo>
                    <a:pt x="739" y="48"/>
                  </a:lnTo>
                  <a:lnTo>
                    <a:pt x="746" y="56"/>
                  </a:lnTo>
                  <a:lnTo>
                    <a:pt x="752" y="65"/>
                  </a:lnTo>
                  <a:lnTo>
                    <a:pt x="758" y="72"/>
                  </a:lnTo>
                  <a:lnTo>
                    <a:pt x="763" y="81"/>
                  </a:lnTo>
                  <a:lnTo>
                    <a:pt x="769" y="90"/>
                  </a:lnTo>
                  <a:lnTo>
                    <a:pt x="773" y="98"/>
                  </a:lnTo>
                  <a:lnTo>
                    <a:pt x="776" y="107"/>
                  </a:lnTo>
                  <a:lnTo>
                    <a:pt x="779" y="117"/>
                  </a:lnTo>
                  <a:lnTo>
                    <a:pt x="779" y="127"/>
                  </a:lnTo>
                  <a:lnTo>
                    <a:pt x="779" y="138"/>
                  </a:lnTo>
                  <a:lnTo>
                    <a:pt x="776" y="150"/>
                  </a:lnTo>
                  <a:lnTo>
                    <a:pt x="772" y="164"/>
                  </a:lnTo>
                  <a:lnTo>
                    <a:pt x="764" y="177"/>
                  </a:lnTo>
                  <a:lnTo>
                    <a:pt x="754" y="193"/>
                  </a:lnTo>
                  <a:lnTo>
                    <a:pt x="749" y="202"/>
                  </a:lnTo>
                  <a:lnTo>
                    <a:pt x="743" y="212"/>
                  </a:lnTo>
                  <a:lnTo>
                    <a:pt x="737" y="223"/>
                  </a:lnTo>
                  <a:lnTo>
                    <a:pt x="731" y="234"/>
                  </a:lnTo>
                  <a:lnTo>
                    <a:pt x="725" y="246"/>
                  </a:lnTo>
                  <a:lnTo>
                    <a:pt x="719" y="260"/>
                  </a:lnTo>
                  <a:lnTo>
                    <a:pt x="712" y="273"/>
                  </a:lnTo>
                  <a:lnTo>
                    <a:pt x="706" y="287"/>
                  </a:lnTo>
                  <a:lnTo>
                    <a:pt x="700" y="303"/>
                  </a:lnTo>
                  <a:lnTo>
                    <a:pt x="694" y="318"/>
                  </a:lnTo>
                  <a:lnTo>
                    <a:pt x="688" y="334"/>
                  </a:lnTo>
                  <a:lnTo>
                    <a:pt x="682" y="350"/>
                  </a:lnTo>
                  <a:lnTo>
                    <a:pt x="674" y="366"/>
                  </a:lnTo>
                  <a:lnTo>
                    <a:pt x="668" y="382"/>
                  </a:lnTo>
                  <a:lnTo>
                    <a:pt x="663" y="399"/>
                  </a:lnTo>
                  <a:lnTo>
                    <a:pt x="657" y="415"/>
                  </a:lnTo>
                  <a:lnTo>
                    <a:pt x="651" y="432"/>
                  </a:lnTo>
                  <a:lnTo>
                    <a:pt x="645" y="449"/>
                  </a:lnTo>
                  <a:lnTo>
                    <a:pt x="640" y="466"/>
                  </a:lnTo>
                  <a:lnTo>
                    <a:pt x="633" y="481"/>
                  </a:lnTo>
                  <a:lnTo>
                    <a:pt x="629" y="497"/>
                  </a:lnTo>
                  <a:lnTo>
                    <a:pt x="624" y="513"/>
                  </a:lnTo>
                  <a:lnTo>
                    <a:pt x="620" y="527"/>
                  </a:lnTo>
                  <a:lnTo>
                    <a:pt x="615" y="542"/>
                  </a:lnTo>
                  <a:lnTo>
                    <a:pt x="611" y="556"/>
                  </a:lnTo>
                  <a:lnTo>
                    <a:pt x="608" y="569"/>
                  </a:lnTo>
                  <a:lnTo>
                    <a:pt x="604" y="582"/>
                  </a:lnTo>
                  <a:lnTo>
                    <a:pt x="600" y="593"/>
                  </a:lnTo>
                  <a:lnTo>
                    <a:pt x="598" y="604"/>
                  </a:lnTo>
                  <a:lnTo>
                    <a:pt x="595" y="614"/>
                  </a:lnTo>
                  <a:lnTo>
                    <a:pt x="594" y="622"/>
                  </a:lnTo>
                  <a:lnTo>
                    <a:pt x="593" y="631"/>
                  </a:lnTo>
                  <a:lnTo>
                    <a:pt x="590" y="645"/>
                  </a:lnTo>
                  <a:lnTo>
                    <a:pt x="588" y="657"/>
                  </a:lnTo>
                  <a:lnTo>
                    <a:pt x="587" y="668"/>
                  </a:lnTo>
                  <a:lnTo>
                    <a:pt x="584" y="679"/>
                  </a:lnTo>
                  <a:lnTo>
                    <a:pt x="583" y="687"/>
                  </a:lnTo>
                  <a:lnTo>
                    <a:pt x="580" y="695"/>
                  </a:lnTo>
                  <a:lnTo>
                    <a:pt x="579" y="701"/>
                  </a:lnTo>
                  <a:lnTo>
                    <a:pt x="577" y="708"/>
                  </a:lnTo>
                  <a:lnTo>
                    <a:pt x="575" y="714"/>
                  </a:lnTo>
                  <a:lnTo>
                    <a:pt x="573" y="717"/>
                  </a:lnTo>
                  <a:lnTo>
                    <a:pt x="571" y="721"/>
                  </a:lnTo>
                  <a:lnTo>
                    <a:pt x="568" y="724"/>
                  </a:lnTo>
                  <a:lnTo>
                    <a:pt x="566" y="726"/>
                  </a:lnTo>
                  <a:lnTo>
                    <a:pt x="563" y="728"/>
                  </a:lnTo>
                  <a:lnTo>
                    <a:pt x="559" y="730"/>
                  </a:lnTo>
                  <a:lnTo>
                    <a:pt x="557" y="731"/>
                  </a:lnTo>
                  <a:lnTo>
                    <a:pt x="550" y="733"/>
                  </a:lnTo>
                  <a:lnTo>
                    <a:pt x="545" y="736"/>
                  </a:lnTo>
                  <a:lnTo>
                    <a:pt x="540" y="737"/>
                  </a:lnTo>
                  <a:lnTo>
                    <a:pt x="536" y="740"/>
                  </a:lnTo>
                  <a:lnTo>
                    <a:pt x="534" y="742"/>
                  </a:lnTo>
                  <a:lnTo>
                    <a:pt x="531" y="746"/>
                  </a:lnTo>
                  <a:lnTo>
                    <a:pt x="529" y="751"/>
                  </a:lnTo>
                  <a:lnTo>
                    <a:pt x="527" y="757"/>
                  </a:lnTo>
                  <a:lnTo>
                    <a:pt x="525" y="764"/>
                  </a:lnTo>
                  <a:lnTo>
                    <a:pt x="521" y="772"/>
                  </a:lnTo>
                  <a:lnTo>
                    <a:pt x="518" y="778"/>
                  </a:lnTo>
                  <a:lnTo>
                    <a:pt x="513" y="782"/>
                  </a:lnTo>
                  <a:lnTo>
                    <a:pt x="509" y="784"/>
                  </a:lnTo>
                  <a:lnTo>
                    <a:pt x="505" y="783"/>
                  </a:lnTo>
                  <a:lnTo>
                    <a:pt x="504" y="779"/>
                  </a:lnTo>
                  <a:lnTo>
                    <a:pt x="505" y="770"/>
                  </a:lnTo>
                  <a:lnTo>
                    <a:pt x="506" y="764"/>
                  </a:lnTo>
                  <a:lnTo>
                    <a:pt x="508" y="759"/>
                  </a:lnTo>
                  <a:lnTo>
                    <a:pt x="509" y="752"/>
                  </a:lnTo>
                  <a:lnTo>
                    <a:pt x="510" y="746"/>
                  </a:lnTo>
                  <a:lnTo>
                    <a:pt x="511" y="740"/>
                  </a:lnTo>
                  <a:lnTo>
                    <a:pt x="514" y="732"/>
                  </a:lnTo>
                  <a:lnTo>
                    <a:pt x="515" y="725"/>
                  </a:lnTo>
                  <a:lnTo>
                    <a:pt x="518" y="717"/>
                  </a:lnTo>
                  <a:lnTo>
                    <a:pt x="519" y="711"/>
                  </a:lnTo>
                  <a:lnTo>
                    <a:pt x="521" y="704"/>
                  </a:lnTo>
                  <a:lnTo>
                    <a:pt x="525" y="696"/>
                  </a:lnTo>
                  <a:lnTo>
                    <a:pt x="527" y="690"/>
                  </a:lnTo>
                  <a:lnTo>
                    <a:pt x="531" y="683"/>
                  </a:lnTo>
                  <a:lnTo>
                    <a:pt x="535" y="675"/>
                  </a:lnTo>
                  <a:lnTo>
                    <a:pt x="539" y="669"/>
                  </a:lnTo>
                  <a:lnTo>
                    <a:pt x="543" y="663"/>
                  </a:lnTo>
                  <a:lnTo>
                    <a:pt x="548" y="657"/>
                  </a:lnTo>
                  <a:lnTo>
                    <a:pt x="551" y="651"/>
                  </a:lnTo>
                  <a:lnTo>
                    <a:pt x="552" y="646"/>
                  </a:lnTo>
                  <a:lnTo>
                    <a:pt x="553" y="640"/>
                  </a:lnTo>
                  <a:lnTo>
                    <a:pt x="553" y="635"/>
                  </a:lnTo>
                  <a:lnTo>
                    <a:pt x="552" y="630"/>
                  </a:lnTo>
                  <a:lnTo>
                    <a:pt x="551" y="626"/>
                  </a:lnTo>
                  <a:lnTo>
                    <a:pt x="548" y="624"/>
                  </a:lnTo>
                  <a:lnTo>
                    <a:pt x="547" y="621"/>
                  </a:lnTo>
                  <a:lnTo>
                    <a:pt x="543" y="620"/>
                  </a:lnTo>
                  <a:lnTo>
                    <a:pt x="541" y="620"/>
                  </a:lnTo>
                  <a:lnTo>
                    <a:pt x="537" y="620"/>
                  </a:lnTo>
                  <a:lnTo>
                    <a:pt x="535" y="622"/>
                  </a:lnTo>
                  <a:lnTo>
                    <a:pt x="532" y="626"/>
                  </a:lnTo>
                  <a:lnTo>
                    <a:pt x="530" y="631"/>
                  </a:lnTo>
                  <a:lnTo>
                    <a:pt x="527" y="637"/>
                  </a:lnTo>
                  <a:lnTo>
                    <a:pt x="525" y="645"/>
                  </a:lnTo>
                  <a:lnTo>
                    <a:pt x="524" y="652"/>
                  </a:lnTo>
                  <a:lnTo>
                    <a:pt x="521" y="661"/>
                  </a:lnTo>
                  <a:lnTo>
                    <a:pt x="519" y="668"/>
                  </a:lnTo>
                  <a:lnTo>
                    <a:pt x="516" y="677"/>
                  </a:lnTo>
                  <a:lnTo>
                    <a:pt x="513" y="685"/>
                  </a:lnTo>
                  <a:lnTo>
                    <a:pt x="510" y="693"/>
                  </a:lnTo>
                  <a:lnTo>
                    <a:pt x="506" y="701"/>
                  </a:lnTo>
                  <a:lnTo>
                    <a:pt x="503" y="710"/>
                  </a:lnTo>
                  <a:lnTo>
                    <a:pt x="499" y="717"/>
                  </a:lnTo>
                  <a:lnTo>
                    <a:pt x="495" y="725"/>
                  </a:lnTo>
                  <a:lnTo>
                    <a:pt x="492" y="733"/>
                  </a:lnTo>
                  <a:lnTo>
                    <a:pt x="488" y="741"/>
                  </a:lnTo>
                  <a:lnTo>
                    <a:pt x="484" y="747"/>
                  </a:lnTo>
                  <a:lnTo>
                    <a:pt x="479" y="754"/>
                  </a:lnTo>
                  <a:lnTo>
                    <a:pt x="476" y="761"/>
                  </a:lnTo>
                  <a:lnTo>
                    <a:pt x="468" y="772"/>
                  </a:lnTo>
                  <a:lnTo>
                    <a:pt x="461" y="780"/>
                  </a:lnTo>
                  <a:lnTo>
                    <a:pt x="455" y="786"/>
                  </a:lnTo>
                  <a:lnTo>
                    <a:pt x="450" y="793"/>
                  </a:lnTo>
                  <a:lnTo>
                    <a:pt x="446" y="798"/>
                  </a:lnTo>
                  <a:lnTo>
                    <a:pt x="444" y="802"/>
                  </a:lnTo>
                  <a:lnTo>
                    <a:pt x="442" y="807"/>
                  </a:lnTo>
                  <a:lnTo>
                    <a:pt x="444" y="812"/>
                  </a:lnTo>
                  <a:lnTo>
                    <a:pt x="444" y="815"/>
                  </a:lnTo>
                  <a:lnTo>
                    <a:pt x="442" y="817"/>
                  </a:lnTo>
                  <a:lnTo>
                    <a:pt x="441" y="820"/>
                  </a:lnTo>
                  <a:lnTo>
                    <a:pt x="440" y="821"/>
                  </a:lnTo>
                  <a:lnTo>
                    <a:pt x="437" y="822"/>
                  </a:lnTo>
                  <a:lnTo>
                    <a:pt x="435" y="822"/>
                  </a:lnTo>
                  <a:lnTo>
                    <a:pt x="431" y="823"/>
                  </a:lnTo>
                  <a:lnTo>
                    <a:pt x="428" y="823"/>
                  </a:lnTo>
                  <a:lnTo>
                    <a:pt x="423" y="823"/>
                  </a:lnTo>
                  <a:lnTo>
                    <a:pt x="419" y="823"/>
                  </a:lnTo>
                  <a:lnTo>
                    <a:pt x="414" y="823"/>
                  </a:lnTo>
                  <a:lnTo>
                    <a:pt x="408" y="823"/>
                  </a:lnTo>
                  <a:lnTo>
                    <a:pt x="403" y="822"/>
                  </a:lnTo>
                  <a:lnTo>
                    <a:pt x="397" y="822"/>
                  </a:lnTo>
                  <a:lnTo>
                    <a:pt x="391" y="822"/>
                  </a:lnTo>
                  <a:lnTo>
                    <a:pt x="384" y="822"/>
                  </a:lnTo>
                  <a:lnTo>
                    <a:pt x="378" y="822"/>
                  </a:lnTo>
                  <a:lnTo>
                    <a:pt x="372" y="823"/>
                  </a:lnTo>
                  <a:lnTo>
                    <a:pt x="366" y="823"/>
                  </a:lnTo>
                  <a:lnTo>
                    <a:pt x="358" y="825"/>
                  </a:lnTo>
                  <a:lnTo>
                    <a:pt x="352" y="825"/>
                  </a:lnTo>
                  <a:lnTo>
                    <a:pt x="346" y="826"/>
                  </a:lnTo>
                  <a:lnTo>
                    <a:pt x="340" y="826"/>
                  </a:lnTo>
                  <a:lnTo>
                    <a:pt x="335" y="826"/>
                  </a:lnTo>
                  <a:lnTo>
                    <a:pt x="330" y="826"/>
                  </a:lnTo>
                  <a:lnTo>
                    <a:pt x="326" y="825"/>
                  </a:lnTo>
                  <a:lnTo>
                    <a:pt x="324" y="822"/>
                  </a:lnTo>
                  <a:lnTo>
                    <a:pt x="321" y="820"/>
                  </a:lnTo>
                  <a:lnTo>
                    <a:pt x="320" y="816"/>
                  </a:lnTo>
                  <a:lnTo>
                    <a:pt x="321" y="810"/>
                  </a:lnTo>
                  <a:lnTo>
                    <a:pt x="323" y="804"/>
                  </a:lnTo>
                  <a:lnTo>
                    <a:pt x="326" y="796"/>
                  </a:lnTo>
                  <a:lnTo>
                    <a:pt x="330" y="788"/>
                  </a:lnTo>
                  <a:lnTo>
                    <a:pt x="334" y="780"/>
                  </a:lnTo>
                  <a:lnTo>
                    <a:pt x="336" y="774"/>
                  </a:lnTo>
                  <a:lnTo>
                    <a:pt x="338" y="768"/>
                  </a:lnTo>
                  <a:lnTo>
                    <a:pt x="339" y="762"/>
                  </a:lnTo>
                  <a:lnTo>
                    <a:pt x="339" y="758"/>
                  </a:lnTo>
                  <a:lnTo>
                    <a:pt x="339" y="754"/>
                  </a:lnTo>
                  <a:lnTo>
                    <a:pt x="338" y="751"/>
                  </a:lnTo>
                  <a:lnTo>
                    <a:pt x="335" y="748"/>
                  </a:lnTo>
                  <a:lnTo>
                    <a:pt x="334" y="748"/>
                  </a:lnTo>
                  <a:lnTo>
                    <a:pt x="331" y="748"/>
                  </a:lnTo>
                  <a:lnTo>
                    <a:pt x="329" y="748"/>
                  </a:lnTo>
                  <a:lnTo>
                    <a:pt x="325" y="751"/>
                  </a:lnTo>
                  <a:lnTo>
                    <a:pt x="321" y="754"/>
                  </a:lnTo>
                  <a:lnTo>
                    <a:pt x="318" y="758"/>
                  </a:lnTo>
                  <a:lnTo>
                    <a:pt x="314" y="764"/>
                  </a:lnTo>
                  <a:lnTo>
                    <a:pt x="307" y="775"/>
                  </a:lnTo>
                  <a:lnTo>
                    <a:pt x="302" y="785"/>
                  </a:lnTo>
                  <a:lnTo>
                    <a:pt x="298" y="795"/>
                  </a:lnTo>
                  <a:lnTo>
                    <a:pt x="296" y="801"/>
                  </a:lnTo>
                  <a:lnTo>
                    <a:pt x="291" y="807"/>
                  </a:lnTo>
                  <a:lnTo>
                    <a:pt x="285" y="809"/>
                  </a:lnTo>
                  <a:lnTo>
                    <a:pt x="275" y="809"/>
                  </a:lnTo>
                  <a:lnTo>
                    <a:pt x="262" y="806"/>
                  </a:lnTo>
                  <a:lnTo>
                    <a:pt x="254" y="804"/>
                  </a:lnTo>
                  <a:lnTo>
                    <a:pt x="245" y="801"/>
                  </a:lnTo>
                  <a:lnTo>
                    <a:pt x="236" y="799"/>
                  </a:lnTo>
                  <a:lnTo>
                    <a:pt x="229" y="798"/>
                  </a:lnTo>
                  <a:lnTo>
                    <a:pt x="220" y="795"/>
                  </a:lnTo>
                  <a:lnTo>
                    <a:pt x="212" y="794"/>
                  </a:lnTo>
                  <a:lnTo>
                    <a:pt x="204" y="791"/>
                  </a:lnTo>
                  <a:lnTo>
                    <a:pt x="197" y="790"/>
                  </a:lnTo>
                  <a:lnTo>
                    <a:pt x="191" y="788"/>
                  </a:lnTo>
                  <a:lnTo>
                    <a:pt x="185" y="785"/>
                  </a:lnTo>
                  <a:lnTo>
                    <a:pt x="180" y="783"/>
                  </a:lnTo>
                  <a:lnTo>
                    <a:pt x="176" y="779"/>
                  </a:lnTo>
                  <a:lnTo>
                    <a:pt x="174" y="777"/>
                  </a:lnTo>
                  <a:lnTo>
                    <a:pt x="172" y="773"/>
                  </a:lnTo>
                  <a:lnTo>
                    <a:pt x="172" y="768"/>
                  </a:lnTo>
                  <a:lnTo>
                    <a:pt x="175" y="764"/>
                  </a:lnTo>
                  <a:lnTo>
                    <a:pt x="180" y="754"/>
                  </a:lnTo>
                  <a:lnTo>
                    <a:pt x="185" y="745"/>
                  </a:lnTo>
                  <a:lnTo>
                    <a:pt x="190" y="736"/>
                  </a:lnTo>
                  <a:lnTo>
                    <a:pt x="193" y="730"/>
                  </a:lnTo>
                  <a:lnTo>
                    <a:pt x="193" y="726"/>
                  </a:lnTo>
                  <a:lnTo>
                    <a:pt x="191" y="726"/>
                  </a:lnTo>
                  <a:lnTo>
                    <a:pt x="183" y="730"/>
                  </a:lnTo>
                  <a:lnTo>
                    <a:pt x="171" y="738"/>
                  </a:lnTo>
                  <a:lnTo>
                    <a:pt x="166" y="741"/>
                  </a:lnTo>
                  <a:lnTo>
                    <a:pt x="159" y="745"/>
                  </a:lnTo>
                  <a:lnTo>
                    <a:pt x="150" y="747"/>
                  </a:lnTo>
                  <a:lnTo>
                    <a:pt x="141" y="751"/>
                  </a:lnTo>
                  <a:lnTo>
                    <a:pt x="130" y="753"/>
                  </a:lnTo>
                  <a:lnTo>
                    <a:pt x="121" y="756"/>
                  </a:lnTo>
                  <a:lnTo>
                    <a:pt x="111" y="757"/>
                  </a:lnTo>
                  <a:lnTo>
                    <a:pt x="101" y="758"/>
                  </a:lnTo>
                  <a:lnTo>
                    <a:pt x="92" y="758"/>
                  </a:lnTo>
                  <a:lnTo>
                    <a:pt x="84" y="758"/>
                  </a:lnTo>
                  <a:lnTo>
                    <a:pt x="77" y="757"/>
                  </a:lnTo>
                  <a:lnTo>
                    <a:pt x="74" y="756"/>
                  </a:lnTo>
                  <a:lnTo>
                    <a:pt x="71" y="752"/>
                  </a:lnTo>
                  <a:lnTo>
                    <a:pt x="72" y="747"/>
                  </a:lnTo>
                  <a:lnTo>
                    <a:pt x="76" y="742"/>
                  </a:lnTo>
                  <a:lnTo>
                    <a:pt x="84" y="735"/>
                  </a:lnTo>
                  <a:lnTo>
                    <a:pt x="91" y="727"/>
                  </a:lnTo>
                  <a:lnTo>
                    <a:pt x="97" y="721"/>
                  </a:lnTo>
                  <a:lnTo>
                    <a:pt x="102" y="717"/>
                  </a:lnTo>
                  <a:lnTo>
                    <a:pt x="103" y="714"/>
                  </a:lnTo>
                  <a:lnTo>
                    <a:pt x="104" y="711"/>
                  </a:lnTo>
                  <a:lnTo>
                    <a:pt x="103" y="710"/>
                  </a:lnTo>
                  <a:lnTo>
                    <a:pt x="102" y="709"/>
                  </a:lnTo>
                  <a:lnTo>
                    <a:pt x="98" y="709"/>
                  </a:lnTo>
                  <a:lnTo>
                    <a:pt x="96" y="710"/>
                  </a:lnTo>
                  <a:lnTo>
                    <a:pt x="92" y="711"/>
                  </a:lnTo>
                  <a:lnTo>
                    <a:pt x="87" y="714"/>
                  </a:lnTo>
                  <a:lnTo>
                    <a:pt x="84" y="715"/>
                  </a:lnTo>
                  <a:lnTo>
                    <a:pt x="80" y="717"/>
                  </a:lnTo>
                  <a:lnTo>
                    <a:pt x="76" y="720"/>
                  </a:lnTo>
                  <a:lnTo>
                    <a:pt x="72" y="722"/>
                  </a:lnTo>
                  <a:lnTo>
                    <a:pt x="71" y="725"/>
                  </a:lnTo>
                  <a:lnTo>
                    <a:pt x="66" y="728"/>
                  </a:lnTo>
                  <a:lnTo>
                    <a:pt x="61" y="731"/>
                  </a:lnTo>
                  <a:lnTo>
                    <a:pt x="56" y="732"/>
                  </a:lnTo>
                  <a:lnTo>
                    <a:pt x="50" y="735"/>
                  </a:lnTo>
                  <a:lnTo>
                    <a:pt x="44" y="736"/>
                  </a:lnTo>
                  <a:lnTo>
                    <a:pt x="38" y="738"/>
                  </a:lnTo>
                  <a:lnTo>
                    <a:pt x="33" y="740"/>
                  </a:lnTo>
                  <a:lnTo>
                    <a:pt x="27" y="741"/>
                  </a:lnTo>
                  <a:lnTo>
                    <a:pt x="21" y="742"/>
                  </a:lnTo>
                  <a:lnTo>
                    <a:pt x="16" y="742"/>
                  </a:lnTo>
                  <a:lnTo>
                    <a:pt x="11" y="743"/>
                  </a:lnTo>
                  <a:lnTo>
                    <a:pt x="7" y="743"/>
                  </a:lnTo>
                  <a:lnTo>
                    <a:pt x="3" y="743"/>
                  </a:lnTo>
                  <a:lnTo>
                    <a:pt x="2" y="745"/>
                  </a:lnTo>
                  <a:lnTo>
                    <a:pt x="0" y="745"/>
                  </a:lnTo>
                  <a:lnTo>
                    <a:pt x="18" y="728"/>
                  </a:lnTo>
                  <a:lnTo>
                    <a:pt x="35" y="712"/>
                  </a:lnTo>
                  <a:lnTo>
                    <a:pt x="54" y="696"/>
                  </a:lnTo>
                  <a:lnTo>
                    <a:pt x="71" y="680"/>
                  </a:lnTo>
                  <a:lnTo>
                    <a:pt x="88" y="664"/>
                  </a:lnTo>
                  <a:lnTo>
                    <a:pt x="106" y="650"/>
                  </a:lnTo>
                  <a:lnTo>
                    <a:pt x="123" y="634"/>
                  </a:lnTo>
                  <a:lnTo>
                    <a:pt x="139" y="617"/>
                  </a:lnTo>
                  <a:lnTo>
                    <a:pt x="155" y="603"/>
                  </a:lnTo>
                  <a:lnTo>
                    <a:pt x="171" y="587"/>
                  </a:lnTo>
                  <a:lnTo>
                    <a:pt x="187" y="571"/>
                  </a:lnTo>
                  <a:lnTo>
                    <a:pt x="202" y="556"/>
                  </a:lnTo>
                  <a:lnTo>
                    <a:pt x="217" y="541"/>
                  </a:lnTo>
                  <a:lnTo>
                    <a:pt x="231" y="526"/>
                  </a:lnTo>
                  <a:lnTo>
                    <a:pt x="246" y="511"/>
                  </a:lnTo>
                  <a:lnTo>
                    <a:pt x="260" y="497"/>
                  </a:lnTo>
                  <a:lnTo>
                    <a:pt x="273" y="482"/>
                  </a:lnTo>
                  <a:lnTo>
                    <a:pt x="286" y="468"/>
                  </a:lnTo>
                  <a:lnTo>
                    <a:pt x="298" y="453"/>
                  </a:lnTo>
                  <a:lnTo>
                    <a:pt x="310" y="441"/>
                  </a:lnTo>
                  <a:lnTo>
                    <a:pt x="323" y="428"/>
                  </a:lnTo>
                  <a:lnTo>
                    <a:pt x="334" y="415"/>
                  </a:lnTo>
                  <a:lnTo>
                    <a:pt x="345" y="402"/>
                  </a:lnTo>
                  <a:lnTo>
                    <a:pt x="355" y="389"/>
                  </a:lnTo>
                  <a:lnTo>
                    <a:pt x="365" y="378"/>
                  </a:lnTo>
                  <a:lnTo>
                    <a:pt x="375" y="366"/>
                  </a:lnTo>
                  <a:lnTo>
                    <a:pt x="383" y="355"/>
                  </a:lnTo>
                  <a:lnTo>
                    <a:pt x="392" y="345"/>
                  </a:lnTo>
                  <a:lnTo>
                    <a:pt x="399" y="335"/>
                  </a:lnTo>
                  <a:lnTo>
                    <a:pt x="407" y="325"/>
                  </a:lnTo>
                  <a:lnTo>
                    <a:pt x="414" y="315"/>
                  </a:lnTo>
                  <a:lnTo>
                    <a:pt x="420" y="307"/>
                  </a:lnTo>
                  <a:lnTo>
                    <a:pt x="426" y="298"/>
                  </a:lnTo>
                  <a:lnTo>
                    <a:pt x="434" y="289"/>
                  </a:lnTo>
                  <a:lnTo>
                    <a:pt x="440" y="280"/>
                  </a:lnTo>
                  <a:lnTo>
                    <a:pt x="446" y="271"/>
                  </a:lnTo>
                  <a:lnTo>
                    <a:pt x="452" y="261"/>
                  </a:lnTo>
                  <a:lnTo>
                    <a:pt x="460" y="251"/>
                  </a:lnTo>
                  <a:lnTo>
                    <a:pt x="467" y="241"/>
                  </a:lnTo>
                  <a:lnTo>
                    <a:pt x="473" y="233"/>
                  </a:lnTo>
                  <a:lnTo>
                    <a:pt x="481" y="222"/>
                  </a:lnTo>
                  <a:lnTo>
                    <a:pt x="488" y="212"/>
                  </a:lnTo>
                  <a:lnTo>
                    <a:pt x="495" y="202"/>
                  </a:lnTo>
                  <a:lnTo>
                    <a:pt x="503" y="192"/>
                  </a:lnTo>
                  <a:lnTo>
                    <a:pt x="510" y="182"/>
                  </a:lnTo>
                  <a:lnTo>
                    <a:pt x="519" y="172"/>
                  </a:lnTo>
                  <a:lnTo>
                    <a:pt x="526" y="162"/>
                  </a:lnTo>
                  <a:lnTo>
                    <a:pt x="535" y="153"/>
                  </a:lnTo>
                  <a:lnTo>
                    <a:pt x="542" y="143"/>
                  </a:lnTo>
                  <a:lnTo>
                    <a:pt x="551" y="134"/>
                  </a:lnTo>
                  <a:lnTo>
                    <a:pt x="559" y="124"/>
                  </a:lnTo>
                  <a:lnTo>
                    <a:pt x="568" y="114"/>
                  </a:lnTo>
                  <a:lnTo>
                    <a:pt x="577" y="106"/>
                  </a:lnTo>
                  <a:lnTo>
                    <a:pt x="585" y="97"/>
                  </a:lnTo>
                  <a:lnTo>
                    <a:pt x="594" y="88"/>
                  </a:lnTo>
                  <a:lnTo>
                    <a:pt x="604" y="81"/>
                  </a:lnTo>
                  <a:lnTo>
                    <a:pt x="612" y="72"/>
                  </a:lnTo>
                  <a:lnTo>
                    <a:pt x="622" y="65"/>
                  </a:lnTo>
                  <a:lnTo>
                    <a:pt x="631" y="58"/>
                  </a:lnTo>
                  <a:lnTo>
                    <a:pt x="641" y="51"/>
                  </a:lnTo>
                  <a:lnTo>
                    <a:pt x="651" y="45"/>
                  </a:lnTo>
                  <a:lnTo>
                    <a:pt x="661" y="39"/>
                  </a:lnTo>
                  <a:lnTo>
                    <a:pt x="670" y="33"/>
                  </a:lnTo>
                  <a:lnTo>
                    <a:pt x="680" y="28"/>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3911" name="Freeform 21"/>
            <p:cNvSpPr>
              <a:spLocks noChangeArrowheads="1"/>
            </p:cNvSpPr>
            <p:nvPr/>
          </p:nvSpPr>
          <p:spPr bwMode="auto">
            <a:xfrm flipH="1">
              <a:off x="3735" y="3971"/>
              <a:ext cx="145" cy="175"/>
            </a:xfrm>
            <a:custGeom>
              <a:avLst/>
              <a:gdLst>
                <a:gd name="T0" fmla="*/ 0 w 540"/>
                <a:gd name="T1" fmla="*/ 0 h 778"/>
                <a:gd name="T2" fmla="*/ 0 w 540"/>
                <a:gd name="T3" fmla="*/ 0 h 778"/>
                <a:gd name="T4" fmla="*/ 0 w 540"/>
                <a:gd name="T5" fmla="*/ 0 h 778"/>
                <a:gd name="T6" fmla="*/ 0 w 540"/>
                <a:gd name="T7" fmla="*/ 0 h 778"/>
                <a:gd name="T8" fmla="*/ 0 w 540"/>
                <a:gd name="T9" fmla="*/ 0 h 778"/>
                <a:gd name="T10" fmla="*/ 0 w 540"/>
                <a:gd name="T11" fmla="*/ 0 h 778"/>
                <a:gd name="T12" fmla="*/ 0 w 540"/>
                <a:gd name="T13" fmla="*/ 0 h 778"/>
                <a:gd name="T14" fmla="*/ 0 w 540"/>
                <a:gd name="T15" fmla="*/ 0 h 778"/>
                <a:gd name="T16" fmla="*/ 0 w 540"/>
                <a:gd name="T17" fmla="*/ 0 h 778"/>
                <a:gd name="T18" fmla="*/ 0 w 540"/>
                <a:gd name="T19" fmla="*/ 0 h 778"/>
                <a:gd name="T20" fmla="*/ 0 w 540"/>
                <a:gd name="T21" fmla="*/ 0 h 778"/>
                <a:gd name="T22" fmla="*/ 0 w 540"/>
                <a:gd name="T23" fmla="*/ 0 h 778"/>
                <a:gd name="T24" fmla="*/ 0 w 540"/>
                <a:gd name="T25" fmla="*/ 0 h 778"/>
                <a:gd name="T26" fmla="*/ 0 w 540"/>
                <a:gd name="T27" fmla="*/ 0 h 778"/>
                <a:gd name="T28" fmla="*/ 0 w 540"/>
                <a:gd name="T29" fmla="*/ 0 h 778"/>
                <a:gd name="T30" fmla="*/ 0 w 540"/>
                <a:gd name="T31" fmla="*/ 0 h 778"/>
                <a:gd name="T32" fmla="*/ 0 w 540"/>
                <a:gd name="T33" fmla="*/ 0 h 778"/>
                <a:gd name="T34" fmla="*/ 0 w 540"/>
                <a:gd name="T35" fmla="*/ 0 h 778"/>
                <a:gd name="T36" fmla="*/ 0 w 540"/>
                <a:gd name="T37" fmla="*/ 0 h 778"/>
                <a:gd name="T38" fmla="*/ 0 w 540"/>
                <a:gd name="T39" fmla="*/ 0 h 778"/>
                <a:gd name="T40" fmla="*/ 0 w 540"/>
                <a:gd name="T41" fmla="*/ 0 h 778"/>
                <a:gd name="T42" fmla="*/ 0 w 540"/>
                <a:gd name="T43" fmla="*/ 0 h 778"/>
                <a:gd name="T44" fmla="*/ 0 w 540"/>
                <a:gd name="T45" fmla="*/ 0 h 778"/>
                <a:gd name="T46" fmla="*/ 0 w 540"/>
                <a:gd name="T47" fmla="*/ 0 h 778"/>
                <a:gd name="T48" fmla="*/ 0 w 540"/>
                <a:gd name="T49" fmla="*/ 0 h 778"/>
                <a:gd name="T50" fmla="*/ 0 w 540"/>
                <a:gd name="T51" fmla="*/ 0 h 778"/>
                <a:gd name="T52" fmla="*/ 0 w 540"/>
                <a:gd name="T53" fmla="*/ 0 h 778"/>
                <a:gd name="T54" fmla="*/ 0 w 540"/>
                <a:gd name="T55" fmla="*/ 0 h 778"/>
                <a:gd name="T56" fmla="*/ 0 w 540"/>
                <a:gd name="T57" fmla="*/ 0 h 778"/>
                <a:gd name="T58" fmla="*/ 0 w 540"/>
                <a:gd name="T59" fmla="*/ 0 h 778"/>
                <a:gd name="T60" fmla="*/ 0 w 540"/>
                <a:gd name="T61" fmla="*/ 0 h 778"/>
                <a:gd name="T62" fmla="*/ 0 w 540"/>
                <a:gd name="T63" fmla="*/ 0 h 778"/>
                <a:gd name="T64" fmla="*/ 0 w 540"/>
                <a:gd name="T65" fmla="*/ 0 h 778"/>
                <a:gd name="T66" fmla="*/ 0 w 540"/>
                <a:gd name="T67" fmla="*/ 0 h 778"/>
                <a:gd name="T68" fmla="*/ 0 w 540"/>
                <a:gd name="T69" fmla="*/ 0 h 778"/>
                <a:gd name="T70" fmla="*/ 0 w 540"/>
                <a:gd name="T71" fmla="*/ 0 h 778"/>
                <a:gd name="T72" fmla="*/ 0 w 540"/>
                <a:gd name="T73" fmla="*/ 0 h 778"/>
                <a:gd name="T74" fmla="*/ 0 w 540"/>
                <a:gd name="T75" fmla="*/ 0 h 778"/>
                <a:gd name="T76" fmla="*/ 0 w 540"/>
                <a:gd name="T77" fmla="*/ 0 h 778"/>
                <a:gd name="T78" fmla="*/ 0 w 540"/>
                <a:gd name="T79" fmla="*/ 0 h 778"/>
                <a:gd name="T80" fmla="*/ 0 w 540"/>
                <a:gd name="T81" fmla="*/ 0 h 778"/>
                <a:gd name="T82" fmla="*/ 0 w 540"/>
                <a:gd name="T83" fmla="*/ 0 h 778"/>
                <a:gd name="T84" fmla="*/ 0 w 540"/>
                <a:gd name="T85" fmla="*/ 0 h 778"/>
                <a:gd name="T86" fmla="*/ 0 w 540"/>
                <a:gd name="T87" fmla="*/ 0 h 778"/>
                <a:gd name="T88" fmla="*/ 0 w 540"/>
                <a:gd name="T89" fmla="*/ 0 h 778"/>
                <a:gd name="T90" fmla="*/ 0 w 540"/>
                <a:gd name="T91" fmla="*/ 0 h 778"/>
                <a:gd name="T92" fmla="*/ 0 w 540"/>
                <a:gd name="T93" fmla="*/ 0 h 778"/>
                <a:gd name="T94" fmla="*/ 0 w 540"/>
                <a:gd name="T95" fmla="*/ 0 h 778"/>
                <a:gd name="T96" fmla="*/ 0 w 540"/>
                <a:gd name="T97" fmla="*/ 0 h 778"/>
                <a:gd name="T98" fmla="*/ 0 w 540"/>
                <a:gd name="T99" fmla="*/ 0 h 778"/>
                <a:gd name="T100" fmla="*/ 0 w 540"/>
                <a:gd name="T101" fmla="*/ 0 h 778"/>
                <a:gd name="T102" fmla="*/ 0 w 540"/>
                <a:gd name="T103" fmla="*/ 0 h 778"/>
                <a:gd name="T104" fmla="*/ 0 w 540"/>
                <a:gd name="T105" fmla="*/ 0 h 778"/>
                <a:gd name="T106" fmla="*/ 0 w 540"/>
                <a:gd name="T107" fmla="*/ 0 h 778"/>
                <a:gd name="T108" fmla="*/ 0 w 540"/>
                <a:gd name="T109" fmla="*/ 0 h 778"/>
                <a:gd name="T110" fmla="*/ 0 w 540"/>
                <a:gd name="T111" fmla="*/ 0 h 778"/>
                <a:gd name="T112" fmla="*/ 0 w 540"/>
                <a:gd name="T113" fmla="*/ 0 h 778"/>
                <a:gd name="T114" fmla="*/ 0 w 540"/>
                <a:gd name="T115" fmla="*/ 0 h 778"/>
                <a:gd name="T116" fmla="*/ 0 w 540"/>
                <a:gd name="T117" fmla="*/ 0 h 7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40"/>
                <a:gd name="T178" fmla="*/ 0 h 778"/>
                <a:gd name="T179" fmla="*/ 540 w 540"/>
                <a:gd name="T180" fmla="*/ 778 h 7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40" h="778">
                  <a:moveTo>
                    <a:pt x="514" y="0"/>
                  </a:moveTo>
                  <a:lnTo>
                    <a:pt x="505" y="9"/>
                  </a:lnTo>
                  <a:lnTo>
                    <a:pt x="495" y="17"/>
                  </a:lnTo>
                  <a:lnTo>
                    <a:pt x="484" y="27"/>
                  </a:lnTo>
                  <a:lnTo>
                    <a:pt x="471" y="37"/>
                  </a:lnTo>
                  <a:lnTo>
                    <a:pt x="457" y="47"/>
                  </a:lnTo>
                  <a:lnTo>
                    <a:pt x="442" y="58"/>
                  </a:lnTo>
                  <a:lnTo>
                    <a:pt x="427" y="69"/>
                  </a:lnTo>
                  <a:lnTo>
                    <a:pt x="410" y="80"/>
                  </a:lnTo>
                  <a:lnTo>
                    <a:pt x="394" y="93"/>
                  </a:lnTo>
                  <a:lnTo>
                    <a:pt x="376" y="104"/>
                  </a:lnTo>
                  <a:lnTo>
                    <a:pt x="357" y="116"/>
                  </a:lnTo>
                  <a:lnTo>
                    <a:pt x="339" y="128"/>
                  </a:lnTo>
                  <a:lnTo>
                    <a:pt x="320" y="141"/>
                  </a:lnTo>
                  <a:lnTo>
                    <a:pt x="300" y="152"/>
                  </a:lnTo>
                  <a:lnTo>
                    <a:pt x="281" y="164"/>
                  </a:lnTo>
                  <a:lnTo>
                    <a:pt x="262" y="176"/>
                  </a:lnTo>
                  <a:lnTo>
                    <a:pt x="242" y="188"/>
                  </a:lnTo>
                  <a:lnTo>
                    <a:pt x="224" y="199"/>
                  </a:lnTo>
                  <a:lnTo>
                    <a:pt x="204" y="210"/>
                  </a:lnTo>
                  <a:lnTo>
                    <a:pt x="187" y="221"/>
                  </a:lnTo>
                  <a:lnTo>
                    <a:pt x="168" y="232"/>
                  </a:lnTo>
                  <a:lnTo>
                    <a:pt x="151" y="242"/>
                  </a:lnTo>
                  <a:lnTo>
                    <a:pt x="135" y="250"/>
                  </a:lnTo>
                  <a:lnTo>
                    <a:pt x="119" y="260"/>
                  </a:lnTo>
                  <a:lnTo>
                    <a:pt x="104" y="268"/>
                  </a:lnTo>
                  <a:lnTo>
                    <a:pt x="91" y="276"/>
                  </a:lnTo>
                  <a:lnTo>
                    <a:pt x="78" y="283"/>
                  </a:lnTo>
                  <a:lnTo>
                    <a:pt x="66" y="289"/>
                  </a:lnTo>
                  <a:lnTo>
                    <a:pt x="56" y="295"/>
                  </a:lnTo>
                  <a:lnTo>
                    <a:pt x="48" y="299"/>
                  </a:lnTo>
                  <a:lnTo>
                    <a:pt x="40" y="302"/>
                  </a:lnTo>
                  <a:lnTo>
                    <a:pt x="34" y="305"/>
                  </a:lnTo>
                  <a:lnTo>
                    <a:pt x="18" y="313"/>
                  </a:lnTo>
                  <a:lnTo>
                    <a:pt x="7" y="320"/>
                  </a:lnTo>
                  <a:lnTo>
                    <a:pt x="1" y="324"/>
                  </a:lnTo>
                  <a:lnTo>
                    <a:pt x="0" y="329"/>
                  </a:lnTo>
                  <a:lnTo>
                    <a:pt x="2" y="334"/>
                  </a:lnTo>
                  <a:lnTo>
                    <a:pt x="6" y="338"/>
                  </a:lnTo>
                  <a:lnTo>
                    <a:pt x="13" y="343"/>
                  </a:lnTo>
                  <a:lnTo>
                    <a:pt x="21" y="347"/>
                  </a:lnTo>
                  <a:lnTo>
                    <a:pt x="25" y="350"/>
                  </a:lnTo>
                  <a:lnTo>
                    <a:pt x="29" y="353"/>
                  </a:lnTo>
                  <a:lnTo>
                    <a:pt x="33" y="355"/>
                  </a:lnTo>
                  <a:lnTo>
                    <a:pt x="37" y="358"/>
                  </a:lnTo>
                  <a:lnTo>
                    <a:pt x="40" y="361"/>
                  </a:lnTo>
                  <a:lnTo>
                    <a:pt x="43" y="365"/>
                  </a:lnTo>
                  <a:lnTo>
                    <a:pt x="45" y="369"/>
                  </a:lnTo>
                  <a:lnTo>
                    <a:pt x="48" y="373"/>
                  </a:lnTo>
                  <a:lnTo>
                    <a:pt x="51" y="376"/>
                  </a:lnTo>
                  <a:lnTo>
                    <a:pt x="53" y="381"/>
                  </a:lnTo>
                  <a:lnTo>
                    <a:pt x="55" y="385"/>
                  </a:lnTo>
                  <a:lnTo>
                    <a:pt x="58" y="390"/>
                  </a:lnTo>
                  <a:lnTo>
                    <a:pt x="59" y="396"/>
                  </a:lnTo>
                  <a:lnTo>
                    <a:pt x="60" y="401"/>
                  </a:lnTo>
                  <a:lnTo>
                    <a:pt x="62" y="406"/>
                  </a:lnTo>
                  <a:lnTo>
                    <a:pt x="64" y="412"/>
                  </a:lnTo>
                  <a:lnTo>
                    <a:pt x="66" y="423"/>
                  </a:lnTo>
                  <a:lnTo>
                    <a:pt x="71" y="432"/>
                  </a:lnTo>
                  <a:lnTo>
                    <a:pt x="77" y="438"/>
                  </a:lnTo>
                  <a:lnTo>
                    <a:pt x="83" y="442"/>
                  </a:lnTo>
                  <a:lnTo>
                    <a:pt x="91" y="445"/>
                  </a:lnTo>
                  <a:lnTo>
                    <a:pt x="99" y="447"/>
                  </a:lnTo>
                  <a:lnTo>
                    <a:pt x="109" y="448"/>
                  </a:lnTo>
                  <a:lnTo>
                    <a:pt x="118" y="448"/>
                  </a:lnTo>
                  <a:lnTo>
                    <a:pt x="128" y="448"/>
                  </a:lnTo>
                  <a:lnTo>
                    <a:pt x="135" y="449"/>
                  </a:lnTo>
                  <a:lnTo>
                    <a:pt x="143" y="450"/>
                  </a:lnTo>
                  <a:lnTo>
                    <a:pt x="148" y="453"/>
                  </a:lnTo>
                  <a:lnTo>
                    <a:pt x="152" y="456"/>
                  </a:lnTo>
                  <a:lnTo>
                    <a:pt x="156" y="461"/>
                  </a:lnTo>
                  <a:lnTo>
                    <a:pt x="159" y="469"/>
                  </a:lnTo>
                  <a:lnTo>
                    <a:pt x="161" y="477"/>
                  </a:lnTo>
                  <a:lnTo>
                    <a:pt x="161" y="486"/>
                  </a:lnTo>
                  <a:lnTo>
                    <a:pt x="161" y="491"/>
                  </a:lnTo>
                  <a:lnTo>
                    <a:pt x="161" y="496"/>
                  </a:lnTo>
                  <a:lnTo>
                    <a:pt x="160" y="498"/>
                  </a:lnTo>
                  <a:lnTo>
                    <a:pt x="159" y="500"/>
                  </a:lnTo>
                  <a:lnTo>
                    <a:pt x="157" y="500"/>
                  </a:lnTo>
                  <a:lnTo>
                    <a:pt x="150" y="500"/>
                  </a:lnTo>
                  <a:lnTo>
                    <a:pt x="143" y="500"/>
                  </a:lnTo>
                  <a:lnTo>
                    <a:pt x="135" y="500"/>
                  </a:lnTo>
                  <a:lnTo>
                    <a:pt x="129" y="500"/>
                  </a:lnTo>
                  <a:lnTo>
                    <a:pt x="123" y="500"/>
                  </a:lnTo>
                  <a:lnTo>
                    <a:pt x="117" y="501"/>
                  </a:lnTo>
                  <a:lnTo>
                    <a:pt x="112" y="501"/>
                  </a:lnTo>
                  <a:lnTo>
                    <a:pt x="107" y="502"/>
                  </a:lnTo>
                  <a:lnTo>
                    <a:pt x="103" y="505"/>
                  </a:lnTo>
                  <a:lnTo>
                    <a:pt x="99" y="507"/>
                  </a:lnTo>
                  <a:lnTo>
                    <a:pt x="97" y="512"/>
                  </a:lnTo>
                  <a:lnTo>
                    <a:pt x="93" y="517"/>
                  </a:lnTo>
                  <a:lnTo>
                    <a:pt x="92" y="523"/>
                  </a:lnTo>
                  <a:lnTo>
                    <a:pt x="90" y="530"/>
                  </a:lnTo>
                  <a:lnTo>
                    <a:pt x="90" y="540"/>
                  </a:lnTo>
                  <a:lnTo>
                    <a:pt x="90" y="551"/>
                  </a:lnTo>
                  <a:lnTo>
                    <a:pt x="90" y="564"/>
                  </a:lnTo>
                  <a:lnTo>
                    <a:pt x="90" y="575"/>
                  </a:lnTo>
                  <a:lnTo>
                    <a:pt x="91" y="586"/>
                  </a:lnTo>
                  <a:lnTo>
                    <a:pt x="91" y="596"/>
                  </a:lnTo>
                  <a:lnTo>
                    <a:pt x="92" y="606"/>
                  </a:lnTo>
                  <a:lnTo>
                    <a:pt x="93" y="616"/>
                  </a:lnTo>
                  <a:lnTo>
                    <a:pt x="94" y="624"/>
                  </a:lnTo>
                  <a:lnTo>
                    <a:pt x="96" y="633"/>
                  </a:lnTo>
                  <a:lnTo>
                    <a:pt x="97" y="641"/>
                  </a:lnTo>
                  <a:lnTo>
                    <a:pt x="97" y="650"/>
                  </a:lnTo>
                  <a:lnTo>
                    <a:pt x="97" y="657"/>
                  </a:lnTo>
                  <a:lnTo>
                    <a:pt x="97" y="666"/>
                  </a:lnTo>
                  <a:lnTo>
                    <a:pt x="97" y="673"/>
                  </a:lnTo>
                  <a:lnTo>
                    <a:pt x="96" y="682"/>
                  </a:lnTo>
                  <a:lnTo>
                    <a:pt x="94" y="690"/>
                  </a:lnTo>
                  <a:lnTo>
                    <a:pt x="92" y="697"/>
                  </a:lnTo>
                  <a:lnTo>
                    <a:pt x="87" y="712"/>
                  </a:lnTo>
                  <a:lnTo>
                    <a:pt x="82" y="724"/>
                  </a:lnTo>
                  <a:lnTo>
                    <a:pt x="77" y="734"/>
                  </a:lnTo>
                  <a:lnTo>
                    <a:pt x="74" y="743"/>
                  </a:lnTo>
                  <a:lnTo>
                    <a:pt x="69" y="749"/>
                  </a:lnTo>
                  <a:lnTo>
                    <a:pt x="66" y="752"/>
                  </a:lnTo>
                  <a:lnTo>
                    <a:pt x="64" y="755"/>
                  </a:lnTo>
                  <a:lnTo>
                    <a:pt x="64" y="756"/>
                  </a:lnTo>
                  <a:lnTo>
                    <a:pt x="82" y="778"/>
                  </a:lnTo>
                  <a:lnTo>
                    <a:pt x="90" y="770"/>
                  </a:lnTo>
                  <a:lnTo>
                    <a:pt x="94" y="760"/>
                  </a:lnTo>
                  <a:lnTo>
                    <a:pt x="99" y="751"/>
                  </a:lnTo>
                  <a:lnTo>
                    <a:pt x="104" y="744"/>
                  </a:lnTo>
                  <a:lnTo>
                    <a:pt x="108" y="736"/>
                  </a:lnTo>
                  <a:lnTo>
                    <a:pt x="112" y="729"/>
                  </a:lnTo>
                  <a:lnTo>
                    <a:pt x="114" y="722"/>
                  </a:lnTo>
                  <a:lnTo>
                    <a:pt x="117" y="714"/>
                  </a:lnTo>
                  <a:lnTo>
                    <a:pt x="118" y="708"/>
                  </a:lnTo>
                  <a:lnTo>
                    <a:pt x="119" y="701"/>
                  </a:lnTo>
                  <a:lnTo>
                    <a:pt x="120" y="693"/>
                  </a:lnTo>
                  <a:lnTo>
                    <a:pt x="120" y="685"/>
                  </a:lnTo>
                  <a:lnTo>
                    <a:pt x="120" y="677"/>
                  </a:lnTo>
                  <a:lnTo>
                    <a:pt x="120" y="669"/>
                  </a:lnTo>
                  <a:lnTo>
                    <a:pt x="119" y="659"/>
                  </a:lnTo>
                  <a:lnTo>
                    <a:pt x="118" y="649"/>
                  </a:lnTo>
                  <a:lnTo>
                    <a:pt x="117" y="639"/>
                  </a:lnTo>
                  <a:lnTo>
                    <a:pt x="117" y="628"/>
                  </a:lnTo>
                  <a:lnTo>
                    <a:pt x="115" y="617"/>
                  </a:lnTo>
                  <a:lnTo>
                    <a:pt x="114" y="606"/>
                  </a:lnTo>
                  <a:lnTo>
                    <a:pt x="114" y="596"/>
                  </a:lnTo>
                  <a:lnTo>
                    <a:pt x="114" y="586"/>
                  </a:lnTo>
                  <a:lnTo>
                    <a:pt x="114" y="576"/>
                  </a:lnTo>
                  <a:lnTo>
                    <a:pt x="115" y="567"/>
                  </a:lnTo>
                  <a:lnTo>
                    <a:pt x="117" y="559"/>
                  </a:lnTo>
                  <a:lnTo>
                    <a:pt x="119" y="551"/>
                  </a:lnTo>
                  <a:lnTo>
                    <a:pt x="122" y="544"/>
                  </a:lnTo>
                  <a:lnTo>
                    <a:pt x="124" y="538"/>
                  </a:lnTo>
                  <a:lnTo>
                    <a:pt x="128" y="534"/>
                  </a:lnTo>
                  <a:lnTo>
                    <a:pt x="133" y="530"/>
                  </a:lnTo>
                  <a:lnTo>
                    <a:pt x="138" y="529"/>
                  </a:lnTo>
                  <a:lnTo>
                    <a:pt x="144" y="529"/>
                  </a:lnTo>
                  <a:lnTo>
                    <a:pt x="151" y="529"/>
                  </a:lnTo>
                  <a:lnTo>
                    <a:pt x="156" y="530"/>
                  </a:lnTo>
                  <a:lnTo>
                    <a:pt x="161" y="532"/>
                  </a:lnTo>
                  <a:lnTo>
                    <a:pt x="165" y="534"/>
                  </a:lnTo>
                  <a:lnTo>
                    <a:pt x="168" y="535"/>
                  </a:lnTo>
                  <a:lnTo>
                    <a:pt x="171" y="538"/>
                  </a:lnTo>
                  <a:lnTo>
                    <a:pt x="175" y="540"/>
                  </a:lnTo>
                  <a:lnTo>
                    <a:pt x="177" y="543"/>
                  </a:lnTo>
                  <a:lnTo>
                    <a:pt x="180" y="545"/>
                  </a:lnTo>
                  <a:lnTo>
                    <a:pt x="183" y="548"/>
                  </a:lnTo>
                  <a:lnTo>
                    <a:pt x="187" y="550"/>
                  </a:lnTo>
                  <a:lnTo>
                    <a:pt x="191" y="553"/>
                  </a:lnTo>
                  <a:lnTo>
                    <a:pt x="194" y="555"/>
                  </a:lnTo>
                  <a:lnTo>
                    <a:pt x="199" y="558"/>
                  </a:lnTo>
                  <a:lnTo>
                    <a:pt x="205" y="560"/>
                  </a:lnTo>
                  <a:lnTo>
                    <a:pt x="212" y="561"/>
                  </a:lnTo>
                  <a:lnTo>
                    <a:pt x="219" y="562"/>
                  </a:lnTo>
                  <a:lnTo>
                    <a:pt x="226" y="564"/>
                  </a:lnTo>
                  <a:lnTo>
                    <a:pt x="233" y="565"/>
                  </a:lnTo>
                  <a:lnTo>
                    <a:pt x="239" y="565"/>
                  </a:lnTo>
                  <a:lnTo>
                    <a:pt x="244" y="565"/>
                  </a:lnTo>
                  <a:lnTo>
                    <a:pt x="249" y="565"/>
                  </a:lnTo>
                  <a:lnTo>
                    <a:pt x="254" y="564"/>
                  </a:lnTo>
                  <a:lnTo>
                    <a:pt x="258" y="562"/>
                  </a:lnTo>
                  <a:lnTo>
                    <a:pt x="263" y="561"/>
                  </a:lnTo>
                  <a:lnTo>
                    <a:pt x="268" y="559"/>
                  </a:lnTo>
                  <a:lnTo>
                    <a:pt x="272" y="556"/>
                  </a:lnTo>
                  <a:lnTo>
                    <a:pt x="277" y="553"/>
                  </a:lnTo>
                  <a:lnTo>
                    <a:pt x="281" y="549"/>
                  </a:lnTo>
                  <a:lnTo>
                    <a:pt x="284" y="545"/>
                  </a:lnTo>
                  <a:lnTo>
                    <a:pt x="289" y="540"/>
                  </a:lnTo>
                  <a:lnTo>
                    <a:pt x="293" y="535"/>
                  </a:lnTo>
                  <a:lnTo>
                    <a:pt x="298" y="529"/>
                  </a:lnTo>
                  <a:lnTo>
                    <a:pt x="302" y="524"/>
                  </a:lnTo>
                  <a:lnTo>
                    <a:pt x="304" y="518"/>
                  </a:lnTo>
                  <a:lnTo>
                    <a:pt x="308" y="512"/>
                  </a:lnTo>
                  <a:lnTo>
                    <a:pt x="310" y="506"/>
                  </a:lnTo>
                  <a:lnTo>
                    <a:pt x="314" y="500"/>
                  </a:lnTo>
                  <a:lnTo>
                    <a:pt x="316" y="493"/>
                  </a:lnTo>
                  <a:lnTo>
                    <a:pt x="320" y="488"/>
                  </a:lnTo>
                  <a:lnTo>
                    <a:pt x="323" y="484"/>
                  </a:lnTo>
                  <a:lnTo>
                    <a:pt x="325" y="480"/>
                  </a:lnTo>
                  <a:lnTo>
                    <a:pt x="329" y="476"/>
                  </a:lnTo>
                  <a:lnTo>
                    <a:pt x="332" y="474"/>
                  </a:lnTo>
                  <a:lnTo>
                    <a:pt x="336" y="472"/>
                  </a:lnTo>
                  <a:lnTo>
                    <a:pt x="340" y="471"/>
                  </a:lnTo>
                  <a:lnTo>
                    <a:pt x="344" y="472"/>
                  </a:lnTo>
                  <a:lnTo>
                    <a:pt x="348" y="474"/>
                  </a:lnTo>
                  <a:lnTo>
                    <a:pt x="348" y="469"/>
                  </a:lnTo>
                  <a:lnTo>
                    <a:pt x="350" y="465"/>
                  </a:lnTo>
                  <a:lnTo>
                    <a:pt x="351" y="460"/>
                  </a:lnTo>
                  <a:lnTo>
                    <a:pt x="352" y="455"/>
                  </a:lnTo>
                  <a:lnTo>
                    <a:pt x="353" y="449"/>
                  </a:lnTo>
                  <a:lnTo>
                    <a:pt x="355" y="445"/>
                  </a:lnTo>
                  <a:lnTo>
                    <a:pt x="357" y="440"/>
                  </a:lnTo>
                  <a:lnTo>
                    <a:pt x="360" y="435"/>
                  </a:lnTo>
                  <a:lnTo>
                    <a:pt x="362" y="432"/>
                  </a:lnTo>
                  <a:lnTo>
                    <a:pt x="366" y="428"/>
                  </a:lnTo>
                  <a:lnTo>
                    <a:pt x="369" y="426"/>
                  </a:lnTo>
                  <a:lnTo>
                    <a:pt x="373" y="423"/>
                  </a:lnTo>
                  <a:lnTo>
                    <a:pt x="378" y="421"/>
                  </a:lnTo>
                  <a:lnTo>
                    <a:pt x="384" y="421"/>
                  </a:lnTo>
                  <a:lnTo>
                    <a:pt x="390" y="421"/>
                  </a:lnTo>
                  <a:lnTo>
                    <a:pt x="397" y="422"/>
                  </a:lnTo>
                  <a:lnTo>
                    <a:pt x="388" y="414"/>
                  </a:lnTo>
                  <a:lnTo>
                    <a:pt x="379" y="407"/>
                  </a:lnTo>
                  <a:lnTo>
                    <a:pt x="369" y="398"/>
                  </a:lnTo>
                  <a:lnTo>
                    <a:pt x="360" y="390"/>
                  </a:lnTo>
                  <a:lnTo>
                    <a:pt x="350" y="380"/>
                  </a:lnTo>
                  <a:lnTo>
                    <a:pt x="340" y="370"/>
                  </a:lnTo>
                  <a:lnTo>
                    <a:pt x="330" y="359"/>
                  </a:lnTo>
                  <a:lnTo>
                    <a:pt x="320" y="349"/>
                  </a:lnTo>
                  <a:lnTo>
                    <a:pt x="309" y="339"/>
                  </a:lnTo>
                  <a:lnTo>
                    <a:pt x="299" y="329"/>
                  </a:lnTo>
                  <a:lnTo>
                    <a:pt x="289" y="321"/>
                  </a:lnTo>
                  <a:lnTo>
                    <a:pt x="281" y="312"/>
                  </a:lnTo>
                  <a:lnTo>
                    <a:pt x="271" y="305"/>
                  </a:lnTo>
                  <a:lnTo>
                    <a:pt x="261" y="297"/>
                  </a:lnTo>
                  <a:lnTo>
                    <a:pt x="254" y="292"/>
                  </a:lnTo>
                  <a:lnTo>
                    <a:pt x="245" y="289"/>
                  </a:lnTo>
                  <a:lnTo>
                    <a:pt x="238" y="285"/>
                  </a:lnTo>
                  <a:lnTo>
                    <a:pt x="230" y="283"/>
                  </a:lnTo>
                  <a:lnTo>
                    <a:pt x="223" y="279"/>
                  </a:lnTo>
                  <a:lnTo>
                    <a:pt x="217" y="275"/>
                  </a:lnTo>
                  <a:lnTo>
                    <a:pt x="212" y="271"/>
                  </a:lnTo>
                  <a:lnTo>
                    <a:pt x="207" y="266"/>
                  </a:lnTo>
                  <a:lnTo>
                    <a:pt x="202" y="263"/>
                  </a:lnTo>
                  <a:lnTo>
                    <a:pt x="199" y="259"/>
                  </a:lnTo>
                  <a:lnTo>
                    <a:pt x="197" y="254"/>
                  </a:lnTo>
                  <a:lnTo>
                    <a:pt x="196" y="249"/>
                  </a:lnTo>
                  <a:lnTo>
                    <a:pt x="194" y="244"/>
                  </a:lnTo>
                  <a:lnTo>
                    <a:pt x="196" y="241"/>
                  </a:lnTo>
                  <a:lnTo>
                    <a:pt x="197" y="236"/>
                  </a:lnTo>
                  <a:lnTo>
                    <a:pt x="199" y="231"/>
                  </a:lnTo>
                  <a:lnTo>
                    <a:pt x="204" y="226"/>
                  </a:lnTo>
                  <a:lnTo>
                    <a:pt x="209" y="221"/>
                  </a:lnTo>
                  <a:lnTo>
                    <a:pt x="215" y="216"/>
                  </a:lnTo>
                  <a:lnTo>
                    <a:pt x="223" y="212"/>
                  </a:lnTo>
                  <a:lnTo>
                    <a:pt x="229" y="207"/>
                  </a:lnTo>
                  <a:lnTo>
                    <a:pt x="236" y="204"/>
                  </a:lnTo>
                  <a:lnTo>
                    <a:pt x="244" y="199"/>
                  </a:lnTo>
                  <a:lnTo>
                    <a:pt x="252" y="195"/>
                  </a:lnTo>
                  <a:lnTo>
                    <a:pt x="260" y="191"/>
                  </a:lnTo>
                  <a:lnTo>
                    <a:pt x="268" y="188"/>
                  </a:lnTo>
                  <a:lnTo>
                    <a:pt x="277" y="184"/>
                  </a:lnTo>
                  <a:lnTo>
                    <a:pt x="284" y="180"/>
                  </a:lnTo>
                  <a:lnTo>
                    <a:pt x="293" y="176"/>
                  </a:lnTo>
                  <a:lnTo>
                    <a:pt x="302" y="173"/>
                  </a:lnTo>
                  <a:lnTo>
                    <a:pt x="309" y="169"/>
                  </a:lnTo>
                  <a:lnTo>
                    <a:pt x="318" y="164"/>
                  </a:lnTo>
                  <a:lnTo>
                    <a:pt x="325" y="160"/>
                  </a:lnTo>
                  <a:lnTo>
                    <a:pt x="332" y="155"/>
                  </a:lnTo>
                  <a:lnTo>
                    <a:pt x="344" y="149"/>
                  </a:lnTo>
                  <a:lnTo>
                    <a:pt x="352" y="143"/>
                  </a:lnTo>
                  <a:lnTo>
                    <a:pt x="361" y="138"/>
                  </a:lnTo>
                  <a:lnTo>
                    <a:pt x="367" y="133"/>
                  </a:lnTo>
                  <a:lnTo>
                    <a:pt x="372" y="130"/>
                  </a:lnTo>
                  <a:lnTo>
                    <a:pt x="376" y="127"/>
                  </a:lnTo>
                  <a:lnTo>
                    <a:pt x="379" y="123"/>
                  </a:lnTo>
                  <a:lnTo>
                    <a:pt x="383" y="121"/>
                  </a:lnTo>
                  <a:lnTo>
                    <a:pt x="387" y="117"/>
                  </a:lnTo>
                  <a:lnTo>
                    <a:pt x="390" y="114"/>
                  </a:lnTo>
                  <a:lnTo>
                    <a:pt x="395" y="111"/>
                  </a:lnTo>
                  <a:lnTo>
                    <a:pt x="400" y="107"/>
                  </a:lnTo>
                  <a:lnTo>
                    <a:pt x="406" y="102"/>
                  </a:lnTo>
                  <a:lnTo>
                    <a:pt x="414" y="97"/>
                  </a:lnTo>
                  <a:lnTo>
                    <a:pt x="422" y="91"/>
                  </a:lnTo>
                  <a:lnTo>
                    <a:pt x="432" y="85"/>
                  </a:lnTo>
                  <a:lnTo>
                    <a:pt x="441" y="79"/>
                  </a:lnTo>
                  <a:lnTo>
                    <a:pt x="448" y="74"/>
                  </a:lnTo>
                  <a:lnTo>
                    <a:pt x="456" y="69"/>
                  </a:lnTo>
                  <a:lnTo>
                    <a:pt x="464" y="63"/>
                  </a:lnTo>
                  <a:lnTo>
                    <a:pt x="472" y="58"/>
                  </a:lnTo>
                  <a:lnTo>
                    <a:pt x="479" y="52"/>
                  </a:lnTo>
                  <a:lnTo>
                    <a:pt x="487" y="47"/>
                  </a:lnTo>
                  <a:lnTo>
                    <a:pt x="494" y="42"/>
                  </a:lnTo>
                  <a:lnTo>
                    <a:pt x="500" y="37"/>
                  </a:lnTo>
                  <a:lnTo>
                    <a:pt x="508" y="32"/>
                  </a:lnTo>
                  <a:lnTo>
                    <a:pt x="514" y="28"/>
                  </a:lnTo>
                  <a:lnTo>
                    <a:pt x="520" y="25"/>
                  </a:lnTo>
                  <a:lnTo>
                    <a:pt x="525" y="22"/>
                  </a:lnTo>
                  <a:lnTo>
                    <a:pt x="531" y="19"/>
                  </a:lnTo>
                  <a:lnTo>
                    <a:pt x="536" y="17"/>
                  </a:lnTo>
                  <a:lnTo>
                    <a:pt x="540" y="16"/>
                  </a:lnTo>
                  <a:lnTo>
                    <a:pt x="514" y="0"/>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3912" name="Freeform 22"/>
            <p:cNvSpPr>
              <a:spLocks noChangeArrowheads="1"/>
            </p:cNvSpPr>
            <p:nvPr/>
          </p:nvSpPr>
          <p:spPr bwMode="auto">
            <a:xfrm flipH="1">
              <a:off x="3749" y="4082"/>
              <a:ext cx="103" cy="75"/>
            </a:xfrm>
            <a:custGeom>
              <a:avLst/>
              <a:gdLst>
                <a:gd name="T0" fmla="*/ 0 w 385"/>
                <a:gd name="T1" fmla="*/ 0 h 335"/>
                <a:gd name="T2" fmla="*/ 0 w 385"/>
                <a:gd name="T3" fmla="*/ 0 h 335"/>
                <a:gd name="T4" fmla="*/ 0 w 385"/>
                <a:gd name="T5" fmla="*/ 0 h 335"/>
                <a:gd name="T6" fmla="*/ 0 w 385"/>
                <a:gd name="T7" fmla="*/ 0 h 335"/>
                <a:gd name="T8" fmla="*/ 0 w 385"/>
                <a:gd name="T9" fmla="*/ 0 h 335"/>
                <a:gd name="T10" fmla="*/ 0 w 385"/>
                <a:gd name="T11" fmla="*/ 0 h 335"/>
                <a:gd name="T12" fmla="*/ 0 w 385"/>
                <a:gd name="T13" fmla="*/ 0 h 335"/>
                <a:gd name="T14" fmla="*/ 0 w 385"/>
                <a:gd name="T15" fmla="*/ 0 h 335"/>
                <a:gd name="T16" fmla="*/ 0 w 385"/>
                <a:gd name="T17" fmla="*/ 0 h 335"/>
                <a:gd name="T18" fmla="*/ 0 w 385"/>
                <a:gd name="T19" fmla="*/ 0 h 335"/>
                <a:gd name="T20" fmla="*/ 0 w 385"/>
                <a:gd name="T21" fmla="*/ 0 h 335"/>
                <a:gd name="T22" fmla="*/ 0 w 385"/>
                <a:gd name="T23" fmla="*/ 0 h 335"/>
                <a:gd name="T24" fmla="*/ 0 w 385"/>
                <a:gd name="T25" fmla="*/ 0 h 335"/>
                <a:gd name="T26" fmla="*/ 0 w 385"/>
                <a:gd name="T27" fmla="*/ 0 h 335"/>
                <a:gd name="T28" fmla="*/ 0 w 385"/>
                <a:gd name="T29" fmla="*/ 0 h 335"/>
                <a:gd name="T30" fmla="*/ 0 w 385"/>
                <a:gd name="T31" fmla="*/ 0 h 335"/>
                <a:gd name="T32" fmla="*/ 0 w 385"/>
                <a:gd name="T33" fmla="*/ 0 h 335"/>
                <a:gd name="T34" fmla="*/ 0 w 385"/>
                <a:gd name="T35" fmla="*/ 0 h 335"/>
                <a:gd name="T36" fmla="*/ 0 w 385"/>
                <a:gd name="T37" fmla="*/ 0 h 335"/>
                <a:gd name="T38" fmla="*/ 0 w 385"/>
                <a:gd name="T39" fmla="*/ 0 h 335"/>
                <a:gd name="T40" fmla="*/ 0 w 385"/>
                <a:gd name="T41" fmla="*/ 0 h 335"/>
                <a:gd name="T42" fmla="*/ 0 w 385"/>
                <a:gd name="T43" fmla="*/ 0 h 335"/>
                <a:gd name="T44" fmla="*/ 0 w 385"/>
                <a:gd name="T45" fmla="*/ 0 h 335"/>
                <a:gd name="T46" fmla="*/ 0 w 385"/>
                <a:gd name="T47" fmla="*/ 0 h 335"/>
                <a:gd name="T48" fmla="*/ 0 w 385"/>
                <a:gd name="T49" fmla="*/ 0 h 335"/>
                <a:gd name="T50" fmla="*/ 0 w 385"/>
                <a:gd name="T51" fmla="*/ 0 h 335"/>
                <a:gd name="T52" fmla="*/ 0 w 385"/>
                <a:gd name="T53" fmla="*/ 0 h 335"/>
                <a:gd name="T54" fmla="*/ 0 w 385"/>
                <a:gd name="T55" fmla="*/ 0 h 335"/>
                <a:gd name="T56" fmla="*/ 0 w 385"/>
                <a:gd name="T57" fmla="*/ 0 h 335"/>
                <a:gd name="T58" fmla="*/ 0 w 385"/>
                <a:gd name="T59" fmla="*/ 0 h 335"/>
                <a:gd name="T60" fmla="*/ 0 w 385"/>
                <a:gd name="T61" fmla="*/ 0 h 335"/>
                <a:gd name="T62" fmla="*/ 0 w 385"/>
                <a:gd name="T63" fmla="*/ 0 h 335"/>
                <a:gd name="T64" fmla="*/ 0 w 385"/>
                <a:gd name="T65" fmla="*/ 0 h 335"/>
                <a:gd name="T66" fmla="*/ 0 w 385"/>
                <a:gd name="T67" fmla="*/ 0 h 335"/>
                <a:gd name="T68" fmla="*/ 0 w 385"/>
                <a:gd name="T69" fmla="*/ 0 h 335"/>
                <a:gd name="T70" fmla="*/ 0 w 385"/>
                <a:gd name="T71" fmla="*/ 0 h 335"/>
                <a:gd name="T72" fmla="*/ 0 w 385"/>
                <a:gd name="T73" fmla="*/ 0 h 335"/>
                <a:gd name="T74" fmla="*/ 0 w 385"/>
                <a:gd name="T75" fmla="*/ 0 h 335"/>
                <a:gd name="T76" fmla="*/ 0 w 385"/>
                <a:gd name="T77" fmla="*/ 0 h 335"/>
                <a:gd name="T78" fmla="*/ 0 w 385"/>
                <a:gd name="T79" fmla="*/ 0 h 335"/>
                <a:gd name="T80" fmla="*/ 0 w 385"/>
                <a:gd name="T81" fmla="*/ 0 h 335"/>
                <a:gd name="T82" fmla="*/ 0 w 385"/>
                <a:gd name="T83" fmla="*/ 0 h 335"/>
                <a:gd name="T84" fmla="*/ 0 w 385"/>
                <a:gd name="T85" fmla="*/ 0 h 335"/>
                <a:gd name="T86" fmla="*/ 0 w 385"/>
                <a:gd name="T87" fmla="*/ 0 h 335"/>
                <a:gd name="T88" fmla="*/ 0 w 385"/>
                <a:gd name="T89" fmla="*/ 0 h 335"/>
                <a:gd name="T90" fmla="*/ 0 w 385"/>
                <a:gd name="T91" fmla="*/ 0 h 335"/>
                <a:gd name="T92" fmla="*/ 0 w 385"/>
                <a:gd name="T93" fmla="*/ 0 h 335"/>
                <a:gd name="T94" fmla="*/ 0 w 385"/>
                <a:gd name="T95" fmla="*/ 0 h 335"/>
                <a:gd name="T96" fmla="*/ 0 w 385"/>
                <a:gd name="T97" fmla="*/ 0 h 335"/>
                <a:gd name="T98" fmla="*/ 0 w 385"/>
                <a:gd name="T99" fmla="*/ 0 h 335"/>
                <a:gd name="T100" fmla="*/ 0 w 385"/>
                <a:gd name="T101" fmla="*/ 0 h 335"/>
                <a:gd name="T102" fmla="*/ 0 w 385"/>
                <a:gd name="T103" fmla="*/ 0 h 335"/>
                <a:gd name="T104" fmla="*/ 0 w 385"/>
                <a:gd name="T105" fmla="*/ 0 h 335"/>
                <a:gd name="T106" fmla="*/ 0 w 385"/>
                <a:gd name="T107" fmla="*/ 0 h 335"/>
                <a:gd name="T108" fmla="*/ 0 w 385"/>
                <a:gd name="T109" fmla="*/ 0 h 335"/>
                <a:gd name="T110" fmla="*/ 0 w 385"/>
                <a:gd name="T111" fmla="*/ 0 h 3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5"/>
                <a:gd name="T169" fmla="*/ 0 h 335"/>
                <a:gd name="T170" fmla="*/ 385 w 385"/>
                <a:gd name="T171" fmla="*/ 335 h 3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5" h="335">
                  <a:moveTo>
                    <a:pt x="50" y="60"/>
                  </a:moveTo>
                  <a:lnTo>
                    <a:pt x="54" y="54"/>
                  </a:lnTo>
                  <a:lnTo>
                    <a:pt x="59" y="53"/>
                  </a:lnTo>
                  <a:lnTo>
                    <a:pt x="63" y="55"/>
                  </a:lnTo>
                  <a:lnTo>
                    <a:pt x="67" y="59"/>
                  </a:lnTo>
                  <a:lnTo>
                    <a:pt x="69" y="65"/>
                  </a:lnTo>
                  <a:lnTo>
                    <a:pt x="70" y="70"/>
                  </a:lnTo>
                  <a:lnTo>
                    <a:pt x="72" y="75"/>
                  </a:lnTo>
                  <a:lnTo>
                    <a:pt x="72" y="76"/>
                  </a:lnTo>
                  <a:lnTo>
                    <a:pt x="73" y="76"/>
                  </a:lnTo>
                  <a:lnTo>
                    <a:pt x="74" y="77"/>
                  </a:lnTo>
                  <a:lnTo>
                    <a:pt x="78" y="80"/>
                  </a:lnTo>
                  <a:lnTo>
                    <a:pt x="82" y="82"/>
                  </a:lnTo>
                  <a:lnTo>
                    <a:pt x="85" y="85"/>
                  </a:lnTo>
                  <a:lnTo>
                    <a:pt x="91" y="87"/>
                  </a:lnTo>
                  <a:lnTo>
                    <a:pt x="98" y="91"/>
                  </a:lnTo>
                  <a:lnTo>
                    <a:pt x="104" y="93"/>
                  </a:lnTo>
                  <a:lnTo>
                    <a:pt x="111" y="96"/>
                  </a:lnTo>
                  <a:lnTo>
                    <a:pt x="120" y="97"/>
                  </a:lnTo>
                  <a:lnTo>
                    <a:pt x="128" y="98"/>
                  </a:lnTo>
                  <a:lnTo>
                    <a:pt x="137" y="98"/>
                  </a:lnTo>
                  <a:lnTo>
                    <a:pt x="146" y="97"/>
                  </a:lnTo>
                  <a:lnTo>
                    <a:pt x="154" y="95"/>
                  </a:lnTo>
                  <a:lnTo>
                    <a:pt x="163" y="91"/>
                  </a:lnTo>
                  <a:lnTo>
                    <a:pt x="173" y="86"/>
                  </a:lnTo>
                  <a:lnTo>
                    <a:pt x="181" y="80"/>
                  </a:lnTo>
                  <a:lnTo>
                    <a:pt x="189" y="74"/>
                  </a:lnTo>
                  <a:lnTo>
                    <a:pt x="195" y="69"/>
                  </a:lnTo>
                  <a:lnTo>
                    <a:pt x="200" y="64"/>
                  </a:lnTo>
                  <a:lnTo>
                    <a:pt x="205" y="59"/>
                  </a:lnTo>
                  <a:lnTo>
                    <a:pt x="209" y="55"/>
                  </a:lnTo>
                  <a:lnTo>
                    <a:pt x="212" y="50"/>
                  </a:lnTo>
                  <a:lnTo>
                    <a:pt x="215" y="47"/>
                  </a:lnTo>
                  <a:lnTo>
                    <a:pt x="217" y="43"/>
                  </a:lnTo>
                  <a:lnTo>
                    <a:pt x="220" y="39"/>
                  </a:lnTo>
                  <a:lnTo>
                    <a:pt x="221" y="35"/>
                  </a:lnTo>
                  <a:lnTo>
                    <a:pt x="223" y="32"/>
                  </a:lnTo>
                  <a:lnTo>
                    <a:pt x="226" y="28"/>
                  </a:lnTo>
                  <a:lnTo>
                    <a:pt x="228" y="24"/>
                  </a:lnTo>
                  <a:lnTo>
                    <a:pt x="231" y="22"/>
                  </a:lnTo>
                  <a:lnTo>
                    <a:pt x="234" y="18"/>
                  </a:lnTo>
                  <a:lnTo>
                    <a:pt x="242" y="11"/>
                  </a:lnTo>
                  <a:lnTo>
                    <a:pt x="248" y="6"/>
                  </a:lnTo>
                  <a:lnTo>
                    <a:pt x="254" y="2"/>
                  </a:lnTo>
                  <a:lnTo>
                    <a:pt x="262" y="0"/>
                  </a:lnTo>
                  <a:lnTo>
                    <a:pt x="267" y="0"/>
                  </a:lnTo>
                  <a:lnTo>
                    <a:pt x="273" y="0"/>
                  </a:lnTo>
                  <a:lnTo>
                    <a:pt x="278" y="2"/>
                  </a:lnTo>
                  <a:lnTo>
                    <a:pt x="283" y="5"/>
                  </a:lnTo>
                  <a:lnTo>
                    <a:pt x="287" y="10"/>
                  </a:lnTo>
                  <a:lnTo>
                    <a:pt x="292" y="16"/>
                  </a:lnTo>
                  <a:lnTo>
                    <a:pt x="296" y="22"/>
                  </a:lnTo>
                  <a:lnTo>
                    <a:pt x="297" y="30"/>
                  </a:lnTo>
                  <a:lnTo>
                    <a:pt x="299" y="38"/>
                  </a:lnTo>
                  <a:lnTo>
                    <a:pt x="297" y="47"/>
                  </a:lnTo>
                  <a:lnTo>
                    <a:pt x="292" y="55"/>
                  </a:lnTo>
                  <a:lnTo>
                    <a:pt x="286" y="63"/>
                  </a:lnTo>
                  <a:lnTo>
                    <a:pt x="278" y="70"/>
                  </a:lnTo>
                  <a:lnTo>
                    <a:pt x="271" y="76"/>
                  </a:lnTo>
                  <a:lnTo>
                    <a:pt x="267" y="80"/>
                  </a:lnTo>
                  <a:lnTo>
                    <a:pt x="262" y="85"/>
                  </a:lnTo>
                  <a:lnTo>
                    <a:pt x="257" y="90"/>
                  </a:lnTo>
                  <a:lnTo>
                    <a:pt x="252" y="95"/>
                  </a:lnTo>
                  <a:lnTo>
                    <a:pt x="247" y="100"/>
                  </a:lnTo>
                  <a:lnTo>
                    <a:pt x="241" y="106"/>
                  </a:lnTo>
                  <a:lnTo>
                    <a:pt x="236" y="112"/>
                  </a:lnTo>
                  <a:lnTo>
                    <a:pt x="232" y="118"/>
                  </a:lnTo>
                  <a:lnTo>
                    <a:pt x="230" y="123"/>
                  </a:lnTo>
                  <a:lnTo>
                    <a:pt x="231" y="128"/>
                  </a:lnTo>
                  <a:lnTo>
                    <a:pt x="233" y="130"/>
                  </a:lnTo>
                  <a:lnTo>
                    <a:pt x="238" y="130"/>
                  </a:lnTo>
                  <a:lnTo>
                    <a:pt x="247" y="128"/>
                  </a:lnTo>
                  <a:lnTo>
                    <a:pt x="257" y="122"/>
                  </a:lnTo>
                  <a:lnTo>
                    <a:pt x="263" y="117"/>
                  </a:lnTo>
                  <a:lnTo>
                    <a:pt x="269" y="114"/>
                  </a:lnTo>
                  <a:lnTo>
                    <a:pt x="275" y="111"/>
                  </a:lnTo>
                  <a:lnTo>
                    <a:pt x="281" y="108"/>
                  </a:lnTo>
                  <a:lnTo>
                    <a:pt x="286" y="107"/>
                  </a:lnTo>
                  <a:lnTo>
                    <a:pt x="292" y="106"/>
                  </a:lnTo>
                  <a:lnTo>
                    <a:pt x="299" y="104"/>
                  </a:lnTo>
                  <a:lnTo>
                    <a:pt x="305" y="103"/>
                  </a:lnTo>
                  <a:lnTo>
                    <a:pt x="310" y="103"/>
                  </a:lnTo>
                  <a:lnTo>
                    <a:pt x="316" y="103"/>
                  </a:lnTo>
                  <a:lnTo>
                    <a:pt x="321" y="103"/>
                  </a:lnTo>
                  <a:lnTo>
                    <a:pt x="327" y="103"/>
                  </a:lnTo>
                  <a:lnTo>
                    <a:pt x="333" y="103"/>
                  </a:lnTo>
                  <a:lnTo>
                    <a:pt x="339" y="104"/>
                  </a:lnTo>
                  <a:lnTo>
                    <a:pt x="345" y="104"/>
                  </a:lnTo>
                  <a:lnTo>
                    <a:pt x="350" y="106"/>
                  </a:lnTo>
                  <a:lnTo>
                    <a:pt x="363" y="108"/>
                  </a:lnTo>
                  <a:lnTo>
                    <a:pt x="373" y="113"/>
                  </a:lnTo>
                  <a:lnTo>
                    <a:pt x="380" y="121"/>
                  </a:lnTo>
                  <a:lnTo>
                    <a:pt x="385" y="128"/>
                  </a:lnTo>
                  <a:lnTo>
                    <a:pt x="385" y="137"/>
                  </a:lnTo>
                  <a:lnTo>
                    <a:pt x="381" y="144"/>
                  </a:lnTo>
                  <a:lnTo>
                    <a:pt x="373" y="150"/>
                  </a:lnTo>
                  <a:lnTo>
                    <a:pt x="358" y="154"/>
                  </a:lnTo>
                  <a:lnTo>
                    <a:pt x="349" y="155"/>
                  </a:lnTo>
                  <a:lnTo>
                    <a:pt x="340" y="156"/>
                  </a:lnTo>
                  <a:lnTo>
                    <a:pt x="333" y="156"/>
                  </a:lnTo>
                  <a:lnTo>
                    <a:pt x="327" y="158"/>
                  </a:lnTo>
                  <a:lnTo>
                    <a:pt x="320" y="159"/>
                  </a:lnTo>
                  <a:lnTo>
                    <a:pt x="313" y="159"/>
                  </a:lnTo>
                  <a:lnTo>
                    <a:pt x="308" y="160"/>
                  </a:lnTo>
                  <a:lnTo>
                    <a:pt x="304" y="160"/>
                  </a:lnTo>
                  <a:lnTo>
                    <a:pt x="297" y="160"/>
                  </a:lnTo>
                  <a:lnTo>
                    <a:pt x="292" y="160"/>
                  </a:lnTo>
                  <a:lnTo>
                    <a:pt x="289" y="161"/>
                  </a:lnTo>
                  <a:lnTo>
                    <a:pt x="284" y="161"/>
                  </a:lnTo>
                  <a:lnTo>
                    <a:pt x="279" y="162"/>
                  </a:lnTo>
                  <a:lnTo>
                    <a:pt x="274" y="162"/>
                  </a:lnTo>
                  <a:lnTo>
                    <a:pt x="269" y="162"/>
                  </a:lnTo>
                  <a:lnTo>
                    <a:pt x="263" y="164"/>
                  </a:lnTo>
                  <a:lnTo>
                    <a:pt x="258" y="164"/>
                  </a:lnTo>
                  <a:lnTo>
                    <a:pt x="252" y="165"/>
                  </a:lnTo>
                  <a:lnTo>
                    <a:pt x="246" y="165"/>
                  </a:lnTo>
                  <a:lnTo>
                    <a:pt x="239" y="166"/>
                  </a:lnTo>
                  <a:lnTo>
                    <a:pt x="232" y="167"/>
                  </a:lnTo>
                  <a:lnTo>
                    <a:pt x="226" y="167"/>
                  </a:lnTo>
                  <a:lnTo>
                    <a:pt x="218" y="169"/>
                  </a:lnTo>
                  <a:lnTo>
                    <a:pt x="212" y="170"/>
                  </a:lnTo>
                  <a:lnTo>
                    <a:pt x="206" y="171"/>
                  </a:lnTo>
                  <a:lnTo>
                    <a:pt x="200" y="172"/>
                  </a:lnTo>
                  <a:lnTo>
                    <a:pt x="194" y="175"/>
                  </a:lnTo>
                  <a:lnTo>
                    <a:pt x="189" y="176"/>
                  </a:lnTo>
                  <a:lnTo>
                    <a:pt x="184" y="178"/>
                  </a:lnTo>
                  <a:lnTo>
                    <a:pt x="179" y="181"/>
                  </a:lnTo>
                  <a:lnTo>
                    <a:pt x="175" y="183"/>
                  </a:lnTo>
                  <a:lnTo>
                    <a:pt x="173" y="186"/>
                  </a:lnTo>
                  <a:lnTo>
                    <a:pt x="168" y="192"/>
                  </a:lnTo>
                  <a:lnTo>
                    <a:pt x="162" y="197"/>
                  </a:lnTo>
                  <a:lnTo>
                    <a:pt x="156" y="199"/>
                  </a:lnTo>
                  <a:lnTo>
                    <a:pt x="149" y="202"/>
                  </a:lnTo>
                  <a:lnTo>
                    <a:pt x="143" y="201"/>
                  </a:lnTo>
                  <a:lnTo>
                    <a:pt x="138" y="198"/>
                  </a:lnTo>
                  <a:lnTo>
                    <a:pt x="133" y="192"/>
                  </a:lnTo>
                  <a:lnTo>
                    <a:pt x="131" y="183"/>
                  </a:lnTo>
                  <a:lnTo>
                    <a:pt x="128" y="172"/>
                  </a:lnTo>
                  <a:lnTo>
                    <a:pt x="126" y="165"/>
                  </a:lnTo>
                  <a:lnTo>
                    <a:pt x="123" y="159"/>
                  </a:lnTo>
                  <a:lnTo>
                    <a:pt x="121" y="155"/>
                  </a:lnTo>
                  <a:lnTo>
                    <a:pt x="119" y="154"/>
                  </a:lnTo>
                  <a:lnTo>
                    <a:pt x="115" y="154"/>
                  </a:lnTo>
                  <a:lnTo>
                    <a:pt x="110" y="158"/>
                  </a:lnTo>
                  <a:lnTo>
                    <a:pt x="105" y="164"/>
                  </a:lnTo>
                  <a:lnTo>
                    <a:pt x="101" y="167"/>
                  </a:lnTo>
                  <a:lnTo>
                    <a:pt x="99" y="171"/>
                  </a:lnTo>
                  <a:lnTo>
                    <a:pt x="95" y="175"/>
                  </a:lnTo>
                  <a:lnTo>
                    <a:pt x="91" y="178"/>
                  </a:lnTo>
                  <a:lnTo>
                    <a:pt x="88" y="183"/>
                  </a:lnTo>
                  <a:lnTo>
                    <a:pt x="84" y="187"/>
                  </a:lnTo>
                  <a:lnTo>
                    <a:pt x="82" y="191"/>
                  </a:lnTo>
                  <a:lnTo>
                    <a:pt x="78" y="196"/>
                  </a:lnTo>
                  <a:lnTo>
                    <a:pt x="75" y="201"/>
                  </a:lnTo>
                  <a:lnTo>
                    <a:pt x="74" y="206"/>
                  </a:lnTo>
                  <a:lnTo>
                    <a:pt x="73" y="211"/>
                  </a:lnTo>
                  <a:lnTo>
                    <a:pt x="72" y="215"/>
                  </a:lnTo>
                  <a:lnTo>
                    <a:pt x="72" y="220"/>
                  </a:lnTo>
                  <a:lnTo>
                    <a:pt x="73" y="227"/>
                  </a:lnTo>
                  <a:lnTo>
                    <a:pt x="75" y="233"/>
                  </a:lnTo>
                  <a:lnTo>
                    <a:pt x="79" y="238"/>
                  </a:lnTo>
                  <a:lnTo>
                    <a:pt x="82" y="244"/>
                  </a:lnTo>
                  <a:lnTo>
                    <a:pt x="85" y="250"/>
                  </a:lnTo>
                  <a:lnTo>
                    <a:pt x="87" y="255"/>
                  </a:lnTo>
                  <a:lnTo>
                    <a:pt x="89" y="261"/>
                  </a:lnTo>
                  <a:lnTo>
                    <a:pt x="90" y="266"/>
                  </a:lnTo>
                  <a:lnTo>
                    <a:pt x="91" y="271"/>
                  </a:lnTo>
                  <a:lnTo>
                    <a:pt x="91" y="276"/>
                  </a:lnTo>
                  <a:lnTo>
                    <a:pt x="90" y="281"/>
                  </a:lnTo>
                  <a:lnTo>
                    <a:pt x="89" y="286"/>
                  </a:lnTo>
                  <a:lnTo>
                    <a:pt x="88" y="289"/>
                  </a:lnTo>
                  <a:lnTo>
                    <a:pt x="85" y="294"/>
                  </a:lnTo>
                  <a:lnTo>
                    <a:pt x="83" y="298"/>
                  </a:lnTo>
                  <a:lnTo>
                    <a:pt x="79" y="303"/>
                  </a:lnTo>
                  <a:lnTo>
                    <a:pt x="75" y="307"/>
                  </a:lnTo>
                  <a:lnTo>
                    <a:pt x="70" y="312"/>
                  </a:lnTo>
                  <a:lnTo>
                    <a:pt x="66" y="315"/>
                  </a:lnTo>
                  <a:lnTo>
                    <a:pt x="61" y="320"/>
                  </a:lnTo>
                  <a:lnTo>
                    <a:pt x="53" y="324"/>
                  </a:lnTo>
                  <a:lnTo>
                    <a:pt x="47" y="326"/>
                  </a:lnTo>
                  <a:lnTo>
                    <a:pt x="41" y="330"/>
                  </a:lnTo>
                  <a:lnTo>
                    <a:pt x="33" y="331"/>
                  </a:lnTo>
                  <a:lnTo>
                    <a:pt x="27" y="334"/>
                  </a:lnTo>
                  <a:lnTo>
                    <a:pt x="21" y="335"/>
                  </a:lnTo>
                  <a:lnTo>
                    <a:pt x="16" y="335"/>
                  </a:lnTo>
                  <a:lnTo>
                    <a:pt x="11" y="335"/>
                  </a:lnTo>
                  <a:lnTo>
                    <a:pt x="6" y="334"/>
                  </a:lnTo>
                  <a:lnTo>
                    <a:pt x="4" y="331"/>
                  </a:lnTo>
                  <a:lnTo>
                    <a:pt x="1" y="329"/>
                  </a:lnTo>
                  <a:lnTo>
                    <a:pt x="0" y="324"/>
                  </a:lnTo>
                  <a:lnTo>
                    <a:pt x="1" y="319"/>
                  </a:lnTo>
                  <a:lnTo>
                    <a:pt x="3" y="313"/>
                  </a:lnTo>
                  <a:lnTo>
                    <a:pt x="8" y="306"/>
                  </a:lnTo>
                  <a:lnTo>
                    <a:pt x="13" y="298"/>
                  </a:lnTo>
                  <a:lnTo>
                    <a:pt x="16" y="291"/>
                  </a:lnTo>
                  <a:lnTo>
                    <a:pt x="20" y="282"/>
                  </a:lnTo>
                  <a:lnTo>
                    <a:pt x="24" y="275"/>
                  </a:lnTo>
                  <a:lnTo>
                    <a:pt x="26" y="266"/>
                  </a:lnTo>
                  <a:lnTo>
                    <a:pt x="30" y="259"/>
                  </a:lnTo>
                  <a:lnTo>
                    <a:pt x="31" y="250"/>
                  </a:lnTo>
                  <a:lnTo>
                    <a:pt x="33" y="243"/>
                  </a:lnTo>
                  <a:lnTo>
                    <a:pt x="35" y="234"/>
                  </a:lnTo>
                  <a:lnTo>
                    <a:pt x="37" y="225"/>
                  </a:lnTo>
                  <a:lnTo>
                    <a:pt x="37" y="217"/>
                  </a:lnTo>
                  <a:lnTo>
                    <a:pt x="38" y="208"/>
                  </a:lnTo>
                  <a:lnTo>
                    <a:pt x="40" y="199"/>
                  </a:lnTo>
                  <a:lnTo>
                    <a:pt x="40" y="191"/>
                  </a:lnTo>
                  <a:lnTo>
                    <a:pt x="40" y="182"/>
                  </a:lnTo>
                  <a:lnTo>
                    <a:pt x="40" y="174"/>
                  </a:lnTo>
                  <a:lnTo>
                    <a:pt x="40" y="164"/>
                  </a:lnTo>
                  <a:lnTo>
                    <a:pt x="40" y="155"/>
                  </a:lnTo>
                  <a:lnTo>
                    <a:pt x="41" y="145"/>
                  </a:lnTo>
                  <a:lnTo>
                    <a:pt x="41" y="137"/>
                  </a:lnTo>
                  <a:lnTo>
                    <a:pt x="41" y="127"/>
                  </a:lnTo>
                  <a:lnTo>
                    <a:pt x="41" y="118"/>
                  </a:lnTo>
                  <a:lnTo>
                    <a:pt x="42" y="111"/>
                  </a:lnTo>
                  <a:lnTo>
                    <a:pt x="42" y="102"/>
                  </a:lnTo>
                  <a:lnTo>
                    <a:pt x="43" y="95"/>
                  </a:lnTo>
                  <a:lnTo>
                    <a:pt x="43" y="87"/>
                  </a:lnTo>
                  <a:lnTo>
                    <a:pt x="45" y="81"/>
                  </a:lnTo>
                  <a:lnTo>
                    <a:pt x="45" y="75"/>
                  </a:lnTo>
                  <a:lnTo>
                    <a:pt x="46" y="70"/>
                  </a:lnTo>
                  <a:lnTo>
                    <a:pt x="47" y="65"/>
                  </a:lnTo>
                  <a:lnTo>
                    <a:pt x="48" y="61"/>
                  </a:lnTo>
                  <a:lnTo>
                    <a:pt x="50" y="60"/>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3913" name="Freeform 23"/>
            <p:cNvSpPr>
              <a:spLocks noChangeArrowheads="1"/>
            </p:cNvSpPr>
            <p:nvPr/>
          </p:nvSpPr>
          <p:spPr bwMode="auto">
            <a:xfrm flipH="1">
              <a:off x="3753" y="4087"/>
              <a:ext cx="17" cy="12"/>
            </a:xfrm>
            <a:custGeom>
              <a:avLst/>
              <a:gdLst>
                <a:gd name="T0" fmla="*/ 0 w 66"/>
                <a:gd name="T1" fmla="*/ 0 h 54"/>
                <a:gd name="T2" fmla="*/ 0 w 66"/>
                <a:gd name="T3" fmla="*/ 0 h 54"/>
                <a:gd name="T4" fmla="*/ 0 w 66"/>
                <a:gd name="T5" fmla="*/ 0 h 54"/>
                <a:gd name="T6" fmla="*/ 0 w 66"/>
                <a:gd name="T7" fmla="*/ 0 h 54"/>
                <a:gd name="T8" fmla="*/ 0 w 66"/>
                <a:gd name="T9" fmla="*/ 0 h 54"/>
                <a:gd name="T10" fmla="*/ 0 w 66"/>
                <a:gd name="T11" fmla="*/ 0 h 54"/>
                <a:gd name="T12" fmla="*/ 0 w 66"/>
                <a:gd name="T13" fmla="*/ 0 h 54"/>
                <a:gd name="T14" fmla="*/ 0 w 66"/>
                <a:gd name="T15" fmla="*/ 0 h 54"/>
                <a:gd name="T16" fmla="*/ 0 w 66"/>
                <a:gd name="T17" fmla="*/ 0 h 54"/>
                <a:gd name="T18" fmla="*/ 0 w 66"/>
                <a:gd name="T19" fmla="*/ 0 h 54"/>
                <a:gd name="T20" fmla="*/ 0 w 66"/>
                <a:gd name="T21" fmla="*/ 0 h 54"/>
                <a:gd name="T22" fmla="*/ 0 w 66"/>
                <a:gd name="T23" fmla="*/ 0 h 54"/>
                <a:gd name="T24" fmla="*/ 0 w 66"/>
                <a:gd name="T25" fmla="*/ 0 h 54"/>
                <a:gd name="T26" fmla="*/ 0 w 66"/>
                <a:gd name="T27" fmla="*/ 0 h 54"/>
                <a:gd name="T28" fmla="*/ 0 w 66"/>
                <a:gd name="T29" fmla="*/ 0 h 54"/>
                <a:gd name="T30" fmla="*/ 0 w 66"/>
                <a:gd name="T31" fmla="*/ 0 h 54"/>
                <a:gd name="T32" fmla="*/ 0 w 66"/>
                <a:gd name="T33" fmla="*/ 0 h 54"/>
                <a:gd name="T34" fmla="*/ 0 w 66"/>
                <a:gd name="T35" fmla="*/ 0 h 54"/>
                <a:gd name="T36" fmla="*/ 0 w 66"/>
                <a:gd name="T37" fmla="*/ 0 h 54"/>
                <a:gd name="T38" fmla="*/ 0 w 66"/>
                <a:gd name="T39" fmla="*/ 0 h 54"/>
                <a:gd name="T40" fmla="*/ 0 w 66"/>
                <a:gd name="T41" fmla="*/ 0 h 54"/>
                <a:gd name="T42" fmla="*/ 0 w 66"/>
                <a:gd name="T43" fmla="*/ 0 h 54"/>
                <a:gd name="T44" fmla="*/ 0 w 66"/>
                <a:gd name="T45" fmla="*/ 0 h 54"/>
                <a:gd name="T46" fmla="*/ 0 w 66"/>
                <a:gd name="T47" fmla="*/ 0 h 54"/>
                <a:gd name="T48" fmla="*/ 0 w 66"/>
                <a:gd name="T49" fmla="*/ 0 h 54"/>
                <a:gd name="T50" fmla="*/ 0 w 66"/>
                <a:gd name="T51" fmla="*/ 0 h 54"/>
                <a:gd name="T52" fmla="*/ 0 w 66"/>
                <a:gd name="T53" fmla="*/ 0 h 54"/>
                <a:gd name="T54" fmla="*/ 0 w 66"/>
                <a:gd name="T55" fmla="*/ 0 h 54"/>
                <a:gd name="T56" fmla="*/ 0 w 66"/>
                <a:gd name="T57" fmla="*/ 0 h 54"/>
                <a:gd name="T58" fmla="*/ 0 w 66"/>
                <a:gd name="T59" fmla="*/ 0 h 54"/>
                <a:gd name="T60" fmla="*/ 0 w 66"/>
                <a:gd name="T61" fmla="*/ 0 h 54"/>
                <a:gd name="T62" fmla="*/ 0 w 66"/>
                <a:gd name="T63" fmla="*/ 0 h 54"/>
                <a:gd name="T64" fmla="*/ 0 w 66"/>
                <a:gd name="T65" fmla="*/ 0 h 54"/>
                <a:gd name="T66" fmla="*/ 0 w 66"/>
                <a:gd name="T67" fmla="*/ 0 h 54"/>
                <a:gd name="T68" fmla="*/ 0 w 66"/>
                <a:gd name="T69" fmla="*/ 0 h 54"/>
                <a:gd name="T70" fmla="*/ 0 w 66"/>
                <a:gd name="T71" fmla="*/ 0 h 54"/>
                <a:gd name="T72" fmla="*/ 0 w 66"/>
                <a:gd name="T73" fmla="*/ 0 h 54"/>
                <a:gd name="T74" fmla="*/ 0 w 66"/>
                <a:gd name="T75" fmla="*/ 0 h 54"/>
                <a:gd name="T76" fmla="*/ 0 w 66"/>
                <a:gd name="T77" fmla="*/ 0 h 54"/>
                <a:gd name="T78" fmla="*/ 0 w 66"/>
                <a:gd name="T79" fmla="*/ 0 h 54"/>
                <a:gd name="T80" fmla="*/ 0 w 66"/>
                <a:gd name="T81" fmla="*/ 0 h 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
                <a:gd name="T124" fmla="*/ 0 h 54"/>
                <a:gd name="T125" fmla="*/ 66 w 66"/>
                <a:gd name="T126" fmla="*/ 54 h 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 h="54">
                  <a:moveTo>
                    <a:pt x="0" y="51"/>
                  </a:moveTo>
                  <a:lnTo>
                    <a:pt x="4" y="45"/>
                  </a:lnTo>
                  <a:lnTo>
                    <a:pt x="8" y="39"/>
                  </a:lnTo>
                  <a:lnTo>
                    <a:pt x="10" y="33"/>
                  </a:lnTo>
                  <a:lnTo>
                    <a:pt x="14" y="27"/>
                  </a:lnTo>
                  <a:lnTo>
                    <a:pt x="18" y="21"/>
                  </a:lnTo>
                  <a:lnTo>
                    <a:pt x="21" y="16"/>
                  </a:lnTo>
                  <a:lnTo>
                    <a:pt x="24" y="11"/>
                  </a:lnTo>
                  <a:lnTo>
                    <a:pt x="27" y="7"/>
                  </a:lnTo>
                  <a:lnTo>
                    <a:pt x="31" y="3"/>
                  </a:lnTo>
                  <a:lnTo>
                    <a:pt x="34" y="1"/>
                  </a:lnTo>
                  <a:lnTo>
                    <a:pt x="37" y="0"/>
                  </a:lnTo>
                  <a:lnTo>
                    <a:pt x="40" y="0"/>
                  </a:lnTo>
                  <a:lnTo>
                    <a:pt x="43" y="1"/>
                  </a:lnTo>
                  <a:lnTo>
                    <a:pt x="46" y="2"/>
                  </a:lnTo>
                  <a:lnTo>
                    <a:pt x="50" y="7"/>
                  </a:lnTo>
                  <a:lnTo>
                    <a:pt x="52" y="13"/>
                  </a:lnTo>
                  <a:lnTo>
                    <a:pt x="57" y="24"/>
                  </a:lnTo>
                  <a:lnTo>
                    <a:pt x="61" y="33"/>
                  </a:lnTo>
                  <a:lnTo>
                    <a:pt x="63" y="39"/>
                  </a:lnTo>
                  <a:lnTo>
                    <a:pt x="64" y="43"/>
                  </a:lnTo>
                  <a:lnTo>
                    <a:pt x="66" y="44"/>
                  </a:lnTo>
                  <a:lnTo>
                    <a:pt x="66" y="45"/>
                  </a:lnTo>
                  <a:lnTo>
                    <a:pt x="59" y="48"/>
                  </a:lnTo>
                  <a:lnTo>
                    <a:pt x="55" y="49"/>
                  </a:lnTo>
                  <a:lnTo>
                    <a:pt x="50" y="51"/>
                  </a:lnTo>
                  <a:lnTo>
                    <a:pt x="45" y="51"/>
                  </a:lnTo>
                  <a:lnTo>
                    <a:pt x="38" y="53"/>
                  </a:lnTo>
                  <a:lnTo>
                    <a:pt x="34" y="53"/>
                  </a:lnTo>
                  <a:lnTo>
                    <a:pt x="29" y="53"/>
                  </a:lnTo>
                  <a:lnTo>
                    <a:pt x="22" y="54"/>
                  </a:lnTo>
                  <a:lnTo>
                    <a:pt x="19" y="53"/>
                  </a:lnTo>
                  <a:lnTo>
                    <a:pt x="14" y="53"/>
                  </a:lnTo>
                  <a:lnTo>
                    <a:pt x="10" y="53"/>
                  </a:lnTo>
                  <a:lnTo>
                    <a:pt x="6" y="53"/>
                  </a:lnTo>
                  <a:lnTo>
                    <a:pt x="4" y="51"/>
                  </a:lnTo>
                  <a:lnTo>
                    <a:pt x="3" y="51"/>
                  </a:lnTo>
                  <a:lnTo>
                    <a:pt x="0" y="51"/>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3914" name="Freeform 24"/>
            <p:cNvSpPr>
              <a:spLocks noChangeArrowheads="1"/>
            </p:cNvSpPr>
            <p:nvPr/>
          </p:nvSpPr>
          <p:spPr bwMode="auto">
            <a:xfrm flipH="1">
              <a:off x="3647" y="4032"/>
              <a:ext cx="9" cy="45"/>
            </a:xfrm>
            <a:custGeom>
              <a:avLst/>
              <a:gdLst>
                <a:gd name="T0" fmla="*/ 0 w 35"/>
                <a:gd name="T1" fmla="*/ 0 h 204"/>
                <a:gd name="T2" fmla="*/ 0 w 35"/>
                <a:gd name="T3" fmla="*/ 0 h 204"/>
                <a:gd name="T4" fmla="*/ 0 w 35"/>
                <a:gd name="T5" fmla="*/ 0 h 204"/>
                <a:gd name="T6" fmla="*/ 0 w 35"/>
                <a:gd name="T7" fmla="*/ 0 h 204"/>
                <a:gd name="T8" fmla="*/ 0 w 35"/>
                <a:gd name="T9" fmla="*/ 0 h 204"/>
                <a:gd name="T10" fmla="*/ 0 w 35"/>
                <a:gd name="T11" fmla="*/ 0 h 204"/>
                <a:gd name="T12" fmla="*/ 0 w 35"/>
                <a:gd name="T13" fmla="*/ 0 h 204"/>
                <a:gd name="T14" fmla="*/ 0 w 35"/>
                <a:gd name="T15" fmla="*/ 0 h 204"/>
                <a:gd name="T16" fmla="*/ 0 w 35"/>
                <a:gd name="T17" fmla="*/ 0 h 204"/>
                <a:gd name="T18" fmla="*/ 0 w 35"/>
                <a:gd name="T19" fmla="*/ 0 h 204"/>
                <a:gd name="T20" fmla="*/ 0 w 35"/>
                <a:gd name="T21" fmla="*/ 0 h 204"/>
                <a:gd name="T22" fmla="*/ 0 w 35"/>
                <a:gd name="T23" fmla="*/ 0 h 204"/>
                <a:gd name="T24" fmla="*/ 0 w 35"/>
                <a:gd name="T25" fmla="*/ 0 h 204"/>
                <a:gd name="T26" fmla="*/ 0 w 35"/>
                <a:gd name="T27" fmla="*/ 0 h 204"/>
                <a:gd name="T28" fmla="*/ 0 w 35"/>
                <a:gd name="T29" fmla="*/ 0 h 204"/>
                <a:gd name="T30" fmla="*/ 0 w 35"/>
                <a:gd name="T31" fmla="*/ 0 h 204"/>
                <a:gd name="T32" fmla="*/ 0 w 35"/>
                <a:gd name="T33" fmla="*/ 0 h 204"/>
                <a:gd name="T34" fmla="*/ 0 w 35"/>
                <a:gd name="T35" fmla="*/ 0 h 204"/>
                <a:gd name="T36" fmla="*/ 0 w 35"/>
                <a:gd name="T37" fmla="*/ 0 h 204"/>
                <a:gd name="T38" fmla="*/ 0 w 35"/>
                <a:gd name="T39" fmla="*/ 0 h 204"/>
                <a:gd name="T40" fmla="*/ 0 w 35"/>
                <a:gd name="T41" fmla="*/ 0 h 204"/>
                <a:gd name="T42" fmla="*/ 0 w 35"/>
                <a:gd name="T43" fmla="*/ 0 h 204"/>
                <a:gd name="T44" fmla="*/ 0 w 35"/>
                <a:gd name="T45" fmla="*/ 0 h 204"/>
                <a:gd name="T46" fmla="*/ 0 w 35"/>
                <a:gd name="T47" fmla="*/ 0 h 204"/>
                <a:gd name="T48" fmla="*/ 0 w 35"/>
                <a:gd name="T49" fmla="*/ 0 h 204"/>
                <a:gd name="T50" fmla="*/ 0 w 35"/>
                <a:gd name="T51" fmla="*/ 0 h 204"/>
                <a:gd name="T52" fmla="*/ 0 w 35"/>
                <a:gd name="T53" fmla="*/ 0 h 204"/>
                <a:gd name="T54" fmla="*/ 0 w 35"/>
                <a:gd name="T55" fmla="*/ 0 h 204"/>
                <a:gd name="T56" fmla="*/ 0 w 35"/>
                <a:gd name="T57" fmla="*/ 0 h 204"/>
                <a:gd name="T58" fmla="*/ 0 w 35"/>
                <a:gd name="T59" fmla="*/ 0 h 204"/>
                <a:gd name="T60" fmla="*/ 0 w 35"/>
                <a:gd name="T61" fmla="*/ 0 h 204"/>
                <a:gd name="T62" fmla="*/ 0 w 35"/>
                <a:gd name="T63" fmla="*/ 0 h 204"/>
                <a:gd name="T64" fmla="*/ 0 w 35"/>
                <a:gd name="T65" fmla="*/ 0 h 204"/>
                <a:gd name="T66" fmla="*/ 0 w 35"/>
                <a:gd name="T67" fmla="*/ 0 h 204"/>
                <a:gd name="T68" fmla="*/ 0 w 35"/>
                <a:gd name="T69" fmla="*/ 0 h 204"/>
                <a:gd name="T70" fmla="*/ 0 w 35"/>
                <a:gd name="T71" fmla="*/ 0 h 204"/>
                <a:gd name="T72" fmla="*/ 0 w 35"/>
                <a:gd name="T73" fmla="*/ 0 h 204"/>
                <a:gd name="T74" fmla="*/ 0 w 35"/>
                <a:gd name="T75" fmla="*/ 0 h 204"/>
                <a:gd name="T76" fmla="*/ 0 w 35"/>
                <a:gd name="T77" fmla="*/ 0 h 204"/>
                <a:gd name="T78" fmla="*/ 0 w 35"/>
                <a:gd name="T79" fmla="*/ 0 h 204"/>
                <a:gd name="T80" fmla="*/ 0 w 35"/>
                <a:gd name="T81" fmla="*/ 0 h 204"/>
                <a:gd name="T82" fmla="*/ 0 w 35"/>
                <a:gd name="T83" fmla="*/ 0 h 2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
                <a:gd name="T127" fmla="*/ 0 h 204"/>
                <a:gd name="T128" fmla="*/ 35 w 35"/>
                <a:gd name="T129" fmla="*/ 204 h 2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 h="204">
                  <a:moveTo>
                    <a:pt x="35" y="13"/>
                  </a:moveTo>
                  <a:lnTo>
                    <a:pt x="33" y="22"/>
                  </a:lnTo>
                  <a:lnTo>
                    <a:pt x="32" y="35"/>
                  </a:lnTo>
                  <a:lnTo>
                    <a:pt x="32" y="47"/>
                  </a:lnTo>
                  <a:lnTo>
                    <a:pt x="31" y="59"/>
                  </a:lnTo>
                  <a:lnTo>
                    <a:pt x="31" y="73"/>
                  </a:lnTo>
                  <a:lnTo>
                    <a:pt x="31" y="87"/>
                  </a:lnTo>
                  <a:lnTo>
                    <a:pt x="31" y="100"/>
                  </a:lnTo>
                  <a:lnTo>
                    <a:pt x="31" y="115"/>
                  </a:lnTo>
                  <a:lnTo>
                    <a:pt x="31" y="127"/>
                  </a:lnTo>
                  <a:lnTo>
                    <a:pt x="31" y="141"/>
                  </a:lnTo>
                  <a:lnTo>
                    <a:pt x="31" y="153"/>
                  </a:lnTo>
                  <a:lnTo>
                    <a:pt x="31" y="163"/>
                  </a:lnTo>
                  <a:lnTo>
                    <a:pt x="30" y="173"/>
                  </a:lnTo>
                  <a:lnTo>
                    <a:pt x="28" y="181"/>
                  </a:lnTo>
                  <a:lnTo>
                    <a:pt x="27" y="189"/>
                  </a:lnTo>
                  <a:lnTo>
                    <a:pt x="25" y="194"/>
                  </a:lnTo>
                  <a:lnTo>
                    <a:pt x="11" y="204"/>
                  </a:lnTo>
                  <a:lnTo>
                    <a:pt x="11" y="193"/>
                  </a:lnTo>
                  <a:lnTo>
                    <a:pt x="10" y="179"/>
                  </a:lnTo>
                  <a:lnTo>
                    <a:pt x="10" y="167"/>
                  </a:lnTo>
                  <a:lnTo>
                    <a:pt x="7" y="152"/>
                  </a:lnTo>
                  <a:lnTo>
                    <a:pt x="6" y="137"/>
                  </a:lnTo>
                  <a:lnTo>
                    <a:pt x="5" y="122"/>
                  </a:lnTo>
                  <a:lnTo>
                    <a:pt x="4" y="107"/>
                  </a:lnTo>
                  <a:lnTo>
                    <a:pt x="3" y="93"/>
                  </a:lnTo>
                  <a:lnTo>
                    <a:pt x="1" y="79"/>
                  </a:lnTo>
                  <a:lnTo>
                    <a:pt x="0" y="66"/>
                  </a:lnTo>
                  <a:lnTo>
                    <a:pt x="0" y="53"/>
                  </a:lnTo>
                  <a:lnTo>
                    <a:pt x="0" y="41"/>
                  </a:lnTo>
                  <a:lnTo>
                    <a:pt x="1" y="31"/>
                  </a:lnTo>
                  <a:lnTo>
                    <a:pt x="3" y="22"/>
                  </a:lnTo>
                  <a:lnTo>
                    <a:pt x="5" y="15"/>
                  </a:lnTo>
                  <a:lnTo>
                    <a:pt x="7" y="9"/>
                  </a:lnTo>
                  <a:lnTo>
                    <a:pt x="15" y="3"/>
                  </a:lnTo>
                  <a:lnTo>
                    <a:pt x="20" y="0"/>
                  </a:lnTo>
                  <a:lnTo>
                    <a:pt x="25" y="0"/>
                  </a:lnTo>
                  <a:lnTo>
                    <a:pt x="28" y="3"/>
                  </a:lnTo>
                  <a:lnTo>
                    <a:pt x="31" y="5"/>
                  </a:lnTo>
                  <a:lnTo>
                    <a:pt x="32" y="9"/>
                  </a:lnTo>
                  <a:lnTo>
                    <a:pt x="33" y="11"/>
                  </a:lnTo>
                  <a:lnTo>
                    <a:pt x="35" y="13"/>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3915" name="Freeform 25"/>
            <p:cNvSpPr>
              <a:spLocks noChangeArrowheads="1"/>
            </p:cNvSpPr>
            <p:nvPr/>
          </p:nvSpPr>
          <p:spPr bwMode="auto">
            <a:xfrm flipH="1">
              <a:off x="3553" y="4036"/>
              <a:ext cx="96" cy="56"/>
            </a:xfrm>
            <a:custGeom>
              <a:avLst/>
              <a:gdLst>
                <a:gd name="T0" fmla="*/ 0 w 360"/>
                <a:gd name="T1" fmla="*/ 0 h 249"/>
                <a:gd name="T2" fmla="*/ 0 w 360"/>
                <a:gd name="T3" fmla="*/ 0 h 249"/>
                <a:gd name="T4" fmla="*/ 0 w 360"/>
                <a:gd name="T5" fmla="*/ 0 h 249"/>
                <a:gd name="T6" fmla="*/ 0 w 360"/>
                <a:gd name="T7" fmla="*/ 0 h 249"/>
                <a:gd name="T8" fmla="*/ 0 w 360"/>
                <a:gd name="T9" fmla="*/ 0 h 249"/>
                <a:gd name="T10" fmla="*/ 0 w 360"/>
                <a:gd name="T11" fmla="*/ 0 h 249"/>
                <a:gd name="T12" fmla="*/ 0 w 360"/>
                <a:gd name="T13" fmla="*/ 0 h 249"/>
                <a:gd name="T14" fmla="*/ 0 w 360"/>
                <a:gd name="T15" fmla="*/ 0 h 249"/>
                <a:gd name="T16" fmla="*/ 0 w 360"/>
                <a:gd name="T17" fmla="*/ 0 h 249"/>
                <a:gd name="T18" fmla="*/ 0 w 360"/>
                <a:gd name="T19" fmla="*/ 0 h 249"/>
                <a:gd name="T20" fmla="*/ 0 w 360"/>
                <a:gd name="T21" fmla="*/ 0 h 249"/>
                <a:gd name="T22" fmla="*/ 0 w 360"/>
                <a:gd name="T23" fmla="*/ 0 h 249"/>
                <a:gd name="T24" fmla="*/ 0 w 360"/>
                <a:gd name="T25" fmla="*/ 0 h 249"/>
                <a:gd name="T26" fmla="*/ 0 w 360"/>
                <a:gd name="T27" fmla="*/ 0 h 249"/>
                <a:gd name="T28" fmla="*/ 0 w 360"/>
                <a:gd name="T29" fmla="*/ 0 h 249"/>
                <a:gd name="T30" fmla="*/ 0 w 360"/>
                <a:gd name="T31" fmla="*/ 0 h 249"/>
                <a:gd name="T32" fmla="*/ 0 w 360"/>
                <a:gd name="T33" fmla="*/ 0 h 249"/>
                <a:gd name="T34" fmla="*/ 0 w 360"/>
                <a:gd name="T35" fmla="*/ 0 h 249"/>
                <a:gd name="T36" fmla="*/ 0 w 360"/>
                <a:gd name="T37" fmla="*/ 0 h 249"/>
                <a:gd name="T38" fmla="*/ 0 w 360"/>
                <a:gd name="T39" fmla="*/ 0 h 249"/>
                <a:gd name="T40" fmla="*/ 0 w 360"/>
                <a:gd name="T41" fmla="*/ 0 h 249"/>
                <a:gd name="T42" fmla="*/ 0 w 360"/>
                <a:gd name="T43" fmla="*/ 0 h 249"/>
                <a:gd name="T44" fmla="*/ 0 w 360"/>
                <a:gd name="T45" fmla="*/ 0 h 249"/>
                <a:gd name="T46" fmla="*/ 0 w 360"/>
                <a:gd name="T47" fmla="*/ 0 h 249"/>
                <a:gd name="T48" fmla="*/ 0 w 360"/>
                <a:gd name="T49" fmla="*/ 0 h 249"/>
                <a:gd name="T50" fmla="*/ 0 w 360"/>
                <a:gd name="T51" fmla="*/ 0 h 249"/>
                <a:gd name="T52" fmla="*/ 0 w 360"/>
                <a:gd name="T53" fmla="*/ 0 h 249"/>
                <a:gd name="T54" fmla="*/ 0 w 360"/>
                <a:gd name="T55" fmla="*/ 0 h 249"/>
                <a:gd name="T56" fmla="*/ 0 w 360"/>
                <a:gd name="T57" fmla="*/ 0 h 249"/>
                <a:gd name="T58" fmla="*/ 0 w 360"/>
                <a:gd name="T59" fmla="*/ 0 h 249"/>
                <a:gd name="T60" fmla="*/ 0 w 360"/>
                <a:gd name="T61" fmla="*/ 0 h 249"/>
                <a:gd name="T62" fmla="*/ 0 w 360"/>
                <a:gd name="T63" fmla="*/ 0 h 249"/>
                <a:gd name="T64" fmla="*/ 0 w 360"/>
                <a:gd name="T65" fmla="*/ 0 h 249"/>
                <a:gd name="T66" fmla="*/ 0 w 360"/>
                <a:gd name="T67" fmla="*/ 0 h 249"/>
                <a:gd name="T68" fmla="*/ 0 w 360"/>
                <a:gd name="T69" fmla="*/ 0 h 249"/>
                <a:gd name="T70" fmla="*/ 0 w 360"/>
                <a:gd name="T71" fmla="*/ 0 h 249"/>
                <a:gd name="T72" fmla="*/ 0 w 360"/>
                <a:gd name="T73" fmla="*/ 0 h 249"/>
                <a:gd name="T74" fmla="*/ 0 w 360"/>
                <a:gd name="T75" fmla="*/ 0 h 249"/>
                <a:gd name="T76" fmla="*/ 0 w 360"/>
                <a:gd name="T77" fmla="*/ 0 h 249"/>
                <a:gd name="T78" fmla="*/ 0 w 360"/>
                <a:gd name="T79" fmla="*/ 0 h 249"/>
                <a:gd name="T80" fmla="*/ 0 w 360"/>
                <a:gd name="T81" fmla="*/ 0 h 249"/>
                <a:gd name="T82" fmla="*/ 0 w 360"/>
                <a:gd name="T83" fmla="*/ 0 h 249"/>
                <a:gd name="T84" fmla="*/ 0 w 360"/>
                <a:gd name="T85" fmla="*/ 0 h 249"/>
                <a:gd name="T86" fmla="*/ 0 w 360"/>
                <a:gd name="T87" fmla="*/ 0 h 249"/>
                <a:gd name="T88" fmla="*/ 0 w 360"/>
                <a:gd name="T89" fmla="*/ 0 h 249"/>
                <a:gd name="T90" fmla="*/ 0 w 360"/>
                <a:gd name="T91" fmla="*/ 0 h 249"/>
                <a:gd name="T92" fmla="*/ 0 w 360"/>
                <a:gd name="T93" fmla="*/ 0 h 249"/>
                <a:gd name="T94" fmla="*/ 0 w 360"/>
                <a:gd name="T95" fmla="*/ 0 h 249"/>
                <a:gd name="T96" fmla="*/ 0 w 360"/>
                <a:gd name="T97" fmla="*/ 0 h 249"/>
                <a:gd name="T98" fmla="*/ 0 w 360"/>
                <a:gd name="T99" fmla="*/ 0 h 249"/>
                <a:gd name="T100" fmla="*/ 0 w 360"/>
                <a:gd name="T101" fmla="*/ 0 h 2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0"/>
                <a:gd name="T154" fmla="*/ 0 h 249"/>
                <a:gd name="T155" fmla="*/ 360 w 360"/>
                <a:gd name="T156" fmla="*/ 249 h 24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0" h="249">
                  <a:moveTo>
                    <a:pt x="36" y="48"/>
                  </a:moveTo>
                  <a:lnTo>
                    <a:pt x="43" y="52"/>
                  </a:lnTo>
                  <a:lnTo>
                    <a:pt x="51" y="55"/>
                  </a:lnTo>
                  <a:lnTo>
                    <a:pt x="60" y="59"/>
                  </a:lnTo>
                  <a:lnTo>
                    <a:pt x="68" y="62"/>
                  </a:lnTo>
                  <a:lnTo>
                    <a:pt x="77" y="65"/>
                  </a:lnTo>
                  <a:lnTo>
                    <a:pt x="87" y="68"/>
                  </a:lnTo>
                  <a:lnTo>
                    <a:pt x="95" y="70"/>
                  </a:lnTo>
                  <a:lnTo>
                    <a:pt x="105" y="71"/>
                  </a:lnTo>
                  <a:lnTo>
                    <a:pt x="115" y="74"/>
                  </a:lnTo>
                  <a:lnTo>
                    <a:pt x="124" y="75"/>
                  </a:lnTo>
                  <a:lnTo>
                    <a:pt x="132" y="76"/>
                  </a:lnTo>
                  <a:lnTo>
                    <a:pt x="141" y="78"/>
                  </a:lnTo>
                  <a:lnTo>
                    <a:pt x="150" y="79"/>
                  </a:lnTo>
                  <a:lnTo>
                    <a:pt x="157" y="79"/>
                  </a:lnTo>
                  <a:lnTo>
                    <a:pt x="163" y="80"/>
                  </a:lnTo>
                  <a:lnTo>
                    <a:pt x="169" y="80"/>
                  </a:lnTo>
                  <a:lnTo>
                    <a:pt x="175" y="79"/>
                  </a:lnTo>
                  <a:lnTo>
                    <a:pt x="182" y="79"/>
                  </a:lnTo>
                  <a:lnTo>
                    <a:pt x="189" y="78"/>
                  </a:lnTo>
                  <a:lnTo>
                    <a:pt x="198" y="76"/>
                  </a:lnTo>
                  <a:lnTo>
                    <a:pt x="206" y="74"/>
                  </a:lnTo>
                  <a:lnTo>
                    <a:pt x="216" y="71"/>
                  </a:lnTo>
                  <a:lnTo>
                    <a:pt x="225" y="69"/>
                  </a:lnTo>
                  <a:lnTo>
                    <a:pt x="235" y="65"/>
                  </a:lnTo>
                  <a:lnTo>
                    <a:pt x="244" y="62"/>
                  </a:lnTo>
                  <a:lnTo>
                    <a:pt x="253" y="58"/>
                  </a:lnTo>
                  <a:lnTo>
                    <a:pt x="263" y="53"/>
                  </a:lnTo>
                  <a:lnTo>
                    <a:pt x="272" y="48"/>
                  </a:lnTo>
                  <a:lnTo>
                    <a:pt x="280" y="43"/>
                  </a:lnTo>
                  <a:lnTo>
                    <a:pt x="289" y="37"/>
                  </a:lnTo>
                  <a:lnTo>
                    <a:pt x="296" y="31"/>
                  </a:lnTo>
                  <a:lnTo>
                    <a:pt x="302" y="25"/>
                  </a:lnTo>
                  <a:lnTo>
                    <a:pt x="309" y="18"/>
                  </a:lnTo>
                  <a:lnTo>
                    <a:pt x="315" y="13"/>
                  </a:lnTo>
                  <a:lnTo>
                    <a:pt x="322" y="9"/>
                  </a:lnTo>
                  <a:lnTo>
                    <a:pt x="328" y="5"/>
                  </a:lnTo>
                  <a:lnTo>
                    <a:pt x="334" y="2"/>
                  </a:lnTo>
                  <a:lnTo>
                    <a:pt x="341" y="1"/>
                  </a:lnTo>
                  <a:lnTo>
                    <a:pt x="347" y="0"/>
                  </a:lnTo>
                  <a:lnTo>
                    <a:pt x="352" y="0"/>
                  </a:lnTo>
                  <a:lnTo>
                    <a:pt x="355" y="1"/>
                  </a:lnTo>
                  <a:lnTo>
                    <a:pt x="358" y="4"/>
                  </a:lnTo>
                  <a:lnTo>
                    <a:pt x="360" y="7"/>
                  </a:lnTo>
                  <a:lnTo>
                    <a:pt x="360" y="12"/>
                  </a:lnTo>
                  <a:lnTo>
                    <a:pt x="359" y="17"/>
                  </a:lnTo>
                  <a:lnTo>
                    <a:pt x="355" y="25"/>
                  </a:lnTo>
                  <a:lnTo>
                    <a:pt x="350" y="32"/>
                  </a:lnTo>
                  <a:lnTo>
                    <a:pt x="344" y="41"/>
                  </a:lnTo>
                  <a:lnTo>
                    <a:pt x="337" y="50"/>
                  </a:lnTo>
                  <a:lnTo>
                    <a:pt x="330" y="59"/>
                  </a:lnTo>
                  <a:lnTo>
                    <a:pt x="322" y="67"/>
                  </a:lnTo>
                  <a:lnTo>
                    <a:pt x="316" y="74"/>
                  </a:lnTo>
                  <a:lnTo>
                    <a:pt x="311" y="80"/>
                  </a:lnTo>
                  <a:lnTo>
                    <a:pt x="305" y="85"/>
                  </a:lnTo>
                  <a:lnTo>
                    <a:pt x="299" y="90"/>
                  </a:lnTo>
                  <a:lnTo>
                    <a:pt x="293" y="94"/>
                  </a:lnTo>
                  <a:lnTo>
                    <a:pt x="288" y="97"/>
                  </a:lnTo>
                  <a:lnTo>
                    <a:pt x="281" y="101"/>
                  </a:lnTo>
                  <a:lnTo>
                    <a:pt x="275" y="102"/>
                  </a:lnTo>
                  <a:lnTo>
                    <a:pt x="269" y="105"/>
                  </a:lnTo>
                  <a:lnTo>
                    <a:pt x="262" y="106"/>
                  </a:lnTo>
                  <a:lnTo>
                    <a:pt x="254" y="106"/>
                  </a:lnTo>
                  <a:lnTo>
                    <a:pt x="247" y="106"/>
                  </a:lnTo>
                  <a:lnTo>
                    <a:pt x="237" y="106"/>
                  </a:lnTo>
                  <a:lnTo>
                    <a:pt x="221" y="105"/>
                  </a:lnTo>
                  <a:lnTo>
                    <a:pt x="209" y="104"/>
                  </a:lnTo>
                  <a:lnTo>
                    <a:pt x="200" y="104"/>
                  </a:lnTo>
                  <a:lnTo>
                    <a:pt x="193" y="104"/>
                  </a:lnTo>
                  <a:lnTo>
                    <a:pt x="189" y="102"/>
                  </a:lnTo>
                  <a:lnTo>
                    <a:pt x="186" y="102"/>
                  </a:lnTo>
                  <a:lnTo>
                    <a:pt x="185" y="102"/>
                  </a:lnTo>
                  <a:lnTo>
                    <a:pt x="185" y="154"/>
                  </a:lnTo>
                  <a:lnTo>
                    <a:pt x="194" y="158"/>
                  </a:lnTo>
                  <a:lnTo>
                    <a:pt x="203" y="163"/>
                  </a:lnTo>
                  <a:lnTo>
                    <a:pt x="211" y="166"/>
                  </a:lnTo>
                  <a:lnTo>
                    <a:pt x="219" y="171"/>
                  </a:lnTo>
                  <a:lnTo>
                    <a:pt x="225" y="176"/>
                  </a:lnTo>
                  <a:lnTo>
                    <a:pt x="231" y="181"/>
                  </a:lnTo>
                  <a:lnTo>
                    <a:pt x="237" y="185"/>
                  </a:lnTo>
                  <a:lnTo>
                    <a:pt x="241" y="190"/>
                  </a:lnTo>
                  <a:lnTo>
                    <a:pt x="244" y="194"/>
                  </a:lnTo>
                  <a:lnTo>
                    <a:pt x="247" y="196"/>
                  </a:lnTo>
                  <a:lnTo>
                    <a:pt x="247" y="200"/>
                  </a:lnTo>
                  <a:lnTo>
                    <a:pt x="247" y="201"/>
                  </a:lnTo>
                  <a:lnTo>
                    <a:pt x="246" y="202"/>
                  </a:lnTo>
                  <a:lnTo>
                    <a:pt x="242" y="202"/>
                  </a:lnTo>
                  <a:lnTo>
                    <a:pt x="237" y="202"/>
                  </a:lnTo>
                  <a:lnTo>
                    <a:pt x="231" y="200"/>
                  </a:lnTo>
                  <a:lnTo>
                    <a:pt x="223" y="197"/>
                  </a:lnTo>
                  <a:lnTo>
                    <a:pt x="215" y="195"/>
                  </a:lnTo>
                  <a:lnTo>
                    <a:pt x="207" y="192"/>
                  </a:lnTo>
                  <a:lnTo>
                    <a:pt x="199" y="189"/>
                  </a:lnTo>
                  <a:lnTo>
                    <a:pt x="189" y="186"/>
                  </a:lnTo>
                  <a:lnTo>
                    <a:pt x="182" y="182"/>
                  </a:lnTo>
                  <a:lnTo>
                    <a:pt x="173" y="180"/>
                  </a:lnTo>
                  <a:lnTo>
                    <a:pt x="164" y="178"/>
                  </a:lnTo>
                  <a:lnTo>
                    <a:pt x="157" y="175"/>
                  </a:lnTo>
                  <a:lnTo>
                    <a:pt x="150" y="173"/>
                  </a:lnTo>
                  <a:lnTo>
                    <a:pt x="143" y="170"/>
                  </a:lnTo>
                  <a:lnTo>
                    <a:pt x="138" y="168"/>
                  </a:lnTo>
                  <a:lnTo>
                    <a:pt x="133" y="166"/>
                  </a:lnTo>
                  <a:lnTo>
                    <a:pt x="130" y="165"/>
                  </a:lnTo>
                  <a:lnTo>
                    <a:pt x="129" y="165"/>
                  </a:lnTo>
                  <a:lnTo>
                    <a:pt x="127" y="164"/>
                  </a:lnTo>
                  <a:lnTo>
                    <a:pt x="120" y="171"/>
                  </a:lnTo>
                  <a:lnTo>
                    <a:pt x="111" y="179"/>
                  </a:lnTo>
                  <a:lnTo>
                    <a:pt x="103" y="186"/>
                  </a:lnTo>
                  <a:lnTo>
                    <a:pt x="95" y="194"/>
                  </a:lnTo>
                  <a:lnTo>
                    <a:pt x="87" y="200"/>
                  </a:lnTo>
                  <a:lnTo>
                    <a:pt x="79" y="206"/>
                  </a:lnTo>
                  <a:lnTo>
                    <a:pt x="71" y="212"/>
                  </a:lnTo>
                  <a:lnTo>
                    <a:pt x="63" y="218"/>
                  </a:lnTo>
                  <a:lnTo>
                    <a:pt x="55" y="224"/>
                  </a:lnTo>
                  <a:lnTo>
                    <a:pt x="47" y="229"/>
                  </a:lnTo>
                  <a:lnTo>
                    <a:pt x="39" y="234"/>
                  </a:lnTo>
                  <a:lnTo>
                    <a:pt x="31" y="238"/>
                  </a:lnTo>
                  <a:lnTo>
                    <a:pt x="24" y="242"/>
                  </a:lnTo>
                  <a:lnTo>
                    <a:pt x="15" y="244"/>
                  </a:lnTo>
                  <a:lnTo>
                    <a:pt x="8" y="247"/>
                  </a:lnTo>
                  <a:lnTo>
                    <a:pt x="0" y="249"/>
                  </a:lnTo>
                  <a:lnTo>
                    <a:pt x="0" y="244"/>
                  </a:lnTo>
                  <a:lnTo>
                    <a:pt x="0" y="239"/>
                  </a:lnTo>
                  <a:lnTo>
                    <a:pt x="2" y="235"/>
                  </a:lnTo>
                  <a:lnTo>
                    <a:pt x="3" y="232"/>
                  </a:lnTo>
                  <a:lnTo>
                    <a:pt x="4" y="228"/>
                  </a:lnTo>
                  <a:lnTo>
                    <a:pt x="6" y="224"/>
                  </a:lnTo>
                  <a:lnTo>
                    <a:pt x="9" y="222"/>
                  </a:lnTo>
                  <a:lnTo>
                    <a:pt x="11" y="218"/>
                  </a:lnTo>
                  <a:lnTo>
                    <a:pt x="14" y="215"/>
                  </a:lnTo>
                  <a:lnTo>
                    <a:pt x="16" y="211"/>
                  </a:lnTo>
                  <a:lnTo>
                    <a:pt x="19" y="207"/>
                  </a:lnTo>
                  <a:lnTo>
                    <a:pt x="23" y="202"/>
                  </a:lnTo>
                  <a:lnTo>
                    <a:pt x="25" y="197"/>
                  </a:lnTo>
                  <a:lnTo>
                    <a:pt x="29" y="192"/>
                  </a:lnTo>
                  <a:lnTo>
                    <a:pt x="31" y="186"/>
                  </a:lnTo>
                  <a:lnTo>
                    <a:pt x="34" y="180"/>
                  </a:lnTo>
                  <a:lnTo>
                    <a:pt x="36" y="174"/>
                  </a:lnTo>
                  <a:lnTo>
                    <a:pt x="37" y="165"/>
                  </a:lnTo>
                  <a:lnTo>
                    <a:pt x="40" y="157"/>
                  </a:lnTo>
                  <a:lnTo>
                    <a:pt x="41" y="148"/>
                  </a:lnTo>
                  <a:lnTo>
                    <a:pt x="42" y="139"/>
                  </a:lnTo>
                  <a:lnTo>
                    <a:pt x="43" y="129"/>
                  </a:lnTo>
                  <a:lnTo>
                    <a:pt x="45" y="120"/>
                  </a:lnTo>
                  <a:lnTo>
                    <a:pt x="45" y="110"/>
                  </a:lnTo>
                  <a:lnTo>
                    <a:pt x="45" y="101"/>
                  </a:lnTo>
                  <a:lnTo>
                    <a:pt x="45" y="91"/>
                  </a:lnTo>
                  <a:lnTo>
                    <a:pt x="45" y="83"/>
                  </a:lnTo>
                  <a:lnTo>
                    <a:pt x="43" y="74"/>
                  </a:lnTo>
                  <a:lnTo>
                    <a:pt x="42" y="67"/>
                  </a:lnTo>
                  <a:lnTo>
                    <a:pt x="41" y="59"/>
                  </a:lnTo>
                  <a:lnTo>
                    <a:pt x="39" y="53"/>
                  </a:lnTo>
                  <a:lnTo>
                    <a:pt x="36" y="48"/>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grpSp>
      <p:sp>
        <p:nvSpPr>
          <p:cNvPr id="408580" name="Rectangle 26"/>
          <p:cNvSpPr>
            <a:spLocks noChangeArrowheads="1"/>
          </p:cNvSpPr>
          <p:nvPr/>
        </p:nvSpPr>
        <p:spPr bwMode="auto">
          <a:xfrm>
            <a:off x="461963" y="260350"/>
            <a:ext cx="3646487" cy="40163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２） </a:t>
            </a:r>
            <a:r>
              <a:rPr kumimoji="0" lang="en-US" altLang="ko-KR" sz="2000">
                <a:latin typeface="Arial" charset="0"/>
                <a:ea typeface="ＭＳ Ｐゴシック" pitchFamily="34" charset="-128"/>
              </a:rPr>
              <a:t>Meaning of the 3 Sacrifices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5" name="Text Box 1"/>
          <p:cNvSpPr txBox="1">
            <a:spLocks noChangeArrowheads="1"/>
          </p:cNvSpPr>
          <p:nvPr/>
        </p:nvSpPr>
        <p:spPr bwMode="auto">
          <a:xfrm>
            <a:off x="714375" y="984250"/>
            <a:ext cx="6838950" cy="5873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Separation of Good and Evil </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Purpose of the Providence of Salvation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is the Restoration of the Good Sovereignty)</a:t>
            </a:r>
          </a:p>
        </p:txBody>
      </p:sp>
      <p:sp>
        <p:nvSpPr>
          <p:cNvPr id="410626" name="Text Box 2"/>
          <p:cNvSpPr txBox="1">
            <a:spLocks noChangeArrowheads="1"/>
          </p:cNvSpPr>
          <p:nvPr/>
        </p:nvSpPr>
        <p:spPr bwMode="auto">
          <a:xfrm>
            <a:off x="428625" y="571500"/>
            <a:ext cx="5721350" cy="396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4) Meaning of dividing the offering (Gen. 15/8-13)</a:t>
            </a:r>
            <a:r>
              <a:rPr kumimoji="0" lang="ar-SA" altLang="ko-KR" sz="2000">
                <a:latin typeface="Arial" charset="0"/>
                <a:ea typeface="ＭＳ Ｐゴシック" pitchFamily="34" charset="-128"/>
              </a:rPr>
              <a:t>‏</a:t>
            </a:r>
            <a:endParaRPr kumimoji="0" lang="en-US" altLang="ko-KR" sz="2000">
              <a:latin typeface="Arial" charset="0"/>
              <a:ea typeface="ＭＳ Ｐゴシック" pitchFamily="34" charset="-128"/>
            </a:endParaRPr>
          </a:p>
        </p:txBody>
      </p:sp>
      <p:sp>
        <p:nvSpPr>
          <p:cNvPr id="410627" name="Text Box 3"/>
          <p:cNvSpPr txBox="1">
            <a:spLocks noChangeArrowheads="1"/>
          </p:cNvSpPr>
          <p:nvPr/>
        </p:nvSpPr>
        <p:spPr bwMode="auto">
          <a:xfrm>
            <a:off x="642938" y="1579563"/>
            <a:ext cx="8215312" cy="20478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①Adam’s Family</a:t>
            </a:r>
            <a:r>
              <a:rPr kumimoji="0" lang="en-US" altLang="ko-KR" sz="1600" b="1">
                <a:latin typeface="Arial" charset="0"/>
                <a:ea typeface="ＭＳ Ｐゴシック" pitchFamily="34" charset="-128"/>
              </a:rPr>
              <a:t>⇒</a:t>
            </a:r>
            <a:r>
              <a:rPr kumimoji="0" lang="en-US" altLang="ko-KR" sz="1600">
                <a:latin typeface="Arial" charset="0"/>
                <a:ea typeface="ＭＳ Ｐゴシック" pitchFamily="34" charset="-128"/>
              </a:rPr>
              <a:t> Separation of Cain and Abel</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(Adam is the Embodiment of good and evil)</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②Noah’s Family</a:t>
            </a:r>
            <a:r>
              <a:rPr kumimoji="0" lang="en-US" altLang="ko-KR" sz="1600" b="1">
                <a:latin typeface="Arial" charset="0"/>
                <a:ea typeface="ＭＳ Ｐゴシック" pitchFamily="34" charset="-128"/>
              </a:rPr>
              <a:t>⇒</a:t>
            </a:r>
            <a:r>
              <a:rPr kumimoji="0" lang="en-US" altLang="ko-KR" sz="1600">
                <a:latin typeface="Arial" charset="0"/>
                <a:ea typeface="ＭＳ Ｐゴシック" pitchFamily="34" charset="-128"/>
              </a:rPr>
              <a:t> Separation of other people from Noah’s family</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Centered on the Ark, Judgment by Flood, Separation of good and evil</a:t>
            </a:r>
            <a:r>
              <a:rPr kumimoji="0" lang="en-US" sz="1600">
                <a:latin typeface="Arial" charset="0"/>
                <a:ea typeface="ＭＳ Ｐゴシック" pitchFamily="34" charset="-128"/>
              </a:rPr>
              <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1600">
                <a:latin typeface="Arial" charset="0"/>
                <a:ea typeface="ＭＳ Ｐゴシック" pitchFamily="34" charset="-128"/>
              </a:rPr>
              <a:t>③</a:t>
            </a:r>
            <a:r>
              <a:rPr kumimoji="0" lang="en-US" altLang="ko-KR" sz="1600">
                <a:latin typeface="Arial" charset="0"/>
                <a:ea typeface="ＭＳ Ｐゴシック" pitchFamily="34" charset="-128"/>
              </a:rPr>
              <a:t>Abraham’s Family</a:t>
            </a:r>
            <a:r>
              <a:rPr kumimoji="0" lang="en-US" altLang="ko-KR" sz="1600" b="1">
                <a:latin typeface="Arial" charset="0"/>
                <a:ea typeface="ＭＳ Ｐゴシック" pitchFamily="34" charset="-128"/>
              </a:rPr>
              <a:t>⇒</a:t>
            </a:r>
            <a:r>
              <a:rPr kumimoji="0" lang="en-US" altLang="ko-KR" sz="1600">
                <a:latin typeface="Arial" charset="0"/>
                <a:ea typeface="ＭＳ Ｐゴシック" pitchFamily="34" charset="-128"/>
              </a:rPr>
              <a:t> Separation of the realm of God’s good sovereignty</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out of the Satanic World</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④To </a:t>
            </a:r>
            <a:r>
              <a:rPr kumimoji="0" lang="en-US" altLang="ja-JP" sz="1600">
                <a:latin typeface="Arial" charset="0"/>
                <a:ea typeface="ＭＳ Ｐゴシック" pitchFamily="34" charset="-128"/>
              </a:rPr>
              <a:t>s</a:t>
            </a:r>
            <a:r>
              <a:rPr kumimoji="0" lang="en-US" altLang="ko-KR" sz="1600">
                <a:latin typeface="Arial" charset="0"/>
                <a:ea typeface="ＭＳ Ｐゴシック" pitchFamily="34" charset="-128"/>
              </a:rPr>
              <a:t>anctify the Offering by </a:t>
            </a:r>
            <a:r>
              <a:rPr kumimoji="0" lang="en-US" altLang="ja-JP" sz="1600">
                <a:latin typeface="Arial" charset="0"/>
                <a:ea typeface="ＭＳ Ｐゴシック" pitchFamily="34" charset="-128"/>
              </a:rPr>
              <a:t>d</a:t>
            </a:r>
            <a:r>
              <a:rPr kumimoji="0" lang="en-US" altLang="ko-KR" sz="1600">
                <a:latin typeface="Arial" charset="0"/>
                <a:ea typeface="ＭＳ Ｐゴシック" pitchFamily="34" charset="-128"/>
              </a:rPr>
              <a:t>raining out the blood of death</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which had entered fallen humanity through Satan</a:t>
            </a:r>
            <a:r>
              <a:rPr kumimoji="0" lang="en-US" sz="1600">
                <a:latin typeface="Arial" charset="0"/>
                <a:ea typeface="ＭＳ Ｐゴシック" pitchFamily="34" charset="-128"/>
              </a:rPr>
              <a:t>）  </a:t>
            </a:r>
          </a:p>
        </p:txBody>
      </p:sp>
      <p:sp>
        <p:nvSpPr>
          <p:cNvPr id="294917" name="Text Box 4"/>
          <p:cNvSpPr txBox="1">
            <a:spLocks noChangeArrowheads="1"/>
          </p:cNvSpPr>
          <p:nvPr/>
        </p:nvSpPr>
        <p:spPr bwMode="auto">
          <a:xfrm>
            <a:off x="714375" y="4087813"/>
            <a:ext cx="7278688" cy="341312"/>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Failure to separate good and evil (Under the dominion of Satan)</a:t>
            </a:r>
          </a:p>
        </p:txBody>
      </p:sp>
      <p:sp>
        <p:nvSpPr>
          <p:cNvPr id="294918" name="Text Box 5"/>
          <p:cNvSpPr txBox="1">
            <a:spLocks noChangeArrowheads="1"/>
          </p:cNvSpPr>
          <p:nvPr/>
        </p:nvSpPr>
        <p:spPr bwMode="auto">
          <a:xfrm>
            <a:off x="417513" y="3730625"/>
            <a:ext cx="5205412" cy="401638"/>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000" dirty="0">
                <a:latin typeface="+mj-lt"/>
                <a:ea typeface="ＭＳ Ｐゴシック" pitchFamily="34" charset="-128"/>
                <a:cs typeface="+mn-cs"/>
              </a:rPr>
              <a:t>5) Consequence of Not Dividing the Offering</a:t>
            </a:r>
          </a:p>
        </p:txBody>
      </p:sp>
      <p:sp>
        <p:nvSpPr>
          <p:cNvPr id="410630" name="Text Box 6"/>
          <p:cNvSpPr txBox="1">
            <a:spLocks noChangeArrowheads="1"/>
          </p:cNvSpPr>
          <p:nvPr/>
        </p:nvSpPr>
        <p:spPr bwMode="auto">
          <a:xfrm>
            <a:off x="642938" y="4468813"/>
            <a:ext cx="7313612" cy="10699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①After the Creation of Humankind</a:t>
            </a:r>
            <a:r>
              <a:rPr kumimoji="0" lang="en-US" altLang="ko-KR" sz="1600" b="1">
                <a:latin typeface="Arial" charset="0"/>
                <a:ea typeface="ＭＳ Ｐゴシック" pitchFamily="34" charset="-128"/>
              </a:rPr>
              <a:t>⇒</a:t>
            </a:r>
            <a:r>
              <a:rPr kumimoji="0" lang="en-US" altLang="ko-KR" sz="1600">
                <a:latin typeface="Arial" charset="0"/>
                <a:ea typeface="ＭＳ Ｐゴシック" pitchFamily="34" charset="-128"/>
              </a:rPr>
              <a:t> The Arch</a:t>
            </a:r>
            <a:r>
              <a:rPr kumimoji="0" lang="en-US" altLang="ja-JP" sz="1600">
                <a:latin typeface="Arial" charset="0"/>
                <a:ea typeface="ＭＳ Ｐゴシック" pitchFamily="34" charset="-128"/>
              </a:rPr>
              <a:t>angel</a:t>
            </a:r>
            <a:r>
              <a:rPr kumimoji="0" lang="en-US" altLang="ko-KR" sz="1600">
                <a:latin typeface="Arial" charset="0"/>
                <a:ea typeface="ＭＳ Ｐゴシック" pitchFamily="34" charset="-128"/>
              </a:rPr>
              <a:t> targeted human beings</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②Adam’s Family</a:t>
            </a:r>
            <a:r>
              <a:rPr kumimoji="0" lang="en-US" altLang="ko-KR" sz="1600" b="1">
                <a:latin typeface="Arial" charset="0"/>
                <a:ea typeface="ＭＳ Ｐゴシック" pitchFamily="34" charset="-128"/>
              </a:rPr>
              <a:t>⇒ </a:t>
            </a:r>
            <a:r>
              <a:rPr kumimoji="0" lang="en-US" altLang="ko-KR" sz="1600">
                <a:latin typeface="Arial" charset="0"/>
                <a:ea typeface="ＭＳ Ｐゴシック" pitchFamily="34" charset="-128"/>
              </a:rPr>
              <a:t>Satan targeted Cain and A</a:t>
            </a:r>
            <a:r>
              <a:rPr kumimoji="0" lang="en-US" altLang="ja-JP" sz="1600">
                <a:latin typeface="Arial" charset="0"/>
                <a:ea typeface="ＭＳ Ｐゴシック" pitchFamily="34" charset="-128"/>
              </a:rPr>
              <a:t>bel </a:t>
            </a:r>
            <a:r>
              <a:rPr kumimoji="0" lang="en-US" altLang="ko-KR" sz="1600">
                <a:latin typeface="Arial" charset="0"/>
                <a:ea typeface="ＭＳ Ｐゴシック" pitchFamily="34" charset="-128"/>
              </a:rPr>
              <a:t>at the time of their Offering</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③Noah’s Family</a:t>
            </a:r>
            <a:r>
              <a:rPr kumimoji="0" lang="en-US" altLang="ko-KR" sz="1600" b="1">
                <a:latin typeface="Arial" charset="0"/>
                <a:ea typeface="ＭＳ Ｐゴシック" pitchFamily="34" charset="-128"/>
              </a:rPr>
              <a:t>⇒</a:t>
            </a:r>
            <a:r>
              <a:rPr kumimoji="0" lang="en-US" altLang="ko-KR" sz="1600">
                <a:latin typeface="Arial" charset="0"/>
                <a:ea typeface="ＭＳ Ｐゴシック" pitchFamily="34" charset="-128"/>
              </a:rPr>
              <a:t> Satan targeted them after the flood</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④Abraham’s Family</a:t>
            </a:r>
            <a:r>
              <a:rPr kumimoji="0" lang="en-US" altLang="ko-KR" sz="1600" b="1">
                <a:latin typeface="Arial" charset="0"/>
                <a:ea typeface="ＭＳ Ｐゴシック" pitchFamily="34" charset="-128"/>
              </a:rPr>
              <a:t>⇒</a:t>
            </a:r>
            <a:r>
              <a:rPr kumimoji="0" lang="en-US" altLang="ko-KR" sz="1600">
                <a:latin typeface="Arial" charset="0"/>
                <a:ea typeface="ＭＳ Ｐゴシック" pitchFamily="34" charset="-128"/>
              </a:rPr>
              <a:t> Satan targeted them</a:t>
            </a: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after the Symbolic Offering </a:t>
            </a:r>
          </a:p>
        </p:txBody>
      </p:sp>
      <p:grpSp>
        <p:nvGrpSpPr>
          <p:cNvPr id="2" name="Group 7"/>
          <p:cNvGrpSpPr>
            <a:grpSpLocks/>
          </p:cNvGrpSpPr>
          <p:nvPr/>
        </p:nvGrpSpPr>
        <p:grpSpPr bwMode="auto">
          <a:xfrm>
            <a:off x="7496175" y="4419600"/>
            <a:ext cx="1214438" cy="1446213"/>
            <a:chOff x="4722" y="2784"/>
            <a:chExt cx="765" cy="911"/>
          </a:xfrm>
          <a:effectLst>
            <a:outerShdw blurRad="50800" dist="38100" algn="l" rotWithShape="0">
              <a:prstClr val="black">
                <a:alpha val="40000"/>
              </a:prstClr>
            </a:outerShdw>
          </a:effectLst>
        </p:grpSpPr>
        <p:sp>
          <p:nvSpPr>
            <p:cNvPr id="294924" name="Freeform 8"/>
            <p:cNvSpPr>
              <a:spLocks noChangeArrowheads="1"/>
            </p:cNvSpPr>
            <p:nvPr/>
          </p:nvSpPr>
          <p:spPr bwMode="auto">
            <a:xfrm flipH="1">
              <a:off x="4767" y="3134"/>
              <a:ext cx="409" cy="388"/>
            </a:xfrm>
            <a:custGeom>
              <a:avLst/>
              <a:gdLst>
                <a:gd name="T0" fmla="*/ 0 w 1686"/>
                <a:gd name="T1" fmla="*/ 0 h 1913"/>
                <a:gd name="T2" fmla="*/ 0 w 1686"/>
                <a:gd name="T3" fmla="*/ 0 h 1913"/>
                <a:gd name="T4" fmla="*/ 0 w 1686"/>
                <a:gd name="T5" fmla="*/ 0 h 1913"/>
                <a:gd name="T6" fmla="*/ 0 w 1686"/>
                <a:gd name="T7" fmla="*/ 0 h 1913"/>
                <a:gd name="T8" fmla="*/ 0 w 1686"/>
                <a:gd name="T9" fmla="*/ 0 h 1913"/>
                <a:gd name="T10" fmla="*/ 0 w 1686"/>
                <a:gd name="T11" fmla="*/ 0 h 1913"/>
                <a:gd name="T12" fmla="*/ 0 w 1686"/>
                <a:gd name="T13" fmla="*/ 0 h 1913"/>
                <a:gd name="T14" fmla="*/ 0 w 1686"/>
                <a:gd name="T15" fmla="*/ 0 h 1913"/>
                <a:gd name="T16" fmla="*/ 0 w 1686"/>
                <a:gd name="T17" fmla="*/ 0 h 1913"/>
                <a:gd name="T18" fmla="*/ 0 w 1686"/>
                <a:gd name="T19" fmla="*/ 0 h 1913"/>
                <a:gd name="T20" fmla="*/ 0 w 1686"/>
                <a:gd name="T21" fmla="*/ 0 h 1913"/>
                <a:gd name="T22" fmla="*/ 0 w 1686"/>
                <a:gd name="T23" fmla="*/ 0 h 1913"/>
                <a:gd name="T24" fmla="*/ 0 w 1686"/>
                <a:gd name="T25" fmla="*/ 0 h 1913"/>
                <a:gd name="T26" fmla="*/ 0 w 1686"/>
                <a:gd name="T27" fmla="*/ 0 h 1913"/>
                <a:gd name="T28" fmla="*/ 0 w 1686"/>
                <a:gd name="T29" fmla="*/ 0 h 1913"/>
                <a:gd name="T30" fmla="*/ 0 w 1686"/>
                <a:gd name="T31" fmla="*/ 0 h 1913"/>
                <a:gd name="T32" fmla="*/ 0 w 1686"/>
                <a:gd name="T33" fmla="*/ 0 h 1913"/>
                <a:gd name="T34" fmla="*/ 0 w 1686"/>
                <a:gd name="T35" fmla="*/ 0 h 1913"/>
                <a:gd name="T36" fmla="*/ 0 w 1686"/>
                <a:gd name="T37" fmla="*/ 0 h 1913"/>
                <a:gd name="T38" fmla="*/ 0 w 1686"/>
                <a:gd name="T39" fmla="*/ 0 h 1913"/>
                <a:gd name="T40" fmla="*/ 0 w 1686"/>
                <a:gd name="T41" fmla="*/ 0 h 1913"/>
                <a:gd name="T42" fmla="*/ 0 w 1686"/>
                <a:gd name="T43" fmla="*/ 0 h 1913"/>
                <a:gd name="T44" fmla="*/ 0 w 1686"/>
                <a:gd name="T45" fmla="*/ 0 h 1913"/>
                <a:gd name="T46" fmla="*/ 0 w 1686"/>
                <a:gd name="T47" fmla="*/ 0 h 1913"/>
                <a:gd name="T48" fmla="*/ 0 w 1686"/>
                <a:gd name="T49" fmla="*/ 0 h 1913"/>
                <a:gd name="T50" fmla="*/ 0 w 1686"/>
                <a:gd name="T51" fmla="*/ 0 h 1913"/>
                <a:gd name="T52" fmla="*/ 0 w 1686"/>
                <a:gd name="T53" fmla="*/ 0 h 1913"/>
                <a:gd name="T54" fmla="*/ 0 w 1686"/>
                <a:gd name="T55" fmla="*/ 0 h 1913"/>
                <a:gd name="T56" fmla="*/ 0 w 1686"/>
                <a:gd name="T57" fmla="*/ 0 h 1913"/>
                <a:gd name="T58" fmla="*/ 0 w 1686"/>
                <a:gd name="T59" fmla="*/ 0 h 1913"/>
                <a:gd name="T60" fmla="*/ 0 w 1686"/>
                <a:gd name="T61" fmla="*/ 0 h 1913"/>
                <a:gd name="T62" fmla="*/ 0 w 1686"/>
                <a:gd name="T63" fmla="*/ 0 h 1913"/>
                <a:gd name="T64" fmla="*/ 0 w 1686"/>
                <a:gd name="T65" fmla="*/ 0 h 1913"/>
                <a:gd name="T66" fmla="*/ 0 w 1686"/>
                <a:gd name="T67" fmla="*/ 0 h 1913"/>
                <a:gd name="T68" fmla="*/ 0 w 1686"/>
                <a:gd name="T69" fmla="*/ 0 h 1913"/>
                <a:gd name="T70" fmla="*/ 0 w 1686"/>
                <a:gd name="T71" fmla="*/ 0 h 1913"/>
                <a:gd name="T72" fmla="*/ 0 w 1686"/>
                <a:gd name="T73" fmla="*/ 0 h 1913"/>
                <a:gd name="T74" fmla="*/ 0 w 1686"/>
                <a:gd name="T75" fmla="*/ 0 h 1913"/>
                <a:gd name="T76" fmla="*/ 0 w 1686"/>
                <a:gd name="T77" fmla="*/ 0 h 1913"/>
                <a:gd name="T78" fmla="*/ 0 w 1686"/>
                <a:gd name="T79" fmla="*/ 0 h 1913"/>
                <a:gd name="T80" fmla="*/ 0 w 1686"/>
                <a:gd name="T81" fmla="*/ 0 h 1913"/>
                <a:gd name="T82" fmla="*/ 0 w 1686"/>
                <a:gd name="T83" fmla="*/ 0 h 1913"/>
                <a:gd name="T84" fmla="*/ 0 w 1686"/>
                <a:gd name="T85" fmla="*/ 0 h 1913"/>
                <a:gd name="T86" fmla="*/ 0 w 1686"/>
                <a:gd name="T87" fmla="*/ 0 h 1913"/>
                <a:gd name="T88" fmla="*/ 0 w 1686"/>
                <a:gd name="T89" fmla="*/ 0 h 1913"/>
                <a:gd name="T90" fmla="*/ 0 w 1686"/>
                <a:gd name="T91" fmla="*/ 0 h 1913"/>
                <a:gd name="T92" fmla="*/ 0 w 1686"/>
                <a:gd name="T93" fmla="*/ 0 h 1913"/>
                <a:gd name="T94" fmla="*/ 0 w 1686"/>
                <a:gd name="T95" fmla="*/ 0 h 1913"/>
                <a:gd name="T96" fmla="*/ 0 w 1686"/>
                <a:gd name="T97" fmla="*/ 0 h 1913"/>
                <a:gd name="T98" fmla="*/ 0 w 1686"/>
                <a:gd name="T99" fmla="*/ 0 h 1913"/>
                <a:gd name="T100" fmla="*/ 0 w 1686"/>
                <a:gd name="T101" fmla="*/ 0 h 1913"/>
                <a:gd name="T102" fmla="*/ 0 w 1686"/>
                <a:gd name="T103" fmla="*/ 0 h 1913"/>
                <a:gd name="T104" fmla="*/ 0 w 1686"/>
                <a:gd name="T105" fmla="*/ 0 h 1913"/>
                <a:gd name="T106" fmla="*/ 0 w 1686"/>
                <a:gd name="T107" fmla="*/ 0 h 1913"/>
                <a:gd name="T108" fmla="*/ 0 w 1686"/>
                <a:gd name="T109" fmla="*/ 0 h 1913"/>
                <a:gd name="T110" fmla="*/ 0 w 1686"/>
                <a:gd name="T111" fmla="*/ 0 h 1913"/>
                <a:gd name="T112" fmla="*/ 0 w 1686"/>
                <a:gd name="T113" fmla="*/ 0 h 1913"/>
                <a:gd name="T114" fmla="*/ 0 w 1686"/>
                <a:gd name="T115" fmla="*/ 0 h 1913"/>
                <a:gd name="T116" fmla="*/ 0 w 1686"/>
                <a:gd name="T117" fmla="*/ 0 h 1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86"/>
                <a:gd name="T178" fmla="*/ 0 h 1913"/>
                <a:gd name="T179" fmla="*/ 1686 w 1686"/>
                <a:gd name="T180" fmla="*/ 1913 h 19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86" h="1913">
                  <a:moveTo>
                    <a:pt x="1070" y="1695"/>
                  </a:moveTo>
                  <a:lnTo>
                    <a:pt x="1086" y="1682"/>
                  </a:lnTo>
                  <a:lnTo>
                    <a:pt x="1102" y="1670"/>
                  </a:lnTo>
                  <a:lnTo>
                    <a:pt x="1115" y="1659"/>
                  </a:lnTo>
                  <a:lnTo>
                    <a:pt x="1129" y="1647"/>
                  </a:lnTo>
                  <a:lnTo>
                    <a:pt x="1143" y="1636"/>
                  </a:lnTo>
                  <a:lnTo>
                    <a:pt x="1155" y="1624"/>
                  </a:lnTo>
                  <a:lnTo>
                    <a:pt x="1166" y="1613"/>
                  </a:lnTo>
                  <a:lnTo>
                    <a:pt x="1176" y="1602"/>
                  </a:lnTo>
                  <a:lnTo>
                    <a:pt x="1186" y="1591"/>
                  </a:lnTo>
                  <a:lnTo>
                    <a:pt x="1194" y="1581"/>
                  </a:lnTo>
                  <a:lnTo>
                    <a:pt x="1203" y="1571"/>
                  </a:lnTo>
                  <a:lnTo>
                    <a:pt x="1210" y="1563"/>
                  </a:lnTo>
                  <a:lnTo>
                    <a:pt x="1218" y="1553"/>
                  </a:lnTo>
                  <a:lnTo>
                    <a:pt x="1224" y="1545"/>
                  </a:lnTo>
                  <a:lnTo>
                    <a:pt x="1229" y="1537"/>
                  </a:lnTo>
                  <a:lnTo>
                    <a:pt x="1234" y="1531"/>
                  </a:lnTo>
                  <a:lnTo>
                    <a:pt x="1247" y="1518"/>
                  </a:lnTo>
                  <a:lnTo>
                    <a:pt x="1260" y="1508"/>
                  </a:lnTo>
                  <a:lnTo>
                    <a:pt x="1271" y="1501"/>
                  </a:lnTo>
                  <a:lnTo>
                    <a:pt x="1282" y="1494"/>
                  </a:lnTo>
                  <a:lnTo>
                    <a:pt x="1292" y="1489"/>
                  </a:lnTo>
                  <a:lnTo>
                    <a:pt x="1302" y="1485"/>
                  </a:lnTo>
                  <a:lnTo>
                    <a:pt x="1311" y="1483"/>
                  </a:lnTo>
                  <a:lnTo>
                    <a:pt x="1321" y="1480"/>
                  </a:lnTo>
                  <a:lnTo>
                    <a:pt x="1331" y="1480"/>
                  </a:lnTo>
                  <a:lnTo>
                    <a:pt x="1341" y="1479"/>
                  </a:lnTo>
                  <a:lnTo>
                    <a:pt x="1350" y="1480"/>
                  </a:lnTo>
                  <a:lnTo>
                    <a:pt x="1361" y="1480"/>
                  </a:lnTo>
                  <a:lnTo>
                    <a:pt x="1371" y="1480"/>
                  </a:lnTo>
                  <a:lnTo>
                    <a:pt x="1382" y="1481"/>
                  </a:lnTo>
                  <a:lnTo>
                    <a:pt x="1394" y="1481"/>
                  </a:lnTo>
                  <a:lnTo>
                    <a:pt x="1406" y="1481"/>
                  </a:lnTo>
                  <a:lnTo>
                    <a:pt x="1411" y="1499"/>
                  </a:lnTo>
                  <a:lnTo>
                    <a:pt x="1419" y="1515"/>
                  </a:lnTo>
                  <a:lnTo>
                    <a:pt x="1426" y="1532"/>
                  </a:lnTo>
                  <a:lnTo>
                    <a:pt x="1436" y="1548"/>
                  </a:lnTo>
                  <a:lnTo>
                    <a:pt x="1446" y="1564"/>
                  </a:lnTo>
                  <a:lnTo>
                    <a:pt x="1456" y="1580"/>
                  </a:lnTo>
                  <a:lnTo>
                    <a:pt x="1466" y="1595"/>
                  </a:lnTo>
                  <a:lnTo>
                    <a:pt x="1477" y="1610"/>
                  </a:lnTo>
                  <a:lnTo>
                    <a:pt x="1488" y="1624"/>
                  </a:lnTo>
                  <a:lnTo>
                    <a:pt x="1498" y="1637"/>
                  </a:lnTo>
                  <a:lnTo>
                    <a:pt x="1507" y="1649"/>
                  </a:lnTo>
                  <a:lnTo>
                    <a:pt x="1516" y="1659"/>
                  </a:lnTo>
                  <a:lnTo>
                    <a:pt x="1525" y="1669"/>
                  </a:lnTo>
                  <a:lnTo>
                    <a:pt x="1532" y="1677"/>
                  </a:lnTo>
                  <a:lnTo>
                    <a:pt x="1537" y="1684"/>
                  </a:lnTo>
                  <a:lnTo>
                    <a:pt x="1542" y="1690"/>
                  </a:lnTo>
                  <a:lnTo>
                    <a:pt x="1548" y="1697"/>
                  </a:lnTo>
                  <a:lnTo>
                    <a:pt x="1553" y="1701"/>
                  </a:lnTo>
                  <a:lnTo>
                    <a:pt x="1557" y="1703"/>
                  </a:lnTo>
                  <a:lnTo>
                    <a:pt x="1559" y="1703"/>
                  </a:lnTo>
                  <a:lnTo>
                    <a:pt x="1562" y="1701"/>
                  </a:lnTo>
                  <a:lnTo>
                    <a:pt x="1563" y="1695"/>
                  </a:lnTo>
                  <a:lnTo>
                    <a:pt x="1564" y="1687"/>
                  </a:lnTo>
                  <a:lnTo>
                    <a:pt x="1564" y="1676"/>
                  </a:lnTo>
                  <a:lnTo>
                    <a:pt x="1567" y="1668"/>
                  </a:lnTo>
                  <a:lnTo>
                    <a:pt x="1569" y="1664"/>
                  </a:lnTo>
                  <a:lnTo>
                    <a:pt x="1572" y="1666"/>
                  </a:lnTo>
                  <a:lnTo>
                    <a:pt x="1575" y="1670"/>
                  </a:lnTo>
                  <a:lnTo>
                    <a:pt x="1578" y="1677"/>
                  </a:lnTo>
                  <a:lnTo>
                    <a:pt x="1580" y="1685"/>
                  </a:lnTo>
                  <a:lnTo>
                    <a:pt x="1583" y="1693"/>
                  </a:lnTo>
                  <a:lnTo>
                    <a:pt x="1584" y="1698"/>
                  </a:lnTo>
                  <a:lnTo>
                    <a:pt x="1586" y="1703"/>
                  </a:lnTo>
                  <a:lnTo>
                    <a:pt x="1588" y="1708"/>
                  </a:lnTo>
                  <a:lnTo>
                    <a:pt x="1590" y="1712"/>
                  </a:lnTo>
                  <a:lnTo>
                    <a:pt x="1593" y="1714"/>
                  </a:lnTo>
                  <a:lnTo>
                    <a:pt x="1595" y="1716"/>
                  </a:lnTo>
                  <a:lnTo>
                    <a:pt x="1598" y="1713"/>
                  </a:lnTo>
                  <a:lnTo>
                    <a:pt x="1599" y="1708"/>
                  </a:lnTo>
                  <a:lnTo>
                    <a:pt x="1600" y="1698"/>
                  </a:lnTo>
                  <a:lnTo>
                    <a:pt x="1601" y="1693"/>
                  </a:lnTo>
                  <a:lnTo>
                    <a:pt x="1602" y="1689"/>
                  </a:lnTo>
                  <a:lnTo>
                    <a:pt x="1604" y="1685"/>
                  </a:lnTo>
                  <a:lnTo>
                    <a:pt x="1606" y="1680"/>
                  </a:lnTo>
                  <a:lnTo>
                    <a:pt x="1607" y="1676"/>
                  </a:lnTo>
                  <a:lnTo>
                    <a:pt x="1610" y="1671"/>
                  </a:lnTo>
                  <a:lnTo>
                    <a:pt x="1614" y="1666"/>
                  </a:lnTo>
                  <a:lnTo>
                    <a:pt x="1617" y="1661"/>
                  </a:lnTo>
                  <a:lnTo>
                    <a:pt x="1621" y="1656"/>
                  </a:lnTo>
                  <a:lnTo>
                    <a:pt x="1625" y="1650"/>
                  </a:lnTo>
                  <a:lnTo>
                    <a:pt x="1630" y="1644"/>
                  </a:lnTo>
                  <a:lnTo>
                    <a:pt x="1636" y="1637"/>
                  </a:lnTo>
                  <a:lnTo>
                    <a:pt x="1641" y="1628"/>
                  </a:lnTo>
                  <a:lnTo>
                    <a:pt x="1648" y="1618"/>
                  </a:lnTo>
                  <a:lnTo>
                    <a:pt x="1654" y="1607"/>
                  </a:lnTo>
                  <a:lnTo>
                    <a:pt x="1662" y="1595"/>
                  </a:lnTo>
                  <a:lnTo>
                    <a:pt x="1669" y="1582"/>
                  </a:lnTo>
                  <a:lnTo>
                    <a:pt x="1675" y="1568"/>
                  </a:lnTo>
                  <a:lnTo>
                    <a:pt x="1679" y="1552"/>
                  </a:lnTo>
                  <a:lnTo>
                    <a:pt x="1683" y="1536"/>
                  </a:lnTo>
                  <a:lnTo>
                    <a:pt x="1685" y="1518"/>
                  </a:lnTo>
                  <a:lnTo>
                    <a:pt x="1686" y="1501"/>
                  </a:lnTo>
                  <a:lnTo>
                    <a:pt x="1686" y="1484"/>
                  </a:lnTo>
                  <a:lnTo>
                    <a:pt x="1686" y="1468"/>
                  </a:lnTo>
                  <a:lnTo>
                    <a:pt x="1685" y="1452"/>
                  </a:lnTo>
                  <a:lnTo>
                    <a:pt x="1684" y="1436"/>
                  </a:lnTo>
                  <a:lnTo>
                    <a:pt x="1683" y="1421"/>
                  </a:lnTo>
                  <a:lnTo>
                    <a:pt x="1680" y="1407"/>
                  </a:lnTo>
                  <a:lnTo>
                    <a:pt x="1678" y="1396"/>
                  </a:lnTo>
                  <a:lnTo>
                    <a:pt x="1676" y="1385"/>
                  </a:lnTo>
                  <a:lnTo>
                    <a:pt x="1674" y="1378"/>
                  </a:lnTo>
                  <a:lnTo>
                    <a:pt x="1671" y="1372"/>
                  </a:lnTo>
                  <a:lnTo>
                    <a:pt x="1673" y="1369"/>
                  </a:lnTo>
                  <a:lnTo>
                    <a:pt x="1673" y="1368"/>
                  </a:lnTo>
                  <a:lnTo>
                    <a:pt x="1674" y="1365"/>
                  </a:lnTo>
                  <a:lnTo>
                    <a:pt x="1675" y="1362"/>
                  </a:lnTo>
                  <a:lnTo>
                    <a:pt x="1676" y="1357"/>
                  </a:lnTo>
                  <a:lnTo>
                    <a:pt x="1678" y="1353"/>
                  </a:lnTo>
                  <a:lnTo>
                    <a:pt x="1678" y="1348"/>
                  </a:lnTo>
                  <a:lnTo>
                    <a:pt x="1679" y="1343"/>
                  </a:lnTo>
                  <a:lnTo>
                    <a:pt x="1680" y="1338"/>
                  </a:lnTo>
                  <a:lnTo>
                    <a:pt x="1681" y="1333"/>
                  </a:lnTo>
                  <a:lnTo>
                    <a:pt x="1683" y="1327"/>
                  </a:lnTo>
                  <a:lnTo>
                    <a:pt x="1684" y="1323"/>
                  </a:lnTo>
                  <a:lnTo>
                    <a:pt x="1684" y="1319"/>
                  </a:lnTo>
                  <a:lnTo>
                    <a:pt x="1685" y="1314"/>
                  </a:lnTo>
                  <a:lnTo>
                    <a:pt x="1685" y="1310"/>
                  </a:lnTo>
                  <a:lnTo>
                    <a:pt x="1685" y="1306"/>
                  </a:lnTo>
                  <a:lnTo>
                    <a:pt x="1684" y="1301"/>
                  </a:lnTo>
                  <a:lnTo>
                    <a:pt x="1684" y="1296"/>
                  </a:lnTo>
                  <a:lnTo>
                    <a:pt x="1683" y="1291"/>
                  </a:lnTo>
                  <a:lnTo>
                    <a:pt x="1681" y="1286"/>
                  </a:lnTo>
                  <a:lnTo>
                    <a:pt x="1680" y="1280"/>
                  </a:lnTo>
                  <a:lnTo>
                    <a:pt x="1679" y="1274"/>
                  </a:lnTo>
                  <a:lnTo>
                    <a:pt x="1678" y="1269"/>
                  </a:lnTo>
                  <a:lnTo>
                    <a:pt x="1675" y="1263"/>
                  </a:lnTo>
                  <a:lnTo>
                    <a:pt x="1674" y="1258"/>
                  </a:lnTo>
                  <a:lnTo>
                    <a:pt x="1670" y="1252"/>
                  </a:lnTo>
                  <a:lnTo>
                    <a:pt x="1668" y="1247"/>
                  </a:lnTo>
                  <a:lnTo>
                    <a:pt x="1665" y="1243"/>
                  </a:lnTo>
                  <a:lnTo>
                    <a:pt x="1663" y="1238"/>
                  </a:lnTo>
                  <a:lnTo>
                    <a:pt x="1659" y="1236"/>
                  </a:lnTo>
                  <a:lnTo>
                    <a:pt x="1655" y="1232"/>
                  </a:lnTo>
                  <a:lnTo>
                    <a:pt x="1652" y="1230"/>
                  </a:lnTo>
                  <a:lnTo>
                    <a:pt x="1648" y="1226"/>
                  </a:lnTo>
                  <a:lnTo>
                    <a:pt x="1643" y="1222"/>
                  </a:lnTo>
                  <a:lnTo>
                    <a:pt x="1639" y="1219"/>
                  </a:lnTo>
                  <a:lnTo>
                    <a:pt x="1634" y="1214"/>
                  </a:lnTo>
                  <a:lnTo>
                    <a:pt x="1631" y="1208"/>
                  </a:lnTo>
                  <a:lnTo>
                    <a:pt x="1626" y="1203"/>
                  </a:lnTo>
                  <a:lnTo>
                    <a:pt x="1621" y="1196"/>
                  </a:lnTo>
                  <a:lnTo>
                    <a:pt x="1616" y="1190"/>
                  </a:lnTo>
                  <a:lnTo>
                    <a:pt x="1611" y="1183"/>
                  </a:lnTo>
                  <a:lnTo>
                    <a:pt x="1606" y="1175"/>
                  </a:lnTo>
                  <a:lnTo>
                    <a:pt x="1601" y="1169"/>
                  </a:lnTo>
                  <a:lnTo>
                    <a:pt x="1596" y="1162"/>
                  </a:lnTo>
                  <a:lnTo>
                    <a:pt x="1591" y="1153"/>
                  </a:lnTo>
                  <a:lnTo>
                    <a:pt x="1586" y="1146"/>
                  </a:lnTo>
                  <a:lnTo>
                    <a:pt x="1581" y="1138"/>
                  </a:lnTo>
                  <a:lnTo>
                    <a:pt x="1577" y="1131"/>
                  </a:lnTo>
                  <a:lnTo>
                    <a:pt x="1572" y="1124"/>
                  </a:lnTo>
                  <a:lnTo>
                    <a:pt x="1567" y="1117"/>
                  </a:lnTo>
                  <a:lnTo>
                    <a:pt x="1563" y="1113"/>
                  </a:lnTo>
                  <a:lnTo>
                    <a:pt x="1557" y="1109"/>
                  </a:lnTo>
                  <a:lnTo>
                    <a:pt x="1552" y="1104"/>
                  </a:lnTo>
                  <a:lnTo>
                    <a:pt x="1547" y="1100"/>
                  </a:lnTo>
                  <a:lnTo>
                    <a:pt x="1541" y="1097"/>
                  </a:lnTo>
                  <a:lnTo>
                    <a:pt x="1535" y="1094"/>
                  </a:lnTo>
                  <a:lnTo>
                    <a:pt x="1527" y="1090"/>
                  </a:lnTo>
                  <a:lnTo>
                    <a:pt x="1519" y="1088"/>
                  </a:lnTo>
                  <a:lnTo>
                    <a:pt x="1510" y="1084"/>
                  </a:lnTo>
                  <a:lnTo>
                    <a:pt x="1500" y="1082"/>
                  </a:lnTo>
                  <a:lnTo>
                    <a:pt x="1489" y="1078"/>
                  </a:lnTo>
                  <a:lnTo>
                    <a:pt x="1478" y="1074"/>
                  </a:lnTo>
                  <a:lnTo>
                    <a:pt x="1464" y="1071"/>
                  </a:lnTo>
                  <a:lnTo>
                    <a:pt x="1457" y="1068"/>
                  </a:lnTo>
                  <a:lnTo>
                    <a:pt x="1450" y="1066"/>
                  </a:lnTo>
                  <a:lnTo>
                    <a:pt x="1442" y="1063"/>
                  </a:lnTo>
                  <a:lnTo>
                    <a:pt x="1434" y="1061"/>
                  </a:lnTo>
                  <a:lnTo>
                    <a:pt x="1426" y="1060"/>
                  </a:lnTo>
                  <a:lnTo>
                    <a:pt x="1417" y="1057"/>
                  </a:lnTo>
                  <a:lnTo>
                    <a:pt x="1409" y="1055"/>
                  </a:lnTo>
                  <a:lnTo>
                    <a:pt x="1400" y="1052"/>
                  </a:lnTo>
                  <a:lnTo>
                    <a:pt x="1390" y="1050"/>
                  </a:lnTo>
                  <a:lnTo>
                    <a:pt x="1381" y="1047"/>
                  </a:lnTo>
                  <a:lnTo>
                    <a:pt x="1371" y="1045"/>
                  </a:lnTo>
                  <a:lnTo>
                    <a:pt x="1361" y="1042"/>
                  </a:lnTo>
                  <a:lnTo>
                    <a:pt x="1350" y="1041"/>
                  </a:lnTo>
                  <a:lnTo>
                    <a:pt x="1339" y="1037"/>
                  </a:lnTo>
                  <a:lnTo>
                    <a:pt x="1327" y="1036"/>
                  </a:lnTo>
                  <a:lnTo>
                    <a:pt x="1315" y="1034"/>
                  </a:lnTo>
                  <a:lnTo>
                    <a:pt x="1304" y="1031"/>
                  </a:lnTo>
                  <a:lnTo>
                    <a:pt x="1292" y="1029"/>
                  </a:lnTo>
                  <a:lnTo>
                    <a:pt x="1278" y="1026"/>
                  </a:lnTo>
                  <a:lnTo>
                    <a:pt x="1266" y="1024"/>
                  </a:lnTo>
                  <a:lnTo>
                    <a:pt x="1252" y="1021"/>
                  </a:lnTo>
                  <a:lnTo>
                    <a:pt x="1239" y="1019"/>
                  </a:lnTo>
                  <a:lnTo>
                    <a:pt x="1225" y="1018"/>
                  </a:lnTo>
                  <a:lnTo>
                    <a:pt x="1210" y="1015"/>
                  </a:lnTo>
                  <a:lnTo>
                    <a:pt x="1196" y="1013"/>
                  </a:lnTo>
                  <a:lnTo>
                    <a:pt x="1181" y="1010"/>
                  </a:lnTo>
                  <a:lnTo>
                    <a:pt x="1165" y="1009"/>
                  </a:lnTo>
                  <a:lnTo>
                    <a:pt x="1149" y="1006"/>
                  </a:lnTo>
                  <a:lnTo>
                    <a:pt x="1133" y="1004"/>
                  </a:lnTo>
                  <a:lnTo>
                    <a:pt x="1117" y="1003"/>
                  </a:lnTo>
                  <a:lnTo>
                    <a:pt x="1099" y="1000"/>
                  </a:lnTo>
                  <a:lnTo>
                    <a:pt x="1082" y="999"/>
                  </a:lnTo>
                  <a:lnTo>
                    <a:pt x="1072" y="976"/>
                  </a:lnTo>
                  <a:lnTo>
                    <a:pt x="1064" y="952"/>
                  </a:lnTo>
                  <a:lnTo>
                    <a:pt x="1055" y="930"/>
                  </a:lnTo>
                  <a:lnTo>
                    <a:pt x="1048" y="908"/>
                  </a:lnTo>
                  <a:lnTo>
                    <a:pt x="1040" y="887"/>
                  </a:lnTo>
                  <a:lnTo>
                    <a:pt x="1034" y="866"/>
                  </a:lnTo>
                  <a:lnTo>
                    <a:pt x="1029" y="846"/>
                  </a:lnTo>
                  <a:lnTo>
                    <a:pt x="1023" y="828"/>
                  </a:lnTo>
                  <a:lnTo>
                    <a:pt x="1019" y="808"/>
                  </a:lnTo>
                  <a:lnTo>
                    <a:pt x="1014" y="789"/>
                  </a:lnTo>
                  <a:lnTo>
                    <a:pt x="1012" y="772"/>
                  </a:lnTo>
                  <a:lnTo>
                    <a:pt x="1008" y="755"/>
                  </a:lnTo>
                  <a:lnTo>
                    <a:pt x="1007" y="739"/>
                  </a:lnTo>
                  <a:lnTo>
                    <a:pt x="1004" y="723"/>
                  </a:lnTo>
                  <a:lnTo>
                    <a:pt x="1003" y="707"/>
                  </a:lnTo>
                  <a:lnTo>
                    <a:pt x="1002" y="692"/>
                  </a:lnTo>
                  <a:lnTo>
                    <a:pt x="1001" y="677"/>
                  </a:lnTo>
                  <a:lnTo>
                    <a:pt x="1001" y="664"/>
                  </a:lnTo>
                  <a:lnTo>
                    <a:pt x="1002" y="649"/>
                  </a:lnTo>
                  <a:lnTo>
                    <a:pt x="1002" y="635"/>
                  </a:lnTo>
                  <a:lnTo>
                    <a:pt x="1003" y="623"/>
                  </a:lnTo>
                  <a:lnTo>
                    <a:pt x="1004" y="611"/>
                  </a:lnTo>
                  <a:lnTo>
                    <a:pt x="1006" y="598"/>
                  </a:lnTo>
                  <a:lnTo>
                    <a:pt x="1008" y="586"/>
                  </a:lnTo>
                  <a:lnTo>
                    <a:pt x="1011" y="574"/>
                  </a:lnTo>
                  <a:lnTo>
                    <a:pt x="1012" y="562"/>
                  </a:lnTo>
                  <a:lnTo>
                    <a:pt x="1016" y="551"/>
                  </a:lnTo>
                  <a:lnTo>
                    <a:pt x="1018" y="542"/>
                  </a:lnTo>
                  <a:lnTo>
                    <a:pt x="1022" y="530"/>
                  </a:lnTo>
                  <a:lnTo>
                    <a:pt x="1024" y="521"/>
                  </a:lnTo>
                  <a:lnTo>
                    <a:pt x="1028" y="511"/>
                  </a:lnTo>
                  <a:lnTo>
                    <a:pt x="1032" y="501"/>
                  </a:lnTo>
                  <a:lnTo>
                    <a:pt x="0" y="0"/>
                  </a:lnTo>
                  <a:lnTo>
                    <a:pt x="91" y="1913"/>
                  </a:lnTo>
                  <a:lnTo>
                    <a:pt x="1056" y="1692"/>
                  </a:lnTo>
                  <a:lnTo>
                    <a:pt x="1070" y="1695"/>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4925" name="Freeform 9"/>
            <p:cNvSpPr>
              <a:spLocks noChangeArrowheads="1"/>
            </p:cNvSpPr>
            <p:nvPr/>
          </p:nvSpPr>
          <p:spPr bwMode="auto">
            <a:xfrm flipH="1">
              <a:off x="5118" y="2862"/>
              <a:ext cx="370" cy="323"/>
            </a:xfrm>
            <a:custGeom>
              <a:avLst/>
              <a:gdLst>
                <a:gd name="T0" fmla="*/ 0 w 1527"/>
                <a:gd name="T1" fmla="*/ 0 h 1590"/>
                <a:gd name="T2" fmla="*/ 0 w 1527"/>
                <a:gd name="T3" fmla="*/ 0 h 1590"/>
                <a:gd name="T4" fmla="*/ 0 w 1527"/>
                <a:gd name="T5" fmla="*/ 0 h 1590"/>
                <a:gd name="T6" fmla="*/ 0 w 1527"/>
                <a:gd name="T7" fmla="*/ 0 h 1590"/>
                <a:gd name="T8" fmla="*/ 0 w 1527"/>
                <a:gd name="T9" fmla="*/ 0 h 1590"/>
                <a:gd name="T10" fmla="*/ 0 w 1527"/>
                <a:gd name="T11" fmla="*/ 0 h 1590"/>
                <a:gd name="T12" fmla="*/ 0 w 1527"/>
                <a:gd name="T13" fmla="*/ 0 h 1590"/>
                <a:gd name="T14" fmla="*/ 0 w 1527"/>
                <a:gd name="T15" fmla="*/ 0 h 1590"/>
                <a:gd name="T16" fmla="*/ 0 w 1527"/>
                <a:gd name="T17" fmla="*/ 0 h 1590"/>
                <a:gd name="T18" fmla="*/ 0 w 1527"/>
                <a:gd name="T19" fmla="*/ 0 h 1590"/>
                <a:gd name="T20" fmla="*/ 0 w 1527"/>
                <a:gd name="T21" fmla="*/ 0 h 1590"/>
                <a:gd name="T22" fmla="*/ 0 w 1527"/>
                <a:gd name="T23" fmla="*/ 0 h 1590"/>
                <a:gd name="T24" fmla="*/ 0 w 1527"/>
                <a:gd name="T25" fmla="*/ 0 h 1590"/>
                <a:gd name="T26" fmla="*/ 0 w 1527"/>
                <a:gd name="T27" fmla="*/ 0 h 1590"/>
                <a:gd name="T28" fmla="*/ 0 w 1527"/>
                <a:gd name="T29" fmla="*/ 0 h 1590"/>
                <a:gd name="T30" fmla="*/ 0 w 1527"/>
                <a:gd name="T31" fmla="*/ 0 h 1590"/>
                <a:gd name="T32" fmla="*/ 0 w 1527"/>
                <a:gd name="T33" fmla="*/ 0 h 1590"/>
                <a:gd name="T34" fmla="*/ 0 w 1527"/>
                <a:gd name="T35" fmla="*/ 0 h 1590"/>
                <a:gd name="T36" fmla="*/ 0 w 1527"/>
                <a:gd name="T37" fmla="*/ 0 h 1590"/>
                <a:gd name="T38" fmla="*/ 0 w 1527"/>
                <a:gd name="T39" fmla="*/ 0 h 1590"/>
                <a:gd name="T40" fmla="*/ 0 w 1527"/>
                <a:gd name="T41" fmla="*/ 0 h 1590"/>
                <a:gd name="T42" fmla="*/ 0 w 1527"/>
                <a:gd name="T43" fmla="*/ 0 h 1590"/>
                <a:gd name="T44" fmla="*/ 0 w 1527"/>
                <a:gd name="T45" fmla="*/ 0 h 1590"/>
                <a:gd name="T46" fmla="*/ 0 w 1527"/>
                <a:gd name="T47" fmla="*/ 0 h 1590"/>
                <a:gd name="T48" fmla="*/ 0 w 1527"/>
                <a:gd name="T49" fmla="*/ 0 h 1590"/>
                <a:gd name="T50" fmla="*/ 0 w 1527"/>
                <a:gd name="T51" fmla="*/ 0 h 1590"/>
                <a:gd name="T52" fmla="*/ 0 w 1527"/>
                <a:gd name="T53" fmla="*/ 0 h 1590"/>
                <a:gd name="T54" fmla="*/ 0 w 1527"/>
                <a:gd name="T55" fmla="*/ 0 h 1590"/>
                <a:gd name="T56" fmla="*/ 0 w 1527"/>
                <a:gd name="T57" fmla="*/ 0 h 1590"/>
                <a:gd name="T58" fmla="*/ 0 w 1527"/>
                <a:gd name="T59" fmla="*/ 0 h 1590"/>
                <a:gd name="T60" fmla="*/ 0 w 1527"/>
                <a:gd name="T61" fmla="*/ 0 h 1590"/>
                <a:gd name="T62" fmla="*/ 0 w 1527"/>
                <a:gd name="T63" fmla="*/ 0 h 1590"/>
                <a:gd name="T64" fmla="*/ 0 w 1527"/>
                <a:gd name="T65" fmla="*/ 0 h 1590"/>
                <a:gd name="T66" fmla="*/ 0 w 1527"/>
                <a:gd name="T67" fmla="*/ 0 h 1590"/>
                <a:gd name="T68" fmla="*/ 0 w 1527"/>
                <a:gd name="T69" fmla="*/ 0 h 1590"/>
                <a:gd name="T70" fmla="*/ 0 w 1527"/>
                <a:gd name="T71" fmla="*/ 0 h 1590"/>
                <a:gd name="T72" fmla="*/ 0 w 1527"/>
                <a:gd name="T73" fmla="*/ 0 h 1590"/>
                <a:gd name="T74" fmla="*/ 0 w 1527"/>
                <a:gd name="T75" fmla="*/ 0 h 1590"/>
                <a:gd name="T76" fmla="*/ 0 w 1527"/>
                <a:gd name="T77" fmla="*/ 0 h 1590"/>
                <a:gd name="T78" fmla="*/ 0 w 1527"/>
                <a:gd name="T79" fmla="*/ 0 h 1590"/>
                <a:gd name="T80" fmla="*/ 0 w 1527"/>
                <a:gd name="T81" fmla="*/ 0 h 1590"/>
                <a:gd name="T82" fmla="*/ 0 w 1527"/>
                <a:gd name="T83" fmla="*/ 0 h 1590"/>
                <a:gd name="T84" fmla="*/ 0 w 1527"/>
                <a:gd name="T85" fmla="*/ 0 h 1590"/>
                <a:gd name="T86" fmla="*/ 0 w 1527"/>
                <a:gd name="T87" fmla="*/ 0 h 1590"/>
                <a:gd name="T88" fmla="*/ 0 w 1527"/>
                <a:gd name="T89" fmla="*/ 0 h 1590"/>
                <a:gd name="T90" fmla="*/ 0 w 1527"/>
                <a:gd name="T91" fmla="*/ 0 h 1590"/>
                <a:gd name="T92" fmla="*/ 0 w 1527"/>
                <a:gd name="T93" fmla="*/ 0 h 1590"/>
                <a:gd name="T94" fmla="*/ 0 w 1527"/>
                <a:gd name="T95" fmla="*/ 0 h 1590"/>
                <a:gd name="T96" fmla="*/ 0 w 1527"/>
                <a:gd name="T97" fmla="*/ 0 h 1590"/>
                <a:gd name="T98" fmla="*/ 0 w 1527"/>
                <a:gd name="T99" fmla="*/ 0 h 1590"/>
                <a:gd name="T100" fmla="*/ 0 w 1527"/>
                <a:gd name="T101" fmla="*/ 0 h 1590"/>
                <a:gd name="T102" fmla="*/ 0 w 1527"/>
                <a:gd name="T103" fmla="*/ 0 h 1590"/>
                <a:gd name="T104" fmla="*/ 0 w 1527"/>
                <a:gd name="T105" fmla="*/ 0 h 1590"/>
                <a:gd name="T106" fmla="*/ 0 w 1527"/>
                <a:gd name="T107" fmla="*/ 0 h 1590"/>
                <a:gd name="T108" fmla="*/ 0 w 1527"/>
                <a:gd name="T109" fmla="*/ 0 h 1590"/>
                <a:gd name="T110" fmla="*/ 0 w 1527"/>
                <a:gd name="T111" fmla="*/ 0 h 1590"/>
                <a:gd name="T112" fmla="*/ 0 w 1527"/>
                <a:gd name="T113" fmla="*/ 0 h 1590"/>
                <a:gd name="T114" fmla="*/ 0 w 1527"/>
                <a:gd name="T115" fmla="*/ 0 h 1590"/>
                <a:gd name="T116" fmla="*/ 0 w 1527"/>
                <a:gd name="T117" fmla="*/ 0 h 1590"/>
                <a:gd name="T118" fmla="*/ 0 w 1527"/>
                <a:gd name="T119" fmla="*/ 0 h 15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27"/>
                <a:gd name="T181" fmla="*/ 0 h 1590"/>
                <a:gd name="T182" fmla="*/ 1527 w 1527"/>
                <a:gd name="T183" fmla="*/ 1590 h 15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27" h="1590">
                  <a:moveTo>
                    <a:pt x="455" y="1590"/>
                  </a:moveTo>
                  <a:lnTo>
                    <a:pt x="450" y="1587"/>
                  </a:lnTo>
                  <a:lnTo>
                    <a:pt x="446" y="1583"/>
                  </a:lnTo>
                  <a:lnTo>
                    <a:pt x="442" y="1581"/>
                  </a:lnTo>
                  <a:lnTo>
                    <a:pt x="437" y="1577"/>
                  </a:lnTo>
                  <a:lnTo>
                    <a:pt x="432" y="1572"/>
                  </a:lnTo>
                  <a:lnTo>
                    <a:pt x="429" y="1569"/>
                  </a:lnTo>
                  <a:lnTo>
                    <a:pt x="422" y="1564"/>
                  </a:lnTo>
                  <a:lnTo>
                    <a:pt x="418" y="1559"/>
                  </a:lnTo>
                  <a:lnTo>
                    <a:pt x="413" y="1555"/>
                  </a:lnTo>
                  <a:lnTo>
                    <a:pt x="406" y="1549"/>
                  </a:lnTo>
                  <a:lnTo>
                    <a:pt x="400" y="1544"/>
                  </a:lnTo>
                  <a:lnTo>
                    <a:pt x="394" y="1538"/>
                  </a:lnTo>
                  <a:lnTo>
                    <a:pt x="387" y="1532"/>
                  </a:lnTo>
                  <a:lnTo>
                    <a:pt x="381" y="1526"/>
                  </a:lnTo>
                  <a:lnTo>
                    <a:pt x="376" y="1519"/>
                  </a:lnTo>
                  <a:lnTo>
                    <a:pt x="371" y="1513"/>
                  </a:lnTo>
                  <a:lnTo>
                    <a:pt x="367" y="1507"/>
                  </a:lnTo>
                  <a:lnTo>
                    <a:pt x="366" y="1502"/>
                  </a:lnTo>
                  <a:lnTo>
                    <a:pt x="365" y="1496"/>
                  </a:lnTo>
                  <a:lnTo>
                    <a:pt x="366" y="1491"/>
                  </a:lnTo>
                  <a:lnTo>
                    <a:pt x="369" y="1487"/>
                  </a:lnTo>
                  <a:lnTo>
                    <a:pt x="374" y="1485"/>
                  </a:lnTo>
                  <a:lnTo>
                    <a:pt x="383" y="1482"/>
                  </a:lnTo>
                  <a:lnTo>
                    <a:pt x="394" y="1481"/>
                  </a:lnTo>
                  <a:lnTo>
                    <a:pt x="406" y="1481"/>
                  </a:lnTo>
                  <a:lnTo>
                    <a:pt x="416" y="1480"/>
                  </a:lnTo>
                  <a:lnTo>
                    <a:pt x="424" y="1479"/>
                  </a:lnTo>
                  <a:lnTo>
                    <a:pt x="430" y="1479"/>
                  </a:lnTo>
                  <a:lnTo>
                    <a:pt x="435" y="1477"/>
                  </a:lnTo>
                  <a:lnTo>
                    <a:pt x="437" y="1475"/>
                  </a:lnTo>
                  <a:lnTo>
                    <a:pt x="438" y="1474"/>
                  </a:lnTo>
                  <a:lnTo>
                    <a:pt x="437" y="1471"/>
                  </a:lnTo>
                  <a:lnTo>
                    <a:pt x="435" y="1469"/>
                  </a:lnTo>
                  <a:lnTo>
                    <a:pt x="432" y="1465"/>
                  </a:lnTo>
                  <a:lnTo>
                    <a:pt x="427" y="1461"/>
                  </a:lnTo>
                  <a:lnTo>
                    <a:pt x="420" y="1456"/>
                  </a:lnTo>
                  <a:lnTo>
                    <a:pt x="413" y="1450"/>
                  </a:lnTo>
                  <a:lnTo>
                    <a:pt x="405" y="1444"/>
                  </a:lnTo>
                  <a:lnTo>
                    <a:pt x="395" y="1438"/>
                  </a:lnTo>
                  <a:lnTo>
                    <a:pt x="385" y="1429"/>
                  </a:lnTo>
                  <a:lnTo>
                    <a:pt x="379" y="1426"/>
                  </a:lnTo>
                  <a:lnTo>
                    <a:pt x="373" y="1421"/>
                  </a:lnTo>
                  <a:lnTo>
                    <a:pt x="366" y="1415"/>
                  </a:lnTo>
                  <a:lnTo>
                    <a:pt x="360" y="1410"/>
                  </a:lnTo>
                  <a:lnTo>
                    <a:pt x="351" y="1403"/>
                  </a:lnTo>
                  <a:lnTo>
                    <a:pt x="344" y="1397"/>
                  </a:lnTo>
                  <a:lnTo>
                    <a:pt x="335" y="1391"/>
                  </a:lnTo>
                  <a:lnTo>
                    <a:pt x="326" y="1385"/>
                  </a:lnTo>
                  <a:lnTo>
                    <a:pt x="318" y="1379"/>
                  </a:lnTo>
                  <a:lnTo>
                    <a:pt x="309" y="1371"/>
                  </a:lnTo>
                  <a:lnTo>
                    <a:pt x="299" y="1364"/>
                  </a:lnTo>
                  <a:lnTo>
                    <a:pt x="291" y="1357"/>
                  </a:lnTo>
                  <a:lnTo>
                    <a:pt x="281" y="1349"/>
                  </a:lnTo>
                  <a:lnTo>
                    <a:pt x="271" y="1343"/>
                  </a:lnTo>
                  <a:lnTo>
                    <a:pt x="262" y="1336"/>
                  </a:lnTo>
                  <a:lnTo>
                    <a:pt x="252" y="1328"/>
                  </a:lnTo>
                  <a:lnTo>
                    <a:pt x="242" y="1321"/>
                  </a:lnTo>
                  <a:lnTo>
                    <a:pt x="234" y="1313"/>
                  </a:lnTo>
                  <a:lnTo>
                    <a:pt x="224" y="1306"/>
                  </a:lnTo>
                  <a:lnTo>
                    <a:pt x="215" y="1299"/>
                  </a:lnTo>
                  <a:lnTo>
                    <a:pt x="207" y="1291"/>
                  </a:lnTo>
                  <a:lnTo>
                    <a:pt x="198" y="1285"/>
                  </a:lnTo>
                  <a:lnTo>
                    <a:pt x="191" y="1278"/>
                  </a:lnTo>
                  <a:lnTo>
                    <a:pt x="183" y="1271"/>
                  </a:lnTo>
                  <a:lnTo>
                    <a:pt x="176" y="1265"/>
                  </a:lnTo>
                  <a:lnTo>
                    <a:pt x="168" y="1259"/>
                  </a:lnTo>
                  <a:lnTo>
                    <a:pt x="162" y="1253"/>
                  </a:lnTo>
                  <a:lnTo>
                    <a:pt x="156" y="1247"/>
                  </a:lnTo>
                  <a:lnTo>
                    <a:pt x="151" y="1242"/>
                  </a:lnTo>
                  <a:lnTo>
                    <a:pt x="146" y="1237"/>
                  </a:lnTo>
                  <a:lnTo>
                    <a:pt x="143" y="1232"/>
                  </a:lnTo>
                  <a:lnTo>
                    <a:pt x="139" y="1228"/>
                  </a:lnTo>
                  <a:lnTo>
                    <a:pt x="133" y="1221"/>
                  </a:lnTo>
                  <a:lnTo>
                    <a:pt x="128" y="1213"/>
                  </a:lnTo>
                  <a:lnTo>
                    <a:pt x="123" y="1207"/>
                  </a:lnTo>
                  <a:lnTo>
                    <a:pt x="119" y="1201"/>
                  </a:lnTo>
                  <a:lnTo>
                    <a:pt x="117" y="1195"/>
                  </a:lnTo>
                  <a:lnTo>
                    <a:pt x="114" y="1190"/>
                  </a:lnTo>
                  <a:lnTo>
                    <a:pt x="112" y="1185"/>
                  </a:lnTo>
                  <a:lnTo>
                    <a:pt x="112" y="1179"/>
                  </a:lnTo>
                  <a:lnTo>
                    <a:pt x="111" y="1174"/>
                  </a:lnTo>
                  <a:lnTo>
                    <a:pt x="112" y="1170"/>
                  </a:lnTo>
                  <a:lnTo>
                    <a:pt x="113" y="1164"/>
                  </a:lnTo>
                  <a:lnTo>
                    <a:pt x="115" y="1159"/>
                  </a:lnTo>
                  <a:lnTo>
                    <a:pt x="118" y="1154"/>
                  </a:lnTo>
                  <a:lnTo>
                    <a:pt x="122" y="1149"/>
                  </a:lnTo>
                  <a:lnTo>
                    <a:pt x="127" y="1143"/>
                  </a:lnTo>
                  <a:lnTo>
                    <a:pt x="133" y="1138"/>
                  </a:lnTo>
                  <a:lnTo>
                    <a:pt x="139" y="1132"/>
                  </a:lnTo>
                  <a:lnTo>
                    <a:pt x="145" y="1127"/>
                  </a:lnTo>
                  <a:lnTo>
                    <a:pt x="151" y="1123"/>
                  </a:lnTo>
                  <a:lnTo>
                    <a:pt x="159" y="1120"/>
                  </a:lnTo>
                  <a:lnTo>
                    <a:pt x="165" y="1116"/>
                  </a:lnTo>
                  <a:lnTo>
                    <a:pt x="172" y="1115"/>
                  </a:lnTo>
                  <a:lnTo>
                    <a:pt x="181" y="1112"/>
                  </a:lnTo>
                  <a:lnTo>
                    <a:pt x="188" y="1112"/>
                  </a:lnTo>
                  <a:lnTo>
                    <a:pt x="196" y="1112"/>
                  </a:lnTo>
                  <a:lnTo>
                    <a:pt x="204" y="1112"/>
                  </a:lnTo>
                  <a:lnTo>
                    <a:pt x="213" y="1114"/>
                  </a:lnTo>
                  <a:lnTo>
                    <a:pt x="221" y="1116"/>
                  </a:lnTo>
                  <a:lnTo>
                    <a:pt x="230" y="1117"/>
                  </a:lnTo>
                  <a:lnTo>
                    <a:pt x="240" y="1121"/>
                  </a:lnTo>
                  <a:lnTo>
                    <a:pt x="249" y="1125"/>
                  </a:lnTo>
                  <a:lnTo>
                    <a:pt x="258" y="1128"/>
                  </a:lnTo>
                  <a:lnTo>
                    <a:pt x="268" y="1132"/>
                  </a:lnTo>
                  <a:lnTo>
                    <a:pt x="277" y="1137"/>
                  </a:lnTo>
                  <a:lnTo>
                    <a:pt x="287" y="1142"/>
                  </a:lnTo>
                  <a:lnTo>
                    <a:pt x="295" y="1146"/>
                  </a:lnTo>
                  <a:lnTo>
                    <a:pt x="305" y="1151"/>
                  </a:lnTo>
                  <a:lnTo>
                    <a:pt x="314" y="1156"/>
                  </a:lnTo>
                  <a:lnTo>
                    <a:pt x="323" y="1160"/>
                  </a:lnTo>
                  <a:lnTo>
                    <a:pt x="331" y="1164"/>
                  </a:lnTo>
                  <a:lnTo>
                    <a:pt x="340" y="1169"/>
                  </a:lnTo>
                  <a:lnTo>
                    <a:pt x="348" y="1174"/>
                  </a:lnTo>
                  <a:lnTo>
                    <a:pt x="357" y="1178"/>
                  </a:lnTo>
                  <a:lnTo>
                    <a:pt x="366" y="1181"/>
                  </a:lnTo>
                  <a:lnTo>
                    <a:pt x="374" y="1185"/>
                  </a:lnTo>
                  <a:lnTo>
                    <a:pt x="383" y="1189"/>
                  </a:lnTo>
                  <a:lnTo>
                    <a:pt x="393" y="1193"/>
                  </a:lnTo>
                  <a:lnTo>
                    <a:pt x="401" y="1196"/>
                  </a:lnTo>
                  <a:lnTo>
                    <a:pt x="410" y="1199"/>
                  </a:lnTo>
                  <a:lnTo>
                    <a:pt x="418" y="1201"/>
                  </a:lnTo>
                  <a:lnTo>
                    <a:pt x="425" y="1202"/>
                  </a:lnTo>
                  <a:lnTo>
                    <a:pt x="430" y="1204"/>
                  </a:lnTo>
                  <a:lnTo>
                    <a:pt x="435" y="1204"/>
                  </a:lnTo>
                  <a:lnTo>
                    <a:pt x="438" y="1204"/>
                  </a:lnTo>
                  <a:lnTo>
                    <a:pt x="441" y="1202"/>
                  </a:lnTo>
                  <a:lnTo>
                    <a:pt x="441" y="1201"/>
                  </a:lnTo>
                  <a:lnTo>
                    <a:pt x="441" y="1199"/>
                  </a:lnTo>
                  <a:lnTo>
                    <a:pt x="438" y="1196"/>
                  </a:lnTo>
                  <a:lnTo>
                    <a:pt x="435" y="1193"/>
                  </a:lnTo>
                  <a:lnTo>
                    <a:pt x="430" y="1189"/>
                  </a:lnTo>
                  <a:lnTo>
                    <a:pt x="424" y="1184"/>
                  </a:lnTo>
                  <a:lnTo>
                    <a:pt x="415" y="1179"/>
                  </a:lnTo>
                  <a:lnTo>
                    <a:pt x="404" y="1173"/>
                  </a:lnTo>
                  <a:lnTo>
                    <a:pt x="392" y="1167"/>
                  </a:lnTo>
                  <a:lnTo>
                    <a:pt x="378" y="1160"/>
                  </a:lnTo>
                  <a:lnTo>
                    <a:pt x="366" y="1154"/>
                  </a:lnTo>
                  <a:lnTo>
                    <a:pt x="353" y="1148"/>
                  </a:lnTo>
                  <a:lnTo>
                    <a:pt x="342" y="1142"/>
                  </a:lnTo>
                  <a:lnTo>
                    <a:pt x="330" y="1136"/>
                  </a:lnTo>
                  <a:lnTo>
                    <a:pt x="319" y="1130"/>
                  </a:lnTo>
                  <a:lnTo>
                    <a:pt x="307" y="1123"/>
                  </a:lnTo>
                  <a:lnTo>
                    <a:pt x="295" y="1115"/>
                  </a:lnTo>
                  <a:lnTo>
                    <a:pt x="283" y="1106"/>
                  </a:lnTo>
                  <a:lnTo>
                    <a:pt x="270" y="1098"/>
                  </a:lnTo>
                  <a:lnTo>
                    <a:pt x="256" y="1086"/>
                  </a:lnTo>
                  <a:lnTo>
                    <a:pt x="242" y="1074"/>
                  </a:lnTo>
                  <a:lnTo>
                    <a:pt x="226" y="1061"/>
                  </a:lnTo>
                  <a:lnTo>
                    <a:pt x="210" y="1044"/>
                  </a:lnTo>
                  <a:lnTo>
                    <a:pt x="193" y="1027"/>
                  </a:lnTo>
                  <a:lnTo>
                    <a:pt x="175" y="1007"/>
                  </a:lnTo>
                  <a:lnTo>
                    <a:pt x="156" y="988"/>
                  </a:lnTo>
                  <a:lnTo>
                    <a:pt x="139" y="970"/>
                  </a:lnTo>
                  <a:lnTo>
                    <a:pt x="124" y="954"/>
                  </a:lnTo>
                  <a:lnTo>
                    <a:pt x="111" y="940"/>
                  </a:lnTo>
                  <a:lnTo>
                    <a:pt x="97" y="927"/>
                  </a:lnTo>
                  <a:lnTo>
                    <a:pt x="86" y="915"/>
                  </a:lnTo>
                  <a:lnTo>
                    <a:pt x="76" y="905"/>
                  </a:lnTo>
                  <a:lnTo>
                    <a:pt x="67" y="895"/>
                  </a:lnTo>
                  <a:lnTo>
                    <a:pt x="59" y="887"/>
                  </a:lnTo>
                  <a:lnTo>
                    <a:pt x="53" y="878"/>
                  </a:lnTo>
                  <a:lnTo>
                    <a:pt x="45" y="871"/>
                  </a:lnTo>
                  <a:lnTo>
                    <a:pt x="39" y="864"/>
                  </a:lnTo>
                  <a:lnTo>
                    <a:pt x="34" y="857"/>
                  </a:lnTo>
                  <a:lnTo>
                    <a:pt x="29" y="850"/>
                  </a:lnTo>
                  <a:lnTo>
                    <a:pt x="24" y="843"/>
                  </a:lnTo>
                  <a:lnTo>
                    <a:pt x="19" y="836"/>
                  </a:lnTo>
                  <a:lnTo>
                    <a:pt x="14" y="827"/>
                  </a:lnTo>
                  <a:lnTo>
                    <a:pt x="9" y="819"/>
                  </a:lnTo>
                  <a:lnTo>
                    <a:pt x="6" y="808"/>
                  </a:lnTo>
                  <a:lnTo>
                    <a:pt x="3" y="798"/>
                  </a:lnTo>
                  <a:lnTo>
                    <a:pt x="1" y="785"/>
                  </a:lnTo>
                  <a:lnTo>
                    <a:pt x="0" y="774"/>
                  </a:lnTo>
                  <a:lnTo>
                    <a:pt x="0" y="763"/>
                  </a:lnTo>
                  <a:lnTo>
                    <a:pt x="1" y="753"/>
                  </a:lnTo>
                  <a:lnTo>
                    <a:pt x="4" y="745"/>
                  </a:lnTo>
                  <a:lnTo>
                    <a:pt x="9" y="736"/>
                  </a:lnTo>
                  <a:lnTo>
                    <a:pt x="17" y="731"/>
                  </a:lnTo>
                  <a:lnTo>
                    <a:pt x="24" y="728"/>
                  </a:lnTo>
                  <a:lnTo>
                    <a:pt x="35" y="725"/>
                  </a:lnTo>
                  <a:lnTo>
                    <a:pt x="49" y="726"/>
                  </a:lnTo>
                  <a:lnTo>
                    <a:pt x="65" y="731"/>
                  </a:lnTo>
                  <a:lnTo>
                    <a:pt x="83" y="739"/>
                  </a:lnTo>
                  <a:lnTo>
                    <a:pt x="93" y="744"/>
                  </a:lnTo>
                  <a:lnTo>
                    <a:pt x="104" y="748"/>
                  </a:lnTo>
                  <a:lnTo>
                    <a:pt x="114" y="755"/>
                  </a:lnTo>
                  <a:lnTo>
                    <a:pt x="123" y="760"/>
                  </a:lnTo>
                  <a:lnTo>
                    <a:pt x="134" y="765"/>
                  </a:lnTo>
                  <a:lnTo>
                    <a:pt x="143" y="771"/>
                  </a:lnTo>
                  <a:lnTo>
                    <a:pt x="152" y="776"/>
                  </a:lnTo>
                  <a:lnTo>
                    <a:pt x="162" y="782"/>
                  </a:lnTo>
                  <a:lnTo>
                    <a:pt x="172" y="787"/>
                  </a:lnTo>
                  <a:lnTo>
                    <a:pt x="181" y="793"/>
                  </a:lnTo>
                  <a:lnTo>
                    <a:pt x="191" y="799"/>
                  </a:lnTo>
                  <a:lnTo>
                    <a:pt x="199" y="804"/>
                  </a:lnTo>
                  <a:lnTo>
                    <a:pt x="208" y="810"/>
                  </a:lnTo>
                  <a:lnTo>
                    <a:pt x="217" y="816"/>
                  </a:lnTo>
                  <a:lnTo>
                    <a:pt x="225" y="821"/>
                  </a:lnTo>
                  <a:lnTo>
                    <a:pt x="234" y="827"/>
                  </a:lnTo>
                  <a:lnTo>
                    <a:pt x="242" y="832"/>
                  </a:lnTo>
                  <a:lnTo>
                    <a:pt x="250" y="839"/>
                  </a:lnTo>
                  <a:lnTo>
                    <a:pt x="257" y="843"/>
                  </a:lnTo>
                  <a:lnTo>
                    <a:pt x="266" y="850"/>
                  </a:lnTo>
                  <a:lnTo>
                    <a:pt x="272" y="855"/>
                  </a:lnTo>
                  <a:lnTo>
                    <a:pt x="279" y="859"/>
                  </a:lnTo>
                  <a:lnTo>
                    <a:pt x="287" y="864"/>
                  </a:lnTo>
                  <a:lnTo>
                    <a:pt x="293" y="869"/>
                  </a:lnTo>
                  <a:lnTo>
                    <a:pt x="299" y="874"/>
                  </a:lnTo>
                  <a:lnTo>
                    <a:pt x="305" y="878"/>
                  </a:lnTo>
                  <a:lnTo>
                    <a:pt x="310" y="883"/>
                  </a:lnTo>
                  <a:lnTo>
                    <a:pt x="315" y="887"/>
                  </a:lnTo>
                  <a:lnTo>
                    <a:pt x="320" y="890"/>
                  </a:lnTo>
                  <a:lnTo>
                    <a:pt x="325" y="894"/>
                  </a:lnTo>
                  <a:lnTo>
                    <a:pt x="329" y="898"/>
                  </a:lnTo>
                  <a:lnTo>
                    <a:pt x="332" y="901"/>
                  </a:lnTo>
                  <a:lnTo>
                    <a:pt x="340" y="906"/>
                  </a:lnTo>
                  <a:lnTo>
                    <a:pt x="347" y="911"/>
                  </a:lnTo>
                  <a:lnTo>
                    <a:pt x="353" y="915"/>
                  </a:lnTo>
                  <a:lnTo>
                    <a:pt x="360" y="919"/>
                  </a:lnTo>
                  <a:lnTo>
                    <a:pt x="366" y="921"/>
                  </a:lnTo>
                  <a:lnTo>
                    <a:pt x="371" y="922"/>
                  </a:lnTo>
                  <a:lnTo>
                    <a:pt x="374" y="922"/>
                  </a:lnTo>
                  <a:lnTo>
                    <a:pt x="377" y="922"/>
                  </a:lnTo>
                  <a:lnTo>
                    <a:pt x="378" y="921"/>
                  </a:lnTo>
                  <a:lnTo>
                    <a:pt x="379" y="919"/>
                  </a:lnTo>
                  <a:lnTo>
                    <a:pt x="379" y="915"/>
                  </a:lnTo>
                  <a:lnTo>
                    <a:pt x="377" y="911"/>
                  </a:lnTo>
                  <a:lnTo>
                    <a:pt x="373" y="906"/>
                  </a:lnTo>
                  <a:lnTo>
                    <a:pt x="368" y="900"/>
                  </a:lnTo>
                  <a:lnTo>
                    <a:pt x="362" y="893"/>
                  </a:lnTo>
                  <a:lnTo>
                    <a:pt x="352" y="884"/>
                  </a:lnTo>
                  <a:lnTo>
                    <a:pt x="344" y="877"/>
                  </a:lnTo>
                  <a:lnTo>
                    <a:pt x="334" y="868"/>
                  </a:lnTo>
                  <a:lnTo>
                    <a:pt x="324" y="859"/>
                  </a:lnTo>
                  <a:lnTo>
                    <a:pt x="314" y="852"/>
                  </a:lnTo>
                  <a:lnTo>
                    <a:pt x="305" y="845"/>
                  </a:lnTo>
                  <a:lnTo>
                    <a:pt x="295" y="837"/>
                  </a:lnTo>
                  <a:lnTo>
                    <a:pt x="287" y="830"/>
                  </a:lnTo>
                  <a:lnTo>
                    <a:pt x="278" y="822"/>
                  </a:lnTo>
                  <a:lnTo>
                    <a:pt x="270" y="816"/>
                  </a:lnTo>
                  <a:lnTo>
                    <a:pt x="261" y="810"/>
                  </a:lnTo>
                  <a:lnTo>
                    <a:pt x="252" y="804"/>
                  </a:lnTo>
                  <a:lnTo>
                    <a:pt x="244" y="799"/>
                  </a:lnTo>
                  <a:lnTo>
                    <a:pt x="236" y="794"/>
                  </a:lnTo>
                  <a:lnTo>
                    <a:pt x="229" y="789"/>
                  </a:lnTo>
                  <a:lnTo>
                    <a:pt x="220" y="784"/>
                  </a:lnTo>
                  <a:lnTo>
                    <a:pt x="213" y="781"/>
                  </a:lnTo>
                  <a:lnTo>
                    <a:pt x="205" y="777"/>
                  </a:lnTo>
                  <a:lnTo>
                    <a:pt x="197" y="773"/>
                  </a:lnTo>
                  <a:lnTo>
                    <a:pt x="187" y="768"/>
                  </a:lnTo>
                  <a:lnTo>
                    <a:pt x="177" y="762"/>
                  </a:lnTo>
                  <a:lnTo>
                    <a:pt x="166" y="757"/>
                  </a:lnTo>
                  <a:lnTo>
                    <a:pt x="156" y="750"/>
                  </a:lnTo>
                  <a:lnTo>
                    <a:pt x="145" y="744"/>
                  </a:lnTo>
                  <a:lnTo>
                    <a:pt x="134" y="735"/>
                  </a:lnTo>
                  <a:lnTo>
                    <a:pt x="124" y="728"/>
                  </a:lnTo>
                  <a:lnTo>
                    <a:pt x="115" y="718"/>
                  </a:lnTo>
                  <a:lnTo>
                    <a:pt x="107" y="708"/>
                  </a:lnTo>
                  <a:lnTo>
                    <a:pt x="98" y="698"/>
                  </a:lnTo>
                  <a:lnTo>
                    <a:pt x="92" y="687"/>
                  </a:lnTo>
                  <a:lnTo>
                    <a:pt x="86" y="674"/>
                  </a:lnTo>
                  <a:lnTo>
                    <a:pt x="82" y="662"/>
                  </a:lnTo>
                  <a:lnTo>
                    <a:pt x="81" y="649"/>
                  </a:lnTo>
                  <a:lnTo>
                    <a:pt x="80" y="635"/>
                  </a:lnTo>
                  <a:lnTo>
                    <a:pt x="78" y="621"/>
                  </a:lnTo>
                  <a:lnTo>
                    <a:pt x="77" y="609"/>
                  </a:lnTo>
                  <a:lnTo>
                    <a:pt x="76" y="596"/>
                  </a:lnTo>
                  <a:lnTo>
                    <a:pt x="75" y="584"/>
                  </a:lnTo>
                  <a:lnTo>
                    <a:pt x="74" y="573"/>
                  </a:lnTo>
                  <a:lnTo>
                    <a:pt x="72" y="562"/>
                  </a:lnTo>
                  <a:lnTo>
                    <a:pt x="71" y="552"/>
                  </a:lnTo>
                  <a:lnTo>
                    <a:pt x="70" y="543"/>
                  </a:lnTo>
                  <a:lnTo>
                    <a:pt x="67" y="533"/>
                  </a:lnTo>
                  <a:lnTo>
                    <a:pt x="65" y="524"/>
                  </a:lnTo>
                  <a:lnTo>
                    <a:pt x="62" y="517"/>
                  </a:lnTo>
                  <a:lnTo>
                    <a:pt x="61" y="508"/>
                  </a:lnTo>
                  <a:lnTo>
                    <a:pt x="57" y="502"/>
                  </a:lnTo>
                  <a:lnTo>
                    <a:pt x="54" y="494"/>
                  </a:lnTo>
                  <a:lnTo>
                    <a:pt x="51" y="489"/>
                  </a:lnTo>
                  <a:lnTo>
                    <a:pt x="46" y="482"/>
                  </a:lnTo>
                  <a:lnTo>
                    <a:pt x="41" y="472"/>
                  </a:lnTo>
                  <a:lnTo>
                    <a:pt x="37" y="460"/>
                  </a:lnTo>
                  <a:lnTo>
                    <a:pt x="30" y="446"/>
                  </a:lnTo>
                  <a:lnTo>
                    <a:pt x="24" y="430"/>
                  </a:lnTo>
                  <a:lnTo>
                    <a:pt x="19" y="415"/>
                  </a:lnTo>
                  <a:lnTo>
                    <a:pt x="16" y="399"/>
                  </a:lnTo>
                  <a:lnTo>
                    <a:pt x="12" y="385"/>
                  </a:lnTo>
                  <a:lnTo>
                    <a:pt x="9" y="371"/>
                  </a:lnTo>
                  <a:lnTo>
                    <a:pt x="9" y="360"/>
                  </a:lnTo>
                  <a:lnTo>
                    <a:pt x="12" y="350"/>
                  </a:lnTo>
                  <a:lnTo>
                    <a:pt x="16" y="344"/>
                  </a:lnTo>
                  <a:lnTo>
                    <a:pt x="23" y="343"/>
                  </a:lnTo>
                  <a:lnTo>
                    <a:pt x="33" y="344"/>
                  </a:lnTo>
                  <a:lnTo>
                    <a:pt x="46" y="350"/>
                  </a:lnTo>
                  <a:lnTo>
                    <a:pt x="64" y="362"/>
                  </a:lnTo>
                  <a:lnTo>
                    <a:pt x="75" y="371"/>
                  </a:lnTo>
                  <a:lnTo>
                    <a:pt x="86" y="380"/>
                  </a:lnTo>
                  <a:lnTo>
                    <a:pt x="97" y="391"/>
                  </a:lnTo>
                  <a:lnTo>
                    <a:pt x="111" y="402"/>
                  </a:lnTo>
                  <a:lnTo>
                    <a:pt x="124" y="414"/>
                  </a:lnTo>
                  <a:lnTo>
                    <a:pt x="138" y="428"/>
                  </a:lnTo>
                  <a:lnTo>
                    <a:pt x="154" y="441"/>
                  </a:lnTo>
                  <a:lnTo>
                    <a:pt x="168" y="456"/>
                  </a:lnTo>
                  <a:lnTo>
                    <a:pt x="184" y="471"/>
                  </a:lnTo>
                  <a:lnTo>
                    <a:pt x="199" y="486"/>
                  </a:lnTo>
                  <a:lnTo>
                    <a:pt x="217" y="502"/>
                  </a:lnTo>
                  <a:lnTo>
                    <a:pt x="233" y="518"/>
                  </a:lnTo>
                  <a:lnTo>
                    <a:pt x="250" y="534"/>
                  </a:lnTo>
                  <a:lnTo>
                    <a:pt x="266" y="551"/>
                  </a:lnTo>
                  <a:lnTo>
                    <a:pt x="283" y="567"/>
                  </a:lnTo>
                  <a:lnTo>
                    <a:pt x="299" y="584"/>
                  </a:lnTo>
                  <a:lnTo>
                    <a:pt x="315" y="600"/>
                  </a:lnTo>
                  <a:lnTo>
                    <a:pt x="331" y="617"/>
                  </a:lnTo>
                  <a:lnTo>
                    <a:pt x="347" y="633"/>
                  </a:lnTo>
                  <a:lnTo>
                    <a:pt x="362" y="649"/>
                  </a:lnTo>
                  <a:lnTo>
                    <a:pt x="377" y="665"/>
                  </a:lnTo>
                  <a:lnTo>
                    <a:pt x="392" y="679"/>
                  </a:lnTo>
                  <a:lnTo>
                    <a:pt x="405" y="693"/>
                  </a:lnTo>
                  <a:lnTo>
                    <a:pt x="418" y="707"/>
                  </a:lnTo>
                  <a:lnTo>
                    <a:pt x="430" y="720"/>
                  </a:lnTo>
                  <a:lnTo>
                    <a:pt x="441" y="731"/>
                  </a:lnTo>
                  <a:lnTo>
                    <a:pt x="451" y="742"/>
                  </a:lnTo>
                  <a:lnTo>
                    <a:pt x="461" y="752"/>
                  </a:lnTo>
                  <a:lnTo>
                    <a:pt x="468" y="762"/>
                  </a:lnTo>
                  <a:lnTo>
                    <a:pt x="475" y="769"/>
                  </a:lnTo>
                  <a:lnTo>
                    <a:pt x="482" y="776"/>
                  </a:lnTo>
                  <a:lnTo>
                    <a:pt x="485" y="781"/>
                  </a:lnTo>
                  <a:lnTo>
                    <a:pt x="493" y="789"/>
                  </a:lnTo>
                  <a:lnTo>
                    <a:pt x="500" y="795"/>
                  </a:lnTo>
                  <a:lnTo>
                    <a:pt x="506" y="800"/>
                  </a:lnTo>
                  <a:lnTo>
                    <a:pt x="512" y="804"/>
                  </a:lnTo>
                  <a:lnTo>
                    <a:pt x="517" y="805"/>
                  </a:lnTo>
                  <a:lnTo>
                    <a:pt x="522" y="805"/>
                  </a:lnTo>
                  <a:lnTo>
                    <a:pt x="527" y="804"/>
                  </a:lnTo>
                  <a:lnTo>
                    <a:pt x="530" y="802"/>
                  </a:lnTo>
                  <a:lnTo>
                    <a:pt x="532" y="799"/>
                  </a:lnTo>
                  <a:lnTo>
                    <a:pt x="532" y="794"/>
                  </a:lnTo>
                  <a:lnTo>
                    <a:pt x="532" y="788"/>
                  </a:lnTo>
                  <a:lnTo>
                    <a:pt x="531" y="783"/>
                  </a:lnTo>
                  <a:lnTo>
                    <a:pt x="527" y="776"/>
                  </a:lnTo>
                  <a:lnTo>
                    <a:pt x="522" y="768"/>
                  </a:lnTo>
                  <a:lnTo>
                    <a:pt x="516" y="761"/>
                  </a:lnTo>
                  <a:lnTo>
                    <a:pt x="509" y="752"/>
                  </a:lnTo>
                  <a:lnTo>
                    <a:pt x="499" y="742"/>
                  </a:lnTo>
                  <a:lnTo>
                    <a:pt x="488" y="734"/>
                  </a:lnTo>
                  <a:lnTo>
                    <a:pt x="477" y="723"/>
                  </a:lnTo>
                  <a:lnTo>
                    <a:pt x="466" y="713"/>
                  </a:lnTo>
                  <a:lnTo>
                    <a:pt x="453" y="700"/>
                  </a:lnTo>
                  <a:lnTo>
                    <a:pt x="440" y="689"/>
                  </a:lnTo>
                  <a:lnTo>
                    <a:pt x="427" y="677"/>
                  </a:lnTo>
                  <a:lnTo>
                    <a:pt x="414" y="663"/>
                  </a:lnTo>
                  <a:lnTo>
                    <a:pt x="401" y="651"/>
                  </a:lnTo>
                  <a:lnTo>
                    <a:pt x="388" y="639"/>
                  </a:lnTo>
                  <a:lnTo>
                    <a:pt x="376" y="625"/>
                  </a:lnTo>
                  <a:lnTo>
                    <a:pt x="363" y="613"/>
                  </a:lnTo>
                  <a:lnTo>
                    <a:pt x="351" y="600"/>
                  </a:lnTo>
                  <a:lnTo>
                    <a:pt x="340" y="588"/>
                  </a:lnTo>
                  <a:lnTo>
                    <a:pt x="330" y="576"/>
                  </a:lnTo>
                  <a:lnTo>
                    <a:pt x="320" y="563"/>
                  </a:lnTo>
                  <a:lnTo>
                    <a:pt x="311" y="552"/>
                  </a:lnTo>
                  <a:lnTo>
                    <a:pt x="302" y="541"/>
                  </a:lnTo>
                  <a:lnTo>
                    <a:pt x="294" y="529"/>
                  </a:lnTo>
                  <a:lnTo>
                    <a:pt x="286" y="518"/>
                  </a:lnTo>
                  <a:lnTo>
                    <a:pt x="278" y="506"/>
                  </a:lnTo>
                  <a:lnTo>
                    <a:pt x="271" y="492"/>
                  </a:lnTo>
                  <a:lnTo>
                    <a:pt x="263" y="480"/>
                  </a:lnTo>
                  <a:lnTo>
                    <a:pt x="257" y="466"/>
                  </a:lnTo>
                  <a:lnTo>
                    <a:pt x="252" y="452"/>
                  </a:lnTo>
                  <a:lnTo>
                    <a:pt x="247" y="438"/>
                  </a:lnTo>
                  <a:lnTo>
                    <a:pt x="242" y="422"/>
                  </a:lnTo>
                  <a:lnTo>
                    <a:pt x="240" y="407"/>
                  </a:lnTo>
                  <a:lnTo>
                    <a:pt x="238" y="390"/>
                  </a:lnTo>
                  <a:lnTo>
                    <a:pt x="236" y="372"/>
                  </a:lnTo>
                  <a:lnTo>
                    <a:pt x="235" y="354"/>
                  </a:lnTo>
                  <a:lnTo>
                    <a:pt x="236" y="334"/>
                  </a:lnTo>
                  <a:lnTo>
                    <a:pt x="238" y="314"/>
                  </a:lnTo>
                  <a:lnTo>
                    <a:pt x="238" y="296"/>
                  </a:lnTo>
                  <a:lnTo>
                    <a:pt x="239" y="277"/>
                  </a:lnTo>
                  <a:lnTo>
                    <a:pt x="239" y="260"/>
                  </a:lnTo>
                  <a:lnTo>
                    <a:pt x="240" y="243"/>
                  </a:lnTo>
                  <a:lnTo>
                    <a:pt x="241" y="228"/>
                  </a:lnTo>
                  <a:lnTo>
                    <a:pt x="242" y="212"/>
                  </a:lnTo>
                  <a:lnTo>
                    <a:pt x="244" y="198"/>
                  </a:lnTo>
                  <a:lnTo>
                    <a:pt x="245" y="184"/>
                  </a:lnTo>
                  <a:lnTo>
                    <a:pt x="249" y="171"/>
                  </a:lnTo>
                  <a:lnTo>
                    <a:pt x="251" y="159"/>
                  </a:lnTo>
                  <a:lnTo>
                    <a:pt x="255" y="147"/>
                  </a:lnTo>
                  <a:lnTo>
                    <a:pt x="260" y="135"/>
                  </a:lnTo>
                  <a:lnTo>
                    <a:pt x="265" y="124"/>
                  </a:lnTo>
                  <a:lnTo>
                    <a:pt x="271" y="113"/>
                  </a:lnTo>
                  <a:lnTo>
                    <a:pt x="278" y="103"/>
                  </a:lnTo>
                  <a:lnTo>
                    <a:pt x="286" y="94"/>
                  </a:lnTo>
                  <a:lnTo>
                    <a:pt x="294" y="85"/>
                  </a:lnTo>
                  <a:lnTo>
                    <a:pt x="302" y="76"/>
                  </a:lnTo>
                  <a:lnTo>
                    <a:pt x="310" y="69"/>
                  </a:lnTo>
                  <a:lnTo>
                    <a:pt x="319" y="61"/>
                  </a:lnTo>
                  <a:lnTo>
                    <a:pt x="326" y="57"/>
                  </a:lnTo>
                  <a:lnTo>
                    <a:pt x="335" y="52"/>
                  </a:lnTo>
                  <a:lnTo>
                    <a:pt x="342" y="49"/>
                  </a:lnTo>
                  <a:lnTo>
                    <a:pt x="350" y="48"/>
                  </a:lnTo>
                  <a:lnTo>
                    <a:pt x="357" y="49"/>
                  </a:lnTo>
                  <a:lnTo>
                    <a:pt x="365" y="53"/>
                  </a:lnTo>
                  <a:lnTo>
                    <a:pt x="371" y="58"/>
                  </a:lnTo>
                  <a:lnTo>
                    <a:pt x="378" y="66"/>
                  </a:lnTo>
                  <a:lnTo>
                    <a:pt x="384" y="76"/>
                  </a:lnTo>
                  <a:lnTo>
                    <a:pt x="389" y="90"/>
                  </a:lnTo>
                  <a:lnTo>
                    <a:pt x="394" y="107"/>
                  </a:lnTo>
                  <a:lnTo>
                    <a:pt x="397" y="116"/>
                  </a:lnTo>
                  <a:lnTo>
                    <a:pt x="399" y="124"/>
                  </a:lnTo>
                  <a:lnTo>
                    <a:pt x="400" y="133"/>
                  </a:lnTo>
                  <a:lnTo>
                    <a:pt x="401" y="142"/>
                  </a:lnTo>
                  <a:lnTo>
                    <a:pt x="403" y="150"/>
                  </a:lnTo>
                  <a:lnTo>
                    <a:pt x="404" y="159"/>
                  </a:lnTo>
                  <a:lnTo>
                    <a:pt x="405" y="166"/>
                  </a:lnTo>
                  <a:lnTo>
                    <a:pt x="405" y="174"/>
                  </a:lnTo>
                  <a:lnTo>
                    <a:pt x="405" y="182"/>
                  </a:lnTo>
                  <a:lnTo>
                    <a:pt x="405" y="190"/>
                  </a:lnTo>
                  <a:lnTo>
                    <a:pt x="405" y="197"/>
                  </a:lnTo>
                  <a:lnTo>
                    <a:pt x="405" y="205"/>
                  </a:lnTo>
                  <a:lnTo>
                    <a:pt x="405" y="212"/>
                  </a:lnTo>
                  <a:lnTo>
                    <a:pt x="405" y="221"/>
                  </a:lnTo>
                  <a:lnTo>
                    <a:pt x="405" y="227"/>
                  </a:lnTo>
                  <a:lnTo>
                    <a:pt x="405" y="234"/>
                  </a:lnTo>
                  <a:lnTo>
                    <a:pt x="405" y="242"/>
                  </a:lnTo>
                  <a:lnTo>
                    <a:pt x="405" y="249"/>
                  </a:lnTo>
                  <a:lnTo>
                    <a:pt x="405" y="256"/>
                  </a:lnTo>
                  <a:lnTo>
                    <a:pt x="405" y="263"/>
                  </a:lnTo>
                  <a:lnTo>
                    <a:pt x="406" y="270"/>
                  </a:lnTo>
                  <a:lnTo>
                    <a:pt x="406" y="277"/>
                  </a:lnTo>
                  <a:lnTo>
                    <a:pt x="408" y="285"/>
                  </a:lnTo>
                  <a:lnTo>
                    <a:pt x="408" y="292"/>
                  </a:lnTo>
                  <a:lnTo>
                    <a:pt x="409" y="298"/>
                  </a:lnTo>
                  <a:lnTo>
                    <a:pt x="410" y="306"/>
                  </a:lnTo>
                  <a:lnTo>
                    <a:pt x="411" y="313"/>
                  </a:lnTo>
                  <a:lnTo>
                    <a:pt x="414" y="320"/>
                  </a:lnTo>
                  <a:lnTo>
                    <a:pt x="416" y="328"/>
                  </a:lnTo>
                  <a:lnTo>
                    <a:pt x="418" y="335"/>
                  </a:lnTo>
                  <a:lnTo>
                    <a:pt x="421" y="343"/>
                  </a:lnTo>
                  <a:lnTo>
                    <a:pt x="424" y="350"/>
                  </a:lnTo>
                  <a:lnTo>
                    <a:pt x="431" y="365"/>
                  </a:lnTo>
                  <a:lnTo>
                    <a:pt x="437" y="381"/>
                  </a:lnTo>
                  <a:lnTo>
                    <a:pt x="443" y="397"/>
                  </a:lnTo>
                  <a:lnTo>
                    <a:pt x="450" y="413"/>
                  </a:lnTo>
                  <a:lnTo>
                    <a:pt x="456" y="428"/>
                  </a:lnTo>
                  <a:lnTo>
                    <a:pt x="462" y="444"/>
                  </a:lnTo>
                  <a:lnTo>
                    <a:pt x="468" y="459"/>
                  </a:lnTo>
                  <a:lnTo>
                    <a:pt x="474" y="472"/>
                  </a:lnTo>
                  <a:lnTo>
                    <a:pt x="479" y="487"/>
                  </a:lnTo>
                  <a:lnTo>
                    <a:pt x="485" y="499"/>
                  </a:lnTo>
                  <a:lnTo>
                    <a:pt x="491" y="512"/>
                  </a:lnTo>
                  <a:lnTo>
                    <a:pt x="498" y="523"/>
                  </a:lnTo>
                  <a:lnTo>
                    <a:pt x="504" y="533"/>
                  </a:lnTo>
                  <a:lnTo>
                    <a:pt x="509" y="541"/>
                  </a:lnTo>
                  <a:lnTo>
                    <a:pt x="515" y="549"/>
                  </a:lnTo>
                  <a:lnTo>
                    <a:pt x="521" y="555"/>
                  </a:lnTo>
                  <a:lnTo>
                    <a:pt x="527" y="560"/>
                  </a:lnTo>
                  <a:lnTo>
                    <a:pt x="532" y="563"/>
                  </a:lnTo>
                  <a:lnTo>
                    <a:pt x="537" y="568"/>
                  </a:lnTo>
                  <a:lnTo>
                    <a:pt x="542" y="573"/>
                  </a:lnTo>
                  <a:lnTo>
                    <a:pt x="546" y="578"/>
                  </a:lnTo>
                  <a:lnTo>
                    <a:pt x="549" y="583"/>
                  </a:lnTo>
                  <a:lnTo>
                    <a:pt x="553" y="589"/>
                  </a:lnTo>
                  <a:lnTo>
                    <a:pt x="557" y="594"/>
                  </a:lnTo>
                  <a:lnTo>
                    <a:pt x="559" y="602"/>
                  </a:lnTo>
                  <a:lnTo>
                    <a:pt x="562" y="608"/>
                  </a:lnTo>
                  <a:lnTo>
                    <a:pt x="565" y="615"/>
                  </a:lnTo>
                  <a:lnTo>
                    <a:pt x="568" y="624"/>
                  </a:lnTo>
                  <a:lnTo>
                    <a:pt x="570" y="633"/>
                  </a:lnTo>
                  <a:lnTo>
                    <a:pt x="573" y="642"/>
                  </a:lnTo>
                  <a:lnTo>
                    <a:pt x="577" y="654"/>
                  </a:lnTo>
                  <a:lnTo>
                    <a:pt x="579" y="665"/>
                  </a:lnTo>
                  <a:lnTo>
                    <a:pt x="583" y="676"/>
                  </a:lnTo>
                  <a:lnTo>
                    <a:pt x="585" y="686"/>
                  </a:lnTo>
                  <a:lnTo>
                    <a:pt x="588" y="695"/>
                  </a:lnTo>
                  <a:lnTo>
                    <a:pt x="589" y="704"/>
                  </a:lnTo>
                  <a:lnTo>
                    <a:pt x="591" y="710"/>
                  </a:lnTo>
                  <a:lnTo>
                    <a:pt x="593" y="716"/>
                  </a:lnTo>
                  <a:lnTo>
                    <a:pt x="594" y="723"/>
                  </a:lnTo>
                  <a:lnTo>
                    <a:pt x="596" y="728"/>
                  </a:lnTo>
                  <a:lnTo>
                    <a:pt x="598" y="732"/>
                  </a:lnTo>
                  <a:lnTo>
                    <a:pt x="599" y="737"/>
                  </a:lnTo>
                  <a:lnTo>
                    <a:pt x="600" y="742"/>
                  </a:lnTo>
                  <a:lnTo>
                    <a:pt x="602" y="746"/>
                  </a:lnTo>
                  <a:lnTo>
                    <a:pt x="604" y="750"/>
                  </a:lnTo>
                  <a:lnTo>
                    <a:pt x="606" y="755"/>
                  </a:lnTo>
                  <a:lnTo>
                    <a:pt x="609" y="760"/>
                  </a:lnTo>
                  <a:lnTo>
                    <a:pt x="612" y="765"/>
                  </a:lnTo>
                  <a:lnTo>
                    <a:pt x="615" y="769"/>
                  </a:lnTo>
                  <a:lnTo>
                    <a:pt x="618" y="776"/>
                  </a:lnTo>
                  <a:lnTo>
                    <a:pt x="622" y="779"/>
                  </a:lnTo>
                  <a:lnTo>
                    <a:pt x="626" y="783"/>
                  </a:lnTo>
                  <a:lnTo>
                    <a:pt x="628" y="787"/>
                  </a:lnTo>
                  <a:lnTo>
                    <a:pt x="632" y="788"/>
                  </a:lnTo>
                  <a:lnTo>
                    <a:pt x="635" y="789"/>
                  </a:lnTo>
                  <a:lnTo>
                    <a:pt x="637" y="790"/>
                  </a:lnTo>
                  <a:lnTo>
                    <a:pt x="639" y="789"/>
                  </a:lnTo>
                  <a:lnTo>
                    <a:pt x="641" y="787"/>
                  </a:lnTo>
                  <a:lnTo>
                    <a:pt x="642" y="784"/>
                  </a:lnTo>
                  <a:lnTo>
                    <a:pt x="642" y="778"/>
                  </a:lnTo>
                  <a:lnTo>
                    <a:pt x="641" y="772"/>
                  </a:lnTo>
                  <a:lnTo>
                    <a:pt x="638" y="765"/>
                  </a:lnTo>
                  <a:lnTo>
                    <a:pt x="636" y="755"/>
                  </a:lnTo>
                  <a:lnTo>
                    <a:pt x="631" y="742"/>
                  </a:lnTo>
                  <a:lnTo>
                    <a:pt x="628" y="735"/>
                  </a:lnTo>
                  <a:lnTo>
                    <a:pt x="626" y="728"/>
                  </a:lnTo>
                  <a:lnTo>
                    <a:pt x="622" y="719"/>
                  </a:lnTo>
                  <a:lnTo>
                    <a:pt x="618" y="708"/>
                  </a:lnTo>
                  <a:lnTo>
                    <a:pt x="615" y="697"/>
                  </a:lnTo>
                  <a:lnTo>
                    <a:pt x="611" y="686"/>
                  </a:lnTo>
                  <a:lnTo>
                    <a:pt x="607" y="673"/>
                  </a:lnTo>
                  <a:lnTo>
                    <a:pt x="602" y="660"/>
                  </a:lnTo>
                  <a:lnTo>
                    <a:pt x="599" y="645"/>
                  </a:lnTo>
                  <a:lnTo>
                    <a:pt x="594" y="630"/>
                  </a:lnTo>
                  <a:lnTo>
                    <a:pt x="589" y="614"/>
                  </a:lnTo>
                  <a:lnTo>
                    <a:pt x="585" y="598"/>
                  </a:lnTo>
                  <a:lnTo>
                    <a:pt x="580" y="581"/>
                  </a:lnTo>
                  <a:lnTo>
                    <a:pt x="577" y="563"/>
                  </a:lnTo>
                  <a:lnTo>
                    <a:pt x="573" y="545"/>
                  </a:lnTo>
                  <a:lnTo>
                    <a:pt x="569" y="526"/>
                  </a:lnTo>
                  <a:lnTo>
                    <a:pt x="565" y="508"/>
                  </a:lnTo>
                  <a:lnTo>
                    <a:pt x="562" y="488"/>
                  </a:lnTo>
                  <a:lnTo>
                    <a:pt x="559" y="469"/>
                  </a:lnTo>
                  <a:lnTo>
                    <a:pt x="557" y="449"/>
                  </a:lnTo>
                  <a:lnTo>
                    <a:pt x="554" y="428"/>
                  </a:lnTo>
                  <a:lnTo>
                    <a:pt x="553" y="407"/>
                  </a:lnTo>
                  <a:lnTo>
                    <a:pt x="552" y="386"/>
                  </a:lnTo>
                  <a:lnTo>
                    <a:pt x="551" y="365"/>
                  </a:lnTo>
                  <a:lnTo>
                    <a:pt x="551" y="344"/>
                  </a:lnTo>
                  <a:lnTo>
                    <a:pt x="552" y="322"/>
                  </a:lnTo>
                  <a:lnTo>
                    <a:pt x="553" y="301"/>
                  </a:lnTo>
                  <a:lnTo>
                    <a:pt x="554" y="280"/>
                  </a:lnTo>
                  <a:lnTo>
                    <a:pt x="557" y="258"/>
                  </a:lnTo>
                  <a:lnTo>
                    <a:pt x="561" y="237"/>
                  </a:lnTo>
                  <a:lnTo>
                    <a:pt x="564" y="216"/>
                  </a:lnTo>
                  <a:lnTo>
                    <a:pt x="569" y="195"/>
                  </a:lnTo>
                  <a:lnTo>
                    <a:pt x="575" y="174"/>
                  </a:lnTo>
                  <a:lnTo>
                    <a:pt x="580" y="155"/>
                  </a:lnTo>
                  <a:lnTo>
                    <a:pt x="586" y="137"/>
                  </a:lnTo>
                  <a:lnTo>
                    <a:pt x="593" y="119"/>
                  </a:lnTo>
                  <a:lnTo>
                    <a:pt x="598" y="105"/>
                  </a:lnTo>
                  <a:lnTo>
                    <a:pt x="604" y="90"/>
                  </a:lnTo>
                  <a:lnTo>
                    <a:pt x="609" y="76"/>
                  </a:lnTo>
                  <a:lnTo>
                    <a:pt x="615" y="64"/>
                  </a:lnTo>
                  <a:lnTo>
                    <a:pt x="620" y="52"/>
                  </a:lnTo>
                  <a:lnTo>
                    <a:pt x="626" y="42"/>
                  </a:lnTo>
                  <a:lnTo>
                    <a:pt x="631" y="33"/>
                  </a:lnTo>
                  <a:lnTo>
                    <a:pt x="637" y="26"/>
                  </a:lnTo>
                  <a:lnTo>
                    <a:pt x="642" y="18"/>
                  </a:lnTo>
                  <a:lnTo>
                    <a:pt x="648" y="12"/>
                  </a:lnTo>
                  <a:lnTo>
                    <a:pt x="653" y="8"/>
                  </a:lnTo>
                  <a:lnTo>
                    <a:pt x="658" y="5"/>
                  </a:lnTo>
                  <a:lnTo>
                    <a:pt x="664" y="2"/>
                  </a:lnTo>
                  <a:lnTo>
                    <a:pt x="669" y="0"/>
                  </a:lnTo>
                  <a:lnTo>
                    <a:pt x="674" y="0"/>
                  </a:lnTo>
                  <a:lnTo>
                    <a:pt x="679" y="0"/>
                  </a:lnTo>
                  <a:lnTo>
                    <a:pt x="684" y="2"/>
                  </a:lnTo>
                  <a:lnTo>
                    <a:pt x="688" y="5"/>
                  </a:lnTo>
                  <a:lnTo>
                    <a:pt x="692" y="7"/>
                  </a:lnTo>
                  <a:lnTo>
                    <a:pt x="697" y="12"/>
                  </a:lnTo>
                  <a:lnTo>
                    <a:pt x="701" y="18"/>
                  </a:lnTo>
                  <a:lnTo>
                    <a:pt x="705" y="24"/>
                  </a:lnTo>
                  <a:lnTo>
                    <a:pt x="709" y="32"/>
                  </a:lnTo>
                  <a:lnTo>
                    <a:pt x="712" y="41"/>
                  </a:lnTo>
                  <a:lnTo>
                    <a:pt x="716" y="50"/>
                  </a:lnTo>
                  <a:lnTo>
                    <a:pt x="720" y="60"/>
                  </a:lnTo>
                  <a:lnTo>
                    <a:pt x="722" y="71"/>
                  </a:lnTo>
                  <a:lnTo>
                    <a:pt x="726" y="84"/>
                  </a:lnTo>
                  <a:lnTo>
                    <a:pt x="728" y="97"/>
                  </a:lnTo>
                  <a:lnTo>
                    <a:pt x="731" y="112"/>
                  </a:lnTo>
                  <a:lnTo>
                    <a:pt x="733" y="127"/>
                  </a:lnTo>
                  <a:lnTo>
                    <a:pt x="737" y="143"/>
                  </a:lnTo>
                  <a:lnTo>
                    <a:pt x="741" y="160"/>
                  </a:lnTo>
                  <a:lnTo>
                    <a:pt x="743" y="179"/>
                  </a:lnTo>
                  <a:lnTo>
                    <a:pt x="747" y="196"/>
                  </a:lnTo>
                  <a:lnTo>
                    <a:pt x="750" y="216"/>
                  </a:lnTo>
                  <a:lnTo>
                    <a:pt x="753" y="234"/>
                  </a:lnTo>
                  <a:lnTo>
                    <a:pt x="757" y="254"/>
                  </a:lnTo>
                  <a:lnTo>
                    <a:pt x="760" y="275"/>
                  </a:lnTo>
                  <a:lnTo>
                    <a:pt x="764" y="295"/>
                  </a:lnTo>
                  <a:lnTo>
                    <a:pt x="768" y="316"/>
                  </a:lnTo>
                  <a:lnTo>
                    <a:pt x="771" y="335"/>
                  </a:lnTo>
                  <a:lnTo>
                    <a:pt x="775" y="356"/>
                  </a:lnTo>
                  <a:lnTo>
                    <a:pt x="779" y="376"/>
                  </a:lnTo>
                  <a:lnTo>
                    <a:pt x="782" y="397"/>
                  </a:lnTo>
                  <a:lnTo>
                    <a:pt x="786" y="417"/>
                  </a:lnTo>
                  <a:lnTo>
                    <a:pt x="789" y="436"/>
                  </a:lnTo>
                  <a:lnTo>
                    <a:pt x="792" y="456"/>
                  </a:lnTo>
                  <a:lnTo>
                    <a:pt x="796" y="475"/>
                  </a:lnTo>
                  <a:lnTo>
                    <a:pt x="800" y="493"/>
                  </a:lnTo>
                  <a:lnTo>
                    <a:pt x="802" y="510"/>
                  </a:lnTo>
                  <a:lnTo>
                    <a:pt x="806" y="528"/>
                  </a:lnTo>
                  <a:lnTo>
                    <a:pt x="810" y="544"/>
                  </a:lnTo>
                  <a:lnTo>
                    <a:pt x="812" y="559"/>
                  </a:lnTo>
                  <a:lnTo>
                    <a:pt x="816" y="572"/>
                  </a:lnTo>
                  <a:lnTo>
                    <a:pt x="818" y="586"/>
                  </a:lnTo>
                  <a:lnTo>
                    <a:pt x="821" y="598"/>
                  </a:lnTo>
                  <a:lnTo>
                    <a:pt x="824" y="608"/>
                  </a:lnTo>
                  <a:lnTo>
                    <a:pt x="827" y="618"/>
                  </a:lnTo>
                  <a:lnTo>
                    <a:pt x="829" y="625"/>
                  </a:lnTo>
                  <a:lnTo>
                    <a:pt x="834" y="640"/>
                  </a:lnTo>
                  <a:lnTo>
                    <a:pt x="838" y="656"/>
                  </a:lnTo>
                  <a:lnTo>
                    <a:pt x="843" y="672"/>
                  </a:lnTo>
                  <a:lnTo>
                    <a:pt x="847" y="688"/>
                  </a:lnTo>
                  <a:lnTo>
                    <a:pt x="850" y="704"/>
                  </a:lnTo>
                  <a:lnTo>
                    <a:pt x="854" y="720"/>
                  </a:lnTo>
                  <a:lnTo>
                    <a:pt x="858" y="736"/>
                  </a:lnTo>
                  <a:lnTo>
                    <a:pt x="861" y="751"/>
                  </a:lnTo>
                  <a:lnTo>
                    <a:pt x="865" y="767"/>
                  </a:lnTo>
                  <a:lnTo>
                    <a:pt x="868" y="782"/>
                  </a:lnTo>
                  <a:lnTo>
                    <a:pt x="871" y="797"/>
                  </a:lnTo>
                  <a:lnTo>
                    <a:pt x="875" y="810"/>
                  </a:lnTo>
                  <a:lnTo>
                    <a:pt x="879" y="822"/>
                  </a:lnTo>
                  <a:lnTo>
                    <a:pt x="882" y="835"/>
                  </a:lnTo>
                  <a:lnTo>
                    <a:pt x="886" y="846"/>
                  </a:lnTo>
                  <a:lnTo>
                    <a:pt x="891" y="856"/>
                  </a:lnTo>
                  <a:lnTo>
                    <a:pt x="895" y="864"/>
                  </a:lnTo>
                  <a:lnTo>
                    <a:pt x="900" y="872"/>
                  </a:lnTo>
                  <a:lnTo>
                    <a:pt x="905" y="879"/>
                  </a:lnTo>
                  <a:lnTo>
                    <a:pt x="908" y="885"/>
                  </a:lnTo>
                  <a:lnTo>
                    <a:pt x="912" y="892"/>
                  </a:lnTo>
                  <a:lnTo>
                    <a:pt x="917" y="895"/>
                  </a:lnTo>
                  <a:lnTo>
                    <a:pt x="921" y="898"/>
                  </a:lnTo>
                  <a:lnTo>
                    <a:pt x="924" y="899"/>
                  </a:lnTo>
                  <a:lnTo>
                    <a:pt x="927" y="899"/>
                  </a:lnTo>
                  <a:lnTo>
                    <a:pt x="928" y="898"/>
                  </a:lnTo>
                  <a:lnTo>
                    <a:pt x="930" y="895"/>
                  </a:lnTo>
                  <a:lnTo>
                    <a:pt x="930" y="890"/>
                  </a:lnTo>
                  <a:lnTo>
                    <a:pt x="930" y="883"/>
                  </a:lnTo>
                  <a:lnTo>
                    <a:pt x="929" y="876"/>
                  </a:lnTo>
                  <a:lnTo>
                    <a:pt x="927" y="864"/>
                  </a:lnTo>
                  <a:lnTo>
                    <a:pt x="923" y="852"/>
                  </a:lnTo>
                  <a:lnTo>
                    <a:pt x="921" y="846"/>
                  </a:lnTo>
                  <a:lnTo>
                    <a:pt x="918" y="837"/>
                  </a:lnTo>
                  <a:lnTo>
                    <a:pt x="916" y="830"/>
                  </a:lnTo>
                  <a:lnTo>
                    <a:pt x="912" y="820"/>
                  </a:lnTo>
                  <a:lnTo>
                    <a:pt x="909" y="811"/>
                  </a:lnTo>
                  <a:lnTo>
                    <a:pt x="906" y="802"/>
                  </a:lnTo>
                  <a:lnTo>
                    <a:pt x="902" y="790"/>
                  </a:lnTo>
                  <a:lnTo>
                    <a:pt x="898" y="779"/>
                  </a:lnTo>
                  <a:lnTo>
                    <a:pt x="895" y="768"/>
                  </a:lnTo>
                  <a:lnTo>
                    <a:pt x="891" y="756"/>
                  </a:lnTo>
                  <a:lnTo>
                    <a:pt x="887" y="744"/>
                  </a:lnTo>
                  <a:lnTo>
                    <a:pt x="884" y="731"/>
                  </a:lnTo>
                  <a:lnTo>
                    <a:pt x="880" y="718"/>
                  </a:lnTo>
                  <a:lnTo>
                    <a:pt x="876" y="704"/>
                  </a:lnTo>
                  <a:lnTo>
                    <a:pt x="872" y="691"/>
                  </a:lnTo>
                  <a:lnTo>
                    <a:pt x="869" y="677"/>
                  </a:lnTo>
                  <a:lnTo>
                    <a:pt x="865" y="662"/>
                  </a:lnTo>
                  <a:lnTo>
                    <a:pt x="863" y="647"/>
                  </a:lnTo>
                  <a:lnTo>
                    <a:pt x="859" y="633"/>
                  </a:lnTo>
                  <a:lnTo>
                    <a:pt x="856" y="618"/>
                  </a:lnTo>
                  <a:lnTo>
                    <a:pt x="854" y="602"/>
                  </a:lnTo>
                  <a:lnTo>
                    <a:pt x="852" y="587"/>
                  </a:lnTo>
                  <a:lnTo>
                    <a:pt x="849" y="571"/>
                  </a:lnTo>
                  <a:lnTo>
                    <a:pt x="848" y="555"/>
                  </a:lnTo>
                  <a:lnTo>
                    <a:pt x="845" y="540"/>
                  </a:lnTo>
                  <a:lnTo>
                    <a:pt x="845" y="524"/>
                  </a:lnTo>
                  <a:lnTo>
                    <a:pt x="844" y="508"/>
                  </a:lnTo>
                  <a:lnTo>
                    <a:pt x="844" y="492"/>
                  </a:lnTo>
                  <a:lnTo>
                    <a:pt x="844" y="476"/>
                  </a:lnTo>
                  <a:lnTo>
                    <a:pt x="845" y="460"/>
                  </a:lnTo>
                  <a:lnTo>
                    <a:pt x="847" y="444"/>
                  </a:lnTo>
                  <a:lnTo>
                    <a:pt x="848" y="428"/>
                  </a:lnTo>
                  <a:lnTo>
                    <a:pt x="853" y="397"/>
                  </a:lnTo>
                  <a:lnTo>
                    <a:pt x="858" y="370"/>
                  </a:lnTo>
                  <a:lnTo>
                    <a:pt x="863" y="345"/>
                  </a:lnTo>
                  <a:lnTo>
                    <a:pt x="869" y="322"/>
                  </a:lnTo>
                  <a:lnTo>
                    <a:pt x="875" y="301"/>
                  </a:lnTo>
                  <a:lnTo>
                    <a:pt x="881" y="283"/>
                  </a:lnTo>
                  <a:lnTo>
                    <a:pt x="886" y="266"/>
                  </a:lnTo>
                  <a:lnTo>
                    <a:pt x="892" y="253"/>
                  </a:lnTo>
                  <a:lnTo>
                    <a:pt x="898" y="240"/>
                  </a:lnTo>
                  <a:lnTo>
                    <a:pt x="903" y="230"/>
                  </a:lnTo>
                  <a:lnTo>
                    <a:pt x="908" y="222"/>
                  </a:lnTo>
                  <a:lnTo>
                    <a:pt x="912" y="216"/>
                  </a:lnTo>
                  <a:lnTo>
                    <a:pt x="916" y="211"/>
                  </a:lnTo>
                  <a:lnTo>
                    <a:pt x="917" y="207"/>
                  </a:lnTo>
                  <a:lnTo>
                    <a:pt x="919" y="205"/>
                  </a:lnTo>
                  <a:lnTo>
                    <a:pt x="928" y="191"/>
                  </a:lnTo>
                  <a:lnTo>
                    <a:pt x="937" y="177"/>
                  </a:lnTo>
                  <a:lnTo>
                    <a:pt x="946" y="164"/>
                  </a:lnTo>
                  <a:lnTo>
                    <a:pt x="955" y="152"/>
                  </a:lnTo>
                  <a:lnTo>
                    <a:pt x="965" y="140"/>
                  </a:lnTo>
                  <a:lnTo>
                    <a:pt x="974" y="131"/>
                  </a:lnTo>
                  <a:lnTo>
                    <a:pt x="982" y="123"/>
                  </a:lnTo>
                  <a:lnTo>
                    <a:pt x="991" y="118"/>
                  </a:lnTo>
                  <a:lnTo>
                    <a:pt x="999" y="116"/>
                  </a:lnTo>
                  <a:lnTo>
                    <a:pt x="1008" y="117"/>
                  </a:lnTo>
                  <a:lnTo>
                    <a:pt x="1016" y="122"/>
                  </a:lnTo>
                  <a:lnTo>
                    <a:pt x="1022" y="131"/>
                  </a:lnTo>
                  <a:lnTo>
                    <a:pt x="1028" y="144"/>
                  </a:lnTo>
                  <a:lnTo>
                    <a:pt x="1034" y="163"/>
                  </a:lnTo>
                  <a:lnTo>
                    <a:pt x="1039" y="187"/>
                  </a:lnTo>
                  <a:lnTo>
                    <a:pt x="1043" y="217"/>
                  </a:lnTo>
                  <a:lnTo>
                    <a:pt x="1043" y="234"/>
                  </a:lnTo>
                  <a:lnTo>
                    <a:pt x="1043" y="251"/>
                  </a:lnTo>
                  <a:lnTo>
                    <a:pt x="1044" y="269"/>
                  </a:lnTo>
                  <a:lnTo>
                    <a:pt x="1044" y="286"/>
                  </a:lnTo>
                  <a:lnTo>
                    <a:pt x="1045" y="304"/>
                  </a:lnTo>
                  <a:lnTo>
                    <a:pt x="1046" y="322"/>
                  </a:lnTo>
                  <a:lnTo>
                    <a:pt x="1046" y="339"/>
                  </a:lnTo>
                  <a:lnTo>
                    <a:pt x="1049" y="357"/>
                  </a:lnTo>
                  <a:lnTo>
                    <a:pt x="1050" y="375"/>
                  </a:lnTo>
                  <a:lnTo>
                    <a:pt x="1051" y="392"/>
                  </a:lnTo>
                  <a:lnTo>
                    <a:pt x="1053" y="409"/>
                  </a:lnTo>
                  <a:lnTo>
                    <a:pt x="1054" y="427"/>
                  </a:lnTo>
                  <a:lnTo>
                    <a:pt x="1056" y="443"/>
                  </a:lnTo>
                  <a:lnTo>
                    <a:pt x="1057" y="459"/>
                  </a:lnTo>
                  <a:lnTo>
                    <a:pt x="1060" y="476"/>
                  </a:lnTo>
                  <a:lnTo>
                    <a:pt x="1061" y="491"/>
                  </a:lnTo>
                  <a:lnTo>
                    <a:pt x="1064" y="507"/>
                  </a:lnTo>
                  <a:lnTo>
                    <a:pt x="1065" y="522"/>
                  </a:lnTo>
                  <a:lnTo>
                    <a:pt x="1067" y="535"/>
                  </a:lnTo>
                  <a:lnTo>
                    <a:pt x="1070" y="549"/>
                  </a:lnTo>
                  <a:lnTo>
                    <a:pt x="1072" y="562"/>
                  </a:lnTo>
                  <a:lnTo>
                    <a:pt x="1073" y="575"/>
                  </a:lnTo>
                  <a:lnTo>
                    <a:pt x="1076" y="587"/>
                  </a:lnTo>
                  <a:lnTo>
                    <a:pt x="1078" y="598"/>
                  </a:lnTo>
                  <a:lnTo>
                    <a:pt x="1081" y="609"/>
                  </a:lnTo>
                  <a:lnTo>
                    <a:pt x="1083" y="618"/>
                  </a:lnTo>
                  <a:lnTo>
                    <a:pt x="1085" y="628"/>
                  </a:lnTo>
                  <a:lnTo>
                    <a:pt x="1087" y="635"/>
                  </a:lnTo>
                  <a:lnTo>
                    <a:pt x="1090" y="642"/>
                  </a:lnTo>
                  <a:lnTo>
                    <a:pt x="1091" y="649"/>
                  </a:lnTo>
                  <a:lnTo>
                    <a:pt x="1093" y="654"/>
                  </a:lnTo>
                  <a:lnTo>
                    <a:pt x="1094" y="658"/>
                  </a:lnTo>
                  <a:lnTo>
                    <a:pt x="1098" y="666"/>
                  </a:lnTo>
                  <a:lnTo>
                    <a:pt x="1101" y="674"/>
                  </a:lnTo>
                  <a:lnTo>
                    <a:pt x="1103" y="684"/>
                  </a:lnTo>
                  <a:lnTo>
                    <a:pt x="1104" y="695"/>
                  </a:lnTo>
                  <a:lnTo>
                    <a:pt x="1107" y="707"/>
                  </a:lnTo>
                  <a:lnTo>
                    <a:pt x="1107" y="719"/>
                  </a:lnTo>
                  <a:lnTo>
                    <a:pt x="1108" y="731"/>
                  </a:lnTo>
                  <a:lnTo>
                    <a:pt x="1108" y="745"/>
                  </a:lnTo>
                  <a:lnTo>
                    <a:pt x="1109" y="758"/>
                  </a:lnTo>
                  <a:lnTo>
                    <a:pt x="1109" y="771"/>
                  </a:lnTo>
                  <a:lnTo>
                    <a:pt x="1108" y="784"/>
                  </a:lnTo>
                  <a:lnTo>
                    <a:pt x="1108" y="798"/>
                  </a:lnTo>
                  <a:lnTo>
                    <a:pt x="1108" y="810"/>
                  </a:lnTo>
                  <a:lnTo>
                    <a:pt x="1108" y="822"/>
                  </a:lnTo>
                  <a:lnTo>
                    <a:pt x="1108" y="835"/>
                  </a:lnTo>
                  <a:lnTo>
                    <a:pt x="1108" y="846"/>
                  </a:lnTo>
                  <a:lnTo>
                    <a:pt x="1108" y="858"/>
                  </a:lnTo>
                  <a:lnTo>
                    <a:pt x="1109" y="871"/>
                  </a:lnTo>
                  <a:lnTo>
                    <a:pt x="1110" y="884"/>
                  </a:lnTo>
                  <a:lnTo>
                    <a:pt x="1113" y="899"/>
                  </a:lnTo>
                  <a:lnTo>
                    <a:pt x="1115" y="913"/>
                  </a:lnTo>
                  <a:lnTo>
                    <a:pt x="1118" y="926"/>
                  </a:lnTo>
                  <a:lnTo>
                    <a:pt x="1120" y="938"/>
                  </a:lnTo>
                  <a:lnTo>
                    <a:pt x="1124" y="948"/>
                  </a:lnTo>
                  <a:lnTo>
                    <a:pt x="1126" y="956"/>
                  </a:lnTo>
                  <a:lnTo>
                    <a:pt x="1130" y="961"/>
                  </a:lnTo>
                  <a:lnTo>
                    <a:pt x="1133" y="963"/>
                  </a:lnTo>
                  <a:lnTo>
                    <a:pt x="1135" y="961"/>
                  </a:lnTo>
                  <a:lnTo>
                    <a:pt x="1138" y="954"/>
                  </a:lnTo>
                  <a:lnTo>
                    <a:pt x="1139" y="943"/>
                  </a:lnTo>
                  <a:lnTo>
                    <a:pt x="1140" y="926"/>
                  </a:lnTo>
                  <a:lnTo>
                    <a:pt x="1140" y="904"/>
                  </a:lnTo>
                  <a:lnTo>
                    <a:pt x="1140" y="892"/>
                  </a:lnTo>
                  <a:lnTo>
                    <a:pt x="1140" y="879"/>
                  </a:lnTo>
                  <a:lnTo>
                    <a:pt x="1140" y="866"/>
                  </a:lnTo>
                  <a:lnTo>
                    <a:pt x="1140" y="853"/>
                  </a:lnTo>
                  <a:lnTo>
                    <a:pt x="1140" y="840"/>
                  </a:lnTo>
                  <a:lnTo>
                    <a:pt x="1140" y="826"/>
                  </a:lnTo>
                  <a:lnTo>
                    <a:pt x="1140" y="814"/>
                  </a:lnTo>
                  <a:lnTo>
                    <a:pt x="1140" y="800"/>
                  </a:lnTo>
                  <a:lnTo>
                    <a:pt x="1140" y="788"/>
                  </a:lnTo>
                  <a:lnTo>
                    <a:pt x="1140" y="774"/>
                  </a:lnTo>
                  <a:lnTo>
                    <a:pt x="1140" y="762"/>
                  </a:lnTo>
                  <a:lnTo>
                    <a:pt x="1140" y="750"/>
                  </a:lnTo>
                  <a:lnTo>
                    <a:pt x="1140" y="736"/>
                  </a:lnTo>
                  <a:lnTo>
                    <a:pt x="1141" y="724"/>
                  </a:lnTo>
                  <a:lnTo>
                    <a:pt x="1141" y="713"/>
                  </a:lnTo>
                  <a:lnTo>
                    <a:pt x="1141" y="700"/>
                  </a:lnTo>
                  <a:lnTo>
                    <a:pt x="1143" y="688"/>
                  </a:lnTo>
                  <a:lnTo>
                    <a:pt x="1144" y="677"/>
                  </a:lnTo>
                  <a:lnTo>
                    <a:pt x="1144" y="666"/>
                  </a:lnTo>
                  <a:lnTo>
                    <a:pt x="1145" y="655"/>
                  </a:lnTo>
                  <a:lnTo>
                    <a:pt x="1146" y="644"/>
                  </a:lnTo>
                  <a:lnTo>
                    <a:pt x="1147" y="634"/>
                  </a:lnTo>
                  <a:lnTo>
                    <a:pt x="1149" y="624"/>
                  </a:lnTo>
                  <a:lnTo>
                    <a:pt x="1151" y="614"/>
                  </a:lnTo>
                  <a:lnTo>
                    <a:pt x="1152" y="605"/>
                  </a:lnTo>
                  <a:lnTo>
                    <a:pt x="1155" y="597"/>
                  </a:lnTo>
                  <a:lnTo>
                    <a:pt x="1157" y="588"/>
                  </a:lnTo>
                  <a:lnTo>
                    <a:pt x="1160" y="581"/>
                  </a:lnTo>
                  <a:lnTo>
                    <a:pt x="1163" y="573"/>
                  </a:lnTo>
                  <a:lnTo>
                    <a:pt x="1166" y="566"/>
                  </a:lnTo>
                  <a:lnTo>
                    <a:pt x="1170" y="560"/>
                  </a:lnTo>
                  <a:lnTo>
                    <a:pt x="1172" y="555"/>
                  </a:lnTo>
                  <a:lnTo>
                    <a:pt x="1181" y="544"/>
                  </a:lnTo>
                  <a:lnTo>
                    <a:pt x="1189" y="533"/>
                  </a:lnTo>
                  <a:lnTo>
                    <a:pt x="1200" y="523"/>
                  </a:lnTo>
                  <a:lnTo>
                    <a:pt x="1210" y="513"/>
                  </a:lnTo>
                  <a:lnTo>
                    <a:pt x="1223" y="506"/>
                  </a:lnTo>
                  <a:lnTo>
                    <a:pt x="1234" y="499"/>
                  </a:lnTo>
                  <a:lnTo>
                    <a:pt x="1245" y="494"/>
                  </a:lnTo>
                  <a:lnTo>
                    <a:pt x="1257" y="493"/>
                  </a:lnTo>
                  <a:lnTo>
                    <a:pt x="1267" y="494"/>
                  </a:lnTo>
                  <a:lnTo>
                    <a:pt x="1277" y="499"/>
                  </a:lnTo>
                  <a:lnTo>
                    <a:pt x="1286" y="507"/>
                  </a:lnTo>
                  <a:lnTo>
                    <a:pt x="1293" y="519"/>
                  </a:lnTo>
                  <a:lnTo>
                    <a:pt x="1298" y="535"/>
                  </a:lnTo>
                  <a:lnTo>
                    <a:pt x="1302" y="556"/>
                  </a:lnTo>
                  <a:lnTo>
                    <a:pt x="1303" y="582"/>
                  </a:lnTo>
                  <a:lnTo>
                    <a:pt x="1302" y="613"/>
                  </a:lnTo>
                  <a:lnTo>
                    <a:pt x="1302" y="629"/>
                  </a:lnTo>
                  <a:lnTo>
                    <a:pt x="1300" y="645"/>
                  </a:lnTo>
                  <a:lnTo>
                    <a:pt x="1299" y="661"/>
                  </a:lnTo>
                  <a:lnTo>
                    <a:pt x="1298" y="674"/>
                  </a:lnTo>
                  <a:lnTo>
                    <a:pt x="1298" y="689"/>
                  </a:lnTo>
                  <a:lnTo>
                    <a:pt x="1298" y="702"/>
                  </a:lnTo>
                  <a:lnTo>
                    <a:pt x="1298" y="715"/>
                  </a:lnTo>
                  <a:lnTo>
                    <a:pt x="1298" y="728"/>
                  </a:lnTo>
                  <a:lnTo>
                    <a:pt x="1298" y="739"/>
                  </a:lnTo>
                  <a:lnTo>
                    <a:pt x="1298" y="750"/>
                  </a:lnTo>
                  <a:lnTo>
                    <a:pt x="1298" y="761"/>
                  </a:lnTo>
                  <a:lnTo>
                    <a:pt x="1298" y="772"/>
                  </a:lnTo>
                  <a:lnTo>
                    <a:pt x="1299" y="782"/>
                  </a:lnTo>
                  <a:lnTo>
                    <a:pt x="1299" y="792"/>
                  </a:lnTo>
                  <a:lnTo>
                    <a:pt x="1300" y="800"/>
                  </a:lnTo>
                  <a:lnTo>
                    <a:pt x="1302" y="810"/>
                  </a:lnTo>
                  <a:lnTo>
                    <a:pt x="1303" y="819"/>
                  </a:lnTo>
                  <a:lnTo>
                    <a:pt x="1304" y="827"/>
                  </a:lnTo>
                  <a:lnTo>
                    <a:pt x="1305" y="836"/>
                  </a:lnTo>
                  <a:lnTo>
                    <a:pt x="1307" y="843"/>
                  </a:lnTo>
                  <a:lnTo>
                    <a:pt x="1308" y="852"/>
                  </a:lnTo>
                  <a:lnTo>
                    <a:pt x="1310" y="861"/>
                  </a:lnTo>
                  <a:lnTo>
                    <a:pt x="1311" y="868"/>
                  </a:lnTo>
                  <a:lnTo>
                    <a:pt x="1314" y="877"/>
                  </a:lnTo>
                  <a:lnTo>
                    <a:pt x="1316" y="884"/>
                  </a:lnTo>
                  <a:lnTo>
                    <a:pt x="1319" y="892"/>
                  </a:lnTo>
                  <a:lnTo>
                    <a:pt x="1320" y="900"/>
                  </a:lnTo>
                  <a:lnTo>
                    <a:pt x="1324" y="909"/>
                  </a:lnTo>
                  <a:lnTo>
                    <a:pt x="1326" y="917"/>
                  </a:lnTo>
                  <a:lnTo>
                    <a:pt x="1329" y="926"/>
                  </a:lnTo>
                  <a:lnTo>
                    <a:pt x="1331" y="935"/>
                  </a:lnTo>
                  <a:lnTo>
                    <a:pt x="1335" y="943"/>
                  </a:lnTo>
                  <a:lnTo>
                    <a:pt x="1337" y="951"/>
                  </a:lnTo>
                  <a:lnTo>
                    <a:pt x="1340" y="958"/>
                  </a:lnTo>
                  <a:lnTo>
                    <a:pt x="1342" y="964"/>
                  </a:lnTo>
                  <a:lnTo>
                    <a:pt x="1346" y="972"/>
                  </a:lnTo>
                  <a:lnTo>
                    <a:pt x="1348" y="979"/>
                  </a:lnTo>
                  <a:lnTo>
                    <a:pt x="1352" y="987"/>
                  </a:lnTo>
                  <a:lnTo>
                    <a:pt x="1356" y="994"/>
                  </a:lnTo>
                  <a:lnTo>
                    <a:pt x="1360" y="1003"/>
                  </a:lnTo>
                  <a:lnTo>
                    <a:pt x="1487" y="1371"/>
                  </a:lnTo>
                  <a:lnTo>
                    <a:pt x="1527" y="1590"/>
                  </a:lnTo>
                  <a:lnTo>
                    <a:pt x="455" y="1590"/>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4926" name="Freeform 10"/>
            <p:cNvSpPr>
              <a:spLocks noChangeArrowheads="1"/>
            </p:cNvSpPr>
            <p:nvPr/>
          </p:nvSpPr>
          <p:spPr bwMode="auto">
            <a:xfrm flipH="1">
              <a:off x="5050" y="3185"/>
              <a:ext cx="327" cy="306"/>
            </a:xfrm>
            <a:custGeom>
              <a:avLst/>
              <a:gdLst>
                <a:gd name="T0" fmla="*/ 0 w 1350"/>
                <a:gd name="T1" fmla="*/ 0 h 1506"/>
                <a:gd name="T2" fmla="*/ 0 w 1350"/>
                <a:gd name="T3" fmla="*/ 0 h 1506"/>
                <a:gd name="T4" fmla="*/ 0 w 1350"/>
                <a:gd name="T5" fmla="*/ 0 h 1506"/>
                <a:gd name="T6" fmla="*/ 0 w 1350"/>
                <a:gd name="T7" fmla="*/ 0 h 1506"/>
                <a:gd name="T8" fmla="*/ 0 w 1350"/>
                <a:gd name="T9" fmla="*/ 0 h 1506"/>
                <a:gd name="T10" fmla="*/ 0 w 1350"/>
                <a:gd name="T11" fmla="*/ 0 h 1506"/>
                <a:gd name="T12" fmla="*/ 0 w 1350"/>
                <a:gd name="T13" fmla="*/ 0 h 1506"/>
                <a:gd name="T14" fmla="*/ 0 w 1350"/>
                <a:gd name="T15" fmla="*/ 0 h 1506"/>
                <a:gd name="T16" fmla="*/ 0 w 1350"/>
                <a:gd name="T17" fmla="*/ 0 h 1506"/>
                <a:gd name="T18" fmla="*/ 0 w 1350"/>
                <a:gd name="T19" fmla="*/ 0 h 1506"/>
                <a:gd name="T20" fmla="*/ 0 w 1350"/>
                <a:gd name="T21" fmla="*/ 0 h 1506"/>
                <a:gd name="T22" fmla="*/ 0 w 1350"/>
                <a:gd name="T23" fmla="*/ 0 h 1506"/>
                <a:gd name="T24" fmla="*/ 0 w 1350"/>
                <a:gd name="T25" fmla="*/ 0 h 1506"/>
                <a:gd name="T26" fmla="*/ 0 w 1350"/>
                <a:gd name="T27" fmla="*/ 0 h 1506"/>
                <a:gd name="T28" fmla="*/ 0 w 1350"/>
                <a:gd name="T29" fmla="*/ 0 h 1506"/>
                <a:gd name="T30" fmla="*/ 0 w 1350"/>
                <a:gd name="T31" fmla="*/ 0 h 1506"/>
                <a:gd name="T32" fmla="*/ 0 w 1350"/>
                <a:gd name="T33" fmla="*/ 0 h 1506"/>
                <a:gd name="T34" fmla="*/ 0 w 1350"/>
                <a:gd name="T35" fmla="*/ 0 h 1506"/>
                <a:gd name="T36" fmla="*/ 0 w 1350"/>
                <a:gd name="T37" fmla="*/ 0 h 1506"/>
                <a:gd name="T38" fmla="*/ 0 w 1350"/>
                <a:gd name="T39" fmla="*/ 0 h 1506"/>
                <a:gd name="T40" fmla="*/ 0 w 1350"/>
                <a:gd name="T41" fmla="*/ 0 h 1506"/>
                <a:gd name="T42" fmla="*/ 0 w 1350"/>
                <a:gd name="T43" fmla="*/ 0 h 1506"/>
                <a:gd name="T44" fmla="*/ 0 w 1350"/>
                <a:gd name="T45" fmla="*/ 0 h 1506"/>
                <a:gd name="T46" fmla="*/ 0 w 1350"/>
                <a:gd name="T47" fmla="*/ 0 h 1506"/>
                <a:gd name="T48" fmla="*/ 0 w 1350"/>
                <a:gd name="T49" fmla="*/ 0 h 1506"/>
                <a:gd name="T50" fmla="*/ 0 w 1350"/>
                <a:gd name="T51" fmla="*/ 0 h 1506"/>
                <a:gd name="T52" fmla="*/ 0 w 1350"/>
                <a:gd name="T53" fmla="*/ 0 h 1506"/>
                <a:gd name="T54" fmla="*/ 0 w 1350"/>
                <a:gd name="T55" fmla="*/ 0 h 1506"/>
                <a:gd name="T56" fmla="*/ 0 w 1350"/>
                <a:gd name="T57" fmla="*/ 0 h 1506"/>
                <a:gd name="T58" fmla="*/ 0 w 1350"/>
                <a:gd name="T59" fmla="*/ 0 h 1506"/>
                <a:gd name="T60" fmla="*/ 0 w 1350"/>
                <a:gd name="T61" fmla="*/ 0 h 1506"/>
                <a:gd name="T62" fmla="*/ 0 w 1350"/>
                <a:gd name="T63" fmla="*/ 0 h 1506"/>
                <a:gd name="T64" fmla="*/ 0 w 1350"/>
                <a:gd name="T65" fmla="*/ 0 h 1506"/>
                <a:gd name="T66" fmla="*/ 0 w 1350"/>
                <a:gd name="T67" fmla="*/ 0 h 1506"/>
                <a:gd name="T68" fmla="*/ 0 w 1350"/>
                <a:gd name="T69" fmla="*/ 0 h 1506"/>
                <a:gd name="T70" fmla="*/ 0 w 1350"/>
                <a:gd name="T71" fmla="*/ 0 h 1506"/>
                <a:gd name="T72" fmla="*/ 0 w 1350"/>
                <a:gd name="T73" fmla="*/ 0 h 1506"/>
                <a:gd name="T74" fmla="*/ 0 w 1350"/>
                <a:gd name="T75" fmla="*/ 0 h 1506"/>
                <a:gd name="T76" fmla="*/ 0 w 1350"/>
                <a:gd name="T77" fmla="*/ 0 h 1506"/>
                <a:gd name="T78" fmla="*/ 0 w 1350"/>
                <a:gd name="T79" fmla="*/ 0 h 1506"/>
                <a:gd name="T80" fmla="*/ 0 w 1350"/>
                <a:gd name="T81" fmla="*/ 0 h 1506"/>
                <a:gd name="T82" fmla="*/ 0 w 1350"/>
                <a:gd name="T83" fmla="*/ 0 h 1506"/>
                <a:gd name="T84" fmla="*/ 0 w 1350"/>
                <a:gd name="T85" fmla="*/ 0 h 1506"/>
                <a:gd name="T86" fmla="*/ 0 w 1350"/>
                <a:gd name="T87" fmla="*/ 0 h 1506"/>
                <a:gd name="T88" fmla="*/ 0 w 1350"/>
                <a:gd name="T89" fmla="*/ 0 h 1506"/>
                <a:gd name="T90" fmla="*/ 0 w 1350"/>
                <a:gd name="T91" fmla="*/ 0 h 1506"/>
                <a:gd name="T92" fmla="*/ 0 w 1350"/>
                <a:gd name="T93" fmla="*/ 0 h 1506"/>
                <a:gd name="T94" fmla="*/ 0 w 1350"/>
                <a:gd name="T95" fmla="*/ 0 h 1506"/>
                <a:gd name="T96" fmla="*/ 0 w 1350"/>
                <a:gd name="T97" fmla="*/ 0 h 1506"/>
                <a:gd name="T98" fmla="*/ 0 w 1350"/>
                <a:gd name="T99" fmla="*/ 0 h 1506"/>
                <a:gd name="T100" fmla="*/ 0 w 1350"/>
                <a:gd name="T101" fmla="*/ 0 h 1506"/>
                <a:gd name="T102" fmla="*/ 0 w 1350"/>
                <a:gd name="T103" fmla="*/ 0 h 1506"/>
                <a:gd name="T104" fmla="*/ 0 w 1350"/>
                <a:gd name="T105" fmla="*/ 0 h 1506"/>
                <a:gd name="T106" fmla="*/ 0 w 1350"/>
                <a:gd name="T107" fmla="*/ 0 h 1506"/>
                <a:gd name="T108" fmla="*/ 0 w 1350"/>
                <a:gd name="T109" fmla="*/ 0 h 1506"/>
                <a:gd name="T110" fmla="*/ 0 w 1350"/>
                <a:gd name="T111" fmla="*/ 0 h 1506"/>
                <a:gd name="T112" fmla="*/ 0 w 1350"/>
                <a:gd name="T113" fmla="*/ 0 h 15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50"/>
                <a:gd name="T172" fmla="*/ 0 h 1506"/>
                <a:gd name="T173" fmla="*/ 1350 w 1350"/>
                <a:gd name="T174" fmla="*/ 1506 h 15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50" h="1506">
                  <a:moveTo>
                    <a:pt x="1072" y="0"/>
                  </a:moveTo>
                  <a:lnTo>
                    <a:pt x="1350" y="1480"/>
                  </a:lnTo>
                  <a:lnTo>
                    <a:pt x="753" y="1506"/>
                  </a:lnTo>
                  <a:lnTo>
                    <a:pt x="472" y="1227"/>
                  </a:lnTo>
                  <a:lnTo>
                    <a:pt x="462" y="1217"/>
                  </a:lnTo>
                  <a:lnTo>
                    <a:pt x="454" y="1208"/>
                  </a:lnTo>
                  <a:lnTo>
                    <a:pt x="450" y="1200"/>
                  </a:lnTo>
                  <a:lnTo>
                    <a:pt x="446" y="1191"/>
                  </a:lnTo>
                  <a:lnTo>
                    <a:pt x="443" y="1184"/>
                  </a:lnTo>
                  <a:lnTo>
                    <a:pt x="443" y="1178"/>
                  </a:lnTo>
                  <a:lnTo>
                    <a:pt x="445" y="1173"/>
                  </a:lnTo>
                  <a:lnTo>
                    <a:pt x="448" y="1168"/>
                  </a:lnTo>
                  <a:lnTo>
                    <a:pt x="453" y="1164"/>
                  </a:lnTo>
                  <a:lnTo>
                    <a:pt x="454" y="1159"/>
                  </a:lnTo>
                  <a:lnTo>
                    <a:pt x="456" y="1154"/>
                  </a:lnTo>
                  <a:lnTo>
                    <a:pt x="454" y="1148"/>
                  </a:lnTo>
                  <a:lnTo>
                    <a:pt x="453" y="1141"/>
                  </a:lnTo>
                  <a:lnTo>
                    <a:pt x="451" y="1134"/>
                  </a:lnTo>
                  <a:lnTo>
                    <a:pt x="446" y="1127"/>
                  </a:lnTo>
                  <a:lnTo>
                    <a:pt x="442" y="1120"/>
                  </a:lnTo>
                  <a:lnTo>
                    <a:pt x="440" y="1116"/>
                  </a:lnTo>
                  <a:lnTo>
                    <a:pt x="436" y="1112"/>
                  </a:lnTo>
                  <a:lnTo>
                    <a:pt x="432" y="1107"/>
                  </a:lnTo>
                  <a:lnTo>
                    <a:pt x="429" y="1102"/>
                  </a:lnTo>
                  <a:lnTo>
                    <a:pt x="425" y="1099"/>
                  </a:lnTo>
                  <a:lnTo>
                    <a:pt x="420" y="1094"/>
                  </a:lnTo>
                  <a:lnTo>
                    <a:pt x="416" y="1089"/>
                  </a:lnTo>
                  <a:lnTo>
                    <a:pt x="414" y="1084"/>
                  </a:lnTo>
                  <a:lnTo>
                    <a:pt x="410" y="1079"/>
                  </a:lnTo>
                  <a:lnTo>
                    <a:pt x="408" y="1074"/>
                  </a:lnTo>
                  <a:lnTo>
                    <a:pt x="406" y="1069"/>
                  </a:lnTo>
                  <a:lnTo>
                    <a:pt x="406" y="1065"/>
                  </a:lnTo>
                  <a:lnTo>
                    <a:pt x="406" y="1060"/>
                  </a:lnTo>
                  <a:lnTo>
                    <a:pt x="408" y="1057"/>
                  </a:lnTo>
                  <a:lnTo>
                    <a:pt x="411" y="1052"/>
                  </a:lnTo>
                  <a:lnTo>
                    <a:pt x="416" y="1048"/>
                  </a:lnTo>
                  <a:lnTo>
                    <a:pt x="425" y="1042"/>
                  </a:lnTo>
                  <a:lnTo>
                    <a:pt x="431" y="1036"/>
                  </a:lnTo>
                  <a:lnTo>
                    <a:pt x="432" y="1031"/>
                  </a:lnTo>
                  <a:lnTo>
                    <a:pt x="432" y="1027"/>
                  </a:lnTo>
                  <a:lnTo>
                    <a:pt x="430" y="1023"/>
                  </a:lnTo>
                  <a:lnTo>
                    <a:pt x="425" y="1020"/>
                  </a:lnTo>
                  <a:lnTo>
                    <a:pt x="417" y="1016"/>
                  </a:lnTo>
                  <a:lnTo>
                    <a:pt x="410" y="1012"/>
                  </a:lnTo>
                  <a:lnTo>
                    <a:pt x="405" y="1011"/>
                  </a:lnTo>
                  <a:lnTo>
                    <a:pt x="400" y="1009"/>
                  </a:lnTo>
                  <a:lnTo>
                    <a:pt x="397" y="1006"/>
                  </a:lnTo>
                  <a:lnTo>
                    <a:pt x="392" y="1002"/>
                  </a:lnTo>
                  <a:lnTo>
                    <a:pt x="388" y="1000"/>
                  </a:lnTo>
                  <a:lnTo>
                    <a:pt x="383" y="996"/>
                  </a:lnTo>
                  <a:lnTo>
                    <a:pt x="379" y="993"/>
                  </a:lnTo>
                  <a:lnTo>
                    <a:pt x="374" y="988"/>
                  </a:lnTo>
                  <a:lnTo>
                    <a:pt x="371" y="983"/>
                  </a:lnTo>
                  <a:lnTo>
                    <a:pt x="367" y="976"/>
                  </a:lnTo>
                  <a:lnTo>
                    <a:pt x="364" y="970"/>
                  </a:lnTo>
                  <a:lnTo>
                    <a:pt x="362" y="963"/>
                  </a:lnTo>
                  <a:lnTo>
                    <a:pt x="358" y="956"/>
                  </a:lnTo>
                  <a:lnTo>
                    <a:pt x="357" y="947"/>
                  </a:lnTo>
                  <a:lnTo>
                    <a:pt x="355" y="938"/>
                  </a:lnTo>
                  <a:lnTo>
                    <a:pt x="355" y="928"/>
                  </a:lnTo>
                  <a:lnTo>
                    <a:pt x="353" y="919"/>
                  </a:lnTo>
                  <a:lnTo>
                    <a:pt x="353" y="910"/>
                  </a:lnTo>
                  <a:lnTo>
                    <a:pt x="352" y="901"/>
                  </a:lnTo>
                  <a:lnTo>
                    <a:pt x="351" y="895"/>
                  </a:lnTo>
                  <a:lnTo>
                    <a:pt x="350" y="888"/>
                  </a:lnTo>
                  <a:lnTo>
                    <a:pt x="348" y="882"/>
                  </a:lnTo>
                  <a:lnTo>
                    <a:pt x="346" y="877"/>
                  </a:lnTo>
                  <a:lnTo>
                    <a:pt x="345" y="872"/>
                  </a:lnTo>
                  <a:lnTo>
                    <a:pt x="342" y="868"/>
                  </a:lnTo>
                  <a:lnTo>
                    <a:pt x="340" y="863"/>
                  </a:lnTo>
                  <a:lnTo>
                    <a:pt x="337" y="859"/>
                  </a:lnTo>
                  <a:lnTo>
                    <a:pt x="335" y="854"/>
                  </a:lnTo>
                  <a:lnTo>
                    <a:pt x="332" y="851"/>
                  </a:lnTo>
                  <a:lnTo>
                    <a:pt x="329" y="847"/>
                  </a:lnTo>
                  <a:lnTo>
                    <a:pt x="325" y="842"/>
                  </a:lnTo>
                  <a:lnTo>
                    <a:pt x="323" y="837"/>
                  </a:lnTo>
                  <a:lnTo>
                    <a:pt x="319" y="832"/>
                  </a:lnTo>
                  <a:lnTo>
                    <a:pt x="315" y="827"/>
                  </a:lnTo>
                  <a:lnTo>
                    <a:pt x="311" y="821"/>
                  </a:lnTo>
                  <a:lnTo>
                    <a:pt x="309" y="815"/>
                  </a:lnTo>
                  <a:lnTo>
                    <a:pt x="305" y="809"/>
                  </a:lnTo>
                  <a:lnTo>
                    <a:pt x="303" y="804"/>
                  </a:lnTo>
                  <a:lnTo>
                    <a:pt x="300" y="798"/>
                  </a:lnTo>
                  <a:lnTo>
                    <a:pt x="299" y="793"/>
                  </a:lnTo>
                  <a:lnTo>
                    <a:pt x="297" y="788"/>
                  </a:lnTo>
                  <a:lnTo>
                    <a:pt x="297" y="784"/>
                  </a:lnTo>
                  <a:lnTo>
                    <a:pt x="297" y="780"/>
                  </a:lnTo>
                  <a:lnTo>
                    <a:pt x="298" y="778"/>
                  </a:lnTo>
                  <a:lnTo>
                    <a:pt x="299" y="777"/>
                  </a:lnTo>
                  <a:lnTo>
                    <a:pt x="302" y="775"/>
                  </a:lnTo>
                  <a:lnTo>
                    <a:pt x="305" y="777"/>
                  </a:lnTo>
                  <a:lnTo>
                    <a:pt x="309" y="779"/>
                  </a:lnTo>
                  <a:lnTo>
                    <a:pt x="314" y="782"/>
                  </a:lnTo>
                  <a:lnTo>
                    <a:pt x="316" y="783"/>
                  </a:lnTo>
                  <a:lnTo>
                    <a:pt x="320" y="783"/>
                  </a:lnTo>
                  <a:lnTo>
                    <a:pt x="321" y="782"/>
                  </a:lnTo>
                  <a:lnTo>
                    <a:pt x="323" y="780"/>
                  </a:lnTo>
                  <a:lnTo>
                    <a:pt x="323" y="778"/>
                  </a:lnTo>
                  <a:lnTo>
                    <a:pt x="323" y="774"/>
                  </a:lnTo>
                  <a:lnTo>
                    <a:pt x="321" y="771"/>
                  </a:lnTo>
                  <a:lnTo>
                    <a:pt x="320" y="766"/>
                  </a:lnTo>
                  <a:lnTo>
                    <a:pt x="318" y="761"/>
                  </a:lnTo>
                  <a:lnTo>
                    <a:pt x="315" y="756"/>
                  </a:lnTo>
                  <a:lnTo>
                    <a:pt x="313" y="750"/>
                  </a:lnTo>
                  <a:lnTo>
                    <a:pt x="310" y="745"/>
                  </a:lnTo>
                  <a:lnTo>
                    <a:pt x="307" y="738"/>
                  </a:lnTo>
                  <a:lnTo>
                    <a:pt x="303" y="732"/>
                  </a:lnTo>
                  <a:lnTo>
                    <a:pt x="299" y="727"/>
                  </a:lnTo>
                  <a:lnTo>
                    <a:pt x="293" y="719"/>
                  </a:lnTo>
                  <a:lnTo>
                    <a:pt x="290" y="713"/>
                  </a:lnTo>
                  <a:lnTo>
                    <a:pt x="289" y="708"/>
                  </a:lnTo>
                  <a:lnTo>
                    <a:pt x="290" y="705"/>
                  </a:lnTo>
                  <a:lnTo>
                    <a:pt x="292" y="701"/>
                  </a:lnTo>
                  <a:lnTo>
                    <a:pt x="294" y="697"/>
                  </a:lnTo>
                  <a:lnTo>
                    <a:pt x="295" y="689"/>
                  </a:lnTo>
                  <a:lnTo>
                    <a:pt x="297" y="678"/>
                  </a:lnTo>
                  <a:lnTo>
                    <a:pt x="295" y="673"/>
                  </a:lnTo>
                  <a:lnTo>
                    <a:pt x="295" y="667"/>
                  </a:lnTo>
                  <a:lnTo>
                    <a:pt x="294" y="662"/>
                  </a:lnTo>
                  <a:lnTo>
                    <a:pt x="293" y="656"/>
                  </a:lnTo>
                  <a:lnTo>
                    <a:pt x="290" y="651"/>
                  </a:lnTo>
                  <a:lnTo>
                    <a:pt x="288" y="646"/>
                  </a:lnTo>
                  <a:lnTo>
                    <a:pt x="286" y="641"/>
                  </a:lnTo>
                  <a:lnTo>
                    <a:pt x="283" y="636"/>
                  </a:lnTo>
                  <a:lnTo>
                    <a:pt x="281" y="632"/>
                  </a:lnTo>
                  <a:lnTo>
                    <a:pt x="278" y="627"/>
                  </a:lnTo>
                  <a:lnTo>
                    <a:pt x="274" y="624"/>
                  </a:lnTo>
                  <a:lnTo>
                    <a:pt x="272" y="620"/>
                  </a:lnTo>
                  <a:lnTo>
                    <a:pt x="268" y="615"/>
                  </a:lnTo>
                  <a:lnTo>
                    <a:pt x="266" y="611"/>
                  </a:lnTo>
                  <a:lnTo>
                    <a:pt x="263" y="608"/>
                  </a:lnTo>
                  <a:lnTo>
                    <a:pt x="261" y="604"/>
                  </a:lnTo>
                  <a:lnTo>
                    <a:pt x="255" y="598"/>
                  </a:lnTo>
                  <a:lnTo>
                    <a:pt x="251" y="592"/>
                  </a:lnTo>
                  <a:lnTo>
                    <a:pt x="246" y="587"/>
                  </a:lnTo>
                  <a:lnTo>
                    <a:pt x="244" y="582"/>
                  </a:lnTo>
                  <a:lnTo>
                    <a:pt x="244" y="577"/>
                  </a:lnTo>
                  <a:lnTo>
                    <a:pt x="245" y="572"/>
                  </a:lnTo>
                  <a:lnTo>
                    <a:pt x="251" y="565"/>
                  </a:lnTo>
                  <a:lnTo>
                    <a:pt x="261" y="556"/>
                  </a:lnTo>
                  <a:lnTo>
                    <a:pt x="270" y="546"/>
                  </a:lnTo>
                  <a:lnTo>
                    <a:pt x="274" y="539"/>
                  </a:lnTo>
                  <a:lnTo>
                    <a:pt x="276" y="532"/>
                  </a:lnTo>
                  <a:lnTo>
                    <a:pt x="273" y="526"/>
                  </a:lnTo>
                  <a:lnTo>
                    <a:pt x="270" y="521"/>
                  </a:lnTo>
                  <a:lnTo>
                    <a:pt x="263" y="516"/>
                  </a:lnTo>
                  <a:lnTo>
                    <a:pt x="258" y="512"/>
                  </a:lnTo>
                  <a:lnTo>
                    <a:pt x="255" y="507"/>
                  </a:lnTo>
                  <a:lnTo>
                    <a:pt x="250" y="502"/>
                  </a:lnTo>
                  <a:lnTo>
                    <a:pt x="245" y="497"/>
                  </a:lnTo>
                  <a:lnTo>
                    <a:pt x="241" y="492"/>
                  </a:lnTo>
                  <a:lnTo>
                    <a:pt x="237" y="487"/>
                  </a:lnTo>
                  <a:lnTo>
                    <a:pt x="236" y="481"/>
                  </a:lnTo>
                  <a:lnTo>
                    <a:pt x="237" y="472"/>
                  </a:lnTo>
                  <a:lnTo>
                    <a:pt x="242" y="463"/>
                  </a:lnTo>
                  <a:lnTo>
                    <a:pt x="251" y="452"/>
                  </a:lnTo>
                  <a:lnTo>
                    <a:pt x="255" y="446"/>
                  </a:lnTo>
                  <a:lnTo>
                    <a:pt x="258" y="440"/>
                  </a:lnTo>
                  <a:lnTo>
                    <a:pt x="258" y="434"/>
                  </a:lnTo>
                  <a:lnTo>
                    <a:pt x="258" y="429"/>
                  </a:lnTo>
                  <a:lnTo>
                    <a:pt x="256" y="423"/>
                  </a:lnTo>
                  <a:lnTo>
                    <a:pt x="254" y="418"/>
                  </a:lnTo>
                  <a:lnTo>
                    <a:pt x="250" y="413"/>
                  </a:lnTo>
                  <a:lnTo>
                    <a:pt x="245" y="408"/>
                  </a:lnTo>
                  <a:lnTo>
                    <a:pt x="240" y="403"/>
                  </a:lnTo>
                  <a:lnTo>
                    <a:pt x="235" y="399"/>
                  </a:lnTo>
                  <a:lnTo>
                    <a:pt x="230" y="394"/>
                  </a:lnTo>
                  <a:lnTo>
                    <a:pt x="225" y="389"/>
                  </a:lnTo>
                  <a:lnTo>
                    <a:pt x="220" y="386"/>
                  </a:lnTo>
                  <a:lnTo>
                    <a:pt x="215" y="382"/>
                  </a:lnTo>
                  <a:lnTo>
                    <a:pt x="212" y="377"/>
                  </a:lnTo>
                  <a:lnTo>
                    <a:pt x="209" y="373"/>
                  </a:lnTo>
                  <a:lnTo>
                    <a:pt x="205" y="371"/>
                  </a:lnTo>
                  <a:lnTo>
                    <a:pt x="204" y="367"/>
                  </a:lnTo>
                  <a:lnTo>
                    <a:pt x="202" y="365"/>
                  </a:lnTo>
                  <a:lnTo>
                    <a:pt x="199" y="361"/>
                  </a:lnTo>
                  <a:lnTo>
                    <a:pt x="197" y="359"/>
                  </a:lnTo>
                  <a:lnTo>
                    <a:pt x="194" y="355"/>
                  </a:lnTo>
                  <a:lnTo>
                    <a:pt x="193" y="352"/>
                  </a:lnTo>
                  <a:lnTo>
                    <a:pt x="191" y="349"/>
                  </a:lnTo>
                  <a:lnTo>
                    <a:pt x="189" y="345"/>
                  </a:lnTo>
                  <a:lnTo>
                    <a:pt x="188" y="340"/>
                  </a:lnTo>
                  <a:lnTo>
                    <a:pt x="187" y="335"/>
                  </a:lnTo>
                  <a:lnTo>
                    <a:pt x="187" y="330"/>
                  </a:lnTo>
                  <a:lnTo>
                    <a:pt x="186" y="324"/>
                  </a:lnTo>
                  <a:lnTo>
                    <a:pt x="186" y="317"/>
                  </a:lnTo>
                  <a:lnTo>
                    <a:pt x="186" y="308"/>
                  </a:lnTo>
                  <a:lnTo>
                    <a:pt x="186" y="299"/>
                  </a:lnTo>
                  <a:lnTo>
                    <a:pt x="167" y="286"/>
                  </a:lnTo>
                  <a:lnTo>
                    <a:pt x="149" y="275"/>
                  </a:lnTo>
                  <a:lnTo>
                    <a:pt x="131" y="262"/>
                  </a:lnTo>
                  <a:lnTo>
                    <a:pt x="115" y="251"/>
                  </a:lnTo>
                  <a:lnTo>
                    <a:pt x="101" y="241"/>
                  </a:lnTo>
                  <a:lnTo>
                    <a:pt x="87" y="232"/>
                  </a:lnTo>
                  <a:lnTo>
                    <a:pt x="76" y="222"/>
                  </a:lnTo>
                  <a:lnTo>
                    <a:pt x="67" y="212"/>
                  </a:lnTo>
                  <a:lnTo>
                    <a:pt x="61" y="202"/>
                  </a:lnTo>
                  <a:lnTo>
                    <a:pt x="56" y="193"/>
                  </a:lnTo>
                  <a:lnTo>
                    <a:pt x="54" y="183"/>
                  </a:lnTo>
                  <a:lnTo>
                    <a:pt x="55" y="174"/>
                  </a:lnTo>
                  <a:lnTo>
                    <a:pt x="60" y="164"/>
                  </a:lnTo>
                  <a:lnTo>
                    <a:pt x="67" y="153"/>
                  </a:lnTo>
                  <a:lnTo>
                    <a:pt x="77" y="143"/>
                  </a:lnTo>
                  <a:lnTo>
                    <a:pt x="92" y="132"/>
                  </a:lnTo>
                  <a:lnTo>
                    <a:pt x="80" y="122"/>
                  </a:lnTo>
                  <a:lnTo>
                    <a:pt x="67" y="112"/>
                  </a:lnTo>
                  <a:lnTo>
                    <a:pt x="57" y="102"/>
                  </a:lnTo>
                  <a:lnTo>
                    <a:pt x="48" y="93"/>
                  </a:lnTo>
                  <a:lnTo>
                    <a:pt x="39" y="86"/>
                  </a:lnTo>
                  <a:lnTo>
                    <a:pt x="32" y="77"/>
                  </a:lnTo>
                  <a:lnTo>
                    <a:pt x="25" y="70"/>
                  </a:lnTo>
                  <a:lnTo>
                    <a:pt x="20" y="63"/>
                  </a:lnTo>
                  <a:lnTo>
                    <a:pt x="17" y="55"/>
                  </a:lnTo>
                  <a:lnTo>
                    <a:pt x="16" y="48"/>
                  </a:lnTo>
                  <a:lnTo>
                    <a:pt x="13" y="42"/>
                  </a:lnTo>
                  <a:lnTo>
                    <a:pt x="14" y="34"/>
                  </a:lnTo>
                  <a:lnTo>
                    <a:pt x="16" y="28"/>
                  </a:lnTo>
                  <a:lnTo>
                    <a:pt x="18" y="22"/>
                  </a:lnTo>
                  <a:lnTo>
                    <a:pt x="22" y="14"/>
                  </a:lnTo>
                  <a:lnTo>
                    <a:pt x="27" y="8"/>
                  </a:lnTo>
                  <a:lnTo>
                    <a:pt x="23" y="8"/>
                  </a:lnTo>
                  <a:lnTo>
                    <a:pt x="19" y="7"/>
                  </a:lnTo>
                  <a:lnTo>
                    <a:pt x="16" y="7"/>
                  </a:lnTo>
                  <a:lnTo>
                    <a:pt x="12" y="6"/>
                  </a:lnTo>
                  <a:lnTo>
                    <a:pt x="9" y="5"/>
                  </a:lnTo>
                  <a:lnTo>
                    <a:pt x="6" y="3"/>
                  </a:lnTo>
                  <a:lnTo>
                    <a:pt x="2" y="2"/>
                  </a:lnTo>
                  <a:lnTo>
                    <a:pt x="0" y="0"/>
                  </a:lnTo>
                  <a:lnTo>
                    <a:pt x="1072" y="0"/>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4927" name="Freeform 11"/>
            <p:cNvSpPr>
              <a:spLocks noChangeArrowheads="1"/>
            </p:cNvSpPr>
            <p:nvPr/>
          </p:nvSpPr>
          <p:spPr bwMode="auto">
            <a:xfrm flipH="1">
              <a:off x="4841" y="3067"/>
              <a:ext cx="394" cy="265"/>
            </a:xfrm>
            <a:custGeom>
              <a:avLst/>
              <a:gdLst>
                <a:gd name="T0" fmla="*/ 0 w 1627"/>
                <a:gd name="T1" fmla="*/ 0 h 1304"/>
                <a:gd name="T2" fmla="*/ 0 w 1627"/>
                <a:gd name="T3" fmla="*/ 0 h 1304"/>
                <a:gd name="T4" fmla="*/ 0 w 1627"/>
                <a:gd name="T5" fmla="*/ 0 h 1304"/>
                <a:gd name="T6" fmla="*/ 0 w 1627"/>
                <a:gd name="T7" fmla="*/ 0 h 1304"/>
                <a:gd name="T8" fmla="*/ 0 w 1627"/>
                <a:gd name="T9" fmla="*/ 0 h 1304"/>
                <a:gd name="T10" fmla="*/ 0 w 1627"/>
                <a:gd name="T11" fmla="*/ 0 h 1304"/>
                <a:gd name="T12" fmla="*/ 0 w 1627"/>
                <a:gd name="T13" fmla="*/ 0 h 1304"/>
                <a:gd name="T14" fmla="*/ 0 w 1627"/>
                <a:gd name="T15" fmla="*/ 0 h 1304"/>
                <a:gd name="T16" fmla="*/ 0 w 1627"/>
                <a:gd name="T17" fmla="*/ 0 h 1304"/>
                <a:gd name="T18" fmla="*/ 0 w 1627"/>
                <a:gd name="T19" fmla="*/ 0 h 1304"/>
                <a:gd name="T20" fmla="*/ 0 w 1627"/>
                <a:gd name="T21" fmla="*/ 0 h 1304"/>
                <a:gd name="T22" fmla="*/ 0 w 1627"/>
                <a:gd name="T23" fmla="*/ 0 h 1304"/>
                <a:gd name="T24" fmla="*/ 0 w 1627"/>
                <a:gd name="T25" fmla="*/ 0 h 1304"/>
                <a:gd name="T26" fmla="*/ 0 w 1627"/>
                <a:gd name="T27" fmla="*/ 0 h 1304"/>
                <a:gd name="T28" fmla="*/ 0 w 1627"/>
                <a:gd name="T29" fmla="*/ 0 h 1304"/>
                <a:gd name="T30" fmla="*/ 0 w 1627"/>
                <a:gd name="T31" fmla="*/ 0 h 1304"/>
                <a:gd name="T32" fmla="*/ 0 w 1627"/>
                <a:gd name="T33" fmla="*/ 0 h 1304"/>
                <a:gd name="T34" fmla="*/ 0 w 1627"/>
                <a:gd name="T35" fmla="*/ 0 h 1304"/>
                <a:gd name="T36" fmla="*/ 0 w 1627"/>
                <a:gd name="T37" fmla="*/ 0 h 1304"/>
                <a:gd name="T38" fmla="*/ 0 w 1627"/>
                <a:gd name="T39" fmla="*/ 0 h 1304"/>
                <a:gd name="T40" fmla="*/ 0 w 1627"/>
                <a:gd name="T41" fmla="*/ 0 h 1304"/>
                <a:gd name="T42" fmla="*/ 0 w 1627"/>
                <a:gd name="T43" fmla="*/ 0 h 1304"/>
                <a:gd name="T44" fmla="*/ 0 w 1627"/>
                <a:gd name="T45" fmla="*/ 0 h 1304"/>
                <a:gd name="T46" fmla="*/ 0 w 1627"/>
                <a:gd name="T47" fmla="*/ 0 h 1304"/>
                <a:gd name="T48" fmla="*/ 0 w 1627"/>
                <a:gd name="T49" fmla="*/ 0 h 1304"/>
                <a:gd name="T50" fmla="*/ 0 w 1627"/>
                <a:gd name="T51" fmla="*/ 0 h 1304"/>
                <a:gd name="T52" fmla="*/ 0 w 1627"/>
                <a:gd name="T53" fmla="*/ 0 h 1304"/>
                <a:gd name="T54" fmla="*/ 0 w 1627"/>
                <a:gd name="T55" fmla="*/ 0 h 1304"/>
                <a:gd name="T56" fmla="*/ 0 w 1627"/>
                <a:gd name="T57" fmla="*/ 0 h 1304"/>
                <a:gd name="T58" fmla="*/ 0 w 1627"/>
                <a:gd name="T59" fmla="*/ 0 h 1304"/>
                <a:gd name="T60" fmla="*/ 0 w 1627"/>
                <a:gd name="T61" fmla="*/ 0 h 1304"/>
                <a:gd name="T62" fmla="*/ 0 w 1627"/>
                <a:gd name="T63" fmla="*/ 0 h 1304"/>
                <a:gd name="T64" fmla="*/ 0 w 1627"/>
                <a:gd name="T65" fmla="*/ 0 h 1304"/>
                <a:gd name="T66" fmla="*/ 0 w 1627"/>
                <a:gd name="T67" fmla="*/ 0 h 1304"/>
                <a:gd name="T68" fmla="*/ 0 w 1627"/>
                <a:gd name="T69" fmla="*/ 0 h 1304"/>
                <a:gd name="T70" fmla="*/ 0 w 1627"/>
                <a:gd name="T71" fmla="*/ 0 h 1304"/>
                <a:gd name="T72" fmla="*/ 0 w 1627"/>
                <a:gd name="T73" fmla="*/ 0 h 1304"/>
                <a:gd name="T74" fmla="*/ 0 w 1627"/>
                <a:gd name="T75" fmla="*/ 0 h 1304"/>
                <a:gd name="T76" fmla="*/ 0 w 1627"/>
                <a:gd name="T77" fmla="*/ 0 h 1304"/>
                <a:gd name="T78" fmla="*/ 0 w 1627"/>
                <a:gd name="T79" fmla="*/ 0 h 1304"/>
                <a:gd name="T80" fmla="*/ 0 w 1627"/>
                <a:gd name="T81" fmla="*/ 0 h 1304"/>
                <a:gd name="T82" fmla="*/ 0 w 1627"/>
                <a:gd name="T83" fmla="*/ 0 h 1304"/>
                <a:gd name="T84" fmla="*/ 0 w 1627"/>
                <a:gd name="T85" fmla="*/ 0 h 1304"/>
                <a:gd name="T86" fmla="*/ 0 w 1627"/>
                <a:gd name="T87" fmla="*/ 0 h 1304"/>
                <a:gd name="T88" fmla="*/ 0 w 1627"/>
                <a:gd name="T89" fmla="*/ 0 h 1304"/>
                <a:gd name="T90" fmla="*/ 0 w 1627"/>
                <a:gd name="T91" fmla="*/ 0 h 1304"/>
                <a:gd name="T92" fmla="*/ 0 w 1627"/>
                <a:gd name="T93" fmla="*/ 0 h 1304"/>
                <a:gd name="T94" fmla="*/ 0 w 1627"/>
                <a:gd name="T95" fmla="*/ 0 h 1304"/>
                <a:gd name="T96" fmla="*/ 0 w 1627"/>
                <a:gd name="T97" fmla="*/ 0 h 1304"/>
                <a:gd name="T98" fmla="*/ 0 w 1627"/>
                <a:gd name="T99" fmla="*/ 0 h 1304"/>
                <a:gd name="T100" fmla="*/ 0 w 1627"/>
                <a:gd name="T101" fmla="*/ 0 h 13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27"/>
                <a:gd name="T154" fmla="*/ 0 h 1304"/>
                <a:gd name="T155" fmla="*/ 1627 w 1627"/>
                <a:gd name="T156" fmla="*/ 1304 h 13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27" h="1304">
                  <a:moveTo>
                    <a:pt x="1527" y="0"/>
                  </a:moveTo>
                  <a:lnTo>
                    <a:pt x="1525" y="8"/>
                  </a:lnTo>
                  <a:lnTo>
                    <a:pt x="1524" y="14"/>
                  </a:lnTo>
                  <a:lnTo>
                    <a:pt x="1524" y="20"/>
                  </a:lnTo>
                  <a:lnTo>
                    <a:pt x="1524" y="26"/>
                  </a:lnTo>
                  <a:lnTo>
                    <a:pt x="1523" y="33"/>
                  </a:lnTo>
                  <a:lnTo>
                    <a:pt x="1523" y="37"/>
                  </a:lnTo>
                  <a:lnTo>
                    <a:pt x="1522" y="42"/>
                  </a:lnTo>
                  <a:lnTo>
                    <a:pt x="1522" y="47"/>
                  </a:lnTo>
                  <a:lnTo>
                    <a:pt x="1522" y="52"/>
                  </a:lnTo>
                  <a:lnTo>
                    <a:pt x="1522" y="56"/>
                  </a:lnTo>
                  <a:lnTo>
                    <a:pt x="1522" y="60"/>
                  </a:lnTo>
                  <a:lnTo>
                    <a:pt x="1522" y="63"/>
                  </a:lnTo>
                  <a:lnTo>
                    <a:pt x="1522" y="66"/>
                  </a:lnTo>
                  <a:lnTo>
                    <a:pt x="1522" y="68"/>
                  </a:lnTo>
                  <a:lnTo>
                    <a:pt x="1522" y="71"/>
                  </a:lnTo>
                  <a:lnTo>
                    <a:pt x="1523" y="72"/>
                  </a:lnTo>
                  <a:lnTo>
                    <a:pt x="1512" y="83"/>
                  </a:lnTo>
                  <a:lnTo>
                    <a:pt x="1502" y="94"/>
                  </a:lnTo>
                  <a:lnTo>
                    <a:pt x="1492" y="105"/>
                  </a:lnTo>
                  <a:lnTo>
                    <a:pt x="1482" y="116"/>
                  </a:lnTo>
                  <a:lnTo>
                    <a:pt x="1472" y="126"/>
                  </a:lnTo>
                  <a:lnTo>
                    <a:pt x="1463" y="137"/>
                  </a:lnTo>
                  <a:lnTo>
                    <a:pt x="1454" y="147"/>
                  </a:lnTo>
                  <a:lnTo>
                    <a:pt x="1444" y="158"/>
                  </a:lnTo>
                  <a:lnTo>
                    <a:pt x="1437" y="168"/>
                  </a:lnTo>
                  <a:lnTo>
                    <a:pt x="1429" y="178"/>
                  </a:lnTo>
                  <a:lnTo>
                    <a:pt x="1422" y="188"/>
                  </a:lnTo>
                  <a:lnTo>
                    <a:pt x="1417" y="198"/>
                  </a:lnTo>
                  <a:lnTo>
                    <a:pt x="1412" y="208"/>
                  </a:lnTo>
                  <a:lnTo>
                    <a:pt x="1408" y="216"/>
                  </a:lnTo>
                  <a:lnTo>
                    <a:pt x="1406" y="226"/>
                  </a:lnTo>
                  <a:lnTo>
                    <a:pt x="1406" y="235"/>
                  </a:lnTo>
                  <a:lnTo>
                    <a:pt x="1406" y="242"/>
                  </a:lnTo>
                  <a:lnTo>
                    <a:pt x="1406" y="251"/>
                  </a:lnTo>
                  <a:lnTo>
                    <a:pt x="1406" y="257"/>
                  </a:lnTo>
                  <a:lnTo>
                    <a:pt x="1406" y="263"/>
                  </a:lnTo>
                  <a:lnTo>
                    <a:pt x="1407" y="269"/>
                  </a:lnTo>
                  <a:lnTo>
                    <a:pt x="1408" y="273"/>
                  </a:lnTo>
                  <a:lnTo>
                    <a:pt x="1409" y="277"/>
                  </a:lnTo>
                  <a:lnTo>
                    <a:pt x="1411" y="278"/>
                  </a:lnTo>
                  <a:lnTo>
                    <a:pt x="1413" y="278"/>
                  </a:lnTo>
                  <a:lnTo>
                    <a:pt x="1416" y="278"/>
                  </a:lnTo>
                  <a:lnTo>
                    <a:pt x="1418" y="276"/>
                  </a:lnTo>
                  <a:lnTo>
                    <a:pt x="1422" y="271"/>
                  </a:lnTo>
                  <a:lnTo>
                    <a:pt x="1427" y="264"/>
                  </a:lnTo>
                  <a:lnTo>
                    <a:pt x="1432" y="257"/>
                  </a:lnTo>
                  <a:lnTo>
                    <a:pt x="1438" y="247"/>
                  </a:lnTo>
                  <a:lnTo>
                    <a:pt x="1444" y="235"/>
                  </a:lnTo>
                  <a:lnTo>
                    <a:pt x="1451" y="221"/>
                  </a:lnTo>
                  <a:lnTo>
                    <a:pt x="1458" y="209"/>
                  </a:lnTo>
                  <a:lnTo>
                    <a:pt x="1464" y="198"/>
                  </a:lnTo>
                  <a:lnTo>
                    <a:pt x="1469" y="188"/>
                  </a:lnTo>
                  <a:lnTo>
                    <a:pt x="1474" y="178"/>
                  </a:lnTo>
                  <a:lnTo>
                    <a:pt x="1479" y="169"/>
                  </a:lnTo>
                  <a:lnTo>
                    <a:pt x="1483" y="161"/>
                  </a:lnTo>
                  <a:lnTo>
                    <a:pt x="1487" y="152"/>
                  </a:lnTo>
                  <a:lnTo>
                    <a:pt x="1492" y="145"/>
                  </a:lnTo>
                  <a:lnTo>
                    <a:pt x="1497" y="139"/>
                  </a:lnTo>
                  <a:lnTo>
                    <a:pt x="1502" y="132"/>
                  </a:lnTo>
                  <a:lnTo>
                    <a:pt x="1508" y="126"/>
                  </a:lnTo>
                  <a:lnTo>
                    <a:pt x="1513" y="120"/>
                  </a:lnTo>
                  <a:lnTo>
                    <a:pt x="1520" y="115"/>
                  </a:lnTo>
                  <a:lnTo>
                    <a:pt x="1528" y="109"/>
                  </a:lnTo>
                  <a:lnTo>
                    <a:pt x="1535" y="105"/>
                  </a:lnTo>
                  <a:lnTo>
                    <a:pt x="1544" y="100"/>
                  </a:lnTo>
                  <a:lnTo>
                    <a:pt x="1554" y="95"/>
                  </a:lnTo>
                  <a:lnTo>
                    <a:pt x="1565" y="92"/>
                  </a:lnTo>
                  <a:lnTo>
                    <a:pt x="1576" y="88"/>
                  </a:lnTo>
                  <a:lnTo>
                    <a:pt x="1586" y="86"/>
                  </a:lnTo>
                  <a:lnTo>
                    <a:pt x="1596" y="84"/>
                  </a:lnTo>
                  <a:lnTo>
                    <a:pt x="1606" y="84"/>
                  </a:lnTo>
                  <a:lnTo>
                    <a:pt x="1613" y="87"/>
                  </a:lnTo>
                  <a:lnTo>
                    <a:pt x="1619" y="91"/>
                  </a:lnTo>
                  <a:lnTo>
                    <a:pt x="1624" y="98"/>
                  </a:lnTo>
                  <a:lnTo>
                    <a:pt x="1627" y="105"/>
                  </a:lnTo>
                  <a:lnTo>
                    <a:pt x="1627" y="118"/>
                  </a:lnTo>
                  <a:lnTo>
                    <a:pt x="1623" y="132"/>
                  </a:lnTo>
                  <a:lnTo>
                    <a:pt x="1617" y="150"/>
                  </a:lnTo>
                  <a:lnTo>
                    <a:pt x="1608" y="171"/>
                  </a:lnTo>
                  <a:lnTo>
                    <a:pt x="1593" y="195"/>
                  </a:lnTo>
                  <a:lnTo>
                    <a:pt x="1586" y="209"/>
                  </a:lnTo>
                  <a:lnTo>
                    <a:pt x="1577" y="223"/>
                  </a:lnTo>
                  <a:lnTo>
                    <a:pt x="1570" y="237"/>
                  </a:lnTo>
                  <a:lnTo>
                    <a:pt x="1561" y="252"/>
                  </a:lnTo>
                  <a:lnTo>
                    <a:pt x="1553" y="267"/>
                  </a:lnTo>
                  <a:lnTo>
                    <a:pt x="1544" y="282"/>
                  </a:lnTo>
                  <a:lnTo>
                    <a:pt x="1535" y="297"/>
                  </a:lnTo>
                  <a:lnTo>
                    <a:pt x="1525" y="313"/>
                  </a:lnTo>
                  <a:lnTo>
                    <a:pt x="1517" y="329"/>
                  </a:lnTo>
                  <a:lnTo>
                    <a:pt x="1508" y="345"/>
                  </a:lnTo>
                  <a:lnTo>
                    <a:pt x="1500" y="361"/>
                  </a:lnTo>
                  <a:lnTo>
                    <a:pt x="1490" y="377"/>
                  </a:lnTo>
                  <a:lnTo>
                    <a:pt x="1481" y="393"/>
                  </a:lnTo>
                  <a:lnTo>
                    <a:pt x="1472" y="409"/>
                  </a:lnTo>
                  <a:lnTo>
                    <a:pt x="1464" y="425"/>
                  </a:lnTo>
                  <a:lnTo>
                    <a:pt x="1455" y="441"/>
                  </a:lnTo>
                  <a:lnTo>
                    <a:pt x="1446" y="457"/>
                  </a:lnTo>
                  <a:lnTo>
                    <a:pt x="1438" y="474"/>
                  </a:lnTo>
                  <a:lnTo>
                    <a:pt x="1429" y="490"/>
                  </a:lnTo>
                  <a:lnTo>
                    <a:pt x="1422" y="506"/>
                  </a:lnTo>
                  <a:lnTo>
                    <a:pt x="1413" y="521"/>
                  </a:lnTo>
                  <a:lnTo>
                    <a:pt x="1406" y="537"/>
                  </a:lnTo>
                  <a:lnTo>
                    <a:pt x="1397" y="553"/>
                  </a:lnTo>
                  <a:lnTo>
                    <a:pt x="1390" y="568"/>
                  </a:lnTo>
                  <a:lnTo>
                    <a:pt x="1384" y="584"/>
                  </a:lnTo>
                  <a:lnTo>
                    <a:pt x="1376" y="599"/>
                  </a:lnTo>
                  <a:lnTo>
                    <a:pt x="1370" y="613"/>
                  </a:lnTo>
                  <a:lnTo>
                    <a:pt x="1364" y="628"/>
                  </a:lnTo>
                  <a:lnTo>
                    <a:pt x="1358" y="642"/>
                  </a:lnTo>
                  <a:lnTo>
                    <a:pt x="1352" y="655"/>
                  </a:lnTo>
                  <a:lnTo>
                    <a:pt x="1347" y="669"/>
                  </a:lnTo>
                  <a:lnTo>
                    <a:pt x="1340" y="681"/>
                  </a:lnTo>
                  <a:lnTo>
                    <a:pt x="1338" y="690"/>
                  </a:lnTo>
                  <a:lnTo>
                    <a:pt x="1334" y="699"/>
                  </a:lnTo>
                  <a:lnTo>
                    <a:pt x="1331" y="707"/>
                  </a:lnTo>
                  <a:lnTo>
                    <a:pt x="1327" y="716"/>
                  </a:lnTo>
                  <a:lnTo>
                    <a:pt x="1322" y="724"/>
                  </a:lnTo>
                  <a:lnTo>
                    <a:pt x="1318" y="733"/>
                  </a:lnTo>
                  <a:lnTo>
                    <a:pt x="1315" y="742"/>
                  </a:lnTo>
                  <a:lnTo>
                    <a:pt x="1310" y="750"/>
                  </a:lnTo>
                  <a:lnTo>
                    <a:pt x="1306" y="759"/>
                  </a:lnTo>
                  <a:lnTo>
                    <a:pt x="1302" y="769"/>
                  </a:lnTo>
                  <a:lnTo>
                    <a:pt x="1297" y="778"/>
                  </a:lnTo>
                  <a:lnTo>
                    <a:pt x="1294" y="786"/>
                  </a:lnTo>
                  <a:lnTo>
                    <a:pt x="1290" y="796"/>
                  </a:lnTo>
                  <a:lnTo>
                    <a:pt x="1285" y="805"/>
                  </a:lnTo>
                  <a:lnTo>
                    <a:pt x="1281" y="815"/>
                  </a:lnTo>
                  <a:lnTo>
                    <a:pt x="1278" y="824"/>
                  </a:lnTo>
                  <a:lnTo>
                    <a:pt x="835" y="1304"/>
                  </a:lnTo>
                  <a:lnTo>
                    <a:pt x="0" y="1271"/>
                  </a:lnTo>
                  <a:lnTo>
                    <a:pt x="156" y="0"/>
                  </a:lnTo>
                  <a:lnTo>
                    <a:pt x="326" y="0"/>
                  </a:lnTo>
                  <a:lnTo>
                    <a:pt x="334" y="15"/>
                  </a:lnTo>
                  <a:lnTo>
                    <a:pt x="343" y="30"/>
                  </a:lnTo>
                  <a:lnTo>
                    <a:pt x="353" y="45"/>
                  </a:lnTo>
                  <a:lnTo>
                    <a:pt x="361" y="60"/>
                  </a:lnTo>
                  <a:lnTo>
                    <a:pt x="373" y="73"/>
                  </a:lnTo>
                  <a:lnTo>
                    <a:pt x="382" y="87"/>
                  </a:lnTo>
                  <a:lnTo>
                    <a:pt x="392" y="102"/>
                  </a:lnTo>
                  <a:lnTo>
                    <a:pt x="403" y="114"/>
                  </a:lnTo>
                  <a:lnTo>
                    <a:pt x="414" y="128"/>
                  </a:lnTo>
                  <a:lnTo>
                    <a:pt x="426" y="140"/>
                  </a:lnTo>
                  <a:lnTo>
                    <a:pt x="437" y="152"/>
                  </a:lnTo>
                  <a:lnTo>
                    <a:pt x="448" y="163"/>
                  </a:lnTo>
                  <a:lnTo>
                    <a:pt x="459" y="174"/>
                  </a:lnTo>
                  <a:lnTo>
                    <a:pt x="470" y="184"/>
                  </a:lnTo>
                  <a:lnTo>
                    <a:pt x="481" y="193"/>
                  </a:lnTo>
                  <a:lnTo>
                    <a:pt x="492" y="202"/>
                  </a:lnTo>
                  <a:lnTo>
                    <a:pt x="514" y="218"/>
                  </a:lnTo>
                  <a:lnTo>
                    <a:pt x="534" y="229"/>
                  </a:lnTo>
                  <a:lnTo>
                    <a:pt x="551" y="236"/>
                  </a:lnTo>
                  <a:lnTo>
                    <a:pt x="567" y="242"/>
                  </a:lnTo>
                  <a:lnTo>
                    <a:pt x="581" y="245"/>
                  </a:lnTo>
                  <a:lnTo>
                    <a:pt x="593" y="245"/>
                  </a:lnTo>
                  <a:lnTo>
                    <a:pt x="602" y="245"/>
                  </a:lnTo>
                  <a:lnTo>
                    <a:pt x="611" y="242"/>
                  </a:lnTo>
                  <a:lnTo>
                    <a:pt x="615" y="240"/>
                  </a:lnTo>
                  <a:lnTo>
                    <a:pt x="620" y="239"/>
                  </a:lnTo>
                  <a:lnTo>
                    <a:pt x="623" y="236"/>
                  </a:lnTo>
                  <a:lnTo>
                    <a:pt x="622" y="237"/>
                  </a:lnTo>
                  <a:lnTo>
                    <a:pt x="619" y="240"/>
                  </a:lnTo>
                  <a:lnTo>
                    <a:pt x="614" y="246"/>
                  </a:lnTo>
                  <a:lnTo>
                    <a:pt x="608" y="255"/>
                  </a:lnTo>
                  <a:lnTo>
                    <a:pt x="607" y="258"/>
                  </a:lnTo>
                  <a:lnTo>
                    <a:pt x="608" y="261"/>
                  </a:lnTo>
                  <a:lnTo>
                    <a:pt x="612" y="260"/>
                  </a:lnTo>
                  <a:lnTo>
                    <a:pt x="617" y="258"/>
                  </a:lnTo>
                  <a:lnTo>
                    <a:pt x="620" y="256"/>
                  </a:lnTo>
                  <a:lnTo>
                    <a:pt x="620" y="253"/>
                  </a:lnTo>
                  <a:lnTo>
                    <a:pt x="618" y="253"/>
                  </a:lnTo>
                  <a:lnTo>
                    <a:pt x="608" y="255"/>
                  </a:lnTo>
                  <a:lnTo>
                    <a:pt x="613" y="252"/>
                  </a:lnTo>
                  <a:lnTo>
                    <a:pt x="615" y="251"/>
                  </a:lnTo>
                  <a:lnTo>
                    <a:pt x="618" y="248"/>
                  </a:lnTo>
                  <a:lnTo>
                    <a:pt x="619" y="245"/>
                  </a:lnTo>
                  <a:lnTo>
                    <a:pt x="618" y="241"/>
                  </a:lnTo>
                  <a:lnTo>
                    <a:pt x="615" y="237"/>
                  </a:lnTo>
                  <a:lnTo>
                    <a:pt x="612" y="232"/>
                  </a:lnTo>
                  <a:lnTo>
                    <a:pt x="608" y="227"/>
                  </a:lnTo>
                  <a:lnTo>
                    <a:pt x="601" y="223"/>
                  </a:lnTo>
                  <a:lnTo>
                    <a:pt x="593" y="216"/>
                  </a:lnTo>
                  <a:lnTo>
                    <a:pt x="583" y="210"/>
                  </a:lnTo>
                  <a:lnTo>
                    <a:pt x="571" y="204"/>
                  </a:lnTo>
                  <a:lnTo>
                    <a:pt x="557" y="198"/>
                  </a:lnTo>
                  <a:lnTo>
                    <a:pt x="543" y="190"/>
                  </a:lnTo>
                  <a:lnTo>
                    <a:pt x="524" y="183"/>
                  </a:lnTo>
                  <a:lnTo>
                    <a:pt x="506" y="176"/>
                  </a:lnTo>
                  <a:lnTo>
                    <a:pt x="500" y="173"/>
                  </a:lnTo>
                  <a:lnTo>
                    <a:pt x="492" y="168"/>
                  </a:lnTo>
                  <a:lnTo>
                    <a:pt x="484" y="163"/>
                  </a:lnTo>
                  <a:lnTo>
                    <a:pt x="475" y="156"/>
                  </a:lnTo>
                  <a:lnTo>
                    <a:pt x="465" y="146"/>
                  </a:lnTo>
                  <a:lnTo>
                    <a:pt x="455" y="136"/>
                  </a:lnTo>
                  <a:lnTo>
                    <a:pt x="444" y="125"/>
                  </a:lnTo>
                  <a:lnTo>
                    <a:pt x="433" y="114"/>
                  </a:lnTo>
                  <a:lnTo>
                    <a:pt x="422" y="102"/>
                  </a:lnTo>
                  <a:lnTo>
                    <a:pt x="411" y="88"/>
                  </a:lnTo>
                  <a:lnTo>
                    <a:pt x="400" y="74"/>
                  </a:lnTo>
                  <a:lnTo>
                    <a:pt x="390" y="60"/>
                  </a:lnTo>
                  <a:lnTo>
                    <a:pt x="380" y="45"/>
                  </a:lnTo>
                  <a:lnTo>
                    <a:pt x="370" y="30"/>
                  </a:lnTo>
                  <a:lnTo>
                    <a:pt x="360" y="15"/>
                  </a:lnTo>
                  <a:lnTo>
                    <a:pt x="353" y="0"/>
                  </a:lnTo>
                  <a:lnTo>
                    <a:pt x="1527" y="0"/>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4928" name="Freeform 12"/>
            <p:cNvSpPr>
              <a:spLocks noChangeArrowheads="1"/>
            </p:cNvSpPr>
            <p:nvPr/>
          </p:nvSpPr>
          <p:spPr bwMode="auto">
            <a:xfrm flipH="1">
              <a:off x="5156" y="3063"/>
              <a:ext cx="41" cy="4"/>
            </a:xfrm>
            <a:custGeom>
              <a:avLst/>
              <a:gdLst>
                <a:gd name="T0" fmla="*/ 0 w 170"/>
                <a:gd name="T1" fmla="*/ 0 h 18"/>
                <a:gd name="T2" fmla="*/ 0 w 170"/>
                <a:gd name="T3" fmla="*/ 0 h 18"/>
                <a:gd name="T4" fmla="*/ 0 w 170"/>
                <a:gd name="T5" fmla="*/ 0 h 18"/>
                <a:gd name="T6" fmla="*/ 0 w 170"/>
                <a:gd name="T7" fmla="*/ 0 h 18"/>
                <a:gd name="T8" fmla="*/ 0 w 170"/>
                <a:gd name="T9" fmla="*/ 0 h 18"/>
                <a:gd name="T10" fmla="*/ 0 w 170"/>
                <a:gd name="T11" fmla="*/ 0 h 18"/>
                <a:gd name="T12" fmla="*/ 0 w 170"/>
                <a:gd name="T13" fmla="*/ 0 h 18"/>
                <a:gd name="T14" fmla="*/ 0 w 170"/>
                <a:gd name="T15" fmla="*/ 0 h 18"/>
                <a:gd name="T16" fmla="*/ 0 w 170"/>
                <a:gd name="T17" fmla="*/ 0 h 18"/>
                <a:gd name="T18" fmla="*/ 0 w 170"/>
                <a:gd name="T19" fmla="*/ 0 h 18"/>
                <a:gd name="T20" fmla="*/ 0 w 170"/>
                <a:gd name="T21" fmla="*/ 0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0"/>
                <a:gd name="T34" fmla="*/ 0 h 18"/>
                <a:gd name="T35" fmla="*/ 170 w 170"/>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0" h="18">
                  <a:moveTo>
                    <a:pt x="0" y="18"/>
                  </a:moveTo>
                  <a:lnTo>
                    <a:pt x="160" y="0"/>
                  </a:lnTo>
                  <a:lnTo>
                    <a:pt x="161" y="2"/>
                  </a:lnTo>
                  <a:lnTo>
                    <a:pt x="162" y="5"/>
                  </a:lnTo>
                  <a:lnTo>
                    <a:pt x="164" y="7"/>
                  </a:lnTo>
                  <a:lnTo>
                    <a:pt x="165" y="10"/>
                  </a:lnTo>
                  <a:lnTo>
                    <a:pt x="166" y="12"/>
                  </a:lnTo>
                  <a:lnTo>
                    <a:pt x="167" y="14"/>
                  </a:lnTo>
                  <a:lnTo>
                    <a:pt x="168" y="17"/>
                  </a:lnTo>
                  <a:lnTo>
                    <a:pt x="170" y="18"/>
                  </a:lnTo>
                  <a:lnTo>
                    <a:pt x="0" y="18"/>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4929" name="Freeform 13"/>
            <p:cNvSpPr>
              <a:spLocks noChangeArrowheads="1"/>
            </p:cNvSpPr>
            <p:nvPr/>
          </p:nvSpPr>
          <p:spPr bwMode="auto">
            <a:xfrm flipH="1">
              <a:off x="4816" y="2784"/>
              <a:ext cx="342" cy="283"/>
            </a:xfrm>
            <a:custGeom>
              <a:avLst/>
              <a:gdLst>
                <a:gd name="T0" fmla="*/ 0 w 1409"/>
                <a:gd name="T1" fmla="*/ 0 h 1392"/>
                <a:gd name="T2" fmla="*/ 0 w 1409"/>
                <a:gd name="T3" fmla="*/ 0 h 1392"/>
                <a:gd name="T4" fmla="*/ 0 w 1409"/>
                <a:gd name="T5" fmla="*/ 0 h 1392"/>
                <a:gd name="T6" fmla="*/ 0 w 1409"/>
                <a:gd name="T7" fmla="*/ 0 h 1392"/>
                <a:gd name="T8" fmla="*/ 0 w 1409"/>
                <a:gd name="T9" fmla="*/ 0 h 1392"/>
                <a:gd name="T10" fmla="*/ 0 w 1409"/>
                <a:gd name="T11" fmla="*/ 0 h 1392"/>
                <a:gd name="T12" fmla="*/ 0 w 1409"/>
                <a:gd name="T13" fmla="*/ 0 h 1392"/>
                <a:gd name="T14" fmla="*/ 0 w 1409"/>
                <a:gd name="T15" fmla="*/ 0 h 1392"/>
                <a:gd name="T16" fmla="*/ 0 w 1409"/>
                <a:gd name="T17" fmla="*/ 0 h 1392"/>
                <a:gd name="T18" fmla="*/ 0 w 1409"/>
                <a:gd name="T19" fmla="*/ 0 h 1392"/>
                <a:gd name="T20" fmla="*/ 0 w 1409"/>
                <a:gd name="T21" fmla="*/ 0 h 1392"/>
                <a:gd name="T22" fmla="*/ 0 w 1409"/>
                <a:gd name="T23" fmla="*/ 0 h 1392"/>
                <a:gd name="T24" fmla="*/ 0 w 1409"/>
                <a:gd name="T25" fmla="*/ 0 h 1392"/>
                <a:gd name="T26" fmla="*/ 0 w 1409"/>
                <a:gd name="T27" fmla="*/ 0 h 1392"/>
                <a:gd name="T28" fmla="*/ 0 w 1409"/>
                <a:gd name="T29" fmla="*/ 0 h 1392"/>
                <a:gd name="T30" fmla="*/ 0 w 1409"/>
                <a:gd name="T31" fmla="*/ 0 h 1392"/>
                <a:gd name="T32" fmla="*/ 0 w 1409"/>
                <a:gd name="T33" fmla="*/ 0 h 1392"/>
                <a:gd name="T34" fmla="*/ 0 w 1409"/>
                <a:gd name="T35" fmla="*/ 0 h 1392"/>
                <a:gd name="T36" fmla="*/ 0 w 1409"/>
                <a:gd name="T37" fmla="*/ 0 h 1392"/>
                <a:gd name="T38" fmla="*/ 0 w 1409"/>
                <a:gd name="T39" fmla="*/ 0 h 1392"/>
                <a:gd name="T40" fmla="*/ 0 w 1409"/>
                <a:gd name="T41" fmla="*/ 0 h 1392"/>
                <a:gd name="T42" fmla="*/ 0 w 1409"/>
                <a:gd name="T43" fmla="*/ 0 h 1392"/>
                <a:gd name="T44" fmla="*/ 0 w 1409"/>
                <a:gd name="T45" fmla="*/ 0 h 1392"/>
                <a:gd name="T46" fmla="*/ 0 w 1409"/>
                <a:gd name="T47" fmla="*/ 0 h 1392"/>
                <a:gd name="T48" fmla="*/ 0 w 1409"/>
                <a:gd name="T49" fmla="*/ 0 h 1392"/>
                <a:gd name="T50" fmla="*/ 0 w 1409"/>
                <a:gd name="T51" fmla="*/ 0 h 1392"/>
                <a:gd name="T52" fmla="*/ 0 w 1409"/>
                <a:gd name="T53" fmla="*/ 0 h 1392"/>
                <a:gd name="T54" fmla="*/ 0 w 1409"/>
                <a:gd name="T55" fmla="*/ 0 h 1392"/>
                <a:gd name="T56" fmla="*/ 0 w 1409"/>
                <a:gd name="T57" fmla="*/ 0 h 1392"/>
                <a:gd name="T58" fmla="*/ 0 w 1409"/>
                <a:gd name="T59" fmla="*/ 0 h 1392"/>
                <a:gd name="T60" fmla="*/ 0 w 1409"/>
                <a:gd name="T61" fmla="*/ 0 h 1392"/>
                <a:gd name="T62" fmla="*/ 0 w 1409"/>
                <a:gd name="T63" fmla="*/ 0 h 1392"/>
                <a:gd name="T64" fmla="*/ 0 w 1409"/>
                <a:gd name="T65" fmla="*/ 0 h 1392"/>
                <a:gd name="T66" fmla="*/ 0 w 1409"/>
                <a:gd name="T67" fmla="*/ 0 h 1392"/>
                <a:gd name="T68" fmla="*/ 0 w 1409"/>
                <a:gd name="T69" fmla="*/ 0 h 1392"/>
                <a:gd name="T70" fmla="*/ 0 w 1409"/>
                <a:gd name="T71" fmla="*/ 0 h 1392"/>
                <a:gd name="T72" fmla="*/ 0 w 1409"/>
                <a:gd name="T73" fmla="*/ 0 h 1392"/>
                <a:gd name="T74" fmla="*/ 0 w 1409"/>
                <a:gd name="T75" fmla="*/ 0 h 1392"/>
                <a:gd name="T76" fmla="*/ 0 w 1409"/>
                <a:gd name="T77" fmla="*/ 0 h 1392"/>
                <a:gd name="T78" fmla="*/ 0 w 1409"/>
                <a:gd name="T79" fmla="*/ 0 h 1392"/>
                <a:gd name="T80" fmla="*/ 0 w 1409"/>
                <a:gd name="T81" fmla="*/ 0 h 1392"/>
                <a:gd name="T82" fmla="*/ 0 w 1409"/>
                <a:gd name="T83" fmla="*/ 0 h 1392"/>
                <a:gd name="T84" fmla="*/ 0 w 1409"/>
                <a:gd name="T85" fmla="*/ 0 h 1392"/>
                <a:gd name="T86" fmla="*/ 0 w 1409"/>
                <a:gd name="T87" fmla="*/ 0 h 1392"/>
                <a:gd name="T88" fmla="*/ 0 w 1409"/>
                <a:gd name="T89" fmla="*/ 0 h 1392"/>
                <a:gd name="T90" fmla="*/ 0 w 1409"/>
                <a:gd name="T91" fmla="*/ 0 h 1392"/>
                <a:gd name="T92" fmla="*/ 0 w 1409"/>
                <a:gd name="T93" fmla="*/ 0 h 1392"/>
                <a:gd name="T94" fmla="*/ 0 w 1409"/>
                <a:gd name="T95" fmla="*/ 0 h 1392"/>
                <a:gd name="T96" fmla="*/ 0 w 1409"/>
                <a:gd name="T97" fmla="*/ 0 h 1392"/>
                <a:gd name="T98" fmla="*/ 0 w 1409"/>
                <a:gd name="T99" fmla="*/ 0 h 1392"/>
                <a:gd name="T100" fmla="*/ 0 w 1409"/>
                <a:gd name="T101" fmla="*/ 0 h 1392"/>
                <a:gd name="T102" fmla="*/ 0 w 1409"/>
                <a:gd name="T103" fmla="*/ 0 h 1392"/>
                <a:gd name="T104" fmla="*/ 0 w 1409"/>
                <a:gd name="T105" fmla="*/ 0 h 1392"/>
                <a:gd name="T106" fmla="*/ 0 w 1409"/>
                <a:gd name="T107" fmla="*/ 0 h 1392"/>
                <a:gd name="T108" fmla="*/ 0 w 1409"/>
                <a:gd name="T109" fmla="*/ 0 h 1392"/>
                <a:gd name="T110" fmla="*/ 0 w 1409"/>
                <a:gd name="T111" fmla="*/ 0 h 1392"/>
                <a:gd name="T112" fmla="*/ 0 w 1409"/>
                <a:gd name="T113" fmla="*/ 0 h 1392"/>
                <a:gd name="T114" fmla="*/ 0 w 1409"/>
                <a:gd name="T115" fmla="*/ 0 h 1392"/>
                <a:gd name="T116" fmla="*/ 0 w 1409"/>
                <a:gd name="T117" fmla="*/ 0 h 1392"/>
                <a:gd name="T118" fmla="*/ 0 w 1409"/>
                <a:gd name="T119" fmla="*/ 0 h 1392"/>
                <a:gd name="T120" fmla="*/ 0 w 1409"/>
                <a:gd name="T121" fmla="*/ 0 h 1392"/>
                <a:gd name="T122" fmla="*/ 0 w 1409"/>
                <a:gd name="T123" fmla="*/ 0 h 13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09"/>
                <a:gd name="T187" fmla="*/ 0 h 1392"/>
                <a:gd name="T188" fmla="*/ 1409 w 1409"/>
                <a:gd name="T189" fmla="*/ 1392 h 13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09" h="1392">
                  <a:moveTo>
                    <a:pt x="31" y="1392"/>
                  </a:moveTo>
                  <a:lnTo>
                    <a:pt x="28" y="1388"/>
                  </a:lnTo>
                  <a:lnTo>
                    <a:pt x="26" y="1383"/>
                  </a:lnTo>
                  <a:lnTo>
                    <a:pt x="23" y="1378"/>
                  </a:lnTo>
                  <a:lnTo>
                    <a:pt x="22" y="1373"/>
                  </a:lnTo>
                  <a:lnTo>
                    <a:pt x="20" y="1368"/>
                  </a:lnTo>
                  <a:lnTo>
                    <a:pt x="17" y="1364"/>
                  </a:lnTo>
                  <a:lnTo>
                    <a:pt x="16" y="1359"/>
                  </a:lnTo>
                  <a:lnTo>
                    <a:pt x="15" y="1354"/>
                  </a:lnTo>
                  <a:lnTo>
                    <a:pt x="10" y="1338"/>
                  </a:lnTo>
                  <a:lnTo>
                    <a:pt x="6" y="1325"/>
                  </a:lnTo>
                  <a:lnTo>
                    <a:pt x="4" y="1310"/>
                  </a:lnTo>
                  <a:lnTo>
                    <a:pt x="1" y="1298"/>
                  </a:lnTo>
                  <a:lnTo>
                    <a:pt x="0" y="1285"/>
                  </a:lnTo>
                  <a:lnTo>
                    <a:pt x="0" y="1273"/>
                  </a:lnTo>
                  <a:lnTo>
                    <a:pt x="0" y="1263"/>
                  </a:lnTo>
                  <a:lnTo>
                    <a:pt x="1" y="1253"/>
                  </a:lnTo>
                  <a:lnTo>
                    <a:pt x="4" y="1243"/>
                  </a:lnTo>
                  <a:lnTo>
                    <a:pt x="7" y="1236"/>
                  </a:lnTo>
                  <a:lnTo>
                    <a:pt x="11" y="1228"/>
                  </a:lnTo>
                  <a:lnTo>
                    <a:pt x="16" y="1222"/>
                  </a:lnTo>
                  <a:lnTo>
                    <a:pt x="22" y="1216"/>
                  </a:lnTo>
                  <a:lnTo>
                    <a:pt x="30" y="1211"/>
                  </a:lnTo>
                  <a:lnTo>
                    <a:pt x="38" y="1207"/>
                  </a:lnTo>
                  <a:lnTo>
                    <a:pt x="47" y="1205"/>
                  </a:lnTo>
                  <a:lnTo>
                    <a:pt x="57" y="1203"/>
                  </a:lnTo>
                  <a:lnTo>
                    <a:pt x="65" y="1201"/>
                  </a:lnTo>
                  <a:lnTo>
                    <a:pt x="74" y="1200"/>
                  </a:lnTo>
                  <a:lnTo>
                    <a:pt x="83" y="1200"/>
                  </a:lnTo>
                  <a:lnTo>
                    <a:pt x="90" y="1200"/>
                  </a:lnTo>
                  <a:lnTo>
                    <a:pt x="97" y="1201"/>
                  </a:lnTo>
                  <a:lnTo>
                    <a:pt x="106" y="1203"/>
                  </a:lnTo>
                  <a:lnTo>
                    <a:pt x="113" y="1205"/>
                  </a:lnTo>
                  <a:lnTo>
                    <a:pt x="122" y="1207"/>
                  </a:lnTo>
                  <a:lnTo>
                    <a:pt x="129" y="1211"/>
                  </a:lnTo>
                  <a:lnTo>
                    <a:pt x="138" y="1215"/>
                  </a:lnTo>
                  <a:lnTo>
                    <a:pt x="148" y="1220"/>
                  </a:lnTo>
                  <a:lnTo>
                    <a:pt x="157" y="1225"/>
                  </a:lnTo>
                  <a:lnTo>
                    <a:pt x="168" y="1231"/>
                  </a:lnTo>
                  <a:lnTo>
                    <a:pt x="178" y="1237"/>
                  </a:lnTo>
                  <a:lnTo>
                    <a:pt x="190" y="1244"/>
                  </a:lnTo>
                  <a:lnTo>
                    <a:pt x="201" y="1251"/>
                  </a:lnTo>
                  <a:lnTo>
                    <a:pt x="212" y="1257"/>
                  </a:lnTo>
                  <a:lnTo>
                    <a:pt x="221" y="1263"/>
                  </a:lnTo>
                  <a:lnTo>
                    <a:pt x="229" y="1269"/>
                  </a:lnTo>
                  <a:lnTo>
                    <a:pt x="238" y="1274"/>
                  </a:lnTo>
                  <a:lnTo>
                    <a:pt x="244" y="1279"/>
                  </a:lnTo>
                  <a:lnTo>
                    <a:pt x="252" y="1284"/>
                  </a:lnTo>
                  <a:lnTo>
                    <a:pt x="258" y="1288"/>
                  </a:lnTo>
                  <a:lnTo>
                    <a:pt x="264" y="1291"/>
                  </a:lnTo>
                  <a:lnTo>
                    <a:pt x="271" y="1296"/>
                  </a:lnTo>
                  <a:lnTo>
                    <a:pt x="277" y="1300"/>
                  </a:lnTo>
                  <a:lnTo>
                    <a:pt x="284" y="1304"/>
                  </a:lnTo>
                  <a:lnTo>
                    <a:pt x="290" y="1309"/>
                  </a:lnTo>
                  <a:lnTo>
                    <a:pt x="297" y="1312"/>
                  </a:lnTo>
                  <a:lnTo>
                    <a:pt x="305" y="1317"/>
                  </a:lnTo>
                  <a:lnTo>
                    <a:pt x="313" y="1322"/>
                  </a:lnTo>
                  <a:lnTo>
                    <a:pt x="321" y="1326"/>
                  </a:lnTo>
                  <a:lnTo>
                    <a:pt x="329" y="1330"/>
                  </a:lnTo>
                  <a:lnTo>
                    <a:pt x="338" y="1332"/>
                  </a:lnTo>
                  <a:lnTo>
                    <a:pt x="345" y="1333"/>
                  </a:lnTo>
                  <a:lnTo>
                    <a:pt x="351" y="1335"/>
                  </a:lnTo>
                  <a:lnTo>
                    <a:pt x="358" y="1335"/>
                  </a:lnTo>
                  <a:lnTo>
                    <a:pt x="362" y="1333"/>
                  </a:lnTo>
                  <a:lnTo>
                    <a:pt x="366" y="1332"/>
                  </a:lnTo>
                  <a:lnTo>
                    <a:pt x="369" y="1330"/>
                  </a:lnTo>
                  <a:lnTo>
                    <a:pt x="369" y="1326"/>
                  </a:lnTo>
                  <a:lnTo>
                    <a:pt x="369" y="1322"/>
                  </a:lnTo>
                  <a:lnTo>
                    <a:pt x="365" y="1317"/>
                  </a:lnTo>
                  <a:lnTo>
                    <a:pt x="360" y="1311"/>
                  </a:lnTo>
                  <a:lnTo>
                    <a:pt x="354" y="1305"/>
                  </a:lnTo>
                  <a:lnTo>
                    <a:pt x="344" y="1298"/>
                  </a:lnTo>
                  <a:lnTo>
                    <a:pt x="332" y="1289"/>
                  </a:lnTo>
                  <a:lnTo>
                    <a:pt x="318" y="1280"/>
                  </a:lnTo>
                  <a:lnTo>
                    <a:pt x="302" y="1272"/>
                  </a:lnTo>
                  <a:lnTo>
                    <a:pt x="286" y="1262"/>
                  </a:lnTo>
                  <a:lnTo>
                    <a:pt x="270" y="1252"/>
                  </a:lnTo>
                  <a:lnTo>
                    <a:pt x="253" y="1242"/>
                  </a:lnTo>
                  <a:lnTo>
                    <a:pt x="235" y="1232"/>
                  </a:lnTo>
                  <a:lnTo>
                    <a:pt x="218" y="1222"/>
                  </a:lnTo>
                  <a:lnTo>
                    <a:pt x="201" y="1211"/>
                  </a:lnTo>
                  <a:lnTo>
                    <a:pt x="184" y="1201"/>
                  </a:lnTo>
                  <a:lnTo>
                    <a:pt x="168" y="1191"/>
                  </a:lnTo>
                  <a:lnTo>
                    <a:pt x="153" y="1182"/>
                  </a:lnTo>
                  <a:lnTo>
                    <a:pt x="139" y="1170"/>
                  </a:lnTo>
                  <a:lnTo>
                    <a:pt x="126" y="1162"/>
                  </a:lnTo>
                  <a:lnTo>
                    <a:pt x="115" y="1152"/>
                  </a:lnTo>
                  <a:lnTo>
                    <a:pt x="106" y="1142"/>
                  </a:lnTo>
                  <a:lnTo>
                    <a:pt x="99" y="1133"/>
                  </a:lnTo>
                  <a:lnTo>
                    <a:pt x="92" y="1125"/>
                  </a:lnTo>
                  <a:lnTo>
                    <a:pt x="85" y="1114"/>
                  </a:lnTo>
                  <a:lnTo>
                    <a:pt x="76" y="1101"/>
                  </a:lnTo>
                  <a:lnTo>
                    <a:pt x="69" y="1089"/>
                  </a:lnTo>
                  <a:lnTo>
                    <a:pt x="62" y="1076"/>
                  </a:lnTo>
                  <a:lnTo>
                    <a:pt x="54" y="1063"/>
                  </a:lnTo>
                  <a:lnTo>
                    <a:pt x="49" y="1051"/>
                  </a:lnTo>
                  <a:lnTo>
                    <a:pt x="46" y="1039"/>
                  </a:lnTo>
                  <a:lnTo>
                    <a:pt x="46" y="1029"/>
                  </a:lnTo>
                  <a:lnTo>
                    <a:pt x="47" y="1019"/>
                  </a:lnTo>
                  <a:lnTo>
                    <a:pt x="53" y="1011"/>
                  </a:lnTo>
                  <a:lnTo>
                    <a:pt x="62" y="1006"/>
                  </a:lnTo>
                  <a:lnTo>
                    <a:pt x="75" y="1005"/>
                  </a:lnTo>
                  <a:lnTo>
                    <a:pt x="92" y="1005"/>
                  </a:lnTo>
                  <a:lnTo>
                    <a:pt x="116" y="1009"/>
                  </a:lnTo>
                  <a:lnTo>
                    <a:pt x="144" y="1018"/>
                  </a:lnTo>
                  <a:lnTo>
                    <a:pt x="160" y="1025"/>
                  </a:lnTo>
                  <a:lnTo>
                    <a:pt x="175" y="1034"/>
                  </a:lnTo>
                  <a:lnTo>
                    <a:pt x="189" y="1042"/>
                  </a:lnTo>
                  <a:lnTo>
                    <a:pt x="202" y="1050"/>
                  </a:lnTo>
                  <a:lnTo>
                    <a:pt x="217" y="1057"/>
                  </a:lnTo>
                  <a:lnTo>
                    <a:pt x="229" y="1066"/>
                  </a:lnTo>
                  <a:lnTo>
                    <a:pt x="243" y="1073"/>
                  </a:lnTo>
                  <a:lnTo>
                    <a:pt x="256" y="1080"/>
                  </a:lnTo>
                  <a:lnTo>
                    <a:pt x="269" y="1088"/>
                  </a:lnTo>
                  <a:lnTo>
                    <a:pt x="281" y="1094"/>
                  </a:lnTo>
                  <a:lnTo>
                    <a:pt x="293" y="1101"/>
                  </a:lnTo>
                  <a:lnTo>
                    <a:pt x="306" y="1109"/>
                  </a:lnTo>
                  <a:lnTo>
                    <a:pt x="319" y="1115"/>
                  </a:lnTo>
                  <a:lnTo>
                    <a:pt x="332" y="1121"/>
                  </a:lnTo>
                  <a:lnTo>
                    <a:pt x="344" y="1127"/>
                  </a:lnTo>
                  <a:lnTo>
                    <a:pt x="358" y="1133"/>
                  </a:lnTo>
                  <a:lnTo>
                    <a:pt x="370" y="1140"/>
                  </a:lnTo>
                  <a:lnTo>
                    <a:pt x="382" y="1143"/>
                  </a:lnTo>
                  <a:lnTo>
                    <a:pt x="392" y="1147"/>
                  </a:lnTo>
                  <a:lnTo>
                    <a:pt x="399" y="1150"/>
                  </a:lnTo>
                  <a:lnTo>
                    <a:pt x="407" y="1150"/>
                  </a:lnTo>
                  <a:lnTo>
                    <a:pt x="412" y="1151"/>
                  </a:lnTo>
                  <a:lnTo>
                    <a:pt x="416" y="1150"/>
                  </a:lnTo>
                  <a:lnTo>
                    <a:pt x="418" y="1147"/>
                  </a:lnTo>
                  <a:lnTo>
                    <a:pt x="418" y="1145"/>
                  </a:lnTo>
                  <a:lnTo>
                    <a:pt x="417" y="1142"/>
                  </a:lnTo>
                  <a:lnTo>
                    <a:pt x="414" y="1137"/>
                  </a:lnTo>
                  <a:lnTo>
                    <a:pt x="409" y="1132"/>
                  </a:lnTo>
                  <a:lnTo>
                    <a:pt x="402" y="1127"/>
                  </a:lnTo>
                  <a:lnTo>
                    <a:pt x="393" y="1121"/>
                  </a:lnTo>
                  <a:lnTo>
                    <a:pt x="383" y="1115"/>
                  </a:lnTo>
                  <a:lnTo>
                    <a:pt x="371" y="1108"/>
                  </a:lnTo>
                  <a:lnTo>
                    <a:pt x="358" y="1100"/>
                  </a:lnTo>
                  <a:lnTo>
                    <a:pt x="343" y="1092"/>
                  </a:lnTo>
                  <a:lnTo>
                    <a:pt x="328" y="1083"/>
                  </a:lnTo>
                  <a:lnTo>
                    <a:pt x="313" y="1074"/>
                  </a:lnTo>
                  <a:lnTo>
                    <a:pt x="298" y="1064"/>
                  </a:lnTo>
                  <a:lnTo>
                    <a:pt x="282" y="1055"/>
                  </a:lnTo>
                  <a:lnTo>
                    <a:pt x="268" y="1043"/>
                  </a:lnTo>
                  <a:lnTo>
                    <a:pt x="253" y="1034"/>
                  </a:lnTo>
                  <a:lnTo>
                    <a:pt x="238" y="1022"/>
                  </a:lnTo>
                  <a:lnTo>
                    <a:pt x="224" y="1010"/>
                  </a:lnTo>
                  <a:lnTo>
                    <a:pt x="212" y="999"/>
                  </a:lnTo>
                  <a:lnTo>
                    <a:pt x="200" y="988"/>
                  </a:lnTo>
                  <a:lnTo>
                    <a:pt x="189" y="976"/>
                  </a:lnTo>
                  <a:lnTo>
                    <a:pt x="179" y="963"/>
                  </a:lnTo>
                  <a:lnTo>
                    <a:pt x="170" y="952"/>
                  </a:lnTo>
                  <a:lnTo>
                    <a:pt x="164" y="940"/>
                  </a:lnTo>
                  <a:lnTo>
                    <a:pt x="158" y="926"/>
                  </a:lnTo>
                  <a:lnTo>
                    <a:pt x="150" y="911"/>
                  </a:lnTo>
                  <a:lnTo>
                    <a:pt x="143" y="895"/>
                  </a:lnTo>
                  <a:lnTo>
                    <a:pt x="136" y="878"/>
                  </a:lnTo>
                  <a:lnTo>
                    <a:pt x="128" y="860"/>
                  </a:lnTo>
                  <a:lnTo>
                    <a:pt x="122" y="841"/>
                  </a:lnTo>
                  <a:lnTo>
                    <a:pt x="116" y="823"/>
                  </a:lnTo>
                  <a:lnTo>
                    <a:pt x="111" y="804"/>
                  </a:lnTo>
                  <a:lnTo>
                    <a:pt x="106" y="787"/>
                  </a:lnTo>
                  <a:lnTo>
                    <a:pt x="104" y="770"/>
                  </a:lnTo>
                  <a:lnTo>
                    <a:pt x="101" y="754"/>
                  </a:lnTo>
                  <a:lnTo>
                    <a:pt x="102" y="739"/>
                  </a:lnTo>
                  <a:lnTo>
                    <a:pt x="104" y="725"/>
                  </a:lnTo>
                  <a:lnTo>
                    <a:pt x="108" y="714"/>
                  </a:lnTo>
                  <a:lnTo>
                    <a:pt x="115" y="705"/>
                  </a:lnTo>
                  <a:lnTo>
                    <a:pt x="125" y="699"/>
                  </a:lnTo>
                  <a:lnTo>
                    <a:pt x="136" y="694"/>
                  </a:lnTo>
                  <a:lnTo>
                    <a:pt x="145" y="691"/>
                  </a:lnTo>
                  <a:lnTo>
                    <a:pt x="154" y="688"/>
                  </a:lnTo>
                  <a:lnTo>
                    <a:pt x="163" y="686"/>
                  </a:lnTo>
                  <a:lnTo>
                    <a:pt x="171" y="686"/>
                  </a:lnTo>
                  <a:lnTo>
                    <a:pt x="179" y="686"/>
                  </a:lnTo>
                  <a:lnTo>
                    <a:pt x="187" y="687"/>
                  </a:lnTo>
                  <a:lnTo>
                    <a:pt x="195" y="689"/>
                  </a:lnTo>
                  <a:lnTo>
                    <a:pt x="203" y="692"/>
                  </a:lnTo>
                  <a:lnTo>
                    <a:pt x="212" y="697"/>
                  </a:lnTo>
                  <a:lnTo>
                    <a:pt x="222" y="702"/>
                  </a:lnTo>
                  <a:lnTo>
                    <a:pt x="232" y="709"/>
                  </a:lnTo>
                  <a:lnTo>
                    <a:pt x="242" y="718"/>
                  </a:lnTo>
                  <a:lnTo>
                    <a:pt x="254" y="728"/>
                  </a:lnTo>
                  <a:lnTo>
                    <a:pt x="266" y="739"/>
                  </a:lnTo>
                  <a:lnTo>
                    <a:pt x="280" y="751"/>
                  </a:lnTo>
                  <a:lnTo>
                    <a:pt x="293" y="765"/>
                  </a:lnTo>
                  <a:lnTo>
                    <a:pt x="306" y="776"/>
                  </a:lnTo>
                  <a:lnTo>
                    <a:pt x="317" y="787"/>
                  </a:lnTo>
                  <a:lnTo>
                    <a:pt x="327" y="797"/>
                  </a:lnTo>
                  <a:lnTo>
                    <a:pt x="335" y="807"/>
                  </a:lnTo>
                  <a:lnTo>
                    <a:pt x="343" y="815"/>
                  </a:lnTo>
                  <a:lnTo>
                    <a:pt x="350" y="823"/>
                  </a:lnTo>
                  <a:lnTo>
                    <a:pt x="356" y="830"/>
                  </a:lnTo>
                  <a:lnTo>
                    <a:pt x="362" y="837"/>
                  </a:lnTo>
                  <a:lnTo>
                    <a:pt x="367" y="845"/>
                  </a:lnTo>
                  <a:lnTo>
                    <a:pt x="374" y="851"/>
                  </a:lnTo>
                  <a:lnTo>
                    <a:pt x="379" y="857"/>
                  </a:lnTo>
                  <a:lnTo>
                    <a:pt x="383" y="863"/>
                  </a:lnTo>
                  <a:lnTo>
                    <a:pt x="390" y="868"/>
                  </a:lnTo>
                  <a:lnTo>
                    <a:pt x="396" y="874"/>
                  </a:lnTo>
                  <a:lnTo>
                    <a:pt x="403" y="881"/>
                  </a:lnTo>
                  <a:lnTo>
                    <a:pt x="411" y="887"/>
                  </a:lnTo>
                  <a:lnTo>
                    <a:pt x="418" y="892"/>
                  </a:lnTo>
                  <a:lnTo>
                    <a:pt x="425" y="897"/>
                  </a:lnTo>
                  <a:lnTo>
                    <a:pt x="433" y="902"/>
                  </a:lnTo>
                  <a:lnTo>
                    <a:pt x="439" y="904"/>
                  </a:lnTo>
                  <a:lnTo>
                    <a:pt x="445" y="907"/>
                  </a:lnTo>
                  <a:lnTo>
                    <a:pt x="450" y="908"/>
                  </a:lnTo>
                  <a:lnTo>
                    <a:pt x="454" y="907"/>
                  </a:lnTo>
                  <a:lnTo>
                    <a:pt x="456" y="905"/>
                  </a:lnTo>
                  <a:lnTo>
                    <a:pt x="456" y="902"/>
                  </a:lnTo>
                  <a:lnTo>
                    <a:pt x="455" y="895"/>
                  </a:lnTo>
                  <a:lnTo>
                    <a:pt x="453" y="888"/>
                  </a:lnTo>
                  <a:lnTo>
                    <a:pt x="448" y="878"/>
                  </a:lnTo>
                  <a:lnTo>
                    <a:pt x="439" y="867"/>
                  </a:lnTo>
                  <a:lnTo>
                    <a:pt x="429" y="852"/>
                  </a:lnTo>
                  <a:lnTo>
                    <a:pt x="416" y="835"/>
                  </a:lnTo>
                  <a:lnTo>
                    <a:pt x="408" y="826"/>
                  </a:lnTo>
                  <a:lnTo>
                    <a:pt x="402" y="818"/>
                  </a:lnTo>
                  <a:lnTo>
                    <a:pt x="395" y="810"/>
                  </a:lnTo>
                  <a:lnTo>
                    <a:pt x="387" y="802"/>
                  </a:lnTo>
                  <a:lnTo>
                    <a:pt x="381" y="794"/>
                  </a:lnTo>
                  <a:lnTo>
                    <a:pt x="374" y="787"/>
                  </a:lnTo>
                  <a:lnTo>
                    <a:pt x="367" y="780"/>
                  </a:lnTo>
                  <a:lnTo>
                    <a:pt x="361" y="772"/>
                  </a:lnTo>
                  <a:lnTo>
                    <a:pt x="355" y="765"/>
                  </a:lnTo>
                  <a:lnTo>
                    <a:pt x="348" y="759"/>
                  </a:lnTo>
                  <a:lnTo>
                    <a:pt x="342" y="752"/>
                  </a:lnTo>
                  <a:lnTo>
                    <a:pt x="335" y="745"/>
                  </a:lnTo>
                  <a:lnTo>
                    <a:pt x="330" y="739"/>
                  </a:lnTo>
                  <a:lnTo>
                    <a:pt x="324" y="731"/>
                  </a:lnTo>
                  <a:lnTo>
                    <a:pt x="319" y="725"/>
                  </a:lnTo>
                  <a:lnTo>
                    <a:pt x="314" y="719"/>
                  </a:lnTo>
                  <a:lnTo>
                    <a:pt x="309" y="712"/>
                  </a:lnTo>
                  <a:lnTo>
                    <a:pt x="305" y="705"/>
                  </a:lnTo>
                  <a:lnTo>
                    <a:pt x="300" y="698"/>
                  </a:lnTo>
                  <a:lnTo>
                    <a:pt x="295" y="691"/>
                  </a:lnTo>
                  <a:lnTo>
                    <a:pt x="291" y="685"/>
                  </a:lnTo>
                  <a:lnTo>
                    <a:pt x="286" y="676"/>
                  </a:lnTo>
                  <a:lnTo>
                    <a:pt x="282" y="668"/>
                  </a:lnTo>
                  <a:lnTo>
                    <a:pt x="280" y="661"/>
                  </a:lnTo>
                  <a:lnTo>
                    <a:pt x="276" y="652"/>
                  </a:lnTo>
                  <a:lnTo>
                    <a:pt x="274" y="644"/>
                  </a:lnTo>
                  <a:lnTo>
                    <a:pt x="270" y="634"/>
                  </a:lnTo>
                  <a:lnTo>
                    <a:pt x="268" y="625"/>
                  </a:lnTo>
                  <a:lnTo>
                    <a:pt x="265" y="615"/>
                  </a:lnTo>
                  <a:lnTo>
                    <a:pt x="264" y="604"/>
                  </a:lnTo>
                  <a:lnTo>
                    <a:pt x="263" y="593"/>
                  </a:lnTo>
                  <a:lnTo>
                    <a:pt x="260" y="582"/>
                  </a:lnTo>
                  <a:lnTo>
                    <a:pt x="260" y="571"/>
                  </a:lnTo>
                  <a:lnTo>
                    <a:pt x="259" y="559"/>
                  </a:lnTo>
                  <a:lnTo>
                    <a:pt x="258" y="546"/>
                  </a:lnTo>
                  <a:lnTo>
                    <a:pt x="258" y="534"/>
                  </a:lnTo>
                  <a:lnTo>
                    <a:pt x="256" y="522"/>
                  </a:lnTo>
                  <a:lnTo>
                    <a:pt x="256" y="509"/>
                  </a:lnTo>
                  <a:lnTo>
                    <a:pt x="258" y="497"/>
                  </a:lnTo>
                  <a:lnTo>
                    <a:pt x="258" y="483"/>
                  </a:lnTo>
                  <a:lnTo>
                    <a:pt x="259" y="471"/>
                  </a:lnTo>
                  <a:lnTo>
                    <a:pt x="259" y="460"/>
                  </a:lnTo>
                  <a:lnTo>
                    <a:pt x="260" y="449"/>
                  </a:lnTo>
                  <a:lnTo>
                    <a:pt x="263" y="437"/>
                  </a:lnTo>
                  <a:lnTo>
                    <a:pt x="264" y="426"/>
                  </a:lnTo>
                  <a:lnTo>
                    <a:pt x="266" y="416"/>
                  </a:lnTo>
                  <a:lnTo>
                    <a:pt x="269" y="406"/>
                  </a:lnTo>
                  <a:lnTo>
                    <a:pt x="271" y="397"/>
                  </a:lnTo>
                  <a:lnTo>
                    <a:pt x="274" y="389"/>
                  </a:lnTo>
                  <a:lnTo>
                    <a:pt x="277" y="381"/>
                  </a:lnTo>
                  <a:lnTo>
                    <a:pt x="281" y="375"/>
                  </a:lnTo>
                  <a:lnTo>
                    <a:pt x="285" y="369"/>
                  </a:lnTo>
                  <a:lnTo>
                    <a:pt x="290" y="365"/>
                  </a:lnTo>
                  <a:lnTo>
                    <a:pt x="295" y="361"/>
                  </a:lnTo>
                  <a:lnTo>
                    <a:pt x="300" y="359"/>
                  </a:lnTo>
                  <a:lnTo>
                    <a:pt x="306" y="358"/>
                  </a:lnTo>
                  <a:lnTo>
                    <a:pt x="311" y="358"/>
                  </a:lnTo>
                  <a:lnTo>
                    <a:pt x="317" y="359"/>
                  </a:lnTo>
                  <a:lnTo>
                    <a:pt x="324" y="363"/>
                  </a:lnTo>
                  <a:lnTo>
                    <a:pt x="332" y="366"/>
                  </a:lnTo>
                  <a:lnTo>
                    <a:pt x="339" y="372"/>
                  </a:lnTo>
                  <a:lnTo>
                    <a:pt x="346" y="380"/>
                  </a:lnTo>
                  <a:lnTo>
                    <a:pt x="355" y="390"/>
                  </a:lnTo>
                  <a:lnTo>
                    <a:pt x="364" y="401"/>
                  </a:lnTo>
                  <a:lnTo>
                    <a:pt x="381" y="424"/>
                  </a:lnTo>
                  <a:lnTo>
                    <a:pt x="397" y="446"/>
                  </a:lnTo>
                  <a:lnTo>
                    <a:pt x="411" y="467"/>
                  </a:lnTo>
                  <a:lnTo>
                    <a:pt x="422" y="487"/>
                  </a:lnTo>
                  <a:lnTo>
                    <a:pt x="432" y="506"/>
                  </a:lnTo>
                  <a:lnTo>
                    <a:pt x="441" y="522"/>
                  </a:lnTo>
                  <a:lnTo>
                    <a:pt x="449" y="538"/>
                  </a:lnTo>
                  <a:lnTo>
                    <a:pt x="456" y="553"/>
                  </a:lnTo>
                  <a:lnTo>
                    <a:pt x="462" y="566"/>
                  </a:lnTo>
                  <a:lnTo>
                    <a:pt x="467" y="580"/>
                  </a:lnTo>
                  <a:lnTo>
                    <a:pt x="472" y="591"/>
                  </a:lnTo>
                  <a:lnTo>
                    <a:pt x="477" y="603"/>
                  </a:lnTo>
                  <a:lnTo>
                    <a:pt x="481" y="613"/>
                  </a:lnTo>
                  <a:lnTo>
                    <a:pt x="485" y="623"/>
                  </a:lnTo>
                  <a:lnTo>
                    <a:pt x="489" y="631"/>
                  </a:lnTo>
                  <a:lnTo>
                    <a:pt x="494" y="641"/>
                  </a:lnTo>
                  <a:lnTo>
                    <a:pt x="499" y="649"/>
                  </a:lnTo>
                  <a:lnTo>
                    <a:pt x="504" y="656"/>
                  </a:lnTo>
                  <a:lnTo>
                    <a:pt x="509" y="664"/>
                  </a:lnTo>
                  <a:lnTo>
                    <a:pt x="514" y="668"/>
                  </a:lnTo>
                  <a:lnTo>
                    <a:pt x="518" y="673"/>
                  </a:lnTo>
                  <a:lnTo>
                    <a:pt x="523" y="677"/>
                  </a:lnTo>
                  <a:lnTo>
                    <a:pt x="526" y="680"/>
                  </a:lnTo>
                  <a:lnTo>
                    <a:pt x="530" y="680"/>
                  </a:lnTo>
                  <a:lnTo>
                    <a:pt x="533" y="680"/>
                  </a:lnTo>
                  <a:lnTo>
                    <a:pt x="534" y="677"/>
                  </a:lnTo>
                  <a:lnTo>
                    <a:pt x="535" y="672"/>
                  </a:lnTo>
                  <a:lnTo>
                    <a:pt x="536" y="666"/>
                  </a:lnTo>
                  <a:lnTo>
                    <a:pt x="535" y="659"/>
                  </a:lnTo>
                  <a:lnTo>
                    <a:pt x="534" y="649"/>
                  </a:lnTo>
                  <a:lnTo>
                    <a:pt x="530" y="636"/>
                  </a:lnTo>
                  <a:lnTo>
                    <a:pt x="526" y="622"/>
                  </a:lnTo>
                  <a:lnTo>
                    <a:pt x="524" y="613"/>
                  </a:lnTo>
                  <a:lnTo>
                    <a:pt x="520" y="606"/>
                  </a:lnTo>
                  <a:lnTo>
                    <a:pt x="518" y="597"/>
                  </a:lnTo>
                  <a:lnTo>
                    <a:pt x="514" y="588"/>
                  </a:lnTo>
                  <a:lnTo>
                    <a:pt x="512" y="580"/>
                  </a:lnTo>
                  <a:lnTo>
                    <a:pt x="508" y="571"/>
                  </a:lnTo>
                  <a:lnTo>
                    <a:pt x="504" y="562"/>
                  </a:lnTo>
                  <a:lnTo>
                    <a:pt x="499" y="553"/>
                  </a:lnTo>
                  <a:lnTo>
                    <a:pt x="496" y="544"/>
                  </a:lnTo>
                  <a:lnTo>
                    <a:pt x="492" y="534"/>
                  </a:lnTo>
                  <a:lnTo>
                    <a:pt x="488" y="524"/>
                  </a:lnTo>
                  <a:lnTo>
                    <a:pt x="485" y="514"/>
                  </a:lnTo>
                  <a:lnTo>
                    <a:pt x="480" y="504"/>
                  </a:lnTo>
                  <a:lnTo>
                    <a:pt x="476" y="495"/>
                  </a:lnTo>
                  <a:lnTo>
                    <a:pt x="472" y="485"/>
                  </a:lnTo>
                  <a:lnTo>
                    <a:pt x="469" y="474"/>
                  </a:lnTo>
                  <a:lnTo>
                    <a:pt x="466" y="464"/>
                  </a:lnTo>
                  <a:lnTo>
                    <a:pt x="462" y="453"/>
                  </a:lnTo>
                  <a:lnTo>
                    <a:pt x="459" y="443"/>
                  </a:lnTo>
                  <a:lnTo>
                    <a:pt x="456" y="432"/>
                  </a:lnTo>
                  <a:lnTo>
                    <a:pt x="454" y="421"/>
                  </a:lnTo>
                  <a:lnTo>
                    <a:pt x="453" y="411"/>
                  </a:lnTo>
                  <a:lnTo>
                    <a:pt x="450" y="400"/>
                  </a:lnTo>
                  <a:lnTo>
                    <a:pt x="449" y="389"/>
                  </a:lnTo>
                  <a:lnTo>
                    <a:pt x="448" y="377"/>
                  </a:lnTo>
                  <a:lnTo>
                    <a:pt x="448" y="365"/>
                  </a:lnTo>
                  <a:lnTo>
                    <a:pt x="448" y="354"/>
                  </a:lnTo>
                  <a:lnTo>
                    <a:pt x="448" y="343"/>
                  </a:lnTo>
                  <a:lnTo>
                    <a:pt x="449" y="332"/>
                  </a:lnTo>
                  <a:lnTo>
                    <a:pt x="450" y="321"/>
                  </a:lnTo>
                  <a:lnTo>
                    <a:pt x="453" y="308"/>
                  </a:lnTo>
                  <a:lnTo>
                    <a:pt x="455" y="297"/>
                  </a:lnTo>
                  <a:lnTo>
                    <a:pt x="461" y="275"/>
                  </a:lnTo>
                  <a:lnTo>
                    <a:pt x="467" y="254"/>
                  </a:lnTo>
                  <a:lnTo>
                    <a:pt x="473" y="236"/>
                  </a:lnTo>
                  <a:lnTo>
                    <a:pt x="480" y="218"/>
                  </a:lnTo>
                  <a:lnTo>
                    <a:pt x="486" y="202"/>
                  </a:lnTo>
                  <a:lnTo>
                    <a:pt x="492" y="187"/>
                  </a:lnTo>
                  <a:lnTo>
                    <a:pt x="498" y="174"/>
                  </a:lnTo>
                  <a:lnTo>
                    <a:pt x="504" y="162"/>
                  </a:lnTo>
                  <a:lnTo>
                    <a:pt x="510" y="150"/>
                  </a:lnTo>
                  <a:lnTo>
                    <a:pt x="518" y="139"/>
                  </a:lnTo>
                  <a:lnTo>
                    <a:pt x="524" y="131"/>
                  </a:lnTo>
                  <a:lnTo>
                    <a:pt x="530" y="121"/>
                  </a:lnTo>
                  <a:lnTo>
                    <a:pt x="538" y="113"/>
                  </a:lnTo>
                  <a:lnTo>
                    <a:pt x="545" y="105"/>
                  </a:lnTo>
                  <a:lnTo>
                    <a:pt x="551" y="97"/>
                  </a:lnTo>
                  <a:lnTo>
                    <a:pt x="559" y="90"/>
                  </a:lnTo>
                  <a:lnTo>
                    <a:pt x="566" y="83"/>
                  </a:lnTo>
                  <a:lnTo>
                    <a:pt x="575" y="75"/>
                  </a:lnTo>
                  <a:lnTo>
                    <a:pt x="583" y="69"/>
                  </a:lnTo>
                  <a:lnTo>
                    <a:pt x="592" y="63"/>
                  </a:lnTo>
                  <a:lnTo>
                    <a:pt x="602" y="59"/>
                  </a:lnTo>
                  <a:lnTo>
                    <a:pt x="610" y="57"/>
                  </a:lnTo>
                  <a:lnTo>
                    <a:pt x="619" y="56"/>
                  </a:lnTo>
                  <a:lnTo>
                    <a:pt x="629" y="56"/>
                  </a:lnTo>
                  <a:lnTo>
                    <a:pt x="636" y="59"/>
                  </a:lnTo>
                  <a:lnTo>
                    <a:pt x="645" y="64"/>
                  </a:lnTo>
                  <a:lnTo>
                    <a:pt x="651" y="73"/>
                  </a:lnTo>
                  <a:lnTo>
                    <a:pt x="657" y="84"/>
                  </a:lnTo>
                  <a:lnTo>
                    <a:pt x="662" y="100"/>
                  </a:lnTo>
                  <a:lnTo>
                    <a:pt x="666" y="118"/>
                  </a:lnTo>
                  <a:lnTo>
                    <a:pt x="668" y="141"/>
                  </a:lnTo>
                  <a:lnTo>
                    <a:pt x="668" y="168"/>
                  </a:lnTo>
                  <a:lnTo>
                    <a:pt x="668" y="183"/>
                  </a:lnTo>
                  <a:lnTo>
                    <a:pt x="670" y="197"/>
                  </a:lnTo>
                  <a:lnTo>
                    <a:pt x="670" y="213"/>
                  </a:lnTo>
                  <a:lnTo>
                    <a:pt x="671" y="231"/>
                  </a:lnTo>
                  <a:lnTo>
                    <a:pt x="672" y="247"/>
                  </a:lnTo>
                  <a:lnTo>
                    <a:pt x="673" y="264"/>
                  </a:lnTo>
                  <a:lnTo>
                    <a:pt x="674" y="281"/>
                  </a:lnTo>
                  <a:lnTo>
                    <a:pt x="676" y="298"/>
                  </a:lnTo>
                  <a:lnTo>
                    <a:pt x="678" y="316"/>
                  </a:lnTo>
                  <a:lnTo>
                    <a:pt x="679" y="333"/>
                  </a:lnTo>
                  <a:lnTo>
                    <a:pt x="682" y="352"/>
                  </a:lnTo>
                  <a:lnTo>
                    <a:pt x="684" y="369"/>
                  </a:lnTo>
                  <a:lnTo>
                    <a:pt x="687" y="386"/>
                  </a:lnTo>
                  <a:lnTo>
                    <a:pt x="688" y="403"/>
                  </a:lnTo>
                  <a:lnTo>
                    <a:pt x="690" y="422"/>
                  </a:lnTo>
                  <a:lnTo>
                    <a:pt x="693" y="438"/>
                  </a:lnTo>
                  <a:lnTo>
                    <a:pt x="695" y="455"/>
                  </a:lnTo>
                  <a:lnTo>
                    <a:pt x="698" y="471"/>
                  </a:lnTo>
                  <a:lnTo>
                    <a:pt x="700" y="488"/>
                  </a:lnTo>
                  <a:lnTo>
                    <a:pt x="703" y="503"/>
                  </a:lnTo>
                  <a:lnTo>
                    <a:pt x="705" y="519"/>
                  </a:lnTo>
                  <a:lnTo>
                    <a:pt x="708" y="534"/>
                  </a:lnTo>
                  <a:lnTo>
                    <a:pt x="710" y="548"/>
                  </a:lnTo>
                  <a:lnTo>
                    <a:pt x="713" y="561"/>
                  </a:lnTo>
                  <a:lnTo>
                    <a:pt x="715" y="575"/>
                  </a:lnTo>
                  <a:lnTo>
                    <a:pt x="718" y="586"/>
                  </a:lnTo>
                  <a:lnTo>
                    <a:pt x="719" y="598"/>
                  </a:lnTo>
                  <a:lnTo>
                    <a:pt x="721" y="608"/>
                  </a:lnTo>
                  <a:lnTo>
                    <a:pt x="723" y="618"/>
                  </a:lnTo>
                  <a:lnTo>
                    <a:pt x="725" y="627"/>
                  </a:lnTo>
                  <a:lnTo>
                    <a:pt x="726" y="634"/>
                  </a:lnTo>
                  <a:lnTo>
                    <a:pt x="727" y="641"/>
                  </a:lnTo>
                  <a:lnTo>
                    <a:pt x="730" y="654"/>
                  </a:lnTo>
                  <a:lnTo>
                    <a:pt x="732" y="666"/>
                  </a:lnTo>
                  <a:lnTo>
                    <a:pt x="736" y="678"/>
                  </a:lnTo>
                  <a:lnTo>
                    <a:pt x="739" y="689"/>
                  </a:lnTo>
                  <a:lnTo>
                    <a:pt x="742" y="701"/>
                  </a:lnTo>
                  <a:lnTo>
                    <a:pt x="745" y="709"/>
                  </a:lnTo>
                  <a:lnTo>
                    <a:pt x="748" y="717"/>
                  </a:lnTo>
                  <a:lnTo>
                    <a:pt x="752" y="723"/>
                  </a:lnTo>
                  <a:lnTo>
                    <a:pt x="755" y="726"/>
                  </a:lnTo>
                  <a:lnTo>
                    <a:pt x="757" y="726"/>
                  </a:lnTo>
                  <a:lnTo>
                    <a:pt x="760" y="724"/>
                  </a:lnTo>
                  <a:lnTo>
                    <a:pt x="762" y="719"/>
                  </a:lnTo>
                  <a:lnTo>
                    <a:pt x="763" y="709"/>
                  </a:lnTo>
                  <a:lnTo>
                    <a:pt x="764" y="696"/>
                  </a:lnTo>
                  <a:lnTo>
                    <a:pt x="766" y="677"/>
                  </a:lnTo>
                  <a:lnTo>
                    <a:pt x="766" y="654"/>
                  </a:lnTo>
                  <a:lnTo>
                    <a:pt x="766" y="640"/>
                  </a:lnTo>
                  <a:lnTo>
                    <a:pt x="767" y="627"/>
                  </a:lnTo>
                  <a:lnTo>
                    <a:pt x="767" y="612"/>
                  </a:lnTo>
                  <a:lnTo>
                    <a:pt x="767" y="597"/>
                  </a:lnTo>
                  <a:lnTo>
                    <a:pt x="767" y="581"/>
                  </a:lnTo>
                  <a:lnTo>
                    <a:pt x="768" y="564"/>
                  </a:lnTo>
                  <a:lnTo>
                    <a:pt x="769" y="546"/>
                  </a:lnTo>
                  <a:lnTo>
                    <a:pt x="769" y="529"/>
                  </a:lnTo>
                  <a:lnTo>
                    <a:pt x="771" y="511"/>
                  </a:lnTo>
                  <a:lnTo>
                    <a:pt x="772" y="492"/>
                  </a:lnTo>
                  <a:lnTo>
                    <a:pt x="773" y="474"/>
                  </a:lnTo>
                  <a:lnTo>
                    <a:pt x="774" y="454"/>
                  </a:lnTo>
                  <a:lnTo>
                    <a:pt x="777" y="435"/>
                  </a:lnTo>
                  <a:lnTo>
                    <a:pt x="778" y="416"/>
                  </a:lnTo>
                  <a:lnTo>
                    <a:pt x="780" y="396"/>
                  </a:lnTo>
                  <a:lnTo>
                    <a:pt x="782" y="376"/>
                  </a:lnTo>
                  <a:lnTo>
                    <a:pt x="784" y="358"/>
                  </a:lnTo>
                  <a:lnTo>
                    <a:pt x="787" y="338"/>
                  </a:lnTo>
                  <a:lnTo>
                    <a:pt x="789" y="319"/>
                  </a:lnTo>
                  <a:lnTo>
                    <a:pt x="792" y="300"/>
                  </a:lnTo>
                  <a:lnTo>
                    <a:pt x="795" y="281"/>
                  </a:lnTo>
                  <a:lnTo>
                    <a:pt x="798" y="263"/>
                  </a:lnTo>
                  <a:lnTo>
                    <a:pt x="801" y="244"/>
                  </a:lnTo>
                  <a:lnTo>
                    <a:pt x="805" y="227"/>
                  </a:lnTo>
                  <a:lnTo>
                    <a:pt x="808" y="210"/>
                  </a:lnTo>
                  <a:lnTo>
                    <a:pt x="811" y="194"/>
                  </a:lnTo>
                  <a:lnTo>
                    <a:pt x="816" y="178"/>
                  </a:lnTo>
                  <a:lnTo>
                    <a:pt x="820" y="163"/>
                  </a:lnTo>
                  <a:lnTo>
                    <a:pt x="824" y="148"/>
                  </a:lnTo>
                  <a:lnTo>
                    <a:pt x="829" y="134"/>
                  </a:lnTo>
                  <a:lnTo>
                    <a:pt x="832" y="121"/>
                  </a:lnTo>
                  <a:lnTo>
                    <a:pt x="837" y="110"/>
                  </a:lnTo>
                  <a:lnTo>
                    <a:pt x="847" y="86"/>
                  </a:lnTo>
                  <a:lnTo>
                    <a:pt x="858" y="67"/>
                  </a:lnTo>
                  <a:lnTo>
                    <a:pt x="869" y="48"/>
                  </a:lnTo>
                  <a:lnTo>
                    <a:pt x="880" y="33"/>
                  </a:lnTo>
                  <a:lnTo>
                    <a:pt x="891" y="20"/>
                  </a:lnTo>
                  <a:lnTo>
                    <a:pt x="903" y="10"/>
                  </a:lnTo>
                  <a:lnTo>
                    <a:pt x="914" y="4"/>
                  </a:lnTo>
                  <a:lnTo>
                    <a:pt x="924" y="0"/>
                  </a:lnTo>
                  <a:lnTo>
                    <a:pt x="932" y="0"/>
                  </a:lnTo>
                  <a:lnTo>
                    <a:pt x="941" y="5"/>
                  </a:lnTo>
                  <a:lnTo>
                    <a:pt x="948" y="14"/>
                  </a:lnTo>
                  <a:lnTo>
                    <a:pt x="954" y="26"/>
                  </a:lnTo>
                  <a:lnTo>
                    <a:pt x="958" y="44"/>
                  </a:lnTo>
                  <a:lnTo>
                    <a:pt x="962" y="67"/>
                  </a:lnTo>
                  <a:lnTo>
                    <a:pt x="962" y="95"/>
                  </a:lnTo>
                  <a:lnTo>
                    <a:pt x="960" y="128"/>
                  </a:lnTo>
                  <a:lnTo>
                    <a:pt x="959" y="147"/>
                  </a:lnTo>
                  <a:lnTo>
                    <a:pt x="958" y="167"/>
                  </a:lnTo>
                  <a:lnTo>
                    <a:pt x="957" y="186"/>
                  </a:lnTo>
                  <a:lnTo>
                    <a:pt x="956" y="206"/>
                  </a:lnTo>
                  <a:lnTo>
                    <a:pt x="954" y="227"/>
                  </a:lnTo>
                  <a:lnTo>
                    <a:pt x="953" y="248"/>
                  </a:lnTo>
                  <a:lnTo>
                    <a:pt x="952" y="269"/>
                  </a:lnTo>
                  <a:lnTo>
                    <a:pt x="951" y="291"/>
                  </a:lnTo>
                  <a:lnTo>
                    <a:pt x="949" y="313"/>
                  </a:lnTo>
                  <a:lnTo>
                    <a:pt x="948" y="334"/>
                  </a:lnTo>
                  <a:lnTo>
                    <a:pt x="946" y="356"/>
                  </a:lnTo>
                  <a:lnTo>
                    <a:pt x="946" y="379"/>
                  </a:lnTo>
                  <a:lnTo>
                    <a:pt x="943" y="401"/>
                  </a:lnTo>
                  <a:lnTo>
                    <a:pt x="942" y="422"/>
                  </a:lnTo>
                  <a:lnTo>
                    <a:pt x="942" y="444"/>
                  </a:lnTo>
                  <a:lnTo>
                    <a:pt x="941" y="465"/>
                  </a:lnTo>
                  <a:lnTo>
                    <a:pt x="940" y="486"/>
                  </a:lnTo>
                  <a:lnTo>
                    <a:pt x="938" y="507"/>
                  </a:lnTo>
                  <a:lnTo>
                    <a:pt x="937" y="527"/>
                  </a:lnTo>
                  <a:lnTo>
                    <a:pt x="937" y="546"/>
                  </a:lnTo>
                  <a:lnTo>
                    <a:pt x="936" y="565"/>
                  </a:lnTo>
                  <a:lnTo>
                    <a:pt x="935" y="583"/>
                  </a:lnTo>
                  <a:lnTo>
                    <a:pt x="935" y="601"/>
                  </a:lnTo>
                  <a:lnTo>
                    <a:pt x="935" y="618"/>
                  </a:lnTo>
                  <a:lnTo>
                    <a:pt x="933" y="634"/>
                  </a:lnTo>
                  <a:lnTo>
                    <a:pt x="933" y="650"/>
                  </a:lnTo>
                  <a:lnTo>
                    <a:pt x="933" y="664"/>
                  </a:lnTo>
                  <a:lnTo>
                    <a:pt x="933" y="677"/>
                  </a:lnTo>
                  <a:lnTo>
                    <a:pt x="933" y="689"/>
                  </a:lnTo>
                  <a:lnTo>
                    <a:pt x="933" y="701"/>
                  </a:lnTo>
                  <a:lnTo>
                    <a:pt x="935" y="710"/>
                  </a:lnTo>
                  <a:lnTo>
                    <a:pt x="935" y="719"/>
                  </a:lnTo>
                  <a:lnTo>
                    <a:pt x="936" y="734"/>
                  </a:lnTo>
                  <a:lnTo>
                    <a:pt x="938" y="747"/>
                  </a:lnTo>
                  <a:lnTo>
                    <a:pt x="940" y="760"/>
                  </a:lnTo>
                  <a:lnTo>
                    <a:pt x="942" y="770"/>
                  </a:lnTo>
                  <a:lnTo>
                    <a:pt x="946" y="778"/>
                  </a:lnTo>
                  <a:lnTo>
                    <a:pt x="948" y="784"/>
                  </a:lnTo>
                  <a:lnTo>
                    <a:pt x="951" y="788"/>
                  </a:lnTo>
                  <a:lnTo>
                    <a:pt x="953" y="791"/>
                  </a:lnTo>
                  <a:lnTo>
                    <a:pt x="956" y="789"/>
                  </a:lnTo>
                  <a:lnTo>
                    <a:pt x="958" y="787"/>
                  </a:lnTo>
                  <a:lnTo>
                    <a:pt x="960" y="781"/>
                  </a:lnTo>
                  <a:lnTo>
                    <a:pt x="963" y="772"/>
                  </a:lnTo>
                  <a:lnTo>
                    <a:pt x="964" y="760"/>
                  </a:lnTo>
                  <a:lnTo>
                    <a:pt x="965" y="745"/>
                  </a:lnTo>
                  <a:lnTo>
                    <a:pt x="967" y="728"/>
                  </a:lnTo>
                  <a:lnTo>
                    <a:pt x="967" y="705"/>
                  </a:lnTo>
                  <a:lnTo>
                    <a:pt x="970" y="692"/>
                  </a:lnTo>
                  <a:lnTo>
                    <a:pt x="975" y="677"/>
                  </a:lnTo>
                  <a:lnTo>
                    <a:pt x="979" y="662"/>
                  </a:lnTo>
                  <a:lnTo>
                    <a:pt x="984" y="648"/>
                  </a:lnTo>
                  <a:lnTo>
                    <a:pt x="989" y="633"/>
                  </a:lnTo>
                  <a:lnTo>
                    <a:pt x="995" y="619"/>
                  </a:lnTo>
                  <a:lnTo>
                    <a:pt x="1000" y="604"/>
                  </a:lnTo>
                  <a:lnTo>
                    <a:pt x="1006" y="591"/>
                  </a:lnTo>
                  <a:lnTo>
                    <a:pt x="1012" y="576"/>
                  </a:lnTo>
                  <a:lnTo>
                    <a:pt x="1018" y="562"/>
                  </a:lnTo>
                  <a:lnTo>
                    <a:pt x="1025" y="549"/>
                  </a:lnTo>
                  <a:lnTo>
                    <a:pt x="1031" y="535"/>
                  </a:lnTo>
                  <a:lnTo>
                    <a:pt x="1038" y="522"/>
                  </a:lnTo>
                  <a:lnTo>
                    <a:pt x="1046" y="509"/>
                  </a:lnTo>
                  <a:lnTo>
                    <a:pt x="1053" y="496"/>
                  </a:lnTo>
                  <a:lnTo>
                    <a:pt x="1059" y="483"/>
                  </a:lnTo>
                  <a:lnTo>
                    <a:pt x="1067" y="471"/>
                  </a:lnTo>
                  <a:lnTo>
                    <a:pt x="1074" y="459"/>
                  </a:lnTo>
                  <a:lnTo>
                    <a:pt x="1081" y="448"/>
                  </a:lnTo>
                  <a:lnTo>
                    <a:pt x="1090" y="437"/>
                  </a:lnTo>
                  <a:lnTo>
                    <a:pt x="1097" y="426"/>
                  </a:lnTo>
                  <a:lnTo>
                    <a:pt x="1105" y="414"/>
                  </a:lnTo>
                  <a:lnTo>
                    <a:pt x="1112" y="403"/>
                  </a:lnTo>
                  <a:lnTo>
                    <a:pt x="1121" y="393"/>
                  </a:lnTo>
                  <a:lnTo>
                    <a:pt x="1128" y="384"/>
                  </a:lnTo>
                  <a:lnTo>
                    <a:pt x="1136" y="375"/>
                  </a:lnTo>
                  <a:lnTo>
                    <a:pt x="1143" y="366"/>
                  </a:lnTo>
                  <a:lnTo>
                    <a:pt x="1152" y="358"/>
                  </a:lnTo>
                  <a:lnTo>
                    <a:pt x="1159" y="350"/>
                  </a:lnTo>
                  <a:lnTo>
                    <a:pt x="1166" y="343"/>
                  </a:lnTo>
                  <a:lnTo>
                    <a:pt x="1174" y="335"/>
                  </a:lnTo>
                  <a:lnTo>
                    <a:pt x="1181" y="329"/>
                  </a:lnTo>
                  <a:lnTo>
                    <a:pt x="1196" y="318"/>
                  </a:lnTo>
                  <a:lnTo>
                    <a:pt x="1211" y="307"/>
                  </a:lnTo>
                  <a:lnTo>
                    <a:pt x="1226" y="298"/>
                  </a:lnTo>
                  <a:lnTo>
                    <a:pt x="1240" y="292"/>
                  </a:lnTo>
                  <a:lnTo>
                    <a:pt x="1255" y="286"/>
                  </a:lnTo>
                  <a:lnTo>
                    <a:pt x="1268" y="284"/>
                  </a:lnTo>
                  <a:lnTo>
                    <a:pt x="1280" y="282"/>
                  </a:lnTo>
                  <a:lnTo>
                    <a:pt x="1290" y="285"/>
                  </a:lnTo>
                  <a:lnTo>
                    <a:pt x="1298" y="289"/>
                  </a:lnTo>
                  <a:lnTo>
                    <a:pt x="1305" y="296"/>
                  </a:lnTo>
                  <a:lnTo>
                    <a:pt x="1308" y="307"/>
                  </a:lnTo>
                  <a:lnTo>
                    <a:pt x="1309" y="321"/>
                  </a:lnTo>
                  <a:lnTo>
                    <a:pt x="1307" y="338"/>
                  </a:lnTo>
                  <a:lnTo>
                    <a:pt x="1301" y="359"/>
                  </a:lnTo>
                  <a:lnTo>
                    <a:pt x="1292" y="385"/>
                  </a:lnTo>
                  <a:lnTo>
                    <a:pt x="1279" y="414"/>
                  </a:lnTo>
                  <a:lnTo>
                    <a:pt x="1270" y="430"/>
                  </a:lnTo>
                  <a:lnTo>
                    <a:pt x="1263" y="446"/>
                  </a:lnTo>
                  <a:lnTo>
                    <a:pt x="1255" y="463"/>
                  </a:lnTo>
                  <a:lnTo>
                    <a:pt x="1248" y="479"/>
                  </a:lnTo>
                  <a:lnTo>
                    <a:pt x="1240" y="495"/>
                  </a:lnTo>
                  <a:lnTo>
                    <a:pt x="1233" y="512"/>
                  </a:lnTo>
                  <a:lnTo>
                    <a:pt x="1226" y="528"/>
                  </a:lnTo>
                  <a:lnTo>
                    <a:pt x="1219" y="544"/>
                  </a:lnTo>
                  <a:lnTo>
                    <a:pt x="1212" y="561"/>
                  </a:lnTo>
                  <a:lnTo>
                    <a:pt x="1206" y="577"/>
                  </a:lnTo>
                  <a:lnTo>
                    <a:pt x="1200" y="594"/>
                  </a:lnTo>
                  <a:lnTo>
                    <a:pt x="1194" y="611"/>
                  </a:lnTo>
                  <a:lnTo>
                    <a:pt x="1187" y="627"/>
                  </a:lnTo>
                  <a:lnTo>
                    <a:pt x="1181" y="644"/>
                  </a:lnTo>
                  <a:lnTo>
                    <a:pt x="1176" y="659"/>
                  </a:lnTo>
                  <a:lnTo>
                    <a:pt x="1170" y="675"/>
                  </a:lnTo>
                  <a:lnTo>
                    <a:pt x="1165" y="691"/>
                  </a:lnTo>
                  <a:lnTo>
                    <a:pt x="1160" y="707"/>
                  </a:lnTo>
                  <a:lnTo>
                    <a:pt x="1155" y="722"/>
                  </a:lnTo>
                  <a:lnTo>
                    <a:pt x="1152" y="736"/>
                  </a:lnTo>
                  <a:lnTo>
                    <a:pt x="1147" y="751"/>
                  </a:lnTo>
                  <a:lnTo>
                    <a:pt x="1143" y="766"/>
                  </a:lnTo>
                  <a:lnTo>
                    <a:pt x="1139" y="780"/>
                  </a:lnTo>
                  <a:lnTo>
                    <a:pt x="1136" y="793"/>
                  </a:lnTo>
                  <a:lnTo>
                    <a:pt x="1132" y="807"/>
                  </a:lnTo>
                  <a:lnTo>
                    <a:pt x="1129" y="819"/>
                  </a:lnTo>
                  <a:lnTo>
                    <a:pt x="1126" y="833"/>
                  </a:lnTo>
                  <a:lnTo>
                    <a:pt x="1123" y="844"/>
                  </a:lnTo>
                  <a:lnTo>
                    <a:pt x="1121" y="856"/>
                  </a:lnTo>
                  <a:lnTo>
                    <a:pt x="1120" y="867"/>
                  </a:lnTo>
                  <a:lnTo>
                    <a:pt x="1118" y="877"/>
                  </a:lnTo>
                  <a:lnTo>
                    <a:pt x="1116" y="887"/>
                  </a:lnTo>
                  <a:lnTo>
                    <a:pt x="1113" y="907"/>
                  </a:lnTo>
                  <a:lnTo>
                    <a:pt x="1112" y="923"/>
                  </a:lnTo>
                  <a:lnTo>
                    <a:pt x="1110" y="939"/>
                  </a:lnTo>
                  <a:lnTo>
                    <a:pt x="1108" y="952"/>
                  </a:lnTo>
                  <a:lnTo>
                    <a:pt x="1107" y="965"/>
                  </a:lnTo>
                  <a:lnTo>
                    <a:pt x="1106" y="976"/>
                  </a:lnTo>
                  <a:lnTo>
                    <a:pt x="1104" y="987"/>
                  </a:lnTo>
                  <a:lnTo>
                    <a:pt x="1102" y="997"/>
                  </a:lnTo>
                  <a:lnTo>
                    <a:pt x="1101" y="1005"/>
                  </a:lnTo>
                  <a:lnTo>
                    <a:pt x="1099" y="1014"/>
                  </a:lnTo>
                  <a:lnTo>
                    <a:pt x="1097" y="1022"/>
                  </a:lnTo>
                  <a:lnTo>
                    <a:pt x="1095" y="1030"/>
                  </a:lnTo>
                  <a:lnTo>
                    <a:pt x="1092" y="1039"/>
                  </a:lnTo>
                  <a:lnTo>
                    <a:pt x="1090" y="1046"/>
                  </a:lnTo>
                  <a:lnTo>
                    <a:pt x="1087" y="1055"/>
                  </a:lnTo>
                  <a:lnTo>
                    <a:pt x="1084" y="1062"/>
                  </a:lnTo>
                  <a:lnTo>
                    <a:pt x="1080" y="1071"/>
                  </a:lnTo>
                  <a:lnTo>
                    <a:pt x="1078" y="1078"/>
                  </a:lnTo>
                  <a:lnTo>
                    <a:pt x="1075" y="1085"/>
                  </a:lnTo>
                  <a:lnTo>
                    <a:pt x="1073" y="1092"/>
                  </a:lnTo>
                  <a:lnTo>
                    <a:pt x="1071" y="1098"/>
                  </a:lnTo>
                  <a:lnTo>
                    <a:pt x="1071" y="1101"/>
                  </a:lnTo>
                  <a:lnTo>
                    <a:pt x="1071" y="1105"/>
                  </a:lnTo>
                  <a:lnTo>
                    <a:pt x="1073" y="1108"/>
                  </a:lnTo>
                  <a:lnTo>
                    <a:pt x="1074" y="1109"/>
                  </a:lnTo>
                  <a:lnTo>
                    <a:pt x="1076" y="1109"/>
                  </a:lnTo>
                  <a:lnTo>
                    <a:pt x="1080" y="1108"/>
                  </a:lnTo>
                  <a:lnTo>
                    <a:pt x="1084" y="1104"/>
                  </a:lnTo>
                  <a:lnTo>
                    <a:pt x="1089" y="1100"/>
                  </a:lnTo>
                  <a:lnTo>
                    <a:pt x="1095" y="1093"/>
                  </a:lnTo>
                  <a:lnTo>
                    <a:pt x="1102" y="1085"/>
                  </a:lnTo>
                  <a:lnTo>
                    <a:pt x="1110" y="1076"/>
                  </a:lnTo>
                  <a:lnTo>
                    <a:pt x="1117" y="1064"/>
                  </a:lnTo>
                  <a:lnTo>
                    <a:pt x="1124" y="1052"/>
                  </a:lnTo>
                  <a:lnTo>
                    <a:pt x="1129" y="1041"/>
                  </a:lnTo>
                  <a:lnTo>
                    <a:pt x="1134" y="1029"/>
                  </a:lnTo>
                  <a:lnTo>
                    <a:pt x="1137" y="1016"/>
                  </a:lnTo>
                  <a:lnTo>
                    <a:pt x="1141" y="1004"/>
                  </a:lnTo>
                  <a:lnTo>
                    <a:pt x="1142" y="992"/>
                  </a:lnTo>
                  <a:lnTo>
                    <a:pt x="1144" y="979"/>
                  </a:lnTo>
                  <a:lnTo>
                    <a:pt x="1144" y="967"/>
                  </a:lnTo>
                  <a:lnTo>
                    <a:pt x="1145" y="955"/>
                  </a:lnTo>
                  <a:lnTo>
                    <a:pt x="1145" y="942"/>
                  </a:lnTo>
                  <a:lnTo>
                    <a:pt x="1147" y="930"/>
                  </a:lnTo>
                  <a:lnTo>
                    <a:pt x="1147" y="919"/>
                  </a:lnTo>
                  <a:lnTo>
                    <a:pt x="1147" y="908"/>
                  </a:lnTo>
                  <a:lnTo>
                    <a:pt x="1148" y="898"/>
                  </a:lnTo>
                  <a:lnTo>
                    <a:pt x="1148" y="887"/>
                  </a:lnTo>
                  <a:lnTo>
                    <a:pt x="1160" y="872"/>
                  </a:lnTo>
                  <a:lnTo>
                    <a:pt x="1171" y="858"/>
                  </a:lnTo>
                  <a:lnTo>
                    <a:pt x="1181" y="845"/>
                  </a:lnTo>
                  <a:lnTo>
                    <a:pt x="1190" y="834"/>
                  </a:lnTo>
                  <a:lnTo>
                    <a:pt x="1198" y="823"/>
                  </a:lnTo>
                  <a:lnTo>
                    <a:pt x="1207" y="813"/>
                  </a:lnTo>
                  <a:lnTo>
                    <a:pt x="1216" y="803"/>
                  </a:lnTo>
                  <a:lnTo>
                    <a:pt x="1224" y="796"/>
                  </a:lnTo>
                  <a:lnTo>
                    <a:pt x="1232" y="788"/>
                  </a:lnTo>
                  <a:lnTo>
                    <a:pt x="1240" y="781"/>
                  </a:lnTo>
                  <a:lnTo>
                    <a:pt x="1249" y="775"/>
                  </a:lnTo>
                  <a:lnTo>
                    <a:pt x="1259" y="768"/>
                  </a:lnTo>
                  <a:lnTo>
                    <a:pt x="1269" y="763"/>
                  </a:lnTo>
                  <a:lnTo>
                    <a:pt x="1280" y="759"/>
                  </a:lnTo>
                  <a:lnTo>
                    <a:pt x="1291" y="755"/>
                  </a:lnTo>
                  <a:lnTo>
                    <a:pt x="1305" y="751"/>
                  </a:lnTo>
                  <a:lnTo>
                    <a:pt x="1318" y="747"/>
                  </a:lnTo>
                  <a:lnTo>
                    <a:pt x="1332" y="745"/>
                  </a:lnTo>
                  <a:lnTo>
                    <a:pt x="1345" y="742"/>
                  </a:lnTo>
                  <a:lnTo>
                    <a:pt x="1358" y="741"/>
                  </a:lnTo>
                  <a:lnTo>
                    <a:pt x="1370" y="741"/>
                  </a:lnTo>
                  <a:lnTo>
                    <a:pt x="1381" y="742"/>
                  </a:lnTo>
                  <a:lnTo>
                    <a:pt x="1391" y="745"/>
                  </a:lnTo>
                  <a:lnTo>
                    <a:pt x="1399" y="749"/>
                  </a:lnTo>
                  <a:lnTo>
                    <a:pt x="1404" y="755"/>
                  </a:lnTo>
                  <a:lnTo>
                    <a:pt x="1408" y="763"/>
                  </a:lnTo>
                  <a:lnTo>
                    <a:pt x="1409" y="773"/>
                  </a:lnTo>
                  <a:lnTo>
                    <a:pt x="1407" y="787"/>
                  </a:lnTo>
                  <a:lnTo>
                    <a:pt x="1402" y="803"/>
                  </a:lnTo>
                  <a:lnTo>
                    <a:pt x="1392" y="821"/>
                  </a:lnTo>
                  <a:lnTo>
                    <a:pt x="1380" y="842"/>
                  </a:lnTo>
                  <a:lnTo>
                    <a:pt x="1362" y="868"/>
                  </a:lnTo>
                  <a:lnTo>
                    <a:pt x="1354" y="881"/>
                  </a:lnTo>
                  <a:lnTo>
                    <a:pt x="1344" y="893"/>
                  </a:lnTo>
                  <a:lnTo>
                    <a:pt x="1335" y="904"/>
                  </a:lnTo>
                  <a:lnTo>
                    <a:pt x="1328" y="915"/>
                  </a:lnTo>
                  <a:lnTo>
                    <a:pt x="1321" y="925"/>
                  </a:lnTo>
                  <a:lnTo>
                    <a:pt x="1313" y="934"/>
                  </a:lnTo>
                  <a:lnTo>
                    <a:pt x="1307" y="942"/>
                  </a:lnTo>
                  <a:lnTo>
                    <a:pt x="1301" y="951"/>
                  </a:lnTo>
                  <a:lnTo>
                    <a:pt x="1296" y="958"/>
                  </a:lnTo>
                  <a:lnTo>
                    <a:pt x="1291" y="966"/>
                  </a:lnTo>
                  <a:lnTo>
                    <a:pt x="1286" y="973"/>
                  </a:lnTo>
                  <a:lnTo>
                    <a:pt x="1281" y="979"/>
                  </a:lnTo>
                  <a:lnTo>
                    <a:pt x="1277" y="985"/>
                  </a:lnTo>
                  <a:lnTo>
                    <a:pt x="1274" y="992"/>
                  </a:lnTo>
                  <a:lnTo>
                    <a:pt x="1270" y="998"/>
                  </a:lnTo>
                  <a:lnTo>
                    <a:pt x="1266" y="1003"/>
                  </a:lnTo>
                  <a:lnTo>
                    <a:pt x="1264" y="1009"/>
                  </a:lnTo>
                  <a:lnTo>
                    <a:pt x="1261" y="1014"/>
                  </a:lnTo>
                  <a:lnTo>
                    <a:pt x="1259" y="1020"/>
                  </a:lnTo>
                  <a:lnTo>
                    <a:pt x="1256" y="1025"/>
                  </a:lnTo>
                  <a:lnTo>
                    <a:pt x="1255" y="1031"/>
                  </a:lnTo>
                  <a:lnTo>
                    <a:pt x="1253" y="1037"/>
                  </a:lnTo>
                  <a:lnTo>
                    <a:pt x="1251" y="1043"/>
                  </a:lnTo>
                  <a:lnTo>
                    <a:pt x="1249" y="1050"/>
                  </a:lnTo>
                  <a:lnTo>
                    <a:pt x="1248" y="1056"/>
                  </a:lnTo>
                  <a:lnTo>
                    <a:pt x="1247" y="1063"/>
                  </a:lnTo>
                  <a:lnTo>
                    <a:pt x="1245" y="1071"/>
                  </a:lnTo>
                  <a:lnTo>
                    <a:pt x="1244" y="1078"/>
                  </a:lnTo>
                  <a:lnTo>
                    <a:pt x="1243" y="1085"/>
                  </a:lnTo>
                  <a:lnTo>
                    <a:pt x="1242" y="1095"/>
                  </a:lnTo>
                  <a:lnTo>
                    <a:pt x="1240" y="1104"/>
                  </a:lnTo>
                  <a:lnTo>
                    <a:pt x="1239" y="1114"/>
                  </a:lnTo>
                  <a:lnTo>
                    <a:pt x="1239" y="1121"/>
                  </a:lnTo>
                  <a:lnTo>
                    <a:pt x="1238" y="1129"/>
                  </a:lnTo>
                  <a:lnTo>
                    <a:pt x="1237" y="1137"/>
                  </a:lnTo>
                  <a:lnTo>
                    <a:pt x="1235" y="1145"/>
                  </a:lnTo>
                  <a:lnTo>
                    <a:pt x="1234" y="1153"/>
                  </a:lnTo>
                  <a:lnTo>
                    <a:pt x="1233" y="1162"/>
                  </a:lnTo>
                  <a:lnTo>
                    <a:pt x="1232" y="1169"/>
                  </a:lnTo>
                  <a:lnTo>
                    <a:pt x="1232" y="1178"/>
                  </a:lnTo>
                  <a:lnTo>
                    <a:pt x="1231" y="1188"/>
                  </a:lnTo>
                  <a:lnTo>
                    <a:pt x="1229" y="1196"/>
                  </a:lnTo>
                  <a:lnTo>
                    <a:pt x="1228" y="1205"/>
                  </a:lnTo>
                  <a:lnTo>
                    <a:pt x="1227" y="1215"/>
                  </a:lnTo>
                  <a:lnTo>
                    <a:pt x="1226" y="1224"/>
                  </a:lnTo>
                  <a:lnTo>
                    <a:pt x="1224" y="1233"/>
                  </a:lnTo>
                  <a:lnTo>
                    <a:pt x="1223" y="1243"/>
                  </a:lnTo>
                  <a:lnTo>
                    <a:pt x="1222" y="1252"/>
                  </a:lnTo>
                  <a:lnTo>
                    <a:pt x="1221" y="1262"/>
                  </a:lnTo>
                  <a:lnTo>
                    <a:pt x="1219" y="1272"/>
                  </a:lnTo>
                  <a:lnTo>
                    <a:pt x="1218" y="1280"/>
                  </a:lnTo>
                  <a:lnTo>
                    <a:pt x="1217" y="1290"/>
                  </a:lnTo>
                  <a:lnTo>
                    <a:pt x="1216" y="1299"/>
                  </a:lnTo>
                  <a:lnTo>
                    <a:pt x="1214" y="1309"/>
                  </a:lnTo>
                  <a:lnTo>
                    <a:pt x="1213" y="1317"/>
                  </a:lnTo>
                  <a:lnTo>
                    <a:pt x="1212" y="1326"/>
                  </a:lnTo>
                  <a:lnTo>
                    <a:pt x="1211" y="1336"/>
                  </a:lnTo>
                  <a:lnTo>
                    <a:pt x="1210" y="1344"/>
                  </a:lnTo>
                  <a:lnTo>
                    <a:pt x="1208" y="1353"/>
                  </a:lnTo>
                  <a:lnTo>
                    <a:pt x="1207" y="1362"/>
                  </a:lnTo>
                  <a:lnTo>
                    <a:pt x="1207" y="1369"/>
                  </a:lnTo>
                  <a:lnTo>
                    <a:pt x="1206" y="1378"/>
                  </a:lnTo>
                  <a:lnTo>
                    <a:pt x="1205" y="1385"/>
                  </a:lnTo>
                  <a:lnTo>
                    <a:pt x="1205" y="1392"/>
                  </a:lnTo>
                  <a:lnTo>
                    <a:pt x="31" y="1392"/>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4930" name="Freeform 14"/>
            <p:cNvSpPr>
              <a:spLocks noChangeArrowheads="1"/>
            </p:cNvSpPr>
            <p:nvPr/>
          </p:nvSpPr>
          <p:spPr bwMode="auto">
            <a:xfrm flipH="1">
              <a:off x="4722" y="3548"/>
              <a:ext cx="646" cy="148"/>
            </a:xfrm>
            <a:custGeom>
              <a:avLst/>
              <a:gdLst>
                <a:gd name="T0" fmla="*/ 0 w 2667"/>
                <a:gd name="T1" fmla="*/ 0 h 729"/>
                <a:gd name="T2" fmla="*/ 0 w 2667"/>
                <a:gd name="T3" fmla="*/ 0 h 729"/>
                <a:gd name="T4" fmla="*/ 0 w 2667"/>
                <a:gd name="T5" fmla="*/ 0 h 729"/>
                <a:gd name="T6" fmla="*/ 0 w 2667"/>
                <a:gd name="T7" fmla="*/ 0 h 729"/>
                <a:gd name="T8" fmla="*/ 0 w 2667"/>
                <a:gd name="T9" fmla="*/ 0 h 729"/>
                <a:gd name="T10" fmla="*/ 0 w 2667"/>
                <a:gd name="T11" fmla="*/ 0 h 729"/>
                <a:gd name="T12" fmla="*/ 0 w 2667"/>
                <a:gd name="T13" fmla="*/ 0 h 729"/>
                <a:gd name="T14" fmla="*/ 0 w 2667"/>
                <a:gd name="T15" fmla="*/ 0 h 729"/>
                <a:gd name="T16" fmla="*/ 0 w 2667"/>
                <a:gd name="T17" fmla="*/ 0 h 729"/>
                <a:gd name="T18" fmla="*/ 0 w 2667"/>
                <a:gd name="T19" fmla="*/ 0 h 729"/>
                <a:gd name="T20" fmla="*/ 0 w 2667"/>
                <a:gd name="T21" fmla="*/ 0 h 729"/>
                <a:gd name="T22" fmla="*/ 0 w 2667"/>
                <a:gd name="T23" fmla="*/ 0 h 729"/>
                <a:gd name="T24" fmla="*/ 0 w 2667"/>
                <a:gd name="T25" fmla="*/ 0 h 729"/>
                <a:gd name="T26" fmla="*/ 0 w 2667"/>
                <a:gd name="T27" fmla="*/ 0 h 729"/>
                <a:gd name="T28" fmla="*/ 0 w 2667"/>
                <a:gd name="T29" fmla="*/ 0 h 729"/>
                <a:gd name="T30" fmla="*/ 0 w 2667"/>
                <a:gd name="T31" fmla="*/ 0 h 729"/>
                <a:gd name="T32" fmla="*/ 0 w 2667"/>
                <a:gd name="T33" fmla="*/ 0 h 729"/>
                <a:gd name="T34" fmla="*/ 0 w 2667"/>
                <a:gd name="T35" fmla="*/ 0 h 729"/>
                <a:gd name="T36" fmla="*/ 0 w 2667"/>
                <a:gd name="T37" fmla="*/ 0 h 729"/>
                <a:gd name="T38" fmla="*/ 0 w 2667"/>
                <a:gd name="T39" fmla="*/ 0 h 729"/>
                <a:gd name="T40" fmla="*/ 0 w 2667"/>
                <a:gd name="T41" fmla="*/ 0 h 729"/>
                <a:gd name="T42" fmla="*/ 0 w 2667"/>
                <a:gd name="T43" fmla="*/ 0 h 729"/>
                <a:gd name="T44" fmla="*/ 0 w 2667"/>
                <a:gd name="T45" fmla="*/ 0 h 729"/>
                <a:gd name="T46" fmla="*/ 0 w 2667"/>
                <a:gd name="T47" fmla="*/ 0 h 729"/>
                <a:gd name="T48" fmla="*/ 0 w 2667"/>
                <a:gd name="T49" fmla="*/ 0 h 729"/>
                <a:gd name="T50" fmla="*/ 0 w 2667"/>
                <a:gd name="T51" fmla="*/ 0 h 729"/>
                <a:gd name="T52" fmla="*/ 0 w 2667"/>
                <a:gd name="T53" fmla="*/ 0 h 729"/>
                <a:gd name="T54" fmla="*/ 0 w 2667"/>
                <a:gd name="T55" fmla="*/ 0 h 729"/>
                <a:gd name="T56" fmla="*/ 0 w 2667"/>
                <a:gd name="T57" fmla="*/ 0 h 729"/>
                <a:gd name="T58" fmla="*/ 0 w 2667"/>
                <a:gd name="T59" fmla="*/ 0 h 729"/>
                <a:gd name="T60" fmla="*/ 0 w 2667"/>
                <a:gd name="T61" fmla="*/ 0 h 729"/>
                <a:gd name="T62" fmla="*/ 0 w 2667"/>
                <a:gd name="T63" fmla="*/ 0 h 729"/>
                <a:gd name="T64" fmla="*/ 0 w 2667"/>
                <a:gd name="T65" fmla="*/ 0 h 729"/>
                <a:gd name="T66" fmla="*/ 0 w 2667"/>
                <a:gd name="T67" fmla="*/ 0 h 729"/>
                <a:gd name="T68" fmla="*/ 0 w 2667"/>
                <a:gd name="T69" fmla="*/ 0 h 729"/>
                <a:gd name="T70" fmla="*/ 0 w 2667"/>
                <a:gd name="T71" fmla="*/ 0 h 729"/>
                <a:gd name="T72" fmla="*/ 0 w 2667"/>
                <a:gd name="T73" fmla="*/ 0 h 729"/>
                <a:gd name="T74" fmla="*/ 0 w 2667"/>
                <a:gd name="T75" fmla="*/ 0 h 729"/>
                <a:gd name="T76" fmla="*/ 0 w 2667"/>
                <a:gd name="T77" fmla="*/ 0 h 729"/>
                <a:gd name="T78" fmla="*/ 0 w 2667"/>
                <a:gd name="T79" fmla="*/ 0 h 729"/>
                <a:gd name="T80" fmla="*/ 0 w 2667"/>
                <a:gd name="T81" fmla="*/ 0 h 729"/>
                <a:gd name="T82" fmla="*/ 0 w 2667"/>
                <a:gd name="T83" fmla="*/ 0 h 729"/>
                <a:gd name="T84" fmla="*/ 0 w 2667"/>
                <a:gd name="T85" fmla="*/ 0 h 729"/>
                <a:gd name="T86" fmla="*/ 0 w 2667"/>
                <a:gd name="T87" fmla="*/ 0 h 729"/>
                <a:gd name="T88" fmla="*/ 0 w 2667"/>
                <a:gd name="T89" fmla="*/ 0 h 729"/>
                <a:gd name="T90" fmla="*/ 0 w 2667"/>
                <a:gd name="T91" fmla="*/ 0 h 729"/>
                <a:gd name="T92" fmla="*/ 0 w 2667"/>
                <a:gd name="T93" fmla="*/ 0 h 729"/>
                <a:gd name="T94" fmla="*/ 0 w 2667"/>
                <a:gd name="T95" fmla="*/ 0 h 729"/>
                <a:gd name="T96" fmla="*/ 0 w 2667"/>
                <a:gd name="T97" fmla="*/ 0 h 729"/>
                <a:gd name="T98" fmla="*/ 0 w 2667"/>
                <a:gd name="T99" fmla="*/ 0 h 729"/>
                <a:gd name="T100" fmla="*/ 0 w 2667"/>
                <a:gd name="T101" fmla="*/ 0 h 729"/>
                <a:gd name="T102" fmla="*/ 0 w 2667"/>
                <a:gd name="T103" fmla="*/ 0 h 729"/>
                <a:gd name="T104" fmla="*/ 0 w 2667"/>
                <a:gd name="T105" fmla="*/ 0 h 729"/>
                <a:gd name="T106" fmla="*/ 0 w 2667"/>
                <a:gd name="T107" fmla="*/ 0 h 729"/>
                <a:gd name="T108" fmla="*/ 0 w 2667"/>
                <a:gd name="T109" fmla="*/ 0 h 729"/>
                <a:gd name="T110" fmla="*/ 0 w 2667"/>
                <a:gd name="T111" fmla="*/ 0 h 729"/>
                <a:gd name="T112" fmla="*/ 0 w 2667"/>
                <a:gd name="T113" fmla="*/ 0 h 729"/>
                <a:gd name="T114" fmla="*/ 0 w 2667"/>
                <a:gd name="T115" fmla="*/ 0 h 729"/>
                <a:gd name="T116" fmla="*/ 0 w 2667"/>
                <a:gd name="T117" fmla="*/ 0 h 729"/>
                <a:gd name="T118" fmla="*/ 0 w 2667"/>
                <a:gd name="T119" fmla="*/ 0 h 729"/>
                <a:gd name="T120" fmla="*/ 0 w 2667"/>
                <a:gd name="T121" fmla="*/ 0 h 729"/>
                <a:gd name="T122" fmla="*/ 0 w 2667"/>
                <a:gd name="T123" fmla="*/ 0 h 7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67"/>
                <a:gd name="T187" fmla="*/ 0 h 729"/>
                <a:gd name="T188" fmla="*/ 2667 w 2667"/>
                <a:gd name="T189" fmla="*/ 729 h 7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67" h="729">
                  <a:moveTo>
                    <a:pt x="2646" y="0"/>
                  </a:moveTo>
                  <a:lnTo>
                    <a:pt x="2649" y="4"/>
                  </a:lnTo>
                  <a:lnTo>
                    <a:pt x="2651" y="7"/>
                  </a:lnTo>
                  <a:lnTo>
                    <a:pt x="2652" y="11"/>
                  </a:lnTo>
                  <a:lnTo>
                    <a:pt x="2655" y="14"/>
                  </a:lnTo>
                  <a:lnTo>
                    <a:pt x="2656" y="17"/>
                  </a:lnTo>
                  <a:lnTo>
                    <a:pt x="2657" y="21"/>
                  </a:lnTo>
                  <a:lnTo>
                    <a:pt x="2658" y="25"/>
                  </a:lnTo>
                  <a:lnTo>
                    <a:pt x="2660" y="28"/>
                  </a:lnTo>
                  <a:lnTo>
                    <a:pt x="2665" y="43"/>
                  </a:lnTo>
                  <a:lnTo>
                    <a:pt x="2666" y="54"/>
                  </a:lnTo>
                  <a:lnTo>
                    <a:pt x="2667" y="62"/>
                  </a:lnTo>
                  <a:lnTo>
                    <a:pt x="2666" y="68"/>
                  </a:lnTo>
                  <a:lnTo>
                    <a:pt x="2663" y="69"/>
                  </a:lnTo>
                  <a:lnTo>
                    <a:pt x="2658" y="69"/>
                  </a:lnTo>
                  <a:lnTo>
                    <a:pt x="2653" y="65"/>
                  </a:lnTo>
                  <a:lnTo>
                    <a:pt x="2647" y="58"/>
                  </a:lnTo>
                  <a:lnTo>
                    <a:pt x="2642" y="53"/>
                  </a:lnTo>
                  <a:lnTo>
                    <a:pt x="2637" y="48"/>
                  </a:lnTo>
                  <a:lnTo>
                    <a:pt x="2630" y="42"/>
                  </a:lnTo>
                  <a:lnTo>
                    <a:pt x="2623" y="36"/>
                  </a:lnTo>
                  <a:lnTo>
                    <a:pt x="2614" y="31"/>
                  </a:lnTo>
                  <a:lnTo>
                    <a:pt x="2604" y="25"/>
                  </a:lnTo>
                  <a:lnTo>
                    <a:pt x="2594" y="20"/>
                  </a:lnTo>
                  <a:lnTo>
                    <a:pt x="2584" y="16"/>
                  </a:lnTo>
                  <a:lnTo>
                    <a:pt x="2573" y="14"/>
                  </a:lnTo>
                  <a:lnTo>
                    <a:pt x="2561" y="12"/>
                  </a:lnTo>
                  <a:lnTo>
                    <a:pt x="2550" y="12"/>
                  </a:lnTo>
                  <a:lnTo>
                    <a:pt x="2538" y="15"/>
                  </a:lnTo>
                  <a:lnTo>
                    <a:pt x="2526" y="20"/>
                  </a:lnTo>
                  <a:lnTo>
                    <a:pt x="2514" y="26"/>
                  </a:lnTo>
                  <a:lnTo>
                    <a:pt x="2503" y="36"/>
                  </a:lnTo>
                  <a:lnTo>
                    <a:pt x="2492" y="48"/>
                  </a:lnTo>
                  <a:lnTo>
                    <a:pt x="2489" y="51"/>
                  </a:lnTo>
                  <a:lnTo>
                    <a:pt x="2486" y="57"/>
                  </a:lnTo>
                  <a:lnTo>
                    <a:pt x="2478" y="64"/>
                  </a:lnTo>
                  <a:lnTo>
                    <a:pt x="2471" y="74"/>
                  </a:lnTo>
                  <a:lnTo>
                    <a:pt x="2462" y="84"/>
                  </a:lnTo>
                  <a:lnTo>
                    <a:pt x="2454" y="93"/>
                  </a:lnTo>
                  <a:lnTo>
                    <a:pt x="2445" y="100"/>
                  </a:lnTo>
                  <a:lnTo>
                    <a:pt x="2440" y="104"/>
                  </a:lnTo>
                  <a:lnTo>
                    <a:pt x="2449" y="110"/>
                  </a:lnTo>
                  <a:lnTo>
                    <a:pt x="2460" y="117"/>
                  </a:lnTo>
                  <a:lnTo>
                    <a:pt x="2468" y="126"/>
                  </a:lnTo>
                  <a:lnTo>
                    <a:pt x="2478" y="135"/>
                  </a:lnTo>
                  <a:lnTo>
                    <a:pt x="2487" y="143"/>
                  </a:lnTo>
                  <a:lnTo>
                    <a:pt x="2496" y="153"/>
                  </a:lnTo>
                  <a:lnTo>
                    <a:pt x="2504" y="163"/>
                  </a:lnTo>
                  <a:lnTo>
                    <a:pt x="2512" y="173"/>
                  </a:lnTo>
                  <a:lnTo>
                    <a:pt x="2519" y="184"/>
                  </a:lnTo>
                  <a:lnTo>
                    <a:pt x="2525" y="195"/>
                  </a:lnTo>
                  <a:lnTo>
                    <a:pt x="2531" y="206"/>
                  </a:lnTo>
                  <a:lnTo>
                    <a:pt x="2536" y="217"/>
                  </a:lnTo>
                  <a:lnTo>
                    <a:pt x="2540" y="229"/>
                  </a:lnTo>
                  <a:lnTo>
                    <a:pt x="2541" y="241"/>
                  </a:lnTo>
                  <a:lnTo>
                    <a:pt x="2544" y="253"/>
                  </a:lnTo>
                  <a:lnTo>
                    <a:pt x="2544" y="265"/>
                  </a:lnTo>
                  <a:lnTo>
                    <a:pt x="2542" y="276"/>
                  </a:lnTo>
                  <a:lnTo>
                    <a:pt x="2541" y="285"/>
                  </a:lnTo>
                  <a:lnTo>
                    <a:pt x="2540" y="291"/>
                  </a:lnTo>
                  <a:lnTo>
                    <a:pt x="2539" y="297"/>
                  </a:lnTo>
                  <a:lnTo>
                    <a:pt x="2538" y="300"/>
                  </a:lnTo>
                  <a:lnTo>
                    <a:pt x="2536" y="302"/>
                  </a:lnTo>
                  <a:lnTo>
                    <a:pt x="2534" y="302"/>
                  </a:lnTo>
                  <a:lnTo>
                    <a:pt x="2533" y="302"/>
                  </a:lnTo>
                  <a:lnTo>
                    <a:pt x="2530" y="300"/>
                  </a:lnTo>
                  <a:lnTo>
                    <a:pt x="2529" y="297"/>
                  </a:lnTo>
                  <a:lnTo>
                    <a:pt x="2526" y="295"/>
                  </a:lnTo>
                  <a:lnTo>
                    <a:pt x="2525" y="291"/>
                  </a:lnTo>
                  <a:lnTo>
                    <a:pt x="2524" y="286"/>
                  </a:lnTo>
                  <a:lnTo>
                    <a:pt x="2523" y="283"/>
                  </a:lnTo>
                  <a:lnTo>
                    <a:pt x="2522" y="279"/>
                  </a:lnTo>
                  <a:lnTo>
                    <a:pt x="2520" y="275"/>
                  </a:lnTo>
                  <a:lnTo>
                    <a:pt x="2519" y="271"/>
                  </a:lnTo>
                  <a:lnTo>
                    <a:pt x="2518" y="266"/>
                  </a:lnTo>
                  <a:lnTo>
                    <a:pt x="2515" y="260"/>
                  </a:lnTo>
                  <a:lnTo>
                    <a:pt x="2513" y="255"/>
                  </a:lnTo>
                  <a:lnTo>
                    <a:pt x="2509" y="249"/>
                  </a:lnTo>
                  <a:lnTo>
                    <a:pt x="2504" y="243"/>
                  </a:lnTo>
                  <a:lnTo>
                    <a:pt x="2499" y="236"/>
                  </a:lnTo>
                  <a:lnTo>
                    <a:pt x="2494" y="229"/>
                  </a:lnTo>
                  <a:lnTo>
                    <a:pt x="2489" y="223"/>
                  </a:lnTo>
                  <a:lnTo>
                    <a:pt x="2483" y="217"/>
                  </a:lnTo>
                  <a:lnTo>
                    <a:pt x="2477" y="212"/>
                  </a:lnTo>
                  <a:lnTo>
                    <a:pt x="2471" y="206"/>
                  </a:lnTo>
                  <a:lnTo>
                    <a:pt x="2465" y="202"/>
                  </a:lnTo>
                  <a:lnTo>
                    <a:pt x="2459" y="199"/>
                  </a:lnTo>
                  <a:lnTo>
                    <a:pt x="2452" y="196"/>
                  </a:lnTo>
                  <a:lnTo>
                    <a:pt x="2446" y="194"/>
                  </a:lnTo>
                  <a:lnTo>
                    <a:pt x="2446" y="206"/>
                  </a:lnTo>
                  <a:lnTo>
                    <a:pt x="2446" y="217"/>
                  </a:lnTo>
                  <a:lnTo>
                    <a:pt x="2446" y="228"/>
                  </a:lnTo>
                  <a:lnTo>
                    <a:pt x="2446" y="238"/>
                  </a:lnTo>
                  <a:lnTo>
                    <a:pt x="2445" y="249"/>
                  </a:lnTo>
                  <a:lnTo>
                    <a:pt x="2444" y="259"/>
                  </a:lnTo>
                  <a:lnTo>
                    <a:pt x="2443" y="269"/>
                  </a:lnTo>
                  <a:lnTo>
                    <a:pt x="2440" y="279"/>
                  </a:lnTo>
                  <a:lnTo>
                    <a:pt x="2439" y="287"/>
                  </a:lnTo>
                  <a:lnTo>
                    <a:pt x="2436" y="295"/>
                  </a:lnTo>
                  <a:lnTo>
                    <a:pt x="2433" y="303"/>
                  </a:lnTo>
                  <a:lnTo>
                    <a:pt x="2430" y="311"/>
                  </a:lnTo>
                  <a:lnTo>
                    <a:pt x="2427" y="317"/>
                  </a:lnTo>
                  <a:lnTo>
                    <a:pt x="2423" y="323"/>
                  </a:lnTo>
                  <a:lnTo>
                    <a:pt x="2418" y="328"/>
                  </a:lnTo>
                  <a:lnTo>
                    <a:pt x="2414" y="333"/>
                  </a:lnTo>
                  <a:lnTo>
                    <a:pt x="2404" y="340"/>
                  </a:lnTo>
                  <a:lnTo>
                    <a:pt x="2398" y="344"/>
                  </a:lnTo>
                  <a:lnTo>
                    <a:pt x="2392" y="345"/>
                  </a:lnTo>
                  <a:lnTo>
                    <a:pt x="2388" y="345"/>
                  </a:lnTo>
                  <a:lnTo>
                    <a:pt x="2386" y="342"/>
                  </a:lnTo>
                  <a:lnTo>
                    <a:pt x="2386" y="337"/>
                  </a:lnTo>
                  <a:lnTo>
                    <a:pt x="2386" y="329"/>
                  </a:lnTo>
                  <a:lnTo>
                    <a:pt x="2387" y="321"/>
                  </a:lnTo>
                  <a:lnTo>
                    <a:pt x="2388" y="315"/>
                  </a:lnTo>
                  <a:lnTo>
                    <a:pt x="2390" y="310"/>
                  </a:lnTo>
                  <a:lnTo>
                    <a:pt x="2391" y="305"/>
                  </a:lnTo>
                  <a:lnTo>
                    <a:pt x="2392" y="299"/>
                  </a:lnTo>
                  <a:lnTo>
                    <a:pt x="2392" y="292"/>
                  </a:lnTo>
                  <a:lnTo>
                    <a:pt x="2393" y="286"/>
                  </a:lnTo>
                  <a:lnTo>
                    <a:pt x="2393" y="280"/>
                  </a:lnTo>
                  <a:lnTo>
                    <a:pt x="2393" y="273"/>
                  </a:lnTo>
                  <a:lnTo>
                    <a:pt x="2393" y="266"/>
                  </a:lnTo>
                  <a:lnTo>
                    <a:pt x="2392" y="260"/>
                  </a:lnTo>
                  <a:lnTo>
                    <a:pt x="2391" y="254"/>
                  </a:lnTo>
                  <a:lnTo>
                    <a:pt x="2390" y="248"/>
                  </a:lnTo>
                  <a:lnTo>
                    <a:pt x="2388" y="242"/>
                  </a:lnTo>
                  <a:lnTo>
                    <a:pt x="2387" y="237"/>
                  </a:lnTo>
                  <a:lnTo>
                    <a:pt x="2383" y="232"/>
                  </a:lnTo>
                  <a:lnTo>
                    <a:pt x="2381" y="226"/>
                  </a:lnTo>
                  <a:lnTo>
                    <a:pt x="2372" y="225"/>
                  </a:lnTo>
                  <a:lnTo>
                    <a:pt x="2364" y="222"/>
                  </a:lnTo>
                  <a:lnTo>
                    <a:pt x="2354" y="221"/>
                  </a:lnTo>
                  <a:lnTo>
                    <a:pt x="2345" y="218"/>
                  </a:lnTo>
                  <a:lnTo>
                    <a:pt x="2334" y="217"/>
                  </a:lnTo>
                  <a:lnTo>
                    <a:pt x="2325" y="215"/>
                  </a:lnTo>
                  <a:lnTo>
                    <a:pt x="2316" y="213"/>
                  </a:lnTo>
                  <a:lnTo>
                    <a:pt x="2306" y="211"/>
                  </a:lnTo>
                  <a:lnTo>
                    <a:pt x="2297" y="209"/>
                  </a:lnTo>
                  <a:lnTo>
                    <a:pt x="2287" y="206"/>
                  </a:lnTo>
                  <a:lnTo>
                    <a:pt x="2279" y="205"/>
                  </a:lnTo>
                  <a:lnTo>
                    <a:pt x="2271" y="202"/>
                  </a:lnTo>
                  <a:lnTo>
                    <a:pt x="2264" y="199"/>
                  </a:lnTo>
                  <a:lnTo>
                    <a:pt x="2256" y="196"/>
                  </a:lnTo>
                  <a:lnTo>
                    <a:pt x="2250" y="194"/>
                  </a:lnTo>
                  <a:lnTo>
                    <a:pt x="2245" y="191"/>
                  </a:lnTo>
                  <a:lnTo>
                    <a:pt x="2238" y="199"/>
                  </a:lnTo>
                  <a:lnTo>
                    <a:pt x="2231" y="206"/>
                  </a:lnTo>
                  <a:lnTo>
                    <a:pt x="2223" y="212"/>
                  </a:lnTo>
                  <a:lnTo>
                    <a:pt x="2216" y="220"/>
                  </a:lnTo>
                  <a:lnTo>
                    <a:pt x="2208" y="226"/>
                  </a:lnTo>
                  <a:lnTo>
                    <a:pt x="2201" y="232"/>
                  </a:lnTo>
                  <a:lnTo>
                    <a:pt x="2192" y="238"/>
                  </a:lnTo>
                  <a:lnTo>
                    <a:pt x="2185" y="244"/>
                  </a:lnTo>
                  <a:lnTo>
                    <a:pt x="2176" y="249"/>
                  </a:lnTo>
                  <a:lnTo>
                    <a:pt x="2168" y="254"/>
                  </a:lnTo>
                  <a:lnTo>
                    <a:pt x="2159" y="260"/>
                  </a:lnTo>
                  <a:lnTo>
                    <a:pt x="2149" y="265"/>
                  </a:lnTo>
                  <a:lnTo>
                    <a:pt x="2139" y="270"/>
                  </a:lnTo>
                  <a:lnTo>
                    <a:pt x="2131" y="275"/>
                  </a:lnTo>
                  <a:lnTo>
                    <a:pt x="2120" y="280"/>
                  </a:lnTo>
                  <a:lnTo>
                    <a:pt x="2108" y="285"/>
                  </a:lnTo>
                  <a:lnTo>
                    <a:pt x="2108" y="291"/>
                  </a:lnTo>
                  <a:lnTo>
                    <a:pt x="2106" y="296"/>
                  </a:lnTo>
                  <a:lnTo>
                    <a:pt x="2104" y="301"/>
                  </a:lnTo>
                  <a:lnTo>
                    <a:pt x="2100" y="306"/>
                  </a:lnTo>
                  <a:lnTo>
                    <a:pt x="2096" y="311"/>
                  </a:lnTo>
                  <a:lnTo>
                    <a:pt x="2092" y="316"/>
                  </a:lnTo>
                  <a:lnTo>
                    <a:pt x="2089" y="321"/>
                  </a:lnTo>
                  <a:lnTo>
                    <a:pt x="2084" y="324"/>
                  </a:lnTo>
                  <a:lnTo>
                    <a:pt x="2080" y="329"/>
                  </a:lnTo>
                  <a:lnTo>
                    <a:pt x="2075" y="333"/>
                  </a:lnTo>
                  <a:lnTo>
                    <a:pt x="2071" y="338"/>
                  </a:lnTo>
                  <a:lnTo>
                    <a:pt x="2069" y="343"/>
                  </a:lnTo>
                  <a:lnTo>
                    <a:pt x="2067" y="348"/>
                  </a:lnTo>
                  <a:lnTo>
                    <a:pt x="2064" y="352"/>
                  </a:lnTo>
                  <a:lnTo>
                    <a:pt x="2064" y="358"/>
                  </a:lnTo>
                  <a:lnTo>
                    <a:pt x="2064" y="363"/>
                  </a:lnTo>
                  <a:lnTo>
                    <a:pt x="2064" y="368"/>
                  </a:lnTo>
                  <a:lnTo>
                    <a:pt x="2065" y="373"/>
                  </a:lnTo>
                  <a:lnTo>
                    <a:pt x="2065" y="379"/>
                  </a:lnTo>
                  <a:lnTo>
                    <a:pt x="2067" y="382"/>
                  </a:lnTo>
                  <a:lnTo>
                    <a:pt x="2068" y="387"/>
                  </a:lnTo>
                  <a:lnTo>
                    <a:pt x="2069" y="392"/>
                  </a:lnTo>
                  <a:lnTo>
                    <a:pt x="2070" y="397"/>
                  </a:lnTo>
                  <a:lnTo>
                    <a:pt x="2071" y="401"/>
                  </a:lnTo>
                  <a:lnTo>
                    <a:pt x="2073" y="406"/>
                  </a:lnTo>
                  <a:lnTo>
                    <a:pt x="2075" y="410"/>
                  </a:lnTo>
                  <a:lnTo>
                    <a:pt x="2078" y="413"/>
                  </a:lnTo>
                  <a:lnTo>
                    <a:pt x="2080" y="417"/>
                  </a:lnTo>
                  <a:lnTo>
                    <a:pt x="2084" y="421"/>
                  </a:lnTo>
                  <a:lnTo>
                    <a:pt x="2087" y="424"/>
                  </a:lnTo>
                  <a:lnTo>
                    <a:pt x="2091" y="428"/>
                  </a:lnTo>
                  <a:lnTo>
                    <a:pt x="2096" y="431"/>
                  </a:lnTo>
                  <a:lnTo>
                    <a:pt x="2105" y="437"/>
                  </a:lnTo>
                  <a:lnTo>
                    <a:pt x="2111" y="444"/>
                  </a:lnTo>
                  <a:lnTo>
                    <a:pt x="2115" y="450"/>
                  </a:lnTo>
                  <a:lnTo>
                    <a:pt x="2116" y="456"/>
                  </a:lnTo>
                  <a:lnTo>
                    <a:pt x="2113" y="460"/>
                  </a:lnTo>
                  <a:lnTo>
                    <a:pt x="2108" y="461"/>
                  </a:lnTo>
                  <a:lnTo>
                    <a:pt x="2099" y="459"/>
                  </a:lnTo>
                  <a:lnTo>
                    <a:pt x="2086" y="453"/>
                  </a:lnTo>
                  <a:lnTo>
                    <a:pt x="2079" y="448"/>
                  </a:lnTo>
                  <a:lnTo>
                    <a:pt x="2069" y="443"/>
                  </a:lnTo>
                  <a:lnTo>
                    <a:pt x="2059" y="435"/>
                  </a:lnTo>
                  <a:lnTo>
                    <a:pt x="2049" y="427"/>
                  </a:lnTo>
                  <a:lnTo>
                    <a:pt x="2039" y="418"/>
                  </a:lnTo>
                  <a:lnTo>
                    <a:pt x="2030" y="408"/>
                  </a:lnTo>
                  <a:lnTo>
                    <a:pt x="2021" y="397"/>
                  </a:lnTo>
                  <a:lnTo>
                    <a:pt x="2012" y="385"/>
                  </a:lnTo>
                  <a:lnTo>
                    <a:pt x="2006" y="373"/>
                  </a:lnTo>
                  <a:lnTo>
                    <a:pt x="2002" y="359"/>
                  </a:lnTo>
                  <a:lnTo>
                    <a:pt x="2001" y="345"/>
                  </a:lnTo>
                  <a:lnTo>
                    <a:pt x="2001" y="331"/>
                  </a:lnTo>
                  <a:lnTo>
                    <a:pt x="2006" y="316"/>
                  </a:lnTo>
                  <a:lnTo>
                    <a:pt x="2014" y="301"/>
                  </a:lnTo>
                  <a:lnTo>
                    <a:pt x="2025" y="285"/>
                  </a:lnTo>
                  <a:lnTo>
                    <a:pt x="2041" y="269"/>
                  </a:lnTo>
                  <a:lnTo>
                    <a:pt x="2058" y="253"/>
                  </a:lnTo>
                  <a:lnTo>
                    <a:pt x="2073" y="241"/>
                  </a:lnTo>
                  <a:lnTo>
                    <a:pt x="2085" y="229"/>
                  </a:lnTo>
                  <a:lnTo>
                    <a:pt x="2095" y="221"/>
                  </a:lnTo>
                  <a:lnTo>
                    <a:pt x="2104" y="212"/>
                  </a:lnTo>
                  <a:lnTo>
                    <a:pt x="2111" y="206"/>
                  </a:lnTo>
                  <a:lnTo>
                    <a:pt x="2117" y="201"/>
                  </a:lnTo>
                  <a:lnTo>
                    <a:pt x="2121" y="196"/>
                  </a:lnTo>
                  <a:lnTo>
                    <a:pt x="2123" y="192"/>
                  </a:lnTo>
                  <a:lnTo>
                    <a:pt x="2126" y="189"/>
                  </a:lnTo>
                  <a:lnTo>
                    <a:pt x="2128" y="185"/>
                  </a:lnTo>
                  <a:lnTo>
                    <a:pt x="2128" y="181"/>
                  </a:lnTo>
                  <a:lnTo>
                    <a:pt x="2129" y="176"/>
                  </a:lnTo>
                  <a:lnTo>
                    <a:pt x="2129" y="172"/>
                  </a:lnTo>
                  <a:lnTo>
                    <a:pt x="2131" y="165"/>
                  </a:lnTo>
                  <a:lnTo>
                    <a:pt x="2132" y="158"/>
                  </a:lnTo>
                  <a:lnTo>
                    <a:pt x="2117" y="165"/>
                  </a:lnTo>
                  <a:lnTo>
                    <a:pt x="2104" y="172"/>
                  </a:lnTo>
                  <a:lnTo>
                    <a:pt x="2090" y="178"/>
                  </a:lnTo>
                  <a:lnTo>
                    <a:pt x="2078" y="183"/>
                  </a:lnTo>
                  <a:lnTo>
                    <a:pt x="2067" y="188"/>
                  </a:lnTo>
                  <a:lnTo>
                    <a:pt x="2055" y="192"/>
                  </a:lnTo>
                  <a:lnTo>
                    <a:pt x="2044" y="195"/>
                  </a:lnTo>
                  <a:lnTo>
                    <a:pt x="2034" y="199"/>
                  </a:lnTo>
                  <a:lnTo>
                    <a:pt x="2026" y="201"/>
                  </a:lnTo>
                  <a:lnTo>
                    <a:pt x="2017" y="202"/>
                  </a:lnTo>
                  <a:lnTo>
                    <a:pt x="2009" y="204"/>
                  </a:lnTo>
                  <a:lnTo>
                    <a:pt x="2000" y="205"/>
                  </a:lnTo>
                  <a:lnTo>
                    <a:pt x="1993" y="205"/>
                  </a:lnTo>
                  <a:lnTo>
                    <a:pt x="1984" y="204"/>
                  </a:lnTo>
                  <a:lnTo>
                    <a:pt x="1977" y="202"/>
                  </a:lnTo>
                  <a:lnTo>
                    <a:pt x="1969" y="200"/>
                  </a:lnTo>
                  <a:lnTo>
                    <a:pt x="1963" y="199"/>
                  </a:lnTo>
                  <a:lnTo>
                    <a:pt x="1957" y="196"/>
                  </a:lnTo>
                  <a:lnTo>
                    <a:pt x="1951" y="195"/>
                  </a:lnTo>
                  <a:lnTo>
                    <a:pt x="1946" y="195"/>
                  </a:lnTo>
                  <a:lnTo>
                    <a:pt x="1941" y="194"/>
                  </a:lnTo>
                  <a:lnTo>
                    <a:pt x="1937" y="194"/>
                  </a:lnTo>
                  <a:lnTo>
                    <a:pt x="1933" y="194"/>
                  </a:lnTo>
                  <a:lnTo>
                    <a:pt x="1931" y="195"/>
                  </a:lnTo>
                  <a:lnTo>
                    <a:pt x="1927" y="195"/>
                  </a:lnTo>
                  <a:lnTo>
                    <a:pt x="1925" y="196"/>
                  </a:lnTo>
                  <a:lnTo>
                    <a:pt x="1922" y="197"/>
                  </a:lnTo>
                  <a:lnTo>
                    <a:pt x="1919" y="199"/>
                  </a:lnTo>
                  <a:lnTo>
                    <a:pt x="1916" y="200"/>
                  </a:lnTo>
                  <a:lnTo>
                    <a:pt x="1914" y="201"/>
                  </a:lnTo>
                  <a:lnTo>
                    <a:pt x="1911" y="202"/>
                  </a:lnTo>
                  <a:lnTo>
                    <a:pt x="1907" y="204"/>
                  </a:lnTo>
                  <a:lnTo>
                    <a:pt x="1905" y="205"/>
                  </a:lnTo>
                  <a:lnTo>
                    <a:pt x="1901" y="207"/>
                  </a:lnTo>
                  <a:lnTo>
                    <a:pt x="1896" y="210"/>
                  </a:lnTo>
                  <a:lnTo>
                    <a:pt x="1891" y="211"/>
                  </a:lnTo>
                  <a:lnTo>
                    <a:pt x="1885" y="213"/>
                  </a:lnTo>
                  <a:lnTo>
                    <a:pt x="1879" y="216"/>
                  </a:lnTo>
                  <a:lnTo>
                    <a:pt x="1872" y="217"/>
                  </a:lnTo>
                  <a:lnTo>
                    <a:pt x="1863" y="218"/>
                  </a:lnTo>
                  <a:lnTo>
                    <a:pt x="1853" y="218"/>
                  </a:lnTo>
                  <a:lnTo>
                    <a:pt x="1843" y="217"/>
                  </a:lnTo>
                  <a:lnTo>
                    <a:pt x="1831" y="215"/>
                  </a:lnTo>
                  <a:lnTo>
                    <a:pt x="1819" y="211"/>
                  </a:lnTo>
                  <a:lnTo>
                    <a:pt x="1804" y="206"/>
                  </a:lnTo>
                  <a:lnTo>
                    <a:pt x="1789" y="200"/>
                  </a:lnTo>
                  <a:lnTo>
                    <a:pt x="1771" y="191"/>
                  </a:lnTo>
                  <a:lnTo>
                    <a:pt x="1752" y="181"/>
                  </a:lnTo>
                  <a:lnTo>
                    <a:pt x="1755" y="188"/>
                  </a:lnTo>
                  <a:lnTo>
                    <a:pt x="1757" y="195"/>
                  </a:lnTo>
                  <a:lnTo>
                    <a:pt x="1760" y="202"/>
                  </a:lnTo>
                  <a:lnTo>
                    <a:pt x="1762" y="210"/>
                  </a:lnTo>
                  <a:lnTo>
                    <a:pt x="1763" y="216"/>
                  </a:lnTo>
                  <a:lnTo>
                    <a:pt x="1766" y="223"/>
                  </a:lnTo>
                  <a:lnTo>
                    <a:pt x="1766" y="229"/>
                  </a:lnTo>
                  <a:lnTo>
                    <a:pt x="1767" y="236"/>
                  </a:lnTo>
                  <a:lnTo>
                    <a:pt x="1767" y="242"/>
                  </a:lnTo>
                  <a:lnTo>
                    <a:pt x="1767" y="248"/>
                  </a:lnTo>
                  <a:lnTo>
                    <a:pt x="1767" y="254"/>
                  </a:lnTo>
                  <a:lnTo>
                    <a:pt x="1766" y="260"/>
                  </a:lnTo>
                  <a:lnTo>
                    <a:pt x="1763" y="265"/>
                  </a:lnTo>
                  <a:lnTo>
                    <a:pt x="1761" y="271"/>
                  </a:lnTo>
                  <a:lnTo>
                    <a:pt x="1757" y="276"/>
                  </a:lnTo>
                  <a:lnTo>
                    <a:pt x="1752" y="281"/>
                  </a:lnTo>
                  <a:lnTo>
                    <a:pt x="1763" y="283"/>
                  </a:lnTo>
                  <a:lnTo>
                    <a:pt x="1773" y="283"/>
                  </a:lnTo>
                  <a:lnTo>
                    <a:pt x="1784" y="284"/>
                  </a:lnTo>
                  <a:lnTo>
                    <a:pt x="1794" y="285"/>
                  </a:lnTo>
                  <a:lnTo>
                    <a:pt x="1804" y="286"/>
                  </a:lnTo>
                  <a:lnTo>
                    <a:pt x="1815" y="289"/>
                  </a:lnTo>
                  <a:lnTo>
                    <a:pt x="1824" y="292"/>
                  </a:lnTo>
                  <a:lnTo>
                    <a:pt x="1832" y="297"/>
                  </a:lnTo>
                  <a:lnTo>
                    <a:pt x="1841" y="302"/>
                  </a:lnTo>
                  <a:lnTo>
                    <a:pt x="1847" y="310"/>
                  </a:lnTo>
                  <a:lnTo>
                    <a:pt x="1853" y="317"/>
                  </a:lnTo>
                  <a:lnTo>
                    <a:pt x="1858" y="327"/>
                  </a:lnTo>
                  <a:lnTo>
                    <a:pt x="1863" y="338"/>
                  </a:lnTo>
                  <a:lnTo>
                    <a:pt x="1866" y="352"/>
                  </a:lnTo>
                  <a:lnTo>
                    <a:pt x="1867" y="368"/>
                  </a:lnTo>
                  <a:lnTo>
                    <a:pt x="1866" y="385"/>
                  </a:lnTo>
                  <a:lnTo>
                    <a:pt x="1864" y="394"/>
                  </a:lnTo>
                  <a:lnTo>
                    <a:pt x="1861" y="400"/>
                  </a:lnTo>
                  <a:lnTo>
                    <a:pt x="1859" y="406"/>
                  </a:lnTo>
                  <a:lnTo>
                    <a:pt x="1857" y="412"/>
                  </a:lnTo>
                  <a:lnTo>
                    <a:pt x="1854" y="418"/>
                  </a:lnTo>
                  <a:lnTo>
                    <a:pt x="1852" y="423"/>
                  </a:lnTo>
                  <a:lnTo>
                    <a:pt x="1850" y="427"/>
                  </a:lnTo>
                  <a:lnTo>
                    <a:pt x="1848" y="432"/>
                  </a:lnTo>
                  <a:lnTo>
                    <a:pt x="1846" y="435"/>
                  </a:lnTo>
                  <a:lnTo>
                    <a:pt x="1843" y="439"/>
                  </a:lnTo>
                  <a:lnTo>
                    <a:pt x="1841" y="442"/>
                  </a:lnTo>
                  <a:lnTo>
                    <a:pt x="1838" y="444"/>
                  </a:lnTo>
                  <a:lnTo>
                    <a:pt x="1836" y="447"/>
                  </a:lnTo>
                  <a:lnTo>
                    <a:pt x="1833" y="449"/>
                  </a:lnTo>
                  <a:lnTo>
                    <a:pt x="1830" y="451"/>
                  </a:lnTo>
                  <a:lnTo>
                    <a:pt x="1827" y="453"/>
                  </a:lnTo>
                  <a:lnTo>
                    <a:pt x="1820" y="456"/>
                  </a:lnTo>
                  <a:lnTo>
                    <a:pt x="1813" y="458"/>
                  </a:lnTo>
                  <a:lnTo>
                    <a:pt x="1806" y="459"/>
                  </a:lnTo>
                  <a:lnTo>
                    <a:pt x="1800" y="456"/>
                  </a:lnTo>
                  <a:lnTo>
                    <a:pt x="1797" y="454"/>
                  </a:lnTo>
                  <a:lnTo>
                    <a:pt x="1797" y="449"/>
                  </a:lnTo>
                  <a:lnTo>
                    <a:pt x="1800" y="443"/>
                  </a:lnTo>
                  <a:lnTo>
                    <a:pt x="1808" y="434"/>
                  </a:lnTo>
                  <a:lnTo>
                    <a:pt x="1813" y="428"/>
                  </a:lnTo>
                  <a:lnTo>
                    <a:pt x="1817" y="423"/>
                  </a:lnTo>
                  <a:lnTo>
                    <a:pt x="1821" y="417"/>
                  </a:lnTo>
                  <a:lnTo>
                    <a:pt x="1824" y="410"/>
                  </a:lnTo>
                  <a:lnTo>
                    <a:pt x="1826" y="402"/>
                  </a:lnTo>
                  <a:lnTo>
                    <a:pt x="1827" y="396"/>
                  </a:lnTo>
                  <a:lnTo>
                    <a:pt x="1827" y="389"/>
                  </a:lnTo>
                  <a:lnTo>
                    <a:pt x="1826" y="382"/>
                  </a:lnTo>
                  <a:lnTo>
                    <a:pt x="1825" y="375"/>
                  </a:lnTo>
                  <a:lnTo>
                    <a:pt x="1822" y="369"/>
                  </a:lnTo>
                  <a:lnTo>
                    <a:pt x="1819" y="364"/>
                  </a:lnTo>
                  <a:lnTo>
                    <a:pt x="1813" y="359"/>
                  </a:lnTo>
                  <a:lnTo>
                    <a:pt x="1808" y="355"/>
                  </a:lnTo>
                  <a:lnTo>
                    <a:pt x="1800" y="352"/>
                  </a:lnTo>
                  <a:lnTo>
                    <a:pt x="1792" y="350"/>
                  </a:lnTo>
                  <a:lnTo>
                    <a:pt x="1782" y="349"/>
                  </a:lnTo>
                  <a:lnTo>
                    <a:pt x="1778" y="354"/>
                  </a:lnTo>
                  <a:lnTo>
                    <a:pt x="1773" y="359"/>
                  </a:lnTo>
                  <a:lnTo>
                    <a:pt x="1769" y="363"/>
                  </a:lnTo>
                  <a:lnTo>
                    <a:pt x="1766" y="366"/>
                  </a:lnTo>
                  <a:lnTo>
                    <a:pt x="1761" y="370"/>
                  </a:lnTo>
                  <a:lnTo>
                    <a:pt x="1756" y="374"/>
                  </a:lnTo>
                  <a:lnTo>
                    <a:pt x="1750" y="377"/>
                  </a:lnTo>
                  <a:lnTo>
                    <a:pt x="1743" y="380"/>
                  </a:lnTo>
                  <a:lnTo>
                    <a:pt x="1737" y="382"/>
                  </a:lnTo>
                  <a:lnTo>
                    <a:pt x="1730" y="385"/>
                  </a:lnTo>
                  <a:lnTo>
                    <a:pt x="1723" y="386"/>
                  </a:lnTo>
                  <a:lnTo>
                    <a:pt x="1713" y="387"/>
                  </a:lnTo>
                  <a:lnTo>
                    <a:pt x="1703" y="389"/>
                  </a:lnTo>
                  <a:lnTo>
                    <a:pt x="1692" y="389"/>
                  </a:lnTo>
                  <a:lnTo>
                    <a:pt x="1678" y="389"/>
                  </a:lnTo>
                  <a:lnTo>
                    <a:pt x="1665" y="389"/>
                  </a:lnTo>
                  <a:lnTo>
                    <a:pt x="1651" y="389"/>
                  </a:lnTo>
                  <a:lnTo>
                    <a:pt x="1637" y="389"/>
                  </a:lnTo>
                  <a:lnTo>
                    <a:pt x="1626" y="389"/>
                  </a:lnTo>
                  <a:lnTo>
                    <a:pt x="1615" y="390"/>
                  </a:lnTo>
                  <a:lnTo>
                    <a:pt x="1604" y="391"/>
                  </a:lnTo>
                  <a:lnTo>
                    <a:pt x="1596" y="392"/>
                  </a:lnTo>
                  <a:lnTo>
                    <a:pt x="1587" y="395"/>
                  </a:lnTo>
                  <a:lnTo>
                    <a:pt x="1579" y="397"/>
                  </a:lnTo>
                  <a:lnTo>
                    <a:pt x="1572" y="400"/>
                  </a:lnTo>
                  <a:lnTo>
                    <a:pt x="1566" y="402"/>
                  </a:lnTo>
                  <a:lnTo>
                    <a:pt x="1560" y="405"/>
                  </a:lnTo>
                  <a:lnTo>
                    <a:pt x="1556" y="407"/>
                  </a:lnTo>
                  <a:lnTo>
                    <a:pt x="1551" y="410"/>
                  </a:lnTo>
                  <a:lnTo>
                    <a:pt x="1547" y="412"/>
                  </a:lnTo>
                  <a:lnTo>
                    <a:pt x="1545" y="414"/>
                  </a:lnTo>
                  <a:lnTo>
                    <a:pt x="1541" y="417"/>
                  </a:lnTo>
                  <a:lnTo>
                    <a:pt x="1547" y="422"/>
                  </a:lnTo>
                  <a:lnTo>
                    <a:pt x="1552" y="426"/>
                  </a:lnTo>
                  <a:lnTo>
                    <a:pt x="1556" y="429"/>
                  </a:lnTo>
                  <a:lnTo>
                    <a:pt x="1561" y="433"/>
                  </a:lnTo>
                  <a:lnTo>
                    <a:pt x="1565" y="435"/>
                  </a:lnTo>
                  <a:lnTo>
                    <a:pt x="1570" y="438"/>
                  </a:lnTo>
                  <a:lnTo>
                    <a:pt x="1573" y="440"/>
                  </a:lnTo>
                  <a:lnTo>
                    <a:pt x="1577" y="442"/>
                  </a:lnTo>
                  <a:lnTo>
                    <a:pt x="1581" y="443"/>
                  </a:lnTo>
                  <a:lnTo>
                    <a:pt x="1584" y="444"/>
                  </a:lnTo>
                  <a:lnTo>
                    <a:pt x="1587" y="445"/>
                  </a:lnTo>
                  <a:lnTo>
                    <a:pt x="1591" y="445"/>
                  </a:lnTo>
                  <a:lnTo>
                    <a:pt x="1594" y="447"/>
                  </a:lnTo>
                  <a:lnTo>
                    <a:pt x="1598" y="447"/>
                  </a:lnTo>
                  <a:lnTo>
                    <a:pt x="1603" y="447"/>
                  </a:lnTo>
                  <a:lnTo>
                    <a:pt x="1607" y="447"/>
                  </a:lnTo>
                  <a:lnTo>
                    <a:pt x="1614" y="447"/>
                  </a:lnTo>
                  <a:lnTo>
                    <a:pt x="1621" y="448"/>
                  </a:lnTo>
                  <a:lnTo>
                    <a:pt x="1626" y="450"/>
                  </a:lnTo>
                  <a:lnTo>
                    <a:pt x="1629" y="453"/>
                  </a:lnTo>
                  <a:lnTo>
                    <a:pt x="1630" y="455"/>
                  </a:lnTo>
                  <a:lnTo>
                    <a:pt x="1628" y="458"/>
                  </a:lnTo>
                  <a:lnTo>
                    <a:pt x="1623" y="460"/>
                  </a:lnTo>
                  <a:lnTo>
                    <a:pt x="1613" y="463"/>
                  </a:lnTo>
                  <a:lnTo>
                    <a:pt x="1608" y="465"/>
                  </a:lnTo>
                  <a:lnTo>
                    <a:pt x="1602" y="466"/>
                  </a:lnTo>
                  <a:lnTo>
                    <a:pt x="1597" y="468"/>
                  </a:lnTo>
                  <a:lnTo>
                    <a:pt x="1591" y="470"/>
                  </a:lnTo>
                  <a:lnTo>
                    <a:pt x="1584" y="471"/>
                  </a:lnTo>
                  <a:lnTo>
                    <a:pt x="1577" y="474"/>
                  </a:lnTo>
                  <a:lnTo>
                    <a:pt x="1571" y="475"/>
                  </a:lnTo>
                  <a:lnTo>
                    <a:pt x="1563" y="477"/>
                  </a:lnTo>
                  <a:lnTo>
                    <a:pt x="1555" y="479"/>
                  </a:lnTo>
                  <a:lnTo>
                    <a:pt x="1547" y="480"/>
                  </a:lnTo>
                  <a:lnTo>
                    <a:pt x="1538" y="481"/>
                  </a:lnTo>
                  <a:lnTo>
                    <a:pt x="1529" y="481"/>
                  </a:lnTo>
                  <a:lnTo>
                    <a:pt x="1518" y="481"/>
                  </a:lnTo>
                  <a:lnTo>
                    <a:pt x="1508" y="481"/>
                  </a:lnTo>
                  <a:lnTo>
                    <a:pt x="1496" y="481"/>
                  </a:lnTo>
                  <a:lnTo>
                    <a:pt x="1483" y="479"/>
                  </a:lnTo>
                  <a:lnTo>
                    <a:pt x="1480" y="487"/>
                  </a:lnTo>
                  <a:lnTo>
                    <a:pt x="1475" y="495"/>
                  </a:lnTo>
                  <a:lnTo>
                    <a:pt x="1470" y="502"/>
                  </a:lnTo>
                  <a:lnTo>
                    <a:pt x="1465" y="508"/>
                  </a:lnTo>
                  <a:lnTo>
                    <a:pt x="1460" y="516"/>
                  </a:lnTo>
                  <a:lnTo>
                    <a:pt x="1455" y="522"/>
                  </a:lnTo>
                  <a:lnTo>
                    <a:pt x="1450" y="528"/>
                  </a:lnTo>
                  <a:lnTo>
                    <a:pt x="1444" y="534"/>
                  </a:lnTo>
                  <a:lnTo>
                    <a:pt x="1439" y="539"/>
                  </a:lnTo>
                  <a:lnTo>
                    <a:pt x="1433" y="544"/>
                  </a:lnTo>
                  <a:lnTo>
                    <a:pt x="1427" y="549"/>
                  </a:lnTo>
                  <a:lnTo>
                    <a:pt x="1420" y="554"/>
                  </a:lnTo>
                  <a:lnTo>
                    <a:pt x="1414" y="558"/>
                  </a:lnTo>
                  <a:lnTo>
                    <a:pt x="1407" y="561"/>
                  </a:lnTo>
                  <a:lnTo>
                    <a:pt x="1399" y="564"/>
                  </a:lnTo>
                  <a:lnTo>
                    <a:pt x="1393" y="566"/>
                  </a:lnTo>
                  <a:lnTo>
                    <a:pt x="1393" y="577"/>
                  </a:lnTo>
                  <a:lnTo>
                    <a:pt x="1392" y="587"/>
                  </a:lnTo>
                  <a:lnTo>
                    <a:pt x="1392" y="597"/>
                  </a:lnTo>
                  <a:lnTo>
                    <a:pt x="1392" y="606"/>
                  </a:lnTo>
                  <a:lnTo>
                    <a:pt x="1393" y="614"/>
                  </a:lnTo>
                  <a:lnTo>
                    <a:pt x="1393" y="623"/>
                  </a:lnTo>
                  <a:lnTo>
                    <a:pt x="1396" y="632"/>
                  </a:lnTo>
                  <a:lnTo>
                    <a:pt x="1397" y="639"/>
                  </a:lnTo>
                  <a:lnTo>
                    <a:pt x="1401" y="646"/>
                  </a:lnTo>
                  <a:lnTo>
                    <a:pt x="1404" y="653"/>
                  </a:lnTo>
                  <a:lnTo>
                    <a:pt x="1409" y="659"/>
                  </a:lnTo>
                  <a:lnTo>
                    <a:pt x="1416" y="664"/>
                  </a:lnTo>
                  <a:lnTo>
                    <a:pt x="1424" y="669"/>
                  </a:lnTo>
                  <a:lnTo>
                    <a:pt x="1434" y="672"/>
                  </a:lnTo>
                  <a:lnTo>
                    <a:pt x="1445" y="675"/>
                  </a:lnTo>
                  <a:lnTo>
                    <a:pt x="1457" y="677"/>
                  </a:lnTo>
                  <a:lnTo>
                    <a:pt x="1466" y="678"/>
                  </a:lnTo>
                  <a:lnTo>
                    <a:pt x="1473" y="682"/>
                  </a:lnTo>
                  <a:lnTo>
                    <a:pt x="1480" y="686"/>
                  </a:lnTo>
                  <a:lnTo>
                    <a:pt x="1483" y="690"/>
                  </a:lnTo>
                  <a:lnTo>
                    <a:pt x="1483" y="693"/>
                  </a:lnTo>
                  <a:lnTo>
                    <a:pt x="1478" y="697"/>
                  </a:lnTo>
                  <a:lnTo>
                    <a:pt x="1470" y="698"/>
                  </a:lnTo>
                  <a:lnTo>
                    <a:pt x="1455" y="699"/>
                  </a:lnTo>
                  <a:lnTo>
                    <a:pt x="1445" y="699"/>
                  </a:lnTo>
                  <a:lnTo>
                    <a:pt x="1435" y="698"/>
                  </a:lnTo>
                  <a:lnTo>
                    <a:pt x="1424" y="697"/>
                  </a:lnTo>
                  <a:lnTo>
                    <a:pt x="1414" y="696"/>
                  </a:lnTo>
                  <a:lnTo>
                    <a:pt x="1403" y="693"/>
                  </a:lnTo>
                  <a:lnTo>
                    <a:pt x="1392" y="690"/>
                  </a:lnTo>
                  <a:lnTo>
                    <a:pt x="1381" y="686"/>
                  </a:lnTo>
                  <a:lnTo>
                    <a:pt x="1371" y="681"/>
                  </a:lnTo>
                  <a:lnTo>
                    <a:pt x="1361" y="675"/>
                  </a:lnTo>
                  <a:lnTo>
                    <a:pt x="1353" y="667"/>
                  </a:lnTo>
                  <a:lnTo>
                    <a:pt x="1344" y="659"/>
                  </a:lnTo>
                  <a:lnTo>
                    <a:pt x="1337" y="649"/>
                  </a:lnTo>
                  <a:lnTo>
                    <a:pt x="1330" y="638"/>
                  </a:lnTo>
                  <a:lnTo>
                    <a:pt x="1327" y="625"/>
                  </a:lnTo>
                  <a:lnTo>
                    <a:pt x="1323" y="612"/>
                  </a:lnTo>
                  <a:lnTo>
                    <a:pt x="1322" y="596"/>
                  </a:lnTo>
                  <a:lnTo>
                    <a:pt x="1322" y="581"/>
                  </a:lnTo>
                  <a:lnTo>
                    <a:pt x="1322" y="567"/>
                  </a:lnTo>
                  <a:lnTo>
                    <a:pt x="1323" y="556"/>
                  </a:lnTo>
                  <a:lnTo>
                    <a:pt x="1326" y="546"/>
                  </a:lnTo>
                  <a:lnTo>
                    <a:pt x="1327" y="538"/>
                  </a:lnTo>
                  <a:lnTo>
                    <a:pt x="1330" y="530"/>
                  </a:lnTo>
                  <a:lnTo>
                    <a:pt x="1333" y="524"/>
                  </a:lnTo>
                  <a:lnTo>
                    <a:pt x="1337" y="518"/>
                  </a:lnTo>
                  <a:lnTo>
                    <a:pt x="1340" y="513"/>
                  </a:lnTo>
                  <a:lnTo>
                    <a:pt x="1344" y="508"/>
                  </a:lnTo>
                  <a:lnTo>
                    <a:pt x="1348" y="505"/>
                  </a:lnTo>
                  <a:lnTo>
                    <a:pt x="1351" y="498"/>
                  </a:lnTo>
                  <a:lnTo>
                    <a:pt x="1355" y="493"/>
                  </a:lnTo>
                  <a:lnTo>
                    <a:pt x="1358" y="487"/>
                  </a:lnTo>
                  <a:lnTo>
                    <a:pt x="1361" y="481"/>
                  </a:lnTo>
                  <a:lnTo>
                    <a:pt x="1364" y="472"/>
                  </a:lnTo>
                  <a:lnTo>
                    <a:pt x="1354" y="463"/>
                  </a:lnTo>
                  <a:lnTo>
                    <a:pt x="1348" y="454"/>
                  </a:lnTo>
                  <a:lnTo>
                    <a:pt x="1344" y="447"/>
                  </a:lnTo>
                  <a:lnTo>
                    <a:pt x="1340" y="442"/>
                  </a:lnTo>
                  <a:lnTo>
                    <a:pt x="1337" y="438"/>
                  </a:lnTo>
                  <a:lnTo>
                    <a:pt x="1332" y="435"/>
                  </a:lnTo>
                  <a:lnTo>
                    <a:pt x="1326" y="433"/>
                  </a:lnTo>
                  <a:lnTo>
                    <a:pt x="1316" y="431"/>
                  </a:lnTo>
                  <a:lnTo>
                    <a:pt x="1309" y="429"/>
                  </a:lnTo>
                  <a:lnTo>
                    <a:pt x="1305" y="428"/>
                  </a:lnTo>
                  <a:lnTo>
                    <a:pt x="1298" y="427"/>
                  </a:lnTo>
                  <a:lnTo>
                    <a:pt x="1293" y="424"/>
                  </a:lnTo>
                  <a:lnTo>
                    <a:pt x="1290" y="423"/>
                  </a:lnTo>
                  <a:lnTo>
                    <a:pt x="1285" y="421"/>
                  </a:lnTo>
                  <a:lnTo>
                    <a:pt x="1281" y="419"/>
                  </a:lnTo>
                  <a:lnTo>
                    <a:pt x="1277" y="417"/>
                  </a:lnTo>
                  <a:lnTo>
                    <a:pt x="1274" y="413"/>
                  </a:lnTo>
                  <a:lnTo>
                    <a:pt x="1271" y="411"/>
                  </a:lnTo>
                  <a:lnTo>
                    <a:pt x="1268" y="407"/>
                  </a:lnTo>
                  <a:lnTo>
                    <a:pt x="1264" y="403"/>
                  </a:lnTo>
                  <a:lnTo>
                    <a:pt x="1260" y="400"/>
                  </a:lnTo>
                  <a:lnTo>
                    <a:pt x="1258" y="395"/>
                  </a:lnTo>
                  <a:lnTo>
                    <a:pt x="1254" y="390"/>
                  </a:lnTo>
                  <a:lnTo>
                    <a:pt x="1250" y="385"/>
                  </a:lnTo>
                  <a:lnTo>
                    <a:pt x="1247" y="380"/>
                  </a:lnTo>
                  <a:lnTo>
                    <a:pt x="1243" y="375"/>
                  </a:lnTo>
                  <a:lnTo>
                    <a:pt x="1239" y="369"/>
                  </a:lnTo>
                  <a:lnTo>
                    <a:pt x="1237" y="364"/>
                  </a:lnTo>
                  <a:lnTo>
                    <a:pt x="1233" y="359"/>
                  </a:lnTo>
                  <a:lnTo>
                    <a:pt x="1228" y="354"/>
                  </a:lnTo>
                  <a:lnTo>
                    <a:pt x="1224" y="349"/>
                  </a:lnTo>
                  <a:lnTo>
                    <a:pt x="1219" y="345"/>
                  </a:lnTo>
                  <a:lnTo>
                    <a:pt x="1215" y="340"/>
                  </a:lnTo>
                  <a:lnTo>
                    <a:pt x="1208" y="337"/>
                  </a:lnTo>
                  <a:lnTo>
                    <a:pt x="1201" y="333"/>
                  </a:lnTo>
                  <a:lnTo>
                    <a:pt x="1192" y="331"/>
                  </a:lnTo>
                  <a:lnTo>
                    <a:pt x="1184" y="327"/>
                  </a:lnTo>
                  <a:lnTo>
                    <a:pt x="1174" y="324"/>
                  </a:lnTo>
                  <a:lnTo>
                    <a:pt x="1163" y="322"/>
                  </a:lnTo>
                  <a:lnTo>
                    <a:pt x="1149" y="321"/>
                  </a:lnTo>
                  <a:lnTo>
                    <a:pt x="1143" y="320"/>
                  </a:lnTo>
                  <a:lnTo>
                    <a:pt x="1137" y="318"/>
                  </a:lnTo>
                  <a:lnTo>
                    <a:pt x="1129" y="318"/>
                  </a:lnTo>
                  <a:lnTo>
                    <a:pt x="1123" y="317"/>
                  </a:lnTo>
                  <a:lnTo>
                    <a:pt x="1117" y="317"/>
                  </a:lnTo>
                  <a:lnTo>
                    <a:pt x="1110" y="317"/>
                  </a:lnTo>
                  <a:lnTo>
                    <a:pt x="1104" y="316"/>
                  </a:lnTo>
                  <a:lnTo>
                    <a:pt x="1097" y="315"/>
                  </a:lnTo>
                  <a:lnTo>
                    <a:pt x="1091" y="313"/>
                  </a:lnTo>
                  <a:lnTo>
                    <a:pt x="1085" y="312"/>
                  </a:lnTo>
                  <a:lnTo>
                    <a:pt x="1079" y="310"/>
                  </a:lnTo>
                  <a:lnTo>
                    <a:pt x="1073" y="307"/>
                  </a:lnTo>
                  <a:lnTo>
                    <a:pt x="1068" y="305"/>
                  </a:lnTo>
                  <a:lnTo>
                    <a:pt x="1062" y="301"/>
                  </a:lnTo>
                  <a:lnTo>
                    <a:pt x="1055" y="297"/>
                  </a:lnTo>
                  <a:lnTo>
                    <a:pt x="1051" y="292"/>
                  </a:lnTo>
                  <a:lnTo>
                    <a:pt x="1044" y="286"/>
                  </a:lnTo>
                  <a:lnTo>
                    <a:pt x="1039" y="280"/>
                  </a:lnTo>
                  <a:lnTo>
                    <a:pt x="1035" y="273"/>
                  </a:lnTo>
                  <a:lnTo>
                    <a:pt x="1030" y="264"/>
                  </a:lnTo>
                  <a:lnTo>
                    <a:pt x="1025" y="254"/>
                  </a:lnTo>
                  <a:lnTo>
                    <a:pt x="1021" y="244"/>
                  </a:lnTo>
                  <a:lnTo>
                    <a:pt x="1016" y="232"/>
                  </a:lnTo>
                  <a:lnTo>
                    <a:pt x="1011" y="220"/>
                  </a:lnTo>
                  <a:lnTo>
                    <a:pt x="1007" y="205"/>
                  </a:lnTo>
                  <a:lnTo>
                    <a:pt x="1004" y="189"/>
                  </a:lnTo>
                  <a:lnTo>
                    <a:pt x="1000" y="173"/>
                  </a:lnTo>
                  <a:lnTo>
                    <a:pt x="996" y="154"/>
                  </a:lnTo>
                  <a:lnTo>
                    <a:pt x="994" y="135"/>
                  </a:lnTo>
                  <a:lnTo>
                    <a:pt x="990" y="112"/>
                  </a:lnTo>
                  <a:lnTo>
                    <a:pt x="988" y="89"/>
                  </a:lnTo>
                  <a:lnTo>
                    <a:pt x="985" y="64"/>
                  </a:lnTo>
                  <a:lnTo>
                    <a:pt x="984" y="58"/>
                  </a:lnTo>
                  <a:lnTo>
                    <a:pt x="983" y="54"/>
                  </a:lnTo>
                  <a:lnTo>
                    <a:pt x="980" y="51"/>
                  </a:lnTo>
                  <a:lnTo>
                    <a:pt x="977" y="51"/>
                  </a:lnTo>
                  <a:lnTo>
                    <a:pt x="974" y="51"/>
                  </a:lnTo>
                  <a:lnTo>
                    <a:pt x="972" y="54"/>
                  </a:lnTo>
                  <a:lnTo>
                    <a:pt x="969" y="59"/>
                  </a:lnTo>
                  <a:lnTo>
                    <a:pt x="969" y="68"/>
                  </a:lnTo>
                  <a:lnTo>
                    <a:pt x="969" y="73"/>
                  </a:lnTo>
                  <a:lnTo>
                    <a:pt x="969" y="78"/>
                  </a:lnTo>
                  <a:lnTo>
                    <a:pt x="970" y="84"/>
                  </a:lnTo>
                  <a:lnTo>
                    <a:pt x="970" y="90"/>
                  </a:lnTo>
                  <a:lnTo>
                    <a:pt x="972" y="96"/>
                  </a:lnTo>
                  <a:lnTo>
                    <a:pt x="973" y="104"/>
                  </a:lnTo>
                  <a:lnTo>
                    <a:pt x="974" y="111"/>
                  </a:lnTo>
                  <a:lnTo>
                    <a:pt x="975" y="120"/>
                  </a:lnTo>
                  <a:lnTo>
                    <a:pt x="977" y="127"/>
                  </a:lnTo>
                  <a:lnTo>
                    <a:pt x="978" y="137"/>
                  </a:lnTo>
                  <a:lnTo>
                    <a:pt x="978" y="146"/>
                  </a:lnTo>
                  <a:lnTo>
                    <a:pt x="978" y="155"/>
                  </a:lnTo>
                  <a:lnTo>
                    <a:pt x="978" y="167"/>
                  </a:lnTo>
                  <a:lnTo>
                    <a:pt x="978" y="176"/>
                  </a:lnTo>
                  <a:lnTo>
                    <a:pt x="977" y="189"/>
                  </a:lnTo>
                  <a:lnTo>
                    <a:pt x="975" y="200"/>
                  </a:lnTo>
                  <a:lnTo>
                    <a:pt x="974" y="212"/>
                  </a:lnTo>
                  <a:lnTo>
                    <a:pt x="973" y="222"/>
                  </a:lnTo>
                  <a:lnTo>
                    <a:pt x="970" y="232"/>
                  </a:lnTo>
                  <a:lnTo>
                    <a:pt x="969" y="241"/>
                  </a:lnTo>
                  <a:lnTo>
                    <a:pt x="967" y="249"/>
                  </a:lnTo>
                  <a:lnTo>
                    <a:pt x="964" y="257"/>
                  </a:lnTo>
                  <a:lnTo>
                    <a:pt x="961" y="264"/>
                  </a:lnTo>
                  <a:lnTo>
                    <a:pt x="957" y="271"/>
                  </a:lnTo>
                  <a:lnTo>
                    <a:pt x="951" y="280"/>
                  </a:lnTo>
                  <a:lnTo>
                    <a:pt x="943" y="289"/>
                  </a:lnTo>
                  <a:lnTo>
                    <a:pt x="935" y="297"/>
                  </a:lnTo>
                  <a:lnTo>
                    <a:pt x="925" y="306"/>
                  </a:lnTo>
                  <a:lnTo>
                    <a:pt x="912" y="317"/>
                  </a:lnTo>
                  <a:lnTo>
                    <a:pt x="898" y="328"/>
                  </a:lnTo>
                  <a:lnTo>
                    <a:pt x="880" y="342"/>
                  </a:lnTo>
                  <a:lnTo>
                    <a:pt x="862" y="355"/>
                  </a:lnTo>
                  <a:lnTo>
                    <a:pt x="842" y="371"/>
                  </a:lnTo>
                  <a:lnTo>
                    <a:pt x="822" y="386"/>
                  </a:lnTo>
                  <a:lnTo>
                    <a:pt x="804" y="401"/>
                  </a:lnTo>
                  <a:lnTo>
                    <a:pt x="787" y="416"/>
                  </a:lnTo>
                  <a:lnTo>
                    <a:pt x="771" y="431"/>
                  </a:lnTo>
                  <a:lnTo>
                    <a:pt x="756" y="445"/>
                  </a:lnTo>
                  <a:lnTo>
                    <a:pt x="741" y="460"/>
                  </a:lnTo>
                  <a:lnTo>
                    <a:pt x="729" y="474"/>
                  </a:lnTo>
                  <a:lnTo>
                    <a:pt x="718" y="488"/>
                  </a:lnTo>
                  <a:lnTo>
                    <a:pt x="707" y="502"/>
                  </a:lnTo>
                  <a:lnTo>
                    <a:pt x="698" y="517"/>
                  </a:lnTo>
                  <a:lnTo>
                    <a:pt x="691" y="530"/>
                  </a:lnTo>
                  <a:lnTo>
                    <a:pt x="684" y="544"/>
                  </a:lnTo>
                  <a:lnTo>
                    <a:pt x="679" y="558"/>
                  </a:lnTo>
                  <a:lnTo>
                    <a:pt x="676" y="570"/>
                  </a:lnTo>
                  <a:lnTo>
                    <a:pt x="673" y="583"/>
                  </a:lnTo>
                  <a:lnTo>
                    <a:pt x="672" y="595"/>
                  </a:lnTo>
                  <a:lnTo>
                    <a:pt x="672" y="603"/>
                  </a:lnTo>
                  <a:lnTo>
                    <a:pt x="671" y="611"/>
                  </a:lnTo>
                  <a:lnTo>
                    <a:pt x="671" y="616"/>
                  </a:lnTo>
                  <a:lnTo>
                    <a:pt x="670" y="619"/>
                  </a:lnTo>
                  <a:lnTo>
                    <a:pt x="668" y="622"/>
                  </a:lnTo>
                  <a:lnTo>
                    <a:pt x="667" y="622"/>
                  </a:lnTo>
                  <a:lnTo>
                    <a:pt x="666" y="620"/>
                  </a:lnTo>
                  <a:lnTo>
                    <a:pt x="665" y="619"/>
                  </a:lnTo>
                  <a:lnTo>
                    <a:pt x="663" y="618"/>
                  </a:lnTo>
                  <a:lnTo>
                    <a:pt x="662" y="616"/>
                  </a:lnTo>
                  <a:lnTo>
                    <a:pt x="660" y="614"/>
                  </a:lnTo>
                  <a:lnTo>
                    <a:pt x="657" y="613"/>
                  </a:lnTo>
                  <a:lnTo>
                    <a:pt x="655" y="612"/>
                  </a:lnTo>
                  <a:lnTo>
                    <a:pt x="651" y="612"/>
                  </a:lnTo>
                  <a:lnTo>
                    <a:pt x="650" y="619"/>
                  </a:lnTo>
                  <a:lnTo>
                    <a:pt x="647" y="627"/>
                  </a:lnTo>
                  <a:lnTo>
                    <a:pt x="645" y="632"/>
                  </a:lnTo>
                  <a:lnTo>
                    <a:pt x="641" y="635"/>
                  </a:lnTo>
                  <a:lnTo>
                    <a:pt x="637" y="638"/>
                  </a:lnTo>
                  <a:lnTo>
                    <a:pt x="633" y="640"/>
                  </a:lnTo>
                  <a:lnTo>
                    <a:pt x="628" y="641"/>
                  </a:lnTo>
                  <a:lnTo>
                    <a:pt x="621" y="641"/>
                  </a:lnTo>
                  <a:lnTo>
                    <a:pt x="620" y="646"/>
                  </a:lnTo>
                  <a:lnTo>
                    <a:pt x="618" y="650"/>
                  </a:lnTo>
                  <a:lnTo>
                    <a:pt x="615" y="654"/>
                  </a:lnTo>
                  <a:lnTo>
                    <a:pt x="613" y="657"/>
                  </a:lnTo>
                  <a:lnTo>
                    <a:pt x="610" y="660"/>
                  </a:lnTo>
                  <a:lnTo>
                    <a:pt x="607" y="662"/>
                  </a:lnTo>
                  <a:lnTo>
                    <a:pt x="603" y="665"/>
                  </a:lnTo>
                  <a:lnTo>
                    <a:pt x="601" y="667"/>
                  </a:lnTo>
                  <a:lnTo>
                    <a:pt x="597" y="669"/>
                  </a:lnTo>
                  <a:lnTo>
                    <a:pt x="592" y="670"/>
                  </a:lnTo>
                  <a:lnTo>
                    <a:pt x="587" y="671"/>
                  </a:lnTo>
                  <a:lnTo>
                    <a:pt x="582" y="672"/>
                  </a:lnTo>
                  <a:lnTo>
                    <a:pt x="576" y="672"/>
                  </a:lnTo>
                  <a:lnTo>
                    <a:pt x="570" y="673"/>
                  </a:lnTo>
                  <a:lnTo>
                    <a:pt x="562" y="673"/>
                  </a:lnTo>
                  <a:lnTo>
                    <a:pt x="554" y="673"/>
                  </a:lnTo>
                  <a:lnTo>
                    <a:pt x="540" y="673"/>
                  </a:lnTo>
                  <a:lnTo>
                    <a:pt x="530" y="675"/>
                  </a:lnTo>
                  <a:lnTo>
                    <a:pt x="525" y="676"/>
                  </a:lnTo>
                  <a:lnTo>
                    <a:pt x="524" y="677"/>
                  </a:lnTo>
                  <a:lnTo>
                    <a:pt x="524" y="681"/>
                  </a:lnTo>
                  <a:lnTo>
                    <a:pt x="525" y="685"/>
                  </a:lnTo>
                  <a:lnTo>
                    <a:pt x="527" y="690"/>
                  </a:lnTo>
                  <a:lnTo>
                    <a:pt x="528" y="696"/>
                  </a:lnTo>
                  <a:lnTo>
                    <a:pt x="528" y="699"/>
                  </a:lnTo>
                  <a:lnTo>
                    <a:pt x="528" y="703"/>
                  </a:lnTo>
                  <a:lnTo>
                    <a:pt x="528" y="707"/>
                  </a:lnTo>
                  <a:lnTo>
                    <a:pt x="527" y="709"/>
                  </a:lnTo>
                  <a:lnTo>
                    <a:pt x="527" y="713"/>
                  </a:lnTo>
                  <a:lnTo>
                    <a:pt x="524" y="715"/>
                  </a:lnTo>
                  <a:lnTo>
                    <a:pt x="523" y="718"/>
                  </a:lnTo>
                  <a:lnTo>
                    <a:pt x="519" y="720"/>
                  </a:lnTo>
                  <a:lnTo>
                    <a:pt x="515" y="722"/>
                  </a:lnTo>
                  <a:lnTo>
                    <a:pt x="509" y="724"/>
                  </a:lnTo>
                  <a:lnTo>
                    <a:pt x="503" y="725"/>
                  </a:lnTo>
                  <a:lnTo>
                    <a:pt x="496" y="727"/>
                  </a:lnTo>
                  <a:lnTo>
                    <a:pt x="486" y="728"/>
                  </a:lnTo>
                  <a:lnTo>
                    <a:pt x="475" y="728"/>
                  </a:lnTo>
                  <a:lnTo>
                    <a:pt x="461" y="729"/>
                  </a:lnTo>
                  <a:lnTo>
                    <a:pt x="446" y="729"/>
                  </a:lnTo>
                  <a:lnTo>
                    <a:pt x="432" y="729"/>
                  </a:lnTo>
                  <a:lnTo>
                    <a:pt x="419" y="729"/>
                  </a:lnTo>
                  <a:lnTo>
                    <a:pt x="407" y="728"/>
                  </a:lnTo>
                  <a:lnTo>
                    <a:pt x="396" y="728"/>
                  </a:lnTo>
                  <a:lnTo>
                    <a:pt x="387" y="727"/>
                  </a:lnTo>
                  <a:lnTo>
                    <a:pt x="379" y="725"/>
                  </a:lnTo>
                  <a:lnTo>
                    <a:pt x="372" y="725"/>
                  </a:lnTo>
                  <a:lnTo>
                    <a:pt x="366" y="724"/>
                  </a:lnTo>
                  <a:lnTo>
                    <a:pt x="363" y="722"/>
                  </a:lnTo>
                  <a:lnTo>
                    <a:pt x="359" y="720"/>
                  </a:lnTo>
                  <a:lnTo>
                    <a:pt x="355" y="718"/>
                  </a:lnTo>
                  <a:lnTo>
                    <a:pt x="353" y="717"/>
                  </a:lnTo>
                  <a:lnTo>
                    <a:pt x="351" y="714"/>
                  </a:lnTo>
                  <a:lnTo>
                    <a:pt x="350" y="712"/>
                  </a:lnTo>
                  <a:lnTo>
                    <a:pt x="350" y="709"/>
                  </a:lnTo>
                  <a:lnTo>
                    <a:pt x="350" y="707"/>
                  </a:lnTo>
                  <a:lnTo>
                    <a:pt x="349" y="702"/>
                  </a:lnTo>
                  <a:lnTo>
                    <a:pt x="347" y="699"/>
                  </a:lnTo>
                  <a:lnTo>
                    <a:pt x="344" y="699"/>
                  </a:lnTo>
                  <a:lnTo>
                    <a:pt x="342" y="699"/>
                  </a:lnTo>
                  <a:lnTo>
                    <a:pt x="339" y="702"/>
                  </a:lnTo>
                  <a:lnTo>
                    <a:pt x="335" y="704"/>
                  </a:lnTo>
                  <a:lnTo>
                    <a:pt x="334" y="706"/>
                  </a:lnTo>
                  <a:lnTo>
                    <a:pt x="333" y="707"/>
                  </a:lnTo>
                  <a:lnTo>
                    <a:pt x="327" y="703"/>
                  </a:lnTo>
                  <a:lnTo>
                    <a:pt x="319" y="701"/>
                  </a:lnTo>
                  <a:lnTo>
                    <a:pt x="313" y="699"/>
                  </a:lnTo>
                  <a:lnTo>
                    <a:pt x="307" y="699"/>
                  </a:lnTo>
                  <a:lnTo>
                    <a:pt x="302" y="699"/>
                  </a:lnTo>
                  <a:lnTo>
                    <a:pt x="297" y="699"/>
                  </a:lnTo>
                  <a:lnTo>
                    <a:pt x="295" y="699"/>
                  </a:lnTo>
                  <a:lnTo>
                    <a:pt x="290" y="694"/>
                  </a:lnTo>
                  <a:lnTo>
                    <a:pt x="284" y="692"/>
                  </a:lnTo>
                  <a:lnTo>
                    <a:pt x="277" y="690"/>
                  </a:lnTo>
                  <a:lnTo>
                    <a:pt x="271" y="688"/>
                  </a:lnTo>
                  <a:lnTo>
                    <a:pt x="266" y="687"/>
                  </a:lnTo>
                  <a:lnTo>
                    <a:pt x="263" y="687"/>
                  </a:lnTo>
                  <a:lnTo>
                    <a:pt x="260" y="687"/>
                  </a:lnTo>
                  <a:lnTo>
                    <a:pt x="259" y="687"/>
                  </a:lnTo>
                  <a:lnTo>
                    <a:pt x="253" y="680"/>
                  </a:lnTo>
                  <a:lnTo>
                    <a:pt x="245" y="676"/>
                  </a:lnTo>
                  <a:lnTo>
                    <a:pt x="238" y="673"/>
                  </a:lnTo>
                  <a:lnTo>
                    <a:pt x="232" y="671"/>
                  </a:lnTo>
                  <a:lnTo>
                    <a:pt x="226" y="671"/>
                  </a:lnTo>
                  <a:lnTo>
                    <a:pt x="221" y="670"/>
                  </a:lnTo>
                  <a:lnTo>
                    <a:pt x="218" y="671"/>
                  </a:lnTo>
                  <a:lnTo>
                    <a:pt x="217" y="671"/>
                  </a:lnTo>
                  <a:lnTo>
                    <a:pt x="213" y="665"/>
                  </a:lnTo>
                  <a:lnTo>
                    <a:pt x="210" y="662"/>
                  </a:lnTo>
                  <a:lnTo>
                    <a:pt x="207" y="660"/>
                  </a:lnTo>
                  <a:lnTo>
                    <a:pt x="205" y="660"/>
                  </a:lnTo>
                  <a:lnTo>
                    <a:pt x="202" y="660"/>
                  </a:lnTo>
                  <a:lnTo>
                    <a:pt x="199" y="660"/>
                  </a:lnTo>
                  <a:lnTo>
                    <a:pt x="194" y="660"/>
                  </a:lnTo>
                  <a:lnTo>
                    <a:pt x="187" y="661"/>
                  </a:lnTo>
                  <a:lnTo>
                    <a:pt x="184" y="661"/>
                  </a:lnTo>
                  <a:lnTo>
                    <a:pt x="179" y="661"/>
                  </a:lnTo>
                  <a:lnTo>
                    <a:pt x="175" y="661"/>
                  </a:lnTo>
                  <a:lnTo>
                    <a:pt x="170" y="661"/>
                  </a:lnTo>
                  <a:lnTo>
                    <a:pt x="164" y="661"/>
                  </a:lnTo>
                  <a:lnTo>
                    <a:pt x="159" y="661"/>
                  </a:lnTo>
                  <a:lnTo>
                    <a:pt x="154" y="662"/>
                  </a:lnTo>
                  <a:lnTo>
                    <a:pt x="149" y="661"/>
                  </a:lnTo>
                  <a:lnTo>
                    <a:pt x="144" y="661"/>
                  </a:lnTo>
                  <a:lnTo>
                    <a:pt x="139" y="661"/>
                  </a:lnTo>
                  <a:lnTo>
                    <a:pt x="136" y="661"/>
                  </a:lnTo>
                  <a:lnTo>
                    <a:pt x="132" y="660"/>
                  </a:lnTo>
                  <a:lnTo>
                    <a:pt x="128" y="657"/>
                  </a:lnTo>
                  <a:lnTo>
                    <a:pt x="126" y="656"/>
                  </a:lnTo>
                  <a:lnTo>
                    <a:pt x="125" y="654"/>
                  </a:lnTo>
                  <a:lnTo>
                    <a:pt x="123" y="651"/>
                  </a:lnTo>
                  <a:lnTo>
                    <a:pt x="122" y="645"/>
                  </a:lnTo>
                  <a:lnTo>
                    <a:pt x="120" y="640"/>
                  </a:lnTo>
                  <a:lnTo>
                    <a:pt x="116" y="636"/>
                  </a:lnTo>
                  <a:lnTo>
                    <a:pt x="112" y="634"/>
                  </a:lnTo>
                  <a:lnTo>
                    <a:pt x="107" y="634"/>
                  </a:lnTo>
                  <a:lnTo>
                    <a:pt x="101" y="635"/>
                  </a:lnTo>
                  <a:lnTo>
                    <a:pt x="93" y="639"/>
                  </a:lnTo>
                  <a:lnTo>
                    <a:pt x="84" y="645"/>
                  </a:lnTo>
                  <a:lnTo>
                    <a:pt x="79" y="648"/>
                  </a:lnTo>
                  <a:lnTo>
                    <a:pt x="72" y="651"/>
                  </a:lnTo>
                  <a:lnTo>
                    <a:pt x="63" y="653"/>
                  </a:lnTo>
                  <a:lnTo>
                    <a:pt x="54" y="655"/>
                  </a:lnTo>
                  <a:lnTo>
                    <a:pt x="44" y="656"/>
                  </a:lnTo>
                  <a:lnTo>
                    <a:pt x="35" y="657"/>
                  </a:lnTo>
                  <a:lnTo>
                    <a:pt x="26" y="657"/>
                  </a:lnTo>
                  <a:lnTo>
                    <a:pt x="19" y="656"/>
                  </a:lnTo>
                  <a:lnTo>
                    <a:pt x="11" y="656"/>
                  </a:lnTo>
                  <a:lnTo>
                    <a:pt x="5" y="654"/>
                  </a:lnTo>
                  <a:lnTo>
                    <a:pt x="1" y="651"/>
                  </a:lnTo>
                  <a:lnTo>
                    <a:pt x="0" y="649"/>
                  </a:lnTo>
                  <a:lnTo>
                    <a:pt x="0" y="645"/>
                  </a:lnTo>
                  <a:lnTo>
                    <a:pt x="4" y="640"/>
                  </a:lnTo>
                  <a:lnTo>
                    <a:pt x="11" y="634"/>
                  </a:lnTo>
                  <a:lnTo>
                    <a:pt x="22" y="628"/>
                  </a:lnTo>
                  <a:lnTo>
                    <a:pt x="36" y="617"/>
                  </a:lnTo>
                  <a:lnTo>
                    <a:pt x="51" y="604"/>
                  </a:lnTo>
                  <a:lnTo>
                    <a:pt x="65" y="591"/>
                  </a:lnTo>
                  <a:lnTo>
                    <a:pt x="80" y="579"/>
                  </a:lnTo>
                  <a:lnTo>
                    <a:pt x="95" y="565"/>
                  </a:lnTo>
                  <a:lnTo>
                    <a:pt x="111" y="550"/>
                  </a:lnTo>
                  <a:lnTo>
                    <a:pt x="126" y="537"/>
                  </a:lnTo>
                  <a:lnTo>
                    <a:pt x="142" y="522"/>
                  </a:lnTo>
                  <a:lnTo>
                    <a:pt x="158" y="507"/>
                  </a:lnTo>
                  <a:lnTo>
                    <a:pt x="173" y="492"/>
                  </a:lnTo>
                  <a:lnTo>
                    <a:pt x="189" y="476"/>
                  </a:lnTo>
                  <a:lnTo>
                    <a:pt x="205" y="461"/>
                  </a:lnTo>
                  <a:lnTo>
                    <a:pt x="221" y="445"/>
                  </a:lnTo>
                  <a:lnTo>
                    <a:pt x="237" y="431"/>
                  </a:lnTo>
                  <a:lnTo>
                    <a:pt x="252" y="414"/>
                  </a:lnTo>
                  <a:lnTo>
                    <a:pt x="266" y="398"/>
                  </a:lnTo>
                  <a:lnTo>
                    <a:pt x="282" y="384"/>
                  </a:lnTo>
                  <a:lnTo>
                    <a:pt x="296" y="368"/>
                  </a:lnTo>
                  <a:lnTo>
                    <a:pt x="311" y="353"/>
                  </a:lnTo>
                  <a:lnTo>
                    <a:pt x="324" y="338"/>
                  </a:lnTo>
                  <a:lnTo>
                    <a:pt x="339" y="323"/>
                  </a:lnTo>
                  <a:lnTo>
                    <a:pt x="351" y="308"/>
                  </a:lnTo>
                  <a:lnTo>
                    <a:pt x="364" y="294"/>
                  </a:lnTo>
                  <a:lnTo>
                    <a:pt x="376" y="280"/>
                  </a:lnTo>
                  <a:lnTo>
                    <a:pt x="388" y="266"/>
                  </a:lnTo>
                  <a:lnTo>
                    <a:pt x="400" y="253"/>
                  </a:lnTo>
                  <a:lnTo>
                    <a:pt x="409" y="241"/>
                  </a:lnTo>
                  <a:lnTo>
                    <a:pt x="419" y="228"/>
                  </a:lnTo>
                  <a:lnTo>
                    <a:pt x="428" y="216"/>
                  </a:lnTo>
                  <a:lnTo>
                    <a:pt x="437" y="205"/>
                  </a:lnTo>
                  <a:lnTo>
                    <a:pt x="444" y="194"/>
                  </a:lnTo>
                  <a:lnTo>
                    <a:pt x="450" y="184"/>
                  </a:lnTo>
                  <a:lnTo>
                    <a:pt x="457" y="173"/>
                  </a:lnTo>
                  <a:lnTo>
                    <a:pt x="465" y="160"/>
                  </a:lnTo>
                  <a:lnTo>
                    <a:pt x="474" y="149"/>
                  </a:lnTo>
                  <a:lnTo>
                    <a:pt x="482" y="137"/>
                  </a:lnTo>
                  <a:lnTo>
                    <a:pt x="491" y="126"/>
                  </a:lnTo>
                  <a:lnTo>
                    <a:pt x="499" y="114"/>
                  </a:lnTo>
                  <a:lnTo>
                    <a:pt x="509" y="101"/>
                  </a:lnTo>
                  <a:lnTo>
                    <a:pt x="519" y="89"/>
                  </a:lnTo>
                  <a:lnTo>
                    <a:pt x="528" y="77"/>
                  </a:lnTo>
                  <a:lnTo>
                    <a:pt x="538" y="65"/>
                  </a:lnTo>
                  <a:lnTo>
                    <a:pt x="547" y="54"/>
                  </a:lnTo>
                  <a:lnTo>
                    <a:pt x="557" y="42"/>
                  </a:lnTo>
                  <a:lnTo>
                    <a:pt x="568" y="31"/>
                  </a:lnTo>
                  <a:lnTo>
                    <a:pt x="577" y="20"/>
                  </a:lnTo>
                  <a:lnTo>
                    <a:pt x="587" y="10"/>
                  </a:lnTo>
                  <a:lnTo>
                    <a:pt x="597" y="0"/>
                  </a:lnTo>
                  <a:lnTo>
                    <a:pt x="2104" y="0"/>
                  </a:lnTo>
                  <a:lnTo>
                    <a:pt x="2112" y="4"/>
                  </a:lnTo>
                  <a:lnTo>
                    <a:pt x="2122" y="9"/>
                  </a:lnTo>
                  <a:lnTo>
                    <a:pt x="2131" y="12"/>
                  </a:lnTo>
                  <a:lnTo>
                    <a:pt x="2139" y="17"/>
                  </a:lnTo>
                  <a:lnTo>
                    <a:pt x="2149" y="21"/>
                  </a:lnTo>
                  <a:lnTo>
                    <a:pt x="2158" y="26"/>
                  </a:lnTo>
                  <a:lnTo>
                    <a:pt x="2166" y="30"/>
                  </a:lnTo>
                  <a:lnTo>
                    <a:pt x="2176" y="33"/>
                  </a:lnTo>
                  <a:lnTo>
                    <a:pt x="2185" y="37"/>
                  </a:lnTo>
                  <a:lnTo>
                    <a:pt x="2194" y="41"/>
                  </a:lnTo>
                  <a:lnTo>
                    <a:pt x="2203" y="44"/>
                  </a:lnTo>
                  <a:lnTo>
                    <a:pt x="2212" y="47"/>
                  </a:lnTo>
                  <a:lnTo>
                    <a:pt x="2221" y="51"/>
                  </a:lnTo>
                  <a:lnTo>
                    <a:pt x="2231" y="53"/>
                  </a:lnTo>
                  <a:lnTo>
                    <a:pt x="2239" y="54"/>
                  </a:lnTo>
                  <a:lnTo>
                    <a:pt x="2248" y="57"/>
                  </a:lnTo>
                  <a:lnTo>
                    <a:pt x="2258" y="58"/>
                  </a:lnTo>
                  <a:lnTo>
                    <a:pt x="2266" y="59"/>
                  </a:lnTo>
                  <a:lnTo>
                    <a:pt x="2275" y="59"/>
                  </a:lnTo>
                  <a:lnTo>
                    <a:pt x="2285" y="61"/>
                  </a:lnTo>
                  <a:lnTo>
                    <a:pt x="2293" y="61"/>
                  </a:lnTo>
                  <a:lnTo>
                    <a:pt x="2302" y="59"/>
                  </a:lnTo>
                  <a:lnTo>
                    <a:pt x="2311" y="58"/>
                  </a:lnTo>
                  <a:lnTo>
                    <a:pt x="2319" y="57"/>
                  </a:lnTo>
                  <a:lnTo>
                    <a:pt x="2329" y="54"/>
                  </a:lnTo>
                  <a:lnTo>
                    <a:pt x="2338" y="52"/>
                  </a:lnTo>
                  <a:lnTo>
                    <a:pt x="2346" y="48"/>
                  </a:lnTo>
                  <a:lnTo>
                    <a:pt x="2355" y="44"/>
                  </a:lnTo>
                  <a:lnTo>
                    <a:pt x="2365" y="40"/>
                  </a:lnTo>
                  <a:lnTo>
                    <a:pt x="2374" y="35"/>
                  </a:lnTo>
                  <a:lnTo>
                    <a:pt x="2382" y="28"/>
                  </a:lnTo>
                  <a:lnTo>
                    <a:pt x="2391" y="22"/>
                  </a:lnTo>
                  <a:lnTo>
                    <a:pt x="2393" y="20"/>
                  </a:lnTo>
                  <a:lnTo>
                    <a:pt x="2395" y="16"/>
                  </a:lnTo>
                  <a:lnTo>
                    <a:pt x="2397" y="14"/>
                  </a:lnTo>
                  <a:lnTo>
                    <a:pt x="2399" y="11"/>
                  </a:lnTo>
                  <a:lnTo>
                    <a:pt x="2402" y="9"/>
                  </a:lnTo>
                  <a:lnTo>
                    <a:pt x="2404" y="5"/>
                  </a:lnTo>
                  <a:lnTo>
                    <a:pt x="2407" y="3"/>
                  </a:lnTo>
                  <a:lnTo>
                    <a:pt x="2408" y="0"/>
                  </a:lnTo>
                  <a:lnTo>
                    <a:pt x="2646" y="0"/>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4931" name="Freeform 15"/>
            <p:cNvSpPr>
              <a:spLocks noChangeArrowheads="1"/>
            </p:cNvSpPr>
            <p:nvPr/>
          </p:nvSpPr>
          <p:spPr bwMode="auto">
            <a:xfrm flipH="1">
              <a:off x="4860" y="3400"/>
              <a:ext cx="404" cy="149"/>
            </a:xfrm>
            <a:custGeom>
              <a:avLst/>
              <a:gdLst>
                <a:gd name="T0" fmla="*/ 0 w 1670"/>
                <a:gd name="T1" fmla="*/ 0 h 730"/>
                <a:gd name="T2" fmla="*/ 0 w 1670"/>
                <a:gd name="T3" fmla="*/ 0 h 730"/>
                <a:gd name="T4" fmla="*/ 0 w 1670"/>
                <a:gd name="T5" fmla="*/ 0 h 730"/>
                <a:gd name="T6" fmla="*/ 0 w 1670"/>
                <a:gd name="T7" fmla="*/ 0 h 730"/>
                <a:gd name="T8" fmla="*/ 0 w 1670"/>
                <a:gd name="T9" fmla="*/ 0 h 730"/>
                <a:gd name="T10" fmla="*/ 0 w 1670"/>
                <a:gd name="T11" fmla="*/ 0 h 730"/>
                <a:gd name="T12" fmla="*/ 0 w 1670"/>
                <a:gd name="T13" fmla="*/ 0 h 730"/>
                <a:gd name="T14" fmla="*/ 0 w 1670"/>
                <a:gd name="T15" fmla="*/ 0 h 730"/>
                <a:gd name="T16" fmla="*/ 0 w 1670"/>
                <a:gd name="T17" fmla="*/ 0 h 730"/>
                <a:gd name="T18" fmla="*/ 0 w 1670"/>
                <a:gd name="T19" fmla="*/ 0 h 730"/>
                <a:gd name="T20" fmla="*/ 0 w 1670"/>
                <a:gd name="T21" fmla="*/ 0 h 730"/>
                <a:gd name="T22" fmla="*/ 0 w 1670"/>
                <a:gd name="T23" fmla="*/ 0 h 730"/>
                <a:gd name="T24" fmla="*/ 0 w 1670"/>
                <a:gd name="T25" fmla="*/ 0 h 730"/>
                <a:gd name="T26" fmla="*/ 0 w 1670"/>
                <a:gd name="T27" fmla="*/ 0 h 730"/>
                <a:gd name="T28" fmla="*/ 0 w 1670"/>
                <a:gd name="T29" fmla="*/ 0 h 730"/>
                <a:gd name="T30" fmla="*/ 0 w 1670"/>
                <a:gd name="T31" fmla="*/ 0 h 730"/>
                <a:gd name="T32" fmla="*/ 0 w 1670"/>
                <a:gd name="T33" fmla="*/ 0 h 730"/>
                <a:gd name="T34" fmla="*/ 0 w 1670"/>
                <a:gd name="T35" fmla="*/ 0 h 730"/>
                <a:gd name="T36" fmla="*/ 0 w 1670"/>
                <a:gd name="T37" fmla="*/ 0 h 730"/>
                <a:gd name="T38" fmla="*/ 0 w 1670"/>
                <a:gd name="T39" fmla="*/ 0 h 730"/>
                <a:gd name="T40" fmla="*/ 0 w 1670"/>
                <a:gd name="T41" fmla="*/ 0 h 730"/>
                <a:gd name="T42" fmla="*/ 0 w 1670"/>
                <a:gd name="T43" fmla="*/ 0 h 730"/>
                <a:gd name="T44" fmla="*/ 0 w 1670"/>
                <a:gd name="T45" fmla="*/ 0 h 730"/>
                <a:gd name="T46" fmla="*/ 0 w 1670"/>
                <a:gd name="T47" fmla="*/ 0 h 730"/>
                <a:gd name="T48" fmla="*/ 0 w 1670"/>
                <a:gd name="T49" fmla="*/ 0 h 730"/>
                <a:gd name="T50" fmla="*/ 0 w 1670"/>
                <a:gd name="T51" fmla="*/ 0 h 730"/>
                <a:gd name="T52" fmla="*/ 0 w 1670"/>
                <a:gd name="T53" fmla="*/ 0 h 730"/>
                <a:gd name="T54" fmla="*/ 0 w 1670"/>
                <a:gd name="T55" fmla="*/ 0 h 730"/>
                <a:gd name="T56" fmla="*/ 0 w 1670"/>
                <a:gd name="T57" fmla="*/ 0 h 730"/>
                <a:gd name="T58" fmla="*/ 0 w 1670"/>
                <a:gd name="T59" fmla="*/ 0 h 730"/>
                <a:gd name="T60" fmla="*/ 0 w 1670"/>
                <a:gd name="T61" fmla="*/ 0 h 730"/>
                <a:gd name="T62" fmla="*/ 0 w 1670"/>
                <a:gd name="T63" fmla="*/ 0 h 730"/>
                <a:gd name="T64" fmla="*/ 0 w 1670"/>
                <a:gd name="T65" fmla="*/ 0 h 730"/>
                <a:gd name="T66" fmla="*/ 0 w 1670"/>
                <a:gd name="T67" fmla="*/ 0 h 730"/>
                <a:gd name="T68" fmla="*/ 0 w 1670"/>
                <a:gd name="T69" fmla="*/ 0 h 730"/>
                <a:gd name="T70" fmla="*/ 0 w 1670"/>
                <a:gd name="T71" fmla="*/ 0 h 730"/>
                <a:gd name="T72" fmla="*/ 0 w 1670"/>
                <a:gd name="T73" fmla="*/ 0 h 730"/>
                <a:gd name="T74" fmla="*/ 0 w 1670"/>
                <a:gd name="T75" fmla="*/ 0 h 730"/>
                <a:gd name="T76" fmla="*/ 0 w 1670"/>
                <a:gd name="T77" fmla="*/ 0 h 730"/>
                <a:gd name="T78" fmla="*/ 0 w 1670"/>
                <a:gd name="T79" fmla="*/ 0 h 730"/>
                <a:gd name="T80" fmla="*/ 0 w 1670"/>
                <a:gd name="T81" fmla="*/ 0 h 730"/>
                <a:gd name="T82" fmla="*/ 0 w 1670"/>
                <a:gd name="T83" fmla="*/ 0 h 730"/>
                <a:gd name="T84" fmla="*/ 0 w 1670"/>
                <a:gd name="T85" fmla="*/ 0 h 730"/>
                <a:gd name="T86" fmla="*/ 0 w 1670"/>
                <a:gd name="T87" fmla="*/ 0 h 730"/>
                <a:gd name="T88" fmla="*/ 0 w 1670"/>
                <a:gd name="T89" fmla="*/ 0 h 730"/>
                <a:gd name="T90" fmla="*/ 0 w 1670"/>
                <a:gd name="T91" fmla="*/ 0 h 730"/>
                <a:gd name="T92" fmla="*/ 0 w 1670"/>
                <a:gd name="T93" fmla="*/ 0 h 730"/>
                <a:gd name="T94" fmla="*/ 0 w 1670"/>
                <a:gd name="T95" fmla="*/ 0 h 730"/>
                <a:gd name="T96" fmla="*/ 0 w 1670"/>
                <a:gd name="T97" fmla="*/ 0 h 7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70"/>
                <a:gd name="T148" fmla="*/ 0 h 730"/>
                <a:gd name="T149" fmla="*/ 1670 w 1670"/>
                <a:gd name="T150" fmla="*/ 730 h 7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70" h="730">
                  <a:moveTo>
                    <a:pt x="163" y="730"/>
                  </a:moveTo>
                  <a:lnTo>
                    <a:pt x="169" y="723"/>
                  </a:lnTo>
                  <a:lnTo>
                    <a:pt x="176" y="715"/>
                  </a:lnTo>
                  <a:lnTo>
                    <a:pt x="183" y="709"/>
                  </a:lnTo>
                  <a:lnTo>
                    <a:pt x="189" y="703"/>
                  </a:lnTo>
                  <a:lnTo>
                    <a:pt x="195" y="697"/>
                  </a:lnTo>
                  <a:lnTo>
                    <a:pt x="201" y="691"/>
                  </a:lnTo>
                  <a:lnTo>
                    <a:pt x="207" y="684"/>
                  </a:lnTo>
                  <a:lnTo>
                    <a:pt x="213" y="679"/>
                  </a:lnTo>
                  <a:lnTo>
                    <a:pt x="218" y="675"/>
                  </a:lnTo>
                  <a:lnTo>
                    <a:pt x="224" y="670"/>
                  </a:lnTo>
                  <a:lnTo>
                    <a:pt x="229" y="666"/>
                  </a:lnTo>
                  <a:lnTo>
                    <a:pt x="233" y="662"/>
                  </a:lnTo>
                  <a:lnTo>
                    <a:pt x="238" y="659"/>
                  </a:lnTo>
                  <a:lnTo>
                    <a:pt x="242" y="656"/>
                  </a:lnTo>
                  <a:lnTo>
                    <a:pt x="247" y="654"/>
                  </a:lnTo>
                  <a:lnTo>
                    <a:pt x="249" y="651"/>
                  </a:lnTo>
                  <a:lnTo>
                    <a:pt x="263" y="644"/>
                  </a:lnTo>
                  <a:lnTo>
                    <a:pt x="270" y="636"/>
                  </a:lnTo>
                  <a:lnTo>
                    <a:pt x="273" y="631"/>
                  </a:lnTo>
                  <a:lnTo>
                    <a:pt x="271" y="628"/>
                  </a:lnTo>
                  <a:lnTo>
                    <a:pt x="266" y="626"/>
                  </a:lnTo>
                  <a:lnTo>
                    <a:pt x="258" y="626"/>
                  </a:lnTo>
                  <a:lnTo>
                    <a:pt x="248" y="629"/>
                  </a:lnTo>
                  <a:lnTo>
                    <a:pt x="237" y="635"/>
                  </a:lnTo>
                  <a:lnTo>
                    <a:pt x="231" y="639"/>
                  </a:lnTo>
                  <a:lnTo>
                    <a:pt x="224" y="642"/>
                  </a:lnTo>
                  <a:lnTo>
                    <a:pt x="218" y="645"/>
                  </a:lnTo>
                  <a:lnTo>
                    <a:pt x="212" y="647"/>
                  </a:lnTo>
                  <a:lnTo>
                    <a:pt x="207" y="650"/>
                  </a:lnTo>
                  <a:lnTo>
                    <a:pt x="201" y="652"/>
                  </a:lnTo>
                  <a:lnTo>
                    <a:pt x="195" y="654"/>
                  </a:lnTo>
                  <a:lnTo>
                    <a:pt x="189" y="655"/>
                  </a:lnTo>
                  <a:lnTo>
                    <a:pt x="184" y="656"/>
                  </a:lnTo>
                  <a:lnTo>
                    <a:pt x="178" y="656"/>
                  </a:lnTo>
                  <a:lnTo>
                    <a:pt x="173" y="655"/>
                  </a:lnTo>
                  <a:lnTo>
                    <a:pt x="168" y="655"/>
                  </a:lnTo>
                  <a:lnTo>
                    <a:pt x="163" y="654"/>
                  </a:lnTo>
                  <a:lnTo>
                    <a:pt x="158" y="651"/>
                  </a:lnTo>
                  <a:lnTo>
                    <a:pt x="153" y="649"/>
                  </a:lnTo>
                  <a:lnTo>
                    <a:pt x="149" y="645"/>
                  </a:lnTo>
                  <a:lnTo>
                    <a:pt x="142" y="638"/>
                  </a:lnTo>
                  <a:lnTo>
                    <a:pt x="136" y="631"/>
                  </a:lnTo>
                  <a:lnTo>
                    <a:pt x="131" y="625"/>
                  </a:lnTo>
                  <a:lnTo>
                    <a:pt x="130" y="619"/>
                  </a:lnTo>
                  <a:lnTo>
                    <a:pt x="131" y="613"/>
                  </a:lnTo>
                  <a:lnTo>
                    <a:pt x="133" y="605"/>
                  </a:lnTo>
                  <a:lnTo>
                    <a:pt x="139" y="598"/>
                  </a:lnTo>
                  <a:lnTo>
                    <a:pt x="149" y="589"/>
                  </a:lnTo>
                  <a:lnTo>
                    <a:pt x="158" y="582"/>
                  </a:lnTo>
                  <a:lnTo>
                    <a:pt x="165" y="577"/>
                  </a:lnTo>
                  <a:lnTo>
                    <a:pt x="169" y="573"/>
                  </a:lnTo>
                  <a:lnTo>
                    <a:pt x="169" y="568"/>
                  </a:lnTo>
                  <a:lnTo>
                    <a:pt x="167" y="564"/>
                  </a:lnTo>
                  <a:lnTo>
                    <a:pt x="162" y="559"/>
                  </a:lnTo>
                  <a:lnTo>
                    <a:pt x="153" y="550"/>
                  </a:lnTo>
                  <a:lnTo>
                    <a:pt x="142" y="538"/>
                  </a:lnTo>
                  <a:lnTo>
                    <a:pt x="131" y="525"/>
                  </a:lnTo>
                  <a:lnTo>
                    <a:pt x="122" y="515"/>
                  </a:lnTo>
                  <a:lnTo>
                    <a:pt x="115" y="507"/>
                  </a:lnTo>
                  <a:lnTo>
                    <a:pt x="109" y="501"/>
                  </a:lnTo>
                  <a:lnTo>
                    <a:pt x="106" y="494"/>
                  </a:lnTo>
                  <a:lnTo>
                    <a:pt x="106" y="490"/>
                  </a:lnTo>
                  <a:lnTo>
                    <a:pt x="110" y="485"/>
                  </a:lnTo>
                  <a:lnTo>
                    <a:pt x="117" y="480"/>
                  </a:lnTo>
                  <a:lnTo>
                    <a:pt x="123" y="475"/>
                  </a:lnTo>
                  <a:lnTo>
                    <a:pt x="127" y="469"/>
                  </a:lnTo>
                  <a:lnTo>
                    <a:pt x="127" y="462"/>
                  </a:lnTo>
                  <a:lnTo>
                    <a:pt x="125" y="455"/>
                  </a:lnTo>
                  <a:lnTo>
                    <a:pt x="120" y="448"/>
                  </a:lnTo>
                  <a:lnTo>
                    <a:pt x="113" y="441"/>
                  </a:lnTo>
                  <a:lnTo>
                    <a:pt x="104" y="434"/>
                  </a:lnTo>
                  <a:lnTo>
                    <a:pt x="94" y="428"/>
                  </a:lnTo>
                  <a:lnTo>
                    <a:pt x="89" y="425"/>
                  </a:lnTo>
                  <a:lnTo>
                    <a:pt x="83" y="422"/>
                  </a:lnTo>
                  <a:lnTo>
                    <a:pt x="78" y="418"/>
                  </a:lnTo>
                  <a:lnTo>
                    <a:pt x="73" y="414"/>
                  </a:lnTo>
                  <a:lnTo>
                    <a:pt x="67" y="409"/>
                  </a:lnTo>
                  <a:lnTo>
                    <a:pt x="63" y="406"/>
                  </a:lnTo>
                  <a:lnTo>
                    <a:pt x="59" y="402"/>
                  </a:lnTo>
                  <a:lnTo>
                    <a:pt x="56" y="397"/>
                  </a:lnTo>
                  <a:lnTo>
                    <a:pt x="53" y="393"/>
                  </a:lnTo>
                  <a:lnTo>
                    <a:pt x="52" y="388"/>
                  </a:lnTo>
                  <a:lnTo>
                    <a:pt x="51" y="385"/>
                  </a:lnTo>
                  <a:lnTo>
                    <a:pt x="52" y="380"/>
                  </a:lnTo>
                  <a:lnTo>
                    <a:pt x="54" y="376"/>
                  </a:lnTo>
                  <a:lnTo>
                    <a:pt x="57" y="372"/>
                  </a:lnTo>
                  <a:lnTo>
                    <a:pt x="62" y="370"/>
                  </a:lnTo>
                  <a:lnTo>
                    <a:pt x="68" y="366"/>
                  </a:lnTo>
                  <a:lnTo>
                    <a:pt x="81" y="360"/>
                  </a:lnTo>
                  <a:lnTo>
                    <a:pt x="91" y="355"/>
                  </a:lnTo>
                  <a:lnTo>
                    <a:pt x="97" y="351"/>
                  </a:lnTo>
                  <a:lnTo>
                    <a:pt x="101" y="346"/>
                  </a:lnTo>
                  <a:lnTo>
                    <a:pt x="101" y="342"/>
                  </a:lnTo>
                  <a:lnTo>
                    <a:pt x="100" y="335"/>
                  </a:lnTo>
                  <a:lnTo>
                    <a:pt x="95" y="329"/>
                  </a:lnTo>
                  <a:lnTo>
                    <a:pt x="88" y="321"/>
                  </a:lnTo>
                  <a:lnTo>
                    <a:pt x="72" y="303"/>
                  </a:lnTo>
                  <a:lnTo>
                    <a:pt x="58" y="289"/>
                  </a:lnTo>
                  <a:lnTo>
                    <a:pt x="46" y="276"/>
                  </a:lnTo>
                  <a:lnTo>
                    <a:pt x="36" y="265"/>
                  </a:lnTo>
                  <a:lnTo>
                    <a:pt x="27" y="256"/>
                  </a:lnTo>
                  <a:lnTo>
                    <a:pt x="21" y="248"/>
                  </a:lnTo>
                  <a:lnTo>
                    <a:pt x="16" y="242"/>
                  </a:lnTo>
                  <a:lnTo>
                    <a:pt x="12" y="235"/>
                  </a:lnTo>
                  <a:lnTo>
                    <a:pt x="9" y="231"/>
                  </a:lnTo>
                  <a:lnTo>
                    <a:pt x="7" y="227"/>
                  </a:lnTo>
                  <a:lnTo>
                    <a:pt x="6" y="223"/>
                  </a:lnTo>
                  <a:lnTo>
                    <a:pt x="6" y="219"/>
                  </a:lnTo>
                  <a:lnTo>
                    <a:pt x="6" y="216"/>
                  </a:lnTo>
                  <a:lnTo>
                    <a:pt x="7" y="212"/>
                  </a:lnTo>
                  <a:lnTo>
                    <a:pt x="9" y="208"/>
                  </a:lnTo>
                  <a:lnTo>
                    <a:pt x="10" y="205"/>
                  </a:lnTo>
                  <a:lnTo>
                    <a:pt x="12" y="196"/>
                  </a:lnTo>
                  <a:lnTo>
                    <a:pt x="15" y="190"/>
                  </a:lnTo>
                  <a:lnTo>
                    <a:pt x="16" y="186"/>
                  </a:lnTo>
                  <a:lnTo>
                    <a:pt x="17" y="184"/>
                  </a:lnTo>
                  <a:lnTo>
                    <a:pt x="16" y="180"/>
                  </a:lnTo>
                  <a:lnTo>
                    <a:pt x="14" y="176"/>
                  </a:lnTo>
                  <a:lnTo>
                    <a:pt x="9" y="170"/>
                  </a:lnTo>
                  <a:lnTo>
                    <a:pt x="0" y="163"/>
                  </a:lnTo>
                  <a:lnTo>
                    <a:pt x="1" y="154"/>
                  </a:lnTo>
                  <a:lnTo>
                    <a:pt x="5" y="144"/>
                  </a:lnTo>
                  <a:lnTo>
                    <a:pt x="9" y="133"/>
                  </a:lnTo>
                  <a:lnTo>
                    <a:pt x="14" y="121"/>
                  </a:lnTo>
                  <a:lnTo>
                    <a:pt x="20" y="107"/>
                  </a:lnTo>
                  <a:lnTo>
                    <a:pt x="26" y="94"/>
                  </a:lnTo>
                  <a:lnTo>
                    <a:pt x="32" y="80"/>
                  </a:lnTo>
                  <a:lnTo>
                    <a:pt x="38" y="67"/>
                  </a:lnTo>
                  <a:lnTo>
                    <a:pt x="44" y="53"/>
                  </a:lnTo>
                  <a:lnTo>
                    <a:pt x="51" y="41"/>
                  </a:lnTo>
                  <a:lnTo>
                    <a:pt x="56" y="30"/>
                  </a:lnTo>
                  <a:lnTo>
                    <a:pt x="62" y="20"/>
                  </a:lnTo>
                  <a:lnTo>
                    <a:pt x="65" y="11"/>
                  </a:lnTo>
                  <a:lnTo>
                    <a:pt x="68" y="5"/>
                  </a:lnTo>
                  <a:lnTo>
                    <a:pt x="70" y="1"/>
                  </a:lnTo>
                  <a:lnTo>
                    <a:pt x="72" y="0"/>
                  </a:lnTo>
                  <a:lnTo>
                    <a:pt x="1147" y="20"/>
                  </a:lnTo>
                  <a:lnTo>
                    <a:pt x="1433" y="385"/>
                  </a:lnTo>
                  <a:lnTo>
                    <a:pt x="1427" y="388"/>
                  </a:lnTo>
                  <a:lnTo>
                    <a:pt x="1422" y="392"/>
                  </a:lnTo>
                  <a:lnTo>
                    <a:pt x="1416" y="397"/>
                  </a:lnTo>
                  <a:lnTo>
                    <a:pt x="1409" y="401"/>
                  </a:lnTo>
                  <a:lnTo>
                    <a:pt x="1404" y="404"/>
                  </a:lnTo>
                  <a:lnTo>
                    <a:pt x="1398" y="408"/>
                  </a:lnTo>
                  <a:lnTo>
                    <a:pt x="1392" y="412"/>
                  </a:lnTo>
                  <a:lnTo>
                    <a:pt x="1385" y="417"/>
                  </a:lnTo>
                  <a:lnTo>
                    <a:pt x="1379" y="420"/>
                  </a:lnTo>
                  <a:lnTo>
                    <a:pt x="1372" y="424"/>
                  </a:lnTo>
                  <a:lnTo>
                    <a:pt x="1366" y="428"/>
                  </a:lnTo>
                  <a:lnTo>
                    <a:pt x="1359" y="432"/>
                  </a:lnTo>
                  <a:lnTo>
                    <a:pt x="1353" y="437"/>
                  </a:lnTo>
                  <a:lnTo>
                    <a:pt x="1345" y="440"/>
                  </a:lnTo>
                  <a:lnTo>
                    <a:pt x="1339" y="444"/>
                  </a:lnTo>
                  <a:lnTo>
                    <a:pt x="1332" y="448"/>
                  </a:lnTo>
                  <a:lnTo>
                    <a:pt x="1339" y="455"/>
                  </a:lnTo>
                  <a:lnTo>
                    <a:pt x="1346" y="462"/>
                  </a:lnTo>
                  <a:lnTo>
                    <a:pt x="1354" y="470"/>
                  </a:lnTo>
                  <a:lnTo>
                    <a:pt x="1361" y="478"/>
                  </a:lnTo>
                  <a:lnTo>
                    <a:pt x="1369" y="486"/>
                  </a:lnTo>
                  <a:lnTo>
                    <a:pt x="1377" y="494"/>
                  </a:lnTo>
                  <a:lnTo>
                    <a:pt x="1386" y="503"/>
                  </a:lnTo>
                  <a:lnTo>
                    <a:pt x="1395" y="513"/>
                  </a:lnTo>
                  <a:lnTo>
                    <a:pt x="1403" y="522"/>
                  </a:lnTo>
                  <a:lnTo>
                    <a:pt x="1412" y="530"/>
                  </a:lnTo>
                  <a:lnTo>
                    <a:pt x="1420" y="540"/>
                  </a:lnTo>
                  <a:lnTo>
                    <a:pt x="1429" y="550"/>
                  </a:lnTo>
                  <a:lnTo>
                    <a:pt x="1439" y="559"/>
                  </a:lnTo>
                  <a:lnTo>
                    <a:pt x="1449" y="568"/>
                  </a:lnTo>
                  <a:lnTo>
                    <a:pt x="1457" y="578"/>
                  </a:lnTo>
                  <a:lnTo>
                    <a:pt x="1467" y="587"/>
                  </a:lnTo>
                  <a:lnTo>
                    <a:pt x="1477" y="597"/>
                  </a:lnTo>
                  <a:lnTo>
                    <a:pt x="1487" y="605"/>
                  </a:lnTo>
                  <a:lnTo>
                    <a:pt x="1497" y="614"/>
                  </a:lnTo>
                  <a:lnTo>
                    <a:pt x="1507" y="624"/>
                  </a:lnTo>
                  <a:lnTo>
                    <a:pt x="1517" y="633"/>
                  </a:lnTo>
                  <a:lnTo>
                    <a:pt x="1526" y="641"/>
                  </a:lnTo>
                  <a:lnTo>
                    <a:pt x="1538" y="650"/>
                  </a:lnTo>
                  <a:lnTo>
                    <a:pt x="1547" y="657"/>
                  </a:lnTo>
                  <a:lnTo>
                    <a:pt x="1557" y="666"/>
                  </a:lnTo>
                  <a:lnTo>
                    <a:pt x="1568" y="673"/>
                  </a:lnTo>
                  <a:lnTo>
                    <a:pt x="1578" y="679"/>
                  </a:lnTo>
                  <a:lnTo>
                    <a:pt x="1588" y="687"/>
                  </a:lnTo>
                  <a:lnTo>
                    <a:pt x="1599" y="693"/>
                  </a:lnTo>
                  <a:lnTo>
                    <a:pt x="1609" y="699"/>
                  </a:lnTo>
                  <a:lnTo>
                    <a:pt x="1619" y="704"/>
                  </a:lnTo>
                  <a:lnTo>
                    <a:pt x="1630" y="710"/>
                  </a:lnTo>
                  <a:lnTo>
                    <a:pt x="1635" y="712"/>
                  </a:lnTo>
                  <a:lnTo>
                    <a:pt x="1640" y="715"/>
                  </a:lnTo>
                  <a:lnTo>
                    <a:pt x="1645" y="717"/>
                  </a:lnTo>
                  <a:lnTo>
                    <a:pt x="1650" y="719"/>
                  </a:lnTo>
                  <a:lnTo>
                    <a:pt x="1655" y="723"/>
                  </a:lnTo>
                  <a:lnTo>
                    <a:pt x="1660" y="725"/>
                  </a:lnTo>
                  <a:lnTo>
                    <a:pt x="1665" y="726"/>
                  </a:lnTo>
                  <a:lnTo>
                    <a:pt x="1670" y="730"/>
                  </a:lnTo>
                  <a:lnTo>
                    <a:pt x="163" y="730"/>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4932" name="Freeform 16"/>
            <p:cNvSpPr>
              <a:spLocks noChangeArrowheads="1"/>
            </p:cNvSpPr>
            <p:nvPr/>
          </p:nvSpPr>
          <p:spPr bwMode="auto">
            <a:xfrm flipH="1">
              <a:off x="4728" y="3534"/>
              <a:ext cx="58" cy="15"/>
            </a:xfrm>
            <a:custGeom>
              <a:avLst/>
              <a:gdLst>
                <a:gd name="T0" fmla="*/ 0 w 238"/>
                <a:gd name="T1" fmla="*/ 0 h 71"/>
                <a:gd name="T2" fmla="*/ 0 w 238"/>
                <a:gd name="T3" fmla="*/ 0 h 71"/>
                <a:gd name="T4" fmla="*/ 0 w 238"/>
                <a:gd name="T5" fmla="*/ 0 h 71"/>
                <a:gd name="T6" fmla="*/ 0 w 238"/>
                <a:gd name="T7" fmla="*/ 0 h 71"/>
                <a:gd name="T8" fmla="*/ 0 w 238"/>
                <a:gd name="T9" fmla="*/ 0 h 71"/>
                <a:gd name="T10" fmla="*/ 0 w 238"/>
                <a:gd name="T11" fmla="*/ 0 h 71"/>
                <a:gd name="T12" fmla="*/ 0 w 238"/>
                <a:gd name="T13" fmla="*/ 0 h 71"/>
                <a:gd name="T14" fmla="*/ 0 w 238"/>
                <a:gd name="T15" fmla="*/ 0 h 71"/>
                <a:gd name="T16" fmla="*/ 0 w 238"/>
                <a:gd name="T17" fmla="*/ 0 h 71"/>
                <a:gd name="T18" fmla="*/ 0 w 238"/>
                <a:gd name="T19" fmla="*/ 0 h 71"/>
                <a:gd name="T20" fmla="*/ 0 w 238"/>
                <a:gd name="T21" fmla="*/ 0 h 71"/>
                <a:gd name="T22" fmla="*/ 0 w 238"/>
                <a:gd name="T23" fmla="*/ 0 h 71"/>
                <a:gd name="T24" fmla="*/ 0 w 238"/>
                <a:gd name="T25" fmla="*/ 0 h 71"/>
                <a:gd name="T26" fmla="*/ 0 w 238"/>
                <a:gd name="T27" fmla="*/ 0 h 71"/>
                <a:gd name="T28" fmla="*/ 0 w 238"/>
                <a:gd name="T29" fmla="*/ 0 h 71"/>
                <a:gd name="T30" fmla="*/ 0 w 238"/>
                <a:gd name="T31" fmla="*/ 0 h 71"/>
                <a:gd name="T32" fmla="*/ 0 w 238"/>
                <a:gd name="T33" fmla="*/ 0 h 71"/>
                <a:gd name="T34" fmla="*/ 0 w 238"/>
                <a:gd name="T35" fmla="*/ 0 h 71"/>
                <a:gd name="T36" fmla="*/ 0 w 238"/>
                <a:gd name="T37" fmla="*/ 0 h 71"/>
                <a:gd name="T38" fmla="*/ 0 w 238"/>
                <a:gd name="T39" fmla="*/ 0 h 71"/>
                <a:gd name="T40" fmla="*/ 0 w 238"/>
                <a:gd name="T41" fmla="*/ 0 h 71"/>
                <a:gd name="T42" fmla="*/ 0 w 238"/>
                <a:gd name="T43" fmla="*/ 0 h 71"/>
                <a:gd name="T44" fmla="*/ 0 w 238"/>
                <a:gd name="T45" fmla="*/ 0 h 71"/>
                <a:gd name="T46" fmla="*/ 0 w 238"/>
                <a:gd name="T47" fmla="*/ 0 h 71"/>
                <a:gd name="T48" fmla="*/ 0 w 238"/>
                <a:gd name="T49" fmla="*/ 0 h 71"/>
                <a:gd name="T50" fmla="*/ 0 w 238"/>
                <a:gd name="T51" fmla="*/ 0 h 71"/>
                <a:gd name="T52" fmla="*/ 0 w 238"/>
                <a:gd name="T53" fmla="*/ 0 h 71"/>
                <a:gd name="T54" fmla="*/ 0 w 238"/>
                <a:gd name="T55" fmla="*/ 0 h 71"/>
                <a:gd name="T56" fmla="*/ 0 w 238"/>
                <a:gd name="T57" fmla="*/ 0 h 71"/>
                <a:gd name="T58" fmla="*/ 0 w 238"/>
                <a:gd name="T59" fmla="*/ 0 h 71"/>
                <a:gd name="T60" fmla="*/ 0 w 238"/>
                <a:gd name="T61" fmla="*/ 0 h 71"/>
                <a:gd name="T62" fmla="*/ 0 w 238"/>
                <a:gd name="T63" fmla="*/ 0 h 71"/>
                <a:gd name="T64" fmla="*/ 0 w 238"/>
                <a:gd name="T65" fmla="*/ 0 h 71"/>
                <a:gd name="T66" fmla="*/ 0 w 238"/>
                <a:gd name="T67" fmla="*/ 0 h 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8"/>
                <a:gd name="T103" fmla="*/ 0 h 71"/>
                <a:gd name="T104" fmla="*/ 238 w 238"/>
                <a:gd name="T105" fmla="*/ 71 h 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8" h="71">
                  <a:moveTo>
                    <a:pt x="0" y="71"/>
                  </a:moveTo>
                  <a:lnTo>
                    <a:pt x="6" y="64"/>
                  </a:lnTo>
                  <a:lnTo>
                    <a:pt x="11" y="58"/>
                  </a:lnTo>
                  <a:lnTo>
                    <a:pt x="17" y="50"/>
                  </a:lnTo>
                  <a:lnTo>
                    <a:pt x="22" y="44"/>
                  </a:lnTo>
                  <a:lnTo>
                    <a:pt x="28" y="38"/>
                  </a:lnTo>
                  <a:lnTo>
                    <a:pt x="36" y="32"/>
                  </a:lnTo>
                  <a:lnTo>
                    <a:pt x="42" y="27"/>
                  </a:lnTo>
                  <a:lnTo>
                    <a:pt x="48" y="22"/>
                  </a:lnTo>
                  <a:lnTo>
                    <a:pt x="56" y="17"/>
                  </a:lnTo>
                  <a:lnTo>
                    <a:pt x="63" y="12"/>
                  </a:lnTo>
                  <a:lnTo>
                    <a:pt x="70" y="8"/>
                  </a:lnTo>
                  <a:lnTo>
                    <a:pt x="79" y="6"/>
                  </a:lnTo>
                  <a:lnTo>
                    <a:pt x="88" y="2"/>
                  </a:lnTo>
                  <a:lnTo>
                    <a:pt x="96" y="1"/>
                  </a:lnTo>
                  <a:lnTo>
                    <a:pt x="106" y="0"/>
                  </a:lnTo>
                  <a:lnTo>
                    <a:pt x="116" y="0"/>
                  </a:lnTo>
                  <a:lnTo>
                    <a:pt x="126" y="0"/>
                  </a:lnTo>
                  <a:lnTo>
                    <a:pt x="134" y="1"/>
                  </a:lnTo>
                  <a:lnTo>
                    <a:pt x="143" y="2"/>
                  </a:lnTo>
                  <a:lnTo>
                    <a:pt x="153" y="6"/>
                  </a:lnTo>
                  <a:lnTo>
                    <a:pt x="162" y="8"/>
                  </a:lnTo>
                  <a:lnTo>
                    <a:pt x="170" y="12"/>
                  </a:lnTo>
                  <a:lnTo>
                    <a:pt x="179" y="17"/>
                  </a:lnTo>
                  <a:lnTo>
                    <a:pt x="186" y="22"/>
                  </a:lnTo>
                  <a:lnTo>
                    <a:pt x="194" y="27"/>
                  </a:lnTo>
                  <a:lnTo>
                    <a:pt x="201" y="32"/>
                  </a:lnTo>
                  <a:lnTo>
                    <a:pt x="208" y="38"/>
                  </a:lnTo>
                  <a:lnTo>
                    <a:pt x="216" y="44"/>
                  </a:lnTo>
                  <a:lnTo>
                    <a:pt x="222" y="50"/>
                  </a:lnTo>
                  <a:lnTo>
                    <a:pt x="227" y="58"/>
                  </a:lnTo>
                  <a:lnTo>
                    <a:pt x="233" y="64"/>
                  </a:lnTo>
                  <a:lnTo>
                    <a:pt x="238" y="71"/>
                  </a:lnTo>
                  <a:lnTo>
                    <a:pt x="0" y="71"/>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4933" name="Freeform 17"/>
            <p:cNvSpPr>
              <a:spLocks noChangeArrowheads="1"/>
            </p:cNvSpPr>
            <p:nvPr/>
          </p:nvSpPr>
          <p:spPr bwMode="auto">
            <a:xfrm flipH="1">
              <a:off x="5051" y="3112"/>
              <a:ext cx="37" cy="51"/>
            </a:xfrm>
            <a:custGeom>
              <a:avLst/>
              <a:gdLst>
                <a:gd name="T0" fmla="*/ 0 w 154"/>
                <a:gd name="T1" fmla="*/ 0 h 251"/>
                <a:gd name="T2" fmla="*/ 0 w 154"/>
                <a:gd name="T3" fmla="*/ 0 h 251"/>
                <a:gd name="T4" fmla="*/ 0 w 154"/>
                <a:gd name="T5" fmla="*/ 0 h 251"/>
                <a:gd name="T6" fmla="*/ 0 w 154"/>
                <a:gd name="T7" fmla="*/ 0 h 251"/>
                <a:gd name="T8" fmla="*/ 0 w 154"/>
                <a:gd name="T9" fmla="*/ 0 h 251"/>
                <a:gd name="T10" fmla="*/ 0 w 154"/>
                <a:gd name="T11" fmla="*/ 0 h 251"/>
                <a:gd name="T12" fmla="*/ 0 w 154"/>
                <a:gd name="T13" fmla="*/ 0 h 251"/>
                <a:gd name="T14" fmla="*/ 0 w 154"/>
                <a:gd name="T15" fmla="*/ 0 h 251"/>
                <a:gd name="T16" fmla="*/ 0 w 154"/>
                <a:gd name="T17" fmla="*/ 0 h 251"/>
                <a:gd name="T18" fmla="*/ 0 w 154"/>
                <a:gd name="T19" fmla="*/ 0 h 251"/>
                <a:gd name="T20" fmla="*/ 0 w 154"/>
                <a:gd name="T21" fmla="*/ 0 h 251"/>
                <a:gd name="T22" fmla="*/ 0 w 154"/>
                <a:gd name="T23" fmla="*/ 0 h 251"/>
                <a:gd name="T24" fmla="*/ 0 w 154"/>
                <a:gd name="T25" fmla="*/ 0 h 251"/>
                <a:gd name="T26" fmla="*/ 0 w 154"/>
                <a:gd name="T27" fmla="*/ 0 h 251"/>
                <a:gd name="T28" fmla="*/ 0 w 154"/>
                <a:gd name="T29" fmla="*/ 0 h 251"/>
                <a:gd name="T30" fmla="*/ 0 w 154"/>
                <a:gd name="T31" fmla="*/ 0 h 251"/>
                <a:gd name="T32" fmla="*/ 0 w 154"/>
                <a:gd name="T33" fmla="*/ 0 h 251"/>
                <a:gd name="T34" fmla="*/ 0 w 154"/>
                <a:gd name="T35" fmla="*/ 0 h 251"/>
                <a:gd name="T36" fmla="*/ 0 w 154"/>
                <a:gd name="T37" fmla="*/ 0 h 251"/>
                <a:gd name="T38" fmla="*/ 0 w 154"/>
                <a:gd name="T39" fmla="*/ 0 h 251"/>
                <a:gd name="T40" fmla="*/ 0 w 154"/>
                <a:gd name="T41" fmla="*/ 0 h 251"/>
                <a:gd name="T42" fmla="*/ 0 w 154"/>
                <a:gd name="T43" fmla="*/ 0 h 251"/>
                <a:gd name="T44" fmla="*/ 0 w 154"/>
                <a:gd name="T45" fmla="*/ 0 h 251"/>
                <a:gd name="T46" fmla="*/ 0 w 154"/>
                <a:gd name="T47" fmla="*/ 0 h 251"/>
                <a:gd name="T48" fmla="*/ 0 w 154"/>
                <a:gd name="T49" fmla="*/ 0 h 251"/>
                <a:gd name="T50" fmla="*/ 0 w 154"/>
                <a:gd name="T51" fmla="*/ 0 h 251"/>
                <a:gd name="T52" fmla="*/ 0 w 154"/>
                <a:gd name="T53" fmla="*/ 0 h 251"/>
                <a:gd name="T54" fmla="*/ 0 w 154"/>
                <a:gd name="T55" fmla="*/ 0 h 251"/>
                <a:gd name="T56" fmla="*/ 0 w 154"/>
                <a:gd name="T57" fmla="*/ 0 h 251"/>
                <a:gd name="T58" fmla="*/ 0 w 154"/>
                <a:gd name="T59" fmla="*/ 0 h 251"/>
                <a:gd name="T60" fmla="*/ 0 w 154"/>
                <a:gd name="T61" fmla="*/ 0 h 251"/>
                <a:gd name="T62" fmla="*/ 0 w 154"/>
                <a:gd name="T63" fmla="*/ 0 h 251"/>
                <a:gd name="T64" fmla="*/ 0 w 154"/>
                <a:gd name="T65" fmla="*/ 0 h 251"/>
                <a:gd name="T66" fmla="*/ 0 w 154"/>
                <a:gd name="T67" fmla="*/ 0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4"/>
                <a:gd name="T103" fmla="*/ 0 h 251"/>
                <a:gd name="T104" fmla="*/ 154 w 154"/>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4" h="251">
                  <a:moveTo>
                    <a:pt x="139" y="251"/>
                  </a:moveTo>
                  <a:lnTo>
                    <a:pt x="139" y="251"/>
                  </a:lnTo>
                  <a:lnTo>
                    <a:pt x="140" y="241"/>
                  </a:lnTo>
                  <a:lnTo>
                    <a:pt x="142" y="233"/>
                  </a:lnTo>
                  <a:lnTo>
                    <a:pt x="143" y="223"/>
                  </a:lnTo>
                  <a:lnTo>
                    <a:pt x="145" y="213"/>
                  </a:lnTo>
                  <a:lnTo>
                    <a:pt x="147" y="203"/>
                  </a:lnTo>
                  <a:lnTo>
                    <a:pt x="148" y="192"/>
                  </a:lnTo>
                  <a:lnTo>
                    <a:pt x="150" y="182"/>
                  </a:lnTo>
                  <a:lnTo>
                    <a:pt x="152" y="171"/>
                  </a:lnTo>
                  <a:lnTo>
                    <a:pt x="153" y="160"/>
                  </a:lnTo>
                  <a:lnTo>
                    <a:pt x="154" y="149"/>
                  </a:lnTo>
                  <a:lnTo>
                    <a:pt x="154" y="138"/>
                  </a:lnTo>
                  <a:lnTo>
                    <a:pt x="154" y="127"/>
                  </a:lnTo>
                  <a:lnTo>
                    <a:pt x="154" y="117"/>
                  </a:lnTo>
                  <a:lnTo>
                    <a:pt x="154" y="106"/>
                  </a:lnTo>
                  <a:lnTo>
                    <a:pt x="153" y="96"/>
                  </a:lnTo>
                  <a:lnTo>
                    <a:pt x="152" y="85"/>
                  </a:lnTo>
                  <a:lnTo>
                    <a:pt x="149" y="75"/>
                  </a:lnTo>
                  <a:lnTo>
                    <a:pt x="145" y="66"/>
                  </a:lnTo>
                  <a:lnTo>
                    <a:pt x="142" y="56"/>
                  </a:lnTo>
                  <a:lnTo>
                    <a:pt x="137" y="48"/>
                  </a:lnTo>
                  <a:lnTo>
                    <a:pt x="132" y="40"/>
                  </a:lnTo>
                  <a:lnTo>
                    <a:pt x="124" y="32"/>
                  </a:lnTo>
                  <a:lnTo>
                    <a:pt x="117" y="26"/>
                  </a:lnTo>
                  <a:lnTo>
                    <a:pt x="110" y="19"/>
                  </a:lnTo>
                  <a:lnTo>
                    <a:pt x="100" y="15"/>
                  </a:lnTo>
                  <a:lnTo>
                    <a:pt x="89" y="10"/>
                  </a:lnTo>
                  <a:lnTo>
                    <a:pt x="78" y="6"/>
                  </a:lnTo>
                  <a:lnTo>
                    <a:pt x="64" y="2"/>
                  </a:lnTo>
                  <a:lnTo>
                    <a:pt x="50" y="1"/>
                  </a:lnTo>
                  <a:lnTo>
                    <a:pt x="34" y="0"/>
                  </a:lnTo>
                  <a:lnTo>
                    <a:pt x="18" y="0"/>
                  </a:lnTo>
                  <a:lnTo>
                    <a:pt x="0" y="1"/>
                  </a:lnTo>
                  <a:lnTo>
                    <a:pt x="0" y="7"/>
                  </a:lnTo>
                  <a:lnTo>
                    <a:pt x="18" y="6"/>
                  </a:lnTo>
                  <a:lnTo>
                    <a:pt x="34" y="5"/>
                  </a:lnTo>
                  <a:lnTo>
                    <a:pt x="49" y="6"/>
                  </a:lnTo>
                  <a:lnTo>
                    <a:pt x="64" y="7"/>
                  </a:lnTo>
                  <a:lnTo>
                    <a:pt x="76" y="11"/>
                  </a:lnTo>
                  <a:lnTo>
                    <a:pt x="87" y="15"/>
                  </a:lnTo>
                  <a:lnTo>
                    <a:pt x="97" y="18"/>
                  </a:lnTo>
                  <a:lnTo>
                    <a:pt x="106" y="23"/>
                  </a:lnTo>
                  <a:lnTo>
                    <a:pt x="115" y="29"/>
                  </a:lnTo>
                  <a:lnTo>
                    <a:pt x="121" y="36"/>
                  </a:lnTo>
                  <a:lnTo>
                    <a:pt x="128" y="43"/>
                  </a:lnTo>
                  <a:lnTo>
                    <a:pt x="133" y="50"/>
                  </a:lnTo>
                  <a:lnTo>
                    <a:pt x="137" y="59"/>
                  </a:lnTo>
                  <a:lnTo>
                    <a:pt x="140" y="68"/>
                  </a:lnTo>
                  <a:lnTo>
                    <a:pt x="144" y="76"/>
                  </a:lnTo>
                  <a:lnTo>
                    <a:pt x="145" y="86"/>
                  </a:lnTo>
                  <a:lnTo>
                    <a:pt x="148" y="96"/>
                  </a:lnTo>
                  <a:lnTo>
                    <a:pt x="148" y="107"/>
                  </a:lnTo>
                  <a:lnTo>
                    <a:pt x="149" y="117"/>
                  </a:lnTo>
                  <a:lnTo>
                    <a:pt x="149" y="127"/>
                  </a:lnTo>
                  <a:lnTo>
                    <a:pt x="149" y="138"/>
                  </a:lnTo>
                  <a:lnTo>
                    <a:pt x="148" y="149"/>
                  </a:lnTo>
                  <a:lnTo>
                    <a:pt x="148" y="160"/>
                  </a:lnTo>
                  <a:lnTo>
                    <a:pt x="147" y="170"/>
                  </a:lnTo>
                  <a:lnTo>
                    <a:pt x="144" y="181"/>
                  </a:lnTo>
                  <a:lnTo>
                    <a:pt x="143" y="192"/>
                  </a:lnTo>
                  <a:lnTo>
                    <a:pt x="142" y="202"/>
                  </a:lnTo>
                  <a:lnTo>
                    <a:pt x="140" y="213"/>
                  </a:lnTo>
                  <a:lnTo>
                    <a:pt x="138" y="223"/>
                  </a:lnTo>
                  <a:lnTo>
                    <a:pt x="137" y="233"/>
                  </a:lnTo>
                  <a:lnTo>
                    <a:pt x="136" y="241"/>
                  </a:lnTo>
                  <a:lnTo>
                    <a:pt x="133" y="250"/>
                  </a:lnTo>
                  <a:lnTo>
                    <a:pt x="139" y="251"/>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4934" name="Freeform 18"/>
            <p:cNvSpPr>
              <a:spLocks noChangeArrowheads="1"/>
            </p:cNvSpPr>
            <p:nvPr/>
          </p:nvSpPr>
          <p:spPr bwMode="auto">
            <a:xfrm flipH="1">
              <a:off x="5044" y="3163"/>
              <a:ext cx="15" cy="84"/>
            </a:xfrm>
            <a:custGeom>
              <a:avLst/>
              <a:gdLst>
                <a:gd name="T0" fmla="*/ 0 w 60"/>
                <a:gd name="T1" fmla="*/ 0 h 416"/>
                <a:gd name="T2" fmla="*/ 0 w 60"/>
                <a:gd name="T3" fmla="*/ 0 h 416"/>
                <a:gd name="T4" fmla="*/ 0 w 60"/>
                <a:gd name="T5" fmla="*/ 0 h 416"/>
                <a:gd name="T6" fmla="*/ 0 w 60"/>
                <a:gd name="T7" fmla="*/ 0 h 416"/>
                <a:gd name="T8" fmla="*/ 0 w 60"/>
                <a:gd name="T9" fmla="*/ 0 h 416"/>
                <a:gd name="T10" fmla="*/ 0 w 60"/>
                <a:gd name="T11" fmla="*/ 0 h 416"/>
                <a:gd name="T12" fmla="*/ 0 w 60"/>
                <a:gd name="T13" fmla="*/ 0 h 416"/>
                <a:gd name="T14" fmla="*/ 0 w 60"/>
                <a:gd name="T15" fmla="*/ 0 h 416"/>
                <a:gd name="T16" fmla="*/ 0 w 60"/>
                <a:gd name="T17" fmla="*/ 0 h 416"/>
                <a:gd name="T18" fmla="*/ 0 w 60"/>
                <a:gd name="T19" fmla="*/ 0 h 416"/>
                <a:gd name="T20" fmla="*/ 0 w 60"/>
                <a:gd name="T21" fmla="*/ 0 h 416"/>
                <a:gd name="T22" fmla="*/ 0 w 60"/>
                <a:gd name="T23" fmla="*/ 0 h 416"/>
                <a:gd name="T24" fmla="*/ 0 w 60"/>
                <a:gd name="T25" fmla="*/ 0 h 416"/>
                <a:gd name="T26" fmla="*/ 0 w 60"/>
                <a:gd name="T27" fmla="*/ 0 h 416"/>
                <a:gd name="T28" fmla="*/ 0 w 60"/>
                <a:gd name="T29" fmla="*/ 0 h 416"/>
                <a:gd name="T30" fmla="*/ 0 w 60"/>
                <a:gd name="T31" fmla="*/ 0 h 416"/>
                <a:gd name="T32" fmla="*/ 0 w 60"/>
                <a:gd name="T33" fmla="*/ 0 h 416"/>
                <a:gd name="T34" fmla="*/ 0 w 60"/>
                <a:gd name="T35" fmla="*/ 0 h 416"/>
                <a:gd name="T36" fmla="*/ 0 w 60"/>
                <a:gd name="T37" fmla="*/ 0 h 416"/>
                <a:gd name="T38" fmla="*/ 0 w 60"/>
                <a:gd name="T39" fmla="*/ 0 h 416"/>
                <a:gd name="T40" fmla="*/ 0 w 60"/>
                <a:gd name="T41" fmla="*/ 0 h 416"/>
                <a:gd name="T42" fmla="*/ 0 w 60"/>
                <a:gd name="T43" fmla="*/ 0 h 416"/>
                <a:gd name="T44" fmla="*/ 0 w 60"/>
                <a:gd name="T45" fmla="*/ 0 h 416"/>
                <a:gd name="T46" fmla="*/ 0 w 60"/>
                <a:gd name="T47" fmla="*/ 0 h 416"/>
                <a:gd name="T48" fmla="*/ 0 w 60"/>
                <a:gd name="T49" fmla="*/ 0 h 416"/>
                <a:gd name="T50" fmla="*/ 0 w 60"/>
                <a:gd name="T51" fmla="*/ 0 h 416"/>
                <a:gd name="T52" fmla="*/ 0 w 60"/>
                <a:gd name="T53" fmla="*/ 0 h 416"/>
                <a:gd name="T54" fmla="*/ 0 w 60"/>
                <a:gd name="T55" fmla="*/ 0 h 416"/>
                <a:gd name="T56" fmla="*/ 0 w 60"/>
                <a:gd name="T57" fmla="*/ 0 h 416"/>
                <a:gd name="T58" fmla="*/ 0 w 60"/>
                <a:gd name="T59" fmla="*/ 0 h 416"/>
                <a:gd name="T60" fmla="*/ 0 w 60"/>
                <a:gd name="T61" fmla="*/ 0 h 416"/>
                <a:gd name="T62" fmla="*/ 0 w 60"/>
                <a:gd name="T63" fmla="*/ 0 h 416"/>
                <a:gd name="T64" fmla="*/ 0 w 60"/>
                <a:gd name="T65" fmla="*/ 0 h 416"/>
                <a:gd name="T66" fmla="*/ 0 w 60"/>
                <a:gd name="T67" fmla="*/ 0 h 4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0"/>
                <a:gd name="T103" fmla="*/ 0 h 416"/>
                <a:gd name="T104" fmla="*/ 60 w 60"/>
                <a:gd name="T105" fmla="*/ 416 h 4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0" h="416">
                  <a:moveTo>
                    <a:pt x="60" y="415"/>
                  </a:moveTo>
                  <a:lnTo>
                    <a:pt x="60" y="415"/>
                  </a:lnTo>
                  <a:lnTo>
                    <a:pt x="56" y="401"/>
                  </a:lnTo>
                  <a:lnTo>
                    <a:pt x="53" y="387"/>
                  </a:lnTo>
                  <a:lnTo>
                    <a:pt x="49" y="374"/>
                  </a:lnTo>
                  <a:lnTo>
                    <a:pt x="45" y="359"/>
                  </a:lnTo>
                  <a:lnTo>
                    <a:pt x="43" y="345"/>
                  </a:lnTo>
                  <a:lnTo>
                    <a:pt x="39" y="331"/>
                  </a:lnTo>
                  <a:lnTo>
                    <a:pt x="37" y="317"/>
                  </a:lnTo>
                  <a:lnTo>
                    <a:pt x="33" y="302"/>
                  </a:lnTo>
                  <a:lnTo>
                    <a:pt x="30" y="287"/>
                  </a:lnTo>
                  <a:lnTo>
                    <a:pt x="28" y="274"/>
                  </a:lnTo>
                  <a:lnTo>
                    <a:pt x="25" y="259"/>
                  </a:lnTo>
                  <a:lnTo>
                    <a:pt x="23" y="244"/>
                  </a:lnTo>
                  <a:lnTo>
                    <a:pt x="21" y="231"/>
                  </a:lnTo>
                  <a:lnTo>
                    <a:pt x="18" y="216"/>
                  </a:lnTo>
                  <a:lnTo>
                    <a:pt x="17" y="202"/>
                  </a:lnTo>
                  <a:lnTo>
                    <a:pt x="14" y="188"/>
                  </a:lnTo>
                  <a:lnTo>
                    <a:pt x="13" y="174"/>
                  </a:lnTo>
                  <a:lnTo>
                    <a:pt x="11" y="160"/>
                  </a:lnTo>
                  <a:lnTo>
                    <a:pt x="9" y="147"/>
                  </a:lnTo>
                  <a:lnTo>
                    <a:pt x="8" y="133"/>
                  </a:lnTo>
                  <a:lnTo>
                    <a:pt x="7" y="121"/>
                  </a:lnTo>
                  <a:lnTo>
                    <a:pt x="6" y="109"/>
                  </a:lnTo>
                  <a:lnTo>
                    <a:pt x="6" y="95"/>
                  </a:lnTo>
                  <a:lnTo>
                    <a:pt x="5" y="83"/>
                  </a:lnTo>
                  <a:lnTo>
                    <a:pt x="5" y="72"/>
                  </a:lnTo>
                  <a:lnTo>
                    <a:pt x="5" y="61"/>
                  </a:lnTo>
                  <a:lnTo>
                    <a:pt x="5" y="49"/>
                  </a:lnTo>
                  <a:lnTo>
                    <a:pt x="5" y="38"/>
                  </a:lnTo>
                  <a:lnTo>
                    <a:pt x="5" y="28"/>
                  </a:lnTo>
                  <a:lnTo>
                    <a:pt x="6" y="19"/>
                  </a:lnTo>
                  <a:lnTo>
                    <a:pt x="7" y="10"/>
                  </a:lnTo>
                  <a:lnTo>
                    <a:pt x="8" y="1"/>
                  </a:lnTo>
                  <a:lnTo>
                    <a:pt x="2" y="0"/>
                  </a:lnTo>
                  <a:lnTo>
                    <a:pt x="1" y="9"/>
                  </a:lnTo>
                  <a:lnTo>
                    <a:pt x="1" y="19"/>
                  </a:lnTo>
                  <a:lnTo>
                    <a:pt x="0" y="28"/>
                  </a:lnTo>
                  <a:lnTo>
                    <a:pt x="0" y="38"/>
                  </a:lnTo>
                  <a:lnTo>
                    <a:pt x="0" y="49"/>
                  </a:lnTo>
                  <a:lnTo>
                    <a:pt x="0" y="61"/>
                  </a:lnTo>
                  <a:lnTo>
                    <a:pt x="0" y="72"/>
                  </a:lnTo>
                  <a:lnTo>
                    <a:pt x="0" y="83"/>
                  </a:lnTo>
                  <a:lnTo>
                    <a:pt x="1" y="95"/>
                  </a:lnTo>
                  <a:lnTo>
                    <a:pt x="1" y="109"/>
                  </a:lnTo>
                  <a:lnTo>
                    <a:pt x="2" y="121"/>
                  </a:lnTo>
                  <a:lnTo>
                    <a:pt x="3" y="135"/>
                  </a:lnTo>
                  <a:lnTo>
                    <a:pt x="5" y="147"/>
                  </a:lnTo>
                  <a:lnTo>
                    <a:pt x="6" y="162"/>
                  </a:lnTo>
                  <a:lnTo>
                    <a:pt x="7" y="175"/>
                  </a:lnTo>
                  <a:lnTo>
                    <a:pt x="9" y="189"/>
                  </a:lnTo>
                  <a:lnTo>
                    <a:pt x="11" y="202"/>
                  </a:lnTo>
                  <a:lnTo>
                    <a:pt x="13" y="217"/>
                  </a:lnTo>
                  <a:lnTo>
                    <a:pt x="16" y="231"/>
                  </a:lnTo>
                  <a:lnTo>
                    <a:pt x="17" y="246"/>
                  </a:lnTo>
                  <a:lnTo>
                    <a:pt x="21" y="260"/>
                  </a:lnTo>
                  <a:lnTo>
                    <a:pt x="23" y="274"/>
                  </a:lnTo>
                  <a:lnTo>
                    <a:pt x="25" y="289"/>
                  </a:lnTo>
                  <a:lnTo>
                    <a:pt x="28" y="304"/>
                  </a:lnTo>
                  <a:lnTo>
                    <a:pt x="32" y="318"/>
                  </a:lnTo>
                  <a:lnTo>
                    <a:pt x="34" y="332"/>
                  </a:lnTo>
                  <a:lnTo>
                    <a:pt x="38" y="347"/>
                  </a:lnTo>
                  <a:lnTo>
                    <a:pt x="40" y="360"/>
                  </a:lnTo>
                  <a:lnTo>
                    <a:pt x="44" y="375"/>
                  </a:lnTo>
                  <a:lnTo>
                    <a:pt x="48" y="389"/>
                  </a:lnTo>
                  <a:lnTo>
                    <a:pt x="51" y="402"/>
                  </a:lnTo>
                  <a:lnTo>
                    <a:pt x="55" y="416"/>
                  </a:lnTo>
                  <a:lnTo>
                    <a:pt x="60" y="415"/>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4935" name="Freeform 19"/>
            <p:cNvSpPr>
              <a:spLocks noChangeArrowheads="1"/>
            </p:cNvSpPr>
            <p:nvPr/>
          </p:nvSpPr>
          <p:spPr bwMode="auto">
            <a:xfrm flipH="1">
              <a:off x="4972" y="3247"/>
              <a:ext cx="73" cy="107"/>
            </a:xfrm>
            <a:custGeom>
              <a:avLst/>
              <a:gdLst>
                <a:gd name="T0" fmla="*/ 0 w 301"/>
                <a:gd name="T1" fmla="*/ 0 h 525"/>
                <a:gd name="T2" fmla="*/ 0 w 301"/>
                <a:gd name="T3" fmla="*/ 0 h 525"/>
                <a:gd name="T4" fmla="*/ 0 w 301"/>
                <a:gd name="T5" fmla="*/ 0 h 525"/>
                <a:gd name="T6" fmla="*/ 0 w 301"/>
                <a:gd name="T7" fmla="*/ 0 h 525"/>
                <a:gd name="T8" fmla="*/ 0 w 301"/>
                <a:gd name="T9" fmla="*/ 0 h 525"/>
                <a:gd name="T10" fmla="*/ 0 w 301"/>
                <a:gd name="T11" fmla="*/ 0 h 525"/>
                <a:gd name="T12" fmla="*/ 0 w 301"/>
                <a:gd name="T13" fmla="*/ 0 h 525"/>
                <a:gd name="T14" fmla="*/ 0 w 301"/>
                <a:gd name="T15" fmla="*/ 0 h 525"/>
                <a:gd name="T16" fmla="*/ 0 w 301"/>
                <a:gd name="T17" fmla="*/ 0 h 525"/>
                <a:gd name="T18" fmla="*/ 0 w 301"/>
                <a:gd name="T19" fmla="*/ 0 h 525"/>
                <a:gd name="T20" fmla="*/ 0 w 301"/>
                <a:gd name="T21" fmla="*/ 0 h 525"/>
                <a:gd name="T22" fmla="*/ 0 w 301"/>
                <a:gd name="T23" fmla="*/ 0 h 525"/>
                <a:gd name="T24" fmla="*/ 0 w 301"/>
                <a:gd name="T25" fmla="*/ 0 h 525"/>
                <a:gd name="T26" fmla="*/ 0 w 301"/>
                <a:gd name="T27" fmla="*/ 0 h 525"/>
                <a:gd name="T28" fmla="*/ 0 w 301"/>
                <a:gd name="T29" fmla="*/ 0 h 525"/>
                <a:gd name="T30" fmla="*/ 0 w 301"/>
                <a:gd name="T31" fmla="*/ 0 h 525"/>
                <a:gd name="T32" fmla="*/ 0 w 301"/>
                <a:gd name="T33" fmla="*/ 0 h 525"/>
                <a:gd name="T34" fmla="*/ 0 w 301"/>
                <a:gd name="T35" fmla="*/ 0 h 525"/>
                <a:gd name="T36" fmla="*/ 0 w 301"/>
                <a:gd name="T37" fmla="*/ 0 h 525"/>
                <a:gd name="T38" fmla="*/ 0 w 301"/>
                <a:gd name="T39" fmla="*/ 0 h 525"/>
                <a:gd name="T40" fmla="*/ 0 w 301"/>
                <a:gd name="T41" fmla="*/ 0 h 525"/>
                <a:gd name="T42" fmla="*/ 0 w 301"/>
                <a:gd name="T43" fmla="*/ 0 h 525"/>
                <a:gd name="T44" fmla="*/ 0 w 301"/>
                <a:gd name="T45" fmla="*/ 0 h 525"/>
                <a:gd name="T46" fmla="*/ 0 w 301"/>
                <a:gd name="T47" fmla="*/ 0 h 525"/>
                <a:gd name="T48" fmla="*/ 0 w 301"/>
                <a:gd name="T49" fmla="*/ 0 h 525"/>
                <a:gd name="T50" fmla="*/ 0 w 301"/>
                <a:gd name="T51" fmla="*/ 0 h 525"/>
                <a:gd name="T52" fmla="*/ 0 w 301"/>
                <a:gd name="T53" fmla="*/ 0 h 525"/>
                <a:gd name="T54" fmla="*/ 0 w 301"/>
                <a:gd name="T55" fmla="*/ 0 h 525"/>
                <a:gd name="T56" fmla="*/ 0 w 301"/>
                <a:gd name="T57" fmla="*/ 0 h 525"/>
                <a:gd name="T58" fmla="*/ 0 w 301"/>
                <a:gd name="T59" fmla="*/ 0 h 525"/>
                <a:gd name="T60" fmla="*/ 0 w 301"/>
                <a:gd name="T61" fmla="*/ 0 h 525"/>
                <a:gd name="T62" fmla="*/ 0 w 301"/>
                <a:gd name="T63" fmla="*/ 0 h 525"/>
                <a:gd name="T64" fmla="*/ 0 w 301"/>
                <a:gd name="T65" fmla="*/ 0 h 525"/>
                <a:gd name="T66" fmla="*/ 0 w 301"/>
                <a:gd name="T67" fmla="*/ 0 h 5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1"/>
                <a:gd name="T103" fmla="*/ 0 h 525"/>
                <a:gd name="T104" fmla="*/ 301 w 301"/>
                <a:gd name="T105" fmla="*/ 525 h 5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1" h="525">
                  <a:moveTo>
                    <a:pt x="298" y="503"/>
                  </a:moveTo>
                  <a:lnTo>
                    <a:pt x="298" y="503"/>
                  </a:lnTo>
                  <a:lnTo>
                    <a:pt x="275" y="511"/>
                  </a:lnTo>
                  <a:lnTo>
                    <a:pt x="252" y="518"/>
                  </a:lnTo>
                  <a:lnTo>
                    <a:pt x="231" y="519"/>
                  </a:lnTo>
                  <a:lnTo>
                    <a:pt x="211" y="519"/>
                  </a:lnTo>
                  <a:lnTo>
                    <a:pt x="194" y="515"/>
                  </a:lnTo>
                  <a:lnTo>
                    <a:pt x="176" y="510"/>
                  </a:lnTo>
                  <a:lnTo>
                    <a:pt x="160" y="502"/>
                  </a:lnTo>
                  <a:lnTo>
                    <a:pt x="146" y="490"/>
                  </a:lnTo>
                  <a:lnTo>
                    <a:pt x="133" y="478"/>
                  </a:lnTo>
                  <a:lnTo>
                    <a:pt x="121" y="465"/>
                  </a:lnTo>
                  <a:lnTo>
                    <a:pt x="110" y="448"/>
                  </a:lnTo>
                  <a:lnTo>
                    <a:pt x="99" y="430"/>
                  </a:lnTo>
                  <a:lnTo>
                    <a:pt x="90" y="410"/>
                  </a:lnTo>
                  <a:lnTo>
                    <a:pt x="81" y="391"/>
                  </a:lnTo>
                  <a:lnTo>
                    <a:pt x="74" y="370"/>
                  </a:lnTo>
                  <a:lnTo>
                    <a:pt x="67" y="346"/>
                  </a:lnTo>
                  <a:lnTo>
                    <a:pt x="60" y="323"/>
                  </a:lnTo>
                  <a:lnTo>
                    <a:pt x="54" y="299"/>
                  </a:lnTo>
                  <a:lnTo>
                    <a:pt x="49" y="276"/>
                  </a:lnTo>
                  <a:lnTo>
                    <a:pt x="44" y="251"/>
                  </a:lnTo>
                  <a:lnTo>
                    <a:pt x="41" y="226"/>
                  </a:lnTo>
                  <a:lnTo>
                    <a:pt x="37" y="202"/>
                  </a:lnTo>
                  <a:lnTo>
                    <a:pt x="33" y="178"/>
                  </a:lnTo>
                  <a:lnTo>
                    <a:pt x="30" y="154"/>
                  </a:lnTo>
                  <a:lnTo>
                    <a:pt x="26" y="132"/>
                  </a:lnTo>
                  <a:lnTo>
                    <a:pt x="23" y="109"/>
                  </a:lnTo>
                  <a:lnTo>
                    <a:pt x="21" y="87"/>
                  </a:lnTo>
                  <a:lnTo>
                    <a:pt x="17" y="67"/>
                  </a:lnTo>
                  <a:lnTo>
                    <a:pt x="15" y="48"/>
                  </a:lnTo>
                  <a:lnTo>
                    <a:pt x="11" y="30"/>
                  </a:lnTo>
                  <a:lnTo>
                    <a:pt x="7" y="14"/>
                  </a:lnTo>
                  <a:lnTo>
                    <a:pt x="5" y="0"/>
                  </a:lnTo>
                  <a:lnTo>
                    <a:pt x="0" y="1"/>
                  </a:lnTo>
                  <a:lnTo>
                    <a:pt x="3" y="14"/>
                  </a:lnTo>
                  <a:lnTo>
                    <a:pt x="6" y="30"/>
                  </a:lnTo>
                  <a:lnTo>
                    <a:pt x="10" y="49"/>
                  </a:lnTo>
                  <a:lnTo>
                    <a:pt x="12" y="67"/>
                  </a:lnTo>
                  <a:lnTo>
                    <a:pt x="15" y="88"/>
                  </a:lnTo>
                  <a:lnTo>
                    <a:pt x="19" y="109"/>
                  </a:lnTo>
                  <a:lnTo>
                    <a:pt x="21" y="132"/>
                  </a:lnTo>
                  <a:lnTo>
                    <a:pt x="25" y="155"/>
                  </a:lnTo>
                  <a:lnTo>
                    <a:pt x="27" y="178"/>
                  </a:lnTo>
                  <a:lnTo>
                    <a:pt x="31" y="203"/>
                  </a:lnTo>
                  <a:lnTo>
                    <a:pt x="35" y="228"/>
                  </a:lnTo>
                  <a:lnTo>
                    <a:pt x="40" y="252"/>
                  </a:lnTo>
                  <a:lnTo>
                    <a:pt x="44" y="277"/>
                  </a:lnTo>
                  <a:lnTo>
                    <a:pt x="49" y="300"/>
                  </a:lnTo>
                  <a:lnTo>
                    <a:pt x="56" y="325"/>
                  </a:lnTo>
                  <a:lnTo>
                    <a:pt x="62" y="349"/>
                  </a:lnTo>
                  <a:lnTo>
                    <a:pt x="68" y="371"/>
                  </a:lnTo>
                  <a:lnTo>
                    <a:pt x="77" y="393"/>
                  </a:lnTo>
                  <a:lnTo>
                    <a:pt x="85" y="413"/>
                  </a:lnTo>
                  <a:lnTo>
                    <a:pt x="95" y="432"/>
                  </a:lnTo>
                  <a:lnTo>
                    <a:pt x="105" y="451"/>
                  </a:lnTo>
                  <a:lnTo>
                    <a:pt x="116" y="467"/>
                  </a:lnTo>
                  <a:lnTo>
                    <a:pt x="130" y="482"/>
                  </a:lnTo>
                  <a:lnTo>
                    <a:pt x="143" y="494"/>
                  </a:lnTo>
                  <a:lnTo>
                    <a:pt x="158" y="506"/>
                  </a:lnTo>
                  <a:lnTo>
                    <a:pt x="174" y="514"/>
                  </a:lnTo>
                  <a:lnTo>
                    <a:pt x="191" y="520"/>
                  </a:lnTo>
                  <a:lnTo>
                    <a:pt x="211" y="524"/>
                  </a:lnTo>
                  <a:lnTo>
                    <a:pt x="231" y="525"/>
                  </a:lnTo>
                  <a:lnTo>
                    <a:pt x="253" y="522"/>
                  </a:lnTo>
                  <a:lnTo>
                    <a:pt x="276" y="516"/>
                  </a:lnTo>
                  <a:lnTo>
                    <a:pt x="301" y="508"/>
                  </a:lnTo>
                  <a:lnTo>
                    <a:pt x="298" y="503"/>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4936" name="Freeform 20"/>
            <p:cNvSpPr>
              <a:spLocks noChangeArrowheads="1"/>
            </p:cNvSpPr>
            <p:nvPr/>
          </p:nvSpPr>
          <p:spPr bwMode="auto">
            <a:xfrm flipH="1">
              <a:off x="4878" y="3329"/>
              <a:ext cx="94" cy="21"/>
            </a:xfrm>
            <a:custGeom>
              <a:avLst/>
              <a:gdLst>
                <a:gd name="T0" fmla="*/ 0 w 385"/>
                <a:gd name="T1" fmla="*/ 0 h 105"/>
                <a:gd name="T2" fmla="*/ 0 w 385"/>
                <a:gd name="T3" fmla="*/ 0 h 105"/>
                <a:gd name="T4" fmla="*/ 0 w 385"/>
                <a:gd name="T5" fmla="*/ 0 h 105"/>
                <a:gd name="T6" fmla="*/ 0 w 385"/>
                <a:gd name="T7" fmla="*/ 0 h 105"/>
                <a:gd name="T8" fmla="*/ 0 w 385"/>
                <a:gd name="T9" fmla="*/ 0 h 105"/>
                <a:gd name="T10" fmla="*/ 0 w 385"/>
                <a:gd name="T11" fmla="*/ 0 h 105"/>
                <a:gd name="T12" fmla="*/ 0 w 385"/>
                <a:gd name="T13" fmla="*/ 0 h 105"/>
                <a:gd name="T14" fmla="*/ 0 w 385"/>
                <a:gd name="T15" fmla="*/ 0 h 105"/>
                <a:gd name="T16" fmla="*/ 0 w 385"/>
                <a:gd name="T17" fmla="*/ 0 h 105"/>
                <a:gd name="T18" fmla="*/ 0 w 385"/>
                <a:gd name="T19" fmla="*/ 0 h 105"/>
                <a:gd name="T20" fmla="*/ 0 w 385"/>
                <a:gd name="T21" fmla="*/ 0 h 105"/>
                <a:gd name="T22" fmla="*/ 0 w 385"/>
                <a:gd name="T23" fmla="*/ 0 h 105"/>
                <a:gd name="T24" fmla="*/ 0 w 385"/>
                <a:gd name="T25" fmla="*/ 0 h 105"/>
                <a:gd name="T26" fmla="*/ 0 w 385"/>
                <a:gd name="T27" fmla="*/ 0 h 105"/>
                <a:gd name="T28" fmla="*/ 0 w 385"/>
                <a:gd name="T29" fmla="*/ 0 h 105"/>
                <a:gd name="T30" fmla="*/ 0 w 385"/>
                <a:gd name="T31" fmla="*/ 0 h 105"/>
                <a:gd name="T32" fmla="*/ 0 w 385"/>
                <a:gd name="T33" fmla="*/ 0 h 105"/>
                <a:gd name="T34" fmla="*/ 0 w 385"/>
                <a:gd name="T35" fmla="*/ 0 h 105"/>
                <a:gd name="T36" fmla="*/ 0 w 385"/>
                <a:gd name="T37" fmla="*/ 0 h 105"/>
                <a:gd name="T38" fmla="*/ 0 w 385"/>
                <a:gd name="T39" fmla="*/ 0 h 105"/>
                <a:gd name="T40" fmla="*/ 0 w 385"/>
                <a:gd name="T41" fmla="*/ 0 h 105"/>
                <a:gd name="T42" fmla="*/ 0 w 385"/>
                <a:gd name="T43" fmla="*/ 0 h 105"/>
                <a:gd name="T44" fmla="*/ 0 w 385"/>
                <a:gd name="T45" fmla="*/ 0 h 105"/>
                <a:gd name="T46" fmla="*/ 0 w 385"/>
                <a:gd name="T47" fmla="*/ 0 h 105"/>
                <a:gd name="T48" fmla="*/ 0 w 385"/>
                <a:gd name="T49" fmla="*/ 0 h 105"/>
                <a:gd name="T50" fmla="*/ 0 w 385"/>
                <a:gd name="T51" fmla="*/ 0 h 105"/>
                <a:gd name="T52" fmla="*/ 0 w 385"/>
                <a:gd name="T53" fmla="*/ 0 h 105"/>
                <a:gd name="T54" fmla="*/ 0 w 385"/>
                <a:gd name="T55" fmla="*/ 0 h 105"/>
                <a:gd name="T56" fmla="*/ 0 w 385"/>
                <a:gd name="T57" fmla="*/ 0 h 105"/>
                <a:gd name="T58" fmla="*/ 0 w 385"/>
                <a:gd name="T59" fmla="*/ 0 h 105"/>
                <a:gd name="T60" fmla="*/ 0 w 385"/>
                <a:gd name="T61" fmla="*/ 0 h 105"/>
                <a:gd name="T62" fmla="*/ 0 w 385"/>
                <a:gd name="T63" fmla="*/ 0 h 105"/>
                <a:gd name="T64" fmla="*/ 0 w 385"/>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5"/>
                <a:gd name="T100" fmla="*/ 0 h 105"/>
                <a:gd name="T101" fmla="*/ 385 w 385"/>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5" h="105">
                  <a:moveTo>
                    <a:pt x="385" y="2"/>
                  </a:moveTo>
                  <a:lnTo>
                    <a:pt x="385" y="2"/>
                  </a:lnTo>
                  <a:lnTo>
                    <a:pt x="384" y="2"/>
                  </a:lnTo>
                  <a:lnTo>
                    <a:pt x="383" y="2"/>
                  </a:lnTo>
                  <a:lnTo>
                    <a:pt x="380" y="2"/>
                  </a:lnTo>
                  <a:lnTo>
                    <a:pt x="379" y="1"/>
                  </a:lnTo>
                  <a:lnTo>
                    <a:pt x="375" y="1"/>
                  </a:lnTo>
                  <a:lnTo>
                    <a:pt x="373" y="1"/>
                  </a:lnTo>
                  <a:lnTo>
                    <a:pt x="368" y="0"/>
                  </a:lnTo>
                  <a:lnTo>
                    <a:pt x="363" y="0"/>
                  </a:lnTo>
                  <a:lnTo>
                    <a:pt x="357" y="0"/>
                  </a:lnTo>
                  <a:lnTo>
                    <a:pt x="351" y="0"/>
                  </a:lnTo>
                  <a:lnTo>
                    <a:pt x="343" y="1"/>
                  </a:lnTo>
                  <a:lnTo>
                    <a:pt x="336" y="1"/>
                  </a:lnTo>
                  <a:lnTo>
                    <a:pt x="327" y="2"/>
                  </a:lnTo>
                  <a:lnTo>
                    <a:pt x="317" y="4"/>
                  </a:lnTo>
                  <a:lnTo>
                    <a:pt x="307" y="5"/>
                  </a:lnTo>
                  <a:lnTo>
                    <a:pt x="296" y="7"/>
                  </a:lnTo>
                  <a:lnTo>
                    <a:pt x="284" y="10"/>
                  </a:lnTo>
                  <a:lnTo>
                    <a:pt x="270" y="12"/>
                  </a:lnTo>
                  <a:lnTo>
                    <a:pt x="256" y="15"/>
                  </a:lnTo>
                  <a:lnTo>
                    <a:pt x="241" y="18"/>
                  </a:lnTo>
                  <a:lnTo>
                    <a:pt x="225" y="23"/>
                  </a:lnTo>
                  <a:lnTo>
                    <a:pt x="208" y="27"/>
                  </a:lnTo>
                  <a:lnTo>
                    <a:pt x="189" y="33"/>
                  </a:lnTo>
                  <a:lnTo>
                    <a:pt x="171" y="38"/>
                  </a:lnTo>
                  <a:lnTo>
                    <a:pt x="150" y="45"/>
                  </a:lnTo>
                  <a:lnTo>
                    <a:pt x="129" y="53"/>
                  </a:lnTo>
                  <a:lnTo>
                    <a:pt x="105" y="60"/>
                  </a:lnTo>
                  <a:lnTo>
                    <a:pt x="81" y="69"/>
                  </a:lnTo>
                  <a:lnTo>
                    <a:pt x="56" y="79"/>
                  </a:lnTo>
                  <a:lnTo>
                    <a:pt x="29" y="89"/>
                  </a:lnTo>
                  <a:lnTo>
                    <a:pt x="0" y="100"/>
                  </a:lnTo>
                  <a:lnTo>
                    <a:pt x="3" y="105"/>
                  </a:lnTo>
                  <a:lnTo>
                    <a:pt x="31" y="94"/>
                  </a:lnTo>
                  <a:lnTo>
                    <a:pt x="57" y="84"/>
                  </a:lnTo>
                  <a:lnTo>
                    <a:pt x="83" y="74"/>
                  </a:lnTo>
                  <a:lnTo>
                    <a:pt x="106" y="65"/>
                  </a:lnTo>
                  <a:lnTo>
                    <a:pt x="130" y="58"/>
                  </a:lnTo>
                  <a:lnTo>
                    <a:pt x="151" y="50"/>
                  </a:lnTo>
                  <a:lnTo>
                    <a:pt x="172" y="44"/>
                  </a:lnTo>
                  <a:lnTo>
                    <a:pt x="190" y="38"/>
                  </a:lnTo>
                  <a:lnTo>
                    <a:pt x="209" y="33"/>
                  </a:lnTo>
                  <a:lnTo>
                    <a:pt x="226" y="28"/>
                  </a:lnTo>
                  <a:lnTo>
                    <a:pt x="242" y="23"/>
                  </a:lnTo>
                  <a:lnTo>
                    <a:pt x="258" y="20"/>
                  </a:lnTo>
                  <a:lnTo>
                    <a:pt x="272" y="17"/>
                  </a:lnTo>
                  <a:lnTo>
                    <a:pt x="284" y="15"/>
                  </a:lnTo>
                  <a:lnTo>
                    <a:pt x="296" y="12"/>
                  </a:lnTo>
                  <a:lnTo>
                    <a:pt x="307" y="10"/>
                  </a:lnTo>
                  <a:lnTo>
                    <a:pt x="319" y="8"/>
                  </a:lnTo>
                  <a:lnTo>
                    <a:pt x="327" y="7"/>
                  </a:lnTo>
                  <a:lnTo>
                    <a:pt x="336" y="7"/>
                  </a:lnTo>
                  <a:lnTo>
                    <a:pt x="344" y="6"/>
                  </a:lnTo>
                  <a:lnTo>
                    <a:pt x="351" y="6"/>
                  </a:lnTo>
                  <a:lnTo>
                    <a:pt x="357" y="6"/>
                  </a:lnTo>
                  <a:lnTo>
                    <a:pt x="363" y="6"/>
                  </a:lnTo>
                  <a:lnTo>
                    <a:pt x="368" y="6"/>
                  </a:lnTo>
                  <a:lnTo>
                    <a:pt x="372" y="6"/>
                  </a:lnTo>
                  <a:lnTo>
                    <a:pt x="375" y="6"/>
                  </a:lnTo>
                  <a:lnTo>
                    <a:pt x="378" y="7"/>
                  </a:lnTo>
                  <a:lnTo>
                    <a:pt x="380" y="7"/>
                  </a:lnTo>
                  <a:lnTo>
                    <a:pt x="381" y="7"/>
                  </a:lnTo>
                  <a:lnTo>
                    <a:pt x="383" y="7"/>
                  </a:lnTo>
                  <a:lnTo>
                    <a:pt x="384" y="7"/>
                  </a:lnTo>
                  <a:lnTo>
                    <a:pt x="385" y="2"/>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4937" name="Freeform 21"/>
            <p:cNvSpPr>
              <a:spLocks noChangeArrowheads="1"/>
            </p:cNvSpPr>
            <p:nvPr/>
          </p:nvSpPr>
          <p:spPr bwMode="auto">
            <a:xfrm flipH="1">
              <a:off x="4774" y="3341"/>
              <a:ext cx="180" cy="128"/>
            </a:xfrm>
            <a:custGeom>
              <a:avLst/>
              <a:gdLst>
                <a:gd name="T0" fmla="*/ 0 w 742"/>
                <a:gd name="T1" fmla="*/ 0 h 629"/>
                <a:gd name="T2" fmla="*/ 0 w 742"/>
                <a:gd name="T3" fmla="*/ 0 h 629"/>
                <a:gd name="T4" fmla="*/ 0 w 742"/>
                <a:gd name="T5" fmla="*/ 0 h 629"/>
                <a:gd name="T6" fmla="*/ 0 w 742"/>
                <a:gd name="T7" fmla="*/ 0 h 629"/>
                <a:gd name="T8" fmla="*/ 0 w 742"/>
                <a:gd name="T9" fmla="*/ 0 h 629"/>
                <a:gd name="T10" fmla="*/ 0 w 742"/>
                <a:gd name="T11" fmla="*/ 0 h 629"/>
                <a:gd name="T12" fmla="*/ 0 w 742"/>
                <a:gd name="T13" fmla="*/ 0 h 629"/>
                <a:gd name="T14" fmla="*/ 0 w 742"/>
                <a:gd name="T15" fmla="*/ 0 h 629"/>
                <a:gd name="T16" fmla="*/ 0 w 742"/>
                <a:gd name="T17" fmla="*/ 0 h 629"/>
                <a:gd name="T18" fmla="*/ 0 w 742"/>
                <a:gd name="T19" fmla="*/ 0 h 629"/>
                <a:gd name="T20" fmla="*/ 0 w 742"/>
                <a:gd name="T21" fmla="*/ 0 h 629"/>
                <a:gd name="T22" fmla="*/ 0 w 742"/>
                <a:gd name="T23" fmla="*/ 0 h 629"/>
                <a:gd name="T24" fmla="*/ 0 w 742"/>
                <a:gd name="T25" fmla="*/ 0 h 629"/>
                <a:gd name="T26" fmla="*/ 0 w 742"/>
                <a:gd name="T27" fmla="*/ 0 h 629"/>
                <a:gd name="T28" fmla="*/ 0 w 742"/>
                <a:gd name="T29" fmla="*/ 0 h 629"/>
                <a:gd name="T30" fmla="*/ 0 w 742"/>
                <a:gd name="T31" fmla="*/ 0 h 629"/>
                <a:gd name="T32" fmla="*/ 0 w 742"/>
                <a:gd name="T33" fmla="*/ 0 h 629"/>
                <a:gd name="T34" fmla="*/ 0 w 742"/>
                <a:gd name="T35" fmla="*/ 0 h 629"/>
                <a:gd name="T36" fmla="*/ 0 w 742"/>
                <a:gd name="T37" fmla="*/ 0 h 629"/>
                <a:gd name="T38" fmla="*/ 0 w 742"/>
                <a:gd name="T39" fmla="*/ 0 h 629"/>
                <a:gd name="T40" fmla="*/ 0 w 742"/>
                <a:gd name="T41" fmla="*/ 0 h 629"/>
                <a:gd name="T42" fmla="*/ 0 w 742"/>
                <a:gd name="T43" fmla="*/ 0 h 629"/>
                <a:gd name="T44" fmla="*/ 0 w 742"/>
                <a:gd name="T45" fmla="*/ 0 h 629"/>
                <a:gd name="T46" fmla="*/ 0 w 742"/>
                <a:gd name="T47" fmla="*/ 0 h 629"/>
                <a:gd name="T48" fmla="*/ 0 w 742"/>
                <a:gd name="T49" fmla="*/ 0 h 629"/>
                <a:gd name="T50" fmla="*/ 0 w 742"/>
                <a:gd name="T51" fmla="*/ 0 h 629"/>
                <a:gd name="T52" fmla="*/ 0 w 742"/>
                <a:gd name="T53" fmla="*/ 0 h 629"/>
                <a:gd name="T54" fmla="*/ 0 w 742"/>
                <a:gd name="T55" fmla="*/ 0 h 629"/>
                <a:gd name="T56" fmla="*/ 0 w 742"/>
                <a:gd name="T57" fmla="*/ 0 h 629"/>
                <a:gd name="T58" fmla="*/ 0 w 742"/>
                <a:gd name="T59" fmla="*/ 0 h 629"/>
                <a:gd name="T60" fmla="*/ 0 w 742"/>
                <a:gd name="T61" fmla="*/ 0 h 629"/>
                <a:gd name="T62" fmla="*/ 0 w 742"/>
                <a:gd name="T63" fmla="*/ 0 h 629"/>
                <a:gd name="T64" fmla="*/ 0 w 742"/>
                <a:gd name="T65" fmla="*/ 0 h 629"/>
                <a:gd name="T66" fmla="*/ 0 w 742"/>
                <a:gd name="T67" fmla="*/ 0 h 629"/>
                <a:gd name="T68" fmla="*/ 0 w 742"/>
                <a:gd name="T69" fmla="*/ 0 h 629"/>
                <a:gd name="T70" fmla="*/ 0 w 742"/>
                <a:gd name="T71" fmla="*/ 0 h 629"/>
                <a:gd name="T72" fmla="*/ 0 w 742"/>
                <a:gd name="T73" fmla="*/ 0 h 629"/>
                <a:gd name="T74" fmla="*/ 0 w 742"/>
                <a:gd name="T75" fmla="*/ 0 h 629"/>
                <a:gd name="T76" fmla="*/ 0 w 742"/>
                <a:gd name="T77" fmla="*/ 0 h 629"/>
                <a:gd name="T78" fmla="*/ 0 w 742"/>
                <a:gd name="T79" fmla="*/ 0 h 629"/>
                <a:gd name="T80" fmla="*/ 0 w 742"/>
                <a:gd name="T81" fmla="*/ 0 h 629"/>
                <a:gd name="T82" fmla="*/ 0 w 742"/>
                <a:gd name="T83" fmla="*/ 0 h 629"/>
                <a:gd name="T84" fmla="*/ 0 w 742"/>
                <a:gd name="T85" fmla="*/ 0 h 629"/>
                <a:gd name="T86" fmla="*/ 0 w 742"/>
                <a:gd name="T87" fmla="*/ 0 h 629"/>
                <a:gd name="T88" fmla="*/ 0 w 742"/>
                <a:gd name="T89" fmla="*/ 0 h 629"/>
                <a:gd name="T90" fmla="*/ 0 w 742"/>
                <a:gd name="T91" fmla="*/ 0 h 629"/>
                <a:gd name="T92" fmla="*/ 0 w 742"/>
                <a:gd name="T93" fmla="*/ 0 h 629"/>
                <a:gd name="T94" fmla="*/ 0 w 742"/>
                <a:gd name="T95" fmla="*/ 0 h 629"/>
                <a:gd name="T96" fmla="*/ 0 w 742"/>
                <a:gd name="T97" fmla="*/ 0 h 629"/>
                <a:gd name="T98" fmla="*/ 0 w 742"/>
                <a:gd name="T99" fmla="*/ 0 h 629"/>
                <a:gd name="T100" fmla="*/ 0 w 742"/>
                <a:gd name="T101" fmla="*/ 0 h 629"/>
                <a:gd name="T102" fmla="*/ 0 w 742"/>
                <a:gd name="T103" fmla="*/ 0 h 629"/>
                <a:gd name="T104" fmla="*/ 0 w 742"/>
                <a:gd name="T105" fmla="*/ 0 h 629"/>
                <a:gd name="T106" fmla="*/ 0 w 742"/>
                <a:gd name="T107" fmla="*/ 0 h 629"/>
                <a:gd name="T108" fmla="*/ 0 w 742"/>
                <a:gd name="T109" fmla="*/ 0 h 629"/>
                <a:gd name="T110" fmla="*/ 0 w 742"/>
                <a:gd name="T111" fmla="*/ 0 h 629"/>
                <a:gd name="T112" fmla="*/ 0 w 742"/>
                <a:gd name="T113" fmla="*/ 0 h 629"/>
                <a:gd name="T114" fmla="*/ 0 w 742"/>
                <a:gd name="T115" fmla="*/ 0 h 629"/>
                <a:gd name="T116" fmla="*/ 0 w 742"/>
                <a:gd name="T117" fmla="*/ 0 h 629"/>
                <a:gd name="T118" fmla="*/ 0 w 742"/>
                <a:gd name="T119" fmla="*/ 0 h 629"/>
                <a:gd name="T120" fmla="*/ 0 w 742"/>
                <a:gd name="T121" fmla="*/ 0 h 629"/>
                <a:gd name="T122" fmla="*/ 0 w 742"/>
                <a:gd name="T123" fmla="*/ 0 h 6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2"/>
                <a:gd name="T187" fmla="*/ 0 h 629"/>
                <a:gd name="T188" fmla="*/ 742 w 742"/>
                <a:gd name="T189" fmla="*/ 629 h 6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2" h="629">
                  <a:moveTo>
                    <a:pt x="62" y="72"/>
                  </a:moveTo>
                  <a:lnTo>
                    <a:pt x="65" y="67"/>
                  </a:lnTo>
                  <a:lnTo>
                    <a:pt x="69" y="62"/>
                  </a:lnTo>
                  <a:lnTo>
                    <a:pt x="74" y="56"/>
                  </a:lnTo>
                  <a:lnTo>
                    <a:pt x="79" y="51"/>
                  </a:lnTo>
                  <a:lnTo>
                    <a:pt x="83" y="45"/>
                  </a:lnTo>
                  <a:lnTo>
                    <a:pt x="89" y="39"/>
                  </a:lnTo>
                  <a:lnTo>
                    <a:pt x="94" y="34"/>
                  </a:lnTo>
                  <a:lnTo>
                    <a:pt x="100" y="27"/>
                  </a:lnTo>
                  <a:lnTo>
                    <a:pt x="106" y="22"/>
                  </a:lnTo>
                  <a:lnTo>
                    <a:pt x="112" y="18"/>
                  </a:lnTo>
                  <a:lnTo>
                    <a:pt x="118" y="13"/>
                  </a:lnTo>
                  <a:lnTo>
                    <a:pt x="126" y="9"/>
                  </a:lnTo>
                  <a:lnTo>
                    <a:pt x="133" y="6"/>
                  </a:lnTo>
                  <a:lnTo>
                    <a:pt x="140" y="4"/>
                  </a:lnTo>
                  <a:lnTo>
                    <a:pt x="148" y="2"/>
                  </a:lnTo>
                  <a:lnTo>
                    <a:pt x="155" y="0"/>
                  </a:lnTo>
                  <a:lnTo>
                    <a:pt x="159" y="0"/>
                  </a:lnTo>
                  <a:lnTo>
                    <a:pt x="165" y="0"/>
                  </a:lnTo>
                  <a:lnTo>
                    <a:pt x="170" y="0"/>
                  </a:lnTo>
                  <a:lnTo>
                    <a:pt x="176" y="0"/>
                  </a:lnTo>
                  <a:lnTo>
                    <a:pt x="182" y="0"/>
                  </a:lnTo>
                  <a:lnTo>
                    <a:pt x="190" y="0"/>
                  </a:lnTo>
                  <a:lnTo>
                    <a:pt x="197" y="0"/>
                  </a:lnTo>
                  <a:lnTo>
                    <a:pt x="206" y="0"/>
                  </a:lnTo>
                  <a:lnTo>
                    <a:pt x="216" y="0"/>
                  </a:lnTo>
                  <a:lnTo>
                    <a:pt x="224" y="2"/>
                  </a:lnTo>
                  <a:lnTo>
                    <a:pt x="234" y="2"/>
                  </a:lnTo>
                  <a:lnTo>
                    <a:pt x="244" y="3"/>
                  </a:lnTo>
                  <a:lnTo>
                    <a:pt x="255" y="3"/>
                  </a:lnTo>
                  <a:lnTo>
                    <a:pt x="266" y="4"/>
                  </a:lnTo>
                  <a:lnTo>
                    <a:pt x="279" y="5"/>
                  </a:lnTo>
                  <a:lnTo>
                    <a:pt x="290" y="6"/>
                  </a:lnTo>
                  <a:lnTo>
                    <a:pt x="303" y="9"/>
                  </a:lnTo>
                  <a:lnTo>
                    <a:pt x="316" y="10"/>
                  </a:lnTo>
                  <a:lnTo>
                    <a:pt x="329" y="13"/>
                  </a:lnTo>
                  <a:lnTo>
                    <a:pt x="341" y="15"/>
                  </a:lnTo>
                  <a:lnTo>
                    <a:pt x="356" y="18"/>
                  </a:lnTo>
                  <a:lnTo>
                    <a:pt x="370" y="20"/>
                  </a:lnTo>
                  <a:lnTo>
                    <a:pt x="385" y="22"/>
                  </a:lnTo>
                  <a:lnTo>
                    <a:pt x="399" y="26"/>
                  </a:lnTo>
                  <a:lnTo>
                    <a:pt x="414" y="30"/>
                  </a:lnTo>
                  <a:lnTo>
                    <a:pt x="429" y="34"/>
                  </a:lnTo>
                  <a:lnTo>
                    <a:pt x="445" y="37"/>
                  </a:lnTo>
                  <a:lnTo>
                    <a:pt x="460" y="42"/>
                  </a:lnTo>
                  <a:lnTo>
                    <a:pt x="476" y="46"/>
                  </a:lnTo>
                  <a:lnTo>
                    <a:pt x="492" y="51"/>
                  </a:lnTo>
                  <a:lnTo>
                    <a:pt x="508" y="57"/>
                  </a:lnTo>
                  <a:lnTo>
                    <a:pt x="525" y="62"/>
                  </a:lnTo>
                  <a:lnTo>
                    <a:pt x="535" y="64"/>
                  </a:lnTo>
                  <a:lnTo>
                    <a:pt x="544" y="66"/>
                  </a:lnTo>
                  <a:lnTo>
                    <a:pt x="552" y="68"/>
                  </a:lnTo>
                  <a:lnTo>
                    <a:pt x="561" y="69"/>
                  </a:lnTo>
                  <a:lnTo>
                    <a:pt x="568" y="69"/>
                  </a:lnTo>
                  <a:lnTo>
                    <a:pt x="576" y="71"/>
                  </a:lnTo>
                  <a:lnTo>
                    <a:pt x="582" y="73"/>
                  </a:lnTo>
                  <a:lnTo>
                    <a:pt x="589" y="74"/>
                  </a:lnTo>
                  <a:lnTo>
                    <a:pt x="594" y="76"/>
                  </a:lnTo>
                  <a:lnTo>
                    <a:pt x="600" y="78"/>
                  </a:lnTo>
                  <a:lnTo>
                    <a:pt x="605" y="82"/>
                  </a:lnTo>
                  <a:lnTo>
                    <a:pt x="610" y="84"/>
                  </a:lnTo>
                  <a:lnTo>
                    <a:pt x="615" y="89"/>
                  </a:lnTo>
                  <a:lnTo>
                    <a:pt x="620" y="94"/>
                  </a:lnTo>
                  <a:lnTo>
                    <a:pt x="624" y="100"/>
                  </a:lnTo>
                  <a:lnTo>
                    <a:pt x="629" y="108"/>
                  </a:lnTo>
                  <a:lnTo>
                    <a:pt x="632" y="115"/>
                  </a:lnTo>
                  <a:lnTo>
                    <a:pt x="637" y="122"/>
                  </a:lnTo>
                  <a:lnTo>
                    <a:pt x="641" y="130"/>
                  </a:lnTo>
                  <a:lnTo>
                    <a:pt x="645" y="136"/>
                  </a:lnTo>
                  <a:lnTo>
                    <a:pt x="648" y="142"/>
                  </a:lnTo>
                  <a:lnTo>
                    <a:pt x="653" y="148"/>
                  </a:lnTo>
                  <a:lnTo>
                    <a:pt x="657" y="153"/>
                  </a:lnTo>
                  <a:lnTo>
                    <a:pt x="661" y="159"/>
                  </a:lnTo>
                  <a:lnTo>
                    <a:pt x="666" y="164"/>
                  </a:lnTo>
                  <a:lnTo>
                    <a:pt x="669" y="169"/>
                  </a:lnTo>
                  <a:lnTo>
                    <a:pt x="673" y="173"/>
                  </a:lnTo>
                  <a:lnTo>
                    <a:pt x="678" y="178"/>
                  </a:lnTo>
                  <a:lnTo>
                    <a:pt x="682" y="182"/>
                  </a:lnTo>
                  <a:lnTo>
                    <a:pt x="687" y="185"/>
                  </a:lnTo>
                  <a:lnTo>
                    <a:pt x="692" y="188"/>
                  </a:lnTo>
                  <a:lnTo>
                    <a:pt x="697" y="191"/>
                  </a:lnTo>
                  <a:lnTo>
                    <a:pt x="701" y="195"/>
                  </a:lnTo>
                  <a:lnTo>
                    <a:pt x="705" y="199"/>
                  </a:lnTo>
                  <a:lnTo>
                    <a:pt x="710" y="201"/>
                  </a:lnTo>
                  <a:lnTo>
                    <a:pt x="714" y="205"/>
                  </a:lnTo>
                  <a:lnTo>
                    <a:pt x="717" y="210"/>
                  </a:lnTo>
                  <a:lnTo>
                    <a:pt x="720" y="214"/>
                  </a:lnTo>
                  <a:lnTo>
                    <a:pt x="724" y="217"/>
                  </a:lnTo>
                  <a:lnTo>
                    <a:pt x="726" y="222"/>
                  </a:lnTo>
                  <a:lnTo>
                    <a:pt x="729" y="226"/>
                  </a:lnTo>
                  <a:lnTo>
                    <a:pt x="731" y="230"/>
                  </a:lnTo>
                  <a:lnTo>
                    <a:pt x="732" y="235"/>
                  </a:lnTo>
                  <a:lnTo>
                    <a:pt x="735" y="240"/>
                  </a:lnTo>
                  <a:lnTo>
                    <a:pt x="736" y="243"/>
                  </a:lnTo>
                  <a:lnTo>
                    <a:pt x="737" y="248"/>
                  </a:lnTo>
                  <a:lnTo>
                    <a:pt x="738" y="252"/>
                  </a:lnTo>
                  <a:lnTo>
                    <a:pt x="738" y="257"/>
                  </a:lnTo>
                  <a:lnTo>
                    <a:pt x="740" y="261"/>
                  </a:lnTo>
                  <a:lnTo>
                    <a:pt x="740" y="267"/>
                  </a:lnTo>
                  <a:lnTo>
                    <a:pt x="741" y="272"/>
                  </a:lnTo>
                  <a:lnTo>
                    <a:pt x="741" y="278"/>
                  </a:lnTo>
                  <a:lnTo>
                    <a:pt x="741" y="284"/>
                  </a:lnTo>
                  <a:lnTo>
                    <a:pt x="741" y="290"/>
                  </a:lnTo>
                  <a:lnTo>
                    <a:pt x="741" y="298"/>
                  </a:lnTo>
                  <a:lnTo>
                    <a:pt x="741" y="302"/>
                  </a:lnTo>
                  <a:lnTo>
                    <a:pt x="740" y="310"/>
                  </a:lnTo>
                  <a:lnTo>
                    <a:pt x="738" y="315"/>
                  </a:lnTo>
                  <a:lnTo>
                    <a:pt x="738" y="321"/>
                  </a:lnTo>
                  <a:lnTo>
                    <a:pt x="736" y="326"/>
                  </a:lnTo>
                  <a:lnTo>
                    <a:pt x="735" y="330"/>
                  </a:lnTo>
                  <a:lnTo>
                    <a:pt x="732" y="333"/>
                  </a:lnTo>
                  <a:lnTo>
                    <a:pt x="729" y="336"/>
                  </a:lnTo>
                  <a:lnTo>
                    <a:pt x="726" y="337"/>
                  </a:lnTo>
                  <a:lnTo>
                    <a:pt x="719" y="339"/>
                  </a:lnTo>
                  <a:lnTo>
                    <a:pt x="713" y="341"/>
                  </a:lnTo>
                  <a:lnTo>
                    <a:pt x="708" y="342"/>
                  </a:lnTo>
                  <a:lnTo>
                    <a:pt x="703" y="342"/>
                  </a:lnTo>
                  <a:lnTo>
                    <a:pt x="698" y="342"/>
                  </a:lnTo>
                  <a:lnTo>
                    <a:pt x="694" y="343"/>
                  </a:lnTo>
                  <a:lnTo>
                    <a:pt x="690" y="343"/>
                  </a:lnTo>
                  <a:lnTo>
                    <a:pt x="687" y="344"/>
                  </a:lnTo>
                  <a:lnTo>
                    <a:pt x="683" y="346"/>
                  </a:lnTo>
                  <a:lnTo>
                    <a:pt x="681" y="347"/>
                  </a:lnTo>
                  <a:lnTo>
                    <a:pt x="678" y="349"/>
                  </a:lnTo>
                  <a:lnTo>
                    <a:pt x="677" y="352"/>
                  </a:lnTo>
                  <a:lnTo>
                    <a:pt x="678" y="354"/>
                  </a:lnTo>
                  <a:lnTo>
                    <a:pt x="681" y="357"/>
                  </a:lnTo>
                  <a:lnTo>
                    <a:pt x="684" y="360"/>
                  </a:lnTo>
                  <a:lnTo>
                    <a:pt x="690" y="363"/>
                  </a:lnTo>
                  <a:lnTo>
                    <a:pt x="698" y="368"/>
                  </a:lnTo>
                  <a:lnTo>
                    <a:pt x="705" y="372"/>
                  </a:lnTo>
                  <a:lnTo>
                    <a:pt x="713" y="378"/>
                  </a:lnTo>
                  <a:lnTo>
                    <a:pt x="719" y="384"/>
                  </a:lnTo>
                  <a:lnTo>
                    <a:pt x="725" y="391"/>
                  </a:lnTo>
                  <a:lnTo>
                    <a:pt x="731" y="399"/>
                  </a:lnTo>
                  <a:lnTo>
                    <a:pt x="735" y="409"/>
                  </a:lnTo>
                  <a:lnTo>
                    <a:pt x="738" y="418"/>
                  </a:lnTo>
                  <a:lnTo>
                    <a:pt x="740" y="425"/>
                  </a:lnTo>
                  <a:lnTo>
                    <a:pt x="741" y="432"/>
                  </a:lnTo>
                  <a:lnTo>
                    <a:pt x="742" y="438"/>
                  </a:lnTo>
                  <a:lnTo>
                    <a:pt x="742" y="447"/>
                  </a:lnTo>
                  <a:lnTo>
                    <a:pt x="742" y="455"/>
                  </a:lnTo>
                  <a:lnTo>
                    <a:pt x="742" y="464"/>
                  </a:lnTo>
                  <a:lnTo>
                    <a:pt x="742" y="474"/>
                  </a:lnTo>
                  <a:lnTo>
                    <a:pt x="742" y="484"/>
                  </a:lnTo>
                  <a:lnTo>
                    <a:pt x="741" y="494"/>
                  </a:lnTo>
                  <a:lnTo>
                    <a:pt x="738" y="505"/>
                  </a:lnTo>
                  <a:lnTo>
                    <a:pt x="737" y="515"/>
                  </a:lnTo>
                  <a:lnTo>
                    <a:pt x="735" y="526"/>
                  </a:lnTo>
                  <a:lnTo>
                    <a:pt x="731" y="536"/>
                  </a:lnTo>
                  <a:lnTo>
                    <a:pt x="726" y="547"/>
                  </a:lnTo>
                  <a:lnTo>
                    <a:pt x="721" y="558"/>
                  </a:lnTo>
                  <a:lnTo>
                    <a:pt x="716" y="568"/>
                  </a:lnTo>
                  <a:lnTo>
                    <a:pt x="711" y="578"/>
                  </a:lnTo>
                  <a:lnTo>
                    <a:pt x="708" y="587"/>
                  </a:lnTo>
                  <a:lnTo>
                    <a:pt x="704" y="596"/>
                  </a:lnTo>
                  <a:lnTo>
                    <a:pt x="700" y="602"/>
                  </a:lnTo>
                  <a:lnTo>
                    <a:pt x="697" y="608"/>
                  </a:lnTo>
                  <a:lnTo>
                    <a:pt x="693" y="613"/>
                  </a:lnTo>
                  <a:lnTo>
                    <a:pt x="690" y="617"/>
                  </a:lnTo>
                  <a:lnTo>
                    <a:pt x="687" y="619"/>
                  </a:lnTo>
                  <a:lnTo>
                    <a:pt x="684" y="606"/>
                  </a:lnTo>
                  <a:lnTo>
                    <a:pt x="681" y="591"/>
                  </a:lnTo>
                  <a:lnTo>
                    <a:pt x="677" y="575"/>
                  </a:lnTo>
                  <a:lnTo>
                    <a:pt x="673" y="558"/>
                  </a:lnTo>
                  <a:lnTo>
                    <a:pt x="667" y="541"/>
                  </a:lnTo>
                  <a:lnTo>
                    <a:pt x="661" y="522"/>
                  </a:lnTo>
                  <a:lnTo>
                    <a:pt x="653" y="505"/>
                  </a:lnTo>
                  <a:lnTo>
                    <a:pt x="646" y="486"/>
                  </a:lnTo>
                  <a:lnTo>
                    <a:pt x="636" y="470"/>
                  </a:lnTo>
                  <a:lnTo>
                    <a:pt x="625" y="454"/>
                  </a:lnTo>
                  <a:lnTo>
                    <a:pt x="614" y="439"/>
                  </a:lnTo>
                  <a:lnTo>
                    <a:pt x="600" y="426"/>
                  </a:lnTo>
                  <a:lnTo>
                    <a:pt x="586" y="413"/>
                  </a:lnTo>
                  <a:lnTo>
                    <a:pt x="570" y="405"/>
                  </a:lnTo>
                  <a:lnTo>
                    <a:pt x="551" y="397"/>
                  </a:lnTo>
                  <a:lnTo>
                    <a:pt x="531" y="393"/>
                  </a:lnTo>
                  <a:lnTo>
                    <a:pt x="525" y="391"/>
                  </a:lnTo>
                  <a:lnTo>
                    <a:pt x="520" y="391"/>
                  </a:lnTo>
                  <a:lnTo>
                    <a:pt x="515" y="391"/>
                  </a:lnTo>
                  <a:lnTo>
                    <a:pt x="512" y="394"/>
                  </a:lnTo>
                  <a:lnTo>
                    <a:pt x="510" y="396"/>
                  </a:lnTo>
                  <a:lnTo>
                    <a:pt x="510" y="400"/>
                  </a:lnTo>
                  <a:lnTo>
                    <a:pt x="513" y="405"/>
                  </a:lnTo>
                  <a:lnTo>
                    <a:pt x="518" y="412"/>
                  </a:lnTo>
                  <a:lnTo>
                    <a:pt x="524" y="418"/>
                  </a:lnTo>
                  <a:lnTo>
                    <a:pt x="529" y="425"/>
                  </a:lnTo>
                  <a:lnTo>
                    <a:pt x="534" y="431"/>
                  </a:lnTo>
                  <a:lnTo>
                    <a:pt x="539" y="437"/>
                  </a:lnTo>
                  <a:lnTo>
                    <a:pt x="544" y="443"/>
                  </a:lnTo>
                  <a:lnTo>
                    <a:pt x="549" y="449"/>
                  </a:lnTo>
                  <a:lnTo>
                    <a:pt x="552" y="455"/>
                  </a:lnTo>
                  <a:lnTo>
                    <a:pt x="557" y="460"/>
                  </a:lnTo>
                  <a:lnTo>
                    <a:pt x="561" y="467"/>
                  </a:lnTo>
                  <a:lnTo>
                    <a:pt x="566" y="474"/>
                  </a:lnTo>
                  <a:lnTo>
                    <a:pt x="570" y="480"/>
                  </a:lnTo>
                  <a:lnTo>
                    <a:pt x="573" y="486"/>
                  </a:lnTo>
                  <a:lnTo>
                    <a:pt x="577" y="494"/>
                  </a:lnTo>
                  <a:lnTo>
                    <a:pt x="579" y="502"/>
                  </a:lnTo>
                  <a:lnTo>
                    <a:pt x="583" y="510"/>
                  </a:lnTo>
                  <a:lnTo>
                    <a:pt x="586" y="520"/>
                  </a:lnTo>
                  <a:lnTo>
                    <a:pt x="589" y="528"/>
                  </a:lnTo>
                  <a:lnTo>
                    <a:pt x="593" y="537"/>
                  </a:lnTo>
                  <a:lnTo>
                    <a:pt x="597" y="545"/>
                  </a:lnTo>
                  <a:lnTo>
                    <a:pt x="600" y="553"/>
                  </a:lnTo>
                  <a:lnTo>
                    <a:pt x="604" y="560"/>
                  </a:lnTo>
                  <a:lnTo>
                    <a:pt x="608" y="565"/>
                  </a:lnTo>
                  <a:lnTo>
                    <a:pt x="610" y="570"/>
                  </a:lnTo>
                  <a:lnTo>
                    <a:pt x="614" y="574"/>
                  </a:lnTo>
                  <a:lnTo>
                    <a:pt x="616" y="575"/>
                  </a:lnTo>
                  <a:lnTo>
                    <a:pt x="619" y="575"/>
                  </a:lnTo>
                  <a:lnTo>
                    <a:pt x="621" y="573"/>
                  </a:lnTo>
                  <a:lnTo>
                    <a:pt x="623" y="569"/>
                  </a:lnTo>
                  <a:lnTo>
                    <a:pt x="624" y="561"/>
                  </a:lnTo>
                  <a:lnTo>
                    <a:pt x="624" y="553"/>
                  </a:lnTo>
                  <a:lnTo>
                    <a:pt x="624" y="541"/>
                  </a:lnTo>
                  <a:lnTo>
                    <a:pt x="621" y="526"/>
                  </a:lnTo>
                  <a:lnTo>
                    <a:pt x="629" y="532"/>
                  </a:lnTo>
                  <a:lnTo>
                    <a:pt x="635" y="539"/>
                  </a:lnTo>
                  <a:lnTo>
                    <a:pt x="641" y="548"/>
                  </a:lnTo>
                  <a:lnTo>
                    <a:pt x="646" y="557"/>
                  </a:lnTo>
                  <a:lnTo>
                    <a:pt x="650" y="565"/>
                  </a:lnTo>
                  <a:lnTo>
                    <a:pt x="652" y="571"/>
                  </a:lnTo>
                  <a:lnTo>
                    <a:pt x="653" y="576"/>
                  </a:lnTo>
                  <a:lnTo>
                    <a:pt x="655" y="578"/>
                  </a:lnTo>
                  <a:lnTo>
                    <a:pt x="651" y="590"/>
                  </a:lnTo>
                  <a:lnTo>
                    <a:pt x="647" y="601"/>
                  </a:lnTo>
                  <a:lnTo>
                    <a:pt x="642" y="610"/>
                  </a:lnTo>
                  <a:lnTo>
                    <a:pt x="640" y="617"/>
                  </a:lnTo>
                  <a:lnTo>
                    <a:pt x="636" y="622"/>
                  </a:lnTo>
                  <a:lnTo>
                    <a:pt x="634" y="627"/>
                  </a:lnTo>
                  <a:lnTo>
                    <a:pt x="632" y="628"/>
                  </a:lnTo>
                  <a:lnTo>
                    <a:pt x="631" y="629"/>
                  </a:lnTo>
                  <a:lnTo>
                    <a:pt x="621" y="618"/>
                  </a:lnTo>
                  <a:lnTo>
                    <a:pt x="610" y="606"/>
                  </a:lnTo>
                  <a:lnTo>
                    <a:pt x="600" y="592"/>
                  </a:lnTo>
                  <a:lnTo>
                    <a:pt x="589" y="579"/>
                  </a:lnTo>
                  <a:lnTo>
                    <a:pt x="578" y="565"/>
                  </a:lnTo>
                  <a:lnTo>
                    <a:pt x="567" y="550"/>
                  </a:lnTo>
                  <a:lnTo>
                    <a:pt x="557" y="534"/>
                  </a:lnTo>
                  <a:lnTo>
                    <a:pt x="547" y="520"/>
                  </a:lnTo>
                  <a:lnTo>
                    <a:pt x="537" y="505"/>
                  </a:lnTo>
                  <a:lnTo>
                    <a:pt x="529" y="489"/>
                  </a:lnTo>
                  <a:lnTo>
                    <a:pt x="520" y="474"/>
                  </a:lnTo>
                  <a:lnTo>
                    <a:pt x="513" y="459"/>
                  </a:lnTo>
                  <a:lnTo>
                    <a:pt x="507" y="443"/>
                  </a:lnTo>
                  <a:lnTo>
                    <a:pt x="500" y="430"/>
                  </a:lnTo>
                  <a:lnTo>
                    <a:pt x="496" y="416"/>
                  </a:lnTo>
                  <a:lnTo>
                    <a:pt x="492" y="402"/>
                  </a:lnTo>
                  <a:lnTo>
                    <a:pt x="491" y="397"/>
                  </a:lnTo>
                  <a:lnTo>
                    <a:pt x="488" y="394"/>
                  </a:lnTo>
                  <a:lnTo>
                    <a:pt x="486" y="389"/>
                  </a:lnTo>
                  <a:lnTo>
                    <a:pt x="482" y="385"/>
                  </a:lnTo>
                  <a:lnTo>
                    <a:pt x="480" y="383"/>
                  </a:lnTo>
                  <a:lnTo>
                    <a:pt x="477" y="380"/>
                  </a:lnTo>
                  <a:lnTo>
                    <a:pt x="475" y="379"/>
                  </a:lnTo>
                  <a:lnTo>
                    <a:pt x="471" y="379"/>
                  </a:lnTo>
                  <a:lnTo>
                    <a:pt x="470" y="379"/>
                  </a:lnTo>
                  <a:lnTo>
                    <a:pt x="467" y="381"/>
                  </a:lnTo>
                  <a:lnTo>
                    <a:pt x="467" y="385"/>
                  </a:lnTo>
                  <a:lnTo>
                    <a:pt x="466" y="389"/>
                  </a:lnTo>
                  <a:lnTo>
                    <a:pt x="467" y="395"/>
                  </a:lnTo>
                  <a:lnTo>
                    <a:pt x="467" y="404"/>
                  </a:lnTo>
                  <a:lnTo>
                    <a:pt x="470" y="413"/>
                  </a:lnTo>
                  <a:lnTo>
                    <a:pt x="473" y="425"/>
                  </a:lnTo>
                  <a:lnTo>
                    <a:pt x="464" y="426"/>
                  </a:lnTo>
                  <a:lnTo>
                    <a:pt x="454" y="426"/>
                  </a:lnTo>
                  <a:lnTo>
                    <a:pt x="445" y="427"/>
                  </a:lnTo>
                  <a:lnTo>
                    <a:pt x="436" y="427"/>
                  </a:lnTo>
                  <a:lnTo>
                    <a:pt x="428" y="428"/>
                  </a:lnTo>
                  <a:lnTo>
                    <a:pt x="419" y="428"/>
                  </a:lnTo>
                  <a:lnTo>
                    <a:pt x="412" y="430"/>
                  </a:lnTo>
                  <a:lnTo>
                    <a:pt x="403" y="431"/>
                  </a:lnTo>
                  <a:lnTo>
                    <a:pt x="394" y="432"/>
                  </a:lnTo>
                  <a:lnTo>
                    <a:pt x="387" y="434"/>
                  </a:lnTo>
                  <a:lnTo>
                    <a:pt x="378" y="437"/>
                  </a:lnTo>
                  <a:lnTo>
                    <a:pt x="370" y="441"/>
                  </a:lnTo>
                  <a:lnTo>
                    <a:pt x="361" y="444"/>
                  </a:lnTo>
                  <a:lnTo>
                    <a:pt x="353" y="449"/>
                  </a:lnTo>
                  <a:lnTo>
                    <a:pt x="343" y="454"/>
                  </a:lnTo>
                  <a:lnTo>
                    <a:pt x="334" y="460"/>
                  </a:lnTo>
                  <a:lnTo>
                    <a:pt x="324" y="467"/>
                  </a:lnTo>
                  <a:lnTo>
                    <a:pt x="317" y="474"/>
                  </a:lnTo>
                  <a:lnTo>
                    <a:pt x="309" y="479"/>
                  </a:lnTo>
                  <a:lnTo>
                    <a:pt x="303" y="484"/>
                  </a:lnTo>
                  <a:lnTo>
                    <a:pt x="297" y="489"/>
                  </a:lnTo>
                  <a:lnTo>
                    <a:pt x="292" y="494"/>
                  </a:lnTo>
                  <a:lnTo>
                    <a:pt x="288" y="497"/>
                  </a:lnTo>
                  <a:lnTo>
                    <a:pt x="285" y="501"/>
                  </a:lnTo>
                  <a:lnTo>
                    <a:pt x="281" y="505"/>
                  </a:lnTo>
                  <a:lnTo>
                    <a:pt x="277" y="507"/>
                  </a:lnTo>
                  <a:lnTo>
                    <a:pt x="275" y="510"/>
                  </a:lnTo>
                  <a:lnTo>
                    <a:pt x="271" y="512"/>
                  </a:lnTo>
                  <a:lnTo>
                    <a:pt x="267" y="515"/>
                  </a:lnTo>
                  <a:lnTo>
                    <a:pt x="264" y="516"/>
                  </a:lnTo>
                  <a:lnTo>
                    <a:pt x="260" y="517"/>
                  </a:lnTo>
                  <a:lnTo>
                    <a:pt x="255" y="520"/>
                  </a:lnTo>
                  <a:lnTo>
                    <a:pt x="246" y="521"/>
                  </a:lnTo>
                  <a:lnTo>
                    <a:pt x="238" y="522"/>
                  </a:lnTo>
                  <a:lnTo>
                    <a:pt x="230" y="523"/>
                  </a:lnTo>
                  <a:lnTo>
                    <a:pt x="224" y="523"/>
                  </a:lnTo>
                  <a:lnTo>
                    <a:pt x="219" y="523"/>
                  </a:lnTo>
                  <a:lnTo>
                    <a:pt x="217" y="523"/>
                  </a:lnTo>
                  <a:lnTo>
                    <a:pt x="214" y="522"/>
                  </a:lnTo>
                  <a:lnTo>
                    <a:pt x="213" y="522"/>
                  </a:lnTo>
                  <a:lnTo>
                    <a:pt x="216" y="517"/>
                  </a:lnTo>
                  <a:lnTo>
                    <a:pt x="218" y="512"/>
                  </a:lnTo>
                  <a:lnTo>
                    <a:pt x="221" y="507"/>
                  </a:lnTo>
                  <a:lnTo>
                    <a:pt x="223" y="502"/>
                  </a:lnTo>
                  <a:lnTo>
                    <a:pt x="226" y="499"/>
                  </a:lnTo>
                  <a:lnTo>
                    <a:pt x="228" y="494"/>
                  </a:lnTo>
                  <a:lnTo>
                    <a:pt x="230" y="490"/>
                  </a:lnTo>
                  <a:lnTo>
                    <a:pt x="232" y="486"/>
                  </a:lnTo>
                  <a:lnTo>
                    <a:pt x="234" y="481"/>
                  </a:lnTo>
                  <a:lnTo>
                    <a:pt x="235" y="478"/>
                  </a:lnTo>
                  <a:lnTo>
                    <a:pt x="237" y="474"/>
                  </a:lnTo>
                  <a:lnTo>
                    <a:pt x="238" y="470"/>
                  </a:lnTo>
                  <a:lnTo>
                    <a:pt x="238" y="467"/>
                  </a:lnTo>
                  <a:lnTo>
                    <a:pt x="238" y="463"/>
                  </a:lnTo>
                  <a:lnTo>
                    <a:pt x="238" y="459"/>
                  </a:lnTo>
                  <a:lnTo>
                    <a:pt x="237" y="454"/>
                  </a:lnTo>
                  <a:lnTo>
                    <a:pt x="234" y="447"/>
                  </a:lnTo>
                  <a:lnTo>
                    <a:pt x="234" y="439"/>
                  </a:lnTo>
                  <a:lnTo>
                    <a:pt x="235" y="433"/>
                  </a:lnTo>
                  <a:lnTo>
                    <a:pt x="237" y="430"/>
                  </a:lnTo>
                  <a:lnTo>
                    <a:pt x="237" y="428"/>
                  </a:lnTo>
                  <a:lnTo>
                    <a:pt x="237" y="430"/>
                  </a:lnTo>
                  <a:lnTo>
                    <a:pt x="234" y="433"/>
                  </a:lnTo>
                  <a:lnTo>
                    <a:pt x="229" y="442"/>
                  </a:lnTo>
                  <a:lnTo>
                    <a:pt x="223" y="450"/>
                  </a:lnTo>
                  <a:lnTo>
                    <a:pt x="218" y="458"/>
                  </a:lnTo>
                  <a:lnTo>
                    <a:pt x="212" y="463"/>
                  </a:lnTo>
                  <a:lnTo>
                    <a:pt x="207" y="468"/>
                  </a:lnTo>
                  <a:lnTo>
                    <a:pt x="203" y="470"/>
                  </a:lnTo>
                  <a:lnTo>
                    <a:pt x="201" y="473"/>
                  </a:lnTo>
                  <a:lnTo>
                    <a:pt x="198" y="474"/>
                  </a:lnTo>
                  <a:lnTo>
                    <a:pt x="197" y="474"/>
                  </a:lnTo>
                  <a:lnTo>
                    <a:pt x="197" y="467"/>
                  </a:lnTo>
                  <a:lnTo>
                    <a:pt x="197" y="460"/>
                  </a:lnTo>
                  <a:lnTo>
                    <a:pt x="197" y="454"/>
                  </a:lnTo>
                  <a:lnTo>
                    <a:pt x="197" y="448"/>
                  </a:lnTo>
                  <a:lnTo>
                    <a:pt x="197" y="443"/>
                  </a:lnTo>
                  <a:lnTo>
                    <a:pt x="197" y="438"/>
                  </a:lnTo>
                  <a:lnTo>
                    <a:pt x="197" y="433"/>
                  </a:lnTo>
                  <a:lnTo>
                    <a:pt x="197" y="428"/>
                  </a:lnTo>
                  <a:lnTo>
                    <a:pt x="198" y="425"/>
                  </a:lnTo>
                  <a:lnTo>
                    <a:pt x="200" y="421"/>
                  </a:lnTo>
                  <a:lnTo>
                    <a:pt x="200" y="418"/>
                  </a:lnTo>
                  <a:lnTo>
                    <a:pt x="201" y="415"/>
                  </a:lnTo>
                  <a:lnTo>
                    <a:pt x="203" y="412"/>
                  </a:lnTo>
                  <a:lnTo>
                    <a:pt x="205" y="410"/>
                  </a:lnTo>
                  <a:lnTo>
                    <a:pt x="207" y="407"/>
                  </a:lnTo>
                  <a:lnTo>
                    <a:pt x="211" y="406"/>
                  </a:lnTo>
                  <a:lnTo>
                    <a:pt x="200" y="406"/>
                  </a:lnTo>
                  <a:lnTo>
                    <a:pt x="191" y="406"/>
                  </a:lnTo>
                  <a:lnTo>
                    <a:pt x="185" y="406"/>
                  </a:lnTo>
                  <a:lnTo>
                    <a:pt x="179" y="406"/>
                  </a:lnTo>
                  <a:lnTo>
                    <a:pt x="174" y="406"/>
                  </a:lnTo>
                  <a:lnTo>
                    <a:pt x="171" y="406"/>
                  </a:lnTo>
                  <a:lnTo>
                    <a:pt x="169" y="406"/>
                  </a:lnTo>
                  <a:lnTo>
                    <a:pt x="174" y="395"/>
                  </a:lnTo>
                  <a:lnTo>
                    <a:pt x="180" y="385"/>
                  </a:lnTo>
                  <a:lnTo>
                    <a:pt x="185" y="376"/>
                  </a:lnTo>
                  <a:lnTo>
                    <a:pt x="191" y="369"/>
                  </a:lnTo>
                  <a:lnTo>
                    <a:pt x="195" y="363"/>
                  </a:lnTo>
                  <a:lnTo>
                    <a:pt x="197" y="358"/>
                  </a:lnTo>
                  <a:lnTo>
                    <a:pt x="200" y="356"/>
                  </a:lnTo>
                  <a:lnTo>
                    <a:pt x="201" y="354"/>
                  </a:lnTo>
                  <a:lnTo>
                    <a:pt x="196" y="354"/>
                  </a:lnTo>
                  <a:lnTo>
                    <a:pt x="190" y="354"/>
                  </a:lnTo>
                  <a:lnTo>
                    <a:pt x="185" y="356"/>
                  </a:lnTo>
                  <a:lnTo>
                    <a:pt x="180" y="357"/>
                  </a:lnTo>
                  <a:lnTo>
                    <a:pt x="174" y="358"/>
                  </a:lnTo>
                  <a:lnTo>
                    <a:pt x="169" y="359"/>
                  </a:lnTo>
                  <a:lnTo>
                    <a:pt x="164" y="362"/>
                  </a:lnTo>
                  <a:lnTo>
                    <a:pt x="159" y="363"/>
                  </a:lnTo>
                  <a:lnTo>
                    <a:pt x="154" y="365"/>
                  </a:lnTo>
                  <a:lnTo>
                    <a:pt x="149" y="368"/>
                  </a:lnTo>
                  <a:lnTo>
                    <a:pt x="145" y="369"/>
                  </a:lnTo>
                  <a:lnTo>
                    <a:pt x="143" y="370"/>
                  </a:lnTo>
                  <a:lnTo>
                    <a:pt x="139" y="372"/>
                  </a:lnTo>
                  <a:lnTo>
                    <a:pt x="138" y="373"/>
                  </a:lnTo>
                  <a:lnTo>
                    <a:pt x="136" y="373"/>
                  </a:lnTo>
                  <a:lnTo>
                    <a:pt x="140" y="365"/>
                  </a:lnTo>
                  <a:lnTo>
                    <a:pt x="145" y="358"/>
                  </a:lnTo>
                  <a:lnTo>
                    <a:pt x="150" y="349"/>
                  </a:lnTo>
                  <a:lnTo>
                    <a:pt x="154" y="342"/>
                  </a:lnTo>
                  <a:lnTo>
                    <a:pt x="159" y="335"/>
                  </a:lnTo>
                  <a:lnTo>
                    <a:pt x="163" y="328"/>
                  </a:lnTo>
                  <a:lnTo>
                    <a:pt x="166" y="321"/>
                  </a:lnTo>
                  <a:lnTo>
                    <a:pt x="170" y="315"/>
                  </a:lnTo>
                  <a:lnTo>
                    <a:pt x="173" y="310"/>
                  </a:lnTo>
                  <a:lnTo>
                    <a:pt x="176" y="305"/>
                  </a:lnTo>
                  <a:lnTo>
                    <a:pt x="179" y="300"/>
                  </a:lnTo>
                  <a:lnTo>
                    <a:pt x="180" y="296"/>
                  </a:lnTo>
                  <a:lnTo>
                    <a:pt x="182" y="293"/>
                  </a:lnTo>
                  <a:lnTo>
                    <a:pt x="184" y="291"/>
                  </a:lnTo>
                  <a:lnTo>
                    <a:pt x="184" y="289"/>
                  </a:lnTo>
                  <a:lnTo>
                    <a:pt x="185" y="289"/>
                  </a:lnTo>
                  <a:lnTo>
                    <a:pt x="170" y="289"/>
                  </a:lnTo>
                  <a:lnTo>
                    <a:pt x="158" y="290"/>
                  </a:lnTo>
                  <a:lnTo>
                    <a:pt x="147" y="290"/>
                  </a:lnTo>
                  <a:lnTo>
                    <a:pt x="136" y="289"/>
                  </a:lnTo>
                  <a:lnTo>
                    <a:pt x="128" y="289"/>
                  </a:lnTo>
                  <a:lnTo>
                    <a:pt x="121" y="288"/>
                  </a:lnTo>
                  <a:lnTo>
                    <a:pt x="115" y="288"/>
                  </a:lnTo>
                  <a:lnTo>
                    <a:pt x="111" y="286"/>
                  </a:lnTo>
                  <a:lnTo>
                    <a:pt x="107" y="284"/>
                  </a:lnTo>
                  <a:lnTo>
                    <a:pt x="105" y="283"/>
                  </a:lnTo>
                  <a:lnTo>
                    <a:pt x="102" y="282"/>
                  </a:lnTo>
                  <a:lnTo>
                    <a:pt x="102" y="280"/>
                  </a:lnTo>
                  <a:lnTo>
                    <a:pt x="102" y="278"/>
                  </a:lnTo>
                  <a:lnTo>
                    <a:pt x="103" y="277"/>
                  </a:lnTo>
                  <a:lnTo>
                    <a:pt x="105" y="275"/>
                  </a:lnTo>
                  <a:lnTo>
                    <a:pt x="107" y="273"/>
                  </a:lnTo>
                  <a:lnTo>
                    <a:pt x="112" y="268"/>
                  </a:lnTo>
                  <a:lnTo>
                    <a:pt x="116" y="263"/>
                  </a:lnTo>
                  <a:lnTo>
                    <a:pt x="119" y="257"/>
                  </a:lnTo>
                  <a:lnTo>
                    <a:pt x="123" y="249"/>
                  </a:lnTo>
                  <a:lnTo>
                    <a:pt x="126" y="243"/>
                  </a:lnTo>
                  <a:lnTo>
                    <a:pt x="128" y="238"/>
                  </a:lnTo>
                  <a:lnTo>
                    <a:pt x="129" y="235"/>
                  </a:lnTo>
                  <a:lnTo>
                    <a:pt x="129" y="233"/>
                  </a:lnTo>
                  <a:lnTo>
                    <a:pt x="121" y="235"/>
                  </a:lnTo>
                  <a:lnTo>
                    <a:pt x="113" y="235"/>
                  </a:lnTo>
                  <a:lnTo>
                    <a:pt x="106" y="235"/>
                  </a:lnTo>
                  <a:lnTo>
                    <a:pt x="100" y="235"/>
                  </a:lnTo>
                  <a:lnTo>
                    <a:pt x="94" y="235"/>
                  </a:lnTo>
                  <a:lnTo>
                    <a:pt x="87" y="235"/>
                  </a:lnTo>
                  <a:lnTo>
                    <a:pt x="83" y="233"/>
                  </a:lnTo>
                  <a:lnTo>
                    <a:pt x="79" y="233"/>
                  </a:lnTo>
                  <a:lnTo>
                    <a:pt x="74" y="233"/>
                  </a:lnTo>
                  <a:lnTo>
                    <a:pt x="70" y="232"/>
                  </a:lnTo>
                  <a:lnTo>
                    <a:pt x="68" y="232"/>
                  </a:lnTo>
                  <a:lnTo>
                    <a:pt x="65" y="232"/>
                  </a:lnTo>
                  <a:lnTo>
                    <a:pt x="63" y="231"/>
                  </a:lnTo>
                  <a:lnTo>
                    <a:pt x="62" y="231"/>
                  </a:lnTo>
                  <a:lnTo>
                    <a:pt x="64" y="225"/>
                  </a:lnTo>
                  <a:lnTo>
                    <a:pt x="66" y="219"/>
                  </a:lnTo>
                  <a:lnTo>
                    <a:pt x="69" y="212"/>
                  </a:lnTo>
                  <a:lnTo>
                    <a:pt x="73" y="207"/>
                  </a:lnTo>
                  <a:lnTo>
                    <a:pt x="75" y="201"/>
                  </a:lnTo>
                  <a:lnTo>
                    <a:pt x="79" y="198"/>
                  </a:lnTo>
                  <a:lnTo>
                    <a:pt x="83" y="193"/>
                  </a:lnTo>
                  <a:lnTo>
                    <a:pt x="86" y="189"/>
                  </a:lnTo>
                  <a:lnTo>
                    <a:pt x="90" y="185"/>
                  </a:lnTo>
                  <a:lnTo>
                    <a:pt x="94" y="182"/>
                  </a:lnTo>
                  <a:lnTo>
                    <a:pt x="96" y="179"/>
                  </a:lnTo>
                  <a:lnTo>
                    <a:pt x="100" y="177"/>
                  </a:lnTo>
                  <a:lnTo>
                    <a:pt x="103" y="174"/>
                  </a:lnTo>
                  <a:lnTo>
                    <a:pt x="107" y="172"/>
                  </a:lnTo>
                  <a:lnTo>
                    <a:pt x="110" y="170"/>
                  </a:lnTo>
                  <a:lnTo>
                    <a:pt x="113" y="169"/>
                  </a:lnTo>
                  <a:lnTo>
                    <a:pt x="105" y="167"/>
                  </a:lnTo>
                  <a:lnTo>
                    <a:pt x="96" y="166"/>
                  </a:lnTo>
                  <a:lnTo>
                    <a:pt x="89" y="163"/>
                  </a:lnTo>
                  <a:lnTo>
                    <a:pt x="81" y="161"/>
                  </a:lnTo>
                  <a:lnTo>
                    <a:pt x="74" y="158"/>
                  </a:lnTo>
                  <a:lnTo>
                    <a:pt x="66" y="157"/>
                  </a:lnTo>
                  <a:lnTo>
                    <a:pt x="59" y="156"/>
                  </a:lnTo>
                  <a:lnTo>
                    <a:pt x="52" y="154"/>
                  </a:lnTo>
                  <a:lnTo>
                    <a:pt x="44" y="153"/>
                  </a:lnTo>
                  <a:lnTo>
                    <a:pt x="38" y="153"/>
                  </a:lnTo>
                  <a:lnTo>
                    <a:pt x="31" y="154"/>
                  </a:lnTo>
                  <a:lnTo>
                    <a:pt x="25" y="157"/>
                  </a:lnTo>
                  <a:lnTo>
                    <a:pt x="18" y="159"/>
                  </a:lnTo>
                  <a:lnTo>
                    <a:pt x="12" y="163"/>
                  </a:lnTo>
                  <a:lnTo>
                    <a:pt x="6" y="169"/>
                  </a:lnTo>
                  <a:lnTo>
                    <a:pt x="0" y="175"/>
                  </a:lnTo>
                  <a:lnTo>
                    <a:pt x="6" y="168"/>
                  </a:lnTo>
                  <a:lnTo>
                    <a:pt x="15" y="161"/>
                  </a:lnTo>
                  <a:lnTo>
                    <a:pt x="25" y="153"/>
                  </a:lnTo>
                  <a:lnTo>
                    <a:pt x="33" y="145"/>
                  </a:lnTo>
                  <a:lnTo>
                    <a:pt x="43" y="137"/>
                  </a:lnTo>
                  <a:lnTo>
                    <a:pt x="53" y="130"/>
                  </a:lnTo>
                  <a:lnTo>
                    <a:pt x="63" y="122"/>
                  </a:lnTo>
                  <a:lnTo>
                    <a:pt x="73" y="115"/>
                  </a:lnTo>
                  <a:lnTo>
                    <a:pt x="83" y="109"/>
                  </a:lnTo>
                  <a:lnTo>
                    <a:pt x="91" y="104"/>
                  </a:lnTo>
                  <a:lnTo>
                    <a:pt x="99" y="98"/>
                  </a:lnTo>
                  <a:lnTo>
                    <a:pt x="106" y="93"/>
                  </a:lnTo>
                  <a:lnTo>
                    <a:pt x="112" y="90"/>
                  </a:lnTo>
                  <a:lnTo>
                    <a:pt x="116" y="87"/>
                  </a:lnTo>
                  <a:lnTo>
                    <a:pt x="118" y="85"/>
                  </a:lnTo>
                  <a:lnTo>
                    <a:pt x="119" y="85"/>
                  </a:lnTo>
                  <a:lnTo>
                    <a:pt x="108" y="82"/>
                  </a:lnTo>
                  <a:lnTo>
                    <a:pt x="97" y="80"/>
                  </a:lnTo>
                  <a:lnTo>
                    <a:pt x="86" y="78"/>
                  </a:lnTo>
                  <a:lnTo>
                    <a:pt x="79" y="76"/>
                  </a:lnTo>
                  <a:lnTo>
                    <a:pt x="71" y="74"/>
                  </a:lnTo>
                  <a:lnTo>
                    <a:pt x="65" y="73"/>
                  </a:lnTo>
                  <a:lnTo>
                    <a:pt x="63" y="72"/>
                  </a:lnTo>
                  <a:lnTo>
                    <a:pt x="62" y="72"/>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4938" name="Freeform 22"/>
            <p:cNvSpPr>
              <a:spLocks noChangeArrowheads="1"/>
            </p:cNvSpPr>
            <p:nvPr/>
          </p:nvSpPr>
          <p:spPr bwMode="auto">
            <a:xfrm flipH="1">
              <a:off x="4802" y="3382"/>
              <a:ext cx="37" cy="33"/>
            </a:xfrm>
            <a:custGeom>
              <a:avLst/>
              <a:gdLst>
                <a:gd name="T0" fmla="*/ 0 w 153"/>
                <a:gd name="T1" fmla="*/ 0 h 163"/>
                <a:gd name="T2" fmla="*/ 0 w 153"/>
                <a:gd name="T3" fmla="*/ 0 h 163"/>
                <a:gd name="T4" fmla="*/ 0 w 153"/>
                <a:gd name="T5" fmla="*/ 0 h 163"/>
                <a:gd name="T6" fmla="*/ 0 w 153"/>
                <a:gd name="T7" fmla="*/ 0 h 163"/>
                <a:gd name="T8" fmla="*/ 0 w 153"/>
                <a:gd name="T9" fmla="*/ 0 h 163"/>
                <a:gd name="T10" fmla="*/ 0 w 153"/>
                <a:gd name="T11" fmla="*/ 0 h 163"/>
                <a:gd name="T12" fmla="*/ 0 w 153"/>
                <a:gd name="T13" fmla="*/ 0 h 163"/>
                <a:gd name="T14" fmla="*/ 0 w 153"/>
                <a:gd name="T15" fmla="*/ 0 h 163"/>
                <a:gd name="T16" fmla="*/ 0 w 153"/>
                <a:gd name="T17" fmla="*/ 0 h 163"/>
                <a:gd name="T18" fmla="*/ 0 w 153"/>
                <a:gd name="T19" fmla="*/ 0 h 163"/>
                <a:gd name="T20" fmla="*/ 0 w 153"/>
                <a:gd name="T21" fmla="*/ 0 h 163"/>
                <a:gd name="T22" fmla="*/ 0 w 153"/>
                <a:gd name="T23" fmla="*/ 0 h 163"/>
                <a:gd name="T24" fmla="*/ 0 w 153"/>
                <a:gd name="T25" fmla="*/ 0 h 163"/>
                <a:gd name="T26" fmla="*/ 0 w 153"/>
                <a:gd name="T27" fmla="*/ 0 h 163"/>
                <a:gd name="T28" fmla="*/ 0 w 153"/>
                <a:gd name="T29" fmla="*/ 0 h 163"/>
                <a:gd name="T30" fmla="*/ 0 w 153"/>
                <a:gd name="T31" fmla="*/ 0 h 163"/>
                <a:gd name="T32" fmla="*/ 0 w 153"/>
                <a:gd name="T33" fmla="*/ 0 h 163"/>
                <a:gd name="T34" fmla="*/ 0 w 153"/>
                <a:gd name="T35" fmla="*/ 0 h 163"/>
                <a:gd name="T36" fmla="*/ 0 w 153"/>
                <a:gd name="T37" fmla="*/ 0 h 163"/>
                <a:gd name="T38" fmla="*/ 0 w 153"/>
                <a:gd name="T39" fmla="*/ 0 h 163"/>
                <a:gd name="T40" fmla="*/ 0 w 153"/>
                <a:gd name="T41" fmla="*/ 0 h 163"/>
                <a:gd name="T42" fmla="*/ 0 w 153"/>
                <a:gd name="T43" fmla="*/ 0 h 163"/>
                <a:gd name="T44" fmla="*/ 0 w 153"/>
                <a:gd name="T45" fmla="*/ 0 h 163"/>
                <a:gd name="T46" fmla="*/ 0 w 153"/>
                <a:gd name="T47" fmla="*/ 0 h 163"/>
                <a:gd name="T48" fmla="*/ 0 w 153"/>
                <a:gd name="T49" fmla="*/ 0 h 163"/>
                <a:gd name="T50" fmla="*/ 0 w 153"/>
                <a:gd name="T51" fmla="*/ 0 h 163"/>
                <a:gd name="T52" fmla="*/ 0 w 153"/>
                <a:gd name="T53" fmla="*/ 0 h 163"/>
                <a:gd name="T54" fmla="*/ 0 w 153"/>
                <a:gd name="T55" fmla="*/ 0 h 163"/>
                <a:gd name="T56" fmla="*/ 0 w 153"/>
                <a:gd name="T57" fmla="*/ 0 h 163"/>
                <a:gd name="T58" fmla="*/ 0 w 153"/>
                <a:gd name="T59" fmla="*/ 0 h 163"/>
                <a:gd name="T60" fmla="*/ 0 w 153"/>
                <a:gd name="T61" fmla="*/ 0 h 163"/>
                <a:gd name="T62" fmla="*/ 0 w 153"/>
                <a:gd name="T63" fmla="*/ 0 h 163"/>
                <a:gd name="T64" fmla="*/ 0 w 153"/>
                <a:gd name="T65" fmla="*/ 0 h 1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
                <a:gd name="T100" fmla="*/ 0 h 163"/>
                <a:gd name="T101" fmla="*/ 153 w 153"/>
                <a:gd name="T102" fmla="*/ 163 h 1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 h="163">
                  <a:moveTo>
                    <a:pt x="22" y="25"/>
                  </a:moveTo>
                  <a:lnTo>
                    <a:pt x="17" y="21"/>
                  </a:lnTo>
                  <a:lnTo>
                    <a:pt x="15" y="16"/>
                  </a:lnTo>
                  <a:lnTo>
                    <a:pt x="13" y="10"/>
                  </a:lnTo>
                  <a:lnTo>
                    <a:pt x="13" y="5"/>
                  </a:lnTo>
                  <a:lnTo>
                    <a:pt x="15" y="1"/>
                  </a:lnTo>
                  <a:lnTo>
                    <a:pt x="19" y="0"/>
                  </a:lnTo>
                  <a:lnTo>
                    <a:pt x="26" y="3"/>
                  </a:lnTo>
                  <a:lnTo>
                    <a:pt x="35" y="7"/>
                  </a:lnTo>
                  <a:lnTo>
                    <a:pt x="41" y="12"/>
                  </a:lnTo>
                  <a:lnTo>
                    <a:pt x="47" y="19"/>
                  </a:lnTo>
                  <a:lnTo>
                    <a:pt x="54" y="26"/>
                  </a:lnTo>
                  <a:lnTo>
                    <a:pt x="62" y="33"/>
                  </a:lnTo>
                  <a:lnTo>
                    <a:pt x="69" y="42"/>
                  </a:lnTo>
                  <a:lnTo>
                    <a:pt x="78" y="51"/>
                  </a:lnTo>
                  <a:lnTo>
                    <a:pt x="85" y="59"/>
                  </a:lnTo>
                  <a:lnTo>
                    <a:pt x="94" y="69"/>
                  </a:lnTo>
                  <a:lnTo>
                    <a:pt x="101" y="78"/>
                  </a:lnTo>
                  <a:lnTo>
                    <a:pt x="110" y="86"/>
                  </a:lnTo>
                  <a:lnTo>
                    <a:pt x="117" y="95"/>
                  </a:lnTo>
                  <a:lnTo>
                    <a:pt x="123" y="102"/>
                  </a:lnTo>
                  <a:lnTo>
                    <a:pt x="130" y="110"/>
                  </a:lnTo>
                  <a:lnTo>
                    <a:pt x="136" y="116"/>
                  </a:lnTo>
                  <a:lnTo>
                    <a:pt x="141" y="121"/>
                  </a:lnTo>
                  <a:lnTo>
                    <a:pt x="146" y="125"/>
                  </a:lnTo>
                  <a:lnTo>
                    <a:pt x="151" y="131"/>
                  </a:lnTo>
                  <a:lnTo>
                    <a:pt x="153" y="137"/>
                  </a:lnTo>
                  <a:lnTo>
                    <a:pt x="153" y="141"/>
                  </a:lnTo>
                  <a:lnTo>
                    <a:pt x="152" y="144"/>
                  </a:lnTo>
                  <a:lnTo>
                    <a:pt x="148" y="147"/>
                  </a:lnTo>
                  <a:lnTo>
                    <a:pt x="142" y="148"/>
                  </a:lnTo>
                  <a:lnTo>
                    <a:pt x="136" y="146"/>
                  </a:lnTo>
                  <a:lnTo>
                    <a:pt x="130" y="141"/>
                  </a:lnTo>
                  <a:lnTo>
                    <a:pt x="121" y="146"/>
                  </a:lnTo>
                  <a:lnTo>
                    <a:pt x="112" y="149"/>
                  </a:lnTo>
                  <a:lnTo>
                    <a:pt x="104" y="153"/>
                  </a:lnTo>
                  <a:lnTo>
                    <a:pt x="95" y="157"/>
                  </a:lnTo>
                  <a:lnTo>
                    <a:pt x="88" y="159"/>
                  </a:lnTo>
                  <a:lnTo>
                    <a:pt x="79" y="160"/>
                  </a:lnTo>
                  <a:lnTo>
                    <a:pt x="70" y="162"/>
                  </a:lnTo>
                  <a:lnTo>
                    <a:pt x="63" y="163"/>
                  </a:lnTo>
                  <a:lnTo>
                    <a:pt x="56" y="162"/>
                  </a:lnTo>
                  <a:lnTo>
                    <a:pt x="48" y="160"/>
                  </a:lnTo>
                  <a:lnTo>
                    <a:pt x="42" y="159"/>
                  </a:lnTo>
                  <a:lnTo>
                    <a:pt x="35" y="157"/>
                  </a:lnTo>
                  <a:lnTo>
                    <a:pt x="29" y="153"/>
                  </a:lnTo>
                  <a:lnTo>
                    <a:pt x="24" y="149"/>
                  </a:lnTo>
                  <a:lnTo>
                    <a:pt x="17" y="144"/>
                  </a:lnTo>
                  <a:lnTo>
                    <a:pt x="13" y="137"/>
                  </a:lnTo>
                  <a:lnTo>
                    <a:pt x="8" y="131"/>
                  </a:lnTo>
                  <a:lnTo>
                    <a:pt x="4" y="123"/>
                  </a:lnTo>
                  <a:lnTo>
                    <a:pt x="3" y="116"/>
                  </a:lnTo>
                  <a:lnTo>
                    <a:pt x="0" y="109"/>
                  </a:lnTo>
                  <a:lnTo>
                    <a:pt x="0" y="101"/>
                  </a:lnTo>
                  <a:lnTo>
                    <a:pt x="0" y="94"/>
                  </a:lnTo>
                  <a:lnTo>
                    <a:pt x="1" y="86"/>
                  </a:lnTo>
                  <a:lnTo>
                    <a:pt x="4" y="79"/>
                  </a:lnTo>
                  <a:lnTo>
                    <a:pt x="6" y="72"/>
                  </a:lnTo>
                  <a:lnTo>
                    <a:pt x="9" y="65"/>
                  </a:lnTo>
                  <a:lnTo>
                    <a:pt x="13" y="61"/>
                  </a:lnTo>
                  <a:lnTo>
                    <a:pt x="17" y="54"/>
                  </a:lnTo>
                  <a:lnTo>
                    <a:pt x="21" y="49"/>
                  </a:lnTo>
                  <a:lnTo>
                    <a:pt x="27" y="46"/>
                  </a:lnTo>
                  <a:lnTo>
                    <a:pt x="32" y="42"/>
                  </a:lnTo>
                  <a:lnTo>
                    <a:pt x="38" y="41"/>
                  </a:lnTo>
                  <a:lnTo>
                    <a:pt x="22" y="25"/>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4939" name="Freeform 23"/>
            <p:cNvSpPr>
              <a:spLocks noChangeArrowheads="1"/>
            </p:cNvSpPr>
            <p:nvPr/>
          </p:nvSpPr>
          <p:spPr bwMode="auto">
            <a:xfrm flipH="1">
              <a:off x="4812" y="3393"/>
              <a:ext cx="22" cy="17"/>
            </a:xfrm>
            <a:custGeom>
              <a:avLst/>
              <a:gdLst>
                <a:gd name="T0" fmla="*/ 0 w 91"/>
                <a:gd name="T1" fmla="*/ 0 h 83"/>
                <a:gd name="T2" fmla="*/ 0 w 91"/>
                <a:gd name="T3" fmla="*/ 0 h 83"/>
                <a:gd name="T4" fmla="*/ 0 w 91"/>
                <a:gd name="T5" fmla="*/ 0 h 83"/>
                <a:gd name="T6" fmla="*/ 0 w 91"/>
                <a:gd name="T7" fmla="*/ 0 h 83"/>
                <a:gd name="T8" fmla="*/ 0 w 91"/>
                <a:gd name="T9" fmla="*/ 0 h 83"/>
                <a:gd name="T10" fmla="*/ 0 w 91"/>
                <a:gd name="T11" fmla="*/ 0 h 83"/>
                <a:gd name="T12" fmla="*/ 0 w 91"/>
                <a:gd name="T13" fmla="*/ 0 h 83"/>
                <a:gd name="T14" fmla="*/ 0 w 91"/>
                <a:gd name="T15" fmla="*/ 0 h 83"/>
                <a:gd name="T16" fmla="*/ 0 w 91"/>
                <a:gd name="T17" fmla="*/ 0 h 83"/>
                <a:gd name="T18" fmla="*/ 0 w 91"/>
                <a:gd name="T19" fmla="*/ 0 h 83"/>
                <a:gd name="T20" fmla="*/ 0 w 91"/>
                <a:gd name="T21" fmla="*/ 0 h 83"/>
                <a:gd name="T22" fmla="*/ 0 w 91"/>
                <a:gd name="T23" fmla="*/ 0 h 83"/>
                <a:gd name="T24" fmla="*/ 0 w 91"/>
                <a:gd name="T25" fmla="*/ 0 h 83"/>
                <a:gd name="T26" fmla="*/ 0 w 91"/>
                <a:gd name="T27" fmla="*/ 0 h 83"/>
                <a:gd name="T28" fmla="*/ 0 w 91"/>
                <a:gd name="T29" fmla="*/ 0 h 83"/>
                <a:gd name="T30" fmla="*/ 0 w 91"/>
                <a:gd name="T31" fmla="*/ 0 h 83"/>
                <a:gd name="T32" fmla="*/ 0 w 91"/>
                <a:gd name="T33" fmla="*/ 0 h 83"/>
                <a:gd name="T34" fmla="*/ 0 w 91"/>
                <a:gd name="T35" fmla="*/ 0 h 83"/>
                <a:gd name="T36" fmla="*/ 0 w 91"/>
                <a:gd name="T37" fmla="*/ 0 h 83"/>
                <a:gd name="T38" fmla="*/ 0 w 91"/>
                <a:gd name="T39" fmla="*/ 0 h 83"/>
                <a:gd name="T40" fmla="*/ 0 w 91"/>
                <a:gd name="T41" fmla="*/ 0 h 83"/>
                <a:gd name="T42" fmla="*/ 0 w 91"/>
                <a:gd name="T43" fmla="*/ 0 h 83"/>
                <a:gd name="T44" fmla="*/ 0 w 91"/>
                <a:gd name="T45" fmla="*/ 0 h 83"/>
                <a:gd name="T46" fmla="*/ 0 w 91"/>
                <a:gd name="T47" fmla="*/ 0 h 83"/>
                <a:gd name="T48" fmla="*/ 0 w 91"/>
                <a:gd name="T49" fmla="*/ 0 h 83"/>
                <a:gd name="T50" fmla="*/ 0 w 91"/>
                <a:gd name="T51" fmla="*/ 0 h 83"/>
                <a:gd name="T52" fmla="*/ 0 w 91"/>
                <a:gd name="T53" fmla="*/ 0 h 83"/>
                <a:gd name="T54" fmla="*/ 0 w 91"/>
                <a:gd name="T55" fmla="*/ 0 h 83"/>
                <a:gd name="T56" fmla="*/ 0 w 91"/>
                <a:gd name="T57" fmla="*/ 0 h 83"/>
                <a:gd name="T58" fmla="*/ 0 w 91"/>
                <a:gd name="T59" fmla="*/ 0 h 83"/>
                <a:gd name="T60" fmla="*/ 0 w 91"/>
                <a:gd name="T61" fmla="*/ 0 h 83"/>
                <a:gd name="T62" fmla="*/ 0 w 91"/>
                <a:gd name="T63" fmla="*/ 0 h 83"/>
                <a:gd name="T64" fmla="*/ 0 w 91"/>
                <a:gd name="T65" fmla="*/ 0 h 83"/>
                <a:gd name="T66" fmla="*/ 0 w 91"/>
                <a:gd name="T67" fmla="*/ 0 h 83"/>
                <a:gd name="T68" fmla="*/ 0 w 91"/>
                <a:gd name="T69" fmla="*/ 0 h 83"/>
                <a:gd name="T70" fmla="*/ 0 w 91"/>
                <a:gd name="T71" fmla="*/ 0 h 83"/>
                <a:gd name="T72" fmla="*/ 0 w 91"/>
                <a:gd name="T73" fmla="*/ 0 h 83"/>
                <a:gd name="T74" fmla="*/ 0 w 91"/>
                <a:gd name="T75" fmla="*/ 0 h 83"/>
                <a:gd name="T76" fmla="*/ 0 w 91"/>
                <a:gd name="T77" fmla="*/ 0 h 83"/>
                <a:gd name="T78" fmla="*/ 0 w 91"/>
                <a:gd name="T79" fmla="*/ 0 h 83"/>
                <a:gd name="T80" fmla="*/ 0 w 91"/>
                <a:gd name="T81" fmla="*/ 0 h 83"/>
                <a:gd name="T82" fmla="*/ 0 w 91"/>
                <a:gd name="T83" fmla="*/ 0 h 83"/>
                <a:gd name="T84" fmla="*/ 0 w 91"/>
                <a:gd name="T85" fmla="*/ 0 h 83"/>
                <a:gd name="T86" fmla="*/ 0 w 91"/>
                <a:gd name="T87" fmla="*/ 0 h 83"/>
                <a:gd name="T88" fmla="*/ 0 w 91"/>
                <a:gd name="T89" fmla="*/ 0 h 83"/>
                <a:gd name="T90" fmla="*/ 0 w 91"/>
                <a:gd name="T91" fmla="*/ 0 h 83"/>
                <a:gd name="T92" fmla="*/ 0 w 91"/>
                <a:gd name="T93" fmla="*/ 0 h 83"/>
                <a:gd name="T94" fmla="*/ 0 w 91"/>
                <a:gd name="T95" fmla="*/ 0 h 83"/>
                <a:gd name="T96" fmla="*/ 0 w 91"/>
                <a:gd name="T97" fmla="*/ 0 h 83"/>
                <a:gd name="T98" fmla="*/ 0 w 91"/>
                <a:gd name="T99" fmla="*/ 0 h 83"/>
                <a:gd name="T100" fmla="*/ 0 w 91"/>
                <a:gd name="T101" fmla="*/ 0 h 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1"/>
                <a:gd name="T154" fmla="*/ 0 h 83"/>
                <a:gd name="T155" fmla="*/ 91 w 91"/>
                <a:gd name="T156" fmla="*/ 83 h 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1" h="83">
                  <a:moveTo>
                    <a:pt x="35" y="14"/>
                  </a:moveTo>
                  <a:lnTo>
                    <a:pt x="23" y="0"/>
                  </a:lnTo>
                  <a:lnTo>
                    <a:pt x="19" y="6"/>
                  </a:lnTo>
                  <a:lnTo>
                    <a:pt x="16" y="11"/>
                  </a:lnTo>
                  <a:lnTo>
                    <a:pt x="12" y="17"/>
                  </a:lnTo>
                  <a:lnTo>
                    <a:pt x="10" y="22"/>
                  </a:lnTo>
                  <a:lnTo>
                    <a:pt x="7" y="26"/>
                  </a:lnTo>
                  <a:lnTo>
                    <a:pt x="5" y="31"/>
                  </a:lnTo>
                  <a:lnTo>
                    <a:pt x="3" y="35"/>
                  </a:lnTo>
                  <a:lnTo>
                    <a:pt x="2" y="38"/>
                  </a:lnTo>
                  <a:lnTo>
                    <a:pt x="1" y="42"/>
                  </a:lnTo>
                  <a:lnTo>
                    <a:pt x="0" y="46"/>
                  </a:lnTo>
                  <a:lnTo>
                    <a:pt x="0" y="49"/>
                  </a:lnTo>
                  <a:lnTo>
                    <a:pt x="0" y="53"/>
                  </a:lnTo>
                  <a:lnTo>
                    <a:pt x="0" y="56"/>
                  </a:lnTo>
                  <a:lnTo>
                    <a:pt x="1" y="59"/>
                  </a:lnTo>
                  <a:lnTo>
                    <a:pt x="1" y="62"/>
                  </a:lnTo>
                  <a:lnTo>
                    <a:pt x="3" y="66"/>
                  </a:lnTo>
                  <a:lnTo>
                    <a:pt x="5" y="68"/>
                  </a:lnTo>
                  <a:lnTo>
                    <a:pt x="8" y="70"/>
                  </a:lnTo>
                  <a:lnTo>
                    <a:pt x="11" y="73"/>
                  </a:lnTo>
                  <a:lnTo>
                    <a:pt x="14" y="75"/>
                  </a:lnTo>
                  <a:lnTo>
                    <a:pt x="18" y="78"/>
                  </a:lnTo>
                  <a:lnTo>
                    <a:pt x="23" y="80"/>
                  </a:lnTo>
                  <a:lnTo>
                    <a:pt x="28" y="82"/>
                  </a:lnTo>
                  <a:lnTo>
                    <a:pt x="33" y="83"/>
                  </a:lnTo>
                  <a:lnTo>
                    <a:pt x="39" y="83"/>
                  </a:lnTo>
                  <a:lnTo>
                    <a:pt x="45" y="83"/>
                  </a:lnTo>
                  <a:lnTo>
                    <a:pt x="51" y="83"/>
                  </a:lnTo>
                  <a:lnTo>
                    <a:pt x="59" y="83"/>
                  </a:lnTo>
                  <a:lnTo>
                    <a:pt x="66" y="82"/>
                  </a:lnTo>
                  <a:lnTo>
                    <a:pt x="74" y="80"/>
                  </a:lnTo>
                  <a:lnTo>
                    <a:pt x="82" y="78"/>
                  </a:lnTo>
                  <a:lnTo>
                    <a:pt x="91" y="75"/>
                  </a:lnTo>
                  <a:lnTo>
                    <a:pt x="77" y="56"/>
                  </a:lnTo>
                  <a:lnTo>
                    <a:pt x="72" y="57"/>
                  </a:lnTo>
                  <a:lnTo>
                    <a:pt x="66" y="58"/>
                  </a:lnTo>
                  <a:lnTo>
                    <a:pt x="60" y="59"/>
                  </a:lnTo>
                  <a:lnTo>
                    <a:pt x="54" y="61"/>
                  </a:lnTo>
                  <a:lnTo>
                    <a:pt x="48" y="62"/>
                  </a:lnTo>
                  <a:lnTo>
                    <a:pt x="42" y="62"/>
                  </a:lnTo>
                  <a:lnTo>
                    <a:pt x="35" y="62"/>
                  </a:lnTo>
                  <a:lnTo>
                    <a:pt x="31" y="61"/>
                  </a:lnTo>
                  <a:lnTo>
                    <a:pt x="27" y="59"/>
                  </a:lnTo>
                  <a:lnTo>
                    <a:pt x="23" y="57"/>
                  </a:lnTo>
                  <a:lnTo>
                    <a:pt x="22" y="53"/>
                  </a:lnTo>
                  <a:lnTo>
                    <a:pt x="21" y="48"/>
                  </a:lnTo>
                  <a:lnTo>
                    <a:pt x="22" y="42"/>
                  </a:lnTo>
                  <a:lnTo>
                    <a:pt x="24" y="35"/>
                  </a:lnTo>
                  <a:lnTo>
                    <a:pt x="29" y="25"/>
                  </a:lnTo>
                  <a:lnTo>
                    <a:pt x="35" y="14"/>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4940" name="Freeform 24"/>
            <p:cNvSpPr>
              <a:spLocks noChangeArrowheads="1"/>
            </p:cNvSpPr>
            <p:nvPr/>
          </p:nvSpPr>
          <p:spPr bwMode="auto">
            <a:xfrm flipH="1">
              <a:off x="5165" y="3522"/>
              <a:ext cx="189" cy="168"/>
            </a:xfrm>
            <a:custGeom>
              <a:avLst/>
              <a:gdLst>
                <a:gd name="T0" fmla="*/ 0 w 779"/>
                <a:gd name="T1" fmla="*/ 0 h 826"/>
                <a:gd name="T2" fmla="*/ 0 w 779"/>
                <a:gd name="T3" fmla="*/ 0 h 826"/>
                <a:gd name="T4" fmla="*/ 0 w 779"/>
                <a:gd name="T5" fmla="*/ 0 h 826"/>
                <a:gd name="T6" fmla="*/ 0 w 779"/>
                <a:gd name="T7" fmla="*/ 0 h 826"/>
                <a:gd name="T8" fmla="*/ 0 w 779"/>
                <a:gd name="T9" fmla="*/ 0 h 826"/>
                <a:gd name="T10" fmla="*/ 0 w 779"/>
                <a:gd name="T11" fmla="*/ 0 h 826"/>
                <a:gd name="T12" fmla="*/ 0 w 779"/>
                <a:gd name="T13" fmla="*/ 0 h 826"/>
                <a:gd name="T14" fmla="*/ 0 w 779"/>
                <a:gd name="T15" fmla="*/ 0 h 826"/>
                <a:gd name="T16" fmla="*/ 0 w 779"/>
                <a:gd name="T17" fmla="*/ 0 h 826"/>
                <a:gd name="T18" fmla="*/ 0 w 779"/>
                <a:gd name="T19" fmla="*/ 0 h 826"/>
                <a:gd name="T20" fmla="*/ 0 w 779"/>
                <a:gd name="T21" fmla="*/ 0 h 826"/>
                <a:gd name="T22" fmla="*/ 0 w 779"/>
                <a:gd name="T23" fmla="*/ 0 h 826"/>
                <a:gd name="T24" fmla="*/ 0 w 779"/>
                <a:gd name="T25" fmla="*/ 0 h 826"/>
                <a:gd name="T26" fmla="*/ 0 w 779"/>
                <a:gd name="T27" fmla="*/ 0 h 826"/>
                <a:gd name="T28" fmla="*/ 0 w 779"/>
                <a:gd name="T29" fmla="*/ 0 h 826"/>
                <a:gd name="T30" fmla="*/ 0 w 779"/>
                <a:gd name="T31" fmla="*/ 0 h 826"/>
                <a:gd name="T32" fmla="*/ 0 w 779"/>
                <a:gd name="T33" fmla="*/ 0 h 826"/>
                <a:gd name="T34" fmla="*/ 0 w 779"/>
                <a:gd name="T35" fmla="*/ 0 h 826"/>
                <a:gd name="T36" fmla="*/ 0 w 779"/>
                <a:gd name="T37" fmla="*/ 0 h 826"/>
                <a:gd name="T38" fmla="*/ 0 w 779"/>
                <a:gd name="T39" fmla="*/ 0 h 826"/>
                <a:gd name="T40" fmla="*/ 0 w 779"/>
                <a:gd name="T41" fmla="*/ 0 h 826"/>
                <a:gd name="T42" fmla="*/ 0 w 779"/>
                <a:gd name="T43" fmla="*/ 0 h 826"/>
                <a:gd name="T44" fmla="*/ 0 w 779"/>
                <a:gd name="T45" fmla="*/ 0 h 826"/>
                <a:gd name="T46" fmla="*/ 0 w 779"/>
                <a:gd name="T47" fmla="*/ 0 h 826"/>
                <a:gd name="T48" fmla="*/ 0 w 779"/>
                <a:gd name="T49" fmla="*/ 0 h 826"/>
                <a:gd name="T50" fmla="*/ 0 w 779"/>
                <a:gd name="T51" fmla="*/ 0 h 826"/>
                <a:gd name="T52" fmla="*/ 0 w 779"/>
                <a:gd name="T53" fmla="*/ 0 h 826"/>
                <a:gd name="T54" fmla="*/ 0 w 779"/>
                <a:gd name="T55" fmla="*/ 0 h 826"/>
                <a:gd name="T56" fmla="*/ 0 w 779"/>
                <a:gd name="T57" fmla="*/ 0 h 826"/>
                <a:gd name="T58" fmla="*/ 0 w 779"/>
                <a:gd name="T59" fmla="*/ 0 h 826"/>
                <a:gd name="T60" fmla="*/ 0 w 779"/>
                <a:gd name="T61" fmla="*/ 0 h 826"/>
                <a:gd name="T62" fmla="*/ 0 w 779"/>
                <a:gd name="T63" fmla="*/ 0 h 826"/>
                <a:gd name="T64" fmla="*/ 0 w 779"/>
                <a:gd name="T65" fmla="*/ 0 h 826"/>
                <a:gd name="T66" fmla="*/ 0 w 779"/>
                <a:gd name="T67" fmla="*/ 0 h 826"/>
                <a:gd name="T68" fmla="*/ 0 w 779"/>
                <a:gd name="T69" fmla="*/ 0 h 826"/>
                <a:gd name="T70" fmla="*/ 0 w 779"/>
                <a:gd name="T71" fmla="*/ 0 h 826"/>
                <a:gd name="T72" fmla="*/ 0 w 779"/>
                <a:gd name="T73" fmla="*/ 0 h 826"/>
                <a:gd name="T74" fmla="*/ 0 w 779"/>
                <a:gd name="T75" fmla="*/ 0 h 826"/>
                <a:gd name="T76" fmla="*/ 0 w 779"/>
                <a:gd name="T77" fmla="*/ 0 h 826"/>
                <a:gd name="T78" fmla="*/ 0 w 779"/>
                <a:gd name="T79" fmla="*/ 0 h 826"/>
                <a:gd name="T80" fmla="*/ 0 w 779"/>
                <a:gd name="T81" fmla="*/ 0 h 826"/>
                <a:gd name="T82" fmla="*/ 0 w 779"/>
                <a:gd name="T83" fmla="*/ 0 h 826"/>
                <a:gd name="T84" fmla="*/ 0 w 779"/>
                <a:gd name="T85" fmla="*/ 0 h 826"/>
                <a:gd name="T86" fmla="*/ 0 w 779"/>
                <a:gd name="T87" fmla="*/ 0 h 826"/>
                <a:gd name="T88" fmla="*/ 0 w 779"/>
                <a:gd name="T89" fmla="*/ 0 h 826"/>
                <a:gd name="T90" fmla="*/ 0 w 779"/>
                <a:gd name="T91" fmla="*/ 0 h 826"/>
                <a:gd name="T92" fmla="*/ 0 w 779"/>
                <a:gd name="T93" fmla="*/ 0 h 826"/>
                <a:gd name="T94" fmla="*/ 0 w 779"/>
                <a:gd name="T95" fmla="*/ 0 h 826"/>
                <a:gd name="T96" fmla="*/ 0 w 779"/>
                <a:gd name="T97" fmla="*/ 0 h 826"/>
                <a:gd name="T98" fmla="*/ 0 w 779"/>
                <a:gd name="T99" fmla="*/ 0 h 826"/>
                <a:gd name="T100" fmla="*/ 0 w 779"/>
                <a:gd name="T101" fmla="*/ 0 h 826"/>
                <a:gd name="T102" fmla="*/ 0 w 779"/>
                <a:gd name="T103" fmla="*/ 0 h 826"/>
                <a:gd name="T104" fmla="*/ 0 w 779"/>
                <a:gd name="T105" fmla="*/ 0 h 826"/>
                <a:gd name="T106" fmla="*/ 0 w 779"/>
                <a:gd name="T107" fmla="*/ 0 h 826"/>
                <a:gd name="T108" fmla="*/ 0 w 779"/>
                <a:gd name="T109" fmla="*/ 0 h 826"/>
                <a:gd name="T110" fmla="*/ 0 w 779"/>
                <a:gd name="T111" fmla="*/ 0 h 8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79"/>
                <a:gd name="T169" fmla="*/ 0 h 826"/>
                <a:gd name="T170" fmla="*/ 779 w 779"/>
                <a:gd name="T171" fmla="*/ 826 h 8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79" h="826">
                  <a:moveTo>
                    <a:pt x="680" y="28"/>
                  </a:moveTo>
                  <a:lnTo>
                    <a:pt x="686" y="22"/>
                  </a:lnTo>
                  <a:lnTo>
                    <a:pt x="693" y="14"/>
                  </a:lnTo>
                  <a:lnTo>
                    <a:pt x="698" y="7"/>
                  </a:lnTo>
                  <a:lnTo>
                    <a:pt x="701" y="2"/>
                  </a:lnTo>
                  <a:lnTo>
                    <a:pt x="707" y="0"/>
                  </a:lnTo>
                  <a:lnTo>
                    <a:pt x="712" y="3"/>
                  </a:lnTo>
                  <a:lnTo>
                    <a:pt x="720" y="12"/>
                  </a:lnTo>
                  <a:lnTo>
                    <a:pt x="728" y="28"/>
                  </a:lnTo>
                  <a:lnTo>
                    <a:pt x="733" y="38"/>
                  </a:lnTo>
                  <a:lnTo>
                    <a:pt x="739" y="48"/>
                  </a:lnTo>
                  <a:lnTo>
                    <a:pt x="746" y="56"/>
                  </a:lnTo>
                  <a:lnTo>
                    <a:pt x="752" y="65"/>
                  </a:lnTo>
                  <a:lnTo>
                    <a:pt x="758" y="72"/>
                  </a:lnTo>
                  <a:lnTo>
                    <a:pt x="763" y="81"/>
                  </a:lnTo>
                  <a:lnTo>
                    <a:pt x="769" y="90"/>
                  </a:lnTo>
                  <a:lnTo>
                    <a:pt x="773" y="98"/>
                  </a:lnTo>
                  <a:lnTo>
                    <a:pt x="776" y="107"/>
                  </a:lnTo>
                  <a:lnTo>
                    <a:pt x="779" y="117"/>
                  </a:lnTo>
                  <a:lnTo>
                    <a:pt x="779" y="127"/>
                  </a:lnTo>
                  <a:lnTo>
                    <a:pt x="779" y="138"/>
                  </a:lnTo>
                  <a:lnTo>
                    <a:pt x="776" y="150"/>
                  </a:lnTo>
                  <a:lnTo>
                    <a:pt x="772" y="164"/>
                  </a:lnTo>
                  <a:lnTo>
                    <a:pt x="764" y="177"/>
                  </a:lnTo>
                  <a:lnTo>
                    <a:pt x="754" y="193"/>
                  </a:lnTo>
                  <a:lnTo>
                    <a:pt x="749" y="202"/>
                  </a:lnTo>
                  <a:lnTo>
                    <a:pt x="743" y="212"/>
                  </a:lnTo>
                  <a:lnTo>
                    <a:pt x="737" y="223"/>
                  </a:lnTo>
                  <a:lnTo>
                    <a:pt x="731" y="234"/>
                  </a:lnTo>
                  <a:lnTo>
                    <a:pt x="725" y="246"/>
                  </a:lnTo>
                  <a:lnTo>
                    <a:pt x="719" y="260"/>
                  </a:lnTo>
                  <a:lnTo>
                    <a:pt x="712" y="273"/>
                  </a:lnTo>
                  <a:lnTo>
                    <a:pt x="706" y="287"/>
                  </a:lnTo>
                  <a:lnTo>
                    <a:pt x="700" y="303"/>
                  </a:lnTo>
                  <a:lnTo>
                    <a:pt x="694" y="318"/>
                  </a:lnTo>
                  <a:lnTo>
                    <a:pt x="688" y="334"/>
                  </a:lnTo>
                  <a:lnTo>
                    <a:pt x="682" y="350"/>
                  </a:lnTo>
                  <a:lnTo>
                    <a:pt x="674" y="366"/>
                  </a:lnTo>
                  <a:lnTo>
                    <a:pt x="668" y="382"/>
                  </a:lnTo>
                  <a:lnTo>
                    <a:pt x="663" y="399"/>
                  </a:lnTo>
                  <a:lnTo>
                    <a:pt x="657" y="415"/>
                  </a:lnTo>
                  <a:lnTo>
                    <a:pt x="651" y="432"/>
                  </a:lnTo>
                  <a:lnTo>
                    <a:pt x="645" y="449"/>
                  </a:lnTo>
                  <a:lnTo>
                    <a:pt x="640" y="466"/>
                  </a:lnTo>
                  <a:lnTo>
                    <a:pt x="633" y="481"/>
                  </a:lnTo>
                  <a:lnTo>
                    <a:pt x="629" y="497"/>
                  </a:lnTo>
                  <a:lnTo>
                    <a:pt x="624" y="513"/>
                  </a:lnTo>
                  <a:lnTo>
                    <a:pt x="620" y="527"/>
                  </a:lnTo>
                  <a:lnTo>
                    <a:pt x="615" y="542"/>
                  </a:lnTo>
                  <a:lnTo>
                    <a:pt x="611" y="556"/>
                  </a:lnTo>
                  <a:lnTo>
                    <a:pt x="608" y="569"/>
                  </a:lnTo>
                  <a:lnTo>
                    <a:pt x="604" y="582"/>
                  </a:lnTo>
                  <a:lnTo>
                    <a:pt x="600" y="593"/>
                  </a:lnTo>
                  <a:lnTo>
                    <a:pt x="598" y="604"/>
                  </a:lnTo>
                  <a:lnTo>
                    <a:pt x="595" y="614"/>
                  </a:lnTo>
                  <a:lnTo>
                    <a:pt x="594" y="622"/>
                  </a:lnTo>
                  <a:lnTo>
                    <a:pt x="593" y="631"/>
                  </a:lnTo>
                  <a:lnTo>
                    <a:pt x="590" y="645"/>
                  </a:lnTo>
                  <a:lnTo>
                    <a:pt x="588" y="657"/>
                  </a:lnTo>
                  <a:lnTo>
                    <a:pt x="587" y="668"/>
                  </a:lnTo>
                  <a:lnTo>
                    <a:pt x="584" y="679"/>
                  </a:lnTo>
                  <a:lnTo>
                    <a:pt x="583" y="687"/>
                  </a:lnTo>
                  <a:lnTo>
                    <a:pt x="580" y="695"/>
                  </a:lnTo>
                  <a:lnTo>
                    <a:pt x="579" y="701"/>
                  </a:lnTo>
                  <a:lnTo>
                    <a:pt x="577" y="708"/>
                  </a:lnTo>
                  <a:lnTo>
                    <a:pt x="575" y="714"/>
                  </a:lnTo>
                  <a:lnTo>
                    <a:pt x="573" y="717"/>
                  </a:lnTo>
                  <a:lnTo>
                    <a:pt x="571" y="721"/>
                  </a:lnTo>
                  <a:lnTo>
                    <a:pt x="568" y="724"/>
                  </a:lnTo>
                  <a:lnTo>
                    <a:pt x="566" y="726"/>
                  </a:lnTo>
                  <a:lnTo>
                    <a:pt x="563" y="728"/>
                  </a:lnTo>
                  <a:lnTo>
                    <a:pt x="559" y="730"/>
                  </a:lnTo>
                  <a:lnTo>
                    <a:pt x="557" y="731"/>
                  </a:lnTo>
                  <a:lnTo>
                    <a:pt x="550" y="733"/>
                  </a:lnTo>
                  <a:lnTo>
                    <a:pt x="545" y="736"/>
                  </a:lnTo>
                  <a:lnTo>
                    <a:pt x="540" y="737"/>
                  </a:lnTo>
                  <a:lnTo>
                    <a:pt x="536" y="740"/>
                  </a:lnTo>
                  <a:lnTo>
                    <a:pt x="534" y="742"/>
                  </a:lnTo>
                  <a:lnTo>
                    <a:pt x="531" y="746"/>
                  </a:lnTo>
                  <a:lnTo>
                    <a:pt x="529" y="751"/>
                  </a:lnTo>
                  <a:lnTo>
                    <a:pt x="527" y="757"/>
                  </a:lnTo>
                  <a:lnTo>
                    <a:pt x="525" y="764"/>
                  </a:lnTo>
                  <a:lnTo>
                    <a:pt x="521" y="772"/>
                  </a:lnTo>
                  <a:lnTo>
                    <a:pt x="518" y="778"/>
                  </a:lnTo>
                  <a:lnTo>
                    <a:pt x="513" y="782"/>
                  </a:lnTo>
                  <a:lnTo>
                    <a:pt x="509" y="784"/>
                  </a:lnTo>
                  <a:lnTo>
                    <a:pt x="505" y="783"/>
                  </a:lnTo>
                  <a:lnTo>
                    <a:pt x="504" y="779"/>
                  </a:lnTo>
                  <a:lnTo>
                    <a:pt x="505" y="770"/>
                  </a:lnTo>
                  <a:lnTo>
                    <a:pt x="506" y="764"/>
                  </a:lnTo>
                  <a:lnTo>
                    <a:pt x="508" y="759"/>
                  </a:lnTo>
                  <a:lnTo>
                    <a:pt x="509" y="752"/>
                  </a:lnTo>
                  <a:lnTo>
                    <a:pt x="510" y="746"/>
                  </a:lnTo>
                  <a:lnTo>
                    <a:pt x="511" y="740"/>
                  </a:lnTo>
                  <a:lnTo>
                    <a:pt x="514" y="732"/>
                  </a:lnTo>
                  <a:lnTo>
                    <a:pt x="515" y="725"/>
                  </a:lnTo>
                  <a:lnTo>
                    <a:pt x="518" y="717"/>
                  </a:lnTo>
                  <a:lnTo>
                    <a:pt x="519" y="711"/>
                  </a:lnTo>
                  <a:lnTo>
                    <a:pt x="521" y="704"/>
                  </a:lnTo>
                  <a:lnTo>
                    <a:pt x="525" y="696"/>
                  </a:lnTo>
                  <a:lnTo>
                    <a:pt x="527" y="690"/>
                  </a:lnTo>
                  <a:lnTo>
                    <a:pt x="531" y="683"/>
                  </a:lnTo>
                  <a:lnTo>
                    <a:pt x="535" y="675"/>
                  </a:lnTo>
                  <a:lnTo>
                    <a:pt x="539" y="669"/>
                  </a:lnTo>
                  <a:lnTo>
                    <a:pt x="543" y="663"/>
                  </a:lnTo>
                  <a:lnTo>
                    <a:pt x="548" y="657"/>
                  </a:lnTo>
                  <a:lnTo>
                    <a:pt x="551" y="651"/>
                  </a:lnTo>
                  <a:lnTo>
                    <a:pt x="552" y="646"/>
                  </a:lnTo>
                  <a:lnTo>
                    <a:pt x="553" y="640"/>
                  </a:lnTo>
                  <a:lnTo>
                    <a:pt x="553" y="635"/>
                  </a:lnTo>
                  <a:lnTo>
                    <a:pt x="552" y="630"/>
                  </a:lnTo>
                  <a:lnTo>
                    <a:pt x="551" y="626"/>
                  </a:lnTo>
                  <a:lnTo>
                    <a:pt x="548" y="624"/>
                  </a:lnTo>
                  <a:lnTo>
                    <a:pt x="547" y="621"/>
                  </a:lnTo>
                  <a:lnTo>
                    <a:pt x="543" y="620"/>
                  </a:lnTo>
                  <a:lnTo>
                    <a:pt x="541" y="620"/>
                  </a:lnTo>
                  <a:lnTo>
                    <a:pt x="537" y="620"/>
                  </a:lnTo>
                  <a:lnTo>
                    <a:pt x="535" y="622"/>
                  </a:lnTo>
                  <a:lnTo>
                    <a:pt x="532" y="626"/>
                  </a:lnTo>
                  <a:lnTo>
                    <a:pt x="530" y="631"/>
                  </a:lnTo>
                  <a:lnTo>
                    <a:pt x="527" y="637"/>
                  </a:lnTo>
                  <a:lnTo>
                    <a:pt x="525" y="645"/>
                  </a:lnTo>
                  <a:lnTo>
                    <a:pt x="524" y="652"/>
                  </a:lnTo>
                  <a:lnTo>
                    <a:pt x="521" y="661"/>
                  </a:lnTo>
                  <a:lnTo>
                    <a:pt x="519" y="668"/>
                  </a:lnTo>
                  <a:lnTo>
                    <a:pt x="516" y="677"/>
                  </a:lnTo>
                  <a:lnTo>
                    <a:pt x="513" y="685"/>
                  </a:lnTo>
                  <a:lnTo>
                    <a:pt x="510" y="693"/>
                  </a:lnTo>
                  <a:lnTo>
                    <a:pt x="506" y="701"/>
                  </a:lnTo>
                  <a:lnTo>
                    <a:pt x="503" y="710"/>
                  </a:lnTo>
                  <a:lnTo>
                    <a:pt x="499" y="717"/>
                  </a:lnTo>
                  <a:lnTo>
                    <a:pt x="495" y="725"/>
                  </a:lnTo>
                  <a:lnTo>
                    <a:pt x="492" y="733"/>
                  </a:lnTo>
                  <a:lnTo>
                    <a:pt x="488" y="741"/>
                  </a:lnTo>
                  <a:lnTo>
                    <a:pt x="484" y="747"/>
                  </a:lnTo>
                  <a:lnTo>
                    <a:pt x="479" y="754"/>
                  </a:lnTo>
                  <a:lnTo>
                    <a:pt x="476" y="761"/>
                  </a:lnTo>
                  <a:lnTo>
                    <a:pt x="468" y="772"/>
                  </a:lnTo>
                  <a:lnTo>
                    <a:pt x="461" y="780"/>
                  </a:lnTo>
                  <a:lnTo>
                    <a:pt x="455" y="786"/>
                  </a:lnTo>
                  <a:lnTo>
                    <a:pt x="450" y="793"/>
                  </a:lnTo>
                  <a:lnTo>
                    <a:pt x="446" y="798"/>
                  </a:lnTo>
                  <a:lnTo>
                    <a:pt x="444" y="802"/>
                  </a:lnTo>
                  <a:lnTo>
                    <a:pt x="442" y="807"/>
                  </a:lnTo>
                  <a:lnTo>
                    <a:pt x="444" y="812"/>
                  </a:lnTo>
                  <a:lnTo>
                    <a:pt x="444" y="815"/>
                  </a:lnTo>
                  <a:lnTo>
                    <a:pt x="442" y="817"/>
                  </a:lnTo>
                  <a:lnTo>
                    <a:pt x="441" y="820"/>
                  </a:lnTo>
                  <a:lnTo>
                    <a:pt x="440" y="821"/>
                  </a:lnTo>
                  <a:lnTo>
                    <a:pt x="437" y="822"/>
                  </a:lnTo>
                  <a:lnTo>
                    <a:pt x="435" y="822"/>
                  </a:lnTo>
                  <a:lnTo>
                    <a:pt x="431" y="823"/>
                  </a:lnTo>
                  <a:lnTo>
                    <a:pt x="428" y="823"/>
                  </a:lnTo>
                  <a:lnTo>
                    <a:pt x="423" y="823"/>
                  </a:lnTo>
                  <a:lnTo>
                    <a:pt x="419" y="823"/>
                  </a:lnTo>
                  <a:lnTo>
                    <a:pt x="414" y="823"/>
                  </a:lnTo>
                  <a:lnTo>
                    <a:pt x="408" y="823"/>
                  </a:lnTo>
                  <a:lnTo>
                    <a:pt x="403" y="822"/>
                  </a:lnTo>
                  <a:lnTo>
                    <a:pt x="397" y="822"/>
                  </a:lnTo>
                  <a:lnTo>
                    <a:pt x="391" y="822"/>
                  </a:lnTo>
                  <a:lnTo>
                    <a:pt x="384" y="822"/>
                  </a:lnTo>
                  <a:lnTo>
                    <a:pt x="378" y="822"/>
                  </a:lnTo>
                  <a:lnTo>
                    <a:pt x="372" y="823"/>
                  </a:lnTo>
                  <a:lnTo>
                    <a:pt x="366" y="823"/>
                  </a:lnTo>
                  <a:lnTo>
                    <a:pt x="358" y="825"/>
                  </a:lnTo>
                  <a:lnTo>
                    <a:pt x="352" y="825"/>
                  </a:lnTo>
                  <a:lnTo>
                    <a:pt x="346" y="826"/>
                  </a:lnTo>
                  <a:lnTo>
                    <a:pt x="340" y="826"/>
                  </a:lnTo>
                  <a:lnTo>
                    <a:pt x="335" y="826"/>
                  </a:lnTo>
                  <a:lnTo>
                    <a:pt x="330" y="826"/>
                  </a:lnTo>
                  <a:lnTo>
                    <a:pt x="326" y="825"/>
                  </a:lnTo>
                  <a:lnTo>
                    <a:pt x="324" y="822"/>
                  </a:lnTo>
                  <a:lnTo>
                    <a:pt x="321" y="820"/>
                  </a:lnTo>
                  <a:lnTo>
                    <a:pt x="320" y="816"/>
                  </a:lnTo>
                  <a:lnTo>
                    <a:pt x="321" y="810"/>
                  </a:lnTo>
                  <a:lnTo>
                    <a:pt x="323" y="804"/>
                  </a:lnTo>
                  <a:lnTo>
                    <a:pt x="326" y="796"/>
                  </a:lnTo>
                  <a:lnTo>
                    <a:pt x="330" y="788"/>
                  </a:lnTo>
                  <a:lnTo>
                    <a:pt x="334" y="780"/>
                  </a:lnTo>
                  <a:lnTo>
                    <a:pt x="336" y="774"/>
                  </a:lnTo>
                  <a:lnTo>
                    <a:pt x="338" y="768"/>
                  </a:lnTo>
                  <a:lnTo>
                    <a:pt x="339" y="762"/>
                  </a:lnTo>
                  <a:lnTo>
                    <a:pt x="339" y="758"/>
                  </a:lnTo>
                  <a:lnTo>
                    <a:pt x="339" y="754"/>
                  </a:lnTo>
                  <a:lnTo>
                    <a:pt x="338" y="751"/>
                  </a:lnTo>
                  <a:lnTo>
                    <a:pt x="335" y="748"/>
                  </a:lnTo>
                  <a:lnTo>
                    <a:pt x="334" y="748"/>
                  </a:lnTo>
                  <a:lnTo>
                    <a:pt x="331" y="748"/>
                  </a:lnTo>
                  <a:lnTo>
                    <a:pt x="329" y="748"/>
                  </a:lnTo>
                  <a:lnTo>
                    <a:pt x="325" y="751"/>
                  </a:lnTo>
                  <a:lnTo>
                    <a:pt x="321" y="754"/>
                  </a:lnTo>
                  <a:lnTo>
                    <a:pt x="318" y="758"/>
                  </a:lnTo>
                  <a:lnTo>
                    <a:pt x="314" y="764"/>
                  </a:lnTo>
                  <a:lnTo>
                    <a:pt x="307" y="775"/>
                  </a:lnTo>
                  <a:lnTo>
                    <a:pt x="302" y="785"/>
                  </a:lnTo>
                  <a:lnTo>
                    <a:pt x="298" y="795"/>
                  </a:lnTo>
                  <a:lnTo>
                    <a:pt x="296" y="801"/>
                  </a:lnTo>
                  <a:lnTo>
                    <a:pt x="291" y="807"/>
                  </a:lnTo>
                  <a:lnTo>
                    <a:pt x="285" y="809"/>
                  </a:lnTo>
                  <a:lnTo>
                    <a:pt x="275" y="809"/>
                  </a:lnTo>
                  <a:lnTo>
                    <a:pt x="262" y="806"/>
                  </a:lnTo>
                  <a:lnTo>
                    <a:pt x="254" y="804"/>
                  </a:lnTo>
                  <a:lnTo>
                    <a:pt x="245" y="801"/>
                  </a:lnTo>
                  <a:lnTo>
                    <a:pt x="236" y="799"/>
                  </a:lnTo>
                  <a:lnTo>
                    <a:pt x="229" y="798"/>
                  </a:lnTo>
                  <a:lnTo>
                    <a:pt x="220" y="795"/>
                  </a:lnTo>
                  <a:lnTo>
                    <a:pt x="212" y="794"/>
                  </a:lnTo>
                  <a:lnTo>
                    <a:pt x="204" y="791"/>
                  </a:lnTo>
                  <a:lnTo>
                    <a:pt x="197" y="790"/>
                  </a:lnTo>
                  <a:lnTo>
                    <a:pt x="191" y="788"/>
                  </a:lnTo>
                  <a:lnTo>
                    <a:pt x="185" y="785"/>
                  </a:lnTo>
                  <a:lnTo>
                    <a:pt x="180" y="783"/>
                  </a:lnTo>
                  <a:lnTo>
                    <a:pt x="176" y="779"/>
                  </a:lnTo>
                  <a:lnTo>
                    <a:pt x="174" y="777"/>
                  </a:lnTo>
                  <a:lnTo>
                    <a:pt x="172" y="773"/>
                  </a:lnTo>
                  <a:lnTo>
                    <a:pt x="172" y="768"/>
                  </a:lnTo>
                  <a:lnTo>
                    <a:pt x="175" y="764"/>
                  </a:lnTo>
                  <a:lnTo>
                    <a:pt x="180" y="754"/>
                  </a:lnTo>
                  <a:lnTo>
                    <a:pt x="185" y="745"/>
                  </a:lnTo>
                  <a:lnTo>
                    <a:pt x="190" y="736"/>
                  </a:lnTo>
                  <a:lnTo>
                    <a:pt x="193" y="730"/>
                  </a:lnTo>
                  <a:lnTo>
                    <a:pt x="193" y="726"/>
                  </a:lnTo>
                  <a:lnTo>
                    <a:pt x="191" y="726"/>
                  </a:lnTo>
                  <a:lnTo>
                    <a:pt x="183" y="730"/>
                  </a:lnTo>
                  <a:lnTo>
                    <a:pt x="171" y="738"/>
                  </a:lnTo>
                  <a:lnTo>
                    <a:pt x="166" y="741"/>
                  </a:lnTo>
                  <a:lnTo>
                    <a:pt x="159" y="745"/>
                  </a:lnTo>
                  <a:lnTo>
                    <a:pt x="150" y="747"/>
                  </a:lnTo>
                  <a:lnTo>
                    <a:pt x="141" y="751"/>
                  </a:lnTo>
                  <a:lnTo>
                    <a:pt x="130" y="753"/>
                  </a:lnTo>
                  <a:lnTo>
                    <a:pt x="121" y="756"/>
                  </a:lnTo>
                  <a:lnTo>
                    <a:pt x="111" y="757"/>
                  </a:lnTo>
                  <a:lnTo>
                    <a:pt x="101" y="758"/>
                  </a:lnTo>
                  <a:lnTo>
                    <a:pt x="92" y="758"/>
                  </a:lnTo>
                  <a:lnTo>
                    <a:pt x="84" y="758"/>
                  </a:lnTo>
                  <a:lnTo>
                    <a:pt x="77" y="757"/>
                  </a:lnTo>
                  <a:lnTo>
                    <a:pt x="74" y="756"/>
                  </a:lnTo>
                  <a:lnTo>
                    <a:pt x="71" y="752"/>
                  </a:lnTo>
                  <a:lnTo>
                    <a:pt x="72" y="747"/>
                  </a:lnTo>
                  <a:lnTo>
                    <a:pt x="76" y="742"/>
                  </a:lnTo>
                  <a:lnTo>
                    <a:pt x="84" y="735"/>
                  </a:lnTo>
                  <a:lnTo>
                    <a:pt x="91" y="727"/>
                  </a:lnTo>
                  <a:lnTo>
                    <a:pt x="97" y="721"/>
                  </a:lnTo>
                  <a:lnTo>
                    <a:pt x="102" y="717"/>
                  </a:lnTo>
                  <a:lnTo>
                    <a:pt x="103" y="714"/>
                  </a:lnTo>
                  <a:lnTo>
                    <a:pt x="104" y="711"/>
                  </a:lnTo>
                  <a:lnTo>
                    <a:pt x="103" y="710"/>
                  </a:lnTo>
                  <a:lnTo>
                    <a:pt x="102" y="709"/>
                  </a:lnTo>
                  <a:lnTo>
                    <a:pt x="98" y="709"/>
                  </a:lnTo>
                  <a:lnTo>
                    <a:pt x="96" y="710"/>
                  </a:lnTo>
                  <a:lnTo>
                    <a:pt x="92" y="711"/>
                  </a:lnTo>
                  <a:lnTo>
                    <a:pt x="87" y="714"/>
                  </a:lnTo>
                  <a:lnTo>
                    <a:pt x="84" y="715"/>
                  </a:lnTo>
                  <a:lnTo>
                    <a:pt x="80" y="717"/>
                  </a:lnTo>
                  <a:lnTo>
                    <a:pt x="76" y="720"/>
                  </a:lnTo>
                  <a:lnTo>
                    <a:pt x="72" y="722"/>
                  </a:lnTo>
                  <a:lnTo>
                    <a:pt x="71" y="725"/>
                  </a:lnTo>
                  <a:lnTo>
                    <a:pt x="66" y="728"/>
                  </a:lnTo>
                  <a:lnTo>
                    <a:pt x="61" y="731"/>
                  </a:lnTo>
                  <a:lnTo>
                    <a:pt x="56" y="732"/>
                  </a:lnTo>
                  <a:lnTo>
                    <a:pt x="50" y="735"/>
                  </a:lnTo>
                  <a:lnTo>
                    <a:pt x="44" y="736"/>
                  </a:lnTo>
                  <a:lnTo>
                    <a:pt x="38" y="738"/>
                  </a:lnTo>
                  <a:lnTo>
                    <a:pt x="33" y="740"/>
                  </a:lnTo>
                  <a:lnTo>
                    <a:pt x="27" y="741"/>
                  </a:lnTo>
                  <a:lnTo>
                    <a:pt x="21" y="742"/>
                  </a:lnTo>
                  <a:lnTo>
                    <a:pt x="16" y="742"/>
                  </a:lnTo>
                  <a:lnTo>
                    <a:pt x="11" y="743"/>
                  </a:lnTo>
                  <a:lnTo>
                    <a:pt x="7" y="743"/>
                  </a:lnTo>
                  <a:lnTo>
                    <a:pt x="3" y="743"/>
                  </a:lnTo>
                  <a:lnTo>
                    <a:pt x="2" y="745"/>
                  </a:lnTo>
                  <a:lnTo>
                    <a:pt x="0" y="745"/>
                  </a:lnTo>
                  <a:lnTo>
                    <a:pt x="18" y="728"/>
                  </a:lnTo>
                  <a:lnTo>
                    <a:pt x="35" y="712"/>
                  </a:lnTo>
                  <a:lnTo>
                    <a:pt x="54" y="696"/>
                  </a:lnTo>
                  <a:lnTo>
                    <a:pt x="71" y="680"/>
                  </a:lnTo>
                  <a:lnTo>
                    <a:pt x="88" y="664"/>
                  </a:lnTo>
                  <a:lnTo>
                    <a:pt x="106" y="650"/>
                  </a:lnTo>
                  <a:lnTo>
                    <a:pt x="123" y="634"/>
                  </a:lnTo>
                  <a:lnTo>
                    <a:pt x="139" y="617"/>
                  </a:lnTo>
                  <a:lnTo>
                    <a:pt x="155" y="603"/>
                  </a:lnTo>
                  <a:lnTo>
                    <a:pt x="171" y="587"/>
                  </a:lnTo>
                  <a:lnTo>
                    <a:pt x="187" y="571"/>
                  </a:lnTo>
                  <a:lnTo>
                    <a:pt x="202" y="556"/>
                  </a:lnTo>
                  <a:lnTo>
                    <a:pt x="217" y="541"/>
                  </a:lnTo>
                  <a:lnTo>
                    <a:pt x="231" y="526"/>
                  </a:lnTo>
                  <a:lnTo>
                    <a:pt x="246" y="511"/>
                  </a:lnTo>
                  <a:lnTo>
                    <a:pt x="260" y="497"/>
                  </a:lnTo>
                  <a:lnTo>
                    <a:pt x="273" y="482"/>
                  </a:lnTo>
                  <a:lnTo>
                    <a:pt x="286" y="468"/>
                  </a:lnTo>
                  <a:lnTo>
                    <a:pt x="298" y="453"/>
                  </a:lnTo>
                  <a:lnTo>
                    <a:pt x="310" y="441"/>
                  </a:lnTo>
                  <a:lnTo>
                    <a:pt x="323" y="428"/>
                  </a:lnTo>
                  <a:lnTo>
                    <a:pt x="334" y="415"/>
                  </a:lnTo>
                  <a:lnTo>
                    <a:pt x="345" y="402"/>
                  </a:lnTo>
                  <a:lnTo>
                    <a:pt x="355" y="389"/>
                  </a:lnTo>
                  <a:lnTo>
                    <a:pt x="365" y="378"/>
                  </a:lnTo>
                  <a:lnTo>
                    <a:pt x="375" y="366"/>
                  </a:lnTo>
                  <a:lnTo>
                    <a:pt x="383" y="355"/>
                  </a:lnTo>
                  <a:lnTo>
                    <a:pt x="392" y="345"/>
                  </a:lnTo>
                  <a:lnTo>
                    <a:pt x="399" y="335"/>
                  </a:lnTo>
                  <a:lnTo>
                    <a:pt x="407" y="325"/>
                  </a:lnTo>
                  <a:lnTo>
                    <a:pt x="414" y="315"/>
                  </a:lnTo>
                  <a:lnTo>
                    <a:pt x="420" y="307"/>
                  </a:lnTo>
                  <a:lnTo>
                    <a:pt x="426" y="298"/>
                  </a:lnTo>
                  <a:lnTo>
                    <a:pt x="434" y="289"/>
                  </a:lnTo>
                  <a:lnTo>
                    <a:pt x="440" y="280"/>
                  </a:lnTo>
                  <a:lnTo>
                    <a:pt x="446" y="271"/>
                  </a:lnTo>
                  <a:lnTo>
                    <a:pt x="452" y="261"/>
                  </a:lnTo>
                  <a:lnTo>
                    <a:pt x="460" y="251"/>
                  </a:lnTo>
                  <a:lnTo>
                    <a:pt x="467" y="241"/>
                  </a:lnTo>
                  <a:lnTo>
                    <a:pt x="473" y="233"/>
                  </a:lnTo>
                  <a:lnTo>
                    <a:pt x="481" y="222"/>
                  </a:lnTo>
                  <a:lnTo>
                    <a:pt x="488" y="212"/>
                  </a:lnTo>
                  <a:lnTo>
                    <a:pt x="495" y="202"/>
                  </a:lnTo>
                  <a:lnTo>
                    <a:pt x="503" y="192"/>
                  </a:lnTo>
                  <a:lnTo>
                    <a:pt x="510" y="182"/>
                  </a:lnTo>
                  <a:lnTo>
                    <a:pt x="519" y="172"/>
                  </a:lnTo>
                  <a:lnTo>
                    <a:pt x="526" y="162"/>
                  </a:lnTo>
                  <a:lnTo>
                    <a:pt x="535" y="153"/>
                  </a:lnTo>
                  <a:lnTo>
                    <a:pt x="542" y="143"/>
                  </a:lnTo>
                  <a:lnTo>
                    <a:pt x="551" y="134"/>
                  </a:lnTo>
                  <a:lnTo>
                    <a:pt x="559" y="124"/>
                  </a:lnTo>
                  <a:lnTo>
                    <a:pt x="568" y="114"/>
                  </a:lnTo>
                  <a:lnTo>
                    <a:pt x="577" y="106"/>
                  </a:lnTo>
                  <a:lnTo>
                    <a:pt x="585" y="97"/>
                  </a:lnTo>
                  <a:lnTo>
                    <a:pt x="594" y="88"/>
                  </a:lnTo>
                  <a:lnTo>
                    <a:pt x="604" y="81"/>
                  </a:lnTo>
                  <a:lnTo>
                    <a:pt x="612" y="72"/>
                  </a:lnTo>
                  <a:lnTo>
                    <a:pt x="622" y="65"/>
                  </a:lnTo>
                  <a:lnTo>
                    <a:pt x="631" y="58"/>
                  </a:lnTo>
                  <a:lnTo>
                    <a:pt x="641" y="51"/>
                  </a:lnTo>
                  <a:lnTo>
                    <a:pt x="651" y="45"/>
                  </a:lnTo>
                  <a:lnTo>
                    <a:pt x="661" y="39"/>
                  </a:lnTo>
                  <a:lnTo>
                    <a:pt x="670" y="33"/>
                  </a:lnTo>
                  <a:lnTo>
                    <a:pt x="680" y="28"/>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4941" name="Freeform 25"/>
            <p:cNvSpPr>
              <a:spLocks noChangeArrowheads="1"/>
            </p:cNvSpPr>
            <p:nvPr/>
          </p:nvSpPr>
          <p:spPr bwMode="auto">
            <a:xfrm flipH="1">
              <a:off x="4931" y="3488"/>
              <a:ext cx="131" cy="158"/>
            </a:xfrm>
            <a:custGeom>
              <a:avLst/>
              <a:gdLst>
                <a:gd name="T0" fmla="*/ 0 w 540"/>
                <a:gd name="T1" fmla="*/ 0 h 778"/>
                <a:gd name="T2" fmla="*/ 0 w 540"/>
                <a:gd name="T3" fmla="*/ 0 h 778"/>
                <a:gd name="T4" fmla="*/ 0 w 540"/>
                <a:gd name="T5" fmla="*/ 0 h 778"/>
                <a:gd name="T6" fmla="*/ 0 w 540"/>
                <a:gd name="T7" fmla="*/ 0 h 778"/>
                <a:gd name="T8" fmla="*/ 0 w 540"/>
                <a:gd name="T9" fmla="*/ 0 h 778"/>
                <a:gd name="T10" fmla="*/ 0 w 540"/>
                <a:gd name="T11" fmla="*/ 0 h 778"/>
                <a:gd name="T12" fmla="*/ 0 w 540"/>
                <a:gd name="T13" fmla="*/ 0 h 778"/>
                <a:gd name="T14" fmla="*/ 0 w 540"/>
                <a:gd name="T15" fmla="*/ 0 h 778"/>
                <a:gd name="T16" fmla="*/ 0 w 540"/>
                <a:gd name="T17" fmla="*/ 0 h 778"/>
                <a:gd name="T18" fmla="*/ 0 w 540"/>
                <a:gd name="T19" fmla="*/ 0 h 778"/>
                <a:gd name="T20" fmla="*/ 0 w 540"/>
                <a:gd name="T21" fmla="*/ 0 h 778"/>
                <a:gd name="T22" fmla="*/ 0 w 540"/>
                <a:gd name="T23" fmla="*/ 0 h 778"/>
                <a:gd name="T24" fmla="*/ 0 w 540"/>
                <a:gd name="T25" fmla="*/ 0 h 778"/>
                <a:gd name="T26" fmla="*/ 0 w 540"/>
                <a:gd name="T27" fmla="*/ 0 h 778"/>
                <a:gd name="T28" fmla="*/ 0 w 540"/>
                <a:gd name="T29" fmla="*/ 0 h 778"/>
                <a:gd name="T30" fmla="*/ 0 w 540"/>
                <a:gd name="T31" fmla="*/ 0 h 778"/>
                <a:gd name="T32" fmla="*/ 0 w 540"/>
                <a:gd name="T33" fmla="*/ 0 h 778"/>
                <a:gd name="T34" fmla="*/ 0 w 540"/>
                <a:gd name="T35" fmla="*/ 0 h 778"/>
                <a:gd name="T36" fmla="*/ 0 w 540"/>
                <a:gd name="T37" fmla="*/ 0 h 778"/>
                <a:gd name="T38" fmla="*/ 0 w 540"/>
                <a:gd name="T39" fmla="*/ 0 h 778"/>
                <a:gd name="T40" fmla="*/ 0 w 540"/>
                <a:gd name="T41" fmla="*/ 0 h 778"/>
                <a:gd name="T42" fmla="*/ 0 w 540"/>
                <a:gd name="T43" fmla="*/ 0 h 778"/>
                <a:gd name="T44" fmla="*/ 0 w 540"/>
                <a:gd name="T45" fmla="*/ 0 h 778"/>
                <a:gd name="T46" fmla="*/ 0 w 540"/>
                <a:gd name="T47" fmla="*/ 0 h 778"/>
                <a:gd name="T48" fmla="*/ 0 w 540"/>
                <a:gd name="T49" fmla="*/ 0 h 778"/>
                <a:gd name="T50" fmla="*/ 0 w 540"/>
                <a:gd name="T51" fmla="*/ 0 h 778"/>
                <a:gd name="T52" fmla="*/ 0 w 540"/>
                <a:gd name="T53" fmla="*/ 0 h 778"/>
                <a:gd name="T54" fmla="*/ 0 w 540"/>
                <a:gd name="T55" fmla="*/ 0 h 778"/>
                <a:gd name="T56" fmla="*/ 0 w 540"/>
                <a:gd name="T57" fmla="*/ 0 h 778"/>
                <a:gd name="T58" fmla="*/ 0 w 540"/>
                <a:gd name="T59" fmla="*/ 0 h 778"/>
                <a:gd name="T60" fmla="*/ 0 w 540"/>
                <a:gd name="T61" fmla="*/ 0 h 778"/>
                <a:gd name="T62" fmla="*/ 0 w 540"/>
                <a:gd name="T63" fmla="*/ 0 h 778"/>
                <a:gd name="T64" fmla="*/ 0 w 540"/>
                <a:gd name="T65" fmla="*/ 0 h 778"/>
                <a:gd name="T66" fmla="*/ 0 w 540"/>
                <a:gd name="T67" fmla="*/ 0 h 778"/>
                <a:gd name="T68" fmla="*/ 0 w 540"/>
                <a:gd name="T69" fmla="*/ 0 h 778"/>
                <a:gd name="T70" fmla="*/ 0 w 540"/>
                <a:gd name="T71" fmla="*/ 0 h 778"/>
                <a:gd name="T72" fmla="*/ 0 w 540"/>
                <a:gd name="T73" fmla="*/ 0 h 778"/>
                <a:gd name="T74" fmla="*/ 0 w 540"/>
                <a:gd name="T75" fmla="*/ 0 h 778"/>
                <a:gd name="T76" fmla="*/ 0 w 540"/>
                <a:gd name="T77" fmla="*/ 0 h 778"/>
                <a:gd name="T78" fmla="*/ 0 w 540"/>
                <a:gd name="T79" fmla="*/ 0 h 778"/>
                <a:gd name="T80" fmla="*/ 0 w 540"/>
                <a:gd name="T81" fmla="*/ 0 h 778"/>
                <a:gd name="T82" fmla="*/ 0 w 540"/>
                <a:gd name="T83" fmla="*/ 0 h 778"/>
                <a:gd name="T84" fmla="*/ 0 w 540"/>
                <a:gd name="T85" fmla="*/ 0 h 778"/>
                <a:gd name="T86" fmla="*/ 0 w 540"/>
                <a:gd name="T87" fmla="*/ 0 h 778"/>
                <a:gd name="T88" fmla="*/ 0 w 540"/>
                <a:gd name="T89" fmla="*/ 0 h 778"/>
                <a:gd name="T90" fmla="*/ 0 w 540"/>
                <a:gd name="T91" fmla="*/ 0 h 778"/>
                <a:gd name="T92" fmla="*/ 0 w 540"/>
                <a:gd name="T93" fmla="*/ 0 h 778"/>
                <a:gd name="T94" fmla="*/ 0 w 540"/>
                <a:gd name="T95" fmla="*/ 0 h 778"/>
                <a:gd name="T96" fmla="*/ 0 w 540"/>
                <a:gd name="T97" fmla="*/ 0 h 778"/>
                <a:gd name="T98" fmla="*/ 0 w 540"/>
                <a:gd name="T99" fmla="*/ 0 h 778"/>
                <a:gd name="T100" fmla="*/ 0 w 540"/>
                <a:gd name="T101" fmla="*/ 0 h 778"/>
                <a:gd name="T102" fmla="*/ 0 w 540"/>
                <a:gd name="T103" fmla="*/ 0 h 778"/>
                <a:gd name="T104" fmla="*/ 0 w 540"/>
                <a:gd name="T105" fmla="*/ 0 h 778"/>
                <a:gd name="T106" fmla="*/ 0 w 540"/>
                <a:gd name="T107" fmla="*/ 0 h 778"/>
                <a:gd name="T108" fmla="*/ 0 w 540"/>
                <a:gd name="T109" fmla="*/ 0 h 778"/>
                <a:gd name="T110" fmla="*/ 0 w 540"/>
                <a:gd name="T111" fmla="*/ 0 h 778"/>
                <a:gd name="T112" fmla="*/ 0 w 540"/>
                <a:gd name="T113" fmla="*/ 0 h 778"/>
                <a:gd name="T114" fmla="*/ 0 w 540"/>
                <a:gd name="T115" fmla="*/ 0 h 778"/>
                <a:gd name="T116" fmla="*/ 0 w 540"/>
                <a:gd name="T117" fmla="*/ 0 h 7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40"/>
                <a:gd name="T178" fmla="*/ 0 h 778"/>
                <a:gd name="T179" fmla="*/ 540 w 540"/>
                <a:gd name="T180" fmla="*/ 778 h 7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40" h="778">
                  <a:moveTo>
                    <a:pt x="514" y="0"/>
                  </a:moveTo>
                  <a:lnTo>
                    <a:pt x="505" y="9"/>
                  </a:lnTo>
                  <a:lnTo>
                    <a:pt x="495" y="17"/>
                  </a:lnTo>
                  <a:lnTo>
                    <a:pt x="484" y="27"/>
                  </a:lnTo>
                  <a:lnTo>
                    <a:pt x="471" y="37"/>
                  </a:lnTo>
                  <a:lnTo>
                    <a:pt x="457" y="47"/>
                  </a:lnTo>
                  <a:lnTo>
                    <a:pt x="442" y="58"/>
                  </a:lnTo>
                  <a:lnTo>
                    <a:pt x="427" y="69"/>
                  </a:lnTo>
                  <a:lnTo>
                    <a:pt x="410" y="80"/>
                  </a:lnTo>
                  <a:lnTo>
                    <a:pt x="394" y="93"/>
                  </a:lnTo>
                  <a:lnTo>
                    <a:pt x="376" y="104"/>
                  </a:lnTo>
                  <a:lnTo>
                    <a:pt x="357" y="116"/>
                  </a:lnTo>
                  <a:lnTo>
                    <a:pt x="339" y="128"/>
                  </a:lnTo>
                  <a:lnTo>
                    <a:pt x="320" y="141"/>
                  </a:lnTo>
                  <a:lnTo>
                    <a:pt x="300" y="152"/>
                  </a:lnTo>
                  <a:lnTo>
                    <a:pt x="281" y="164"/>
                  </a:lnTo>
                  <a:lnTo>
                    <a:pt x="262" y="176"/>
                  </a:lnTo>
                  <a:lnTo>
                    <a:pt x="242" y="188"/>
                  </a:lnTo>
                  <a:lnTo>
                    <a:pt x="224" y="199"/>
                  </a:lnTo>
                  <a:lnTo>
                    <a:pt x="204" y="210"/>
                  </a:lnTo>
                  <a:lnTo>
                    <a:pt x="187" y="221"/>
                  </a:lnTo>
                  <a:lnTo>
                    <a:pt x="168" y="232"/>
                  </a:lnTo>
                  <a:lnTo>
                    <a:pt x="151" y="242"/>
                  </a:lnTo>
                  <a:lnTo>
                    <a:pt x="135" y="250"/>
                  </a:lnTo>
                  <a:lnTo>
                    <a:pt x="119" y="260"/>
                  </a:lnTo>
                  <a:lnTo>
                    <a:pt x="104" y="268"/>
                  </a:lnTo>
                  <a:lnTo>
                    <a:pt x="91" y="276"/>
                  </a:lnTo>
                  <a:lnTo>
                    <a:pt x="78" y="283"/>
                  </a:lnTo>
                  <a:lnTo>
                    <a:pt x="66" y="289"/>
                  </a:lnTo>
                  <a:lnTo>
                    <a:pt x="56" y="295"/>
                  </a:lnTo>
                  <a:lnTo>
                    <a:pt x="48" y="299"/>
                  </a:lnTo>
                  <a:lnTo>
                    <a:pt x="40" y="302"/>
                  </a:lnTo>
                  <a:lnTo>
                    <a:pt x="34" y="305"/>
                  </a:lnTo>
                  <a:lnTo>
                    <a:pt x="18" y="313"/>
                  </a:lnTo>
                  <a:lnTo>
                    <a:pt x="7" y="320"/>
                  </a:lnTo>
                  <a:lnTo>
                    <a:pt x="1" y="324"/>
                  </a:lnTo>
                  <a:lnTo>
                    <a:pt x="0" y="329"/>
                  </a:lnTo>
                  <a:lnTo>
                    <a:pt x="2" y="334"/>
                  </a:lnTo>
                  <a:lnTo>
                    <a:pt x="6" y="338"/>
                  </a:lnTo>
                  <a:lnTo>
                    <a:pt x="13" y="343"/>
                  </a:lnTo>
                  <a:lnTo>
                    <a:pt x="21" y="347"/>
                  </a:lnTo>
                  <a:lnTo>
                    <a:pt x="25" y="350"/>
                  </a:lnTo>
                  <a:lnTo>
                    <a:pt x="29" y="353"/>
                  </a:lnTo>
                  <a:lnTo>
                    <a:pt x="33" y="355"/>
                  </a:lnTo>
                  <a:lnTo>
                    <a:pt x="37" y="358"/>
                  </a:lnTo>
                  <a:lnTo>
                    <a:pt x="40" y="361"/>
                  </a:lnTo>
                  <a:lnTo>
                    <a:pt x="43" y="365"/>
                  </a:lnTo>
                  <a:lnTo>
                    <a:pt x="45" y="369"/>
                  </a:lnTo>
                  <a:lnTo>
                    <a:pt x="48" y="373"/>
                  </a:lnTo>
                  <a:lnTo>
                    <a:pt x="51" y="376"/>
                  </a:lnTo>
                  <a:lnTo>
                    <a:pt x="53" y="381"/>
                  </a:lnTo>
                  <a:lnTo>
                    <a:pt x="55" y="385"/>
                  </a:lnTo>
                  <a:lnTo>
                    <a:pt x="58" y="390"/>
                  </a:lnTo>
                  <a:lnTo>
                    <a:pt x="59" y="396"/>
                  </a:lnTo>
                  <a:lnTo>
                    <a:pt x="60" y="401"/>
                  </a:lnTo>
                  <a:lnTo>
                    <a:pt x="62" y="406"/>
                  </a:lnTo>
                  <a:lnTo>
                    <a:pt x="64" y="412"/>
                  </a:lnTo>
                  <a:lnTo>
                    <a:pt x="66" y="423"/>
                  </a:lnTo>
                  <a:lnTo>
                    <a:pt x="71" y="432"/>
                  </a:lnTo>
                  <a:lnTo>
                    <a:pt x="77" y="438"/>
                  </a:lnTo>
                  <a:lnTo>
                    <a:pt x="83" y="442"/>
                  </a:lnTo>
                  <a:lnTo>
                    <a:pt x="91" y="445"/>
                  </a:lnTo>
                  <a:lnTo>
                    <a:pt x="99" y="447"/>
                  </a:lnTo>
                  <a:lnTo>
                    <a:pt x="109" y="448"/>
                  </a:lnTo>
                  <a:lnTo>
                    <a:pt x="118" y="448"/>
                  </a:lnTo>
                  <a:lnTo>
                    <a:pt x="128" y="448"/>
                  </a:lnTo>
                  <a:lnTo>
                    <a:pt x="135" y="449"/>
                  </a:lnTo>
                  <a:lnTo>
                    <a:pt x="143" y="450"/>
                  </a:lnTo>
                  <a:lnTo>
                    <a:pt x="148" y="453"/>
                  </a:lnTo>
                  <a:lnTo>
                    <a:pt x="152" y="456"/>
                  </a:lnTo>
                  <a:lnTo>
                    <a:pt x="156" y="461"/>
                  </a:lnTo>
                  <a:lnTo>
                    <a:pt x="159" y="469"/>
                  </a:lnTo>
                  <a:lnTo>
                    <a:pt x="161" y="477"/>
                  </a:lnTo>
                  <a:lnTo>
                    <a:pt x="161" y="486"/>
                  </a:lnTo>
                  <a:lnTo>
                    <a:pt x="161" y="491"/>
                  </a:lnTo>
                  <a:lnTo>
                    <a:pt x="161" y="496"/>
                  </a:lnTo>
                  <a:lnTo>
                    <a:pt x="160" y="498"/>
                  </a:lnTo>
                  <a:lnTo>
                    <a:pt x="159" y="500"/>
                  </a:lnTo>
                  <a:lnTo>
                    <a:pt x="157" y="500"/>
                  </a:lnTo>
                  <a:lnTo>
                    <a:pt x="150" y="500"/>
                  </a:lnTo>
                  <a:lnTo>
                    <a:pt x="143" y="500"/>
                  </a:lnTo>
                  <a:lnTo>
                    <a:pt x="135" y="500"/>
                  </a:lnTo>
                  <a:lnTo>
                    <a:pt x="129" y="500"/>
                  </a:lnTo>
                  <a:lnTo>
                    <a:pt x="123" y="500"/>
                  </a:lnTo>
                  <a:lnTo>
                    <a:pt x="117" y="501"/>
                  </a:lnTo>
                  <a:lnTo>
                    <a:pt x="112" y="501"/>
                  </a:lnTo>
                  <a:lnTo>
                    <a:pt x="107" y="502"/>
                  </a:lnTo>
                  <a:lnTo>
                    <a:pt x="103" y="505"/>
                  </a:lnTo>
                  <a:lnTo>
                    <a:pt x="99" y="507"/>
                  </a:lnTo>
                  <a:lnTo>
                    <a:pt x="97" y="512"/>
                  </a:lnTo>
                  <a:lnTo>
                    <a:pt x="93" y="517"/>
                  </a:lnTo>
                  <a:lnTo>
                    <a:pt x="92" y="523"/>
                  </a:lnTo>
                  <a:lnTo>
                    <a:pt x="90" y="530"/>
                  </a:lnTo>
                  <a:lnTo>
                    <a:pt x="90" y="540"/>
                  </a:lnTo>
                  <a:lnTo>
                    <a:pt x="90" y="551"/>
                  </a:lnTo>
                  <a:lnTo>
                    <a:pt x="90" y="564"/>
                  </a:lnTo>
                  <a:lnTo>
                    <a:pt x="90" y="575"/>
                  </a:lnTo>
                  <a:lnTo>
                    <a:pt x="91" y="586"/>
                  </a:lnTo>
                  <a:lnTo>
                    <a:pt x="91" y="596"/>
                  </a:lnTo>
                  <a:lnTo>
                    <a:pt x="92" y="606"/>
                  </a:lnTo>
                  <a:lnTo>
                    <a:pt x="93" y="616"/>
                  </a:lnTo>
                  <a:lnTo>
                    <a:pt x="94" y="624"/>
                  </a:lnTo>
                  <a:lnTo>
                    <a:pt x="96" y="633"/>
                  </a:lnTo>
                  <a:lnTo>
                    <a:pt x="97" y="641"/>
                  </a:lnTo>
                  <a:lnTo>
                    <a:pt x="97" y="650"/>
                  </a:lnTo>
                  <a:lnTo>
                    <a:pt x="97" y="657"/>
                  </a:lnTo>
                  <a:lnTo>
                    <a:pt x="97" y="666"/>
                  </a:lnTo>
                  <a:lnTo>
                    <a:pt x="97" y="673"/>
                  </a:lnTo>
                  <a:lnTo>
                    <a:pt x="96" y="682"/>
                  </a:lnTo>
                  <a:lnTo>
                    <a:pt x="94" y="690"/>
                  </a:lnTo>
                  <a:lnTo>
                    <a:pt x="92" y="697"/>
                  </a:lnTo>
                  <a:lnTo>
                    <a:pt x="87" y="712"/>
                  </a:lnTo>
                  <a:lnTo>
                    <a:pt x="82" y="724"/>
                  </a:lnTo>
                  <a:lnTo>
                    <a:pt x="77" y="734"/>
                  </a:lnTo>
                  <a:lnTo>
                    <a:pt x="74" y="743"/>
                  </a:lnTo>
                  <a:lnTo>
                    <a:pt x="69" y="749"/>
                  </a:lnTo>
                  <a:lnTo>
                    <a:pt x="66" y="752"/>
                  </a:lnTo>
                  <a:lnTo>
                    <a:pt x="64" y="755"/>
                  </a:lnTo>
                  <a:lnTo>
                    <a:pt x="64" y="756"/>
                  </a:lnTo>
                  <a:lnTo>
                    <a:pt x="82" y="778"/>
                  </a:lnTo>
                  <a:lnTo>
                    <a:pt x="90" y="770"/>
                  </a:lnTo>
                  <a:lnTo>
                    <a:pt x="94" y="760"/>
                  </a:lnTo>
                  <a:lnTo>
                    <a:pt x="99" y="751"/>
                  </a:lnTo>
                  <a:lnTo>
                    <a:pt x="104" y="744"/>
                  </a:lnTo>
                  <a:lnTo>
                    <a:pt x="108" y="736"/>
                  </a:lnTo>
                  <a:lnTo>
                    <a:pt x="112" y="729"/>
                  </a:lnTo>
                  <a:lnTo>
                    <a:pt x="114" y="722"/>
                  </a:lnTo>
                  <a:lnTo>
                    <a:pt x="117" y="714"/>
                  </a:lnTo>
                  <a:lnTo>
                    <a:pt x="118" y="708"/>
                  </a:lnTo>
                  <a:lnTo>
                    <a:pt x="119" y="701"/>
                  </a:lnTo>
                  <a:lnTo>
                    <a:pt x="120" y="693"/>
                  </a:lnTo>
                  <a:lnTo>
                    <a:pt x="120" y="685"/>
                  </a:lnTo>
                  <a:lnTo>
                    <a:pt x="120" y="677"/>
                  </a:lnTo>
                  <a:lnTo>
                    <a:pt x="120" y="669"/>
                  </a:lnTo>
                  <a:lnTo>
                    <a:pt x="119" y="659"/>
                  </a:lnTo>
                  <a:lnTo>
                    <a:pt x="118" y="649"/>
                  </a:lnTo>
                  <a:lnTo>
                    <a:pt x="117" y="639"/>
                  </a:lnTo>
                  <a:lnTo>
                    <a:pt x="117" y="628"/>
                  </a:lnTo>
                  <a:lnTo>
                    <a:pt x="115" y="617"/>
                  </a:lnTo>
                  <a:lnTo>
                    <a:pt x="114" y="606"/>
                  </a:lnTo>
                  <a:lnTo>
                    <a:pt x="114" y="596"/>
                  </a:lnTo>
                  <a:lnTo>
                    <a:pt x="114" y="586"/>
                  </a:lnTo>
                  <a:lnTo>
                    <a:pt x="114" y="576"/>
                  </a:lnTo>
                  <a:lnTo>
                    <a:pt x="115" y="567"/>
                  </a:lnTo>
                  <a:lnTo>
                    <a:pt x="117" y="559"/>
                  </a:lnTo>
                  <a:lnTo>
                    <a:pt x="119" y="551"/>
                  </a:lnTo>
                  <a:lnTo>
                    <a:pt x="122" y="544"/>
                  </a:lnTo>
                  <a:lnTo>
                    <a:pt x="124" y="538"/>
                  </a:lnTo>
                  <a:lnTo>
                    <a:pt x="128" y="534"/>
                  </a:lnTo>
                  <a:lnTo>
                    <a:pt x="133" y="530"/>
                  </a:lnTo>
                  <a:lnTo>
                    <a:pt x="138" y="529"/>
                  </a:lnTo>
                  <a:lnTo>
                    <a:pt x="144" y="529"/>
                  </a:lnTo>
                  <a:lnTo>
                    <a:pt x="151" y="529"/>
                  </a:lnTo>
                  <a:lnTo>
                    <a:pt x="156" y="530"/>
                  </a:lnTo>
                  <a:lnTo>
                    <a:pt x="161" y="532"/>
                  </a:lnTo>
                  <a:lnTo>
                    <a:pt x="165" y="534"/>
                  </a:lnTo>
                  <a:lnTo>
                    <a:pt x="168" y="535"/>
                  </a:lnTo>
                  <a:lnTo>
                    <a:pt x="171" y="538"/>
                  </a:lnTo>
                  <a:lnTo>
                    <a:pt x="175" y="540"/>
                  </a:lnTo>
                  <a:lnTo>
                    <a:pt x="177" y="543"/>
                  </a:lnTo>
                  <a:lnTo>
                    <a:pt x="180" y="545"/>
                  </a:lnTo>
                  <a:lnTo>
                    <a:pt x="183" y="548"/>
                  </a:lnTo>
                  <a:lnTo>
                    <a:pt x="187" y="550"/>
                  </a:lnTo>
                  <a:lnTo>
                    <a:pt x="191" y="553"/>
                  </a:lnTo>
                  <a:lnTo>
                    <a:pt x="194" y="555"/>
                  </a:lnTo>
                  <a:lnTo>
                    <a:pt x="199" y="558"/>
                  </a:lnTo>
                  <a:lnTo>
                    <a:pt x="205" y="560"/>
                  </a:lnTo>
                  <a:lnTo>
                    <a:pt x="212" y="561"/>
                  </a:lnTo>
                  <a:lnTo>
                    <a:pt x="219" y="562"/>
                  </a:lnTo>
                  <a:lnTo>
                    <a:pt x="226" y="564"/>
                  </a:lnTo>
                  <a:lnTo>
                    <a:pt x="233" y="565"/>
                  </a:lnTo>
                  <a:lnTo>
                    <a:pt x="239" y="565"/>
                  </a:lnTo>
                  <a:lnTo>
                    <a:pt x="244" y="565"/>
                  </a:lnTo>
                  <a:lnTo>
                    <a:pt x="249" y="565"/>
                  </a:lnTo>
                  <a:lnTo>
                    <a:pt x="254" y="564"/>
                  </a:lnTo>
                  <a:lnTo>
                    <a:pt x="258" y="562"/>
                  </a:lnTo>
                  <a:lnTo>
                    <a:pt x="263" y="561"/>
                  </a:lnTo>
                  <a:lnTo>
                    <a:pt x="268" y="559"/>
                  </a:lnTo>
                  <a:lnTo>
                    <a:pt x="272" y="556"/>
                  </a:lnTo>
                  <a:lnTo>
                    <a:pt x="277" y="553"/>
                  </a:lnTo>
                  <a:lnTo>
                    <a:pt x="281" y="549"/>
                  </a:lnTo>
                  <a:lnTo>
                    <a:pt x="284" y="545"/>
                  </a:lnTo>
                  <a:lnTo>
                    <a:pt x="289" y="540"/>
                  </a:lnTo>
                  <a:lnTo>
                    <a:pt x="293" y="535"/>
                  </a:lnTo>
                  <a:lnTo>
                    <a:pt x="298" y="529"/>
                  </a:lnTo>
                  <a:lnTo>
                    <a:pt x="302" y="524"/>
                  </a:lnTo>
                  <a:lnTo>
                    <a:pt x="304" y="518"/>
                  </a:lnTo>
                  <a:lnTo>
                    <a:pt x="308" y="512"/>
                  </a:lnTo>
                  <a:lnTo>
                    <a:pt x="310" y="506"/>
                  </a:lnTo>
                  <a:lnTo>
                    <a:pt x="314" y="500"/>
                  </a:lnTo>
                  <a:lnTo>
                    <a:pt x="316" y="493"/>
                  </a:lnTo>
                  <a:lnTo>
                    <a:pt x="320" y="488"/>
                  </a:lnTo>
                  <a:lnTo>
                    <a:pt x="323" y="484"/>
                  </a:lnTo>
                  <a:lnTo>
                    <a:pt x="325" y="480"/>
                  </a:lnTo>
                  <a:lnTo>
                    <a:pt x="329" y="476"/>
                  </a:lnTo>
                  <a:lnTo>
                    <a:pt x="332" y="474"/>
                  </a:lnTo>
                  <a:lnTo>
                    <a:pt x="336" y="472"/>
                  </a:lnTo>
                  <a:lnTo>
                    <a:pt x="340" y="471"/>
                  </a:lnTo>
                  <a:lnTo>
                    <a:pt x="344" y="472"/>
                  </a:lnTo>
                  <a:lnTo>
                    <a:pt x="348" y="474"/>
                  </a:lnTo>
                  <a:lnTo>
                    <a:pt x="348" y="469"/>
                  </a:lnTo>
                  <a:lnTo>
                    <a:pt x="350" y="465"/>
                  </a:lnTo>
                  <a:lnTo>
                    <a:pt x="351" y="460"/>
                  </a:lnTo>
                  <a:lnTo>
                    <a:pt x="352" y="455"/>
                  </a:lnTo>
                  <a:lnTo>
                    <a:pt x="353" y="449"/>
                  </a:lnTo>
                  <a:lnTo>
                    <a:pt x="355" y="445"/>
                  </a:lnTo>
                  <a:lnTo>
                    <a:pt x="357" y="440"/>
                  </a:lnTo>
                  <a:lnTo>
                    <a:pt x="360" y="435"/>
                  </a:lnTo>
                  <a:lnTo>
                    <a:pt x="362" y="432"/>
                  </a:lnTo>
                  <a:lnTo>
                    <a:pt x="366" y="428"/>
                  </a:lnTo>
                  <a:lnTo>
                    <a:pt x="369" y="426"/>
                  </a:lnTo>
                  <a:lnTo>
                    <a:pt x="373" y="423"/>
                  </a:lnTo>
                  <a:lnTo>
                    <a:pt x="378" y="421"/>
                  </a:lnTo>
                  <a:lnTo>
                    <a:pt x="384" y="421"/>
                  </a:lnTo>
                  <a:lnTo>
                    <a:pt x="390" y="421"/>
                  </a:lnTo>
                  <a:lnTo>
                    <a:pt x="397" y="422"/>
                  </a:lnTo>
                  <a:lnTo>
                    <a:pt x="388" y="414"/>
                  </a:lnTo>
                  <a:lnTo>
                    <a:pt x="379" y="407"/>
                  </a:lnTo>
                  <a:lnTo>
                    <a:pt x="369" y="398"/>
                  </a:lnTo>
                  <a:lnTo>
                    <a:pt x="360" y="390"/>
                  </a:lnTo>
                  <a:lnTo>
                    <a:pt x="350" y="380"/>
                  </a:lnTo>
                  <a:lnTo>
                    <a:pt x="340" y="370"/>
                  </a:lnTo>
                  <a:lnTo>
                    <a:pt x="330" y="359"/>
                  </a:lnTo>
                  <a:lnTo>
                    <a:pt x="320" y="349"/>
                  </a:lnTo>
                  <a:lnTo>
                    <a:pt x="309" y="339"/>
                  </a:lnTo>
                  <a:lnTo>
                    <a:pt x="299" y="329"/>
                  </a:lnTo>
                  <a:lnTo>
                    <a:pt x="289" y="321"/>
                  </a:lnTo>
                  <a:lnTo>
                    <a:pt x="281" y="312"/>
                  </a:lnTo>
                  <a:lnTo>
                    <a:pt x="271" y="305"/>
                  </a:lnTo>
                  <a:lnTo>
                    <a:pt x="261" y="297"/>
                  </a:lnTo>
                  <a:lnTo>
                    <a:pt x="254" y="292"/>
                  </a:lnTo>
                  <a:lnTo>
                    <a:pt x="245" y="289"/>
                  </a:lnTo>
                  <a:lnTo>
                    <a:pt x="238" y="285"/>
                  </a:lnTo>
                  <a:lnTo>
                    <a:pt x="230" y="283"/>
                  </a:lnTo>
                  <a:lnTo>
                    <a:pt x="223" y="279"/>
                  </a:lnTo>
                  <a:lnTo>
                    <a:pt x="217" y="275"/>
                  </a:lnTo>
                  <a:lnTo>
                    <a:pt x="212" y="271"/>
                  </a:lnTo>
                  <a:lnTo>
                    <a:pt x="207" y="266"/>
                  </a:lnTo>
                  <a:lnTo>
                    <a:pt x="202" y="263"/>
                  </a:lnTo>
                  <a:lnTo>
                    <a:pt x="199" y="259"/>
                  </a:lnTo>
                  <a:lnTo>
                    <a:pt x="197" y="254"/>
                  </a:lnTo>
                  <a:lnTo>
                    <a:pt x="196" y="249"/>
                  </a:lnTo>
                  <a:lnTo>
                    <a:pt x="194" y="244"/>
                  </a:lnTo>
                  <a:lnTo>
                    <a:pt x="196" y="241"/>
                  </a:lnTo>
                  <a:lnTo>
                    <a:pt x="197" y="236"/>
                  </a:lnTo>
                  <a:lnTo>
                    <a:pt x="199" y="231"/>
                  </a:lnTo>
                  <a:lnTo>
                    <a:pt x="204" y="226"/>
                  </a:lnTo>
                  <a:lnTo>
                    <a:pt x="209" y="221"/>
                  </a:lnTo>
                  <a:lnTo>
                    <a:pt x="215" y="216"/>
                  </a:lnTo>
                  <a:lnTo>
                    <a:pt x="223" y="212"/>
                  </a:lnTo>
                  <a:lnTo>
                    <a:pt x="229" y="207"/>
                  </a:lnTo>
                  <a:lnTo>
                    <a:pt x="236" y="204"/>
                  </a:lnTo>
                  <a:lnTo>
                    <a:pt x="244" y="199"/>
                  </a:lnTo>
                  <a:lnTo>
                    <a:pt x="252" y="195"/>
                  </a:lnTo>
                  <a:lnTo>
                    <a:pt x="260" y="191"/>
                  </a:lnTo>
                  <a:lnTo>
                    <a:pt x="268" y="188"/>
                  </a:lnTo>
                  <a:lnTo>
                    <a:pt x="277" y="184"/>
                  </a:lnTo>
                  <a:lnTo>
                    <a:pt x="284" y="180"/>
                  </a:lnTo>
                  <a:lnTo>
                    <a:pt x="293" y="176"/>
                  </a:lnTo>
                  <a:lnTo>
                    <a:pt x="302" y="173"/>
                  </a:lnTo>
                  <a:lnTo>
                    <a:pt x="309" y="169"/>
                  </a:lnTo>
                  <a:lnTo>
                    <a:pt x="318" y="164"/>
                  </a:lnTo>
                  <a:lnTo>
                    <a:pt x="325" y="160"/>
                  </a:lnTo>
                  <a:lnTo>
                    <a:pt x="332" y="155"/>
                  </a:lnTo>
                  <a:lnTo>
                    <a:pt x="344" y="149"/>
                  </a:lnTo>
                  <a:lnTo>
                    <a:pt x="352" y="143"/>
                  </a:lnTo>
                  <a:lnTo>
                    <a:pt x="361" y="138"/>
                  </a:lnTo>
                  <a:lnTo>
                    <a:pt x="367" y="133"/>
                  </a:lnTo>
                  <a:lnTo>
                    <a:pt x="372" y="130"/>
                  </a:lnTo>
                  <a:lnTo>
                    <a:pt x="376" y="127"/>
                  </a:lnTo>
                  <a:lnTo>
                    <a:pt x="379" y="123"/>
                  </a:lnTo>
                  <a:lnTo>
                    <a:pt x="383" y="121"/>
                  </a:lnTo>
                  <a:lnTo>
                    <a:pt x="387" y="117"/>
                  </a:lnTo>
                  <a:lnTo>
                    <a:pt x="390" y="114"/>
                  </a:lnTo>
                  <a:lnTo>
                    <a:pt x="395" y="111"/>
                  </a:lnTo>
                  <a:lnTo>
                    <a:pt x="400" y="107"/>
                  </a:lnTo>
                  <a:lnTo>
                    <a:pt x="406" y="102"/>
                  </a:lnTo>
                  <a:lnTo>
                    <a:pt x="414" y="97"/>
                  </a:lnTo>
                  <a:lnTo>
                    <a:pt x="422" y="91"/>
                  </a:lnTo>
                  <a:lnTo>
                    <a:pt x="432" y="85"/>
                  </a:lnTo>
                  <a:lnTo>
                    <a:pt x="441" y="79"/>
                  </a:lnTo>
                  <a:lnTo>
                    <a:pt x="448" y="74"/>
                  </a:lnTo>
                  <a:lnTo>
                    <a:pt x="456" y="69"/>
                  </a:lnTo>
                  <a:lnTo>
                    <a:pt x="464" y="63"/>
                  </a:lnTo>
                  <a:lnTo>
                    <a:pt x="472" y="58"/>
                  </a:lnTo>
                  <a:lnTo>
                    <a:pt x="479" y="52"/>
                  </a:lnTo>
                  <a:lnTo>
                    <a:pt x="487" y="47"/>
                  </a:lnTo>
                  <a:lnTo>
                    <a:pt x="494" y="42"/>
                  </a:lnTo>
                  <a:lnTo>
                    <a:pt x="500" y="37"/>
                  </a:lnTo>
                  <a:lnTo>
                    <a:pt x="508" y="32"/>
                  </a:lnTo>
                  <a:lnTo>
                    <a:pt x="514" y="28"/>
                  </a:lnTo>
                  <a:lnTo>
                    <a:pt x="520" y="25"/>
                  </a:lnTo>
                  <a:lnTo>
                    <a:pt x="525" y="22"/>
                  </a:lnTo>
                  <a:lnTo>
                    <a:pt x="531" y="19"/>
                  </a:lnTo>
                  <a:lnTo>
                    <a:pt x="536" y="17"/>
                  </a:lnTo>
                  <a:lnTo>
                    <a:pt x="540" y="16"/>
                  </a:lnTo>
                  <a:lnTo>
                    <a:pt x="514" y="0"/>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4942" name="Freeform 26"/>
            <p:cNvSpPr>
              <a:spLocks noChangeArrowheads="1"/>
            </p:cNvSpPr>
            <p:nvPr/>
          </p:nvSpPr>
          <p:spPr bwMode="auto">
            <a:xfrm flipH="1">
              <a:off x="4945" y="3588"/>
              <a:ext cx="93" cy="68"/>
            </a:xfrm>
            <a:custGeom>
              <a:avLst/>
              <a:gdLst>
                <a:gd name="T0" fmla="*/ 0 w 385"/>
                <a:gd name="T1" fmla="*/ 0 h 335"/>
                <a:gd name="T2" fmla="*/ 0 w 385"/>
                <a:gd name="T3" fmla="*/ 0 h 335"/>
                <a:gd name="T4" fmla="*/ 0 w 385"/>
                <a:gd name="T5" fmla="*/ 0 h 335"/>
                <a:gd name="T6" fmla="*/ 0 w 385"/>
                <a:gd name="T7" fmla="*/ 0 h 335"/>
                <a:gd name="T8" fmla="*/ 0 w 385"/>
                <a:gd name="T9" fmla="*/ 0 h 335"/>
                <a:gd name="T10" fmla="*/ 0 w 385"/>
                <a:gd name="T11" fmla="*/ 0 h 335"/>
                <a:gd name="T12" fmla="*/ 0 w 385"/>
                <a:gd name="T13" fmla="*/ 0 h 335"/>
                <a:gd name="T14" fmla="*/ 0 w 385"/>
                <a:gd name="T15" fmla="*/ 0 h 335"/>
                <a:gd name="T16" fmla="*/ 0 w 385"/>
                <a:gd name="T17" fmla="*/ 0 h 335"/>
                <a:gd name="T18" fmla="*/ 0 w 385"/>
                <a:gd name="T19" fmla="*/ 0 h 335"/>
                <a:gd name="T20" fmla="*/ 0 w 385"/>
                <a:gd name="T21" fmla="*/ 0 h 335"/>
                <a:gd name="T22" fmla="*/ 0 w 385"/>
                <a:gd name="T23" fmla="*/ 0 h 335"/>
                <a:gd name="T24" fmla="*/ 0 w 385"/>
                <a:gd name="T25" fmla="*/ 0 h 335"/>
                <a:gd name="T26" fmla="*/ 0 w 385"/>
                <a:gd name="T27" fmla="*/ 0 h 335"/>
                <a:gd name="T28" fmla="*/ 0 w 385"/>
                <a:gd name="T29" fmla="*/ 0 h 335"/>
                <a:gd name="T30" fmla="*/ 0 w 385"/>
                <a:gd name="T31" fmla="*/ 0 h 335"/>
                <a:gd name="T32" fmla="*/ 0 w 385"/>
                <a:gd name="T33" fmla="*/ 0 h 335"/>
                <a:gd name="T34" fmla="*/ 0 w 385"/>
                <a:gd name="T35" fmla="*/ 0 h 335"/>
                <a:gd name="T36" fmla="*/ 0 w 385"/>
                <a:gd name="T37" fmla="*/ 0 h 335"/>
                <a:gd name="T38" fmla="*/ 0 w 385"/>
                <a:gd name="T39" fmla="*/ 0 h 335"/>
                <a:gd name="T40" fmla="*/ 0 w 385"/>
                <a:gd name="T41" fmla="*/ 0 h 335"/>
                <a:gd name="T42" fmla="*/ 0 w 385"/>
                <a:gd name="T43" fmla="*/ 0 h 335"/>
                <a:gd name="T44" fmla="*/ 0 w 385"/>
                <a:gd name="T45" fmla="*/ 0 h 335"/>
                <a:gd name="T46" fmla="*/ 0 w 385"/>
                <a:gd name="T47" fmla="*/ 0 h 335"/>
                <a:gd name="T48" fmla="*/ 0 w 385"/>
                <a:gd name="T49" fmla="*/ 0 h 335"/>
                <a:gd name="T50" fmla="*/ 0 w 385"/>
                <a:gd name="T51" fmla="*/ 0 h 335"/>
                <a:gd name="T52" fmla="*/ 0 w 385"/>
                <a:gd name="T53" fmla="*/ 0 h 335"/>
                <a:gd name="T54" fmla="*/ 0 w 385"/>
                <a:gd name="T55" fmla="*/ 0 h 335"/>
                <a:gd name="T56" fmla="*/ 0 w 385"/>
                <a:gd name="T57" fmla="*/ 0 h 335"/>
                <a:gd name="T58" fmla="*/ 0 w 385"/>
                <a:gd name="T59" fmla="*/ 0 h 335"/>
                <a:gd name="T60" fmla="*/ 0 w 385"/>
                <a:gd name="T61" fmla="*/ 0 h 335"/>
                <a:gd name="T62" fmla="*/ 0 w 385"/>
                <a:gd name="T63" fmla="*/ 0 h 335"/>
                <a:gd name="T64" fmla="*/ 0 w 385"/>
                <a:gd name="T65" fmla="*/ 0 h 335"/>
                <a:gd name="T66" fmla="*/ 0 w 385"/>
                <a:gd name="T67" fmla="*/ 0 h 335"/>
                <a:gd name="T68" fmla="*/ 0 w 385"/>
                <a:gd name="T69" fmla="*/ 0 h 335"/>
                <a:gd name="T70" fmla="*/ 0 w 385"/>
                <a:gd name="T71" fmla="*/ 0 h 335"/>
                <a:gd name="T72" fmla="*/ 0 w 385"/>
                <a:gd name="T73" fmla="*/ 0 h 335"/>
                <a:gd name="T74" fmla="*/ 0 w 385"/>
                <a:gd name="T75" fmla="*/ 0 h 335"/>
                <a:gd name="T76" fmla="*/ 0 w 385"/>
                <a:gd name="T77" fmla="*/ 0 h 335"/>
                <a:gd name="T78" fmla="*/ 0 w 385"/>
                <a:gd name="T79" fmla="*/ 0 h 335"/>
                <a:gd name="T80" fmla="*/ 0 w 385"/>
                <a:gd name="T81" fmla="*/ 0 h 335"/>
                <a:gd name="T82" fmla="*/ 0 w 385"/>
                <a:gd name="T83" fmla="*/ 0 h 335"/>
                <a:gd name="T84" fmla="*/ 0 w 385"/>
                <a:gd name="T85" fmla="*/ 0 h 335"/>
                <a:gd name="T86" fmla="*/ 0 w 385"/>
                <a:gd name="T87" fmla="*/ 0 h 335"/>
                <a:gd name="T88" fmla="*/ 0 w 385"/>
                <a:gd name="T89" fmla="*/ 0 h 335"/>
                <a:gd name="T90" fmla="*/ 0 w 385"/>
                <a:gd name="T91" fmla="*/ 0 h 335"/>
                <a:gd name="T92" fmla="*/ 0 w 385"/>
                <a:gd name="T93" fmla="*/ 0 h 335"/>
                <a:gd name="T94" fmla="*/ 0 w 385"/>
                <a:gd name="T95" fmla="*/ 0 h 335"/>
                <a:gd name="T96" fmla="*/ 0 w 385"/>
                <a:gd name="T97" fmla="*/ 0 h 335"/>
                <a:gd name="T98" fmla="*/ 0 w 385"/>
                <a:gd name="T99" fmla="*/ 0 h 335"/>
                <a:gd name="T100" fmla="*/ 0 w 385"/>
                <a:gd name="T101" fmla="*/ 0 h 335"/>
                <a:gd name="T102" fmla="*/ 0 w 385"/>
                <a:gd name="T103" fmla="*/ 0 h 335"/>
                <a:gd name="T104" fmla="*/ 0 w 385"/>
                <a:gd name="T105" fmla="*/ 0 h 335"/>
                <a:gd name="T106" fmla="*/ 0 w 385"/>
                <a:gd name="T107" fmla="*/ 0 h 335"/>
                <a:gd name="T108" fmla="*/ 0 w 385"/>
                <a:gd name="T109" fmla="*/ 0 h 335"/>
                <a:gd name="T110" fmla="*/ 0 w 385"/>
                <a:gd name="T111" fmla="*/ 0 h 3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5"/>
                <a:gd name="T169" fmla="*/ 0 h 335"/>
                <a:gd name="T170" fmla="*/ 385 w 385"/>
                <a:gd name="T171" fmla="*/ 335 h 3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5" h="335">
                  <a:moveTo>
                    <a:pt x="50" y="60"/>
                  </a:moveTo>
                  <a:lnTo>
                    <a:pt x="54" y="54"/>
                  </a:lnTo>
                  <a:lnTo>
                    <a:pt x="59" y="53"/>
                  </a:lnTo>
                  <a:lnTo>
                    <a:pt x="63" y="55"/>
                  </a:lnTo>
                  <a:lnTo>
                    <a:pt x="67" y="59"/>
                  </a:lnTo>
                  <a:lnTo>
                    <a:pt x="69" y="65"/>
                  </a:lnTo>
                  <a:lnTo>
                    <a:pt x="70" y="70"/>
                  </a:lnTo>
                  <a:lnTo>
                    <a:pt x="72" y="75"/>
                  </a:lnTo>
                  <a:lnTo>
                    <a:pt x="72" y="76"/>
                  </a:lnTo>
                  <a:lnTo>
                    <a:pt x="73" y="76"/>
                  </a:lnTo>
                  <a:lnTo>
                    <a:pt x="74" y="77"/>
                  </a:lnTo>
                  <a:lnTo>
                    <a:pt x="78" y="80"/>
                  </a:lnTo>
                  <a:lnTo>
                    <a:pt x="82" y="82"/>
                  </a:lnTo>
                  <a:lnTo>
                    <a:pt x="85" y="85"/>
                  </a:lnTo>
                  <a:lnTo>
                    <a:pt x="91" y="87"/>
                  </a:lnTo>
                  <a:lnTo>
                    <a:pt x="98" y="91"/>
                  </a:lnTo>
                  <a:lnTo>
                    <a:pt x="104" y="93"/>
                  </a:lnTo>
                  <a:lnTo>
                    <a:pt x="111" y="96"/>
                  </a:lnTo>
                  <a:lnTo>
                    <a:pt x="120" y="97"/>
                  </a:lnTo>
                  <a:lnTo>
                    <a:pt x="128" y="98"/>
                  </a:lnTo>
                  <a:lnTo>
                    <a:pt x="137" y="98"/>
                  </a:lnTo>
                  <a:lnTo>
                    <a:pt x="146" y="97"/>
                  </a:lnTo>
                  <a:lnTo>
                    <a:pt x="154" y="95"/>
                  </a:lnTo>
                  <a:lnTo>
                    <a:pt x="163" y="91"/>
                  </a:lnTo>
                  <a:lnTo>
                    <a:pt x="173" y="86"/>
                  </a:lnTo>
                  <a:lnTo>
                    <a:pt x="181" y="80"/>
                  </a:lnTo>
                  <a:lnTo>
                    <a:pt x="189" y="74"/>
                  </a:lnTo>
                  <a:lnTo>
                    <a:pt x="195" y="69"/>
                  </a:lnTo>
                  <a:lnTo>
                    <a:pt x="200" y="64"/>
                  </a:lnTo>
                  <a:lnTo>
                    <a:pt x="205" y="59"/>
                  </a:lnTo>
                  <a:lnTo>
                    <a:pt x="209" y="55"/>
                  </a:lnTo>
                  <a:lnTo>
                    <a:pt x="212" y="50"/>
                  </a:lnTo>
                  <a:lnTo>
                    <a:pt x="215" y="47"/>
                  </a:lnTo>
                  <a:lnTo>
                    <a:pt x="217" y="43"/>
                  </a:lnTo>
                  <a:lnTo>
                    <a:pt x="220" y="39"/>
                  </a:lnTo>
                  <a:lnTo>
                    <a:pt x="221" y="35"/>
                  </a:lnTo>
                  <a:lnTo>
                    <a:pt x="223" y="32"/>
                  </a:lnTo>
                  <a:lnTo>
                    <a:pt x="226" y="28"/>
                  </a:lnTo>
                  <a:lnTo>
                    <a:pt x="228" y="24"/>
                  </a:lnTo>
                  <a:lnTo>
                    <a:pt x="231" y="22"/>
                  </a:lnTo>
                  <a:lnTo>
                    <a:pt x="234" y="18"/>
                  </a:lnTo>
                  <a:lnTo>
                    <a:pt x="242" y="11"/>
                  </a:lnTo>
                  <a:lnTo>
                    <a:pt x="248" y="6"/>
                  </a:lnTo>
                  <a:lnTo>
                    <a:pt x="254" y="2"/>
                  </a:lnTo>
                  <a:lnTo>
                    <a:pt x="262" y="0"/>
                  </a:lnTo>
                  <a:lnTo>
                    <a:pt x="267" y="0"/>
                  </a:lnTo>
                  <a:lnTo>
                    <a:pt x="273" y="0"/>
                  </a:lnTo>
                  <a:lnTo>
                    <a:pt x="278" y="2"/>
                  </a:lnTo>
                  <a:lnTo>
                    <a:pt x="283" y="5"/>
                  </a:lnTo>
                  <a:lnTo>
                    <a:pt x="287" y="10"/>
                  </a:lnTo>
                  <a:lnTo>
                    <a:pt x="292" y="16"/>
                  </a:lnTo>
                  <a:lnTo>
                    <a:pt x="296" y="22"/>
                  </a:lnTo>
                  <a:lnTo>
                    <a:pt x="297" y="30"/>
                  </a:lnTo>
                  <a:lnTo>
                    <a:pt x="299" y="38"/>
                  </a:lnTo>
                  <a:lnTo>
                    <a:pt x="297" y="47"/>
                  </a:lnTo>
                  <a:lnTo>
                    <a:pt x="292" y="55"/>
                  </a:lnTo>
                  <a:lnTo>
                    <a:pt x="286" y="63"/>
                  </a:lnTo>
                  <a:lnTo>
                    <a:pt x="278" y="70"/>
                  </a:lnTo>
                  <a:lnTo>
                    <a:pt x="271" y="76"/>
                  </a:lnTo>
                  <a:lnTo>
                    <a:pt x="267" y="80"/>
                  </a:lnTo>
                  <a:lnTo>
                    <a:pt x="262" y="85"/>
                  </a:lnTo>
                  <a:lnTo>
                    <a:pt x="257" y="90"/>
                  </a:lnTo>
                  <a:lnTo>
                    <a:pt x="252" y="95"/>
                  </a:lnTo>
                  <a:lnTo>
                    <a:pt x="247" y="100"/>
                  </a:lnTo>
                  <a:lnTo>
                    <a:pt x="241" y="106"/>
                  </a:lnTo>
                  <a:lnTo>
                    <a:pt x="236" y="112"/>
                  </a:lnTo>
                  <a:lnTo>
                    <a:pt x="232" y="118"/>
                  </a:lnTo>
                  <a:lnTo>
                    <a:pt x="230" y="123"/>
                  </a:lnTo>
                  <a:lnTo>
                    <a:pt x="231" y="128"/>
                  </a:lnTo>
                  <a:lnTo>
                    <a:pt x="233" y="130"/>
                  </a:lnTo>
                  <a:lnTo>
                    <a:pt x="238" y="130"/>
                  </a:lnTo>
                  <a:lnTo>
                    <a:pt x="247" y="128"/>
                  </a:lnTo>
                  <a:lnTo>
                    <a:pt x="257" y="122"/>
                  </a:lnTo>
                  <a:lnTo>
                    <a:pt x="263" y="117"/>
                  </a:lnTo>
                  <a:lnTo>
                    <a:pt x="269" y="114"/>
                  </a:lnTo>
                  <a:lnTo>
                    <a:pt x="275" y="111"/>
                  </a:lnTo>
                  <a:lnTo>
                    <a:pt x="281" y="108"/>
                  </a:lnTo>
                  <a:lnTo>
                    <a:pt x="286" y="107"/>
                  </a:lnTo>
                  <a:lnTo>
                    <a:pt x="292" y="106"/>
                  </a:lnTo>
                  <a:lnTo>
                    <a:pt x="299" y="104"/>
                  </a:lnTo>
                  <a:lnTo>
                    <a:pt x="305" y="103"/>
                  </a:lnTo>
                  <a:lnTo>
                    <a:pt x="310" y="103"/>
                  </a:lnTo>
                  <a:lnTo>
                    <a:pt x="316" y="103"/>
                  </a:lnTo>
                  <a:lnTo>
                    <a:pt x="321" y="103"/>
                  </a:lnTo>
                  <a:lnTo>
                    <a:pt x="327" y="103"/>
                  </a:lnTo>
                  <a:lnTo>
                    <a:pt x="333" y="103"/>
                  </a:lnTo>
                  <a:lnTo>
                    <a:pt x="339" y="104"/>
                  </a:lnTo>
                  <a:lnTo>
                    <a:pt x="345" y="104"/>
                  </a:lnTo>
                  <a:lnTo>
                    <a:pt x="350" y="106"/>
                  </a:lnTo>
                  <a:lnTo>
                    <a:pt x="363" y="108"/>
                  </a:lnTo>
                  <a:lnTo>
                    <a:pt x="373" y="113"/>
                  </a:lnTo>
                  <a:lnTo>
                    <a:pt x="380" y="121"/>
                  </a:lnTo>
                  <a:lnTo>
                    <a:pt x="385" y="128"/>
                  </a:lnTo>
                  <a:lnTo>
                    <a:pt x="385" y="137"/>
                  </a:lnTo>
                  <a:lnTo>
                    <a:pt x="381" y="144"/>
                  </a:lnTo>
                  <a:lnTo>
                    <a:pt x="373" y="150"/>
                  </a:lnTo>
                  <a:lnTo>
                    <a:pt x="358" y="154"/>
                  </a:lnTo>
                  <a:lnTo>
                    <a:pt x="349" y="155"/>
                  </a:lnTo>
                  <a:lnTo>
                    <a:pt x="340" y="156"/>
                  </a:lnTo>
                  <a:lnTo>
                    <a:pt x="333" y="156"/>
                  </a:lnTo>
                  <a:lnTo>
                    <a:pt x="327" y="158"/>
                  </a:lnTo>
                  <a:lnTo>
                    <a:pt x="320" y="159"/>
                  </a:lnTo>
                  <a:lnTo>
                    <a:pt x="313" y="159"/>
                  </a:lnTo>
                  <a:lnTo>
                    <a:pt x="308" y="160"/>
                  </a:lnTo>
                  <a:lnTo>
                    <a:pt x="304" y="160"/>
                  </a:lnTo>
                  <a:lnTo>
                    <a:pt x="297" y="160"/>
                  </a:lnTo>
                  <a:lnTo>
                    <a:pt x="292" y="160"/>
                  </a:lnTo>
                  <a:lnTo>
                    <a:pt x="289" y="161"/>
                  </a:lnTo>
                  <a:lnTo>
                    <a:pt x="284" y="161"/>
                  </a:lnTo>
                  <a:lnTo>
                    <a:pt x="279" y="162"/>
                  </a:lnTo>
                  <a:lnTo>
                    <a:pt x="274" y="162"/>
                  </a:lnTo>
                  <a:lnTo>
                    <a:pt x="269" y="162"/>
                  </a:lnTo>
                  <a:lnTo>
                    <a:pt x="263" y="164"/>
                  </a:lnTo>
                  <a:lnTo>
                    <a:pt x="258" y="164"/>
                  </a:lnTo>
                  <a:lnTo>
                    <a:pt x="252" y="165"/>
                  </a:lnTo>
                  <a:lnTo>
                    <a:pt x="246" y="165"/>
                  </a:lnTo>
                  <a:lnTo>
                    <a:pt x="239" y="166"/>
                  </a:lnTo>
                  <a:lnTo>
                    <a:pt x="232" y="167"/>
                  </a:lnTo>
                  <a:lnTo>
                    <a:pt x="226" y="167"/>
                  </a:lnTo>
                  <a:lnTo>
                    <a:pt x="218" y="169"/>
                  </a:lnTo>
                  <a:lnTo>
                    <a:pt x="212" y="170"/>
                  </a:lnTo>
                  <a:lnTo>
                    <a:pt x="206" y="171"/>
                  </a:lnTo>
                  <a:lnTo>
                    <a:pt x="200" y="172"/>
                  </a:lnTo>
                  <a:lnTo>
                    <a:pt x="194" y="175"/>
                  </a:lnTo>
                  <a:lnTo>
                    <a:pt x="189" y="176"/>
                  </a:lnTo>
                  <a:lnTo>
                    <a:pt x="184" y="178"/>
                  </a:lnTo>
                  <a:lnTo>
                    <a:pt x="179" y="181"/>
                  </a:lnTo>
                  <a:lnTo>
                    <a:pt x="175" y="183"/>
                  </a:lnTo>
                  <a:lnTo>
                    <a:pt x="173" y="186"/>
                  </a:lnTo>
                  <a:lnTo>
                    <a:pt x="168" y="192"/>
                  </a:lnTo>
                  <a:lnTo>
                    <a:pt x="162" y="197"/>
                  </a:lnTo>
                  <a:lnTo>
                    <a:pt x="156" y="199"/>
                  </a:lnTo>
                  <a:lnTo>
                    <a:pt x="149" y="202"/>
                  </a:lnTo>
                  <a:lnTo>
                    <a:pt x="143" y="201"/>
                  </a:lnTo>
                  <a:lnTo>
                    <a:pt x="138" y="198"/>
                  </a:lnTo>
                  <a:lnTo>
                    <a:pt x="133" y="192"/>
                  </a:lnTo>
                  <a:lnTo>
                    <a:pt x="131" y="183"/>
                  </a:lnTo>
                  <a:lnTo>
                    <a:pt x="128" y="172"/>
                  </a:lnTo>
                  <a:lnTo>
                    <a:pt x="126" y="165"/>
                  </a:lnTo>
                  <a:lnTo>
                    <a:pt x="123" y="159"/>
                  </a:lnTo>
                  <a:lnTo>
                    <a:pt x="121" y="155"/>
                  </a:lnTo>
                  <a:lnTo>
                    <a:pt x="119" y="154"/>
                  </a:lnTo>
                  <a:lnTo>
                    <a:pt x="115" y="154"/>
                  </a:lnTo>
                  <a:lnTo>
                    <a:pt x="110" y="158"/>
                  </a:lnTo>
                  <a:lnTo>
                    <a:pt x="105" y="164"/>
                  </a:lnTo>
                  <a:lnTo>
                    <a:pt x="101" y="167"/>
                  </a:lnTo>
                  <a:lnTo>
                    <a:pt x="99" y="171"/>
                  </a:lnTo>
                  <a:lnTo>
                    <a:pt x="95" y="175"/>
                  </a:lnTo>
                  <a:lnTo>
                    <a:pt x="91" y="178"/>
                  </a:lnTo>
                  <a:lnTo>
                    <a:pt x="88" y="183"/>
                  </a:lnTo>
                  <a:lnTo>
                    <a:pt x="84" y="187"/>
                  </a:lnTo>
                  <a:lnTo>
                    <a:pt x="82" y="191"/>
                  </a:lnTo>
                  <a:lnTo>
                    <a:pt x="78" y="196"/>
                  </a:lnTo>
                  <a:lnTo>
                    <a:pt x="75" y="201"/>
                  </a:lnTo>
                  <a:lnTo>
                    <a:pt x="74" y="206"/>
                  </a:lnTo>
                  <a:lnTo>
                    <a:pt x="73" y="211"/>
                  </a:lnTo>
                  <a:lnTo>
                    <a:pt x="72" y="215"/>
                  </a:lnTo>
                  <a:lnTo>
                    <a:pt x="72" y="220"/>
                  </a:lnTo>
                  <a:lnTo>
                    <a:pt x="73" y="227"/>
                  </a:lnTo>
                  <a:lnTo>
                    <a:pt x="75" y="233"/>
                  </a:lnTo>
                  <a:lnTo>
                    <a:pt x="79" y="238"/>
                  </a:lnTo>
                  <a:lnTo>
                    <a:pt x="82" y="244"/>
                  </a:lnTo>
                  <a:lnTo>
                    <a:pt x="85" y="250"/>
                  </a:lnTo>
                  <a:lnTo>
                    <a:pt x="87" y="255"/>
                  </a:lnTo>
                  <a:lnTo>
                    <a:pt x="89" y="261"/>
                  </a:lnTo>
                  <a:lnTo>
                    <a:pt x="90" y="266"/>
                  </a:lnTo>
                  <a:lnTo>
                    <a:pt x="91" y="271"/>
                  </a:lnTo>
                  <a:lnTo>
                    <a:pt x="91" y="276"/>
                  </a:lnTo>
                  <a:lnTo>
                    <a:pt x="90" y="281"/>
                  </a:lnTo>
                  <a:lnTo>
                    <a:pt x="89" y="286"/>
                  </a:lnTo>
                  <a:lnTo>
                    <a:pt x="88" y="289"/>
                  </a:lnTo>
                  <a:lnTo>
                    <a:pt x="85" y="294"/>
                  </a:lnTo>
                  <a:lnTo>
                    <a:pt x="83" y="298"/>
                  </a:lnTo>
                  <a:lnTo>
                    <a:pt x="79" y="303"/>
                  </a:lnTo>
                  <a:lnTo>
                    <a:pt x="75" y="307"/>
                  </a:lnTo>
                  <a:lnTo>
                    <a:pt x="70" y="312"/>
                  </a:lnTo>
                  <a:lnTo>
                    <a:pt x="66" y="315"/>
                  </a:lnTo>
                  <a:lnTo>
                    <a:pt x="61" y="320"/>
                  </a:lnTo>
                  <a:lnTo>
                    <a:pt x="53" y="324"/>
                  </a:lnTo>
                  <a:lnTo>
                    <a:pt x="47" y="326"/>
                  </a:lnTo>
                  <a:lnTo>
                    <a:pt x="41" y="330"/>
                  </a:lnTo>
                  <a:lnTo>
                    <a:pt x="33" y="331"/>
                  </a:lnTo>
                  <a:lnTo>
                    <a:pt x="27" y="334"/>
                  </a:lnTo>
                  <a:lnTo>
                    <a:pt x="21" y="335"/>
                  </a:lnTo>
                  <a:lnTo>
                    <a:pt x="16" y="335"/>
                  </a:lnTo>
                  <a:lnTo>
                    <a:pt x="11" y="335"/>
                  </a:lnTo>
                  <a:lnTo>
                    <a:pt x="6" y="334"/>
                  </a:lnTo>
                  <a:lnTo>
                    <a:pt x="4" y="331"/>
                  </a:lnTo>
                  <a:lnTo>
                    <a:pt x="1" y="329"/>
                  </a:lnTo>
                  <a:lnTo>
                    <a:pt x="0" y="324"/>
                  </a:lnTo>
                  <a:lnTo>
                    <a:pt x="1" y="319"/>
                  </a:lnTo>
                  <a:lnTo>
                    <a:pt x="3" y="313"/>
                  </a:lnTo>
                  <a:lnTo>
                    <a:pt x="8" y="306"/>
                  </a:lnTo>
                  <a:lnTo>
                    <a:pt x="13" y="298"/>
                  </a:lnTo>
                  <a:lnTo>
                    <a:pt x="16" y="291"/>
                  </a:lnTo>
                  <a:lnTo>
                    <a:pt x="20" y="282"/>
                  </a:lnTo>
                  <a:lnTo>
                    <a:pt x="24" y="275"/>
                  </a:lnTo>
                  <a:lnTo>
                    <a:pt x="26" y="266"/>
                  </a:lnTo>
                  <a:lnTo>
                    <a:pt x="30" y="259"/>
                  </a:lnTo>
                  <a:lnTo>
                    <a:pt x="31" y="250"/>
                  </a:lnTo>
                  <a:lnTo>
                    <a:pt x="33" y="243"/>
                  </a:lnTo>
                  <a:lnTo>
                    <a:pt x="35" y="234"/>
                  </a:lnTo>
                  <a:lnTo>
                    <a:pt x="37" y="225"/>
                  </a:lnTo>
                  <a:lnTo>
                    <a:pt x="37" y="217"/>
                  </a:lnTo>
                  <a:lnTo>
                    <a:pt x="38" y="208"/>
                  </a:lnTo>
                  <a:lnTo>
                    <a:pt x="40" y="199"/>
                  </a:lnTo>
                  <a:lnTo>
                    <a:pt x="40" y="191"/>
                  </a:lnTo>
                  <a:lnTo>
                    <a:pt x="40" y="182"/>
                  </a:lnTo>
                  <a:lnTo>
                    <a:pt x="40" y="174"/>
                  </a:lnTo>
                  <a:lnTo>
                    <a:pt x="40" y="164"/>
                  </a:lnTo>
                  <a:lnTo>
                    <a:pt x="40" y="155"/>
                  </a:lnTo>
                  <a:lnTo>
                    <a:pt x="41" y="145"/>
                  </a:lnTo>
                  <a:lnTo>
                    <a:pt x="41" y="137"/>
                  </a:lnTo>
                  <a:lnTo>
                    <a:pt x="41" y="127"/>
                  </a:lnTo>
                  <a:lnTo>
                    <a:pt x="41" y="118"/>
                  </a:lnTo>
                  <a:lnTo>
                    <a:pt x="42" y="111"/>
                  </a:lnTo>
                  <a:lnTo>
                    <a:pt x="42" y="102"/>
                  </a:lnTo>
                  <a:lnTo>
                    <a:pt x="43" y="95"/>
                  </a:lnTo>
                  <a:lnTo>
                    <a:pt x="43" y="87"/>
                  </a:lnTo>
                  <a:lnTo>
                    <a:pt x="45" y="81"/>
                  </a:lnTo>
                  <a:lnTo>
                    <a:pt x="45" y="75"/>
                  </a:lnTo>
                  <a:lnTo>
                    <a:pt x="46" y="70"/>
                  </a:lnTo>
                  <a:lnTo>
                    <a:pt x="47" y="65"/>
                  </a:lnTo>
                  <a:lnTo>
                    <a:pt x="48" y="61"/>
                  </a:lnTo>
                  <a:lnTo>
                    <a:pt x="50" y="60"/>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4943" name="Freeform 27"/>
            <p:cNvSpPr>
              <a:spLocks noChangeArrowheads="1"/>
            </p:cNvSpPr>
            <p:nvPr/>
          </p:nvSpPr>
          <p:spPr bwMode="auto">
            <a:xfrm flipH="1">
              <a:off x="4950" y="3593"/>
              <a:ext cx="15" cy="11"/>
            </a:xfrm>
            <a:custGeom>
              <a:avLst/>
              <a:gdLst>
                <a:gd name="T0" fmla="*/ 0 w 66"/>
                <a:gd name="T1" fmla="*/ 0 h 54"/>
                <a:gd name="T2" fmla="*/ 0 w 66"/>
                <a:gd name="T3" fmla="*/ 0 h 54"/>
                <a:gd name="T4" fmla="*/ 0 w 66"/>
                <a:gd name="T5" fmla="*/ 0 h 54"/>
                <a:gd name="T6" fmla="*/ 0 w 66"/>
                <a:gd name="T7" fmla="*/ 0 h 54"/>
                <a:gd name="T8" fmla="*/ 0 w 66"/>
                <a:gd name="T9" fmla="*/ 0 h 54"/>
                <a:gd name="T10" fmla="*/ 0 w 66"/>
                <a:gd name="T11" fmla="*/ 0 h 54"/>
                <a:gd name="T12" fmla="*/ 0 w 66"/>
                <a:gd name="T13" fmla="*/ 0 h 54"/>
                <a:gd name="T14" fmla="*/ 0 w 66"/>
                <a:gd name="T15" fmla="*/ 0 h 54"/>
                <a:gd name="T16" fmla="*/ 0 w 66"/>
                <a:gd name="T17" fmla="*/ 0 h 54"/>
                <a:gd name="T18" fmla="*/ 0 w 66"/>
                <a:gd name="T19" fmla="*/ 0 h 54"/>
                <a:gd name="T20" fmla="*/ 0 w 66"/>
                <a:gd name="T21" fmla="*/ 0 h 54"/>
                <a:gd name="T22" fmla="*/ 0 w 66"/>
                <a:gd name="T23" fmla="*/ 0 h 54"/>
                <a:gd name="T24" fmla="*/ 0 w 66"/>
                <a:gd name="T25" fmla="*/ 0 h 54"/>
                <a:gd name="T26" fmla="*/ 0 w 66"/>
                <a:gd name="T27" fmla="*/ 0 h 54"/>
                <a:gd name="T28" fmla="*/ 0 w 66"/>
                <a:gd name="T29" fmla="*/ 0 h 54"/>
                <a:gd name="T30" fmla="*/ 0 w 66"/>
                <a:gd name="T31" fmla="*/ 0 h 54"/>
                <a:gd name="T32" fmla="*/ 0 w 66"/>
                <a:gd name="T33" fmla="*/ 0 h 54"/>
                <a:gd name="T34" fmla="*/ 0 w 66"/>
                <a:gd name="T35" fmla="*/ 0 h 54"/>
                <a:gd name="T36" fmla="*/ 0 w 66"/>
                <a:gd name="T37" fmla="*/ 0 h 54"/>
                <a:gd name="T38" fmla="*/ 0 w 66"/>
                <a:gd name="T39" fmla="*/ 0 h 54"/>
                <a:gd name="T40" fmla="*/ 0 w 66"/>
                <a:gd name="T41" fmla="*/ 0 h 54"/>
                <a:gd name="T42" fmla="*/ 0 w 66"/>
                <a:gd name="T43" fmla="*/ 0 h 54"/>
                <a:gd name="T44" fmla="*/ 0 w 66"/>
                <a:gd name="T45" fmla="*/ 0 h 54"/>
                <a:gd name="T46" fmla="*/ 0 w 66"/>
                <a:gd name="T47" fmla="*/ 0 h 54"/>
                <a:gd name="T48" fmla="*/ 0 w 66"/>
                <a:gd name="T49" fmla="*/ 0 h 54"/>
                <a:gd name="T50" fmla="*/ 0 w 66"/>
                <a:gd name="T51" fmla="*/ 0 h 54"/>
                <a:gd name="T52" fmla="*/ 0 w 66"/>
                <a:gd name="T53" fmla="*/ 0 h 54"/>
                <a:gd name="T54" fmla="*/ 0 w 66"/>
                <a:gd name="T55" fmla="*/ 0 h 54"/>
                <a:gd name="T56" fmla="*/ 0 w 66"/>
                <a:gd name="T57" fmla="*/ 0 h 54"/>
                <a:gd name="T58" fmla="*/ 0 w 66"/>
                <a:gd name="T59" fmla="*/ 0 h 54"/>
                <a:gd name="T60" fmla="*/ 0 w 66"/>
                <a:gd name="T61" fmla="*/ 0 h 54"/>
                <a:gd name="T62" fmla="*/ 0 w 66"/>
                <a:gd name="T63" fmla="*/ 0 h 54"/>
                <a:gd name="T64" fmla="*/ 0 w 66"/>
                <a:gd name="T65" fmla="*/ 0 h 54"/>
                <a:gd name="T66" fmla="*/ 0 w 66"/>
                <a:gd name="T67" fmla="*/ 0 h 54"/>
                <a:gd name="T68" fmla="*/ 0 w 66"/>
                <a:gd name="T69" fmla="*/ 0 h 54"/>
                <a:gd name="T70" fmla="*/ 0 w 66"/>
                <a:gd name="T71" fmla="*/ 0 h 54"/>
                <a:gd name="T72" fmla="*/ 0 w 66"/>
                <a:gd name="T73" fmla="*/ 0 h 54"/>
                <a:gd name="T74" fmla="*/ 0 w 66"/>
                <a:gd name="T75" fmla="*/ 0 h 54"/>
                <a:gd name="T76" fmla="*/ 0 w 66"/>
                <a:gd name="T77" fmla="*/ 0 h 54"/>
                <a:gd name="T78" fmla="*/ 0 w 66"/>
                <a:gd name="T79" fmla="*/ 0 h 54"/>
                <a:gd name="T80" fmla="*/ 0 w 66"/>
                <a:gd name="T81" fmla="*/ 0 h 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
                <a:gd name="T124" fmla="*/ 0 h 54"/>
                <a:gd name="T125" fmla="*/ 66 w 66"/>
                <a:gd name="T126" fmla="*/ 54 h 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 h="54">
                  <a:moveTo>
                    <a:pt x="0" y="51"/>
                  </a:moveTo>
                  <a:lnTo>
                    <a:pt x="4" y="45"/>
                  </a:lnTo>
                  <a:lnTo>
                    <a:pt x="8" y="39"/>
                  </a:lnTo>
                  <a:lnTo>
                    <a:pt x="10" y="33"/>
                  </a:lnTo>
                  <a:lnTo>
                    <a:pt x="14" y="27"/>
                  </a:lnTo>
                  <a:lnTo>
                    <a:pt x="18" y="21"/>
                  </a:lnTo>
                  <a:lnTo>
                    <a:pt x="21" y="16"/>
                  </a:lnTo>
                  <a:lnTo>
                    <a:pt x="24" y="11"/>
                  </a:lnTo>
                  <a:lnTo>
                    <a:pt x="27" y="7"/>
                  </a:lnTo>
                  <a:lnTo>
                    <a:pt x="31" y="3"/>
                  </a:lnTo>
                  <a:lnTo>
                    <a:pt x="34" y="1"/>
                  </a:lnTo>
                  <a:lnTo>
                    <a:pt x="37" y="0"/>
                  </a:lnTo>
                  <a:lnTo>
                    <a:pt x="40" y="0"/>
                  </a:lnTo>
                  <a:lnTo>
                    <a:pt x="43" y="1"/>
                  </a:lnTo>
                  <a:lnTo>
                    <a:pt x="46" y="2"/>
                  </a:lnTo>
                  <a:lnTo>
                    <a:pt x="50" y="7"/>
                  </a:lnTo>
                  <a:lnTo>
                    <a:pt x="52" y="13"/>
                  </a:lnTo>
                  <a:lnTo>
                    <a:pt x="57" y="24"/>
                  </a:lnTo>
                  <a:lnTo>
                    <a:pt x="61" y="33"/>
                  </a:lnTo>
                  <a:lnTo>
                    <a:pt x="63" y="39"/>
                  </a:lnTo>
                  <a:lnTo>
                    <a:pt x="64" y="43"/>
                  </a:lnTo>
                  <a:lnTo>
                    <a:pt x="66" y="44"/>
                  </a:lnTo>
                  <a:lnTo>
                    <a:pt x="66" y="45"/>
                  </a:lnTo>
                  <a:lnTo>
                    <a:pt x="59" y="48"/>
                  </a:lnTo>
                  <a:lnTo>
                    <a:pt x="55" y="49"/>
                  </a:lnTo>
                  <a:lnTo>
                    <a:pt x="50" y="51"/>
                  </a:lnTo>
                  <a:lnTo>
                    <a:pt x="45" y="51"/>
                  </a:lnTo>
                  <a:lnTo>
                    <a:pt x="38" y="53"/>
                  </a:lnTo>
                  <a:lnTo>
                    <a:pt x="34" y="53"/>
                  </a:lnTo>
                  <a:lnTo>
                    <a:pt x="29" y="53"/>
                  </a:lnTo>
                  <a:lnTo>
                    <a:pt x="22" y="54"/>
                  </a:lnTo>
                  <a:lnTo>
                    <a:pt x="19" y="53"/>
                  </a:lnTo>
                  <a:lnTo>
                    <a:pt x="14" y="53"/>
                  </a:lnTo>
                  <a:lnTo>
                    <a:pt x="10" y="53"/>
                  </a:lnTo>
                  <a:lnTo>
                    <a:pt x="6" y="53"/>
                  </a:lnTo>
                  <a:lnTo>
                    <a:pt x="4" y="51"/>
                  </a:lnTo>
                  <a:lnTo>
                    <a:pt x="3" y="51"/>
                  </a:lnTo>
                  <a:lnTo>
                    <a:pt x="0" y="51"/>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4944" name="Freeform 28"/>
            <p:cNvSpPr>
              <a:spLocks noChangeArrowheads="1"/>
            </p:cNvSpPr>
            <p:nvPr/>
          </p:nvSpPr>
          <p:spPr bwMode="auto">
            <a:xfrm flipH="1">
              <a:off x="4851" y="3543"/>
              <a:ext cx="8" cy="41"/>
            </a:xfrm>
            <a:custGeom>
              <a:avLst/>
              <a:gdLst>
                <a:gd name="T0" fmla="*/ 0 w 35"/>
                <a:gd name="T1" fmla="*/ 0 h 204"/>
                <a:gd name="T2" fmla="*/ 0 w 35"/>
                <a:gd name="T3" fmla="*/ 0 h 204"/>
                <a:gd name="T4" fmla="*/ 0 w 35"/>
                <a:gd name="T5" fmla="*/ 0 h 204"/>
                <a:gd name="T6" fmla="*/ 0 w 35"/>
                <a:gd name="T7" fmla="*/ 0 h 204"/>
                <a:gd name="T8" fmla="*/ 0 w 35"/>
                <a:gd name="T9" fmla="*/ 0 h 204"/>
                <a:gd name="T10" fmla="*/ 0 w 35"/>
                <a:gd name="T11" fmla="*/ 0 h 204"/>
                <a:gd name="T12" fmla="*/ 0 w 35"/>
                <a:gd name="T13" fmla="*/ 0 h 204"/>
                <a:gd name="T14" fmla="*/ 0 w 35"/>
                <a:gd name="T15" fmla="*/ 0 h 204"/>
                <a:gd name="T16" fmla="*/ 0 w 35"/>
                <a:gd name="T17" fmla="*/ 0 h 204"/>
                <a:gd name="T18" fmla="*/ 0 w 35"/>
                <a:gd name="T19" fmla="*/ 0 h 204"/>
                <a:gd name="T20" fmla="*/ 0 w 35"/>
                <a:gd name="T21" fmla="*/ 0 h 204"/>
                <a:gd name="T22" fmla="*/ 0 w 35"/>
                <a:gd name="T23" fmla="*/ 0 h 204"/>
                <a:gd name="T24" fmla="*/ 0 w 35"/>
                <a:gd name="T25" fmla="*/ 0 h 204"/>
                <a:gd name="T26" fmla="*/ 0 w 35"/>
                <a:gd name="T27" fmla="*/ 0 h 204"/>
                <a:gd name="T28" fmla="*/ 0 w 35"/>
                <a:gd name="T29" fmla="*/ 0 h 204"/>
                <a:gd name="T30" fmla="*/ 0 w 35"/>
                <a:gd name="T31" fmla="*/ 0 h 204"/>
                <a:gd name="T32" fmla="*/ 0 w 35"/>
                <a:gd name="T33" fmla="*/ 0 h 204"/>
                <a:gd name="T34" fmla="*/ 0 w 35"/>
                <a:gd name="T35" fmla="*/ 0 h 204"/>
                <a:gd name="T36" fmla="*/ 0 w 35"/>
                <a:gd name="T37" fmla="*/ 0 h 204"/>
                <a:gd name="T38" fmla="*/ 0 w 35"/>
                <a:gd name="T39" fmla="*/ 0 h 204"/>
                <a:gd name="T40" fmla="*/ 0 w 35"/>
                <a:gd name="T41" fmla="*/ 0 h 204"/>
                <a:gd name="T42" fmla="*/ 0 w 35"/>
                <a:gd name="T43" fmla="*/ 0 h 204"/>
                <a:gd name="T44" fmla="*/ 0 w 35"/>
                <a:gd name="T45" fmla="*/ 0 h 204"/>
                <a:gd name="T46" fmla="*/ 0 w 35"/>
                <a:gd name="T47" fmla="*/ 0 h 204"/>
                <a:gd name="T48" fmla="*/ 0 w 35"/>
                <a:gd name="T49" fmla="*/ 0 h 204"/>
                <a:gd name="T50" fmla="*/ 0 w 35"/>
                <a:gd name="T51" fmla="*/ 0 h 204"/>
                <a:gd name="T52" fmla="*/ 0 w 35"/>
                <a:gd name="T53" fmla="*/ 0 h 204"/>
                <a:gd name="T54" fmla="*/ 0 w 35"/>
                <a:gd name="T55" fmla="*/ 0 h 204"/>
                <a:gd name="T56" fmla="*/ 0 w 35"/>
                <a:gd name="T57" fmla="*/ 0 h 204"/>
                <a:gd name="T58" fmla="*/ 0 w 35"/>
                <a:gd name="T59" fmla="*/ 0 h 204"/>
                <a:gd name="T60" fmla="*/ 0 w 35"/>
                <a:gd name="T61" fmla="*/ 0 h 204"/>
                <a:gd name="T62" fmla="*/ 0 w 35"/>
                <a:gd name="T63" fmla="*/ 0 h 204"/>
                <a:gd name="T64" fmla="*/ 0 w 35"/>
                <a:gd name="T65" fmla="*/ 0 h 204"/>
                <a:gd name="T66" fmla="*/ 0 w 35"/>
                <a:gd name="T67" fmla="*/ 0 h 204"/>
                <a:gd name="T68" fmla="*/ 0 w 35"/>
                <a:gd name="T69" fmla="*/ 0 h 204"/>
                <a:gd name="T70" fmla="*/ 0 w 35"/>
                <a:gd name="T71" fmla="*/ 0 h 204"/>
                <a:gd name="T72" fmla="*/ 0 w 35"/>
                <a:gd name="T73" fmla="*/ 0 h 204"/>
                <a:gd name="T74" fmla="*/ 0 w 35"/>
                <a:gd name="T75" fmla="*/ 0 h 204"/>
                <a:gd name="T76" fmla="*/ 0 w 35"/>
                <a:gd name="T77" fmla="*/ 0 h 204"/>
                <a:gd name="T78" fmla="*/ 0 w 35"/>
                <a:gd name="T79" fmla="*/ 0 h 204"/>
                <a:gd name="T80" fmla="*/ 0 w 35"/>
                <a:gd name="T81" fmla="*/ 0 h 204"/>
                <a:gd name="T82" fmla="*/ 0 w 35"/>
                <a:gd name="T83" fmla="*/ 0 h 2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
                <a:gd name="T127" fmla="*/ 0 h 204"/>
                <a:gd name="T128" fmla="*/ 35 w 35"/>
                <a:gd name="T129" fmla="*/ 204 h 2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 h="204">
                  <a:moveTo>
                    <a:pt x="35" y="13"/>
                  </a:moveTo>
                  <a:lnTo>
                    <a:pt x="33" y="22"/>
                  </a:lnTo>
                  <a:lnTo>
                    <a:pt x="32" y="35"/>
                  </a:lnTo>
                  <a:lnTo>
                    <a:pt x="32" y="47"/>
                  </a:lnTo>
                  <a:lnTo>
                    <a:pt x="31" y="59"/>
                  </a:lnTo>
                  <a:lnTo>
                    <a:pt x="31" y="73"/>
                  </a:lnTo>
                  <a:lnTo>
                    <a:pt x="31" y="87"/>
                  </a:lnTo>
                  <a:lnTo>
                    <a:pt x="31" y="100"/>
                  </a:lnTo>
                  <a:lnTo>
                    <a:pt x="31" y="115"/>
                  </a:lnTo>
                  <a:lnTo>
                    <a:pt x="31" y="127"/>
                  </a:lnTo>
                  <a:lnTo>
                    <a:pt x="31" y="141"/>
                  </a:lnTo>
                  <a:lnTo>
                    <a:pt x="31" y="153"/>
                  </a:lnTo>
                  <a:lnTo>
                    <a:pt x="31" y="163"/>
                  </a:lnTo>
                  <a:lnTo>
                    <a:pt x="30" y="173"/>
                  </a:lnTo>
                  <a:lnTo>
                    <a:pt x="28" y="181"/>
                  </a:lnTo>
                  <a:lnTo>
                    <a:pt x="27" y="189"/>
                  </a:lnTo>
                  <a:lnTo>
                    <a:pt x="25" y="194"/>
                  </a:lnTo>
                  <a:lnTo>
                    <a:pt x="11" y="204"/>
                  </a:lnTo>
                  <a:lnTo>
                    <a:pt x="11" y="193"/>
                  </a:lnTo>
                  <a:lnTo>
                    <a:pt x="10" y="179"/>
                  </a:lnTo>
                  <a:lnTo>
                    <a:pt x="10" y="167"/>
                  </a:lnTo>
                  <a:lnTo>
                    <a:pt x="7" y="152"/>
                  </a:lnTo>
                  <a:lnTo>
                    <a:pt x="6" y="137"/>
                  </a:lnTo>
                  <a:lnTo>
                    <a:pt x="5" y="122"/>
                  </a:lnTo>
                  <a:lnTo>
                    <a:pt x="4" y="107"/>
                  </a:lnTo>
                  <a:lnTo>
                    <a:pt x="3" y="93"/>
                  </a:lnTo>
                  <a:lnTo>
                    <a:pt x="1" y="79"/>
                  </a:lnTo>
                  <a:lnTo>
                    <a:pt x="0" y="66"/>
                  </a:lnTo>
                  <a:lnTo>
                    <a:pt x="0" y="53"/>
                  </a:lnTo>
                  <a:lnTo>
                    <a:pt x="0" y="41"/>
                  </a:lnTo>
                  <a:lnTo>
                    <a:pt x="1" y="31"/>
                  </a:lnTo>
                  <a:lnTo>
                    <a:pt x="3" y="22"/>
                  </a:lnTo>
                  <a:lnTo>
                    <a:pt x="5" y="15"/>
                  </a:lnTo>
                  <a:lnTo>
                    <a:pt x="7" y="9"/>
                  </a:lnTo>
                  <a:lnTo>
                    <a:pt x="15" y="3"/>
                  </a:lnTo>
                  <a:lnTo>
                    <a:pt x="20" y="0"/>
                  </a:lnTo>
                  <a:lnTo>
                    <a:pt x="25" y="0"/>
                  </a:lnTo>
                  <a:lnTo>
                    <a:pt x="28" y="3"/>
                  </a:lnTo>
                  <a:lnTo>
                    <a:pt x="31" y="5"/>
                  </a:lnTo>
                  <a:lnTo>
                    <a:pt x="32" y="9"/>
                  </a:lnTo>
                  <a:lnTo>
                    <a:pt x="33" y="11"/>
                  </a:lnTo>
                  <a:lnTo>
                    <a:pt x="35" y="13"/>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294945" name="Freeform 29"/>
            <p:cNvSpPr>
              <a:spLocks noChangeArrowheads="1"/>
            </p:cNvSpPr>
            <p:nvPr/>
          </p:nvSpPr>
          <p:spPr bwMode="auto">
            <a:xfrm flipH="1">
              <a:off x="4767" y="3546"/>
              <a:ext cx="87" cy="51"/>
            </a:xfrm>
            <a:custGeom>
              <a:avLst/>
              <a:gdLst>
                <a:gd name="T0" fmla="*/ 0 w 360"/>
                <a:gd name="T1" fmla="*/ 0 h 249"/>
                <a:gd name="T2" fmla="*/ 0 w 360"/>
                <a:gd name="T3" fmla="*/ 0 h 249"/>
                <a:gd name="T4" fmla="*/ 0 w 360"/>
                <a:gd name="T5" fmla="*/ 0 h 249"/>
                <a:gd name="T6" fmla="*/ 0 w 360"/>
                <a:gd name="T7" fmla="*/ 0 h 249"/>
                <a:gd name="T8" fmla="*/ 0 w 360"/>
                <a:gd name="T9" fmla="*/ 0 h 249"/>
                <a:gd name="T10" fmla="*/ 0 w 360"/>
                <a:gd name="T11" fmla="*/ 0 h 249"/>
                <a:gd name="T12" fmla="*/ 0 w 360"/>
                <a:gd name="T13" fmla="*/ 0 h 249"/>
                <a:gd name="T14" fmla="*/ 0 w 360"/>
                <a:gd name="T15" fmla="*/ 0 h 249"/>
                <a:gd name="T16" fmla="*/ 0 w 360"/>
                <a:gd name="T17" fmla="*/ 0 h 249"/>
                <a:gd name="T18" fmla="*/ 0 w 360"/>
                <a:gd name="T19" fmla="*/ 0 h 249"/>
                <a:gd name="T20" fmla="*/ 0 w 360"/>
                <a:gd name="T21" fmla="*/ 0 h 249"/>
                <a:gd name="T22" fmla="*/ 0 w 360"/>
                <a:gd name="T23" fmla="*/ 0 h 249"/>
                <a:gd name="T24" fmla="*/ 0 w 360"/>
                <a:gd name="T25" fmla="*/ 0 h 249"/>
                <a:gd name="T26" fmla="*/ 0 w 360"/>
                <a:gd name="T27" fmla="*/ 0 h 249"/>
                <a:gd name="T28" fmla="*/ 0 w 360"/>
                <a:gd name="T29" fmla="*/ 0 h 249"/>
                <a:gd name="T30" fmla="*/ 0 w 360"/>
                <a:gd name="T31" fmla="*/ 0 h 249"/>
                <a:gd name="T32" fmla="*/ 0 w 360"/>
                <a:gd name="T33" fmla="*/ 0 h 249"/>
                <a:gd name="T34" fmla="*/ 0 w 360"/>
                <a:gd name="T35" fmla="*/ 0 h 249"/>
                <a:gd name="T36" fmla="*/ 0 w 360"/>
                <a:gd name="T37" fmla="*/ 0 h 249"/>
                <a:gd name="T38" fmla="*/ 0 w 360"/>
                <a:gd name="T39" fmla="*/ 0 h 249"/>
                <a:gd name="T40" fmla="*/ 0 w 360"/>
                <a:gd name="T41" fmla="*/ 0 h 249"/>
                <a:gd name="T42" fmla="*/ 0 w 360"/>
                <a:gd name="T43" fmla="*/ 0 h 249"/>
                <a:gd name="T44" fmla="*/ 0 w 360"/>
                <a:gd name="T45" fmla="*/ 0 h 249"/>
                <a:gd name="T46" fmla="*/ 0 w 360"/>
                <a:gd name="T47" fmla="*/ 0 h 249"/>
                <a:gd name="T48" fmla="*/ 0 w 360"/>
                <a:gd name="T49" fmla="*/ 0 h 249"/>
                <a:gd name="T50" fmla="*/ 0 w 360"/>
                <a:gd name="T51" fmla="*/ 0 h 249"/>
                <a:gd name="T52" fmla="*/ 0 w 360"/>
                <a:gd name="T53" fmla="*/ 0 h 249"/>
                <a:gd name="T54" fmla="*/ 0 w 360"/>
                <a:gd name="T55" fmla="*/ 0 h 249"/>
                <a:gd name="T56" fmla="*/ 0 w 360"/>
                <a:gd name="T57" fmla="*/ 0 h 249"/>
                <a:gd name="T58" fmla="*/ 0 w 360"/>
                <a:gd name="T59" fmla="*/ 0 h 249"/>
                <a:gd name="T60" fmla="*/ 0 w 360"/>
                <a:gd name="T61" fmla="*/ 0 h 249"/>
                <a:gd name="T62" fmla="*/ 0 w 360"/>
                <a:gd name="T63" fmla="*/ 0 h 249"/>
                <a:gd name="T64" fmla="*/ 0 w 360"/>
                <a:gd name="T65" fmla="*/ 0 h 249"/>
                <a:gd name="T66" fmla="*/ 0 w 360"/>
                <a:gd name="T67" fmla="*/ 0 h 249"/>
                <a:gd name="T68" fmla="*/ 0 w 360"/>
                <a:gd name="T69" fmla="*/ 0 h 249"/>
                <a:gd name="T70" fmla="*/ 0 w 360"/>
                <a:gd name="T71" fmla="*/ 0 h 249"/>
                <a:gd name="T72" fmla="*/ 0 w 360"/>
                <a:gd name="T73" fmla="*/ 0 h 249"/>
                <a:gd name="T74" fmla="*/ 0 w 360"/>
                <a:gd name="T75" fmla="*/ 0 h 249"/>
                <a:gd name="T76" fmla="*/ 0 w 360"/>
                <a:gd name="T77" fmla="*/ 0 h 249"/>
                <a:gd name="T78" fmla="*/ 0 w 360"/>
                <a:gd name="T79" fmla="*/ 0 h 249"/>
                <a:gd name="T80" fmla="*/ 0 w 360"/>
                <a:gd name="T81" fmla="*/ 0 h 249"/>
                <a:gd name="T82" fmla="*/ 0 w 360"/>
                <a:gd name="T83" fmla="*/ 0 h 249"/>
                <a:gd name="T84" fmla="*/ 0 w 360"/>
                <a:gd name="T85" fmla="*/ 0 h 249"/>
                <a:gd name="T86" fmla="*/ 0 w 360"/>
                <a:gd name="T87" fmla="*/ 0 h 249"/>
                <a:gd name="T88" fmla="*/ 0 w 360"/>
                <a:gd name="T89" fmla="*/ 0 h 249"/>
                <a:gd name="T90" fmla="*/ 0 w 360"/>
                <a:gd name="T91" fmla="*/ 0 h 249"/>
                <a:gd name="T92" fmla="*/ 0 w 360"/>
                <a:gd name="T93" fmla="*/ 0 h 249"/>
                <a:gd name="T94" fmla="*/ 0 w 360"/>
                <a:gd name="T95" fmla="*/ 0 h 249"/>
                <a:gd name="T96" fmla="*/ 0 w 360"/>
                <a:gd name="T97" fmla="*/ 0 h 249"/>
                <a:gd name="T98" fmla="*/ 0 w 360"/>
                <a:gd name="T99" fmla="*/ 0 h 249"/>
                <a:gd name="T100" fmla="*/ 0 w 360"/>
                <a:gd name="T101" fmla="*/ 0 h 2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0"/>
                <a:gd name="T154" fmla="*/ 0 h 249"/>
                <a:gd name="T155" fmla="*/ 360 w 360"/>
                <a:gd name="T156" fmla="*/ 249 h 24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0" h="249">
                  <a:moveTo>
                    <a:pt x="36" y="48"/>
                  </a:moveTo>
                  <a:lnTo>
                    <a:pt x="43" y="52"/>
                  </a:lnTo>
                  <a:lnTo>
                    <a:pt x="51" y="55"/>
                  </a:lnTo>
                  <a:lnTo>
                    <a:pt x="60" y="59"/>
                  </a:lnTo>
                  <a:lnTo>
                    <a:pt x="68" y="62"/>
                  </a:lnTo>
                  <a:lnTo>
                    <a:pt x="77" y="65"/>
                  </a:lnTo>
                  <a:lnTo>
                    <a:pt x="87" y="68"/>
                  </a:lnTo>
                  <a:lnTo>
                    <a:pt x="95" y="70"/>
                  </a:lnTo>
                  <a:lnTo>
                    <a:pt x="105" y="71"/>
                  </a:lnTo>
                  <a:lnTo>
                    <a:pt x="115" y="74"/>
                  </a:lnTo>
                  <a:lnTo>
                    <a:pt x="124" y="75"/>
                  </a:lnTo>
                  <a:lnTo>
                    <a:pt x="132" y="76"/>
                  </a:lnTo>
                  <a:lnTo>
                    <a:pt x="141" y="78"/>
                  </a:lnTo>
                  <a:lnTo>
                    <a:pt x="150" y="79"/>
                  </a:lnTo>
                  <a:lnTo>
                    <a:pt x="157" y="79"/>
                  </a:lnTo>
                  <a:lnTo>
                    <a:pt x="163" y="80"/>
                  </a:lnTo>
                  <a:lnTo>
                    <a:pt x="169" y="80"/>
                  </a:lnTo>
                  <a:lnTo>
                    <a:pt x="175" y="79"/>
                  </a:lnTo>
                  <a:lnTo>
                    <a:pt x="182" y="79"/>
                  </a:lnTo>
                  <a:lnTo>
                    <a:pt x="189" y="78"/>
                  </a:lnTo>
                  <a:lnTo>
                    <a:pt x="198" y="76"/>
                  </a:lnTo>
                  <a:lnTo>
                    <a:pt x="206" y="74"/>
                  </a:lnTo>
                  <a:lnTo>
                    <a:pt x="216" y="71"/>
                  </a:lnTo>
                  <a:lnTo>
                    <a:pt x="225" y="69"/>
                  </a:lnTo>
                  <a:lnTo>
                    <a:pt x="235" y="65"/>
                  </a:lnTo>
                  <a:lnTo>
                    <a:pt x="244" y="62"/>
                  </a:lnTo>
                  <a:lnTo>
                    <a:pt x="253" y="58"/>
                  </a:lnTo>
                  <a:lnTo>
                    <a:pt x="263" y="53"/>
                  </a:lnTo>
                  <a:lnTo>
                    <a:pt x="272" y="48"/>
                  </a:lnTo>
                  <a:lnTo>
                    <a:pt x="280" y="43"/>
                  </a:lnTo>
                  <a:lnTo>
                    <a:pt x="289" y="37"/>
                  </a:lnTo>
                  <a:lnTo>
                    <a:pt x="296" y="31"/>
                  </a:lnTo>
                  <a:lnTo>
                    <a:pt x="302" y="25"/>
                  </a:lnTo>
                  <a:lnTo>
                    <a:pt x="309" y="18"/>
                  </a:lnTo>
                  <a:lnTo>
                    <a:pt x="315" y="13"/>
                  </a:lnTo>
                  <a:lnTo>
                    <a:pt x="322" y="9"/>
                  </a:lnTo>
                  <a:lnTo>
                    <a:pt x="328" y="5"/>
                  </a:lnTo>
                  <a:lnTo>
                    <a:pt x="334" y="2"/>
                  </a:lnTo>
                  <a:lnTo>
                    <a:pt x="341" y="1"/>
                  </a:lnTo>
                  <a:lnTo>
                    <a:pt x="347" y="0"/>
                  </a:lnTo>
                  <a:lnTo>
                    <a:pt x="352" y="0"/>
                  </a:lnTo>
                  <a:lnTo>
                    <a:pt x="355" y="1"/>
                  </a:lnTo>
                  <a:lnTo>
                    <a:pt x="358" y="4"/>
                  </a:lnTo>
                  <a:lnTo>
                    <a:pt x="360" y="7"/>
                  </a:lnTo>
                  <a:lnTo>
                    <a:pt x="360" y="12"/>
                  </a:lnTo>
                  <a:lnTo>
                    <a:pt x="359" y="17"/>
                  </a:lnTo>
                  <a:lnTo>
                    <a:pt x="355" y="25"/>
                  </a:lnTo>
                  <a:lnTo>
                    <a:pt x="350" y="32"/>
                  </a:lnTo>
                  <a:lnTo>
                    <a:pt x="344" y="41"/>
                  </a:lnTo>
                  <a:lnTo>
                    <a:pt x="337" y="50"/>
                  </a:lnTo>
                  <a:lnTo>
                    <a:pt x="330" y="59"/>
                  </a:lnTo>
                  <a:lnTo>
                    <a:pt x="322" y="67"/>
                  </a:lnTo>
                  <a:lnTo>
                    <a:pt x="316" y="74"/>
                  </a:lnTo>
                  <a:lnTo>
                    <a:pt x="311" y="80"/>
                  </a:lnTo>
                  <a:lnTo>
                    <a:pt x="305" y="85"/>
                  </a:lnTo>
                  <a:lnTo>
                    <a:pt x="299" y="90"/>
                  </a:lnTo>
                  <a:lnTo>
                    <a:pt x="293" y="94"/>
                  </a:lnTo>
                  <a:lnTo>
                    <a:pt x="288" y="97"/>
                  </a:lnTo>
                  <a:lnTo>
                    <a:pt x="281" y="101"/>
                  </a:lnTo>
                  <a:lnTo>
                    <a:pt x="275" y="102"/>
                  </a:lnTo>
                  <a:lnTo>
                    <a:pt x="269" y="105"/>
                  </a:lnTo>
                  <a:lnTo>
                    <a:pt x="262" y="106"/>
                  </a:lnTo>
                  <a:lnTo>
                    <a:pt x="254" y="106"/>
                  </a:lnTo>
                  <a:lnTo>
                    <a:pt x="247" y="106"/>
                  </a:lnTo>
                  <a:lnTo>
                    <a:pt x="237" y="106"/>
                  </a:lnTo>
                  <a:lnTo>
                    <a:pt x="221" y="105"/>
                  </a:lnTo>
                  <a:lnTo>
                    <a:pt x="209" y="104"/>
                  </a:lnTo>
                  <a:lnTo>
                    <a:pt x="200" y="104"/>
                  </a:lnTo>
                  <a:lnTo>
                    <a:pt x="193" y="104"/>
                  </a:lnTo>
                  <a:lnTo>
                    <a:pt x="189" y="102"/>
                  </a:lnTo>
                  <a:lnTo>
                    <a:pt x="186" y="102"/>
                  </a:lnTo>
                  <a:lnTo>
                    <a:pt x="185" y="102"/>
                  </a:lnTo>
                  <a:lnTo>
                    <a:pt x="185" y="154"/>
                  </a:lnTo>
                  <a:lnTo>
                    <a:pt x="194" y="158"/>
                  </a:lnTo>
                  <a:lnTo>
                    <a:pt x="203" y="163"/>
                  </a:lnTo>
                  <a:lnTo>
                    <a:pt x="211" y="166"/>
                  </a:lnTo>
                  <a:lnTo>
                    <a:pt x="219" y="171"/>
                  </a:lnTo>
                  <a:lnTo>
                    <a:pt x="225" y="176"/>
                  </a:lnTo>
                  <a:lnTo>
                    <a:pt x="231" y="181"/>
                  </a:lnTo>
                  <a:lnTo>
                    <a:pt x="237" y="185"/>
                  </a:lnTo>
                  <a:lnTo>
                    <a:pt x="241" y="190"/>
                  </a:lnTo>
                  <a:lnTo>
                    <a:pt x="244" y="194"/>
                  </a:lnTo>
                  <a:lnTo>
                    <a:pt x="247" y="196"/>
                  </a:lnTo>
                  <a:lnTo>
                    <a:pt x="247" y="200"/>
                  </a:lnTo>
                  <a:lnTo>
                    <a:pt x="247" y="201"/>
                  </a:lnTo>
                  <a:lnTo>
                    <a:pt x="246" y="202"/>
                  </a:lnTo>
                  <a:lnTo>
                    <a:pt x="242" y="202"/>
                  </a:lnTo>
                  <a:lnTo>
                    <a:pt x="237" y="202"/>
                  </a:lnTo>
                  <a:lnTo>
                    <a:pt x="231" y="200"/>
                  </a:lnTo>
                  <a:lnTo>
                    <a:pt x="223" y="197"/>
                  </a:lnTo>
                  <a:lnTo>
                    <a:pt x="215" y="195"/>
                  </a:lnTo>
                  <a:lnTo>
                    <a:pt x="207" y="192"/>
                  </a:lnTo>
                  <a:lnTo>
                    <a:pt x="199" y="189"/>
                  </a:lnTo>
                  <a:lnTo>
                    <a:pt x="189" y="186"/>
                  </a:lnTo>
                  <a:lnTo>
                    <a:pt x="182" y="182"/>
                  </a:lnTo>
                  <a:lnTo>
                    <a:pt x="173" y="180"/>
                  </a:lnTo>
                  <a:lnTo>
                    <a:pt x="164" y="178"/>
                  </a:lnTo>
                  <a:lnTo>
                    <a:pt x="157" y="175"/>
                  </a:lnTo>
                  <a:lnTo>
                    <a:pt x="150" y="173"/>
                  </a:lnTo>
                  <a:lnTo>
                    <a:pt x="143" y="170"/>
                  </a:lnTo>
                  <a:lnTo>
                    <a:pt x="138" y="168"/>
                  </a:lnTo>
                  <a:lnTo>
                    <a:pt x="133" y="166"/>
                  </a:lnTo>
                  <a:lnTo>
                    <a:pt x="130" y="165"/>
                  </a:lnTo>
                  <a:lnTo>
                    <a:pt x="129" y="165"/>
                  </a:lnTo>
                  <a:lnTo>
                    <a:pt x="127" y="164"/>
                  </a:lnTo>
                  <a:lnTo>
                    <a:pt x="120" y="171"/>
                  </a:lnTo>
                  <a:lnTo>
                    <a:pt x="111" y="179"/>
                  </a:lnTo>
                  <a:lnTo>
                    <a:pt x="103" y="186"/>
                  </a:lnTo>
                  <a:lnTo>
                    <a:pt x="95" y="194"/>
                  </a:lnTo>
                  <a:lnTo>
                    <a:pt x="87" y="200"/>
                  </a:lnTo>
                  <a:lnTo>
                    <a:pt x="79" y="206"/>
                  </a:lnTo>
                  <a:lnTo>
                    <a:pt x="71" y="212"/>
                  </a:lnTo>
                  <a:lnTo>
                    <a:pt x="63" y="218"/>
                  </a:lnTo>
                  <a:lnTo>
                    <a:pt x="55" y="224"/>
                  </a:lnTo>
                  <a:lnTo>
                    <a:pt x="47" y="229"/>
                  </a:lnTo>
                  <a:lnTo>
                    <a:pt x="39" y="234"/>
                  </a:lnTo>
                  <a:lnTo>
                    <a:pt x="31" y="238"/>
                  </a:lnTo>
                  <a:lnTo>
                    <a:pt x="24" y="242"/>
                  </a:lnTo>
                  <a:lnTo>
                    <a:pt x="15" y="244"/>
                  </a:lnTo>
                  <a:lnTo>
                    <a:pt x="8" y="247"/>
                  </a:lnTo>
                  <a:lnTo>
                    <a:pt x="0" y="249"/>
                  </a:lnTo>
                  <a:lnTo>
                    <a:pt x="0" y="244"/>
                  </a:lnTo>
                  <a:lnTo>
                    <a:pt x="0" y="239"/>
                  </a:lnTo>
                  <a:lnTo>
                    <a:pt x="2" y="235"/>
                  </a:lnTo>
                  <a:lnTo>
                    <a:pt x="3" y="232"/>
                  </a:lnTo>
                  <a:lnTo>
                    <a:pt x="4" y="228"/>
                  </a:lnTo>
                  <a:lnTo>
                    <a:pt x="6" y="224"/>
                  </a:lnTo>
                  <a:lnTo>
                    <a:pt x="9" y="222"/>
                  </a:lnTo>
                  <a:lnTo>
                    <a:pt x="11" y="218"/>
                  </a:lnTo>
                  <a:lnTo>
                    <a:pt x="14" y="215"/>
                  </a:lnTo>
                  <a:lnTo>
                    <a:pt x="16" y="211"/>
                  </a:lnTo>
                  <a:lnTo>
                    <a:pt x="19" y="207"/>
                  </a:lnTo>
                  <a:lnTo>
                    <a:pt x="23" y="202"/>
                  </a:lnTo>
                  <a:lnTo>
                    <a:pt x="25" y="197"/>
                  </a:lnTo>
                  <a:lnTo>
                    <a:pt x="29" y="192"/>
                  </a:lnTo>
                  <a:lnTo>
                    <a:pt x="31" y="186"/>
                  </a:lnTo>
                  <a:lnTo>
                    <a:pt x="34" y="180"/>
                  </a:lnTo>
                  <a:lnTo>
                    <a:pt x="36" y="174"/>
                  </a:lnTo>
                  <a:lnTo>
                    <a:pt x="37" y="165"/>
                  </a:lnTo>
                  <a:lnTo>
                    <a:pt x="40" y="157"/>
                  </a:lnTo>
                  <a:lnTo>
                    <a:pt x="41" y="148"/>
                  </a:lnTo>
                  <a:lnTo>
                    <a:pt x="42" y="139"/>
                  </a:lnTo>
                  <a:lnTo>
                    <a:pt x="43" y="129"/>
                  </a:lnTo>
                  <a:lnTo>
                    <a:pt x="45" y="120"/>
                  </a:lnTo>
                  <a:lnTo>
                    <a:pt x="45" y="110"/>
                  </a:lnTo>
                  <a:lnTo>
                    <a:pt x="45" y="101"/>
                  </a:lnTo>
                  <a:lnTo>
                    <a:pt x="45" y="91"/>
                  </a:lnTo>
                  <a:lnTo>
                    <a:pt x="45" y="83"/>
                  </a:lnTo>
                  <a:lnTo>
                    <a:pt x="43" y="74"/>
                  </a:lnTo>
                  <a:lnTo>
                    <a:pt x="42" y="67"/>
                  </a:lnTo>
                  <a:lnTo>
                    <a:pt x="41" y="59"/>
                  </a:lnTo>
                  <a:lnTo>
                    <a:pt x="39" y="53"/>
                  </a:lnTo>
                  <a:lnTo>
                    <a:pt x="36" y="48"/>
                  </a:lnTo>
                  <a:close/>
                </a:path>
              </a:pathLst>
            </a:custGeom>
            <a:solidFill>
              <a:srgbClr val="FF9900"/>
            </a:solidFill>
            <a:ln w="9525">
              <a:noFill/>
              <a:round/>
              <a:headEnd/>
              <a:tailEnd/>
            </a:ln>
          </p:spPr>
          <p:txBody>
            <a:bodyPr wrap="none" anchor="ct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grpSp>
      <p:sp>
        <p:nvSpPr>
          <p:cNvPr id="294921" name="Text Box 30"/>
          <p:cNvSpPr txBox="1">
            <a:spLocks noChangeArrowheads="1"/>
          </p:cNvSpPr>
          <p:nvPr/>
        </p:nvSpPr>
        <p:spPr bwMode="auto">
          <a:xfrm>
            <a:off x="7346950" y="5943600"/>
            <a:ext cx="1450975" cy="649288"/>
          </a:xfrm>
          <a:prstGeom prst="rect">
            <a:avLst/>
          </a:prstGeom>
          <a:noFill/>
          <a:ln w="9525">
            <a:noFill/>
            <a:round/>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b="1" dirty="0">
                <a:latin typeface="+mj-lt"/>
                <a:ea typeface="ＭＳ Ｐゴシック" pitchFamily="34" charset="-128"/>
                <a:cs typeface="+mn-cs"/>
              </a:rPr>
              <a:t>Symbolizes</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b="1" dirty="0">
                <a:latin typeface="+mj-lt"/>
                <a:ea typeface="ＭＳ Ｐゴシック" pitchFamily="34" charset="-128"/>
                <a:cs typeface="+mn-cs"/>
              </a:rPr>
              <a:t>Satan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3" name="Text Box 1"/>
          <p:cNvSpPr txBox="1">
            <a:spLocks noChangeArrowheads="1"/>
          </p:cNvSpPr>
          <p:nvPr/>
        </p:nvSpPr>
        <p:spPr bwMode="auto">
          <a:xfrm>
            <a:off x="571500" y="836613"/>
            <a:ext cx="5472113" cy="463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６）</a:t>
            </a:r>
            <a:r>
              <a:rPr kumimoji="0" lang="en-US" altLang="ko-KR" sz="2400">
                <a:latin typeface="Arial" charset="0"/>
                <a:ea typeface="ＭＳ Ｐゴシック" pitchFamily="34" charset="-128"/>
              </a:rPr>
              <a:t>Consequence of Abraham’s Mistake</a:t>
            </a:r>
          </a:p>
        </p:txBody>
      </p:sp>
      <p:sp>
        <p:nvSpPr>
          <p:cNvPr id="412674" name="Text Box 2"/>
          <p:cNvSpPr txBox="1">
            <a:spLocks noChangeArrowheads="1"/>
          </p:cNvSpPr>
          <p:nvPr/>
        </p:nvSpPr>
        <p:spPr bwMode="auto">
          <a:xfrm>
            <a:off x="1000125" y="1581150"/>
            <a:ext cx="7929563" cy="1806575"/>
          </a:xfrm>
          <a:prstGeom prst="rect">
            <a:avLst/>
          </a:prstGeom>
          <a:noFill/>
          <a:ln w="9525">
            <a:noFill/>
            <a:miter lim="800000"/>
            <a:headEnd/>
            <a:tailEnd/>
          </a:ln>
        </p:spPr>
        <p:txBody>
          <a:bodyPr lIns="90000" tIns="46800" rIns="90000" bIns="46800">
            <a:spAutoFit/>
          </a:bodyPr>
          <a:lstStyle/>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① Failed to restore the Foundation of Faith</a:t>
            </a:r>
          </a:p>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② 400 years of slavery in Egypt </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Period of punishment and of separating Satan</a:t>
            </a:r>
            <a:r>
              <a:rPr kumimoji="0" lang="en-US" sz="1600">
                <a:latin typeface="Arial" charset="0"/>
                <a:ea typeface="ＭＳ Ｐゴシック" pitchFamily="34" charset="-128"/>
              </a:rPr>
              <a:t>）</a:t>
            </a:r>
          </a:p>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To indemnify the 400 years from Noah to Abraham</a:t>
            </a:r>
          </a:p>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③ Providence prolonged through 3 generations through Isaac to Jacob </a:t>
            </a:r>
            <a:endParaRPr kumimoji="0" lang="en-US" altLang="ja-JP" sz="1600">
              <a:latin typeface="Arial" charset="0"/>
              <a:ea typeface="ＭＳ Ｐゴシック" pitchFamily="34" charset="-128"/>
            </a:endParaRPr>
          </a:p>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(Offering of Isaac</a:t>
            </a:r>
            <a:r>
              <a:rPr kumimoji="0" lang="en-US" sz="1600">
                <a:latin typeface="Arial" charset="0"/>
                <a:ea typeface="ＭＳ Ｐゴシック" pitchFamily="34" charset="-128"/>
              </a:rPr>
              <a:t>）</a:t>
            </a:r>
          </a:p>
        </p:txBody>
      </p:sp>
      <p:sp>
        <p:nvSpPr>
          <p:cNvPr id="412675" name="Text Box 3"/>
          <p:cNvSpPr txBox="1">
            <a:spLocks noChangeArrowheads="1"/>
          </p:cNvSpPr>
          <p:nvPr/>
        </p:nvSpPr>
        <p:spPr bwMode="auto">
          <a:xfrm>
            <a:off x="1431925" y="4143375"/>
            <a:ext cx="6092825" cy="1006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rgbClr val="FF6600"/>
                </a:solidFill>
                <a:latin typeface="Arial" charset="0"/>
                <a:ea typeface="ＭＳ Ｐゴシック" pitchFamily="34" charset="-128"/>
              </a:rPr>
              <a:t>If the Symbolic Offering had been Successful,</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rgbClr val="FF6600"/>
                </a:solidFill>
                <a:latin typeface="Arial" charset="0"/>
                <a:ea typeface="ＭＳ Ｐゴシック" pitchFamily="34" charset="-128"/>
              </a:rPr>
              <a:t>The Foundation of Substance would have been </a:t>
            </a:r>
            <a:r>
              <a:rPr kumimoji="0" lang="en-US" altLang="ja-JP" sz="2000">
                <a:solidFill>
                  <a:srgbClr val="FF6600"/>
                </a:solidFill>
                <a:latin typeface="Arial" charset="0"/>
                <a:ea typeface="ＭＳ Ｐゴシック" pitchFamily="34" charset="-128"/>
              </a:rPr>
              <a:t>l</a:t>
            </a:r>
            <a:r>
              <a:rPr kumimoji="0" lang="en-US" altLang="ko-KR" sz="2000">
                <a:solidFill>
                  <a:srgbClr val="FF6600"/>
                </a:solidFill>
                <a:latin typeface="Arial" charset="0"/>
                <a:ea typeface="ＭＳ Ｐゴシック" pitchFamily="34" charset="-128"/>
              </a:rPr>
              <a:t>aid</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2000">
                <a:solidFill>
                  <a:srgbClr val="FF6600"/>
                </a:solidFill>
                <a:latin typeface="Arial" charset="0"/>
                <a:ea typeface="ＭＳ Ｐゴシック" pitchFamily="34" charset="-128"/>
              </a:rPr>
              <a:t>c</a:t>
            </a:r>
            <a:r>
              <a:rPr kumimoji="0" lang="en-US" altLang="ko-KR" sz="2000">
                <a:solidFill>
                  <a:srgbClr val="FF6600"/>
                </a:solidFill>
                <a:latin typeface="Arial" charset="0"/>
                <a:ea typeface="ＭＳ Ｐゴシック" pitchFamily="34" charset="-128"/>
              </a:rPr>
              <a:t>entering on Ishmael and Isaac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1" name="Text Box 1"/>
          <p:cNvSpPr txBox="1">
            <a:spLocks noChangeArrowheads="1"/>
          </p:cNvSpPr>
          <p:nvPr/>
        </p:nvSpPr>
        <p:spPr bwMode="auto">
          <a:xfrm>
            <a:off x="280988" y="423863"/>
            <a:ext cx="4146550" cy="433387"/>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200">
                <a:latin typeface="Arial" charset="0"/>
                <a:ea typeface="ＭＳ Ｐゴシック" pitchFamily="34" charset="-128"/>
              </a:rPr>
              <a:t>（３）</a:t>
            </a:r>
            <a:r>
              <a:rPr kumimoji="0" lang="en-US" altLang="ko-KR" sz="2200">
                <a:latin typeface="Arial" charset="0"/>
                <a:ea typeface="ＭＳ Ｐゴシック" pitchFamily="34" charset="-128"/>
              </a:rPr>
              <a:t>Abraham’s Offering of Isaac</a:t>
            </a:r>
          </a:p>
        </p:txBody>
      </p:sp>
      <p:sp>
        <p:nvSpPr>
          <p:cNvPr id="414722" name="Text Box 2"/>
          <p:cNvSpPr txBox="1">
            <a:spLocks noChangeArrowheads="1"/>
          </p:cNvSpPr>
          <p:nvPr/>
        </p:nvSpPr>
        <p:spPr bwMode="auto">
          <a:xfrm>
            <a:off x="600075" y="2914650"/>
            <a:ext cx="4686300" cy="371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１） </a:t>
            </a:r>
            <a:r>
              <a:rPr kumimoji="0" lang="en-US" altLang="ko-KR">
                <a:latin typeface="Arial" charset="0"/>
                <a:ea typeface="ＭＳ Ｐゴシック" pitchFamily="34" charset="-128"/>
              </a:rPr>
              <a:t>Why God gave Abraham another chance</a:t>
            </a:r>
          </a:p>
        </p:txBody>
      </p:sp>
      <p:sp>
        <p:nvSpPr>
          <p:cNvPr id="414723" name="Text Box 3"/>
          <p:cNvSpPr txBox="1">
            <a:spLocks noChangeArrowheads="1"/>
          </p:cNvSpPr>
          <p:nvPr/>
        </p:nvSpPr>
        <p:spPr bwMode="auto">
          <a:xfrm>
            <a:off x="788988" y="3384550"/>
            <a:ext cx="7599362" cy="2620963"/>
          </a:xfrm>
          <a:prstGeom prst="rect">
            <a:avLst/>
          </a:prstGeom>
          <a:noFill/>
          <a:ln w="9525">
            <a:noFill/>
            <a:miter lim="800000"/>
            <a:headEnd/>
            <a:tailEnd/>
          </a:ln>
        </p:spPr>
        <p:txBody>
          <a:bodyPr lIns="90000" tIns="46800" rIns="90000" bIns="46800">
            <a:spAutoFit/>
          </a:bodyPr>
          <a:lstStyle/>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① Principle condition requiring providence to restore the Foundation to Receive</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the Messiah be completed on third attempt. </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② Satan had attacked both Adam and his son Cain, defiling the family</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over the course of two generations.</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Hence, according to the principle of restoration through indemnity,</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God could work to take back Abraham and his son Isaac</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over the course of two generations.</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③ On the basis of the foundation of shimjung whereby Abel and Noah were</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successful in their</a:t>
            </a: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symbolic offerings.</a:t>
            </a:r>
          </a:p>
        </p:txBody>
      </p:sp>
      <p:sp>
        <p:nvSpPr>
          <p:cNvPr id="414724" name="AutoShape 4"/>
          <p:cNvSpPr>
            <a:spLocks noChangeArrowheads="1"/>
          </p:cNvSpPr>
          <p:nvPr/>
        </p:nvSpPr>
        <p:spPr bwMode="auto">
          <a:xfrm>
            <a:off x="755650" y="1000125"/>
            <a:ext cx="7561263" cy="1785938"/>
          </a:xfrm>
          <a:prstGeom prst="roundRect">
            <a:avLst>
              <a:gd name="adj" fmla="val 16667"/>
            </a:avLst>
          </a:prstGeom>
          <a:noFill/>
          <a:ln w="9398">
            <a:solidFill>
              <a:schemeClr val="tx1"/>
            </a:solidFill>
            <a:miter lim="800000"/>
            <a:headEnd/>
            <a:tailEnd/>
          </a:ln>
        </p:spPr>
        <p:txBody>
          <a:bodyPr lIns="90000" tIns="46800" rIns="90000" bIns="46800" anchor="ctr"/>
          <a:lstStyle/>
          <a:p>
            <a:pPr defTabSz="449263">
              <a:lnSpc>
                <a:spcPct val="115000"/>
              </a:lnSpc>
              <a:buClr>
                <a:srgbClr val="FFFFFF"/>
              </a:buClr>
              <a:buSzPct val="100000"/>
              <a:buFont typeface="ＭＳ Ｐゴシック" pitchFamily="34" charset="-128"/>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Abraham — The one who failed </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Same as fallen Adam</a:t>
            </a:r>
            <a:r>
              <a:rPr kumimoji="0" lang="en-US" sz="1600">
                <a:latin typeface="Arial" charset="0"/>
                <a:ea typeface="ＭＳ Ｐゴシック" pitchFamily="34" charset="-128"/>
              </a:rPr>
              <a:t>）</a:t>
            </a:r>
          </a:p>
          <a:p>
            <a:pPr defTabSz="449263">
              <a:lnSpc>
                <a:spcPct val="115000"/>
              </a:lnSpc>
              <a:buClr>
                <a:srgbClr val="FFFFFF"/>
              </a:buClr>
              <a:buSzPct val="100000"/>
              <a:buFont typeface="ＭＳ Ｐゴシック" pitchFamily="34" charset="-128"/>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Principle of God’s Providence — A person who fails is not used a second time</a:t>
            </a:r>
          </a:p>
          <a:p>
            <a:pPr defTabSz="449263">
              <a:lnSpc>
                <a:spcPct val="115000"/>
              </a:lnSpc>
              <a:buClr>
                <a:srgbClr val="FFFFFF"/>
              </a:buClr>
              <a:buSzPct val="100000"/>
              <a:buFont typeface="ＭＳ Ｐゴシック" pitchFamily="34" charset="-128"/>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as a central figure</a:t>
            </a:r>
          </a:p>
          <a:p>
            <a:pPr defTabSz="449263">
              <a:lnSpc>
                <a:spcPct val="115000"/>
              </a:lnSpc>
              <a:buClr>
                <a:srgbClr val="FFFFFF"/>
              </a:buClr>
              <a:buSzPct val="100000"/>
              <a:buFont typeface="ＭＳ Ｐゴシック" pitchFamily="34" charset="-128"/>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However, He ordered Abraham after his failure in the symbolic offering to offer</a:t>
            </a:r>
          </a:p>
          <a:p>
            <a:pPr defTabSz="449263">
              <a:lnSpc>
                <a:spcPct val="115000"/>
              </a:lnSpc>
              <a:buClr>
                <a:srgbClr val="FFFFFF"/>
              </a:buClr>
              <a:buSzPct val="100000"/>
              <a:buFont typeface="ＭＳ Ｐゴシック" pitchFamily="34" charset="-128"/>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Isaac (Gen. 22/2)</a:t>
            </a:r>
            <a:r>
              <a:rPr kumimoji="0" lang="ar-SA" altLang="ko-KR" sz="1600">
                <a:latin typeface="Arial" charset="0"/>
                <a:ea typeface="ＭＳ Ｐゴシック" pitchFamily="34" charset="-128"/>
              </a:rPr>
              <a:t>‏</a:t>
            </a:r>
            <a:endParaRPr kumimoji="0" lang="en-US" altLang="ko-KR" sz="16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Text Box 1"/>
          <p:cNvSpPr txBox="1">
            <a:spLocks noChangeArrowheads="1"/>
          </p:cNvSpPr>
          <p:nvPr/>
        </p:nvSpPr>
        <p:spPr bwMode="auto">
          <a:xfrm>
            <a:off x="538163" y="254000"/>
            <a:ext cx="6249987" cy="463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２） </a:t>
            </a:r>
            <a:r>
              <a:rPr kumimoji="0" lang="en-US" altLang="ko-KR" sz="2400">
                <a:latin typeface="Arial" charset="0"/>
                <a:ea typeface="ＭＳ Ｐゴシック" pitchFamily="34" charset="-128"/>
              </a:rPr>
              <a:t>Condition for Abraham’s Offering of Isaac</a:t>
            </a:r>
          </a:p>
        </p:txBody>
      </p:sp>
      <p:sp>
        <p:nvSpPr>
          <p:cNvPr id="416770" name="Text Box 17"/>
          <p:cNvSpPr txBox="1">
            <a:spLocks noChangeArrowheads="1"/>
          </p:cNvSpPr>
          <p:nvPr/>
        </p:nvSpPr>
        <p:spPr bwMode="auto">
          <a:xfrm>
            <a:off x="2209800" y="1427163"/>
            <a:ext cx="4157663" cy="371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Canaan     </a:t>
            </a:r>
            <a:r>
              <a:rPr kumimoji="0" lang="en-US">
                <a:latin typeface="Arial" charset="0"/>
                <a:ea typeface="ＭＳ Ｐゴシック" pitchFamily="34" charset="-128"/>
              </a:rPr>
              <a:t>　　　　　        </a:t>
            </a:r>
            <a:r>
              <a:rPr kumimoji="0" lang="en-US" altLang="ko-KR">
                <a:latin typeface="Arial" charset="0"/>
                <a:ea typeface="ＭＳ Ｐゴシック" pitchFamily="34" charset="-128"/>
              </a:rPr>
              <a:t>Gerar Kingdom</a:t>
            </a:r>
          </a:p>
        </p:txBody>
      </p:sp>
      <p:sp>
        <p:nvSpPr>
          <p:cNvPr id="297995" name="Oval 19"/>
          <p:cNvSpPr>
            <a:spLocks noChangeArrowheads="1"/>
          </p:cNvSpPr>
          <p:nvPr/>
        </p:nvSpPr>
        <p:spPr bwMode="auto">
          <a:xfrm>
            <a:off x="3810000" y="1992313"/>
            <a:ext cx="762000" cy="533400"/>
          </a:xfrm>
          <a:prstGeom prst="ellipse">
            <a:avLst/>
          </a:prstGeom>
          <a:solidFill>
            <a:srgbClr val="F59398"/>
          </a:solidFill>
          <a:ln w="9398">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Sarah</a:t>
            </a:r>
          </a:p>
        </p:txBody>
      </p:sp>
      <p:sp>
        <p:nvSpPr>
          <p:cNvPr id="297996" name="Oval 20"/>
          <p:cNvSpPr>
            <a:spLocks noChangeArrowheads="1"/>
          </p:cNvSpPr>
          <p:nvPr/>
        </p:nvSpPr>
        <p:spPr bwMode="auto">
          <a:xfrm>
            <a:off x="5229225" y="1992313"/>
            <a:ext cx="1200150" cy="533400"/>
          </a:xfrm>
          <a:prstGeom prst="ellipse">
            <a:avLst/>
          </a:prstGeom>
          <a:solidFill>
            <a:srgbClr val="EE292F"/>
          </a:solidFill>
          <a:ln w="9398">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err="1">
                <a:solidFill>
                  <a:schemeClr val="bg1"/>
                </a:solidFill>
                <a:latin typeface="+mj-lt"/>
                <a:ea typeface="ＭＳ Ｐゴシック" pitchFamily="34" charset="-128"/>
                <a:cs typeface="+mn-cs"/>
              </a:rPr>
              <a:t>Abimelech</a:t>
            </a:r>
            <a:endParaRPr kumimoji="0" lang="en-US" altLang="ko-KR" dirty="0">
              <a:solidFill>
                <a:schemeClr val="bg1"/>
              </a:solidFill>
              <a:latin typeface="+mj-lt"/>
              <a:ea typeface="ＭＳ Ｐゴシック" pitchFamily="34" charset="-128"/>
              <a:cs typeface="+mn-cs"/>
            </a:endParaRPr>
          </a:p>
        </p:txBody>
      </p:sp>
      <p:sp>
        <p:nvSpPr>
          <p:cNvPr id="297997" name="Oval 21"/>
          <p:cNvSpPr>
            <a:spLocks noChangeArrowheads="1"/>
          </p:cNvSpPr>
          <p:nvPr/>
        </p:nvSpPr>
        <p:spPr bwMode="auto">
          <a:xfrm>
            <a:off x="2333625" y="2678113"/>
            <a:ext cx="762000" cy="533400"/>
          </a:xfrm>
          <a:prstGeom prst="ellipse">
            <a:avLst/>
          </a:prstGeom>
          <a:solidFill>
            <a:srgbClr val="64CAD9"/>
          </a:solidFill>
          <a:ln w="9398">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Adam</a:t>
            </a:r>
          </a:p>
        </p:txBody>
      </p:sp>
      <p:sp>
        <p:nvSpPr>
          <p:cNvPr id="297998" name="Oval 22"/>
          <p:cNvSpPr>
            <a:spLocks noChangeArrowheads="1"/>
          </p:cNvSpPr>
          <p:nvPr/>
        </p:nvSpPr>
        <p:spPr bwMode="auto">
          <a:xfrm>
            <a:off x="3810000" y="2705100"/>
            <a:ext cx="762000" cy="533400"/>
          </a:xfrm>
          <a:prstGeom prst="ellipse">
            <a:avLst/>
          </a:prstGeom>
          <a:solidFill>
            <a:srgbClr val="F59398"/>
          </a:solidFill>
          <a:ln w="9398">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Eve</a:t>
            </a:r>
          </a:p>
        </p:txBody>
      </p:sp>
      <p:sp>
        <p:nvSpPr>
          <p:cNvPr id="297999" name="Oval 23"/>
          <p:cNvSpPr>
            <a:spLocks noChangeArrowheads="1"/>
          </p:cNvSpPr>
          <p:nvPr/>
        </p:nvSpPr>
        <p:spPr bwMode="auto">
          <a:xfrm>
            <a:off x="5257800" y="2678113"/>
            <a:ext cx="1243013" cy="533400"/>
          </a:xfrm>
          <a:prstGeom prst="ellipse">
            <a:avLst/>
          </a:prstGeom>
          <a:solidFill>
            <a:srgbClr val="EE292F"/>
          </a:solidFill>
          <a:ln w="9398">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solidFill>
                  <a:schemeClr val="bg1"/>
                </a:solidFill>
                <a:latin typeface="+mj-lt"/>
                <a:ea typeface="ＭＳ Ｐゴシック" pitchFamily="34" charset="-128"/>
                <a:cs typeface="+mn-cs"/>
              </a:rPr>
              <a:t>Archangel</a:t>
            </a:r>
          </a:p>
        </p:txBody>
      </p:sp>
      <p:grpSp>
        <p:nvGrpSpPr>
          <p:cNvPr id="416776" name="Group 24"/>
          <p:cNvGrpSpPr>
            <a:grpSpLocks/>
          </p:cNvGrpSpPr>
          <p:nvPr/>
        </p:nvGrpSpPr>
        <p:grpSpPr bwMode="auto">
          <a:xfrm>
            <a:off x="4694238" y="2895600"/>
            <a:ext cx="487362" cy="166688"/>
            <a:chOff x="2909" y="1785"/>
            <a:chExt cx="116" cy="144"/>
          </a:xfrm>
        </p:grpSpPr>
        <p:sp>
          <p:nvSpPr>
            <p:cNvPr id="298034" name="Line 25"/>
            <p:cNvSpPr>
              <a:spLocks noChangeShapeType="1"/>
            </p:cNvSpPr>
            <p:nvPr/>
          </p:nvSpPr>
          <p:spPr bwMode="auto">
            <a:xfrm>
              <a:off x="2909" y="1785"/>
              <a:ext cx="117" cy="1"/>
            </a:xfrm>
            <a:prstGeom prst="line">
              <a:avLst/>
            </a:prstGeom>
            <a:noFill/>
            <a:ln w="1908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b="1">
                <a:latin typeface="+mj-lt"/>
                <a:ea typeface="ＭＳ Ｐゴシック" pitchFamily="34" charset="-128"/>
                <a:cs typeface="+mn-cs"/>
              </a:endParaRPr>
            </a:p>
          </p:txBody>
        </p:sp>
        <p:sp>
          <p:nvSpPr>
            <p:cNvPr id="298035" name="Line 26"/>
            <p:cNvSpPr>
              <a:spLocks noChangeShapeType="1"/>
            </p:cNvSpPr>
            <p:nvPr/>
          </p:nvSpPr>
          <p:spPr bwMode="auto">
            <a:xfrm>
              <a:off x="2909" y="1929"/>
              <a:ext cx="117" cy="1"/>
            </a:xfrm>
            <a:prstGeom prst="line">
              <a:avLst/>
            </a:prstGeom>
            <a:noFill/>
            <a:ln w="19080">
              <a:solidFill>
                <a:schemeClr val="tx1"/>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b="1">
                <a:latin typeface="+mj-lt"/>
                <a:ea typeface="ＭＳ Ｐゴシック" pitchFamily="34" charset="-128"/>
                <a:cs typeface="+mn-cs"/>
              </a:endParaRPr>
            </a:p>
          </p:txBody>
        </p:sp>
      </p:grpSp>
      <p:grpSp>
        <p:nvGrpSpPr>
          <p:cNvPr id="416777" name="Group 27"/>
          <p:cNvGrpSpPr>
            <a:grpSpLocks/>
          </p:cNvGrpSpPr>
          <p:nvPr/>
        </p:nvGrpSpPr>
        <p:grpSpPr bwMode="auto">
          <a:xfrm>
            <a:off x="3282950" y="2209800"/>
            <a:ext cx="450850" cy="180975"/>
            <a:chOff x="2068" y="1362"/>
            <a:chExt cx="116" cy="144"/>
          </a:xfrm>
        </p:grpSpPr>
        <p:sp>
          <p:nvSpPr>
            <p:cNvPr id="298032" name="Line 28"/>
            <p:cNvSpPr>
              <a:spLocks noChangeShapeType="1"/>
            </p:cNvSpPr>
            <p:nvPr/>
          </p:nvSpPr>
          <p:spPr bwMode="auto">
            <a:xfrm>
              <a:off x="2068" y="1362"/>
              <a:ext cx="117" cy="1"/>
            </a:xfrm>
            <a:prstGeom prst="line">
              <a:avLst/>
            </a:prstGeom>
            <a:noFill/>
            <a:ln w="1908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b="1">
                <a:latin typeface="+mj-lt"/>
                <a:ea typeface="ＭＳ Ｐゴシック" pitchFamily="34" charset="-128"/>
                <a:cs typeface="+mn-cs"/>
              </a:endParaRPr>
            </a:p>
          </p:txBody>
        </p:sp>
        <p:sp>
          <p:nvSpPr>
            <p:cNvPr id="298033" name="Line 29"/>
            <p:cNvSpPr>
              <a:spLocks noChangeShapeType="1"/>
            </p:cNvSpPr>
            <p:nvPr/>
          </p:nvSpPr>
          <p:spPr bwMode="auto">
            <a:xfrm>
              <a:off x="2068" y="1506"/>
              <a:ext cx="117" cy="1"/>
            </a:xfrm>
            <a:prstGeom prst="line">
              <a:avLst/>
            </a:prstGeom>
            <a:noFill/>
            <a:ln w="19080">
              <a:solidFill>
                <a:schemeClr val="tx1"/>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b="1">
                <a:latin typeface="+mj-lt"/>
                <a:ea typeface="ＭＳ Ｐゴシック" pitchFamily="34" charset="-128"/>
                <a:cs typeface="+mn-cs"/>
              </a:endParaRPr>
            </a:p>
          </p:txBody>
        </p:sp>
      </p:grpSp>
      <p:grpSp>
        <p:nvGrpSpPr>
          <p:cNvPr id="416778" name="Group 30"/>
          <p:cNvGrpSpPr>
            <a:grpSpLocks/>
          </p:cNvGrpSpPr>
          <p:nvPr/>
        </p:nvGrpSpPr>
        <p:grpSpPr bwMode="auto">
          <a:xfrm>
            <a:off x="3200400" y="2819400"/>
            <a:ext cx="533400" cy="228600"/>
            <a:chOff x="2069" y="1790"/>
            <a:chExt cx="116" cy="144"/>
          </a:xfrm>
        </p:grpSpPr>
        <p:sp>
          <p:nvSpPr>
            <p:cNvPr id="298030" name="Line 31"/>
            <p:cNvSpPr>
              <a:spLocks noChangeShapeType="1"/>
            </p:cNvSpPr>
            <p:nvPr/>
          </p:nvSpPr>
          <p:spPr bwMode="auto">
            <a:xfrm>
              <a:off x="2069" y="1790"/>
              <a:ext cx="117" cy="1"/>
            </a:xfrm>
            <a:prstGeom prst="line">
              <a:avLst/>
            </a:prstGeom>
            <a:noFill/>
            <a:ln w="1908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b="1">
                <a:latin typeface="+mj-lt"/>
                <a:ea typeface="ＭＳ Ｐゴシック" pitchFamily="34" charset="-128"/>
                <a:cs typeface="+mn-cs"/>
              </a:endParaRPr>
            </a:p>
          </p:txBody>
        </p:sp>
        <p:sp>
          <p:nvSpPr>
            <p:cNvPr id="298031" name="Line 32"/>
            <p:cNvSpPr>
              <a:spLocks noChangeShapeType="1"/>
            </p:cNvSpPr>
            <p:nvPr/>
          </p:nvSpPr>
          <p:spPr bwMode="auto">
            <a:xfrm>
              <a:off x="2069" y="1934"/>
              <a:ext cx="117" cy="1"/>
            </a:xfrm>
            <a:prstGeom prst="line">
              <a:avLst/>
            </a:prstGeom>
            <a:noFill/>
            <a:ln w="19080">
              <a:solidFill>
                <a:schemeClr val="tx1"/>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b="1">
                <a:latin typeface="+mj-lt"/>
                <a:ea typeface="ＭＳ Ｐゴシック" pitchFamily="34" charset="-128"/>
                <a:cs typeface="+mn-cs"/>
              </a:endParaRPr>
            </a:p>
          </p:txBody>
        </p:sp>
      </p:grpSp>
      <p:grpSp>
        <p:nvGrpSpPr>
          <p:cNvPr id="416779" name="Group 33"/>
          <p:cNvGrpSpPr>
            <a:grpSpLocks/>
          </p:cNvGrpSpPr>
          <p:nvPr/>
        </p:nvGrpSpPr>
        <p:grpSpPr bwMode="auto">
          <a:xfrm>
            <a:off x="4584700" y="2209800"/>
            <a:ext cx="596900" cy="180975"/>
            <a:chOff x="2888" y="1362"/>
            <a:chExt cx="116" cy="144"/>
          </a:xfrm>
        </p:grpSpPr>
        <p:sp>
          <p:nvSpPr>
            <p:cNvPr id="298028" name="Line 34"/>
            <p:cNvSpPr>
              <a:spLocks noChangeShapeType="1"/>
            </p:cNvSpPr>
            <p:nvPr/>
          </p:nvSpPr>
          <p:spPr bwMode="auto">
            <a:xfrm>
              <a:off x="2888" y="1362"/>
              <a:ext cx="117" cy="1"/>
            </a:xfrm>
            <a:prstGeom prst="line">
              <a:avLst/>
            </a:prstGeom>
            <a:noFill/>
            <a:ln w="1908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b="1">
                <a:latin typeface="+mj-lt"/>
                <a:ea typeface="ＭＳ Ｐゴシック" pitchFamily="34" charset="-128"/>
                <a:cs typeface="+mn-cs"/>
              </a:endParaRPr>
            </a:p>
          </p:txBody>
        </p:sp>
        <p:sp>
          <p:nvSpPr>
            <p:cNvPr id="298029" name="Line 35"/>
            <p:cNvSpPr>
              <a:spLocks noChangeShapeType="1"/>
            </p:cNvSpPr>
            <p:nvPr/>
          </p:nvSpPr>
          <p:spPr bwMode="auto">
            <a:xfrm>
              <a:off x="2888" y="1506"/>
              <a:ext cx="117" cy="1"/>
            </a:xfrm>
            <a:prstGeom prst="line">
              <a:avLst/>
            </a:prstGeom>
            <a:noFill/>
            <a:ln w="19080">
              <a:solidFill>
                <a:schemeClr val="tx1"/>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b="1">
                <a:latin typeface="+mj-lt"/>
                <a:ea typeface="ＭＳ Ｐゴシック" pitchFamily="34" charset="-128"/>
                <a:cs typeface="+mn-cs"/>
              </a:endParaRPr>
            </a:p>
          </p:txBody>
        </p:sp>
      </p:grpSp>
      <p:grpSp>
        <p:nvGrpSpPr>
          <p:cNvPr id="416780" name="Group 39"/>
          <p:cNvGrpSpPr>
            <a:grpSpLocks/>
          </p:cNvGrpSpPr>
          <p:nvPr/>
        </p:nvGrpSpPr>
        <p:grpSpPr bwMode="auto">
          <a:xfrm>
            <a:off x="4724400" y="2144713"/>
            <a:ext cx="304800" cy="369887"/>
            <a:chOff x="2853" y="1314"/>
            <a:chExt cx="209" cy="215"/>
          </a:xfrm>
        </p:grpSpPr>
        <p:sp>
          <p:nvSpPr>
            <p:cNvPr id="298024" name="Line 40"/>
            <p:cNvSpPr>
              <a:spLocks noChangeShapeType="1"/>
            </p:cNvSpPr>
            <p:nvPr/>
          </p:nvSpPr>
          <p:spPr bwMode="auto">
            <a:xfrm flipV="1">
              <a:off x="2860" y="1313"/>
              <a:ext cx="197" cy="218"/>
            </a:xfrm>
            <a:prstGeom prst="line">
              <a:avLst/>
            </a:prstGeom>
            <a:noFill/>
            <a:ln w="41148">
              <a:solidFill>
                <a:srgbClr val="EE292F"/>
              </a:solidFill>
              <a:miter lim="800000"/>
              <a:headEnd/>
              <a:tailEnd/>
            </a:ln>
          </p:spPr>
          <p:txBody>
            <a:bodyPr/>
            <a:lstStyle/>
            <a:p>
              <a:pPr defTabSz="449263">
                <a:buClr>
                  <a:srgbClr val="FFFFFF"/>
                </a:buClr>
                <a:buSzPct val="100000"/>
                <a:buFont typeface="Times New Roman" pitchFamily="18" charset="0"/>
                <a:buNone/>
                <a:defRPr/>
              </a:pPr>
              <a:endParaRPr kumimoji="0" lang="ko-KR" altLang="en-US" b="1">
                <a:latin typeface="+mj-lt"/>
                <a:ea typeface="ＭＳ Ｐゴシック" pitchFamily="34" charset="-128"/>
                <a:cs typeface="+mn-cs"/>
              </a:endParaRPr>
            </a:p>
          </p:txBody>
        </p:sp>
        <p:sp>
          <p:nvSpPr>
            <p:cNvPr id="298025" name="Line 41"/>
            <p:cNvSpPr>
              <a:spLocks noChangeShapeType="1"/>
            </p:cNvSpPr>
            <p:nvPr/>
          </p:nvSpPr>
          <p:spPr bwMode="auto">
            <a:xfrm>
              <a:off x="2853" y="1324"/>
              <a:ext cx="210" cy="197"/>
            </a:xfrm>
            <a:prstGeom prst="line">
              <a:avLst/>
            </a:prstGeom>
            <a:noFill/>
            <a:ln w="41148">
              <a:solidFill>
                <a:srgbClr val="EE292F"/>
              </a:solidFill>
              <a:miter lim="800000"/>
              <a:headEnd/>
              <a:tailEnd/>
            </a:ln>
          </p:spPr>
          <p:txBody>
            <a:bodyPr/>
            <a:lstStyle/>
            <a:p>
              <a:pPr defTabSz="449263">
                <a:buClr>
                  <a:srgbClr val="FFFFFF"/>
                </a:buClr>
                <a:buSzPct val="100000"/>
                <a:buFont typeface="Times New Roman" pitchFamily="18" charset="0"/>
                <a:buNone/>
                <a:defRPr/>
              </a:pPr>
              <a:endParaRPr kumimoji="0" lang="ko-KR" altLang="en-US" b="1">
                <a:latin typeface="+mj-lt"/>
                <a:ea typeface="ＭＳ Ｐゴシック" pitchFamily="34" charset="-128"/>
                <a:cs typeface="+mn-cs"/>
              </a:endParaRPr>
            </a:p>
          </p:txBody>
        </p:sp>
      </p:grpSp>
      <p:sp>
        <p:nvSpPr>
          <p:cNvPr id="298022" name="Line 43"/>
          <p:cNvSpPr>
            <a:spLocks noChangeShapeType="1"/>
          </p:cNvSpPr>
          <p:nvPr/>
        </p:nvSpPr>
        <p:spPr bwMode="auto">
          <a:xfrm flipV="1">
            <a:off x="3286125" y="2741613"/>
            <a:ext cx="274638" cy="403225"/>
          </a:xfrm>
          <a:prstGeom prst="line">
            <a:avLst/>
          </a:prstGeom>
          <a:noFill/>
          <a:ln w="41148">
            <a:solidFill>
              <a:srgbClr val="EE292F"/>
            </a:solidFill>
            <a:miter lim="800000"/>
            <a:headEnd/>
            <a:tailEnd/>
          </a:ln>
        </p:spPr>
        <p:txBody>
          <a:bodyPr/>
          <a:lstStyle/>
          <a:p>
            <a:pPr defTabSz="449263">
              <a:buClr>
                <a:srgbClr val="FFFFFF"/>
              </a:buClr>
              <a:buSzPct val="100000"/>
              <a:buFont typeface="Times New Roman" pitchFamily="18" charset="0"/>
              <a:buNone/>
              <a:defRPr/>
            </a:pPr>
            <a:endParaRPr kumimoji="0" lang="ko-KR" altLang="en-US" b="1">
              <a:latin typeface="+mj-lt"/>
              <a:ea typeface="ＭＳ Ｐゴシック" pitchFamily="34" charset="-128"/>
              <a:cs typeface="+mn-cs"/>
            </a:endParaRPr>
          </a:p>
        </p:txBody>
      </p:sp>
      <p:sp>
        <p:nvSpPr>
          <p:cNvPr id="298023" name="Line 44"/>
          <p:cNvSpPr>
            <a:spLocks noChangeShapeType="1"/>
          </p:cNvSpPr>
          <p:nvPr/>
        </p:nvSpPr>
        <p:spPr bwMode="auto">
          <a:xfrm>
            <a:off x="3276600" y="2762250"/>
            <a:ext cx="290513" cy="365125"/>
          </a:xfrm>
          <a:prstGeom prst="line">
            <a:avLst/>
          </a:prstGeom>
          <a:noFill/>
          <a:ln w="41148">
            <a:solidFill>
              <a:srgbClr val="EE292F"/>
            </a:solidFill>
            <a:miter lim="800000"/>
            <a:headEnd/>
            <a:tailEnd/>
          </a:ln>
        </p:spPr>
        <p:txBody>
          <a:bodyPr/>
          <a:lstStyle/>
          <a:p>
            <a:pPr defTabSz="449263">
              <a:buClr>
                <a:srgbClr val="FFFFFF"/>
              </a:buClr>
              <a:buSzPct val="100000"/>
              <a:buFont typeface="Times New Roman" pitchFamily="18" charset="0"/>
              <a:buNone/>
              <a:defRPr/>
            </a:pPr>
            <a:endParaRPr kumimoji="0" lang="ko-KR" altLang="en-US" b="1">
              <a:latin typeface="+mj-lt"/>
              <a:ea typeface="ＭＳ Ｐゴシック" pitchFamily="34" charset="-128"/>
              <a:cs typeface="+mn-cs"/>
            </a:endParaRPr>
          </a:p>
        </p:txBody>
      </p:sp>
      <p:sp>
        <p:nvSpPr>
          <p:cNvPr id="416783" name="Text Box 45"/>
          <p:cNvSpPr txBox="1">
            <a:spLocks noChangeArrowheads="1"/>
          </p:cNvSpPr>
          <p:nvPr/>
        </p:nvSpPr>
        <p:spPr bwMode="auto">
          <a:xfrm>
            <a:off x="1041400" y="914400"/>
            <a:ext cx="3114675" cy="371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① Position of Adam’s Family</a:t>
            </a:r>
          </a:p>
        </p:txBody>
      </p:sp>
      <p:sp>
        <p:nvSpPr>
          <p:cNvPr id="416784" name="Text Box 47"/>
          <p:cNvSpPr txBox="1">
            <a:spLocks noChangeArrowheads="1"/>
          </p:cNvSpPr>
          <p:nvPr/>
        </p:nvSpPr>
        <p:spPr bwMode="auto">
          <a:xfrm>
            <a:off x="1041400" y="3429000"/>
            <a:ext cx="3076575" cy="371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② Position of Noah’s Family</a:t>
            </a:r>
          </a:p>
        </p:txBody>
      </p:sp>
      <p:sp>
        <p:nvSpPr>
          <p:cNvPr id="298009" name="Oval 48"/>
          <p:cNvSpPr>
            <a:spLocks noChangeArrowheads="1"/>
          </p:cNvSpPr>
          <p:nvPr/>
        </p:nvSpPr>
        <p:spPr bwMode="auto">
          <a:xfrm>
            <a:off x="4438650" y="4343400"/>
            <a:ext cx="762000" cy="533400"/>
          </a:xfrm>
          <a:prstGeom prst="ellipse">
            <a:avLst/>
          </a:prstGeom>
          <a:solidFill>
            <a:srgbClr val="EE292F"/>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solidFill>
                  <a:schemeClr val="bg1"/>
                </a:solidFill>
                <a:latin typeface="+mj-lt"/>
                <a:ea typeface="ＭＳ Ｐゴシック" pitchFamily="34" charset="-128"/>
                <a:cs typeface="+mn-cs"/>
              </a:rPr>
              <a:t>Earth</a:t>
            </a:r>
          </a:p>
        </p:txBody>
      </p:sp>
      <p:sp>
        <p:nvSpPr>
          <p:cNvPr id="298010" name="Oval 49"/>
          <p:cNvSpPr>
            <a:spLocks noChangeArrowheads="1"/>
          </p:cNvSpPr>
          <p:nvPr/>
        </p:nvSpPr>
        <p:spPr bwMode="auto">
          <a:xfrm>
            <a:off x="6794500" y="4343400"/>
            <a:ext cx="762000" cy="533400"/>
          </a:xfrm>
          <a:prstGeom prst="ellipse">
            <a:avLst/>
          </a:prstGeom>
          <a:solidFill>
            <a:srgbClr val="27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solidFill>
                  <a:schemeClr val="bg1"/>
                </a:solidFill>
                <a:latin typeface="+mj-lt"/>
                <a:ea typeface="ＭＳ Ｐゴシック" pitchFamily="34" charset="-128"/>
                <a:cs typeface="+mn-cs"/>
              </a:rPr>
              <a:t>Ark</a:t>
            </a:r>
          </a:p>
        </p:txBody>
      </p:sp>
      <p:sp>
        <p:nvSpPr>
          <p:cNvPr id="298011" name="Oval 50"/>
          <p:cNvSpPr>
            <a:spLocks noChangeArrowheads="1"/>
          </p:cNvSpPr>
          <p:nvPr/>
        </p:nvSpPr>
        <p:spPr bwMode="auto">
          <a:xfrm>
            <a:off x="2381250" y="4343400"/>
            <a:ext cx="762000" cy="533400"/>
          </a:xfrm>
          <a:prstGeom prst="ellipse">
            <a:avLst/>
          </a:prstGeom>
          <a:solidFill>
            <a:srgbClr val="64CAD9"/>
          </a:solidFill>
          <a:ln w="9398">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Noah</a:t>
            </a:r>
          </a:p>
        </p:txBody>
      </p:sp>
      <p:sp>
        <p:nvSpPr>
          <p:cNvPr id="416788" name="Text Box 51"/>
          <p:cNvSpPr txBox="1">
            <a:spLocks noChangeArrowheads="1"/>
          </p:cNvSpPr>
          <p:nvPr/>
        </p:nvSpPr>
        <p:spPr bwMode="auto">
          <a:xfrm>
            <a:off x="6367463" y="3810000"/>
            <a:ext cx="1971675" cy="36671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r>
              <a:rPr kumimoji="0" lang="en-US" altLang="ko-KR">
                <a:latin typeface="Arial" charset="0"/>
                <a:ea typeface="ＭＳ Ｐゴシック" pitchFamily="34" charset="-128"/>
              </a:rPr>
              <a:t>Heavenly world</a:t>
            </a:r>
            <a:r>
              <a:rPr kumimoji="0" lang="en-US">
                <a:latin typeface="Arial" charset="0"/>
                <a:ea typeface="ＭＳ Ｐゴシック" pitchFamily="34" charset="-128"/>
              </a:rPr>
              <a:t>）</a:t>
            </a:r>
          </a:p>
        </p:txBody>
      </p:sp>
      <p:sp>
        <p:nvSpPr>
          <p:cNvPr id="416789" name="Text Box 52"/>
          <p:cNvSpPr txBox="1">
            <a:spLocks noChangeArrowheads="1"/>
          </p:cNvSpPr>
          <p:nvPr/>
        </p:nvSpPr>
        <p:spPr bwMode="auto">
          <a:xfrm>
            <a:off x="4011613" y="3810000"/>
            <a:ext cx="1797050" cy="371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r>
              <a:rPr kumimoji="0" lang="en-US" altLang="ko-KR">
                <a:latin typeface="Arial" charset="0"/>
                <a:ea typeface="ＭＳ Ｐゴシック" pitchFamily="34" charset="-128"/>
              </a:rPr>
              <a:t>Satanic world</a:t>
            </a:r>
            <a:r>
              <a:rPr kumimoji="0" lang="en-US">
                <a:latin typeface="Arial" charset="0"/>
                <a:ea typeface="ＭＳ Ｐゴシック" pitchFamily="34" charset="-128"/>
              </a:rPr>
              <a:t>）</a:t>
            </a:r>
          </a:p>
        </p:txBody>
      </p:sp>
      <p:sp>
        <p:nvSpPr>
          <p:cNvPr id="298014" name="Oval 53"/>
          <p:cNvSpPr>
            <a:spLocks noChangeArrowheads="1"/>
          </p:cNvSpPr>
          <p:nvPr/>
        </p:nvSpPr>
        <p:spPr bwMode="auto">
          <a:xfrm>
            <a:off x="4343400" y="5334000"/>
            <a:ext cx="895350" cy="533400"/>
          </a:xfrm>
          <a:prstGeom prst="ellipse">
            <a:avLst/>
          </a:prstGeom>
          <a:solidFill>
            <a:srgbClr val="EE292F"/>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err="1">
                <a:solidFill>
                  <a:schemeClr val="bg1"/>
                </a:solidFill>
                <a:latin typeface="+mj-lt"/>
                <a:ea typeface="ＭＳ Ｐゴシック" pitchFamily="34" charset="-128"/>
                <a:cs typeface="+mn-cs"/>
              </a:rPr>
              <a:t>Gerar</a:t>
            </a:r>
            <a:endParaRPr kumimoji="0" lang="en-US" altLang="ko-KR" dirty="0">
              <a:solidFill>
                <a:schemeClr val="bg1"/>
              </a:solidFill>
              <a:latin typeface="+mj-lt"/>
              <a:ea typeface="ＭＳ Ｐゴシック" pitchFamily="34" charset="-128"/>
              <a:cs typeface="+mn-cs"/>
            </a:endParaRPr>
          </a:p>
        </p:txBody>
      </p:sp>
      <p:sp>
        <p:nvSpPr>
          <p:cNvPr id="298015" name="Oval 54"/>
          <p:cNvSpPr>
            <a:spLocks noChangeArrowheads="1"/>
          </p:cNvSpPr>
          <p:nvPr/>
        </p:nvSpPr>
        <p:spPr bwMode="auto">
          <a:xfrm>
            <a:off x="6794500" y="5410200"/>
            <a:ext cx="838200" cy="533400"/>
          </a:xfrm>
          <a:prstGeom prst="ellipse">
            <a:avLst/>
          </a:prstGeom>
          <a:solidFill>
            <a:srgbClr val="27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solidFill>
                  <a:schemeClr val="bg1"/>
                </a:solidFill>
                <a:latin typeface="+mj-lt"/>
                <a:ea typeface="ＭＳ Ｐゴシック" pitchFamily="34" charset="-128"/>
                <a:cs typeface="+mn-cs"/>
              </a:rPr>
              <a:t>Canaan</a:t>
            </a:r>
          </a:p>
        </p:txBody>
      </p:sp>
      <p:sp>
        <p:nvSpPr>
          <p:cNvPr id="298016" name="Oval 55"/>
          <p:cNvSpPr>
            <a:spLocks noChangeArrowheads="1"/>
          </p:cNvSpPr>
          <p:nvPr/>
        </p:nvSpPr>
        <p:spPr bwMode="auto">
          <a:xfrm>
            <a:off x="1928813" y="5410200"/>
            <a:ext cx="1214437" cy="533400"/>
          </a:xfrm>
          <a:prstGeom prst="ellipse">
            <a:avLst/>
          </a:prstGeom>
          <a:solidFill>
            <a:srgbClr val="64CAD9"/>
          </a:solidFill>
          <a:ln w="9398">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Abraham</a:t>
            </a:r>
          </a:p>
        </p:txBody>
      </p:sp>
      <p:sp>
        <p:nvSpPr>
          <p:cNvPr id="416793" name="AutoShape 56"/>
          <p:cNvSpPr>
            <a:spLocks noChangeArrowheads="1"/>
          </p:cNvSpPr>
          <p:nvPr/>
        </p:nvSpPr>
        <p:spPr bwMode="auto">
          <a:xfrm>
            <a:off x="5353050" y="5562600"/>
            <a:ext cx="1219200" cy="152400"/>
          </a:xfrm>
          <a:prstGeom prst="rightArrow">
            <a:avLst>
              <a:gd name="adj1" fmla="val 50000"/>
              <a:gd name="adj2" fmla="val 200000"/>
            </a:avLst>
          </a:prstGeom>
          <a:solidFill>
            <a:srgbClr val="B7B8BB"/>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b="1">
              <a:latin typeface="Arial" charset="0"/>
              <a:ea typeface="ＭＳ Ｐゴシック" pitchFamily="34" charset="-128"/>
            </a:endParaRPr>
          </a:p>
        </p:txBody>
      </p:sp>
      <p:sp>
        <p:nvSpPr>
          <p:cNvPr id="416794" name="AutoShape 57"/>
          <p:cNvSpPr>
            <a:spLocks noChangeArrowheads="1"/>
          </p:cNvSpPr>
          <p:nvPr/>
        </p:nvSpPr>
        <p:spPr bwMode="auto">
          <a:xfrm>
            <a:off x="5353050" y="4495800"/>
            <a:ext cx="1219200" cy="152400"/>
          </a:xfrm>
          <a:prstGeom prst="rightArrow">
            <a:avLst>
              <a:gd name="adj1" fmla="val 50000"/>
              <a:gd name="adj2" fmla="val 200000"/>
            </a:avLst>
          </a:prstGeom>
          <a:solidFill>
            <a:srgbClr val="B7B8BB"/>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b="1">
              <a:latin typeface="Arial" charset="0"/>
              <a:ea typeface="ＭＳ Ｐゴシック" pitchFamily="34" charset="-128"/>
            </a:endParaRPr>
          </a:p>
        </p:txBody>
      </p:sp>
      <p:sp>
        <p:nvSpPr>
          <p:cNvPr id="298019" name="AutoShape 58"/>
          <p:cNvSpPr>
            <a:spLocks noChangeArrowheads="1"/>
          </p:cNvSpPr>
          <p:nvPr/>
        </p:nvSpPr>
        <p:spPr bwMode="auto">
          <a:xfrm>
            <a:off x="3143250" y="4114800"/>
            <a:ext cx="914400" cy="990600"/>
          </a:xfrm>
          <a:prstGeom prst="roundRect">
            <a:avLst>
              <a:gd name="adj" fmla="val 16667"/>
            </a:avLst>
          </a:prstGeom>
          <a:no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Wife</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Children</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Animals</a:t>
            </a:r>
          </a:p>
        </p:txBody>
      </p:sp>
      <p:sp>
        <p:nvSpPr>
          <p:cNvPr id="298020" name="AutoShape 59"/>
          <p:cNvSpPr>
            <a:spLocks noChangeArrowheads="1"/>
          </p:cNvSpPr>
          <p:nvPr/>
        </p:nvSpPr>
        <p:spPr bwMode="auto">
          <a:xfrm>
            <a:off x="3143250" y="5181600"/>
            <a:ext cx="914400" cy="990600"/>
          </a:xfrm>
          <a:prstGeom prst="roundRect">
            <a:avLst>
              <a:gd name="adj" fmla="val 16667"/>
            </a:avLst>
          </a:prstGeom>
          <a:no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Wife</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Lot</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Wealth</a:t>
            </a:r>
          </a:p>
        </p:txBody>
      </p:sp>
      <p:sp>
        <p:nvSpPr>
          <p:cNvPr id="298021" name="Oval 21"/>
          <p:cNvSpPr>
            <a:spLocks noChangeArrowheads="1"/>
          </p:cNvSpPr>
          <p:nvPr/>
        </p:nvSpPr>
        <p:spPr bwMode="auto">
          <a:xfrm>
            <a:off x="2000250" y="2000250"/>
            <a:ext cx="1071563" cy="533400"/>
          </a:xfrm>
          <a:prstGeom prst="ellipse">
            <a:avLst/>
          </a:prstGeom>
          <a:solidFill>
            <a:srgbClr val="64CAD9"/>
          </a:solidFill>
          <a:ln w="9398">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Abraham</a:t>
            </a:r>
          </a:p>
        </p:txBody>
      </p:sp>
      <p:sp>
        <p:nvSpPr>
          <p:cNvPr id="51" name="Line 21"/>
          <p:cNvSpPr>
            <a:spLocks noChangeShapeType="1"/>
          </p:cNvSpPr>
          <p:nvPr/>
        </p:nvSpPr>
        <p:spPr bwMode="auto">
          <a:xfrm>
            <a:off x="3214688" y="1571625"/>
            <a:ext cx="1214437" cy="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b="1">
              <a:latin typeface="+mj-lt"/>
              <a:ea typeface="ＭＳ Ｐゴシック" pitchFamily="34" charset="-128"/>
              <a:cs typeface="+mn-cs"/>
            </a:endParaRPr>
          </a:p>
        </p:txBody>
      </p:sp>
      <p:sp>
        <p:nvSpPr>
          <p:cNvPr id="53" name="Line 22"/>
          <p:cNvSpPr>
            <a:spLocks noChangeShapeType="1"/>
          </p:cNvSpPr>
          <p:nvPr/>
        </p:nvSpPr>
        <p:spPr bwMode="auto">
          <a:xfrm>
            <a:off x="3214688" y="1714500"/>
            <a:ext cx="1214437" cy="0"/>
          </a:xfrm>
          <a:prstGeom prst="line">
            <a:avLst/>
          </a:prstGeom>
          <a:noFill/>
          <a:ln w="28440">
            <a:solidFill>
              <a:schemeClr val="tx1"/>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b="1">
              <a:latin typeface="+mj-lt"/>
              <a:ea typeface="ＭＳ Ｐゴシック" pitchFamily="34" charset="-128"/>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7" name="Text Box 1"/>
          <p:cNvSpPr txBox="1">
            <a:spLocks noChangeArrowheads="1"/>
          </p:cNvSpPr>
          <p:nvPr/>
        </p:nvSpPr>
        <p:spPr bwMode="auto">
          <a:xfrm>
            <a:off x="755650" y="3284538"/>
            <a:ext cx="8232775" cy="8255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① Abraham died symbolically, Isaac is the resurrected Abraham</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② Abraham and Isaac are as one person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③ Isaac can make the symbolic offering as the central figure</a:t>
            </a: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for the foundation of faith</a:t>
            </a:r>
          </a:p>
        </p:txBody>
      </p:sp>
      <p:sp>
        <p:nvSpPr>
          <p:cNvPr id="418818" name="Text Box 2"/>
          <p:cNvSpPr txBox="1">
            <a:spLocks noChangeArrowheads="1"/>
          </p:cNvSpPr>
          <p:nvPr/>
        </p:nvSpPr>
        <p:spPr bwMode="auto">
          <a:xfrm>
            <a:off x="690563" y="857250"/>
            <a:ext cx="6805612" cy="2047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① </a:t>
            </a:r>
            <a:r>
              <a:rPr kumimoji="0" lang="en-US" altLang="ja-JP" sz="1600">
                <a:latin typeface="Arial" charset="0"/>
                <a:ea typeface="ＭＳ Ｐゴシック" pitchFamily="34" charset="-128"/>
              </a:rPr>
              <a:t>3 </a:t>
            </a:r>
            <a:r>
              <a:rPr kumimoji="0" lang="en-US" altLang="ko-KR" sz="1600">
                <a:latin typeface="Arial" charset="0"/>
                <a:ea typeface="ＭＳ Ｐゴシック" pitchFamily="34" charset="-128"/>
              </a:rPr>
              <a:t>day course – period of separating Satan </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new beginning)</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② Tried to kill him – To separate him from Satan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③ Did not kill him – Because Isaac was separated from Satan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Abraham’s absolute faith </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Loyalty</a:t>
            </a:r>
            <a:r>
              <a:rPr kumimoji="0" lang="en-US" sz="1600">
                <a:latin typeface="Arial" charset="0"/>
                <a:ea typeface="ＭＳ Ｐゴシック" pitchFamily="34" charset="-128"/>
              </a:rPr>
              <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1600">
                <a:latin typeface="Arial" charset="0"/>
                <a:ea typeface="ＭＳ Ｐゴシック" pitchFamily="34" charset="-128"/>
              </a:rPr>
              <a:t>	                        </a:t>
            </a:r>
            <a:r>
              <a:rPr kumimoji="0" lang="en-US" altLang="ko-KR" sz="1600">
                <a:latin typeface="Arial" charset="0"/>
                <a:ea typeface="ＭＳ Ｐゴシック" pitchFamily="34" charset="-128"/>
              </a:rPr>
              <a:t>Isaac’s absolute faith (Obedience)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④ Now I know! </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revealed God’s reproach to Abraham for his</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a:t>
            </a: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 earlier failure in the symbolic offering and His joy over</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the successful offering of Isaac)</a:t>
            </a:r>
          </a:p>
        </p:txBody>
      </p:sp>
      <p:sp>
        <p:nvSpPr>
          <p:cNvPr id="418819" name="Text Box 3"/>
          <p:cNvSpPr txBox="1">
            <a:spLocks noChangeArrowheads="1"/>
          </p:cNvSpPr>
          <p:nvPr/>
        </p:nvSpPr>
        <p:spPr bwMode="auto">
          <a:xfrm>
            <a:off x="714375" y="5008563"/>
            <a:ext cx="4386263" cy="5810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① Central Figure</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Isaac </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Abraham</a:t>
            </a:r>
            <a:r>
              <a:rPr kumimoji="0" lang="en-US" sz="1600">
                <a:latin typeface="Arial" charset="0"/>
                <a:ea typeface="ＭＳ Ｐゴシック" pitchFamily="34" charset="-128"/>
              </a:rPr>
              <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1600">
                <a:latin typeface="Arial" charset="0"/>
                <a:ea typeface="ＭＳ Ｐゴシック" pitchFamily="34" charset="-128"/>
              </a:rPr>
              <a:t>② </a:t>
            </a:r>
            <a:r>
              <a:rPr kumimoji="0" lang="en-US" altLang="ko-KR" sz="1600">
                <a:latin typeface="Arial" charset="0"/>
                <a:ea typeface="ＭＳ Ｐゴシック" pitchFamily="34" charset="-128"/>
              </a:rPr>
              <a:t>Object for the Condition: Ram </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Gen. 22/13</a:t>
            </a:r>
            <a:r>
              <a:rPr kumimoji="0" lang="en-US" sz="1600">
                <a:latin typeface="Arial" charset="0"/>
                <a:ea typeface="ＭＳ Ｐゴシック" pitchFamily="34" charset="-128"/>
              </a:rPr>
              <a:t>）</a:t>
            </a:r>
          </a:p>
        </p:txBody>
      </p:sp>
      <p:sp>
        <p:nvSpPr>
          <p:cNvPr id="418820" name="Text Box 4"/>
          <p:cNvSpPr txBox="1">
            <a:spLocks noChangeArrowheads="1"/>
          </p:cNvSpPr>
          <p:nvPr/>
        </p:nvSpPr>
        <p:spPr bwMode="auto">
          <a:xfrm>
            <a:off x="428625" y="4572000"/>
            <a:ext cx="4881563" cy="396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solidFill>
                  <a:srgbClr val="FF6600"/>
                </a:solidFill>
                <a:latin typeface="Arial" charset="0"/>
                <a:ea typeface="ＭＳ Ｐゴシック" pitchFamily="34" charset="-128"/>
              </a:rPr>
              <a:t>５） </a:t>
            </a:r>
            <a:r>
              <a:rPr kumimoji="0" lang="en-US" altLang="ko-KR" sz="2000">
                <a:solidFill>
                  <a:srgbClr val="FF6600"/>
                </a:solidFill>
                <a:latin typeface="Arial" charset="0"/>
                <a:ea typeface="ＭＳ Ｐゴシック" pitchFamily="34" charset="-128"/>
              </a:rPr>
              <a:t>Foundation of Faith Centered on Isaac</a:t>
            </a:r>
          </a:p>
        </p:txBody>
      </p:sp>
      <p:sp>
        <p:nvSpPr>
          <p:cNvPr id="299014" name="Text Box 5"/>
          <p:cNvSpPr txBox="1">
            <a:spLocks noChangeArrowheads="1"/>
          </p:cNvSpPr>
          <p:nvPr/>
        </p:nvSpPr>
        <p:spPr bwMode="auto">
          <a:xfrm>
            <a:off x="441325" y="444500"/>
            <a:ext cx="2139950" cy="371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dirty="0">
                <a:latin typeface="+mj-lt"/>
                <a:ea typeface="ＭＳ Ｐゴシック" pitchFamily="34" charset="-128"/>
                <a:cs typeface="+mn-cs"/>
              </a:rPr>
              <a:t>3) </a:t>
            </a:r>
            <a:r>
              <a:rPr kumimoji="0" lang="en-US" altLang="ko-KR" dirty="0">
                <a:latin typeface="+mj-lt"/>
                <a:ea typeface="ＭＳ Ｐゴシック" pitchFamily="34" charset="-128"/>
                <a:cs typeface="+mn-cs"/>
              </a:rPr>
              <a:t>Offering of Isaac</a:t>
            </a:r>
          </a:p>
        </p:txBody>
      </p:sp>
      <p:sp>
        <p:nvSpPr>
          <p:cNvPr id="418822" name="Text Box 6"/>
          <p:cNvSpPr txBox="1">
            <a:spLocks noChangeArrowheads="1"/>
          </p:cNvSpPr>
          <p:nvPr/>
        </p:nvSpPr>
        <p:spPr bwMode="auto">
          <a:xfrm>
            <a:off x="428625" y="2928938"/>
            <a:ext cx="4860925" cy="371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４） </a:t>
            </a:r>
            <a:r>
              <a:rPr kumimoji="0" lang="en-US" altLang="ko-KR">
                <a:latin typeface="Arial" charset="0"/>
                <a:ea typeface="ＭＳ Ｐゴシック" pitchFamily="34" charset="-128"/>
              </a:rPr>
              <a:t>Results of the Successful Offering of Isaac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8" name="Line 5"/>
          <p:cNvSpPr>
            <a:spLocks noChangeShapeType="1"/>
          </p:cNvSpPr>
          <p:nvPr/>
        </p:nvSpPr>
        <p:spPr bwMode="auto">
          <a:xfrm flipH="1">
            <a:off x="6707188" y="1311275"/>
            <a:ext cx="165100" cy="1524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300039" name="Line 6"/>
          <p:cNvSpPr>
            <a:spLocks noChangeShapeType="1"/>
          </p:cNvSpPr>
          <p:nvPr/>
        </p:nvSpPr>
        <p:spPr bwMode="auto">
          <a:xfrm>
            <a:off x="7148513" y="1311275"/>
            <a:ext cx="152400" cy="1524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300043" name="Line 10"/>
          <p:cNvSpPr>
            <a:spLocks noChangeShapeType="1"/>
          </p:cNvSpPr>
          <p:nvPr/>
        </p:nvSpPr>
        <p:spPr bwMode="auto">
          <a:xfrm flipH="1">
            <a:off x="6729413" y="2382838"/>
            <a:ext cx="165100" cy="1524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300044" name="Line 11"/>
          <p:cNvSpPr>
            <a:spLocks noChangeShapeType="1"/>
          </p:cNvSpPr>
          <p:nvPr/>
        </p:nvSpPr>
        <p:spPr bwMode="auto">
          <a:xfrm>
            <a:off x="7148513" y="2382838"/>
            <a:ext cx="152400" cy="1524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300048" name="Line 15"/>
          <p:cNvSpPr>
            <a:spLocks noChangeShapeType="1"/>
          </p:cNvSpPr>
          <p:nvPr/>
        </p:nvSpPr>
        <p:spPr bwMode="auto">
          <a:xfrm flipH="1">
            <a:off x="6729413" y="3560763"/>
            <a:ext cx="165100" cy="1524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00049" name="Line 16"/>
          <p:cNvSpPr>
            <a:spLocks noChangeShapeType="1"/>
          </p:cNvSpPr>
          <p:nvPr/>
        </p:nvSpPr>
        <p:spPr bwMode="auto">
          <a:xfrm>
            <a:off x="7148513" y="3525838"/>
            <a:ext cx="152400" cy="1524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00052" name="Line 19"/>
          <p:cNvSpPr>
            <a:spLocks noChangeShapeType="1"/>
          </p:cNvSpPr>
          <p:nvPr/>
        </p:nvSpPr>
        <p:spPr bwMode="auto">
          <a:xfrm flipH="1">
            <a:off x="7086600" y="3883025"/>
            <a:ext cx="341313" cy="500063"/>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00053" name="Line 20"/>
          <p:cNvSpPr>
            <a:spLocks noChangeShapeType="1"/>
          </p:cNvSpPr>
          <p:nvPr/>
        </p:nvSpPr>
        <p:spPr bwMode="auto">
          <a:xfrm>
            <a:off x="7658100" y="3883025"/>
            <a:ext cx="352425" cy="500063"/>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420873" name="Text Box 1"/>
          <p:cNvSpPr txBox="1">
            <a:spLocks noChangeArrowheads="1"/>
          </p:cNvSpPr>
          <p:nvPr/>
        </p:nvSpPr>
        <p:spPr bwMode="auto">
          <a:xfrm>
            <a:off x="701675" y="1073150"/>
            <a:ext cx="5489575" cy="2014538"/>
          </a:xfrm>
          <a:prstGeom prst="rect">
            <a:avLst/>
          </a:prstGeom>
          <a:noFill/>
          <a:ln w="9525">
            <a:noFill/>
            <a:miter lim="800000"/>
            <a:headEnd/>
            <a:tailEnd/>
          </a:ln>
        </p:spPr>
        <p:txBody>
          <a:bodyPr wrap="none" lIns="90000" tIns="46800" rIns="90000" bIns="46800">
            <a:spAutoFit/>
          </a:bodyPr>
          <a:lstStyle/>
          <a:p>
            <a:pPr marL="457200" indent="-457200" defTabSz="449263">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atin typeface="Arial" charset="0"/>
                <a:ea typeface="ＭＳ Ｐゴシック" pitchFamily="34" charset="-128"/>
              </a:rPr>
              <a:t>（１） </a:t>
            </a:r>
            <a:r>
              <a:rPr kumimoji="0" lang="en-US" altLang="ko-KR">
                <a:latin typeface="Arial" charset="0"/>
                <a:ea typeface="ＭＳ Ｐゴシック" pitchFamily="34" charset="-128"/>
              </a:rPr>
              <a:t>Central Figure</a:t>
            </a:r>
            <a:r>
              <a:rPr kumimoji="0" lang="en-US">
                <a:latin typeface="Arial" charset="0"/>
                <a:ea typeface="ＭＳ Ｐゴシック" pitchFamily="34" charset="-128"/>
              </a:rPr>
              <a:t>： </a:t>
            </a:r>
            <a:r>
              <a:rPr kumimoji="0" lang="en-US" altLang="ko-KR">
                <a:latin typeface="Arial" charset="0"/>
                <a:ea typeface="ＭＳ Ｐゴシック" pitchFamily="34" charset="-128"/>
              </a:rPr>
              <a:t>Jacob</a:t>
            </a:r>
          </a:p>
          <a:p>
            <a:pPr marL="457200" indent="-457200" defTabSz="449263">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a:latin typeface="Arial" charset="0"/>
                <a:ea typeface="ＭＳ Ｐゴシック" pitchFamily="34" charset="-128"/>
              </a:rPr>
              <a:t>       ① Individual</a:t>
            </a:r>
            <a:r>
              <a:rPr kumimoji="0" lang="en-US">
                <a:latin typeface="Arial" charset="0"/>
                <a:ea typeface="ＭＳ Ｐゴシック" pitchFamily="34" charset="-128"/>
              </a:rPr>
              <a:t>： </a:t>
            </a:r>
            <a:r>
              <a:rPr kumimoji="0" lang="en-US" altLang="ko-KR">
                <a:latin typeface="Arial" charset="0"/>
                <a:ea typeface="ＭＳ Ｐゴシック" pitchFamily="34" charset="-128"/>
              </a:rPr>
              <a:t>Restored birthright </a:t>
            </a:r>
          </a:p>
          <a:p>
            <a:pPr marL="457200" indent="-457200" defTabSz="449263">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a:latin typeface="Arial" charset="0"/>
                <a:ea typeface="ＭＳ Ｐゴシック" pitchFamily="34" charset="-128"/>
              </a:rPr>
              <a:t>				</a:t>
            </a:r>
            <a:r>
              <a:rPr kumimoji="0" lang="en-US">
                <a:latin typeface="Arial" charset="0"/>
                <a:ea typeface="ＭＳ Ｐゴシック" pitchFamily="34" charset="-128"/>
              </a:rPr>
              <a:t>（</a:t>
            </a:r>
            <a:r>
              <a:rPr kumimoji="0" lang="en-US" altLang="ko-KR">
                <a:latin typeface="Arial" charset="0"/>
                <a:ea typeface="ＭＳ Ｐゴシック" pitchFamily="34" charset="-128"/>
              </a:rPr>
              <a:t>Elder brother Esau</a:t>
            </a:r>
            <a:r>
              <a:rPr kumimoji="0" lang="en-US">
                <a:latin typeface="Arial" charset="0"/>
                <a:ea typeface="ＭＳ Ｐゴシック" pitchFamily="34" charset="-128"/>
              </a:rPr>
              <a:t>）</a:t>
            </a:r>
          </a:p>
          <a:p>
            <a:pPr marL="457200" indent="-457200" defTabSz="449263">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atin typeface="Arial" charset="0"/>
                <a:ea typeface="ＭＳ Ｐゴシック" pitchFamily="34" charset="-128"/>
              </a:rPr>
              <a:t>　　 </a:t>
            </a:r>
            <a:r>
              <a:rPr kumimoji="0" lang="en-US">
                <a:latin typeface="Arial" charset="0"/>
              </a:rPr>
              <a:t> </a:t>
            </a:r>
            <a:r>
              <a:rPr kumimoji="0" lang="en-US">
                <a:latin typeface="Arial" charset="0"/>
                <a:ea typeface="ＭＳ Ｐゴシック" pitchFamily="34" charset="-128"/>
              </a:rPr>
              <a:t>                       </a:t>
            </a:r>
            <a:r>
              <a:rPr kumimoji="0" lang="en-US" altLang="ko-KR">
                <a:latin typeface="Arial" charset="0"/>
                <a:ea typeface="ＭＳ Ｐゴシック" pitchFamily="34" charset="-128"/>
              </a:rPr>
              <a:t>Blessing </a:t>
            </a:r>
            <a:r>
              <a:rPr kumimoji="0" lang="en-US">
                <a:latin typeface="Arial" charset="0"/>
                <a:ea typeface="ＭＳ Ｐゴシック" pitchFamily="34" charset="-128"/>
              </a:rPr>
              <a:t>（</a:t>
            </a:r>
            <a:r>
              <a:rPr kumimoji="0" lang="en-US" altLang="ko-KR">
                <a:latin typeface="Arial" charset="0"/>
                <a:ea typeface="ＭＳ Ｐゴシック" pitchFamily="34" charset="-128"/>
              </a:rPr>
              <a:t>Father Isaac</a:t>
            </a:r>
            <a:r>
              <a:rPr kumimoji="0" lang="en-US">
                <a:latin typeface="Arial" charset="0"/>
                <a:ea typeface="ＭＳ Ｐゴシック" pitchFamily="34" charset="-128"/>
              </a:rPr>
              <a:t>）</a:t>
            </a:r>
          </a:p>
          <a:p>
            <a:pPr marL="457200" indent="-457200" defTabSz="449263">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atin typeface="Arial" charset="0"/>
                <a:ea typeface="ＭＳ Ｐゴシック" pitchFamily="34" charset="-128"/>
              </a:rPr>
              <a:t>　　　② </a:t>
            </a:r>
            <a:r>
              <a:rPr kumimoji="0" lang="en-US" altLang="ko-KR">
                <a:latin typeface="Arial" charset="0"/>
                <a:ea typeface="ＭＳ Ｐゴシック" pitchFamily="34" charset="-128"/>
              </a:rPr>
              <a:t>Family: Restored</a:t>
            </a:r>
            <a:r>
              <a:rPr kumimoji="0" lang="en-US" altLang="ja-JP">
                <a:latin typeface="Arial" charset="0"/>
                <a:ea typeface="ＭＳ Ｐゴシック" pitchFamily="34" charset="-128"/>
              </a:rPr>
              <a:t> family in</a:t>
            </a:r>
            <a:r>
              <a:rPr kumimoji="0" lang="en-US" altLang="ko-KR">
                <a:latin typeface="Arial" charset="0"/>
                <a:ea typeface="ＭＳ Ｐゴシック" pitchFamily="34" charset="-128"/>
              </a:rPr>
              <a:t> Haran</a:t>
            </a:r>
            <a:endParaRPr kumimoji="0" lang="en-US" altLang="ko-KR">
              <a:latin typeface="Arial" charset="0"/>
            </a:endParaRPr>
          </a:p>
          <a:p>
            <a:pPr marL="457200" indent="-457200" defTabSz="449263">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atin typeface="Arial" charset="0"/>
                <a:ea typeface="ＭＳ Ｐゴシック" pitchFamily="34" charset="-128"/>
              </a:rPr>
              <a:t>　　　③ </a:t>
            </a:r>
            <a:r>
              <a:rPr kumimoji="0" lang="en-US" altLang="ko-KR">
                <a:latin typeface="Arial" charset="0"/>
                <a:ea typeface="ＭＳ Ｐゴシック" pitchFamily="34" charset="-128"/>
              </a:rPr>
              <a:t>Dominion over the Creation: Restored wealth</a:t>
            </a:r>
          </a:p>
          <a:p>
            <a:pPr marL="457200" indent="-457200" defTabSz="449263">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a:latin typeface="Arial" charset="0"/>
                <a:ea typeface="ＭＳ Ｐゴシック" pitchFamily="34" charset="-128"/>
              </a:rPr>
              <a:t>	    </a:t>
            </a:r>
            <a:r>
              <a:rPr kumimoji="0" lang="en-US" altLang="ja-JP">
                <a:latin typeface="Arial" charset="0"/>
                <a:ea typeface="ＭＳ Ｐゴシック" pitchFamily="34" charset="-128"/>
              </a:rPr>
              <a:t>                    </a:t>
            </a:r>
            <a:r>
              <a:rPr kumimoji="0" lang="en-US" altLang="ko-KR">
                <a:latin typeface="Arial" charset="0"/>
                <a:ea typeface="ＭＳ Ｐゴシック" pitchFamily="34" charset="-128"/>
              </a:rPr>
              <a:t>Brought archangel to submission</a:t>
            </a:r>
          </a:p>
        </p:txBody>
      </p:sp>
      <p:sp>
        <p:nvSpPr>
          <p:cNvPr id="300035" name="Oval 2"/>
          <p:cNvSpPr>
            <a:spLocks noChangeArrowheads="1"/>
          </p:cNvSpPr>
          <p:nvPr/>
        </p:nvSpPr>
        <p:spPr bwMode="auto">
          <a:xfrm>
            <a:off x="6586538" y="963613"/>
            <a:ext cx="781050" cy="381000"/>
          </a:xfrm>
          <a:prstGeom prst="ellipse">
            <a:avLst/>
          </a:prstGeom>
          <a:solidFill>
            <a:srgbClr val="3D6D9C"/>
          </a:solidFill>
          <a:ln w="9398">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solidFill>
                  <a:schemeClr val="bg1"/>
                </a:solidFill>
                <a:latin typeface="+mj-lt"/>
                <a:ea typeface="ＭＳ Ｐゴシック" pitchFamily="34" charset="-128"/>
                <a:cs typeface="+mn-cs"/>
              </a:rPr>
              <a:t>Adam</a:t>
            </a:r>
          </a:p>
        </p:txBody>
      </p:sp>
      <p:sp>
        <p:nvSpPr>
          <p:cNvPr id="300036" name="Oval 3"/>
          <p:cNvSpPr>
            <a:spLocks noChangeArrowheads="1"/>
          </p:cNvSpPr>
          <p:nvPr/>
        </p:nvSpPr>
        <p:spPr bwMode="auto">
          <a:xfrm>
            <a:off x="7138988" y="1385888"/>
            <a:ext cx="685800" cy="381000"/>
          </a:xfrm>
          <a:prstGeom prst="ellipse">
            <a:avLst/>
          </a:prstGeom>
          <a:solidFill>
            <a:srgbClr val="64CAD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Abel</a:t>
            </a:r>
          </a:p>
        </p:txBody>
      </p:sp>
      <p:sp>
        <p:nvSpPr>
          <p:cNvPr id="300037" name="Oval 4"/>
          <p:cNvSpPr>
            <a:spLocks noChangeArrowheads="1"/>
          </p:cNvSpPr>
          <p:nvPr/>
        </p:nvSpPr>
        <p:spPr bwMode="auto">
          <a:xfrm>
            <a:off x="6224588" y="1385888"/>
            <a:ext cx="685800" cy="381000"/>
          </a:xfrm>
          <a:prstGeom prst="ellipse">
            <a:avLst/>
          </a:prstGeom>
          <a:solidFill>
            <a:srgbClr val="F79332"/>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Cain</a:t>
            </a:r>
          </a:p>
        </p:txBody>
      </p:sp>
      <p:sp>
        <p:nvSpPr>
          <p:cNvPr id="300040" name="Oval 7"/>
          <p:cNvSpPr>
            <a:spLocks noChangeArrowheads="1"/>
          </p:cNvSpPr>
          <p:nvPr/>
        </p:nvSpPr>
        <p:spPr bwMode="auto">
          <a:xfrm>
            <a:off x="6681788" y="2030413"/>
            <a:ext cx="685800" cy="381000"/>
          </a:xfrm>
          <a:prstGeom prst="ellipse">
            <a:avLst/>
          </a:prstGeom>
          <a:solidFill>
            <a:srgbClr val="3D6D9C"/>
          </a:solidFill>
          <a:ln w="9398">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solidFill>
                  <a:schemeClr val="bg1"/>
                </a:solidFill>
                <a:latin typeface="+mj-lt"/>
                <a:ea typeface="ＭＳ Ｐゴシック" pitchFamily="34" charset="-128"/>
                <a:cs typeface="+mn-cs"/>
              </a:rPr>
              <a:t>Noah</a:t>
            </a:r>
          </a:p>
        </p:txBody>
      </p:sp>
      <p:sp>
        <p:nvSpPr>
          <p:cNvPr id="300041" name="Oval 8"/>
          <p:cNvSpPr>
            <a:spLocks noChangeArrowheads="1"/>
          </p:cNvSpPr>
          <p:nvPr/>
        </p:nvSpPr>
        <p:spPr bwMode="auto">
          <a:xfrm>
            <a:off x="7138988" y="2452688"/>
            <a:ext cx="685800" cy="381000"/>
          </a:xfrm>
          <a:prstGeom prst="ellipse">
            <a:avLst/>
          </a:prstGeom>
          <a:solidFill>
            <a:srgbClr val="64CAD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Ham</a:t>
            </a:r>
          </a:p>
        </p:txBody>
      </p:sp>
      <p:sp>
        <p:nvSpPr>
          <p:cNvPr id="300042" name="Oval 9"/>
          <p:cNvSpPr>
            <a:spLocks noChangeArrowheads="1"/>
          </p:cNvSpPr>
          <p:nvPr/>
        </p:nvSpPr>
        <p:spPr bwMode="auto">
          <a:xfrm>
            <a:off x="6224588" y="2452688"/>
            <a:ext cx="685800" cy="381000"/>
          </a:xfrm>
          <a:prstGeom prst="ellipse">
            <a:avLst/>
          </a:prstGeom>
          <a:solidFill>
            <a:srgbClr val="F79332"/>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Shem</a:t>
            </a:r>
          </a:p>
        </p:txBody>
      </p:sp>
      <p:sp>
        <p:nvSpPr>
          <p:cNvPr id="300045" name="Oval 12"/>
          <p:cNvSpPr>
            <a:spLocks noChangeArrowheads="1"/>
          </p:cNvSpPr>
          <p:nvPr/>
        </p:nvSpPr>
        <p:spPr bwMode="auto">
          <a:xfrm>
            <a:off x="6372225" y="3173413"/>
            <a:ext cx="1143000" cy="381000"/>
          </a:xfrm>
          <a:prstGeom prst="ellipse">
            <a:avLst/>
          </a:prstGeom>
          <a:solidFill>
            <a:srgbClr val="3D6D9C"/>
          </a:solidFill>
          <a:ln w="9398">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solidFill>
                  <a:schemeClr val="bg1"/>
                </a:solidFill>
                <a:latin typeface="+mj-lt"/>
                <a:ea typeface="ＭＳ Ｐゴシック" pitchFamily="34" charset="-128"/>
                <a:cs typeface="+mn-cs"/>
              </a:rPr>
              <a:t>Abraham</a:t>
            </a:r>
          </a:p>
        </p:txBody>
      </p:sp>
      <p:sp>
        <p:nvSpPr>
          <p:cNvPr id="300046" name="Oval 13"/>
          <p:cNvSpPr>
            <a:spLocks noChangeArrowheads="1"/>
          </p:cNvSpPr>
          <p:nvPr/>
        </p:nvSpPr>
        <p:spPr bwMode="auto">
          <a:xfrm>
            <a:off x="7138988" y="3595688"/>
            <a:ext cx="685800" cy="381000"/>
          </a:xfrm>
          <a:prstGeom prst="ellipse">
            <a:avLst/>
          </a:prstGeom>
          <a:solidFill>
            <a:srgbClr val="64CAD9"/>
          </a:solidFill>
          <a:ln w="9398">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Isaac</a:t>
            </a:r>
          </a:p>
        </p:txBody>
      </p:sp>
      <p:sp>
        <p:nvSpPr>
          <p:cNvPr id="300047" name="Oval 14"/>
          <p:cNvSpPr>
            <a:spLocks noChangeArrowheads="1"/>
          </p:cNvSpPr>
          <p:nvPr/>
        </p:nvSpPr>
        <p:spPr bwMode="auto">
          <a:xfrm>
            <a:off x="6157913" y="3595688"/>
            <a:ext cx="752475" cy="381000"/>
          </a:xfrm>
          <a:prstGeom prst="ellipse">
            <a:avLst/>
          </a:prstGeom>
          <a:solidFill>
            <a:srgbClr val="F79332"/>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Ishmael</a:t>
            </a:r>
          </a:p>
        </p:txBody>
      </p:sp>
      <p:sp>
        <p:nvSpPr>
          <p:cNvPr id="300050" name="Oval 17"/>
          <p:cNvSpPr>
            <a:spLocks noChangeArrowheads="1"/>
          </p:cNvSpPr>
          <p:nvPr/>
        </p:nvSpPr>
        <p:spPr bwMode="auto">
          <a:xfrm>
            <a:off x="7672388" y="4351338"/>
            <a:ext cx="685800" cy="381000"/>
          </a:xfrm>
          <a:prstGeom prst="ellipse">
            <a:avLst/>
          </a:prstGeom>
          <a:solidFill>
            <a:srgbClr val="64CAD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Jacob</a:t>
            </a:r>
          </a:p>
        </p:txBody>
      </p:sp>
      <p:sp>
        <p:nvSpPr>
          <p:cNvPr id="300051" name="Oval 18"/>
          <p:cNvSpPr>
            <a:spLocks noChangeArrowheads="1"/>
          </p:cNvSpPr>
          <p:nvPr/>
        </p:nvSpPr>
        <p:spPr bwMode="auto">
          <a:xfrm>
            <a:off x="6757988" y="4351338"/>
            <a:ext cx="685800" cy="381000"/>
          </a:xfrm>
          <a:prstGeom prst="ellipse">
            <a:avLst/>
          </a:prstGeom>
          <a:solidFill>
            <a:srgbClr val="F79332"/>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Esau</a:t>
            </a:r>
          </a:p>
        </p:txBody>
      </p:sp>
      <p:sp>
        <p:nvSpPr>
          <p:cNvPr id="420885" name="Text Box 31"/>
          <p:cNvSpPr txBox="1">
            <a:spLocks noChangeArrowheads="1"/>
          </p:cNvSpPr>
          <p:nvPr/>
        </p:nvSpPr>
        <p:spPr bwMode="auto">
          <a:xfrm>
            <a:off x="487363" y="500063"/>
            <a:ext cx="7670800" cy="4635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２．</a:t>
            </a:r>
            <a:r>
              <a:rPr kumimoji="0" lang="en-US" altLang="ko-KR" sz="2400">
                <a:latin typeface="Arial" charset="0"/>
                <a:ea typeface="ＭＳ Ｐゴシック" pitchFamily="34" charset="-128"/>
              </a:rPr>
              <a:t>Foundation of Substance</a:t>
            </a:r>
          </a:p>
        </p:txBody>
      </p:sp>
      <p:sp>
        <p:nvSpPr>
          <p:cNvPr id="420886" name="Rectangle 32"/>
          <p:cNvSpPr>
            <a:spLocks noChangeArrowheads="1"/>
          </p:cNvSpPr>
          <p:nvPr/>
        </p:nvSpPr>
        <p:spPr bwMode="auto">
          <a:xfrm>
            <a:off x="774700" y="3178175"/>
            <a:ext cx="5526088" cy="371475"/>
          </a:xfrm>
          <a:prstGeom prst="rect">
            <a:avLst/>
          </a:prstGeom>
          <a:noFill/>
          <a:ln w="9525">
            <a:noFill/>
            <a:miter lim="800000"/>
            <a:headEnd/>
            <a:tailEnd/>
          </a:ln>
        </p:spPr>
        <p:txBody>
          <a:bodyPr lIns="90000" tIns="46800" rIns="90000" bIns="46800">
            <a:spAutoFit/>
          </a:bodyPr>
          <a:lstStyle/>
          <a:p>
            <a:pPr defTabSz="449263">
              <a:spcBef>
                <a:spcPts val="20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（２）</a:t>
            </a:r>
            <a:r>
              <a:rPr kumimoji="0" lang="en-US" altLang="ko-KR">
                <a:latin typeface="Arial" charset="0"/>
                <a:ea typeface="ＭＳ Ｐゴシック" pitchFamily="34" charset="-128"/>
              </a:rPr>
              <a:t>Condition</a:t>
            </a:r>
            <a:r>
              <a:rPr kumimoji="0" lang="en-US">
                <a:latin typeface="Arial" charset="0"/>
                <a:ea typeface="ＭＳ Ｐゴシック" pitchFamily="34" charset="-128"/>
              </a:rPr>
              <a:t>： </a:t>
            </a:r>
            <a:r>
              <a:rPr kumimoji="0" lang="en-US" altLang="ko-KR">
                <a:latin typeface="Arial" charset="0"/>
                <a:ea typeface="ＭＳ Ｐゴシック" pitchFamily="34" charset="-128"/>
              </a:rPr>
              <a:t>Substantial Offering</a:t>
            </a:r>
          </a:p>
        </p:txBody>
      </p:sp>
      <p:sp>
        <p:nvSpPr>
          <p:cNvPr id="420887" name="AutoShape 33"/>
          <p:cNvSpPr>
            <a:spLocks noChangeArrowheads="1"/>
          </p:cNvSpPr>
          <p:nvPr/>
        </p:nvSpPr>
        <p:spPr bwMode="auto">
          <a:xfrm>
            <a:off x="6986588" y="1382713"/>
            <a:ext cx="76200" cy="609600"/>
          </a:xfrm>
          <a:prstGeom prst="downArrow">
            <a:avLst>
              <a:gd name="adj1" fmla="val 50000"/>
              <a:gd name="adj2" fmla="val 200000"/>
            </a:avLst>
          </a:prstGeom>
          <a:solidFill>
            <a:srgbClr val="FF9900"/>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420888" name="AutoShape 34"/>
          <p:cNvSpPr>
            <a:spLocks noChangeArrowheads="1"/>
          </p:cNvSpPr>
          <p:nvPr/>
        </p:nvSpPr>
        <p:spPr bwMode="auto">
          <a:xfrm>
            <a:off x="6986588" y="2487613"/>
            <a:ext cx="76200" cy="609600"/>
          </a:xfrm>
          <a:prstGeom prst="downArrow">
            <a:avLst>
              <a:gd name="adj1" fmla="val 50000"/>
              <a:gd name="adj2" fmla="val 200000"/>
            </a:avLst>
          </a:prstGeom>
          <a:solidFill>
            <a:srgbClr val="FF9900"/>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300062" name="AutoShape 35"/>
          <p:cNvSpPr>
            <a:spLocks noChangeArrowheads="1"/>
          </p:cNvSpPr>
          <p:nvPr/>
        </p:nvSpPr>
        <p:spPr bwMode="auto">
          <a:xfrm>
            <a:off x="4800600" y="4773613"/>
            <a:ext cx="1428750" cy="1109662"/>
          </a:xfrm>
          <a:prstGeom prst="roundRect">
            <a:avLst>
              <a:gd name="adj" fmla="val 16667"/>
            </a:avLst>
          </a:prstGeom>
          <a:noFill/>
          <a:ln w="9360">
            <a:solidFill>
              <a:schemeClr val="tx1"/>
            </a:solidFill>
            <a:miter lim="800000"/>
            <a:headEnd/>
            <a:tailEnd/>
          </a:ln>
        </p:spPr>
        <p:txBody>
          <a:bodyPr wrap="none"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Cannot be the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Central Figure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because he is</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the Offering</a:t>
            </a:r>
          </a:p>
        </p:txBody>
      </p:sp>
      <p:sp>
        <p:nvSpPr>
          <p:cNvPr id="300063" name="AutoShape 36"/>
          <p:cNvSpPr>
            <a:spLocks noChangeArrowheads="1"/>
          </p:cNvSpPr>
          <p:nvPr/>
        </p:nvSpPr>
        <p:spPr bwMode="auto">
          <a:xfrm>
            <a:off x="6607175" y="5154613"/>
            <a:ext cx="1571625" cy="492125"/>
          </a:xfrm>
          <a:prstGeom prst="roundRect">
            <a:avLst>
              <a:gd name="adj" fmla="val 16667"/>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Became</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Central Figure</a:t>
            </a:r>
          </a:p>
        </p:txBody>
      </p:sp>
      <p:sp>
        <p:nvSpPr>
          <p:cNvPr id="300064" name="Line 37"/>
          <p:cNvSpPr>
            <a:spLocks noChangeShapeType="1"/>
          </p:cNvSpPr>
          <p:nvPr/>
        </p:nvSpPr>
        <p:spPr bwMode="auto">
          <a:xfrm flipV="1">
            <a:off x="7900988" y="4767263"/>
            <a:ext cx="76200" cy="393700"/>
          </a:xfrm>
          <a:prstGeom prst="line">
            <a:avLst/>
          </a:prstGeom>
          <a:noFill/>
          <a:ln w="93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300065" name="Line 38"/>
          <p:cNvSpPr>
            <a:spLocks noChangeShapeType="1"/>
          </p:cNvSpPr>
          <p:nvPr/>
        </p:nvSpPr>
        <p:spPr bwMode="auto">
          <a:xfrm flipV="1">
            <a:off x="6175375" y="3929063"/>
            <a:ext cx="1039813" cy="830262"/>
          </a:xfrm>
          <a:prstGeom prst="line">
            <a:avLst/>
          </a:prstGeom>
          <a:noFill/>
          <a:ln w="93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00066" name="Oval 49"/>
          <p:cNvSpPr>
            <a:spLocks noChangeArrowheads="1"/>
          </p:cNvSpPr>
          <p:nvPr/>
        </p:nvSpPr>
        <p:spPr bwMode="auto">
          <a:xfrm>
            <a:off x="1417638" y="5364163"/>
            <a:ext cx="914400" cy="477837"/>
          </a:xfrm>
          <a:prstGeom prst="ellipse">
            <a:avLst/>
          </a:prstGeom>
          <a:noFill/>
          <a:ln w="9398">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Esau</a:t>
            </a:r>
          </a:p>
        </p:txBody>
      </p:sp>
      <p:sp>
        <p:nvSpPr>
          <p:cNvPr id="300067" name="Oval 50"/>
          <p:cNvSpPr>
            <a:spLocks noChangeArrowheads="1"/>
          </p:cNvSpPr>
          <p:nvPr/>
        </p:nvSpPr>
        <p:spPr bwMode="auto">
          <a:xfrm>
            <a:off x="3671888" y="5364163"/>
            <a:ext cx="914400" cy="477837"/>
          </a:xfrm>
          <a:prstGeom prst="ellipse">
            <a:avLst/>
          </a:prstGeom>
          <a:noFill/>
          <a:ln w="9398">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Jacob</a:t>
            </a:r>
          </a:p>
        </p:txBody>
      </p:sp>
      <p:sp>
        <p:nvSpPr>
          <p:cNvPr id="420895" name="Rectangle 51"/>
          <p:cNvSpPr>
            <a:spLocks noChangeArrowheads="1"/>
          </p:cNvSpPr>
          <p:nvPr/>
        </p:nvSpPr>
        <p:spPr bwMode="auto">
          <a:xfrm>
            <a:off x="657225" y="5892800"/>
            <a:ext cx="4857750" cy="34131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Esau and Jacob Embrace</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Gen. 33/1-12</a:t>
            </a:r>
            <a:r>
              <a:rPr kumimoji="0" lang="en-US" sz="1600">
                <a:latin typeface="Arial" charset="0"/>
                <a:ea typeface="ＭＳ Ｐゴシック" pitchFamily="34" charset="-128"/>
              </a:rPr>
              <a:t>）</a:t>
            </a:r>
          </a:p>
        </p:txBody>
      </p:sp>
      <p:sp>
        <p:nvSpPr>
          <p:cNvPr id="300069" name="Oval 5"/>
          <p:cNvSpPr>
            <a:spLocks noChangeArrowheads="1"/>
          </p:cNvSpPr>
          <p:nvPr/>
        </p:nvSpPr>
        <p:spPr bwMode="auto">
          <a:xfrm>
            <a:off x="3716338" y="3606800"/>
            <a:ext cx="503237" cy="503238"/>
          </a:xfrm>
          <a:prstGeom prst="ellipse">
            <a:avLst/>
          </a:prstGeom>
          <a:solidFill>
            <a:srgbClr val="F2EC35"/>
          </a:solidFill>
          <a:ln w="9398">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God</a:t>
            </a:r>
          </a:p>
        </p:txBody>
      </p:sp>
      <p:sp>
        <p:nvSpPr>
          <p:cNvPr id="300070" name="Oval 6"/>
          <p:cNvSpPr>
            <a:spLocks noChangeArrowheads="1"/>
          </p:cNvSpPr>
          <p:nvPr/>
        </p:nvSpPr>
        <p:spPr bwMode="auto">
          <a:xfrm>
            <a:off x="3754438" y="4814888"/>
            <a:ext cx="688975" cy="503237"/>
          </a:xfrm>
          <a:prstGeom prst="ellipse">
            <a:avLst/>
          </a:prstGeom>
          <a:solidFill>
            <a:srgbClr val="64CAD9"/>
          </a:solidFill>
          <a:ln w="9398">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Abel</a:t>
            </a:r>
          </a:p>
        </p:txBody>
      </p:sp>
      <p:sp>
        <p:nvSpPr>
          <p:cNvPr id="420898" name="AutoShape 8"/>
          <p:cNvSpPr>
            <a:spLocks noChangeArrowheads="1"/>
          </p:cNvSpPr>
          <p:nvPr/>
        </p:nvSpPr>
        <p:spPr bwMode="auto">
          <a:xfrm>
            <a:off x="3944938" y="4186238"/>
            <a:ext cx="96837" cy="557212"/>
          </a:xfrm>
          <a:prstGeom prst="upArrow">
            <a:avLst>
              <a:gd name="adj1" fmla="val 50000"/>
              <a:gd name="adj2" fmla="val 143853"/>
            </a:avLst>
          </a:prstGeom>
          <a:solidFill>
            <a:srgbClr val="B7B8BB"/>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420899" name="AutoShape 9"/>
          <p:cNvSpPr>
            <a:spLocks noChangeArrowheads="1"/>
          </p:cNvSpPr>
          <p:nvPr/>
        </p:nvSpPr>
        <p:spPr bwMode="auto">
          <a:xfrm>
            <a:off x="2268538" y="4983163"/>
            <a:ext cx="1414462" cy="74612"/>
          </a:xfrm>
          <a:prstGeom prst="rightArrow">
            <a:avLst>
              <a:gd name="adj1" fmla="val 50000"/>
              <a:gd name="adj2" fmla="val 473939"/>
            </a:avLst>
          </a:prstGeom>
          <a:solidFill>
            <a:srgbClr val="B7B8BB"/>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00073" name="Text Box 10"/>
          <p:cNvSpPr txBox="1">
            <a:spLocks noChangeArrowheads="1"/>
          </p:cNvSpPr>
          <p:nvPr/>
        </p:nvSpPr>
        <p:spPr bwMode="auto">
          <a:xfrm>
            <a:off x="2228850" y="3963988"/>
            <a:ext cx="1714500" cy="9556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Indemnity Condition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To remove the Fallen Nature</a:t>
            </a:r>
          </a:p>
        </p:txBody>
      </p:sp>
      <p:sp>
        <p:nvSpPr>
          <p:cNvPr id="420901" name="Oval 11"/>
          <p:cNvSpPr>
            <a:spLocks noChangeArrowheads="1"/>
          </p:cNvSpPr>
          <p:nvPr/>
        </p:nvSpPr>
        <p:spPr bwMode="auto">
          <a:xfrm>
            <a:off x="3335338" y="5133975"/>
            <a:ext cx="381000" cy="36512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P</a:t>
            </a:r>
          </a:p>
        </p:txBody>
      </p:sp>
      <p:sp>
        <p:nvSpPr>
          <p:cNvPr id="420902" name="Oval 12"/>
          <p:cNvSpPr>
            <a:spLocks noChangeArrowheads="1"/>
          </p:cNvSpPr>
          <p:nvPr/>
        </p:nvSpPr>
        <p:spPr bwMode="auto">
          <a:xfrm>
            <a:off x="2192338" y="5133975"/>
            <a:ext cx="381000" cy="36512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L</a:t>
            </a:r>
          </a:p>
        </p:txBody>
      </p:sp>
      <p:sp>
        <p:nvSpPr>
          <p:cNvPr id="420903" name="Oval 13"/>
          <p:cNvSpPr>
            <a:spLocks noChangeArrowheads="1"/>
          </p:cNvSpPr>
          <p:nvPr/>
        </p:nvSpPr>
        <p:spPr bwMode="auto">
          <a:xfrm>
            <a:off x="2573338" y="5133975"/>
            <a:ext cx="381000" cy="36512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M</a:t>
            </a:r>
          </a:p>
        </p:txBody>
      </p:sp>
      <p:sp>
        <p:nvSpPr>
          <p:cNvPr id="420904" name="Oval 14"/>
          <p:cNvSpPr>
            <a:spLocks noChangeArrowheads="1"/>
          </p:cNvSpPr>
          <p:nvPr/>
        </p:nvSpPr>
        <p:spPr bwMode="auto">
          <a:xfrm>
            <a:off x="2954338" y="5133975"/>
            <a:ext cx="381000" cy="36512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S</a:t>
            </a:r>
          </a:p>
        </p:txBody>
      </p:sp>
      <p:sp>
        <p:nvSpPr>
          <p:cNvPr id="300078" name="Oval 41"/>
          <p:cNvSpPr>
            <a:spLocks noChangeArrowheads="1"/>
          </p:cNvSpPr>
          <p:nvPr/>
        </p:nvSpPr>
        <p:spPr bwMode="auto">
          <a:xfrm>
            <a:off x="1585913" y="4818063"/>
            <a:ext cx="646112" cy="503237"/>
          </a:xfrm>
          <a:prstGeom prst="ellipse">
            <a:avLst/>
          </a:prstGeom>
          <a:solidFill>
            <a:srgbClr val="F37B85"/>
          </a:solidFill>
          <a:ln w="9398">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Cain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3" name="Text Box 1"/>
          <p:cNvSpPr txBox="1">
            <a:spLocks noChangeArrowheads="1"/>
          </p:cNvSpPr>
          <p:nvPr/>
        </p:nvSpPr>
        <p:spPr bwMode="auto">
          <a:xfrm>
            <a:off x="928688" y="5643563"/>
            <a:ext cx="7772400" cy="3968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rgbClr val="FF6600"/>
                </a:solidFill>
                <a:latin typeface="Arial" charset="0"/>
                <a:ea typeface="ＭＳ Ｐゴシック" pitchFamily="34" charset="-128"/>
              </a:rPr>
              <a:t>Jacob’s victory brought about the Rise of the Chosen People</a:t>
            </a:r>
          </a:p>
        </p:txBody>
      </p:sp>
      <p:sp>
        <p:nvSpPr>
          <p:cNvPr id="422914" name="Text Box 2"/>
          <p:cNvSpPr txBox="1">
            <a:spLocks noChangeArrowheads="1"/>
          </p:cNvSpPr>
          <p:nvPr/>
        </p:nvSpPr>
        <p:spPr bwMode="auto">
          <a:xfrm>
            <a:off x="450850" y="931863"/>
            <a:ext cx="6635750" cy="6413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（１）</a:t>
            </a:r>
            <a:r>
              <a:rPr kumimoji="0" lang="en-US" altLang="ja-JP">
                <a:latin typeface="Arial" charset="0"/>
                <a:ea typeface="ＭＳ Ｐゴシック" pitchFamily="34" charset="-128"/>
              </a:rPr>
              <a:t>Isaac’s family horizontally restored the indemnity conditions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accumulated vertically from the time of Adam’s family</a:t>
            </a:r>
            <a:endParaRPr kumimoji="0" lang="en-US" altLang="ko-KR">
              <a:latin typeface="Arial" charset="0"/>
              <a:ea typeface="ＭＳ Ｐゴシック" pitchFamily="34" charset="-128"/>
            </a:endParaRPr>
          </a:p>
        </p:txBody>
      </p:sp>
      <p:sp>
        <p:nvSpPr>
          <p:cNvPr id="422915" name="Text Box 3"/>
          <p:cNvSpPr txBox="1">
            <a:spLocks noChangeArrowheads="1"/>
          </p:cNvSpPr>
          <p:nvPr/>
        </p:nvSpPr>
        <p:spPr bwMode="auto">
          <a:xfrm>
            <a:off x="387350" y="393700"/>
            <a:ext cx="1470025" cy="463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３．</a:t>
            </a:r>
            <a:r>
              <a:rPr kumimoji="0" lang="en-US" altLang="ko-KR" sz="2400">
                <a:latin typeface="Arial" charset="0"/>
                <a:ea typeface="ＭＳ Ｐゴシック" pitchFamily="34" charset="-128"/>
              </a:rPr>
              <a:t>Result</a:t>
            </a:r>
          </a:p>
        </p:txBody>
      </p:sp>
      <p:sp>
        <p:nvSpPr>
          <p:cNvPr id="422916" name="AutoShape 4"/>
          <p:cNvSpPr>
            <a:spLocks noChangeArrowheads="1"/>
          </p:cNvSpPr>
          <p:nvPr/>
        </p:nvSpPr>
        <p:spPr bwMode="auto">
          <a:xfrm>
            <a:off x="2484438" y="1989138"/>
            <a:ext cx="5472112" cy="1085850"/>
          </a:xfrm>
          <a:prstGeom prst="roundRect">
            <a:avLst>
              <a:gd name="adj" fmla="val 16667"/>
            </a:avLst>
          </a:prstGeom>
          <a:noFill/>
          <a:ln w="9360">
            <a:solidFill>
              <a:schemeClr val="tx1"/>
            </a:solidFill>
            <a:miter lim="800000"/>
            <a:headEnd/>
            <a:tailEnd/>
          </a:ln>
        </p:spPr>
        <p:txBody>
          <a:bodyPr wrap="none" lIns="90000" tIns="46800" rIns="90000" bIns="46800" anchor="ctr"/>
          <a:lstStyle/>
          <a:p>
            <a:pPr defTabSz="449263">
              <a:lnSpc>
                <a:spcPct val="110000"/>
              </a:lnSpc>
              <a:buClr>
                <a:srgbClr val="FFFFFF"/>
              </a:buClr>
              <a:buSzPct val="100000"/>
              <a:buFont typeface="ＭＳ Ｐゴシック" pitchFamily="34" charset="-128"/>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Adam, Eve </a:t>
            </a:r>
            <a:r>
              <a:rPr kumimoji="0" lang="en-US" altLang="ko-KR" sz="1400" b="1">
                <a:latin typeface="Arial" charset="0"/>
                <a:ea typeface="ＭＳ Ｐゴシック" pitchFamily="34" charset="-128"/>
              </a:rPr>
              <a:t>⇒</a:t>
            </a:r>
            <a:r>
              <a:rPr kumimoji="0" lang="en-US" altLang="ko-KR" sz="1400">
                <a:latin typeface="Arial" charset="0"/>
                <a:ea typeface="ＭＳ Ｐゴシック" pitchFamily="34" charset="-128"/>
              </a:rPr>
              <a:t> Adultery</a:t>
            </a:r>
          </a:p>
          <a:p>
            <a:pPr defTabSz="449263">
              <a:lnSpc>
                <a:spcPct val="110000"/>
              </a:lnSpc>
              <a:buClr>
                <a:srgbClr val="FFFFFF"/>
              </a:buClr>
              <a:buSzPct val="100000"/>
              <a:buFont typeface="ＭＳ Ｐゴシック" pitchFamily="34" charset="-128"/>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Cain, Abel </a:t>
            </a:r>
            <a:r>
              <a:rPr kumimoji="0" lang="en-US" altLang="ko-KR" sz="1400" b="1">
                <a:latin typeface="Arial" charset="0"/>
                <a:ea typeface="ＭＳ Ｐゴシック" pitchFamily="34" charset="-128"/>
              </a:rPr>
              <a:t>⇒</a:t>
            </a:r>
            <a:r>
              <a:rPr kumimoji="0" lang="en-US" altLang="ko-KR" sz="1400">
                <a:latin typeface="Arial" charset="0"/>
                <a:ea typeface="ＭＳ Ｐゴシック" pitchFamily="34" charset="-128"/>
              </a:rPr>
              <a:t> Murder</a:t>
            </a:r>
          </a:p>
          <a:p>
            <a:pPr defTabSz="449263">
              <a:lnSpc>
                <a:spcPct val="110000"/>
              </a:lnSpc>
              <a:buClr>
                <a:srgbClr val="FFFFFF"/>
              </a:buClr>
              <a:buSzPct val="100000"/>
              <a:buFont typeface="ＭＳ Ｐゴシック" pitchFamily="34" charset="-128"/>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Archangel </a:t>
            </a:r>
            <a:r>
              <a:rPr kumimoji="0" lang="en-US" altLang="ko-KR" sz="1400" b="1">
                <a:latin typeface="Arial" charset="0"/>
                <a:ea typeface="ＭＳ Ｐゴシック" pitchFamily="34" charset="-128"/>
              </a:rPr>
              <a:t>⇒</a:t>
            </a:r>
            <a:r>
              <a:rPr kumimoji="0" lang="en-US" altLang="ko-KR" sz="1400">
                <a:latin typeface="Arial" charset="0"/>
                <a:ea typeface="ＭＳ Ｐゴシック" pitchFamily="34" charset="-128"/>
              </a:rPr>
              <a:t> Lying </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Treachery, Theft</a:t>
            </a:r>
            <a:r>
              <a:rPr kumimoji="0" lang="en-US" sz="1400">
                <a:latin typeface="Arial" charset="0"/>
                <a:ea typeface="ＭＳ Ｐゴシック" pitchFamily="34" charset="-128"/>
              </a:rPr>
              <a:t>）</a:t>
            </a:r>
          </a:p>
        </p:txBody>
      </p:sp>
      <p:sp>
        <p:nvSpPr>
          <p:cNvPr id="422917" name="AutoShape 5"/>
          <p:cNvSpPr>
            <a:spLocks noChangeArrowheads="1"/>
          </p:cNvSpPr>
          <p:nvPr/>
        </p:nvSpPr>
        <p:spPr bwMode="auto">
          <a:xfrm>
            <a:off x="2484438" y="4005263"/>
            <a:ext cx="5441950" cy="1211262"/>
          </a:xfrm>
          <a:prstGeom prst="roundRect">
            <a:avLst>
              <a:gd name="adj" fmla="val 16667"/>
            </a:avLst>
          </a:prstGeom>
          <a:noFill/>
          <a:ln w="9360">
            <a:solidFill>
              <a:schemeClr val="tx1"/>
            </a:solidFill>
            <a:miter lim="800000"/>
            <a:headEnd/>
            <a:tailEnd/>
          </a:ln>
        </p:spPr>
        <p:txBody>
          <a:bodyPr wrap="none" lIns="90000" tIns="46800" rIns="90000" bIns="46800" anchor="ctr"/>
          <a:lstStyle/>
          <a:p>
            <a:pPr defTabSz="449263">
              <a:buClr>
                <a:srgbClr val="FFFFFF"/>
              </a:buClr>
              <a:buSzPct val="100000"/>
              <a:buFont typeface="ＭＳ Ｐゴシック" pitchFamily="34" charset="-128"/>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Abraham, Isaac </a:t>
            </a:r>
            <a:r>
              <a:rPr kumimoji="0" lang="en-US" altLang="ko-KR" sz="1400" b="1">
                <a:latin typeface="Arial" charset="0"/>
                <a:ea typeface="ＭＳ Ｐゴシック" pitchFamily="34" charset="-128"/>
              </a:rPr>
              <a:t>⇒</a:t>
            </a:r>
            <a:r>
              <a:rPr kumimoji="0" lang="en-US" altLang="ko-KR" sz="1400">
                <a:latin typeface="Arial" charset="0"/>
                <a:ea typeface="ＭＳ Ｐゴシック" pitchFamily="34" charset="-128"/>
              </a:rPr>
              <a:t> Restored Eve</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(Did not commit adultery</a:t>
            </a:r>
            <a:r>
              <a:rPr kumimoji="0" lang="en-US" sz="1400">
                <a:latin typeface="Arial" charset="0"/>
                <a:ea typeface="ＭＳ Ｐゴシック" pitchFamily="34" charset="-128"/>
              </a:rPr>
              <a:t>）</a:t>
            </a:r>
          </a:p>
          <a:p>
            <a:pPr defTabSz="449263">
              <a:buClr>
                <a:srgbClr val="FFFFFF"/>
              </a:buClr>
              <a:buSzPct val="100000"/>
              <a:buFont typeface="ＭＳ Ｐゴシック" pitchFamily="34" charset="-128"/>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Jacob, Joseph </a:t>
            </a:r>
            <a:r>
              <a:rPr kumimoji="0" lang="en-US" altLang="ko-KR" sz="1400" b="1">
                <a:latin typeface="Arial" charset="0"/>
                <a:ea typeface="ＭＳ Ｐゴシック" pitchFamily="34" charset="-128"/>
              </a:rPr>
              <a:t>⇒</a:t>
            </a:r>
            <a:r>
              <a:rPr kumimoji="0" lang="en-US" altLang="ko-KR" sz="1400">
                <a:latin typeface="Arial" charset="0"/>
                <a:ea typeface="ＭＳ Ｐゴシック" pitchFamily="34" charset="-128"/>
              </a:rPr>
              <a:t> Restored Adam	</a:t>
            </a:r>
            <a:r>
              <a:rPr kumimoji="0" lang="en-US" altLang="ja-JP" sz="1400">
                <a:latin typeface="Arial" charset="0"/>
                <a:ea typeface="ＭＳ Ｐゴシック" pitchFamily="34" charset="-128"/>
              </a:rPr>
              <a:t> </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Did not commit adultery</a:t>
            </a:r>
            <a:r>
              <a:rPr kumimoji="0" lang="en-US" sz="1400">
                <a:latin typeface="Arial" charset="0"/>
                <a:ea typeface="ＭＳ Ｐゴシック" pitchFamily="34" charset="-128"/>
              </a:rPr>
              <a:t>）</a:t>
            </a:r>
          </a:p>
          <a:p>
            <a:pPr defTabSz="449263">
              <a:buClr>
                <a:srgbClr val="FFFFFF"/>
              </a:buClr>
              <a:buSzPct val="100000"/>
              <a:buFont typeface="ＭＳ Ｐゴシック" pitchFamily="34" charset="-128"/>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Joseph </a:t>
            </a:r>
            <a:r>
              <a:rPr kumimoji="0" lang="en-US" altLang="ko-KR" sz="1400" b="1">
                <a:latin typeface="Arial" charset="0"/>
                <a:ea typeface="ＭＳ Ｐゴシック" pitchFamily="34" charset="-128"/>
              </a:rPr>
              <a:t>⇒</a:t>
            </a:r>
            <a:r>
              <a:rPr kumimoji="0" lang="en-US" altLang="ko-KR" sz="1400">
                <a:latin typeface="Arial" charset="0"/>
                <a:ea typeface="ＭＳ Ｐゴシック" pitchFamily="34" charset="-128"/>
              </a:rPr>
              <a:t> Indemnified Murder </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Loved his enemy, restored wealth)</a:t>
            </a:r>
          </a:p>
        </p:txBody>
      </p:sp>
      <p:sp>
        <p:nvSpPr>
          <p:cNvPr id="422918" name="AutoShape 6"/>
          <p:cNvSpPr>
            <a:spLocks noChangeArrowheads="1"/>
          </p:cNvSpPr>
          <p:nvPr/>
        </p:nvSpPr>
        <p:spPr bwMode="auto">
          <a:xfrm>
            <a:off x="1371600" y="3197225"/>
            <a:ext cx="304800" cy="609600"/>
          </a:xfrm>
          <a:prstGeom prst="downArrow">
            <a:avLst>
              <a:gd name="adj1" fmla="val 50000"/>
              <a:gd name="adj2" fmla="val 50000"/>
            </a:avLst>
          </a:prstGeom>
          <a:solidFill>
            <a:srgbClr val="B7B8BB"/>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b="1">
              <a:latin typeface="Arial" charset="0"/>
              <a:ea typeface="ＭＳ Ｐゴシック" pitchFamily="34" charset="-128"/>
            </a:endParaRPr>
          </a:p>
        </p:txBody>
      </p:sp>
      <p:sp>
        <p:nvSpPr>
          <p:cNvPr id="422919" name="AutoShape 7"/>
          <p:cNvSpPr>
            <a:spLocks noChangeArrowheads="1"/>
          </p:cNvSpPr>
          <p:nvPr/>
        </p:nvSpPr>
        <p:spPr bwMode="auto">
          <a:xfrm>
            <a:off x="762000" y="2046288"/>
            <a:ext cx="1600200" cy="1066800"/>
          </a:xfrm>
          <a:prstGeom prst="roundRect">
            <a:avLst>
              <a:gd name="adj" fmla="val 16667"/>
            </a:avLst>
          </a:prstGeom>
          <a:solidFill>
            <a:srgbClr val="F27982"/>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Adam’s</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Family</a:t>
            </a:r>
          </a:p>
        </p:txBody>
      </p:sp>
      <p:sp>
        <p:nvSpPr>
          <p:cNvPr id="422920" name="AutoShape 8"/>
          <p:cNvSpPr>
            <a:spLocks noChangeArrowheads="1"/>
          </p:cNvSpPr>
          <p:nvPr/>
        </p:nvSpPr>
        <p:spPr bwMode="auto">
          <a:xfrm>
            <a:off x="762000" y="3914775"/>
            <a:ext cx="1600200" cy="1371600"/>
          </a:xfrm>
          <a:prstGeom prst="roundRect">
            <a:avLst>
              <a:gd name="adj" fmla="val 16667"/>
            </a:avLst>
          </a:prstGeom>
          <a:solidFill>
            <a:srgbClr val="61C9D9"/>
          </a:solidFill>
          <a:ln w="9360">
            <a:solidFill>
              <a:schemeClr val="tx1"/>
            </a:solidFill>
            <a:miter lim="800000"/>
            <a:headEnd/>
            <a:tailEnd/>
          </a:ln>
        </p:spPr>
        <p:txBody>
          <a:bodyPr wrap="none" lIns="90000" tIns="46800" rIns="90000" bIns="46800" anchor="ctr"/>
          <a:lstStyle/>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Restored</a:t>
            </a:r>
          </a:p>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through</a:t>
            </a:r>
          </a:p>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Indemnity</a:t>
            </a:r>
          </a:p>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In Abraham’s</a:t>
            </a:r>
          </a:p>
          <a:p>
            <a:pPr algn="ctr" defTabSz="449263">
              <a:lnSpc>
                <a:spcPts val="2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Family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1" name="Text Box 1"/>
          <p:cNvSpPr txBox="1">
            <a:spLocks noChangeArrowheads="1"/>
          </p:cNvSpPr>
          <p:nvPr/>
        </p:nvSpPr>
        <p:spPr bwMode="auto">
          <a:xfrm>
            <a:off x="714375" y="642938"/>
            <a:ext cx="3402013" cy="396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（２） </a:t>
            </a:r>
            <a:r>
              <a:rPr kumimoji="0" lang="en-US" altLang="ko-KR" sz="2000">
                <a:latin typeface="Arial" charset="0"/>
                <a:ea typeface="ＭＳ Ｐゴシック" pitchFamily="34" charset="-128"/>
              </a:rPr>
              <a:t>Through Jacob’s Victory</a:t>
            </a:r>
          </a:p>
        </p:txBody>
      </p:sp>
      <p:sp>
        <p:nvSpPr>
          <p:cNvPr id="424962" name="Text Box 2"/>
          <p:cNvSpPr txBox="1">
            <a:spLocks noChangeArrowheads="1"/>
          </p:cNvSpPr>
          <p:nvPr/>
        </p:nvSpPr>
        <p:spPr bwMode="auto">
          <a:xfrm>
            <a:off x="985838" y="1000125"/>
            <a:ext cx="7834312" cy="1701800"/>
          </a:xfrm>
          <a:prstGeom prst="rect">
            <a:avLst/>
          </a:prstGeom>
          <a:noFill/>
          <a:ln w="9525">
            <a:noFill/>
            <a:miter lim="800000"/>
            <a:headEnd/>
            <a:tailEnd/>
          </a:ln>
        </p:spPr>
        <p:txBody>
          <a:bodyPr wrap="none" lIns="90000" tIns="46800" rIns="90000" bIns="46800">
            <a:spAutoFit/>
          </a:bodyPr>
          <a:lstStyle/>
          <a:p>
            <a:pPr marL="457200" indent="-457200" defTabSz="449263">
              <a:lnSpc>
                <a:spcPct val="110000"/>
              </a:lnSpc>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600">
                <a:latin typeface="Arial" charset="0"/>
                <a:ea typeface="ＭＳ Ｐゴシック" pitchFamily="34" charset="-128"/>
              </a:rPr>
              <a:t>1) Rise of the Chosen People </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Abraham’s descendents became the Chosen People</a:t>
            </a:r>
            <a:r>
              <a:rPr kumimoji="0" lang="en-US" sz="1600">
                <a:latin typeface="Arial" charset="0"/>
                <a:ea typeface="ＭＳ Ｐゴシック" pitchFamily="34" charset="-128"/>
              </a:rPr>
              <a:t>）</a:t>
            </a:r>
          </a:p>
          <a:p>
            <a:pPr marL="457200" indent="-457200" defTabSz="449263">
              <a:lnSpc>
                <a:spcPct val="110000"/>
              </a:lnSpc>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600">
                <a:latin typeface="Arial" charset="0"/>
                <a:ea typeface="ＭＳ Ｐゴシック" pitchFamily="34" charset="-128"/>
              </a:rPr>
              <a:t>2) God’s Side (Abel) Subjugated Satan’s Side (Cain)</a:t>
            </a:r>
          </a:p>
          <a:p>
            <a:pPr marL="457200" indent="-457200" defTabSz="449263">
              <a:lnSpc>
                <a:spcPct val="110000"/>
              </a:lnSpc>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600">
                <a:latin typeface="Arial" charset="0"/>
                <a:ea typeface="ＭＳ Ｐゴシック" pitchFamily="34" charset="-128"/>
              </a:rPr>
              <a:t>3) Jacob’s course is the model course to subjugate Satan</a:t>
            </a:r>
          </a:p>
          <a:p>
            <a:pPr marL="457200" indent="-457200" defTabSz="449263">
              <a:lnSpc>
                <a:spcPct val="110000"/>
              </a:lnSpc>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600">
                <a:latin typeface="Arial" charset="0"/>
                <a:ea typeface="ＭＳ Ｐゴシック" pitchFamily="34" charset="-128"/>
              </a:rPr>
              <a:t>4) The history of Israel is central in the history of the providence of restoration</a:t>
            </a:r>
          </a:p>
          <a:p>
            <a:pPr marL="457200" indent="-457200" defTabSz="449263">
              <a:lnSpc>
                <a:spcPct val="110000"/>
              </a:lnSpc>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600">
                <a:latin typeface="Arial" charset="0"/>
                <a:ea typeface="ＭＳ Ｐゴシック" pitchFamily="34" charset="-128"/>
              </a:rPr>
              <a:t>5) God of 3</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generations </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Exodus 3/6</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From the providential viewpoint,</a:t>
            </a:r>
          </a:p>
          <a:p>
            <a:pPr marL="457200" indent="-457200" defTabSz="449263">
              <a:lnSpc>
                <a:spcPct val="110000"/>
              </a:lnSpc>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600">
                <a:latin typeface="Arial" charset="0"/>
                <a:ea typeface="ＭＳ Ｐゴシック" pitchFamily="34" charset="-128"/>
              </a:rPr>
              <a:t>						           3 generations are the same as 1 generation</a:t>
            </a:r>
          </a:p>
        </p:txBody>
      </p:sp>
      <p:sp>
        <p:nvSpPr>
          <p:cNvPr id="302084" name="Oval 3"/>
          <p:cNvSpPr>
            <a:spLocks noChangeArrowheads="1"/>
          </p:cNvSpPr>
          <p:nvPr/>
        </p:nvSpPr>
        <p:spPr bwMode="auto">
          <a:xfrm>
            <a:off x="2714625" y="3143250"/>
            <a:ext cx="833438" cy="457200"/>
          </a:xfrm>
          <a:prstGeom prst="ellipse">
            <a:avLst/>
          </a:prstGeom>
          <a:solidFill>
            <a:srgbClr val="61C9D9"/>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Abraham</a:t>
            </a:r>
          </a:p>
        </p:txBody>
      </p:sp>
      <p:sp>
        <p:nvSpPr>
          <p:cNvPr id="302085" name="Oval 4"/>
          <p:cNvSpPr>
            <a:spLocks noChangeArrowheads="1"/>
          </p:cNvSpPr>
          <p:nvPr/>
        </p:nvSpPr>
        <p:spPr bwMode="auto">
          <a:xfrm>
            <a:off x="4310063" y="3143250"/>
            <a:ext cx="685800" cy="457200"/>
          </a:xfrm>
          <a:prstGeom prst="ellipse">
            <a:avLst/>
          </a:prstGeom>
          <a:solidFill>
            <a:srgbClr val="61C9D9"/>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Isaac</a:t>
            </a:r>
          </a:p>
        </p:txBody>
      </p:sp>
      <p:sp>
        <p:nvSpPr>
          <p:cNvPr id="302086" name="Oval 5"/>
          <p:cNvSpPr>
            <a:spLocks noChangeArrowheads="1"/>
          </p:cNvSpPr>
          <p:nvPr/>
        </p:nvSpPr>
        <p:spPr bwMode="auto">
          <a:xfrm>
            <a:off x="5719763" y="3143250"/>
            <a:ext cx="685800" cy="457200"/>
          </a:xfrm>
          <a:prstGeom prst="ellipse">
            <a:avLst/>
          </a:prstGeom>
          <a:solidFill>
            <a:srgbClr val="61C9D9"/>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Jacob</a:t>
            </a:r>
          </a:p>
        </p:txBody>
      </p:sp>
      <p:sp>
        <p:nvSpPr>
          <p:cNvPr id="302087" name="Line 6"/>
          <p:cNvSpPr>
            <a:spLocks noChangeShapeType="1"/>
          </p:cNvSpPr>
          <p:nvPr/>
        </p:nvSpPr>
        <p:spPr bwMode="auto">
          <a:xfrm>
            <a:off x="3624263" y="3371850"/>
            <a:ext cx="609600" cy="1588"/>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302088" name="Line 7"/>
          <p:cNvSpPr>
            <a:spLocks noChangeShapeType="1"/>
          </p:cNvSpPr>
          <p:nvPr/>
        </p:nvSpPr>
        <p:spPr bwMode="auto">
          <a:xfrm>
            <a:off x="5072063" y="3371850"/>
            <a:ext cx="609600" cy="1588"/>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302089" name="Oval 8"/>
          <p:cNvSpPr>
            <a:spLocks noChangeArrowheads="1"/>
          </p:cNvSpPr>
          <p:nvPr/>
        </p:nvSpPr>
        <p:spPr bwMode="auto">
          <a:xfrm>
            <a:off x="4271963" y="3981450"/>
            <a:ext cx="685800" cy="457200"/>
          </a:xfrm>
          <a:prstGeom prst="ellipse">
            <a:avLst/>
          </a:prstGeom>
          <a:noFill/>
          <a:ln w="9525">
            <a:noFill/>
            <a:round/>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400" dirty="0">
                <a:latin typeface="+mj-lt"/>
                <a:ea typeface="ＭＳ Ｐゴシック" pitchFamily="34" charset="-128"/>
                <a:cs typeface="+mn-cs"/>
              </a:rPr>
              <a:t>One Generation</a:t>
            </a:r>
          </a:p>
        </p:txBody>
      </p:sp>
      <p:sp>
        <p:nvSpPr>
          <p:cNvPr id="424969" name="AutoShape 10"/>
          <p:cNvSpPr>
            <a:spLocks/>
          </p:cNvSpPr>
          <p:nvPr/>
        </p:nvSpPr>
        <p:spPr bwMode="auto">
          <a:xfrm rot="-5460000">
            <a:off x="4456113" y="2422525"/>
            <a:ext cx="381000" cy="2895600"/>
          </a:xfrm>
          <a:prstGeom prst="leftBrace">
            <a:avLst>
              <a:gd name="adj1" fmla="val 63333"/>
              <a:gd name="adj2" fmla="val 50000"/>
            </a:avLst>
          </a:prstGeom>
          <a:noFill/>
          <a:ln w="9398">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424970" name="AutoShape 11"/>
          <p:cNvSpPr>
            <a:spLocks noChangeArrowheads="1"/>
          </p:cNvSpPr>
          <p:nvPr/>
        </p:nvSpPr>
        <p:spPr bwMode="auto">
          <a:xfrm>
            <a:off x="1285875" y="4591050"/>
            <a:ext cx="6715125" cy="1143000"/>
          </a:xfrm>
          <a:prstGeom prst="roundRect">
            <a:avLst>
              <a:gd name="adj" fmla="val 16667"/>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rgbClr val="FF6600"/>
                </a:solidFill>
                <a:latin typeface="Arial" charset="0"/>
                <a:ea typeface="ＭＳ Ｐゴシック" pitchFamily="34" charset="-128"/>
              </a:rPr>
              <a:t>The person to walk the central path in all courses of indemnity</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rgbClr val="FF6600"/>
                </a:solidFill>
                <a:latin typeface="Arial" charset="0"/>
                <a:ea typeface="ＭＳ Ｐゴシック" pitchFamily="34" charset="-128"/>
              </a:rPr>
              <a:t>is the Abel-type central figure of the Substantial Offering.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solidFill>
                  <a:srgbClr val="FF6600"/>
                </a:solidFill>
                <a:latin typeface="Arial" charset="0"/>
                <a:ea typeface="ＭＳ Ｐゴシック" pitchFamily="34" charset="-128"/>
              </a:rPr>
              <a:t>（</a:t>
            </a:r>
            <a:r>
              <a:rPr kumimoji="0" lang="en-US" altLang="ko-KR">
                <a:solidFill>
                  <a:srgbClr val="FF6600"/>
                </a:solidFill>
                <a:latin typeface="Arial" charset="0"/>
                <a:ea typeface="ＭＳ Ｐゴシック" pitchFamily="34" charset="-128"/>
              </a:rPr>
              <a:t>Abel, Ham, Isaac, Jacob, Joseph</a:t>
            </a:r>
            <a:r>
              <a:rPr kumimoji="0" lang="en-US">
                <a:solidFill>
                  <a:srgbClr val="FF6600"/>
                </a:solidFill>
                <a:latin typeface="Arial" charset="0"/>
                <a:ea typeface="ＭＳ Ｐゴシック" pitchFamily="34" charset="-128"/>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a:xfrm>
            <a:off x="1500188" y="785813"/>
            <a:ext cx="5929312" cy="485775"/>
          </a:xfrm>
        </p:spPr>
        <p:txBody>
          <a:bodyPr/>
          <a:lstStyle/>
          <a:p>
            <a:pPr eaLnBrk="1" hangingPunct="1"/>
            <a:r>
              <a:rPr lang="en-US" altLang="ko-KR" sz="3000" b="1" smtClean="0">
                <a:solidFill>
                  <a:schemeClr val="tx1"/>
                </a:solidFill>
              </a:rPr>
              <a:t>Crown of Glory</a:t>
            </a:r>
          </a:p>
        </p:txBody>
      </p:sp>
      <p:sp>
        <p:nvSpPr>
          <p:cNvPr id="33794" name="Rectangle 3"/>
          <p:cNvSpPr>
            <a:spLocks noGrp="1" noChangeArrowheads="1"/>
          </p:cNvSpPr>
          <p:nvPr>
            <p:ph type="body" idx="4294967295"/>
          </p:nvPr>
        </p:nvSpPr>
        <p:spPr>
          <a:xfrm>
            <a:off x="927100" y="1428750"/>
            <a:ext cx="7573963" cy="1582738"/>
          </a:xfrm>
        </p:spPr>
        <p:txBody>
          <a:bodyPr/>
          <a:lstStyle/>
          <a:p>
            <a:pPr eaLnBrk="1" hangingPunct="1">
              <a:buFontTx/>
              <a:buNone/>
            </a:pPr>
            <a:r>
              <a:rPr lang="en-US" altLang="ko-KR" sz="1400" b="1" smtClean="0">
                <a:ea typeface="ＭＳ Ｐゴシック" pitchFamily="34" charset="-128"/>
              </a:rPr>
              <a:t>Father wrote this prayer poem in 1935, the year that he turned 15.</a:t>
            </a:r>
          </a:p>
          <a:p>
            <a:pPr eaLnBrk="1" hangingPunct="1">
              <a:buFontTx/>
              <a:buNone/>
            </a:pPr>
            <a:r>
              <a:rPr lang="en-US" altLang="ko-KR" sz="1400" b="1" smtClean="0">
                <a:ea typeface="ＭＳ Ｐゴシック" pitchFamily="34" charset="-128"/>
              </a:rPr>
              <a:t>In the beginning part of the book in which this prayer poem was published, Father wrote : </a:t>
            </a:r>
          </a:p>
          <a:p>
            <a:pPr eaLnBrk="1" hangingPunct="1">
              <a:buFontTx/>
              <a:buNone/>
            </a:pPr>
            <a:r>
              <a:rPr lang="en-US" altLang="ko-KR" sz="1400" b="1" smtClean="0">
                <a:ea typeface="ＭＳ Ｐゴシック" pitchFamily="34" charset="-128"/>
              </a:rPr>
              <a:t>     </a:t>
            </a:r>
            <a:r>
              <a:rPr lang="en-US" altLang="ko-KR" sz="1400" b="1" smtClean="0">
                <a:latin typeface="Arial" charset="0"/>
                <a:ea typeface="ＭＳ Ｐゴシック" pitchFamily="34" charset="-128"/>
              </a:rPr>
              <a:t>“</a:t>
            </a:r>
            <a:r>
              <a:rPr lang="en-US" altLang="ko-KR" sz="1400" b="1" smtClean="0">
                <a:ea typeface="ＭＳ Ｐゴシック" pitchFamily="34" charset="-128"/>
              </a:rPr>
              <a:t>I met God on the morning of Easter Sunday in the year that I turned 15. From that day on, I have gone the way of following heaven</a:t>
            </a:r>
            <a:r>
              <a:rPr lang="en-US" altLang="ko-KR" sz="1400" b="1" smtClean="0">
                <a:latin typeface="Arial" charset="0"/>
                <a:ea typeface="ＭＳ Ｐゴシック" pitchFamily="34" charset="-128"/>
              </a:rPr>
              <a:t>’</a:t>
            </a:r>
            <a:r>
              <a:rPr lang="en-US" altLang="ko-KR" sz="1400" b="1" smtClean="0">
                <a:ea typeface="ＭＳ Ｐゴシック" pitchFamily="34" charset="-128"/>
              </a:rPr>
              <a:t>s orders in order to fulfill God</a:t>
            </a:r>
            <a:r>
              <a:rPr lang="en-US" altLang="ko-KR" sz="1400" b="1" smtClean="0">
                <a:latin typeface="Arial" charset="0"/>
                <a:ea typeface="ＭＳ Ｐゴシック" pitchFamily="34" charset="-128"/>
              </a:rPr>
              <a:t>’</a:t>
            </a:r>
            <a:r>
              <a:rPr lang="en-US" altLang="ko-KR" sz="1400" b="1" smtClean="0">
                <a:ea typeface="ＭＳ Ｐゴシック" pitchFamily="34" charset="-128"/>
              </a:rPr>
              <a:t>s Will.</a:t>
            </a:r>
            <a:r>
              <a:rPr lang="en-US" altLang="ko-KR" sz="1400" b="1" smtClean="0">
                <a:latin typeface="Arial" charset="0"/>
                <a:ea typeface="ＭＳ Ｐゴシック" pitchFamily="34" charset="-128"/>
              </a:rPr>
              <a:t>”</a:t>
            </a:r>
            <a:endParaRPr lang="en-US" altLang="ko-KR" sz="1400" b="1" smtClean="0">
              <a:ea typeface="ＭＳ Ｐゴシック" pitchFamily="34" charset="-128"/>
            </a:endParaRPr>
          </a:p>
        </p:txBody>
      </p:sp>
      <p:sp>
        <p:nvSpPr>
          <p:cNvPr id="33795" name="Text Box 4"/>
          <p:cNvSpPr txBox="1">
            <a:spLocks noChangeArrowheads="1"/>
          </p:cNvSpPr>
          <p:nvPr/>
        </p:nvSpPr>
        <p:spPr bwMode="auto">
          <a:xfrm>
            <a:off x="550863" y="455613"/>
            <a:ext cx="800100" cy="396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a:t>
            </a:r>
            <a:r>
              <a:rPr kumimoji="0" lang="en-US" altLang="ko-KR" sz="2000">
                <a:latin typeface="Arial" charset="0"/>
                <a:ea typeface="ＭＳ Ｐゴシック" pitchFamily="34" charset="-128"/>
              </a:rPr>
              <a:t>ref.</a:t>
            </a:r>
            <a:r>
              <a:rPr kumimoji="0" lang="en-US" sz="2000">
                <a:latin typeface="Arial" charset="0"/>
                <a:ea typeface="ＭＳ Ｐゴシック" pitchFamily="34" charset="-128"/>
              </a:rPr>
              <a:t>」</a:t>
            </a:r>
          </a:p>
        </p:txBody>
      </p:sp>
      <p:sp>
        <p:nvSpPr>
          <p:cNvPr id="33796" name="Text Box 5"/>
          <p:cNvSpPr txBox="1">
            <a:spLocks noChangeArrowheads="1"/>
          </p:cNvSpPr>
          <p:nvPr/>
        </p:nvSpPr>
        <p:spPr bwMode="auto">
          <a:xfrm>
            <a:off x="874713" y="2852738"/>
            <a:ext cx="7319962" cy="2924175"/>
          </a:xfrm>
          <a:prstGeom prst="rect">
            <a:avLst/>
          </a:prstGeom>
          <a:noFill/>
          <a:ln w="9525">
            <a:noFill/>
            <a:miter lim="800000"/>
            <a:headEnd/>
            <a:tailEnd/>
          </a:ln>
        </p:spPr>
        <p:txBody>
          <a:bodyPr>
            <a:spAutoFit/>
          </a:bodyPr>
          <a:lstStyle/>
          <a:p>
            <a:pPr defTabSz="449263">
              <a:buClr>
                <a:srgbClr val="FFFFFF"/>
              </a:buClr>
              <a:buSzPct val="100000"/>
              <a:buFont typeface="Times New Roman" pitchFamily="18" charset="0"/>
              <a:buNone/>
            </a:pPr>
            <a:r>
              <a:rPr kumimoji="0" lang="en-US" altLang="ko-KR">
                <a:latin typeface="Arial" charset="0"/>
                <a:ea typeface="ＭＳ Ｐゴシック" pitchFamily="34" charset="-128"/>
              </a:rPr>
              <a:t>When I doubt people, I feel pain.</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When I judge people, it is unbearable.</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When I hate people, there is no value to my existence.</a:t>
            </a:r>
          </a:p>
          <a:p>
            <a:pPr defTabSz="449263">
              <a:buClr>
                <a:srgbClr val="FFFFFF"/>
              </a:buClr>
              <a:buSzPct val="100000"/>
              <a:buFont typeface="Times New Roman" pitchFamily="18" charset="0"/>
              <a:buNone/>
            </a:pPr>
            <a:endParaRPr kumimoji="0" lang="en-US" altLang="ko-KR">
              <a:latin typeface="Arial" charset="0"/>
              <a:ea typeface="ＭＳ Ｐゴシック" pitchFamily="34" charset="-128"/>
            </a:endParaRPr>
          </a:p>
          <a:p>
            <a:pPr defTabSz="449263">
              <a:buClr>
                <a:srgbClr val="FFFFFF"/>
              </a:buClr>
              <a:buSzPct val="100000"/>
              <a:buFont typeface="Times New Roman" pitchFamily="18" charset="0"/>
              <a:buNone/>
            </a:pPr>
            <a:r>
              <a:rPr kumimoji="0" lang="en-US" altLang="ko-KR">
                <a:latin typeface="Arial" charset="0"/>
                <a:ea typeface="ＭＳ Ｐゴシック" pitchFamily="34" charset="-128"/>
              </a:rPr>
              <a:t>Yet if I believe, I am deceived.</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If I love, I am betrayed</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Suffering and grieving tonight, my head in my hands.</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Am I wrong?</a:t>
            </a:r>
          </a:p>
          <a:p>
            <a:pPr defTabSz="449263">
              <a:buClr>
                <a:srgbClr val="FFFFFF"/>
              </a:buClr>
              <a:buSzPct val="100000"/>
              <a:buFont typeface="Times New Roman" pitchFamily="18" charset="0"/>
              <a:buNone/>
            </a:pPr>
            <a:r>
              <a:rPr kumimoji="0" lang="en-US" altLang="ko-KR">
                <a:latin typeface="Arial" charset="0"/>
                <a:ea typeface="ＭＳ Ｐゴシック" pitchFamily="34" charset="-128"/>
              </a:rPr>
              <a:t>Yes I am wrong.</a:t>
            </a:r>
            <a:r>
              <a:rPr kumimoji="0" lang="en-US" altLang="ko-KR" sz="2400">
                <a:latin typeface="Arial" charset="0"/>
                <a:ea typeface="ＭＳ Ｐゴシック" pitchFamily="34" charset="-128"/>
              </a:rPr>
              <a:t/>
            </a:r>
            <a:br>
              <a:rPr kumimoji="0" lang="en-US" altLang="ko-KR" sz="2400">
                <a:latin typeface="Arial" charset="0"/>
                <a:ea typeface="ＭＳ Ｐゴシック" pitchFamily="34" charset="-128"/>
              </a:rPr>
            </a:br>
            <a:endParaRPr kumimoji="0" lang="en-US" altLang="ko-KR" sz="2200">
              <a:latin typeface="Arial" charset="0"/>
              <a:ea typeface="ＭＳ Ｐゴシック" pitchFamily="34" charset="-128"/>
            </a:endParaRPr>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09" name="Text Box 1"/>
          <p:cNvSpPr txBox="1">
            <a:spLocks noChangeArrowheads="1"/>
          </p:cNvSpPr>
          <p:nvPr/>
        </p:nvSpPr>
        <p:spPr bwMode="auto">
          <a:xfrm>
            <a:off x="1103313" y="1500188"/>
            <a:ext cx="6823075" cy="11906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1) Through Jacob’s victory,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the Foundation to Receive the Messiah was established, but…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Satan’s side – National foundation was established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God’s side   –  Family foundation was established </a:t>
            </a:r>
          </a:p>
        </p:txBody>
      </p:sp>
      <p:sp>
        <p:nvSpPr>
          <p:cNvPr id="427010" name="Text Box 2"/>
          <p:cNvSpPr txBox="1">
            <a:spLocks noChangeArrowheads="1"/>
          </p:cNvSpPr>
          <p:nvPr/>
        </p:nvSpPr>
        <p:spPr bwMode="auto">
          <a:xfrm>
            <a:off x="755650" y="2924175"/>
            <a:ext cx="7704138" cy="36671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The Messiah can come only when the</a:t>
            </a:r>
            <a:r>
              <a:rPr kumimoji="0" lang="en-US" altLang="ja-JP">
                <a:latin typeface="Arial" charset="0"/>
                <a:ea typeface="ＭＳ Ｐゴシック" pitchFamily="34" charset="-128"/>
              </a:rPr>
              <a:t> </a:t>
            </a:r>
            <a:r>
              <a:rPr kumimoji="0" lang="en-US" altLang="ko-KR">
                <a:latin typeface="Arial" charset="0"/>
                <a:ea typeface="ＭＳ Ｐゴシック" pitchFamily="34" charset="-128"/>
              </a:rPr>
              <a:t>National Foundation is established</a:t>
            </a:r>
          </a:p>
        </p:txBody>
      </p:sp>
      <p:sp>
        <p:nvSpPr>
          <p:cNvPr id="427011" name="Text Box 3"/>
          <p:cNvSpPr txBox="1">
            <a:spLocks noChangeArrowheads="1"/>
          </p:cNvSpPr>
          <p:nvPr/>
        </p:nvSpPr>
        <p:spPr bwMode="auto">
          <a:xfrm>
            <a:off x="1116013" y="3500438"/>
            <a:ext cx="5514975" cy="752475"/>
          </a:xfrm>
          <a:prstGeom prst="rect">
            <a:avLst/>
          </a:prstGeom>
          <a:noFill/>
          <a:ln w="9525">
            <a:noFill/>
            <a:miter lim="800000"/>
            <a:headEnd/>
            <a:tailEnd/>
          </a:ln>
        </p:spPr>
        <p:txBody>
          <a:bodyPr wrap="none" lIns="90000" tIns="46800" rIns="90000" bIns="46800">
            <a:spAutoFit/>
          </a:bodyPr>
          <a:lstStyle/>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2)</a:t>
            </a:r>
            <a:r>
              <a:rPr kumimoji="0" lang="en-US">
                <a:latin typeface="Arial" charset="0"/>
                <a:ea typeface="ＭＳ Ｐゴシック" pitchFamily="34" charset="-128"/>
              </a:rPr>
              <a:t> </a:t>
            </a:r>
            <a:r>
              <a:rPr kumimoji="0" lang="en-US" altLang="ko-KR">
                <a:latin typeface="Arial" charset="0"/>
                <a:ea typeface="ＭＳ Ｐゴシック" pitchFamily="34" charset="-128"/>
              </a:rPr>
              <a:t>Abraham’s failure in making the Symbolic Offering</a:t>
            </a:r>
          </a:p>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　　⇒ </a:t>
            </a:r>
            <a:r>
              <a:rPr kumimoji="0" lang="en-US" altLang="ko-KR">
                <a:latin typeface="Arial" charset="0"/>
                <a:ea typeface="ＭＳ Ｐゴシック" pitchFamily="34" charset="-128"/>
              </a:rPr>
              <a:t>400 years of slavery in Egypt still left to do</a:t>
            </a:r>
          </a:p>
        </p:txBody>
      </p:sp>
      <p:sp>
        <p:nvSpPr>
          <p:cNvPr id="427012" name="AutoShape 4"/>
          <p:cNvSpPr>
            <a:spLocks/>
          </p:cNvSpPr>
          <p:nvPr/>
        </p:nvSpPr>
        <p:spPr bwMode="auto">
          <a:xfrm>
            <a:off x="1979613" y="2133600"/>
            <a:ext cx="71437" cy="571500"/>
          </a:xfrm>
          <a:prstGeom prst="leftBrace">
            <a:avLst>
              <a:gd name="adj1" fmla="val 79149"/>
              <a:gd name="adj2" fmla="val 50000"/>
            </a:avLst>
          </a:prstGeom>
          <a:noFill/>
          <a:ln w="9525">
            <a:solidFill>
              <a:schemeClr val="tx1"/>
            </a:solidFill>
            <a:round/>
            <a:headEnd/>
            <a:tailEnd/>
          </a:ln>
        </p:spPr>
        <p:txBody>
          <a:bodyPr wrap="none" anchor="ctr"/>
          <a:lstStyle/>
          <a:p>
            <a:pPr defTabSz="449263">
              <a:buClr>
                <a:srgbClr val="FFFFFF"/>
              </a:buClr>
              <a:buSzPct val="100000"/>
              <a:buFont typeface="Times New Roman" pitchFamily="18" charset="0"/>
              <a:buNone/>
            </a:pPr>
            <a:endParaRPr kumimoji="0" lang="en-US" b="1">
              <a:latin typeface="Arial" charset="0"/>
              <a:ea typeface="ＭＳ Ｐゴシック" pitchFamily="34" charset="-128"/>
            </a:endParaRPr>
          </a:p>
        </p:txBody>
      </p:sp>
      <p:sp>
        <p:nvSpPr>
          <p:cNvPr id="427013" name="Text Box 5"/>
          <p:cNvSpPr txBox="1">
            <a:spLocks noChangeArrowheads="1"/>
          </p:cNvSpPr>
          <p:nvPr/>
        </p:nvSpPr>
        <p:spPr bwMode="auto">
          <a:xfrm>
            <a:off x="608013" y="893763"/>
            <a:ext cx="7678737" cy="4635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（３）</a:t>
            </a:r>
            <a:r>
              <a:rPr kumimoji="0" lang="en-US" altLang="ko-KR" sz="2400">
                <a:latin typeface="Arial" charset="0"/>
                <a:ea typeface="ＭＳ Ｐゴシック" pitchFamily="34" charset="-128"/>
              </a:rPr>
              <a:t>Prolongation of the Providence</a:t>
            </a:r>
          </a:p>
        </p:txBody>
      </p:sp>
      <p:sp>
        <p:nvSpPr>
          <p:cNvPr id="427014" name="AutoShape 6"/>
          <p:cNvSpPr>
            <a:spLocks noChangeArrowheads="1"/>
          </p:cNvSpPr>
          <p:nvPr/>
        </p:nvSpPr>
        <p:spPr bwMode="auto">
          <a:xfrm>
            <a:off x="1357313" y="4357688"/>
            <a:ext cx="5357812" cy="1295400"/>
          </a:xfrm>
          <a:prstGeom prst="roundRect">
            <a:avLst>
              <a:gd name="adj" fmla="val 16667"/>
            </a:avLst>
          </a:prstGeom>
          <a:noFill/>
          <a:ln w="9360">
            <a:solidFill>
              <a:schemeClr val="tx1"/>
            </a:solidFill>
            <a:miter lim="800000"/>
            <a:headEnd/>
            <a:tailEnd/>
          </a:ln>
        </p:spPr>
        <p:txBody>
          <a:bodyPr wrap="none"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The Foundation to Receive the Messiah was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s</a:t>
            </a:r>
            <a:r>
              <a:rPr kumimoji="0" lang="en-US" altLang="ko-KR">
                <a:latin typeface="Arial" charset="0"/>
                <a:ea typeface="ＭＳ Ｐゴシック" pitchFamily="34" charset="-128"/>
              </a:rPr>
              <a:t>uccessfully established in Abraham’s family,</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b</a:t>
            </a:r>
            <a:r>
              <a:rPr kumimoji="0" lang="en-US" altLang="ko-KR">
                <a:latin typeface="Arial" charset="0"/>
                <a:ea typeface="ＭＳ Ｐゴシック" pitchFamily="34" charset="-128"/>
              </a:rPr>
              <a:t>ut the Messiah could not come.</a:t>
            </a:r>
          </a:p>
        </p:txBody>
      </p:sp>
      <p:sp>
        <p:nvSpPr>
          <p:cNvPr id="427015" name="Text Box 9"/>
          <p:cNvSpPr txBox="1">
            <a:spLocks noChangeArrowheads="1"/>
          </p:cNvSpPr>
          <p:nvPr/>
        </p:nvSpPr>
        <p:spPr bwMode="auto">
          <a:xfrm>
            <a:off x="857250" y="5786438"/>
            <a:ext cx="7786688" cy="366712"/>
          </a:xfrm>
          <a:prstGeom prst="rect">
            <a:avLst/>
          </a:prstGeom>
          <a:noFill/>
          <a:ln w="9525">
            <a:noFill/>
            <a:miter lim="800000"/>
            <a:headEnd/>
            <a:tailEnd/>
          </a:ln>
        </p:spPr>
        <p:txBody>
          <a:bodyPr>
            <a:spAutoFit/>
          </a:bodyPr>
          <a:lstStyle/>
          <a:p>
            <a:pPr defTabSz="449263">
              <a:spcBef>
                <a:spcPct val="50000"/>
              </a:spcBef>
              <a:buClr>
                <a:srgbClr val="FFFFFF"/>
              </a:buClr>
              <a:buSzPct val="100000"/>
              <a:buFont typeface="Times New Roman" pitchFamily="18" charset="0"/>
              <a:buNone/>
            </a:pPr>
            <a:r>
              <a:rPr kumimoji="0" lang="ja-JP" altLang="en-US">
                <a:solidFill>
                  <a:srgbClr val="D5562A"/>
                </a:solidFill>
                <a:latin typeface="Arial" charset="0"/>
                <a:ea typeface="ＭＳ Ｐゴシック" pitchFamily="34" charset="-128"/>
              </a:rPr>
              <a:t>※ </a:t>
            </a:r>
            <a:r>
              <a:rPr kumimoji="0" lang="en-US" altLang="ja-JP">
                <a:solidFill>
                  <a:srgbClr val="D5562A"/>
                </a:solidFill>
                <a:latin typeface="Arial" charset="0"/>
                <a:ea typeface="ＭＳ Ｐゴシック" pitchFamily="34" charset="-128"/>
              </a:rPr>
              <a:t>Foundation to Receive the Messiah is needed until the Messiah comes</a:t>
            </a:r>
            <a:r>
              <a:rPr kumimoji="0" lang="en-US" altLang="ko-KR">
                <a:solidFill>
                  <a:srgbClr val="D5562A"/>
                </a:solidFill>
                <a:latin typeface="Arial"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Text Box 1"/>
          <p:cNvSpPr txBox="1">
            <a:spLocks noChangeArrowheads="1"/>
          </p:cNvSpPr>
          <p:nvPr/>
        </p:nvSpPr>
        <p:spPr bwMode="auto">
          <a:xfrm>
            <a:off x="3214688" y="536575"/>
            <a:ext cx="3733800" cy="55562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3000" dirty="0">
                <a:latin typeface="+mj-lt"/>
                <a:ea typeface="ＭＳ Ｐゴシック" pitchFamily="34" charset="-128"/>
                <a:cs typeface="+mn-cs"/>
              </a:rPr>
              <a:t>II. Lessons</a:t>
            </a:r>
          </a:p>
        </p:txBody>
      </p:sp>
      <p:sp>
        <p:nvSpPr>
          <p:cNvPr id="429058" name="Text Box 2"/>
          <p:cNvSpPr txBox="1">
            <a:spLocks noChangeArrowheads="1"/>
          </p:cNvSpPr>
          <p:nvPr/>
        </p:nvSpPr>
        <p:spPr bwMode="auto">
          <a:xfrm>
            <a:off x="571500" y="1279525"/>
            <a:ext cx="7429500" cy="371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１．</a:t>
            </a:r>
            <a:r>
              <a:rPr kumimoji="0" lang="en-US" altLang="ko-KR">
                <a:latin typeface="Arial" charset="0"/>
                <a:ea typeface="ＭＳ Ｐゴシック" pitchFamily="34" charset="-128"/>
              </a:rPr>
              <a:t>Human portion of responsibility is necessary in Fulfilling the Will</a:t>
            </a:r>
          </a:p>
        </p:txBody>
      </p:sp>
      <p:sp>
        <p:nvSpPr>
          <p:cNvPr id="429059" name="Text Box 3"/>
          <p:cNvSpPr txBox="1">
            <a:spLocks noChangeArrowheads="1"/>
          </p:cNvSpPr>
          <p:nvPr/>
        </p:nvSpPr>
        <p:spPr bwMode="auto">
          <a:xfrm>
            <a:off x="571500" y="2143125"/>
            <a:ext cx="8104188" cy="1600200"/>
          </a:xfrm>
          <a:prstGeom prst="rect">
            <a:avLst/>
          </a:prstGeom>
          <a:noFill/>
          <a:ln w="9525">
            <a:noFill/>
            <a:miter lim="800000"/>
            <a:headEnd/>
            <a:tailEnd/>
          </a:ln>
        </p:spPr>
        <p:txBody>
          <a:bodyPr lIns="90000" tIns="46800" rIns="90000" bIns="46800">
            <a:spAutoFit/>
          </a:bodyPr>
          <a:lstStyle/>
          <a:p>
            <a:pPr defTabSz="449263">
              <a:lnSpc>
                <a:spcPct val="110000"/>
              </a:lnSpc>
              <a:buClr>
                <a:srgbClr val="FFFF00"/>
              </a:buClr>
              <a:buSzPct val="100000"/>
              <a:buFont typeface="ＭＳ Ｐゴシック" pitchFamily="34" charset="-128"/>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8275" algn="l"/>
                <a:tab pos="10779125" algn="l"/>
                <a:tab pos="10780713" algn="l"/>
              </a:tabLst>
            </a:pPr>
            <a:r>
              <a:rPr kumimoji="0" lang="en-US">
                <a:latin typeface="Arial" charset="0"/>
                <a:ea typeface="ＭＳ Ｐゴシック" pitchFamily="34" charset="-128"/>
              </a:rPr>
              <a:t>２．</a:t>
            </a:r>
            <a:r>
              <a:rPr kumimoji="0" lang="en-US" altLang="ko-KR">
                <a:latin typeface="Arial" charset="0"/>
                <a:ea typeface="ＭＳ Ｐゴシック" pitchFamily="34" charset="-128"/>
              </a:rPr>
              <a:t>Lessons to Note	</a:t>
            </a:r>
            <a:endParaRPr kumimoji="0" lang="en-US" altLang="ja-JP">
              <a:latin typeface="Arial" charset="0"/>
              <a:ea typeface="ＭＳ Ｐゴシック" pitchFamily="34" charset="-128"/>
            </a:endParaRPr>
          </a:p>
          <a:p>
            <a:pPr defTabSz="449263">
              <a:lnSpc>
                <a:spcPct val="110000"/>
              </a:lnSpc>
              <a:buClr>
                <a:srgbClr val="FFFF00"/>
              </a:buClr>
              <a:buSzPct val="100000"/>
              <a:buFont typeface="ＭＳ Ｐゴシック" pitchFamily="34" charset="-128"/>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8275" algn="l"/>
                <a:tab pos="10779125" algn="l"/>
                <a:tab pos="10780713" algn="l"/>
              </a:tabLst>
            </a:pPr>
            <a:r>
              <a:rPr kumimoji="0" lang="en-US" altLang="ja-JP">
                <a:latin typeface="Arial" charset="0"/>
                <a:ea typeface="ＭＳ Ｐゴシック" pitchFamily="34" charset="-128"/>
              </a:rPr>
              <a:t>      </a:t>
            </a:r>
            <a:r>
              <a:rPr kumimoji="0" lang="en-US" altLang="ko-KR">
                <a:latin typeface="Arial" charset="0"/>
                <a:ea typeface="ＭＳ Ｐゴシック" pitchFamily="34" charset="-128"/>
              </a:rPr>
              <a:t>① Small mistake made – Greater indemnity condition required  </a:t>
            </a:r>
          </a:p>
          <a:p>
            <a:pPr defTabSz="449263">
              <a:lnSpc>
                <a:spcPct val="110000"/>
              </a:lnSpc>
              <a:buClr>
                <a:srgbClr val="FFFF00"/>
              </a:buClr>
              <a:buSzPct val="100000"/>
              <a:buFont typeface="ＭＳ Ｐゴシック" pitchFamily="34" charset="-128"/>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8275" algn="l"/>
                <a:tab pos="10779125" algn="l"/>
                <a:tab pos="10780713" algn="l"/>
              </a:tabLst>
            </a:pPr>
            <a:r>
              <a:rPr kumimoji="0" lang="en-US" altLang="ko-KR">
                <a:latin typeface="Arial" charset="0"/>
                <a:ea typeface="ＭＳ Ｐゴシック" pitchFamily="34" charset="-128"/>
              </a:rPr>
              <a:t>      ② Divide yourself in two to separate good from evil</a:t>
            </a:r>
          </a:p>
          <a:p>
            <a:pPr defTabSz="449263">
              <a:lnSpc>
                <a:spcPct val="110000"/>
              </a:lnSpc>
              <a:buClr>
                <a:srgbClr val="FFFF00"/>
              </a:buClr>
              <a:buSzPct val="100000"/>
              <a:buFont typeface="ＭＳ Ｐゴシック" pitchFamily="34" charset="-128"/>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8275" algn="l"/>
                <a:tab pos="10779125" algn="l"/>
                <a:tab pos="10780713" algn="l"/>
              </a:tabLst>
            </a:pPr>
            <a:r>
              <a:rPr kumimoji="0" lang="en-US" altLang="ko-KR">
                <a:latin typeface="Arial" charset="0"/>
                <a:ea typeface="ＭＳ Ｐゴシック" pitchFamily="34" charset="-128"/>
              </a:rPr>
              <a:t>      ③ Cooperation between mother and son</a:t>
            </a:r>
          </a:p>
          <a:p>
            <a:pPr defTabSz="449263">
              <a:lnSpc>
                <a:spcPct val="110000"/>
              </a:lnSpc>
              <a:buClr>
                <a:srgbClr val="FFFF00"/>
              </a:buClr>
              <a:buSzPct val="100000"/>
              <a:buFont typeface="ＭＳ Ｐゴシック" pitchFamily="34" charset="-128"/>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8275" algn="l"/>
                <a:tab pos="10779125" algn="l"/>
                <a:tab pos="10780713" algn="l"/>
              </a:tabLst>
            </a:pPr>
            <a:r>
              <a:rPr kumimoji="0" lang="en-US" altLang="ko-KR">
                <a:latin typeface="Arial" charset="0"/>
                <a:ea typeface="ＭＳ Ｐゴシック" pitchFamily="34" charset="-128"/>
              </a:rPr>
              <a:t>      ④ Be careful of small mistakes – thinking “Surely not” causes mistakes</a:t>
            </a:r>
          </a:p>
        </p:txBody>
      </p:sp>
      <p:sp>
        <p:nvSpPr>
          <p:cNvPr id="429060" name="Text Box 4"/>
          <p:cNvSpPr txBox="1">
            <a:spLocks noChangeArrowheads="1"/>
          </p:cNvSpPr>
          <p:nvPr/>
        </p:nvSpPr>
        <p:spPr bwMode="auto">
          <a:xfrm>
            <a:off x="581025" y="3975100"/>
            <a:ext cx="8023225" cy="1298575"/>
          </a:xfrm>
          <a:prstGeom prst="rect">
            <a:avLst/>
          </a:prstGeom>
          <a:noFill/>
          <a:ln w="9525">
            <a:noFill/>
            <a:miter lim="800000"/>
            <a:headEnd/>
            <a:tailEnd/>
          </a:ln>
        </p:spPr>
        <p:txBody>
          <a:bodyPr lIns="90000" tIns="46800" rIns="90000" bIns="46800">
            <a:spAutoFit/>
          </a:bodyPr>
          <a:lstStyle/>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３．</a:t>
            </a:r>
            <a:r>
              <a:rPr kumimoji="0" lang="en-US" altLang="ko-KR">
                <a:latin typeface="Arial" charset="0"/>
                <a:ea typeface="ＭＳ Ｐゴシック" pitchFamily="34" charset="-128"/>
              </a:rPr>
              <a:t>The Path to Heaven</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① Jacob ⇒ With blood, sweat, tears, devotion and effort</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He did his utmost for Esau (for 21 years)</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② Esau ⇒ Obedience, submission</a:t>
            </a:r>
          </a:p>
        </p:txBody>
      </p:sp>
      <p:sp>
        <p:nvSpPr>
          <p:cNvPr id="429061" name="Text Box 2"/>
          <p:cNvSpPr txBox="1">
            <a:spLocks noChangeArrowheads="1"/>
          </p:cNvSpPr>
          <p:nvPr/>
        </p:nvSpPr>
        <p:spPr bwMode="auto">
          <a:xfrm>
            <a:off x="611188" y="5373688"/>
            <a:ext cx="5235575" cy="1039812"/>
          </a:xfrm>
          <a:prstGeom prst="rect">
            <a:avLst/>
          </a:prstGeom>
          <a:noFill/>
          <a:ln w="9525">
            <a:noFill/>
            <a:miter lim="800000"/>
            <a:headEnd/>
            <a:tailEnd/>
          </a:ln>
        </p:spPr>
        <p:txBody>
          <a:bodyPr wrap="none" lIns="90000" tIns="46800" rIns="90000" bIns="46800">
            <a:spAutoFit/>
          </a:bodyPr>
          <a:lstStyle/>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4. Everything is decided in the moment</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a:latin typeface="Arial" charset="0"/>
              <a:ea typeface="ＭＳ Ｐゴシック" pitchFamily="34" charset="-128"/>
            </a:endParaRP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The relationship between moment and lifetime.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5" name="Line 179"/>
          <p:cNvSpPr>
            <a:spLocks noChangeShapeType="1"/>
          </p:cNvSpPr>
          <p:nvPr/>
        </p:nvSpPr>
        <p:spPr bwMode="auto">
          <a:xfrm rot="10800000">
            <a:off x="900113" y="3789363"/>
            <a:ext cx="1403350" cy="0"/>
          </a:xfrm>
          <a:prstGeom prst="line">
            <a:avLst/>
          </a:prstGeom>
          <a:noFill/>
          <a:ln w="28575">
            <a:solidFill>
              <a:schemeClr val="bg2"/>
            </a:solidFill>
            <a:miter lim="800000"/>
            <a:headEnd type="oval" w="med" len="med"/>
            <a:tailEnd type="oval" w="med" len="med"/>
          </a:ln>
        </p:spPr>
        <p:txBody>
          <a:bodyPr/>
          <a:lstStyle/>
          <a:p>
            <a:endParaRPr lang="en-US"/>
          </a:p>
        </p:txBody>
      </p:sp>
      <p:sp>
        <p:nvSpPr>
          <p:cNvPr id="431106" name="Line 1"/>
          <p:cNvSpPr>
            <a:spLocks noChangeShapeType="1"/>
          </p:cNvSpPr>
          <p:nvPr/>
        </p:nvSpPr>
        <p:spPr bwMode="auto">
          <a:xfrm>
            <a:off x="754063" y="5229225"/>
            <a:ext cx="649287" cy="0"/>
          </a:xfrm>
          <a:prstGeom prst="line">
            <a:avLst/>
          </a:prstGeom>
          <a:noFill/>
          <a:ln w="28440">
            <a:solidFill>
              <a:schemeClr val="bg2"/>
            </a:solidFill>
            <a:miter lim="800000"/>
            <a:headEnd/>
            <a:tailEnd/>
          </a:ln>
        </p:spPr>
        <p:txBody>
          <a:bodyPr/>
          <a:lstStyle/>
          <a:p>
            <a:endParaRPr lang="en-US"/>
          </a:p>
        </p:txBody>
      </p:sp>
      <p:sp>
        <p:nvSpPr>
          <p:cNvPr id="431107" name="Line 179"/>
          <p:cNvSpPr>
            <a:spLocks noChangeShapeType="1"/>
          </p:cNvSpPr>
          <p:nvPr/>
        </p:nvSpPr>
        <p:spPr bwMode="auto">
          <a:xfrm>
            <a:off x="4859338" y="4581525"/>
            <a:ext cx="433387" cy="719138"/>
          </a:xfrm>
          <a:prstGeom prst="line">
            <a:avLst/>
          </a:prstGeom>
          <a:noFill/>
          <a:ln w="28575">
            <a:solidFill>
              <a:schemeClr val="bg2"/>
            </a:solidFill>
            <a:miter lim="800000"/>
            <a:headEnd/>
            <a:tailEnd type="oval" w="med" len="med"/>
          </a:ln>
        </p:spPr>
        <p:txBody>
          <a:bodyPr/>
          <a:lstStyle/>
          <a:p>
            <a:endParaRPr lang="en-US"/>
          </a:p>
        </p:txBody>
      </p:sp>
      <p:sp>
        <p:nvSpPr>
          <p:cNvPr id="431108" name="Line 179"/>
          <p:cNvSpPr>
            <a:spLocks noChangeShapeType="1"/>
          </p:cNvSpPr>
          <p:nvPr/>
        </p:nvSpPr>
        <p:spPr bwMode="auto">
          <a:xfrm flipV="1">
            <a:off x="4970463" y="3716338"/>
            <a:ext cx="322262" cy="360362"/>
          </a:xfrm>
          <a:prstGeom prst="line">
            <a:avLst/>
          </a:prstGeom>
          <a:noFill/>
          <a:ln w="28575">
            <a:solidFill>
              <a:schemeClr val="bg2"/>
            </a:solidFill>
            <a:miter lim="800000"/>
            <a:headEnd/>
            <a:tailEnd type="oval" w="med" len="med"/>
          </a:ln>
        </p:spPr>
        <p:txBody>
          <a:bodyPr/>
          <a:lstStyle/>
          <a:p>
            <a:endParaRPr lang="en-US"/>
          </a:p>
        </p:txBody>
      </p:sp>
      <p:sp>
        <p:nvSpPr>
          <p:cNvPr id="431109" name="Line 1"/>
          <p:cNvSpPr>
            <a:spLocks noChangeShapeType="1"/>
          </p:cNvSpPr>
          <p:nvPr/>
        </p:nvSpPr>
        <p:spPr bwMode="auto">
          <a:xfrm>
            <a:off x="8172450" y="5229225"/>
            <a:ext cx="649288" cy="0"/>
          </a:xfrm>
          <a:prstGeom prst="line">
            <a:avLst/>
          </a:prstGeom>
          <a:noFill/>
          <a:ln w="28440">
            <a:solidFill>
              <a:schemeClr val="bg2"/>
            </a:solidFill>
            <a:miter lim="800000"/>
            <a:headEnd/>
            <a:tailEnd/>
          </a:ln>
        </p:spPr>
        <p:txBody>
          <a:bodyPr/>
          <a:lstStyle/>
          <a:p>
            <a:endParaRPr lang="en-US"/>
          </a:p>
        </p:txBody>
      </p:sp>
      <p:sp>
        <p:nvSpPr>
          <p:cNvPr id="431110" name="Line 179"/>
          <p:cNvSpPr>
            <a:spLocks noChangeShapeType="1"/>
          </p:cNvSpPr>
          <p:nvPr/>
        </p:nvSpPr>
        <p:spPr bwMode="auto">
          <a:xfrm rot="10800000">
            <a:off x="6121400" y="3716338"/>
            <a:ext cx="1403350" cy="0"/>
          </a:xfrm>
          <a:prstGeom prst="line">
            <a:avLst/>
          </a:prstGeom>
          <a:noFill/>
          <a:ln w="28575">
            <a:solidFill>
              <a:schemeClr val="bg2"/>
            </a:solidFill>
            <a:miter lim="800000"/>
            <a:headEnd type="oval" w="med" len="med"/>
            <a:tailEnd type="oval" w="med" len="med"/>
          </a:ln>
        </p:spPr>
        <p:txBody>
          <a:bodyPr/>
          <a:lstStyle/>
          <a:p>
            <a:endParaRPr lang="en-US"/>
          </a:p>
        </p:txBody>
      </p:sp>
      <p:sp>
        <p:nvSpPr>
          <p:cNvPr id="431111" name="Line 179"/>
          <p:cNvSpPr>
            <a:spLocks noChangeShapeType="1"/>
          </p:cNvSpPr>
          <p:nvPr/>
        </p:nvSpPr>
        <p:spPr bwMode="auto">
          <a:xfrm rot="10800000">
            <a:off x="5940425" y="2852738"/>
            <a:ext cx="1509713" cy="0"/>
          </a:xfrm>
          <a:prstGeom prst="line">
            <a:avLst/>
          </a:prstGeom>
          <a:noFill/>
          <a:ln w="28575">
            <a:solidFill>
              <a:schemeClr val="bg2"/>
            </a:solidFill>
            <a:miter lim="800000"/>
            <a:headEnd type="oval" w="med" len="med"/>
            <a:tailEnd type="oval" w="med" len="med"/>
          </a:ln>
        </p:spPr>
        <p:txBody>
          <a:bodyPr/>
          <a:lstStyle/>
          <a:p>
            <a:endParaRPr lang="en-US"/>
          </a:p>
        </p:txBody>
      </p:sp>
      <p:sp>
        <p:nvSpPr>
          <p:cNvPr id="431112" name="Line 2"/>
          <p:cNvSpPr>
            <a:spLocks noChangeShapeType="1"/>
          </p:cNvSpPr>
          <p:nvPr/>
        </p:nvSpPr>
        <p:spPr bwMode="auto">
          <a:xfrm>
            <a:off x="4105275" y="3141663"/>
            <a:ext cx="0" cy="2663825"/>
          </a:xfrm>
          <a:prstGeom prst="line">
            <a:avLst/>
          </a:prstGeom>
          <a:noFill/>
          <a:ln w="38160">
            <a:solidFill>
              <a:schemeClr val="bg2"/>
            </a:solidFill>
            <a:miter lim="800000"/>
            <a:headEnd type="triangle" w="med" len="med"/>
            <a:tailEnd/>
          </a:ln>
        </p:spPr>
        <p:txBody>
          <a:bodyPr/>
          <a:lstStyle/>
          <a:p>
            <a:endParaRPr lang="en-US"/>
          </a:p>
        </p:txBody>
      </p:sp>
      <p:sp>
        <p:nvSpPr>
          <p:cNvPr id="431113" name="Text Box 3"/>
          <p:cNvSpPr txBox="1">
            <a:spLocks noChangeArrowheads="1"/>
          </p:cNvSpPr>
          <p:nvPr/>
        </p:nvSpPr>
        <p:spPr bwMode="auto">
          <a:xfrm>
            <a:off x="1052513" y="254000"/>
            <a:ext cx="4624387" cy="396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b="1"/>
              <a:t>Comparison of Adam, Noah, Abraham</a:t>
            </a:r>
            <a:endParaRPr kumimoji="0" lang="en-US" altLang="ko-KR" sz="2000" b="1">
              <a:latin typeface="Times New Roman" pitchFamily="18" charset="0"/>
            </a:endParaRPr>
          </a:p>
        </p:txBody>
      </p:sp>
      <p:sp>
        <p:nvSpPr>
          <p:cNvPr id="431114" name="Line 8"/>
          <p:cNvSpPr>
            <a:spLocks noChangeShapeType="1"/>
          </p:cNvSpPr>
          <p:nvPr/>
        </p:nvSpPr>
        <p:spPr bwMode="auto">
          <a:xfrm flipV="1">
            <a:off x="3386138" y="2924175"/>
            <a:ext cx="754062" cy="1158875"/>
          </a:xfrm>
          <a:prstGeom prst="line">
            <a:avLst/>
          </a:prstGeom>
          <a:noFill/>
          <a:ln w="19080">
            <a:solidFill>
              <a:srgbClr val="FF6600"/>
            </a:solidFill>
            <a:miter lim="800000"/>
            <a:headEnd/>
            <a:tailEnd/>
          </a:ln>
        </p:spPr>
        <p:txBody>
          <a:bodyPr/>
          <a:lstStyle/>
          <a:p>
            <a:endParaRPr lang="en-US"/>
          </a:p>
        </p:txBody>
      </p:sp>
      <p:sp>
        <p:nvSpPr>
          <p:cNvPr id="431115" name="Line 9"/>
          <p:cNvSpPr>
            <a:spLocks noChangeShapeType="1"/>
          </p:cNvSpPr>
          <p:nvPr/>
        </p:nvSpPr>
        <p:spPr bwMode="auto">
          <a:xfrm>
            <a:off x="4067175" y="2997200"/>
            <a:ext cx="760413" cy="1079500"/>
          </a:xfrm>
          <a:prstGeom prst="line">
            <a:avLst/>
          </a:prstGeom>
          <a:noFill/>
          <a:ln w="19080">
            <a:solidFill>
              <a:srgbClr val="FF6600"/>
            </a:solidFill>
            <a:miter lim="800000"/>
            <a:headEnd/>
            <a:tailEnd/>
          </a:ln>
        </p:spPr>
        <p:txBody>
          <a:bodyPr/>
          <a:lstStyle/>
          <a:p>
            <a:endParaRPr lang="en-US"/>
          </a:p>
        </p:txBody>
      </p:sp>
      <p:sp>
        <p:nvSpPr>
          <p:cNvPr id="431116" name="Line 10"/>
          <p:cNvSpPr>
            <a:spLocks noChangeShapeType="1"/>
          </p:cNvSpPr>
          <p:nvPr/>
        </p:nvSpPr>
        <p:spPr bwMode="auto">
          <a:xfrm flipH="1" flipV="1">
            <a:off x="3419475" y="4652963"/>
            <a:ext cx="720725" cy="1296987"/>
          </a:xfrm>
          <a:prstGeom prst="line">
            <a:avLst/>
          </a:prstGeom>
          <a:noFill/>
          <a:ln w="19080">
            <a:solidFill>
              <a:srgbClr val="FF6600"/>
            </a:solidFill>
            <a:miter lim="800000"/>
            <a:headEnd/>
            <a:tailEnd/>
          </a:ln>
        </p:spPr>
        <p:txBody>
          <a:bodyPr/>
          <a:lstStyle/>
          <a:p>
            <a:endParaRPr lang="en-US"/>
          </a:p>
        </p:txBody>
      </p:sp>
      <p:sp>
        <p:nvSpPr>
          <p:cNvPr id="431117" name="Line 11"/>
          <p:cNvSpPr>
            <a:spLocks noChangeShapeType="1"/>
          </p:cNvSpPr>
          <p:nvPr/>
        </p:nvSpPr>
        <p:spPr bwMode="auto">
          <a:xfrm flipV="1">
            <a:off x="4067175" y="4581525"/>
            <a:ext cx="865188" cy="1368425"/>
          </a:xfrm>
          <a:prstGeom prst="line">
            <a:avLst/>
          </a:prstGeom>
          <a:noFill/>
          <a:ln w="19080">
            <a:solidFill>
              <a:srgbClr val="FF6600"/>
            </a:solidFill>
            <a:miter lim="800000"/>
            <a:headEnd/>
            <a:tailEnd/>
          </a:ln>
        </p:spPr>
        <p:txBody>
          <a:bodyPr/>
          <a:lstStyle/>
          <a:p>
            <a:endParaRPr lang="en-US"/>
          </a:p>
        </p:txBody>
      </p:sp>
      <p:sp>
        <p:nvSpPr>
          <p:cNvPr id="431118" name="AutoShape 168"/>
          <p:cNvSpPr>
            <a:spLocks noChangeArrowheads="1"/>
          </p:cNvSpPr>
          <p:nvPr/>
        </p:nvSpPr>
        <p:spPr bwMode="auto">
          <a:xfrm>
            <a:off x="3890963" y="4364038"/>
            <a:ext cx="393700" cy="144462"/>
          </a:xfrm>
          <a:prstGeom prst="leftArrow">
            <a:avLst>
              <a:gd name="adj1" fmla="val 50000"/>
              <a:gd name="adj2" fmla="val 68132"/>
            </a:avLst>
          </a:prstGeom>
          <a:solidFill>
            <a:srgbClr val="FFCC66"/>
          </a:solidFill>
          <a:ln w="19080">
            <a:solidFill>
              <a:schemeClr val="bg2"/>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Times New Roman" pitchFamily="18" charset="0"/>
              <a:ea typeface="ＭＳ Ｐゴシック" pitchFamily="34" charset="-128"/>
            </a:endParaRPr>
          </a:p>
        </p:txBody>
      </p:sp>
      <p:sp>
        <p:nvSpPr>
          <p:cNvPr id="431119" name="Line 2"/>
          <p:cNvSpPr>
            <a:spLocks noChangeShapeType="1"/>
          </p:cNvSpPr>
          <p:nvPr/>
        </p:nvSpPr>
        <p:spPr bwMode="auto">
          <a:xfrm>
            <a:off x="4105275" y="1412875"/>
            <a:ext cx="0" cy="1223963"/>
          </a:xfrm>
          <a:prstGeom prst="line">
            <a:avLst/>
          </a:prstGeom>
          <a:noFill/>
          <a:ln w="38227">
            <a:solidFill>
              <a:schemeClr val="bg2"/>
            </a:solidFill>
            <a:miter lim="800000"/>
            <a:headEnd type="triangle" w="med" len="med"/>
            <a:tailEnd/>
          </a:ln>
        </p:spPr>
        <p:txBody>
          <a:bodyPr/>
          <a:lstStyle/>
          <a:p>
            <a:endParaRPr lang="en-US"/>
          </a:p>
        </p:txBody>
      </p:sp>
      <p:sp>
        <p:nvSpPr>
          <p:cNvPr id="431120" name="Line 179"/>
          <p:cNvSpPr>
            <a:spLocks noChangeShapeType="1"/>
          </p:cNvSpPr>
          <p:nvPr/>
        </p:nvSpPr>
        <p:spPr bwMode="auto">
          <a:xfrm rot="10800000">
            <a:off x="2986088" y="3716338"/>
            <a:ext cx="290512" cy="360362"/>
          </a:xfrm>
          <a:prstGeom prst="line">
            <a:avLst/>
          </a:prstGeom>
          <a:noFill/>
          <a:ln w="28575">
            <a:solidFill>
              <a:schemeClr val="bg2"/>
            </a:solidFill>
            <a:miter lim="800000"/>
            <a:headEnd/>
            <a:tailEnd type="oval" w="med" len="med"/>
          </a:ln>
        </p:spPr>
        <p:txBody>
          <a:bodyPr/>
          <a:lstStyle/>
          <a:p>
            <a:endParaRPr lang="en-US"/>
          </a:p>
        </p:txBody>
      </p:sp>
      <p:sp>
        <p:nvSpPr>
          <p:cNvPr id="431121" name="Line 179"/>
          <p:cNvSpPr>
            <a:spLocks noChangeShapeType="1"/>
          </p:cNvSpPr>
          <p:nvPr/>
        </p:nvSpPr>
        <p:spPr bwMode="auto">
          <a:xfrm rot="10800000" flipV="1">
            <a:off x="3059113" y="4724400"/>
            <a:ext cx="217487" cy="504825"/>
          </a:xfrm>
          <a:prstGeom prst="line">
            <a:avLst/>
          </a:prstGeom>
          <a:noFill/>
          <a:ln w="28575">
            <a:solidFill>
              <a:schemeClr val="bg2"/>
            </a:solidFill>
            <a:miter lim="800000"/>
            <a:headEnd/>
            <a:tailEnd type="oval" w="med" len="med"/>
          </a:ln>
        </p:spPr>
        <p:txBody>
          <a:bodyPr/>
          <a:lstStyle/>
          <a:p>
            <a:endParaRPr lang="en-US"/>
          </a:p>
        </p:txBody>
      </p:sp>
      <p:sp>
        <p:nvSpPr>
          <p:cNvPr id="431122" name="AutoShape 173"/>
          <p:cNvSpPr>
            <a:spLocks noChangeArrowheads="1"/>
          </p:cNvSpPr>
          <p:nvPr/>
        </p:nvSpPr>
        <p:spPr bwMode="auto">
          <a:xfrm>
            <a:off x="5221288" y="3546475"/>
            <a:ext cx="935037" cy="358775"/>
          </a:xfrm>
          <a:prstGeom prst="roundRect">
            <a:avLst>
              <a:gd name="adj" fmla="val 16667"/>
            </a:avLst>
          </a:prstGeom>
          <a:solidFill>
            <a:schemeClr val="bg1"/>
          </a:solidFill>
          <a:ln w="12600">
            <a:solidFill>
              <a:schemeClr val="bg2"/>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t>Abel</a:t>
            </a:r>
            <a:endParaRPr kumimoji="0" lang="ja-JP" altLang="en-US"/>
          </a:p>
        </p:txBody>
      </p:sp>
      <p:sp>
        <p:nvSpPr>
          <p:cNvPr id="431123" name="AutoShape 173"/>
          <p:cNvSpPr>
            <a:spLocks noChangeArrowheads="1"/>
          </p:cNvSpPr>
          <p:nvPr/>
        </p:nvSpPr>
        <p:spPr bwMode="auto">
          <a:xfrm>
            <a:off x="5219700" y="5013325"/>
            <a:ext cx="935038" cy="358775"/>
          </a:xfrm>
          <a:prstGeom prst="roundRect">
            <a:avLst>
              <a:gd name="adj" fmla="val 16667"/>
            </a:avLst>
          </a:prstGeom>
          <a:solidFill>
            <a:schemeClr val="bg1"/>
          </a:solidFill>
          <a:ln w="12600">
            <a:solidFill>
              <a:schemeClr val="bg2"/>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rPr>
              <a:t>Ram</a:t>
            </a:r>
            <a:endParaRPr kumimoji="0" lang="ja-JP" altLang="en-US">
              <a:latin typeface="Arial" charset="0"/>
            </a:endParaRPr>
          </a:p>
        </p:txBody>
      </p:sp>
      <p:sp>
        <p:nvSpPr>
          <p:cNvPr id="431124" name="AutoShape 85"/>
          <p:cNvSpPr>
            <a:spLocks noChangeArrowheads="1"/>
          </p:cNvSpPr>
          <p:nvPr/>
        </p:nvSpPr>
        <p:spPr bwMode="auto">
          <a:xfrm rot="5400000">
            <a:off x="5449887" y="3221038"/>
            <a:ext cx="504825" cy="146050"/>
          </a:xfrm>
          <a:prstGeom prst="rightArrow">
            <a:avLst>
              <a:gd name="adj1" fmla="val 50000"/>
              <a:gd name="adj2" fmla="val 86413"/>
            </a:avLst>
          </a:prstGeom>
          <a:solidFill>
            <a:srgbClr val="FFCC66"/>
          </a:solidFill>
          <a:ln w="9525">
            <a:solidFill>
              <a:schemeClr val="bg2"/>
            </a:solidFill>
            <a:round/>
            <a:headEnd/>
            <a:tailEnd/>
          </a:ln>
        </p:spPr>
        <p:txBody>
          <a:bodyPr rot="10800000" vert="eaVert" wrap="none" anchor="ctr"/>
          <a:lstStyle/>
          <a:p>
            <a:pPr defTabSz="449263">
              <a:buClr>
                <a:srgbClr val="FFFFFF"/>
              </a:buClr>
              <a:buSzPct val="100000"/>
              <a:buFont typeface="Times New Roman" pitchFamily="18" charset="0"/>
              <a:buNone/>
            </a:pPr>
            <a:endParaRPr kumimoji="0" lang="en-US" sz="2400" b="1">
              <a:latin typeface="Times New Roman" pitchFamily="18" charset="0"/>
              <a:ea typeface="ＭＳ Ｐゴシック" pitchFamily="34" charset="-128"/>
            </a:endParaRPr>
          </a:p>
        </p:txBody>
      </p:sp>
      <p:sp>
        <p:nvSpPr>
          <p:cNvPr id="431125" name="AutoShape 85"/>
          <p:cNvSpPr>
            <a:spLocks noChangeArrowheads="1"/>
          </p:cNvSpPr>
          <p:nvPr/>
        </p:nvSpPr>
        <p:spPr bwMode="auto">
          <a:xfrm rot="5400000">
            <a:off x="5171281" y="4458494"/>
            <a:ext cx="1033463" cy="73025"/>
          </a:xfrm>
          <a:prstGeom prst="rightArrow">
            <a:avLst>
              <a:gd name="adj1" fmla="val 50000"/>
              <a:gd name="adj2" fmla="val 353805"/>
            </a:avLst>
          </a:prstGeom>
          <a:solidFill>
            <a:srgbClr val="FFCC66"/>
          </a:solidFill>
          <a:ln w="9525">
            <a:solidFill>
              <a:schemeClr val="bg2"/>
            </a:solidFill>
            <a:round/>
            <a:headEnd/>
            <a:tailEnd/>
          </a:ln>
        </p:spPr>
        <p:txBody>
          <a:bodyPr rot="10800000" vert="eaVert" wrap="none" anchor="ctr"/>
          <a:lstStyle/>
          <a:p>
            <a:pPr defTabSz="449263">
              <a:buClr>
                <a:srgbClr val="FFFFFF"/>
              </a:buClr>
              <a:buSzPct val="100000"/>
              <a:buFont typeface="Times New Roman" pitchFamily="18" charset="0"/>
              <a:buNone/>
            </a:pPr>
            <a:endParaRPr kumimoji="0" lang="en-US" sz="2400" b="1">
              <a:latin typeface="Times New Roman" pitchFamily="18" charset="0"/>
              <a:ea typeface="ＭＳ Ｐゴシック" pitchFamily="34" charset="-128"/>
            </a:endParaRPr>
          </a:p>
        </p:txBody>
      </p:sp>
      <p:sp>
        <p:nvSpPr>
          <p:cNvPr id="431126" name="AutoShape 173"/>
          <p:cNvSpPr>
            <a:spLocks noChangeArrowheads="1"/>
          </p:cNvSpPr>
          <p:nvPr/>
        </p:nvSpPr>
        <p:spPr bwMode="auto">
          <a:xfrm>
            <a:off x="6300788" y="3546475"/>
            <a:ext cx="935037" cy="358775"/>
          </a:xfrm>
          <a:prstGeom prst="roundRect">
            <a:avLst>
              <a:gd name="adj" fmla="val 16667"/>
            </a:avLst>
          </a:prstGeom>
          <a:solidFill>
            <a:schemeClr val="bg1"/>
          </a:solidFill>
          <a:ln w="12600">
            <a:solidFill>
              <a:schemeClr val="bg2"/>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t>Noah</a:t>
            </a:r>
            <a:endParaRPr kumimoji="0" lang="ja-JP" altLang="en-US"/>
          </a:p>
        </p:txBody>
      </p:sp>
      <p:sp>
        <p:nvSpPr>
          <p:cNvPr id="431127" name="AutoShape 173"/>
          <p:cNvSpPr>
            <a:spLocks noChangeArrowheads="1"/>
          </p:cNvSpPr>
          <p:nvPr/>
        </p:nvSpPr>
        <p:spPr bwMode="auto">
          <a:xfrm>
            <a:off x="6299200" y="5013325"/>
            <a:ext cx="935038" cy="358775"/>
          </a:xfrm>
          <a:prstGeom prst="roundRect">
            <a:avLst>
              <a:gd name="adj" fmla="val 16667"/>
            </a:avLst>
          </a:prstGeom>
          <a:solidFill>
            <a:schemeClr val="bg1"/>
          </a:solidFill>
          <a:ln w="12600">
            <a:solidFill>
              <a:schemeClr val="bg2"/>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rPr>
              <a:t>Ark</a:t>
            </a:r>
            <a:endParaRPr kumimoji="0" lang="ja-JP" altLang="en-US">
              <a:latin typeface="Arial" charset="0"/>
            </a:endParaRPr>
          </a:p>
        </p:txBody>
      </p:sp>
      <p:sp>
        <p:nvSpPr>
          <p:cNvPr id="431128" name="AutoShape 85"/>
          <p:cNvSpPr>
            <a:spLocks noChangeArrowheads="1"/>
          </p:cNvSpPr>
          <p:nvPr/>
        </p:nvSpPr>
        <p:spPr bwMode="auto">
          <a:xfrm rot="5400000">
            <a:off x="6529387" y="3221038"/>
            <a:ext cx="504825" cy="146050"/>
          </a:xfrm>
          <a:prstGeom prst="rightArrow">
            <a:avLst>
              <a:gd name="adj1" fmla="val 50000"/>
              <a:gd name="adj2" fmla="val 86413"/>
            </a:avLst>
          </a:prstGeom>
          <a:solidFill>
            <a:srgbClr val="FFCC66"/>
          </a:solidFill>
          <a:ln w="9525">
            <a:solidFill>
              <a:schemeClr val="bg2"/>
            </a:solidFill>
            <a:round/>
            <a:headEnd/>
            <a:tailEnd/>
          </a:ln>
        </p:spPr>
        <p:txBody>
          <a:bodyPr rot="10800000" vert="eaVert" wrap="none" anchor="ctr"/>
          <a:lstStyle/>
          <a:p>
            <a:pPr defTabSz="449263">
              <a:buClr>
                <a:srgbClr val="FFFFFF"/>
              </a:buClr>
              <a:buSzPct val="100000"/>
              <a:buFont typeface="Times New Roman" pitchFamily="18" charset="0"/>
              <a:buNone/>
            </a:pPr>
            <a:endParaRPr kumimoji="0" lang="en-US" sz="2400" b="1">
              <a:latin typeface="Times New Roman" pitchFamily="18" charset="0"/>
              <a:ea typeface="ＭＳ Ｐゴシック" pitchFamily="34" charset="-128"/>
            </a:endParaRPr>
          </a:p>
        </p:txBody>
      </p:sp>
      <p:sp>
        <p:nvSpPr>
          <p:cNvPr id="431129" name="AutoShape 85"/>
          <p:cNvSpPr>
            <a:spLocks noChangeArrowheads="1"/>
          </p:cNvSpPr>
          <p:nvPr/>
        </p:nvSpPr>
        <p:spPr bwMode="auto">
          <a:xfrm rot="5400000">
            <a:off x="6250781" y="4458494"/>
            <a:ext cx="1033463" cy="73025"/>
          </a:xfrm>
          <a:prstGeom prst="rightArrow">
            <a:avLst>
              <a:gd name="adj1" fmla="val 50000"/>
              <a:gd name="adj2" fmla="val 353805"/>
            </a:avLst>
          </a:prstGeom>
          <a:solidFill>
            <a:srgbClr val="FFCC66"/>
          </a:solidFill>
          <a:ln w="9525">
            <a:solidFill>
              <a:schemeClr val="bg2"/>
            </a:solidFill>
            <a:round/>
            <a:headEnd/>
            <a:tailEnd/>
          </a:ln>
        </p:spPr>
        <p:txBody>
          <a:bodyPr rot="10800000" vert="eaVert" wrap="none" anchor="ctr"/>
          <a:lstStyle/>
          <a:p>
            <a:pPr defTabSz="449263">
              <a:buClr>
                <a:srgbClr val="FFFFFF"/>
              </a:buClr>
              <a:buSzPct val="100000"/>
              <a:buFont typeface="Times New Roman" pitchFamily="18" charset="0"/>
              <a:buNone/>
            </a:pPr>
            <a:endParaRPr kumimoji="0" lang="en-US" sz="2400" b="1">
              <a:latin typeface="Times New Roman" pitchFamily="18" charset="0"/>
              <a:ea typeface="ＭＳ Ｐゴシック" pitchFamily="34" charset="-128"/>
            </a:endParaRPr>
          </a:p>
        </p:txBody>
      </p:sp>
      <p:sp>
        <p:nvSpPr>
          <p:cNvPr id="431130" name="AutoShape 173"/>
          <p:cNvSpPr>
            <a:spLocks noChangeArrowheads="1"/>
          </p:cNvSpPr>
          <p:nvPr/>
        </p:nvSpPr>
        <p:spPr bwMode="auto">
          <a:xfrm>
            <a:off x="7381875" y="3546475"/>
            <a:ext cx="935038" cy="358775"/>
          </a:xfrm>
          <a:prstGeom prst="roundRect">
            <a:avLst>
              <a:gd name="adj" fmla="val 16667"/>
            </a:avLst>
          </a:prstGeom>
          <a:solidFill>
            <a:schemeClr val="bg1"/>
          </a:solidFill>
          <a:ln w="12600">
            <a:solidFill>
              <a:schemeClr val="bg2"/>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t>Abraham</a:t>
            </a:r>
            <a:endParaRPr kumimoji="0" lang="ja-JP" altLang="en-US"/>
          </a:p>
        </p:txBody>
      </p:sp>
      <p:sp>
        <p:nvSpPr>
          <p:cNvPr id="431131" name="AutoShape 173"/>
          <p:cNvSpPr>
            <a:spLocks noChangeArrowheads="1"/>
          </p:cNvSpPr>
          <p:nvPr/>
        </p:nvSpPr>
        <p:spPr bwMode="auto">
          <a:xfrm>
            <a:off x="7307263" y="5013325"/>
            <a:ext cx="1152525" cy="358775"/>
          </a:xfrm>
          <a:prstGeom prst="roundRect">
            <a:avLst>
              <a:gd name="adj" fmla="val 16667"/>
            </a:avLst>
          </a:prstGeom>
          <a:solidFill>
            <a:schemeClr val="bg1"/>
          </a:solidFill>
          <a:ln w="12600">
            <a:solidFill>
              <a:schemeClr val="bg2"/>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ea typeface="ＭＳ Ｐゴシック" pitchFamily="34" charset="-128"/>
              </a:rPr>
              <a:t>Heifer</a:t>
            </a:r>
            <a:r>
              <a:rPr kumimoji="0" lang="en-US" altLang="ja-JP" sz="1200" b="1">
                <a:latin typeface="Times New Roman" pitchFamily="18" charset="0"/>
              </a:rPr>
              <a:t>·</a:t>
            </a:r>
            <a:r>
              <a:rPr kumimoji="0" lang="en-US" altLang="ko-KR" sz="1200" b="1">
                <a:latin typeface="Times New Roman" pitchFamily="18" charset="0"/>
                <a:ea typeface="ＭＳ Ｐゴシック" pitchFamily="34" charset="-128"/>
              </a:rPr>
              <a:t>Rem</a:t>
            </a:r>
            <a:r>
              <a:rPr kumimoji="0" lang="en-US" altLang="ja-JP" sz="1200" b="1">
                <a:latin typeface="Times New Roman" pitchFamily="18" charset="0"/>
              </a:rPr>
              <a:t>·</a:t>
            </a:r>
            <a:r>
              <a:rPr kumimoji="0" lang="en-US" altLang="ko-KR" sz="1200" b="1">
                <a:latin typeface="Times New Roman" pitchFamily="18" charset="0"/>
                <a:ea typeface="ＭＳ Ｐゴシック" pitchFamily="34" charset="-128"/>
              </a:rPr>
              <a:t>Dove</a:t>
            </a:r>
          </a:p>
        </p:txBody>
      </p:sp>
      <p:sp>
        <p:nvSpPr>
          <p:cNvPr id="431132" name="AutoShape 85"/>
          <p:cNvSpPr>
            <a:spLocks noChangeArrowheads="1"/>
          </p:cNvSpPr>
          <p:nvPr/>
        </p:nvSpPr>
        <p:spPr bwMode="auto">
          <a:xfrm rot="5400000">
            <a:off x="7610475" y="3221038"/>
            <a:ext cx="504825" cy="146050"/>
          </a:xfrm>
          <a:prstGeom prst="rightArrow">
            <a:avLst>
              <a:gd name="adj1" fmla="val 50000"/>
              <a:gd name="adj2" fmla="val 86413"/>
            </a:avLst>
          </a:prstGeom>
          <a:solidFill>
            <a:srgbClr val="FFCC66"/>
          </a:solidFill>
          <a:ln w="9525">
            <a:solidFill>
              <a:schemeClr val="bg2"/>
            </a:solidFill>
            <a:round/>
            <a:headEnd/>
            <a:tailEnd/>
          </a:ln>
        </p:spPr>
        <p:txBody>
          <a:bodyPr rot="10800000" vert="eaVert" wrap="none" anchor="ctr"/>
          <a:lstStyle/>
          <a:p>
            <a:pPr defTabSz="449263">
              <a:buClr>
                <a:srgbClr val="FFFFFF"/>
              </a:buClr>
              <a:buSzPct val="100000"/>
              <a:buFont typeface="Times New Roman" pitchFamily="18" charset="0"/>
              <a:buNone/>
            </a:pPr>
            <a:endParaRPr kumimoji="0" lang="en-US" sz="2400" b="1">
              <a:latin typeface="Times New Roman" pitchFamily="18" charset="0"/>
              <a:ea typeface="ＭＳ Ｐゴシック" pitchFamily="34" charset="-128"/>
            </a:endParaRPr>
          </a:p>
        </p:txBody>
      </p:sp>
      <p:sp>
        <p:nvSpPr>
          <p:cNvPr id="431133" name="AutoShape 85"/>
          <p:cNvSpPr>
            <a:spLocks noChangeArrowheads="1"/>
          </p:cNvSpPr>
          <p:nvPr/>
        </p:nvSpPr>
        <p:spPr bwMode="auto">
          <a:xfrm rot="5400000">
            <a:off x="7331869" y="4458494"/>
            <a:ext cx="1033463" cy="73025"/>
          </a:xfrm>
          <a:prstGeom prst="rightArrow">
            <a:avLst>
              <a:gd name="adj1" fmla="val 50000"/>
              <a:gd name="adj2" fmla="val 353805"/>
            </a:avLst>
          </a:prstGeom>
          <a:solidFill>
            <a:srgbClr val="FFCC66"/>
          </a:solidFill>
          <a:ln w="9525">
            <a:solidFill>
              <a:schemeClr val="bg2"/>
            </a:solidFill>
            <a:round/>
            <a:headEnd/>
            <a:tailEnd/>
          </a:ln>
        </p:spPr>
        <p:txBody>
          <a:bodyPr rot="10800000" vert="eaVert" wrap="none" anchor="ctr"/>
          <a:lstStyle/>
          <a:p>
            <a:pPr defTabSz="449263">
              <a:buClr>
                <a:srgbClr val="FFFFFF"/>
              </a:buClr>
              <a:buSzPct val="100000"/>
              <a:buFont typeface="Times New Roman" pitchFamily="18" charset="0"/>
              <a:buNone/>
            </a:pPr>
            <a:endParaRPr kumimoji="0" lang="en-US" sz="2400" b="1">
              <a:latin typeface="Times New Roman" pitchFamily="18" charset="0"/>
              <a:ea typeface="ＭＳ Ｐゴシック" pitchFamily="34" charset="-128"/>
            </a:endParaRPr>
          </a:p>
        </p:txBody>
      </p:sp>
      <p:sp>
        <p:nvSpPr>
          <p:cNvPr id="431134" name="AutoShape 173"/>
          <p:cNvSpPr>
            <a:spLocks noChangeArrowheads="1"/>
          </p:cNvSpPr>
          <p:nvPr/>
        </p:nvSpPr>
        <p:spPr bwMode="auto">
          <a:xfrm>
            <a:off x="8575675" y="3548063"/>
            <a:ext cx="568325" cy="358775"/>
          </a:xfrm>
          <a:prstGeom prst="roundRect">
            <a:avLst>
              <a:gd name="adj" fmla="val 16667"/>
            </a:avLst>
          </a:prstGeom>
          <a:solidFill>
            <a:schemeClr val="bg1"/>
          </a:solidFill>
          <a:ln w="12600">
            <a:solidFill>
              <a:schemeClr val="bg2"/>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b="1"/>
              <a:t>Isaac</a:t>
            </a:r>
            <a:endParaRPr kumimoji="0" lang="ja-JP" altLang="en-US" sz="1600" b="1"/>
          </a:p>
        </p:txBody>
      </p:sp>
      <p:sp>
        <p:nvSpPr>
          <p:cNvPr id="431135" name="AutoShape 173"/>
          <p:cNvSpPr>
            <a:spLocks noChangeArrowheads="1"/>
          </p:cNvSpPr>
          <p:nvPr/>
        </p:nvSpPr>
        <p:spPr bwMode="auto">
          <a:xfrm>
            <a:off x="8575675" y="5013325"/>
            <a:ext cx="568325" cy="358775"/>
          </a:xfrm>
          <a:prstGeom prst="roundRect">
            <a:avLst>
              <a:gd name="adj" fmla="val 16667"/>
            </a:avLst>
          </a:prstGeom>
          <a:solidFill>
            <a:schemeClr val="bg1"/>
          </a:solidFill>
          <a:ln w="12600">
            <a:solidFill>
              <a:schemeClr val="bg2"/>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t>Ram</a:t>
            </a:r>
            <a:endParaRPr kumimoji="0" lang="ja-JP" altLang="en-US"/>
          </a:p>
        </p:txBody>
      </p:sp>
      <p:sp>
        <p:nvSpPr>
          <p:cNvPr id="431136" name="AutoShape 85"/>
          <p:cNvSpPr>
            <a:spLocks noChangeArrowheads="1"/>
          </p:cNvSpPr>
          <p:nvPr/>
        </p:nvSpPr>
        <p:spPr bwMode="auto">
          <a:xfrm rot="5400000">
            <a:off x="8362157" y="4460081"/>
            <a:ext cx="1033462" cy="73025"/>
          </a:xfrm>
          <a:prstGeom prst="rightArrow">
            <a:avLst>
              <a:gd name="adj1" fmla="val 50000"/>
              <a:gd name="adj2" fmla="val 353804"/>
            </a:avLst>
          </a:prstGeom>
          <a:solidFill>
            <a:srgbClr val="FFCC66"/>
          </a:solidFill>
          <a:ln w="9525">
            <a:solidFill>
              <a:schemeClr val="bg2"/>
            </a:solidFill>
            <a:round/>
            <a:headEnd/>
            <a:tailEnd/>
          </a:ln>
        </p:spPr>
        <p:txBody>
          <a:bodyPr rot="10800000" vert="eaVert" wrap="none" anchor="ctr"/>
          <a:lstStyle/>
          <a:p>
            <a:pPr defTabSz="449263">
              <a:buClr>
                <a:srgbClr val="FFFFFF"/>
              </a:buClr>
              <a:buSzPct val="100000"/>
              <a:buFont typeface="Times New Roman" pitchFamily="18" charset="0"/>
              <a:buNone/>
            </a:pPr>
            <a:endParaRPr kumimoji="0" lang="en-US" sz="2400" b="1">
              <a:latin typeface="Times New Roman" pitchFamily="18" charset="0"/>
              <a:ea typeface="ＭＳ Ｐゴシック" pitchFamily="34" charset="-128"/>
            </a:endParaRPr>
          </a:p>
        </p:txBody>
      </p:sp>
      <p:grpSp>
        <p:nvGrpSpPr>
          <p:cNvPr id="431137" name="Group 100"/>
          <p:cNvGrpSpPr>
            <a:grpSpLocks/>
          </p:cNvGrpSpPr>
          <p:nvPr/>
        </p:nvGrpSpPr>
        <p:grpSpPr bwMode="auto">
          <a:xfrm>
            <a:off x="8316913" y="3656013"/>
            <a:ext cx="287337" cy="107950"/>
            <a:chOff x="4921" y="1796"/>
            <a:chExt cx="183" cy="92"/>
          </a:xfrm>
        </p:grpSpPr>
        <p:sp>
          <p:nvSpPr>
            <p:cNvPr id="431186" name="Line 2"/>
            <p:cNvSpPr>
              <a:spLocks noChangeShapeType="1"/>
            </p:cNvSpPr>
            <p:nvPr/>
          </p:nvSpPr>
          <p:spPr bwMode="auto">
            <a:xfrm rot="5400000">
              <a:off x="5012" y="1706"/>
              <a:ext cx="1" cy="182"/>
            </a:xfrm>
            <a:prstGeom prst="line">
              <a:avLst/>
            </a:prstGeom>
            <a:noFill/>
            <a:ln w="38160">
              <a:solidFill>
                <a:schemeClr val="bg2"/>
              </a:solidFill>
              <a:miter lim="800000"/>
              <a:headEnd type="triangle" w="med" len="med"/>
              <a:tailEnd/>
            </a:ln>
          </p:spPr>
          <p:txBody>
            <a:bodyPr/>
            <a:lstStyle/>
            <a:p>
              <a:endParaRPr lang="en-US"/>
            </a:p>
          </p:txBody>
        </p:sp>
        <p:sp>
          <p:nvSpPr>
            <p:cNvPr id="431187" name="Line 2"/>
            <p:cNvSpPr>
              <a:spLocks noChangeShapeType="1"/>
            </p:cNvSpPr>
            <p:nvPr/>
          </p:nvSpPr>
          <p:spPr bwMode="auto">
            <a:xfrm rot="-5400000">
              <a:off x="5008" y="1801"/>
              <a:ext cx="0" cy="174"/>
            </a:xfrm>
            <a:prstGeom prst="line">
              <a:avLst/>
            </a:prstGeom>
            <a:noFill/>
            <a:ln w="38227">
              <a:solidFill>
                <a:schemeClr val="bg2"/>
              </a:solidFill>
              <a:miter lim="800000"/>
              <a:headEnd type="triangle" w="med" len="med"/>
              <a:tailEnd/>
            </a:ln>
          </p:spPr>
          <p:txBody>
            <a:bodyPr/>
            <a:lstStyle/>
            <a:p>
              <a:endParaRPr lang="en-US"/>
            </a:p>
          </p:txBody>
        </p:sp>
      </p:grpSp>
      <p:sp>
        <p:nvSpPr>
          <p:cNvPr id="431138" name="Text Box 104"/>
          <p:cNvSpPr txBox="1">
            <a:spLocks noChangeArrowheads="1"/>
          </p:cNvSpPr>
          <p:nvPr/>
        </p:nvSpPr>
        <p:spPr bwMode="auto">
          <a:xfrm>
            <a:off x="7092950" y="5661025"/>
            <a:ext cx="1727200" cy="804863"/>
          </a:xfrm>
          <a:prstGeom prst="rect">
            <a:avLst/>
          </a:prstGeom>
          <a:noFill/>
          <a:ln w="9525">
            <a:noFill/>
            <a:miter lim="800000"/>
            <a:headEnd/>
            <a:tailEnd/>
          </a:ln>
        </p:spPr>
        <p:txBody>
          <a:bodyPr>
            <a:spAutoFit/>
          </a:bodyPr>
          <a:lstStyle/>
          <a:p>
            <a:pPr>
              <a:lnSpc>
                <a:spcPct val="120000"/>
              </a:lnSpc>
              <a:buClr>
                <a:srgbClr val="FFFFFF"/>
              </a:buClr>
              <a:buSzPct val="100000"/>
              <a:buFont typeface="Times New Roman" pitchFamily="18" charset="0"/>
              <a:buNone/>
            </a:pPr>
            <a:r>
              <a:rPr kumimoji="0" lang="en-US" altLang="ko-KR" sz="1200" b="1"/>
              <a:t>400 years of slavery </a:t>
            </a:r>
          </a:p>
          <a:p>
            <a:pPr>
              <a:lnSpc>
                <a:spcPct val="120000"/>
              </a:lnSpc>
              <a:buClr>
                <a:srgbClr val="FFFFFF"/>
              </a:buClr>
              <a:buSzPct val="100000"/>
              <a:buFont typeface="Times New Roman" pitchFamily="18" charset="0"/>
              <a:buNone/>
            </a:pPr>
            <a:r>
              <a:rPr kumimoji="0" lang="en-US" altLang="ko-KR" sz="1200" b="1"/>
              <a:t>                in Egypt</a:t>
            </a:r>
            <a:endParaRPr kumimoji="0" lang="en-US" altLang="ko-KR" sz="1200" b="1">
              <a:ea typeface="ＭＳ Ｐゴシック" pitchFamily="34" charset="-128"/>
            </a:endParaRPr>
          </a:p>
          <a:p>
            <a:pPr latinLnBrk="1">
              <a:spcBef>
                <a:spcPct val="50000"/>
              </a:spcBef>
            </a:pPr>
            <a:r>
              <a:rPr kumimoji="0" lang="en-US" altLang="ko-KR" sz="1200" b="1"/>
              <a:t>Offering of Isaac</a:t>
            </a:r>
          </a:p>
        </p:txBody>
      </p:sp>
      <p:sp>
        <p:nvSpPr>
          <p:cNvPr id="431139" name="AutoShape 105"/>
          <p:cNvSpPr>
            <a:spLocks noChangeArrowheads="1"/>
          </p:cNvSpPr>
          <p:nvPr/>
        </p:nvSpPr>
        <p:spPr bwMode="auto">
          <a:xfrm>
            <a:off x="7235825" y="5876925"/>
            <a:ext cx="1293813" cy="576263"/>
          </a:xfrm>
          <a:prstGeom prst="bracketPair">
            <a:avLst>
              <a:gd name="adj" fmla="val 16667"/>
            </a:avLst>
          </a:prstGeom>
          <a:noFill/>
          <a:ln w="9525">
            <a:noFill/>
            <a:round/>
            <a:headEnd/>
            <a:tailEnd/>
          </a:ln>
        </p:spPr>
        <p:txBody>
          <a:bodyPr wrap="none" anchor="ctr"/>
          <a:lstStyle/>
          <a:p>
            <a:pPr defTabSz="449263" latinLnBrk="1"/>
            <a:endParaRPr kumimoji="0" lang="en-US" sz="2400" b="1">
              <a:latin typeface="Times New Roman" pitchFamily="18" charset="0"/>
              <a:ea typeface="ＭＳ Ｐゴシック" pitchFamily="34" charset="-128"/>
            </a:endParaRPr>
          </a:p>
        </p:txBody>
      </p:sp>
      <p:sp>
        <p:nvSpPr>
          <p:cNvPr id="431140" name="AutoShape 173"/>
          <p:cNvSpPr>
            <a:spLocks noChangeArrowheads="1"/>
          </p:cNvSpPr>
          <p:nvPr/>
        </p:nvSpPr>
        <p:spPr bwMode="auto">
          <a:xfrm>
            <a:off x="2155825" y="2492375"/>
            <a:ext cx="935038" cy="585788"/>
          </a:xfrm>
          <a:prstGeom prst="roundRect">
            <a:avLst>
              <a:gd name="adj" fmla="val 16667"/>
            </a:avLst>
          </a:prstGeom>
          <a:solidFill>
            <a:schemeClr val="bg1"/>
          </a:solidFill>
          <a:ln w="12600">
            <a:solidFill>
              <a:schemeClr val="bg2"/>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b="1">
                <a:latin typeface="ＭＳ Ｐゴシック" pitchFamily="34" charset="-128"/>
                <a:ea typeface="ＭＳ Ｐゴシック" pitchFamily="34" charset="-128"/>
              </a:rPr>
              <a:t>Adam’s</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b="1">
                <a:latin typeface="ＭＳ Ｐゴシック" pitchFamily="34" charset="-128"/>
                <a:ea typeface="ＭＳ Ｐゴシック" pitchFamily="34" charset="-128"/>
              </a:rPr>
              <a:t>Family</a:t>
            </a:r>
            <a:endParaRPr kumimoji="0" lang="en-US" altLang="ja-JP" b="1">
              <a:latin typeface="ＭＳ Ｐゴシック" pitchFamily="34" charset="-128"/>
              <a:ea typeface="ＭＳ Ｐゴシック" pitchFamily="34" charset="-128"/>
            </a:endParaRPr>
          </a:p>
        </p:txBody>
      </p:sp>
      <p:sp>
        <p:nvSpPr>
          <p:cNvPr id="431141" name="AutoShape 173"/>
          <p:cNvSpPr>
            <a:spLocks noChangeArrowheads="1"/>
          </p:cNvSpPr>
          <p:nvPr/>
        </p:nvSpPr>
        <p:spPr bwMode="auto">
          <a:xfrm>
            <a:off x="2157413" y="3582988"/>
            <a:ext cx="935037" cy="358775"/>
          </a:xfrm>
          <a:prstGeom prst="roundRect">
            <a:avLst>
              <a:gd name="adj" fmla="val 16667"/>
            </a:avLst>
          </a:prstGeom>
          <a:solidFill>
            <a:schemeClr val="bg1"/>
          </a:solidFill>
          <a:ln w="12600">
            <a:solidFill>
              <a:schemeClr val="bg2"/>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b="1"/>
              <a:t>Abel</a:t>
            </a:r>
            <a:endParaRPr kumimoji="0" lang="ja-JP" altLang="en-US" sz="2000" b="1">
              <a:latin typeface="ＭＳ Ｐゴシック" pitchFamily="34" charset="-128"/>
              <a:ea typeface="ＭＳ Ｐゴシック" pitchFamily="34" charset="-128"/>
            </a:endParaRPr>
          </a:p>
        </p:txBody>
      </p:sp>
      <p:sp>
        <p:nvSpPr>
          <p:cNvPr id="431142" name="AutoShape 173"/>
          <p:cNvSpPr>
            <a:spLocks noChangeArrowheads="1"/>
          </p:cNvSpPr>
          <p:nvPr/>
        </p:nvSpPr>
        <p:spPr bwMode="auto">
          <a:xfrm>
            <a:off x="2155825" y="5049838"/>
            <a:ext cx="935038" cy="358775"/>
          </a:xfrm>
          <a:prstGeom prst="roundRect">
            <a:avLst>
              <a:gd name="adj" fmla="val 16667"/>
            </a:avLst>
          </a:prstGeom>
          <a:solidFill>
            <a:schemeClr val="bg1"/>
          </a:solidFill>
          <a:ln w="12600">
            <a:solidFill>
              <a:schemeClr val="bg2"/>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t>Cain</a:t>
            </a:r>
            <a:endParaRPr kumimoji="0" lang="ja-JP" altLang="en-US"/>
          </a:p>
        </p:txBody>
      </p:sp>
      <p:sp>
        <p:nvSpPr>
          <p:cNvPr id="431143" name="AutoShape 85"/>
          <p:cNvSpPr>
            <a:spLocks noChangeArrowheads="1"/>
          </p:cNvSpPr>
          <p:nvPr/>
        </p:nvSpPr>
        <p:spPr bwMode="auto">
          <a:xfrm rot="5400000">
            <a:off x="2386012" y="3257551"/>
            <a:ext cx="504825" cy="146050"/>
          </a:xfrm>
          <a:prstGeom prst="rightArrow">
            <a:avLst>
              <a:gd name="adj1" fmla="val 50000"/>
              <a:gd name="adj2" fmla="val 86413"/>
            </a:avLst>
          </a:prstGeom>
          <a:solidFill>
            <a:srgbClr val="FFCC66"/>
          </a:solidFill>
          <a:ln w="9525">
            <a:solidFill>
              <a:schemeClr val="bg2"/>
            </a:solidFill>
            <a:round/>
            <a:headEnd/>
            <a:tailEnd/>
          </a:ln>
        </p:spPr>
        <p:txBody>
          <a:bodyPr rot="10800000" vert="eaVert" wrap="none" anchor="ctr"/>
          <a:lstStyle/>
          <a:p>
            <a:pPr defTabSz="449263">
              <a:buClr>
                <a:srgbClr val="FFFFFF"/>
              </a:buClr>
              <a:buSzPct val="100000"/>
              <a:buFont typeface="Times New Roman" pitchFamily="18" charset="0"/>
              <a:buNone/>
            </a:pPr>
            <a:endParaRPr kumimoji="0" lang="en-US" sz="2400" b="1">
              <a:latin typeface="Times New Roman" pitchFamily="18" charset="0"/>
              <a:ea typeface="ＭＳ Ｐゴシック" pitchFamily="34" charset="-128"/>
            </a:endParaRPr>
          </a:p>
        </p:txBody>
      </p:sp>
      <p:sp>
        <p:nvSpPr>
          <p:cNvPr id="431144" name="AutoShape 85"/>
          <p:cNvSpPr>
            <a:spLocks noChangeArrowheads="1"/>
          </p:cNvSpPr>
          <p:nvPr/>
        </p:nvSpPr>
        <p:spPr bwMode="auto">
          <a:xfrm rot="-5400000">
            <a:off x="2107407" y="4495006"/>
            <a:ext cx="1033462" cy="73025"/>
          </a:xfrm>
          <a:prstGeom prst="rightArrow">
            <a:avLst>
              <a:gd name="adj1" fmla="val 50000"/>
              <a:gd name="adj2" fmla="val 353804"/>
            </a:avLst>
          </a:prstGeom>
          <a:solidFill>
            <a:srgbClr val="FFCC66"/>
          </a:solidFill>
          <a:ln w="9525">
            <a:solidFill>
              <a:schemeClr val="bg2"/>
            </a:solidFill>
            <a:round/>
            <a:headEnd/>
            <a:tailEnd/>
          </a:ln>
        </p:spPr>
        <p:txBody>
          <a:bodyPr vert="eaVert" wrap="none" anchor="ctr"/>
          <a:lstStyle/>
          <a:p>
            <a:pPr defTabSz="449263">
              <a:buClr>
                <a:srgbClr val="FFFFFF"/>
              </a:buClr>
              <a:buSzPct val="100000"/>
              <a:buFont typeface="Times New Roman" pitchFamily="18" charset="0"/>
              <a:buNone/>
            </a:pPr>
            <a:endParaRPr kumimoji="0" lang="en-US" sz="2400" b="1">
              <a:latin typeface="Times New Roman" pitchFamily="18" charset="0"/>
              <a:ea typeface="ＭＳ Ｐゴシック" pitchFamily="34" charset="-128"/>
            </a:endParaRPr>
          </a:p>
        </p:txBody>
      </p:sp>
      <p:sp>
        <p:nvSpPr>
          <p:cNvPr id="431145" name="Text Box 113"/>
          <p:cNvSpPr txBox="1">
            <a:spLocks noChangeArrowheads="1"/>
          </p:cNvSpPr>
          <p:nvPr/>
        </p:nvSpPr>
        <p:spPr bwMode="auto">
          <a:xfrm>
            <a:off x="900113" y="5373688"/>
            <a:ext cx="1368425" cy="336550"/>
          </a:xfrm>
          <a:prstGeom prst="rect">
            <a:avLst/>
          </a:prstGeom>
          <a:solidFill>
            <a:schemeClr val="bg1"/>
          </a:solidFill>
          <a:ln w="9525">
            <a:noFill/>
            <a:miter lim="800000"/>
            <a:headEnd/>
            <a:tailEnd/>
          </a:ln>
        </p:spPr>
        <p:txBody>
          <a:bodyPr>
            <a:spAutoFit/>
          </a:bodyPr>
          <a:lstStyle/>
          <a:p>
            <a:pPr algn="ctr" defTabSz="449263" latinLnBrk="1">
              <a:spcBef>
                <a:spcPct val="50000"/>
              </a:spcBef>
            </a:pPr>
            <a:r>
              <a:rPr kumimoji="0" lang="en-US" altLang="ko-KR" sz="1600" b="1"/>
              <a:t>(Failure)</a:t>
            </a:r>
          </a:p>
        </p:txBody>
      </p:sp>
      <p:sp>
        <p:nvSpPr>
          <p:cNvPr id="431146" name="AutoShape 173"/>
          <p:cNvSpPr>
            <a:spLocks noChangeArrowheads="1"/>
          </p:cNvSpPr>
          <p:nvPr/>
        </p:nvSpPr>
        <p:spPr bwMode="auto">
          <a:xfrm>
            <a:off x="1114425" y="2492375"/>
            <a:ext cx="935038" cy="574675"/>
          </a:xfrm>
          <a:prstGeom prst="roundRect">
            <a:avLst>
              <a:gd name="adj" fmla="val 16667"/>
            </a:avLst>
          </a:prstGeom>
          <a:solidFill>
            <a:schemeClr val="bg1"/>
          </a:solidFill>
          <a:ln w="12600">
            <a:solidFill>
              <a:schemeClr val="bg2"/>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b="1">
                <a:latin typeface="ＭＳ Ｐゴシック" pitchFamily="34" charset="-128"/>
                <a:ea typeface="ＭＳ Ｐゴシック" pitchFamily="34" charset="-128"/>
              </a:rPr>
              <a:t>Noah’s</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b="1">
                <a:latin typeface="ＭＳ Ｐゴシック" pitchFamily="34" charset="-128"/>
                <a:ea typeface="ＭＳ Ｐゴシック" pitchFamily="34" charset="-128"/>
              </a:rPr>
              <a:t>Family</a:t>
            </a:r>
            <a:endParaRPr kumimoji="0" lang="en-US" altLang="ja-JP" b="1">
              <a:latin typeface="ＭＳ Ｐゴシック" pitchFamily="34" charset="-128"/>
              <a:ea typeface="ＭＳ Ｐゴシック" pitchFamily="34" charset="-128"/>
            </a:endParaRPr>
          </a:p>
        </p:txBody>
      </p:sp>
      <p:sp>
        <p:nvSpPr>
          <p:cNvPr id="431147" name="AutoShape 173"/>
          <p:cNvSpPr>
            <a:spLocks noChangeArrowheads="1"/>
          </p:cNvSpPr>
          <p:nvPr/>
        </p:nvSpPr>
        <p:spPr bwMode="auto">
          <a:xfrm>
            <a:off x="1116013" y="3571875"/>
            <a:ext cx="935037" cy="358775"/>
          </a:xfrm>
          <a:prstGeom prst="roundRect">
            <a:avLst>
              <a:gd name="adj" fmla="val 16667"/>
            </a:avLst>
          </a:prstGeom>
          <a:solidFill>
            <a:schemeClr val="bg1"/>
          </a:solidFill>
          <a:ln w="12600">
            <a:solidFill>
              <a:schemeClr val="bg2"/>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b="1"/>
              <a:t>Ham</a:t>
            </a:r>
            <a:endParaRPr kumimoji="0" lang="ja-JP" altLang="en-US" sz="2000" b="1">
              <a:latin typeface="ＭＳ Ｐゴシック" pitchFamily="34" charset="-128"/>
              <a:ea typeface="ＭＳ Ｐゴシック" pitchFamily="34" charset="-128"/>
            </a:endParaRPr>
          </a:p>
        </p:txBody>
      </p:sp>
      <p:sp>
        <p:nvSpPr>
          <p:cNvPr id="431148" name="AutoShape 173"/>
          <p:cNvSpPr>
            <a:spLocks noChangeArrowheads="1"/>
          </p:cNvSpPr>
          <p:nvPr/>
        </p:nvSpPr>
        <p:spPr bwMode="auto">
          <a:xfrm>
            <a:off x="1114425" y="5038725"/>
            <a:ext cx="935038" cy="358775"/>
          </a:xfrm>
          <a:prstGeom prst="roundRect">
            <a:avLst>
              <a:gd name="adj" fmla="val 16667"/>
            </a:avLst>
          </a:prstGeom>
          <a:solidFill>
            <a:schemeClr val="bg1"/>
          </a:solidFill>
          <a:ln w="12600">
            <a:solidFill>
              <a:schemeClr val="bg2"/>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t>Shem</a:t>
            </a:r>
            <a:endParaRPr kumimoji="0" lang="ja-JP" altLang="en-US"/>
          </a:p>
        </p:txBody>
      </p:sp>
      <p:sp>
        <p:nvSpPr>
          <p:cNvPr id="431149" name="AutoShape 85"/>
          <p:cNvSpPr>
            <a:spLocks noChangeArrowheads="1"/>
          </p:cNvSpPr>
          <p:nvPr/>
        </p:nvSpPr>
        <p:spPr bwMode="auto">
          <a:xfrm rot="5400000">
            <a:off x="1344612" y="3246438"/>
            <a:ext cx="504825" cy="146050"/>
          </a:xfrm>
          <a:prstGeom prst="rightArrow">
            <a:avLst>
              <a:gd name="adj1" fmla="val 50000"/>
              <a:gd name="adj2" fmla="val 86413"/>
            </a:avLst>
          </a:prstGeom>
          <a:solidFill>
            <a:srgbClr val="FFCC66"/>
          </a:solidFill>
          <a:ln w="9525">
            <a:solidFill>
              <a:schemeClr val="bg2"/>
            </a:solidFill>
            <a:round/>
            <a:headEnd/>
            <a:tailEnd/>
          </a:ln>
        </p:spPr>
        <p:txBody>
          <a:bodyPr rot="10800000" vert="eaVert" wrap="none" anchor="ctr"/>
          <a:lstStyle/>
          <a:p>
            <a:pPr defTabSz="449263">
              <a:buClr>
                <a:srgbClr val="FFFFFF"/>
              </a:buClr>
              <a:buSzPct val="100000"/>
              <a:buFont typeface="Times New Roman" pitchFamily="18" charset="0"/>
              <a:buNone/>
            </a:pPr>
            <a:endParaRPr kumimoji="0" lang="en-US" sz="2400" b="1">
              <a:latin typeface="Times New Roman" pitchFamily="18" charset="0"/>
              <a:ea typeface="ＭＳ Ｐゴシック" pitchFamily="34" charset="-128"/>
            </a:endParaRPr>
          </a:p>
        </p:txBody>
      </p:sp>
      <p:sp>
        <p:nvSpPr>
          <p:cNvPr id="431150" name="AutoShape 85"/>
          <p:cNvSpPr>
            <a:spLocks noChangeArrowheads="1"/>
          </p:cNvSpPr>
          <p:nvPr/>
        </p:nvSpPr>
        <p:spPr bwMode="auto">
          <a:xfrm rot="-5400000">
            <a:off x="1066006" y="4483894"/>
            <a:ext cx="1033463" cy="73025"/>
          </a:xfrm>
          <a:prstGeom prst="rightArrow">
            <a:avLst>
              <a:gd name="adj1" fmla="val 50000"/>
              <a:gd name="adj2" fmla="val 353805"/>
            </a:avLst>
          </a:prstGeom>
          <a:solidFill>
            <a:srgbClr val="FFCC66"/>
          </a:solidFill>
          <a:ln w="9525">
            <a:solidFill>
              <a:schemeClr val="bg2"/>
            </a:solidFill>
            <a:round/>
            <a:headEnd/>
            <a:tailEnd/>
          </a:ln>
        </p:spPr>
        <p:txBody>
          <a:bodyPr vert="eaVert" wrap="none" anchor="ctr"/>
          <a:lstStyle/>
          <a:p>
            <a:pPr defTabSz="449263">
              <a:buClr>
                <a:srgbClr val="FFFFFF"/>
              </a:buClr>
              <a:buSzPct val="100000"/>
              <a:buFont typeface="Times New Roman" pitchFamily="18" charset="0"/>
              <a:buNone/>
            </a:pPr>
            <a:endParaRPr kumimoji="0" lang="en-US" sz="2400" b="1">
              <a:latin typeface="Times New Roman" pitchFamily="18" charset="0"/>
              <a:ea typeface="ＭＳ Ｐゴシック" pitchFamily="34" charset="-128"/>
            </a:endParaRPr>
          </a:p>
        </p:txBody>
      </p:sp>
      <p:sp>
        <p:nvSpPr>
          <p:cNvPr id="431151" name="Text Box 119"/>
          <p:cNvSpPr txBox="1">
            <a:spLocks noChangeArrowheads="1"/>
          </p:cNvSpPr>
          <p:nvPr/>
        </p:nvSpPr>
        <p:spPr bwMode="auto">
          <a:xfrm>
            <a:off x="-38100" y="5373688"/>
            <a:ext cx="1296988" cy="336550"/>
          </a:xfrm>
          <a:prstGeom prst="rect">
            <a:avLst/>
          </a:prstGeom>
          <a:noFill/>
          <a:ln w="9525">
            <a:noFill/>
            <a:miter lim="800000"/>
            <a:headEnd/>
            <a:tailEnd/>
          </a:ln>
        </p:spPr>
        <p:txBody>
          <a:bodyPr>
            <a:spAutoFit/>
          </a:bodyPr>
          <a:lstStyle/>
          <a:p>
            <a:pPr defTabSz="449263" latinLnBrk="1">
              <a:spcBef>
                <a:spcPct val="50000"/>
              </a:spcBef>
            </a:pPr>
            <a:r>
              <a:rPr kumimoji="0" lang="en-US" altLang="ko-KR" sz="1600" b="1"/>
              <a:t>(Success)</a:t>
            </a:r>
          </a:p>
        </p:txBody>
      </p:sp>
      <p:sp>
        <p:nvSpPr>
          <p:cNvPr id="431152" name="AutoShape 173"/>
          <p:cNvSpPr>
            <a:spLocks noChangeArrowheads="1"/>
          </p:cNvSpPr>
          <p:nvPr/>
        </p:nvSpPr>
        <p:spPr bwMode="auto">
          <a:xfrm>
            <a:off x="33338" y="2492375"/>
            <a:ext cx="1009650" cy="574675"/>
          </a:xfrm>
          <a:prstGeom prst="roundRect">
            <a:avLst>
              <a:gd name="adj" fmla="val 16667"/>
            </a:avLst>
          </a:prstGeom>
          <a:solidFill>
            <a:schemeClr val="bg1"/>
          </a:solidFill>
          <a:ln w="12600">
            <a:solidFill>
              <a:schemeClr val="bg2"/>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b="1">
                <a:latin typeface="ＭＳ Ｐゴシック" pitchFamily="34" charset="-128"/>
                <a:ea typeface="ＭＳ Ｐゴシック" pitchFamily="34" charset="-128"/>
              </a:rPr>
              <a:t>Abraham’s</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b="1">
                <a:latin typeface="ＭＳ Ｐゴシック" pitchFamily="34" charset="-128"/>
                <a:ea typeface="ＭＳ Ｐゴシック" pitchFamily="34" charset="-128"/>
              </a:rPr>
              <a:t>Family</a:t>
            </a:r>
            <a:endParaRPr kumimoji="0" lang="en-US" altLang="ja-JP" sz="1600" b="1">
              <a:latin typeface="ＭＳ Ｐゴシック" pitchFamily="34" charset="-128"/>
              <a:ea typeface="ＭＳ Ｐゴシック" pitchFamily="34" charset="-128"/>
            </a:endParaRPr>
          </a:p>
        </p:txBody>
      </p:sp>
      <p:sp>
        <p:nvSpPr>
          <p:cNvPr id="431153" name="AutoShape 173"/>
          <p:cNvSpPr>
            <a:spLocks noChangeArrowheads="1"/>
          </p:cNvSpPr>
          <p:nvPr/>
        </p:nvSpPr>
        <p:spPr bwMode="auto">
          <a:xfrm>
            <a:off x="34925" y="3571875"/>
            <a:ext cx="935038" cy="358775"/>
          </a:xfrm>
          <a:prstGeom prst="roundRect">
            <a:avLst>
              <a:gd name="adj" fmla="val 16667"/>
            </a:avLst>
          </a:prstGeom>
          <a:solidFill>
            <a:schemeClr val="bg1"/>
          </a:solidFill>
          <a:ln w="12600">
            <a:solidFill>
              <a:schemeClr val="bg2"/>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b="1"/>
              <a:t>Jakob</a:t>
            </a:r>
            <a:endParaRPr kumimoji="0" lang="ja-JP" altLang="en-US" b="1">
              <a:latin typeface="ＭＳ Ｐゴシック" pitchFamily="34" charset="-128"/>
              <a:ea typeface="ＭＳ Ｐゴシック" pitchFamily="34" charset="-128"/>
            </a:endParaRPr>
          </a:p>
        </p:txBody>
      </p:sp>
      <p:sp>
        <p:nvSpPr>
          <p:cNvPr id="431154" name="AutoShape 173"/>
          <p:cNvSpPr>
            <a:spLocks noChangeArrowheads="1"/>
          </p:cNvSpPr>
          <p:nvPr/>
        </p:nvSpPr>
        <p:spPr bwMode="auto">
          <a:xfrm>
            <a:off x="33338" y="5038725"/>
            <a:ext cx="935037" cy="358775"/>
          </a:xfrm>
          <a:prstGeom prst="roundRect">
            <a:avLst>
              <a:gd name="adj" fmla="val 16667"/>
            </a:avLst>
          </a:prstGeom>
          <a:solidFill>
            <a:schemeClr val="bg1"/>
          </a:solidFill>
          <a:ln w="12600">
            <a:solidFill>
              <a:schemeClr val="bg2"/>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t>Esau</a:t>
            </a:r>
            <a:endParaRPr kumimoji="0" lang="ja-JP" altLang="en-US"/>
          </a:p>
        </p:txBody>
      </p:sp>
      <p:sp>
        <p:nvSpPr>
          <p:cNvPr id="431155" name="AutoShape 85"/>
          <p:cNvSpPr>
            <a:spLocks noChangeArrowheads="1"/>
          </p:cNvSpPr>
          <p:nvPr/>
        </p:nvSpPr>
        <p:spPr bwMode="auto">
          <a:xfrm rot="5400000">
            <a:off x="263525" y="3246438"/>
            <a:ext cx="504825" cy="146050"/>
          </a:xfrm>
          <a:prstGeom prst="rightArrow">
            <a:avLst>
              <a:gd name="adj1" fmla="val 50000"/>
              <a:gd name="adj2" fmla="val 86413"/>
            </a:avLst>
          </a:prstGeom>
          <a:solidFill>
            <a:srgbClr val="FFCC66"/>
          </a:solidFill>
          <a:ln w="9525">
            <a:solidFill>
              <a:schemeClr val="bg2"/>
            </a:solidFill>
            <a:round/>
            <a:headEnd/>
            <a:tailEnd/>
          </a:ln>
        </p:spPr>
        <p:txBody>
          <a:bodyPr rot="10800000" vert="eaVert" wrap="none" anchor="ctr"/>
          <a:lstStyle/>
          <a:p>
            <a:pPr defTabSz="449263">
              <a:buClr>
                <a:srgbClr val="FFFFFF"/>
              </a:buClr>
              <a:buSzPct val="100000"/>
              <a:buFont typeface="Times New Roman" pitchFamily="18" charset="0"/>
              <a:buNone/>
            </a:pPr>
            <a:endParaRPr kumimoji="0" lang="en-US" sz="2400" b="1">
              <a:latin typeface="Times New Roman" pitchFamily="18" charset="0"/>
              <a:ea typeface="ＭＳ Ｐゴシック" pitchFamily="34" charset="-128"/>
            </a:endParaRPr>
          </a:p>
        </p:txBody>
      </p:sp>
      <p:sp>
        <p:nvSpPr>
          <p:cNvPr id="431156" name="AutoShape 85"/>
          <p:cNvSpPr>
            <a:spLocks noChangeArrowheads="1"/>
          </p:cNvSpPr>
          <p:nvPr/>
        </p:nvSpPr>
        <p:spPr bwMode="auto">
          <a:xfrm rot="-5400000">
            <a:off x="-15081" y="4483894"/>
            <a:ext cx="1033463" cy="73025"/>
          </a:xfrm>
          <a:prstGeom prst="rightArrow">
            <a:avLst>
              <a:gd name="adj1" fmla="val 50000"/>
              <a:gd name="adj2" fmla="val 353805"/>
            </a:avLst>
          </a:prstGeom>
          <a:solidFill>
            <a:srgbClr val="FFCC66"/>
          </a:solidFill>
          <a:ln w="9525">
            <a:solidFill>
              <a:schemeClr val="bg2"/>
            </a:solidFill>
            <a:round/>
            <a:headEnd/>
            <a:tailEnd/>
          </a:ln>
        </p:spPr>
        <p:txBody>
          <a:bodyPr vert="eaVert" wrap="none" anchor="ctr"/>
          <a:lstStyle/>
          <a:p>
            <a:pPr defTabSz="449263">
              <a:buClr>
                <a:srgbClr val="FFFFFF"/>
              </a:buClr>
              <a:buSzPct val="100000"/>
              <a:buFont typeface="Times New Roman" pitchFamily="18" charset="0"/>
              <a:buNone/>
            </a:pPr>
            <a:endParaRPr kumimoji="0" lang="en-US" sz="2400" b="1">
              <a:latin typeface="Times New Roman" pitchFamily="18" charset="0"/>
              <a:ea typeface="ＭＳ Ｐゴシック" pitchFamily="34" charset="-128"/>
            </a:endParaRPr>
          </a:p>
        </p:txBody>
      </p:sp>
      <p:sp>
        <p:nvSpPr>
          <p:cNvPr id="431157" name="Text Box 128"/>
          <p:cNvSpPr txBox="1">
            <a:spLocks noChangeArrowheads="1"/>
          </p:cNvSpPr>
          <p:nvPr/>
        </p:nvSpPr>
        <p:spPr bwMode="auto">
          <a:xfrm>
            <a:off x="2339975" y="5740400"/>
            <a:ext cx="792163" cy="320675"/>
          </a:xfrm>
          <a:prstGeom prst="rect">
            <a:avLst/>
          </a:prstGeom>
          <a:solidFill>
            <a:schemeClr val="bg1"/>
          </a:solidFill>
          <a:ln w="9525">
            <a:noFill/>
            <a:miter lim="800000"/>
            <a:headEnd/>
            <a:tailEnd/>
          </a:ln>
        </p:spPr>
        <p:txBody>
          <a:bodyPr>
            <a:spAutoFit/>
          </a:bodyPr>
          <a:lstStyle/>
          <a:p>
            <a:pPr latinLnBrk="1">
              <a:spcBef>
                <a:spcPct val="50000"/>
              </a:spcBef>
            </a:pPr>
            <a:r>
              <a:rPr kumimoji="0" lang="ja-JP" altLang="en-US" sz="1500" b="1" u="sng">
                <a:latin typeface="Times New Roman" pitchFamily="18" charset="0"/>
                <a:ea typeface="ＭＳ Ｐゴシック" pitchFamily="34" charset="-128"/>
              </a:rPr>
              <a:t>殺</a:t>
            </a:r>
            <a:r>
              <a:rPr kumimoji="0" lang="ja-JP" altLang="ko-KR" sz="1500" b="1" u="sng">
                <a:latin typeface="Times New Roman" pitchFamily="18" charset="0"/>
                <a:ea typeface="ＭＳ Ｐゴシック" pitchFamily="34" charset="-128"/>
              </a:rPr>
              <a:t> </a:t>
            </a:r>
            <a:r>
              <a:rPr kumimoji="0" lang="ja-JP" altLang="en-US" sz="1500" b="1" u="sng">
                <a:latin typeface="Times New Roman" pitchFamily="18" charset="0"/>
                <a:ea typeface="ＭＳ Ｐゴシック" pitchFamily="34" charset="-128"/>
              </a:rPr>
              <a:t> 害</a:t>
            </a:r>
          </a:p>
        </p:txBody>
      </p:sp>
      <p:sp>
        <p:nvSpPr>
          <p:cNvPr id="431158" name="Text Box 131"/>
          <p:cNvSpPr txBox="1">
            <a:spLocks noChangeArrowheads="1"/>
          </p:cNvSpPr>
          <p:nvPr/>
        </p:nvSpPr>
        <p:spPr bwMode="auto">
          <a:xfrm>
            <a:off x="1187450" y="5740400"/>
            <a:ext cx="936625" cy="320675"/>
          </a:xfrm>
          <a:prstGeom prst="rect">
            <a:avLst/>
          </a:prstGeom>
          <a:solidFill>
            <a:schemeClr val="bg1"/>
          </a:solidFill>
          <a:ln w="9525">
            <a:noFill/>
            <a:miter lim="800000"/>
            <a:headEnd/>
            <a:tailEnd/>
          </a:ln>
        </p:spPr>
        <p:txBody>
          <a:bodyPr>
            <a:spAutoFit/>
          </a:bodyPr>
          <a:lstStyle/>
          <a:p>
            <a:pPr defTabSz="449263" latinLnBrk="1">
              <a:spcBef>
                <a:spcPct val="50000"/>
              </a:spcBef>
            </a:pPr>
            <a:r>
              <a:rPr kumimoji="0" lang="ja-JP" altLang="en-US" sz="1500" b="1" u="sng">
                <a:latin typeface="Times New Roman" pitchFamily="18" charset="0"/>
                <a:ea typeface="ＭＳ Ｐゴシック" pitchFamily="34" charset="-128"/>
              </a:rPr>
              <a:t>ﾊﾑ</a:t>
            </a:r>
            <a:r>
              <a:rPr kumimoji="0" lang="ja-JP" altLang="ko-KR" sz="1500" b="1" u="sng">
                <a:latin typeface="Times New Roman" pitchFamily="18" charset="0"/>
                <a:ea typeface="ＭＳ Ｐゴシック" pitchFamily="34" charset="-128"/>
              </a:rPr>
              <a:t> </a:t>
            </a:r>
            <a:r>
              <a:rPr kumimoji="0" lang="ja-JP" altLang="en-US" sz="1500" b="1" u="sng">
                <a:latin typeface="Times New Roman" pitchFamily="18" charset="0"/>
                <a:ea typeface="ＭＳ Ｐゴシック" pitchFamily="34" charset="-128"/>
              </a:rPr>
              <a:t>失敗</a:t>
            </a:r>
          </a:p>
        </p:txBody>
      </p:sp>
      <p:cxnSp>
        <p:nvCxnSpPr>
          <p:cNvPr id="431159" name="직선 연결선 83"/>
          <p:cNvCxnSpPr>
            <a:cxnSpLocks noChangeShapeType="1"/>
          </p:cNvCxnSpPr>
          <p:nvPr/>
        </p:nvCxnSpPr>
        <p:spPr bwMode="auto">
          <a:xfrm rot="5400000">
            <a:off x="7308056" y="5085557"/>
            <a:ext cx="360363" cy="215900"/>
          </a:xfrm>
          <a:prstGeom prst="line">
            <a:avLst/>
          </a:prstGeom>
          <a:noFill/>
          <a:ln w="28575" algn="ctr">
            <a:solidFill>
              <a:srgbClr val="FF3300"/>
            </a:solidFill>
            <a:round/>
            <a:headEnd/>
            <a:tailEnd/>
          </a:ln>
        </p:spPr>
      </p:cxnSp>
      <p:sp>
        <p:nvSpPr>
          <p:cNvPr id="431160" name="Text Box 128"/>
          <p:cNvSpPr txBox="1">
            <a:spLocks noChangeArrowheads="1"/>
          </p:cNvSpPr>
          <p:nvPr/>
        </p:nvSpPr>
        <p:spPr bwMode="auto">
          <a:xfrm>
            <a:off x="179388" y="5732463"/>
            <a:ext cx="792162" cy="320675"/>
          </a:xfrm>
          <a:prstGeom prst="rect">
            <a:avLst/>
          </a:prstGeom>
          <a:solidFill>
            <a:schemeClr val="bg1"/>
          </a:solidFill>
          <a:ln w="9525">
            <a:noFill/>
            <a:miter lim="800000"/>
            <a:headEnd/>
            <a:tailEnd/>
          </a:ln>
        </p:spPr>
        <p:txBody>
          <a:bodyPr>
            <a:spAutoFit/>
          </a:bodyPr>
          <a:lstStyle/>
          <a:p>
            <a:pPr latinLnBrk="1">
              <a:spcBef>
                <a:spcPct val="50000"/>
              </a:spcBef>
            </a:pPr>
            <a:r>
              <a:rPr kumimoji="0" lang="ja-JP" altLang="en-US" sz="1500" b="1" u="sng">
                <a:latin typeface="Times New Roman" pitchFamily="18" charset="0"/>
                <a:ea typeface="ＭＳ Ｐゴシック" pitchFamily="34" charset="-128"/>
              </a:rPr>
              <a:t>上</a:t>
            </a:r>
            <a:r>
              <a:rPr kumimoji="0" lang="ko-KR" altLang="en-US" sz="1500" b="1" u="sng">
                <a:latin typeface="Times New Roman" pitchFamily="18" charset="0"/>
              </a:rPr>
              <a:t>   </a:t>
            </a:r>
            <a:r>
              <a:rPr kumimoji="0" lang="ja-JP" altLang="en-US" sz="1500" b="1" u="sng">
                <a:latin typeface="Times New Roman" pitchFamily="18" charset="0"/>
                <a:ea typeface="ＭＳ Ｐゴシック" pitchFamily="34" charset="-128"/>
              </a:rPr>
              <a:t>奉</a:t>
            </a:r>
            <a:endParaRPr kumimoji="0" lang="ko-KR" altLang="en-US" sz="1500" b="1" u="sng">
              <a:latin typeface="Times New Roman" pitchFamily="18" charset="0"/>
              <a:ea typeface="ＭＳ Ｐゴシック" pitchFamily="34" charset="-128"/>
            </a:endParaRPr>
          </a:p>
        </p:txBody>
      </p:sp>
      <p:sp>
        <p:nvSpPr>
          <p:cNvPr id="431161" name="AutoShape 83"/>
          <p:cNvSpPr>
            <a:spLocks noChangeArrowheads="1"/>
          </p:cNvSpPr>
          <p:nvPr/>
        </p:nvSpPr>
        <p:spPr bwMode="auto">
          <a:xfrm>
            <a:off x="7092950" y="5805488"/>
            <a:ext cx="1654175" cy="574675"/>
          </a:xfrm>
          <a:prstGeom prst="bracketPair">
            <a:avLst>
              <a:gd name="adj" fmla="val 16667"/>
            </a:avLst>
          </a:prstGeom>
          <a:noFill/>
          <a:ln w="28575">
            <a:solidFill>
              <a:srgbClr val="FFC000"/>
            </a:solidFill>
            <a:round/>
            <a:headEnd/>
            <a:tailEnd/>
          </a:ln>
        </p:spPr>
        <p:txBody>
          <a:bodyPr wrap="none" anchor="ctr"/>
          <a:lstStyle/>
          <a:p>
            <a:endParaRPr lang="en-US" sz="3200">
              <a:latin typeface="Times New Roman" pitchFamily="18" charset="0"/>
              <a:ea typeface="ＭＳ Ｐゴシック" pitchFamily="34" charset="-128"/>
            </a:endParaRPr>
          </a:p>
        </p:txBody>
      </p:sp>
      <p:sp>
        <p:nvSpPr>
          <p:cNvPr id="431162" name="Text Box 1"/>
          <p:cNvSpPr txBox="1">
            <a:spLocks noChangeArrowheads="1"/>
          </p:cNvSpPr>
          <p:nvPr/>
        </p:nvSpPr>
        <p:spPr bwMode="auto">
          <a:xfrm>
            <a:off x="107950" y="260350"/>
            <a:ext cx="828675" cy="36671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r>
              <a:rPr kumimoji="0" lang="en-US" altLang="ko-KR">
                <a:latin typeface="Arial" charset="0"/>
                <a:ea typeface="ＭＳ Ｐゴシック" pitchFamily="34" charset="-128"/>
              </a:rPr>
              <a:t>Ref.</a:t>
            </a:r>
            <a:r>
              <a:rPr kumimoji="0" lang="en-US">
                <a:latin typeface="Arial" charset="0"/>
                <a:ea typeface="ＭＳ Ｐゴシック" pitchFamily="34" charset="-128"/>
              </a:rPr>
              <a:t>」</a:t>
            </a:r>
          </a:p>
        </p:txBody>
      </p:sp>
      <p:grpSp>
        <p:nvGrpSpPr>
          <p:cNvPr id="431163" name="Group 94"/>
          <p:cNvGrpSpPr>
            <a:grpSpLocks/>
          </p:cNvGrpSpPr>
          <p:nvPr/>
        </p:nvGrpSpPr>
        <p:grpSpPr bwMode="auto">
          <a:xfrm>
            <a:off x="3059113" y="692150"/>
            <a:ext cx="4824412" cy="1758950"/>
            <a:chOff x="-984" y="372"/>
            <a:chExt cx="3039" cy="1095"/>
          </a:xfrm>
        </p:grpSpPr>
        <p:sp>
          <p:nvSpPr>
            <p:cNvPr id="349186" name="Line 1"/>
            <p:cNvSpPr>
              <a:spLocks noChangeShapeType="1"/>
            </p:cNvSpPr>
            <p:nvPr/>
          </p:nvSpPr>
          <p:spPr bwMode="auto">
            <a:xfrm>
              <a:off x="771" y="631"/>
              <a:ext cx="318"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100">
                <a:latin typeface="+mj-lt"/>
                <a:ea typeface="ＭＳ Ｐゴシック" pitchFamily="34" charset="-128"/>
                <a:cs typeface="+mn-cs"/>
              </a:endParaRPr>
            </a:p>
          </p:txBody>
        </p:sp>
        <p:sp>
          <p:nvSpPr>
            <p:cNvPr id="431177" name="Oval 170"/>
            <p:cNvSpPr>
              <a:spLocks noChangeArrowheads="1"/>
            </p:cNvSpPr>
            <p:nvPr/>
          </p:nvSpPr>
          <p:spPr bwMode="auto">
            <a:xfrm>
              <a:off x="-579" y="462"/>
              <a:ext cx="405" cy="317"/>
            </a:xfrm>
            <a:prstGeom prst="ellipse">
              <a:avLst/>
            </a:prstGeom>
            <a:solidFill>
              <a:srgbClr val="F1EB33"/>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Messiah</a:t>
              </a:r>
            </a:p>
          </p:txBody>
        </p:sp>
        <p:sp>
          <p:nvSpPr>
            <p:cNvPr id="431178" name="Oval 171"/>
            <p:cNvSpPr>
              <a:spLocks noChangeArrowheads="1"/>
            </p:cNvSpPr>
            <p:nvPr/>
          </p:nvSpPr>
          <p:spPr bwMode="auto">
            <a:xfrm>
              <a:off x="-984" y="903"/>
              <a:ext cx="403" cy="317"/>
            </a:xfrm>
            <a:prstGeom prst="ellipse">
              <a:avLst/>
            </a:prstGeom>
            <a:solidFill>
              <a:srgbClr val="F1EB33"/>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Messiah</a:t>
              </a:r>
            </a:p>
          </p:txBody>
        </p:sp>
        <p:sp>
          <p:nvSpPr>
            <p:cNvPr id="431179" name="Oval 172"/>
            <p:cNvSpPr>
              <a:spLocks noChangeArrowheads="1"/>
            </p:cNvSpPr>
            <p:nvPr/>
          </p:nvSpPr>
          <p:spPr bwMode="auto">
            <a:xfrm>
              <a:off x="-84" y="903"/>
              <a:ext cx="360" cy="317"/>
            </a:xfrm>
            <a:prstGeom prst="ellipse">
              <a:avLst/>
            </a:prstGeom>
            <a:solidFill>
              <a:srgbClr val="63C9D8"/>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Man</a:t>
              </a:r>
            </a:p>
          </p:txBody>
        </p:sp>
        <p:sp>
          <p:nvSpPr>
            <p:cNvPr id="431180" name="AutoShape 173"/>
            <p:cNvSpPr>
              <a:spLocks noChangeArrowheads="1"/>
            </p:cNvSpPr>
            <p:nvPr/>
          </p:nvSpPr>
          <p:spPr bwMode="auto">
            <a:xfrm>
              <a:off x="231" y="417"/>
              <a:ext cx="540" cy="405"/>
            </a:xfrm>
            <a:prstGeom prst="roundRect">
              <a:avLst>
                <a:gd name="adj" fmla="val 16667"/>
              </a:avLst>
            </a:prstGeom>
            <a:solidFill>
              <a:srgbClr val="1857A7"/>
            </a:solidFill>
            <a:ln w="126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b="1">
                  <a:solidFill>
                    <a:schemeClr val="bg1"/>
                  </a:solidFill>
                  <a:latin typeface="Times New Roman" pitchFamily="18" charset="0"/>
                  <a:ea typeface="ＭＳ Ｐゴシック" pitchFamily="34" charset="-128"/>
                </a:rPr>
                <a:t>Cleanse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b="1">
                  <a:solidFill>
                    <a:schemeClr val="bg1"/>
                  </a:solidFill>
                  <a:latin typeface="Times New Roman" pitchFamily="18" charset="0"/>
                  <a:ea typeface="ＭＳ Ｐゴシック" pitchFamily="34" charset="-128"/>
                </a:rPr>
                <a:t>Original Sin</a:t>
              </a:r>
              <a:endParaRPr kumimoji="0" lang="en-US" altLang="ko-KR" sz="1200" b="1">
                <a:solidFill>
                  <a:schemeClr val="bg1"/>
                </a:solidFill>
                <a:latin typeface="Times New Roman" pitchFamily="18" charset="0"/>
              </a:endParaRPr>
            </a:p>
          </p:txBody>
        </p:sp>
        <p:sp>
          <p:nvSpPr>
            <p:cNvPr id="431181" name="AutoShape 174"/>
            <p:cNvSpPr>
              <a:spLocks noChangeArrowheads="1"/>
            </p:cNvSpPr>
            <p:nvPr/>
          </p:nvSpPr>
          <p:spPr bwMode="auto">
            <a:xfrm>
              <a:off x="1086" y="372"/>
              <a:ext cx="843" cy="495"/>
            </a:xfrm>
            <a:prstGeom prst="roundRect">
              <a:avLst>
                <a:gd name="adj" fmla="val 16667"/>
              </a:avLst>
            </a:prstGeom>
            <a:solidFill>
              <a:srgbClr val="1857A7"/>
            </a:solidFill>
            <a:ln w="126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solidFill>
                    <a:schemeClr val="bg1"/>
                  </a:solidFill>
                  <a:latin typeface="Times New Roman" pitchFamily="18" charset="0"/>
                </a:rPr>
                <a:t>Complet</a:t>
              </a:r>
              <a:r>
                <a:rPr kumimoji="0" lang="en-US" altLang="ja-JP" sz="1200" b="1">
                  <a:solidFill>
                    <a:schemeClr val="bg1"/>
                  </a:solidFill>
                  <a:latin typeface="Times New Roman" pitchFamily="18" charset="0"/>
                  <a:ea typeface="ＭＳ Ｐゴシック" pitchFamily="34" charset="-128"/>
                </a:rPr>
                <a:t>e</a:t>
              </a:r>
              <a:r>
                <a:rPr kumimoji="0" lang="en-US" altLang="ko-KR" sz="1200" b="1">
                  <a:solidFill>
                    <a:schemeClr val="bg1"/>
                  </a:solidFill>
                  <a:latin typeface="Times New Roman" pitchFamily="18" charset="0"/>
                </a:rPr>
                <a:t> the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solidFill>
                    <a:schemeClr val="bg1"/>
                  </a:solidFill>
                  <a:latin typeface="Times New Roman" pitchFamily="18" charset="0"/>
                </a:rPr>
                <a:t>purpose of creation</a:t>
              </a:r>
            </a:p>
          </p:txBody>
        </p:sp>
        <p:sp>
          <p:nvSpPr>
            <p:cNvPr id="349228" name="Line 175"/>
            <p:cNvSpPr>
              <a:spLocks noChangeShapeType="1"/>
            </p:cNvSpPr>
            <p:nvPr/>
          </p:nvSpPr>
          <p:spPr bwMode="auto">
            <a:xfrm>
              <a:off x="-39" y="631"/>
              <a:ext cx="272" cy="1"/>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100">
                <a:latin typeface="+mj-lt"/>
                <a:ea typeface="ＭＳ Ｐゴシック" pitchFamily="34" charset="-128"/>
                <a:cs typeface="+mn-cs"/>
              </a:endParaRPr>
            </a:p>
          </p:txBody>
        </p:sp>
        <p:sp>
          <p:nvSpPr>
            <p:cNvPr id="431183" name="Text Box 176"/>
            <p:cNvSpPr txBox="1">
              <a:spLocks noChangeArrowheads="1"/>
            </p:cNvSpPr>
            <p:nvPr/>
          </p:nvSpPr>
          <p:spPr bwMode="auto">
            <a:xfrm>
              <a:off x="281" y="1011"/>
              <a:ext cx="1774" cy="171"/>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Oneness in idea</a:t>
              </a:r>
              <a:r>
                <a:rPr kumimoji="0" lang="en-US" altLang="ja-JP" sz="1200" b="1">
                  <a:latin typeface="Times New Roman" pitchFamily="18" charset="0"/>
                  <a:ea typeface="ＭＳ Ｐゴシック" pitchFamily="34" charset="-128"/>
                </a:rPr>
                <a:t>l</a:t>
              </a:r>
              <a:r>
                <a:rPr kumimoji="0" lang="en-US" altLang="ko-KR" sz="1200" b="1">
                  <a:latin typeface="Times New Roman" pitchFamily="18" charset="0"/>
                </a:rPr>
                <a:t>,  action, life &amp; heart</a:t>
              </a:r>
            </a:p>
          </p:txBody>
        </p:sp>
        <p:sp>
          <p:nvSpPr>
            <p:cNvPr id="431184" name="AutoShape 177"/>
            <p:cNvSpPr>
              <a:spLocks/>
            </p:cNvSpPr>
            <p:nvPr/>
          </p:nvSpPr>
          <p:spPr bwMode="auto">
            <a:xfrm rot="2640000" flipV="1">
              <a:off x="-613" y="618"/>
              <a:ext cx="534" cy="50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77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a:tailEnd type="triangle" w="med" len="med"/>
            </a:ln>
          </p:spPr>
          <p:txBody>
            <a:bodyPr rot="10800000" wrap="none" anchor="ctr"/>
            <a:lstStyle/>
            <a:p>
              <a:endParaRPr lang="en-US"/>
            </a:p>
          </p:txBody>
        </p:sp>
        <p:sp>
          <p:nvSpPr>
            <p:cNvPr id="431185" name="AutoShape 178"/>
            <p:cNvSpPr>
              <a:spLocks/>
            </p:cNvSpPr>
            <p:nvPr/>
          </p:nvSpPr>
          <p:spPr bwMode="auto">
            <a:xfrm rot="13680000" flipV="1">
              <a:off x="-593" y="938"/>
              <a:ext cx="541" cy="5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8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a:tailEnd type="triangle" w="med" len="med"/>
            </a:ln>
          </p:spPr>
          <p:txBody>
            <a:bodyPr rot="10800000" vert="eaVert" wrap="none" anchor="ctr"/>
            <a:lstStyle/>
            <a:p>
              <a:endParaRPr lang="en-US"/>
            </a:p>
          </p:txBody>
        </p:sp>
      </p:grpSp>
      <p:sp>
        <p:nvSpPr>
          <p:cNvPr id="431164" name="AutoShape 4"/>
          <p:cNvSpPr>
            <a:spLocks noChangeArrowheads="1"/>
          </p:cNvSpPr>
          <p:nvPr/>
        </p:nvSpPr>
        <p:spPr bwMode="auto">
          <a:xfrm>
            <a:off x="3556000" y="2636838"/>
            <a:ext cx="1071563" cy="714375"/>
          </a:xfrm>
          <a:prstGeom prst="roundRect">
            <a:avLst>
              <a:gd name="adj" fmla="val 16667"/>
            </a:avLst>
          </a:prstGeom>
          <a:solidFill>
            <a:srgbClr val="F1EB33"/>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Foundation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for the Messiah</a:t>
            </a:r>
          </a:p>
        </p:txBody>
      </p:sp>
      <p:sp>
        <p:nvSpPr>
          <p:cNvPr id="431165" name="AutoShape 5"/>
          <p:cNvSpPr>
            <a:spLocks noChangeArrowheads="1"/>
          </p:cNvSpPr>
          <p:nvPr/>
        </p:nvSpPr>
        <p:spPr bwMode="auto">
          <a:xfrm>
            <a:off x="4356100" y="4076700"/>
            <a:ext cx="1143000" cy="593725"/>
          </a:xfrm>
          <a:prstGeom prst="roundRect">
            <a:avLst>
              <a:gd name="adj" fmla="val 16667"/>
            </a:avLst>
          </a:prstGeom>
          <a:solidFill>
            <a:srgbClr val="63C9D8"/>
          </a:solidFill>
          <a:ln w="19080">
            <a:solidFill>
              <a:srgbClr val="FBBF84"/>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Foundation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of faith</a:t>
            </a:r>
          </a:p>
        </p:txBody>
      </p:sp>
      <p:sp>
        <p:nvSpPr>
          <p:cNvPr id="431166" name="AutoShape 6"/>
          <p:cNvSpPr>
            <a:spLocks noChangeArrowheads="1"/>
          </p:cNvSpPr>
          <p:nvPr/>
        </p:nvSpPr>
        <p:spPr bwMode="auto">
          <a:xfrm>
            <a:off x="2782888" y="4076700"/>
            <a:ext cx="1068387" cy="522288"/>
          </a:xfrm>
          <a:prstGeom prst="roundRect">
            <a:avLst>
              <a:gd name="adj" fmla="val 16667"/>
            </a:avLst>
          </a:prstGeom>
          <a:solidFill>
            <a:srgbClr val="63C9D8"/>
          </a:solidFill>
          <a:ln w="19080">
            <a:solidFill>
              <a:srgbClr val="FBBF84"/>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Foundation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of substance</a:t>
            </a:r>
          </a:p>
        </p:txBody>
      </p:sp>
      <p:sp>
        <p:nvSpPr>
          <p:cNvPr id="431167" name="AutoShape 7"/>
          <p:cNvSpPr>
            <a:spLocks noChangeArrowheads="1"/>
          </p:cNvSpPr>
          <p:nvPr/>
        </p:nvSpPr>
        <p:spPr bwMode="auto">
          <a:xfrm>
            <a:off x="3571875" y="5805488"/>
            <a:ext cx="1000125" cy="431800"/>
          </a:xfrm>
          <a:prstGeom prst="roundRect">
            <a:avLst>
              <a:gd name="adj" fmla="val 16667"/>
            </a:avLst>
          </a:prstGeom>
          <a:solidFill>
            <a:srgbClr val="FCBA6F"/>
          </a:solidFill>
          <a:ln w="19080">
            <a:solidFill>
              <a:srgbClr val="FBBF84"/>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Fallen man</a:t>
            </a:r>
          </a:p>
        </p:txBody>
      </p:sp>
      <p:sp>
        <p:nvSpPr>
          <p:cNvPr id="431168" name="AutoShape 173"/>
          <p:cNvSpPr>
            <a:spLocks noChangeArrowheads="1"/>
          </p:cNvSpPr>
          <p:nvPr/>
        </p:nvSpPr>
        <p:spPr bwMode="auto">
          <a:xfrm>
            <a:off x="5221288" y="2492375"/>
            <a:ext cx="935037" cy="585788"/>
          </a:xfrm>
          <a:prstGeom prst="roundRect">
            <a:avLst>
              <a:gd name="adj" fmla="val 16667"/>
            </a:avLst>
          </a:prstGeom>
          <a:solidFill>
            <a:schemeClr val="bg1"/>
          </a:solidFill>
          <a:ln w="12600">
            <a:solidFill>
              <a:schemeClr val="bg2"/>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b="1">
                <a:latin typeface="ＭＳ Ｐゴシック" pitchFamily="34" charset="-128"/>
                <a:ea typeface="ＭＳ Ｐゴシック" pitchFamily="34" charset="-128"/>
              </a:rPr>
              <a:t>Adam’s</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b="1">
                <a:latin typeface="ＭＳ Ｐゴシック" pitchFamily="34" charset="-128"/>
                <a:ea typeface="ＭＳ Ｐゴシック" pitchFamily="34" charset="-128"/>
              </a:rPr>
              <a:t>Family</a:t>
            </a:r>
            <a:endParaRPr kumimoji="0" lang="en-US" altLang="ja-JP" b="1">
              <a:latin typeface="ＭＳ Ｐゴシック" pitchFamily="34" charset="-128"/>
              <a:ea typeface="ＭＳ Ｐゴシック" pitchFamily="34" charset="-128"/>
            </a:endParaRPr>
          </a:p>
        </p:txBody>
      </p:sp>
      <p:sp>
        <p:nvSpPr>
          <p:cNvPr id="431169" name="AutoShape 173"/>
          <p:cNvSpPr>
            <a:spLocks noChangeArrowheads="1"/>
          </p:cNvSpPr>
          <p:nvPr/>
        </p:nvSpPr>
        <p:spPr bwMode="auto">
          <a:xfrm>
            <a:off x="6300788" y="2492375"/>
            <a:ext cx="935037" cy="574675"/>
          </a:xfrm>
          <a:prstGeom prst="roundRect">
            <a:avLst>
              <a:gd name="adj" fmla="val 16667"/>
            </a:avLst>
          </a:prstGeom>
          <a:solidFill>
            <a:schemeClr val="bg1"/>
          </a:solidFill>
          <a:ln w="12600">
            <a:solidFill>
              <a:schemeClr val="bg2"/>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b="1">
                <a:latin typeface="ＭＳ Ｐゴシック" pitchFamily="34" charset="-128"/>
                <a:ea typeface="ＭＳ Ｐゴシック" pitchFamily="34" charset="-128"/>
              </a:rPr>
              <a:t>Noah’s</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b="1">
                <a:latin typeface="ＭＳ Ｐゴシック" pitchFamily="34" charset="-128"/>
                <a:ea typeface="ＭＳ Ｐゴシック" pitchFamily="34" charset="-128"/>
              </a:rPr>
              <a:t>Family</a:t>
            </a:r>
            <a:endParaRPr kumimoji="0" lang="en-US" altLang="ja-JP" b="1">
              <a:latin typeface="ＭＳ Ｐゴシック" pitchFamily="34" charset="-128"/>
              <a:ea typeface="ＭＳ Ｐゴシック" pitchFamily="34" charset="-128"/>
            </a:endParaRPr>
          </a:p>
        </p:txBody>
      </p:sp>
      <p:sp>
        <p:nvSpPr>
          <p:cNvPr id="431170" name="AutoShape 173"/>
          <p:cNvSpPr>
            <a:spLocks noChangeArrowheads="1"/>
          </p:cNvSpPr>
          <p:nvPr/>
        </p:nvSpPr>
        <p:spPr bwMode="auto">
          <a:xfrm>
            <a:off x="7378700" y="2492375"/>
            <a:ext cx="1009650" cy="574675"/>
          </a:xfrm>
          <a:prstGeom prst="roundRect">
            <a:avLst>
              <a:gd name="adj" fmla="val 16667"/>
            </a:avLst>
          </a:prstGeom>
          <a:solidFill>
            <a:schemeClr val="bg1"/>
          </a:solidFill>
          <a:ln w="12600">
            <a:solidFill>
              <a:schemeClr val="bg2"/>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b="1">
                <a:latin typeface="ＭＳ Ｐゴシック" pitchFamily="34" charset="-128"/>
                <a:ea typeface="ＭＳ Ｐゴシック" pitchFamily="34" charset="-128"/>
              </a:rPr>
              <a:t>Abraham’s</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b="1">
                <a:latin typeface="ＭＳ Ｐゴシック" pitchFamily="34" charset="-128"/>
                <a:ea typeface="ＭＳ Ｐゴシック" pitchFamily="34" charset="-128"/>
              </a:rPr>
              <a:t>Family</a:t>
            </a:r>
            <a:endParaRPr kumimoji="0" lang="en-US" altLang="ja-JP" sz="1600" b="1">
              <a:latin typeface="ＭＳ Ｐゴシック" pitchFamily="34" charset="-128"/>
              <a:ea typeface="ＭＳ Ｐゴシック" pitchFamily="34" charset="-128"/>
            </a:endParaRPr>
          </a:p>
        </p:txBody>
      </p:sp>
      <p:sp>
        <p:nvSpPr>
          <p:cNvPr id="431171" name="Text Box 113"/>
          <p:cNvSpPr txBox="1">
            <a:spLocks noChangeArrowheads="1"/>
          </p:cNvSpPr>
          <p:nvPr/>
        </p:nvSpPr>
        <p:spPr bwMode="auto">
          <a:xfrm>
            <a:off x="1979613" y="5397500"/>
            <a:ext cx="1368425" cy="336550"/>
          </a:xfrm>
          <a:prstGeom prst="rect">
            <a:avLst/>
          </a:prstGeom>
          <a:noFill/>
          <a:ln w="9525">
            <a:noFill/>
            <a:miter lim="800000"/>
            <a:headEnd/>
            <a:tailEnd/>
          </a:ln>
        </p:spPr>
        <p:txBody>
          <a:bodyPr>
            <a:spAutoFit/>
          </a:bodyPr>
          <a:lstStyle/>
          <a:p>
            <a:pPr algn="ctr" defTabSz="449263" latinLnBrk="1">
              <a:spcBef>
                <a:spcPct val="50000"/>
              </a:spcBef>
            </a:pPr>
            <a:r>
              <a:rPr kumimoji="0" lang="en-US" altLang="ko-KR" sz="1600" b="1"/>
              <a:t>(Failure)</a:t>
            </a:r>
          </a:p>
        </p:txBody>
      </p:sp>
      <p:sp>
        <p:nvSpPr>
          <p:cNvPr id="431172" name="Text Box 119"/>
          <p:cNvSpPr txBox="1">
            <a:spLocks noChangeArrowheads="1"/>
          </p:cNvSpPr>
          <p:nvPr/>
        </p:nvSpPr>
        <p:spPr bwMode="auto">
          <a:xfrm>
            <a:off x="5146675" y="5373688"/>
            <a:ext cx="1296988" cy="336550"/>
          </a:xfrm>
          <a:prstGeom prst="rect">
            <a:avLst/>
          </a:prstGeom>
          <a:noFill/>
          <a:ln w="9525">
            <a:noFill/>
            <a:miter lim="800000"/>
            <a:headEnd/>
            <a:tailEnd/>
          </a:ln>
        </p:spPr>
        <p:txBody>
          <a:bodyPr>
            <a:spAutoFit/>
          </a:bodyPr>
          <a:lstStyle/>
          <a:p>
            <a:pPr defTabSz="449263" latinLnBrk="1">
              <a:spcBef>
                <a:spcPct val="50000"/>
              </a:spcBef>
            </a:pPr>
            <a:r>
              <a:rPr kumimoji="0" lang="en-US" altLang="ko-KR" sz="1600" b="1"/>
              <a:t>(Success)</a:t>
            </a:r>
          </a:p>
        </p:txBody>
      </p:sp>
      <p:sp>
        <p:nvSpPr>
          <p:cNvPr id="431173" name="Text Box 119"/>
          <p:cNvSpPr txBox="1">
            <a:spLocks noChangeArrowheads="1"/>
          </p:cNvSpPr>
          <p:nvPr/>
        </p:nvSpPr>
        <p:spPr bwMode="auto">
          <a:xfrm>
            <a:off x="6227763" y="5373688"/>
            <a:ext cx="1296987" cy="336550"/>
          </a:xfrm>
          <a:prstGeom prst="rect">
            <a:avLst/>
          </a:prstGeom>
          <a:noFill/>
          <a:ln w="9525">
            <a:noFill/>
            <a:miter lim="800000"/>
            <a:headEnd/>
            <a:tailEnd/>
          </a:ln>
        </p:spPr>
        <p:txBody>
          <a:bodyPr>
            <a:spAutoFit/>
          </a:bodyPr>
          <a:lstStyle/>
          <a:p>
            <a:pPr defTabSz="449263" latinLnBrk="1">
              <a:spcBef>
                <a:spcPct val="50000"/>
              </a:spcBef>
            </a:pPr>
            <a:r>
              <a:rPr kumimoji="0" lang="en-US" altLang="ko-KR" sz="1600" b="1"/>
              <a:t>(Success)</a:t>
            </a:r>
          </a:p>
        </p:txBody>
      </p:sp>
      <p:sp>
        <p:nvSpPr>
          <p:cNvPr id="431174" name="Text Box 113"/>
          <p:cNvSpPr txBox="1">
            <a:spLocks noChangeArrowheads="1"/>
          </p:cNvSpPr>
          <p:nvPr/>
        </p:nvSpPr>
        <p:spPr bwMode="auto">
          <a:xfrm>
            <a:off x="7164388" y="5373688"/>
            <a:ext cx="1368425" cy="336550"/>
          </a:xfrm>
          <a:prstGeom prst="rect">
            <a:avLst/>
          </a:prstGeom>
          <a:noFill/>
          <a:ln w="9525">
            <a:noFill/>
            <a:miter lim="800000"/>
            <a:headEnd/>
            <a:tailEnd/>
          </a:ln>
        </p:spPr>
        <p:txBody>
          <a:bodyPr>
            <a:spAutoFit/>
          </a:bodyPr>
          <a:lstStyle/>
          <a:p>
            <a:pPr algn="ctr" defTabSz="449263" latinLnBrk="1">
              <a:spcBef>
                <a:spcPct val="50000"/>
              </a:spcBef>
            </a:pPr>
            <a:r>
              <a:rPr kumimoji="0" lang="en-US" altLang="ko-KR" sz="1600" b="1"/>
              <a:t>(Failure)</a:t>
            </a:r>
          </a:p>
        </p:txBody>
      </p:sp>
      <p:sp>
        <p:nvSpPr>
          <p:cNvPr id="431175" name="Text Box 119"/>
          <p:cNvSpPr txBox="1">
            <a:spLocks noChangeArrowheads="1"/>
          </p:cNvSpPr>
          <p:nvPr/>
        </p:nvSpPr>
        <p:spPr bwMode="auto">
          <a:xfrm>
            <a:off x="8316913" y="5386388"/>
            <a:ext cx="1296987" cy="274637"/>
          </a:xfrm>
          <a:prstGeom prst="rect">
            <a:avLst/>
          </a:prstGeom>
          <a:noFill/>
          <a:ln w="9525">
            <a:noFill/>
            <a:miter lim="800000"/>
            <a:headEnd/>
            <a:tailEnd/>
          </a:ln>
        </p:spPr>
        <p:txBody>
          <a:bodyPr>
            <a:spAutoFit/>
          </a:bodyPr>
          <a:lstStyle/>
          <a:p>
            <a:pPr defTabSz="449263" latinLnBrk="1">
              <a:spcBef>
                <a:spcPct val="50000"/>
              </a:spcBef>
            </a:pPr>
            <a:r>
              <a:rPr kumimoji="0" lang="en-US" altLang="ko-KR" sz="1200" b="1"/>
              <a:t>(Success)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1"/>
          <p:cNvSpPr>
            <a:spLocks noChangeArrowheads="1"/>
          </p:cNvSpPr>
          <p:nvPr/>
        </p:nvSpPr>
        <p:spPr bwMode="auto">
          <a:xfrm>
            <a:off x="395288" y="1844675"/>
            <a:ext cx="8064500" cy="1555750"/>
          </a:xfrm>
          <a:prstGeom prst="rect">
            <a:avLst/>
          </a:prstGeom>
          <a:noFill/>
          <a:ln w="9525">
            <a:noFill/>
            <a:round/>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4800">
                <a:latin typeface="Arial" charset="0"/>
                <a:ea typeface="ＭＳ Ｐゴシック" pitchFamily="34" charset="-128"/>
              </a:rPr>
              <a:t>Providence of Restoration Centering on Moses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additive="repl">
                                        <p:cTn id="6" dur="1" fill="hold">
                                          <p:stCondLst>
                                            <p:cond delay="0"/>
                                          </p:stCondLst>
                                        </p:cTn>
                                        <p:tgtEl>
                                          <p:spTgt spid="306177"/>
                                        </p:tgtEl>
                                        <p:attrNameLst>
                                          <p:attrName>style.visibility</p:attrName>
                                        </p:attrNameLst>
                                      </p:cBhvr>
                                      <p:to>
                                        <p:strVal val="visible"/>
                                      </p:to>
                                    </p:set>
                                    <p:anim calcmode="lin" valueType="num">
                                      <p:cBhvr additive="repl">
                                        <p:cTn id="7" dur="500" fill="hold"/>
                                        <p:tgtEl>
                                          <p:spTgt spid="306177"/>
                                        </p:tgtEl>
                                        <p:attrNameLst>
                                          <p:attrName>ppt_w</p:attrName>
                                        </p:attrNameLst>
                                      </p:cBhvr>
                                      <p:tavLst>
                                        <p:tav tm="100000">
                                          <p:val>
                                            <p:strVal val="0"/>
                                          </p:val>
                                        </p:tav>
                                        <p:tav>
                                          <p:val>
                                            <p:strVal val="#ppt_w"/>
                                          </p:val>
                                        </p:tav>
                                      </p:tavLst>
                                    </p:anim>
                                    <p:anim calcmode="lin" valueType="num">
                                      <p:cBhvr additive="repl">
                                        <p:cTn id="8" dur="500" fill="hold"/>
                                        <p:tgtEl>
                                          <p:spTgt spid="306177"/>
                                        </p:tgtEl>
                                        <p:attrNameLst>
                                          <p:attrName>ppt_h</p:attrName>
                                        </p:attrNameLst>
                                      </p:cBhvr>
                                      <p:tavLst>
                                        <p:tav tm="100000">
                                          <p:val>
                                            <p:strVal val="0"/>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Text Box 1"/>
          <p:cNvSpPr txBox="1">
            <a:spLocks noChangeArrowheads="1"/>
          </p:cNvSpPr>
          <p:nvPr/>
        </p:nvSpPr>
        <p:spPr bwMode="auto">
          <a:xfrm>
            <a:off x="869950" y="3968750"/>
            <a:ext cx="8715375" cy="18034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① Jacob's Course (in symbolic form) </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the model course to bring Satan to submission  </a:t>
            </a:r>
            <a:endParaRPr kumimoji="0" lang="en-US" altLang="ja-JP"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by submitting Esau (Amos 3:7)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②Moses</a:t>
            </a:r>
            <a:r>
              <a:rPr kumimoji="0" lang="en-US" altLang="ja-JP" sz="1600">
                <a:latin typeface="Arial" charset="0"/>
                <a:ea typeface="ＭＳ Ｐゴシック" pitchFamily="34" charset="-128"/>
              </a:rPr>
              <a:t>’</a:t>
            </a:r>
            <a:r>
              <a:rPr kumimoji="0" lang="en-US" altLang="ko-KR" sz="1600">
                <a:latin typeface="Arial" charset="0"/>
                <a:ea typeface="ＭＳ Ｐゴシック" pitchFamily="34" charset="-128"/>
              </a:rPr>
              <a:t> Course (in the level of image) </a:t>
            </a:r>
            <a:r>
              <a:rPr kumimoji="0" lang="en-US" sz="1600">
                <a:latin typeface="Arial" charset="0"/>
                <a:ea typeface="ＭＳ Ｐゴシック" pitchFamily="34" charset="-128"/>
              </a:rPr>
              <a:t>：</a:t>
            </a: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the national course to bring Satan to </a:t>
            </a:r>
            <a:endParaRPr kumimoji="0" lang="en-US" altLang="ja-JP"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submission (Acts 3:22)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③Jesus’ Course (in the substantial level) </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to pioneer the path to bring Satan to </a:t>
            </a:r>
            <a:endParaRPr kumimoji="0" lang="en-US" altLang="ja-JP"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substantial submission; and educate all people to follow this path and bring Satan to</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submission (John 5:19) </a:t>
            </a:r>
          </a:p>
        </p:txBody>
      </p:sp>
      <p:sp>
        <p:nvSpPr>
          <p:cNvPr id="307203" name="Rectangle 2"/>
          <p:cNvSpPr>
            <a:spLocks noChangeArrowheads="1"/>
          </p:cNvSpPr>
          <p:nvPr/>
        </p:nvSpPr>
        <p:spPr bwMode="auto">
          <a:xfrm>
            <a:off x="3286125" y="500063"/>
            <a:ext cx="3140075" cy="55562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3000" dirty="0">
                <a:latin typeface="+mj-lt"/>
                <a:ea typeface="ＭＳ Ｐゴシック" pitchFamily="34" charset="-128"/>
                <a:cs typeface="+mn-cs"/>
              </a:rPr>
              <a:t>Introduction</a:t>
            </a:r>
          </a:p>
        </p:txBody>
      </p:sp>
      <p:sp>
        <p:nvSpPr>
          <p:cNvPr id="435203" name="Rectangle 3"/>
          <p:cNvSpPr>
            <a:spLocks noChangeArrowheads="1"/>
          </p:cNvSpPr>
          <p:nvPr/>
        </p:nvSpPr>
        <p:spPr bwMode="auto">
          <a:xfrm>
            <a:off x="1006475" y="1546225"/>
            <a:ext cx="8208963" cy="52546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u="sng">
                <a:latin typeface="Arial" charset="0"/>
                <a:ea typeface="ＭＳ Ｐゴシック" pitchFamily="34" charset="-128"/>
              </a:rPr>
              <a:t>Amos 3:7</a:t>
            </a:r>
            <a:r>
              <a:rPr kumimoji="0" lang="en-US" altLang="ko-KR" sz="1400">
                <a:latin typeface="Arial" charset="0"/>
                <a:ea typeface="ＭＳ Ｐゴシック" pitchFamily="34" charset="-128"/>
              </a:rPr>
              <a:t> </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"Surely the Lord God does nothing, without revealing his secret </a:t>
            </a:r>
            <a:endParaRPr kumimoji="0" lang="en-US" altLang="ja-JP"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to his servants the prophets.”</a:t>
            </a:r>
          </a:p>
        </p:txBody>
      </p:sp>
      <p:sp>
        <p:nvSpPr>
          <p:cNvPr id="435204" name="Rectangle 4"/>
          <p:cNvSpPr>
            <a:spLocks noChangeArrowheads="1"/>
          </p:cNvSpPr>
          <p:nvPr/>
        </p:nvSpPr>
        <p:spPr bwMode="auto">
          <a:xfrm>
            <a:off x="1909763" y="2455863"/>
            <a:ext cx="5567362" cy="3111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a:t>
            </a:r>
            <a:r>
              <a:rPr kumimoji="0" lang="en-US" sz="1400" b="1">
                <a:latin typeface="Arial" charset="0"/>
                <a:ea typeface="ＭＳ Ｐゴシック" pitchFamily="34" charset="-128"/>
              </a:rPr>
              <a:t>　</a:t>
            </a:r>
            <a:r>
              <a:rPr kumimoji="0" lang="en-US" altLang="ko-KR" sz="1400">
                <a:latin typeface="Arial" charset="0"/>
                <a:ea typeface="ＭＳ Ｐゴシック" pitchFamily="34" charset="-128"/>
              </a:rPr>
              <a:t>Secrets concerning God's work of salvation</a:t>
            </a:r>
          </a:p>
        </p:txBody>
      </p:sp>
      <p:sp>
        <p:nvSpPr>
          <p:cNvPr id="435205" name="Rectangle 5"/>
          <p:cNvSpPr>
            <a:spLocks noChangeArrowheads="1"/>
          </p:cNvSpPr>
          <p:nvPr/>
        </p:nvSpPr>
        <p:spPr bwMode="auto">
          <a:xfrm>
            <a:off x="1042988" y="3487738"/>
            <a:ext cx="7319962" cy="3365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&lt;the way for fallen people to walk&gt;  </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subjugation of Satan </a:t>
            </a:r>
          </a:p>
        </p:txBody>
      </p:sp>
      <p:sp>
        <p:nvSpPr>
          <p:cNvPr id="435206" name="Oval 7"/>
          <p:cNvSpPr>
            <a:spLocks noChangeArrowheads="1"/>
          </p:cNvSpPr>
          <p:nvPr/>
        </p:nvSpPr>
        <p:spPr bwMode="auto">
          <a:xfrm>
            <a:off x="1000125" y="2352675"/>
            <a:ext cx="865188" cy="576263"/>
          </a:xfrm>
          <a:prstGeom prst="ellipse">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Bible</a:t>
            </a:r>
          </a:p>
        </p:txBody>
      </p:sp>
      <p:sp>
        <p:nvSpPr>
          <p:cNvPr id="307208" name="Line 8"/>
          <p:cNvSpPr>
            <a:spLocks noChangeShapeType="1"/>
          </p:cNvSpPr>
          <p:nvPr/>
        </p:nvSpPr>
        <p:spPr bwMode="auto">
          <a:xfrm>
            <a:off x="2238375" y="2786063"/>
            <a:ext cx="2952750" cy="1587"/>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b="1">
              <a:latin typeface="+mj-lt"/>
              <a:ea typeface="ＭＳ Ｐゴシック" pitchFamily="34" charset="-128"/>
              <a:cs typeface="+mn-cs"/>
            </a:endParaRPr>
          </a:p>
        </p:txBody>
      </p:sp>
      <p:sp>
        <p:nvSpPr>
          <p:cNvPr id="435208" name="AutoShape 9"/>
          <p:cNvSpPr>
            <a:spLocks noChangeArrowheads="1"/>
          </p:cNvSpPr>
          <p:nvPr/>
        </p:nvSpPr>
        <p:spPr bwMode="auto">
          <a:xfrm>
            <a:off x="3462338" y="2928938"/>
            <a:ext cx="433387" cy="358775"/>
          </a:xfrm>
          <a:prstGeom prst="downArrow">
            <a:avLst>
              <a:gd name="adj1" fmla="val 50000"/>
              <a:gd name="adj2" fmla="val 25000"/>
            </a:avLst>
          </a:prstGeom>
          <a:solidFill>
            <a:srgbClr val="B7B8BB"/>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400" b="1">
              <a:latin typeface="Arial" charset="0"/>
              <a:ea typeface="ＭＳ Ｐゴシック" pitchFamily="34" charset="-128"/>
            </a:endParaRPr>
          </a:p>
        </p:txBody>
      </p:sp>
      <p:sp>
        <p:nvSpPr>
          <p:cNvPr id="435209" name="Rectangle 11"/>
          <p:cNvSpPr>
            <a:spLocks noChangeArrowheads="1"/>
          </p:cNvSpPr>
          <p:nvPr/>
        </p:nvSpPr>
        <p:spPr bwMode="auto">
          <a:xfrm>
            <a:off x="762000" y="1196975"/>
            <a:ext cx="4957763" cy="336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1</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Moses and Jesus in the Providence of Restoration</a:t>
            </a:r>
          </a:p>
        </p:txBody>
      </p:sp>
      <p:sp>
        <p:nvSpPr>
          <p:cNvPr id="435210" name="AutoShape 9"/>
          <p:cNvSpPr>
            <a:spLocks noChangeArrowheads="1"/>
          </p:cNvSpPr>
          <p:nvPr/>
        </p:nvSpPr>
        <p:spPr bwMode="auto">
          <a:xfrm rot="-5400000">
            <a:off x="4672807" y="3363119"/>
            <a:ext cx="285750" cy="534987"/>
          </a:xfrm>
          <a:prstGeom prst="downArrow">
            <a:avLst>
              <a:gd name="adj1" fmla="val 50000"/>
              <a:gd name="adj2" fmla="val 24998"/>
            </a:avLst>
          </a:prstGeom>
          <a:solidFill>
            <a:srgbClr val="B7B8BB"/>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400" b="1">
              <a:latin typeface="Arial" charset="0"/>
              <a:ea typeface="ＭＳ Ｐゴシック" pitchFamily="34" charset="-128"/>
            </a:endParaRPr>
          </a:p>
        </p:txBody>
      </p:sp>
      <p:grpSp>
        <p:nvGrpSpPr>
          <p:cNvPr id="435211" name="그룹 22"/>
          <p:cNvGrpSpPr>
            <a:grpSpLocks/>
          </p:cNvGrpSpPr>
          <p:nvPr/>
        </p:nvGrpSpPr>
        <p:grpSpPr bwMode="auto">
          <a:xfrm>
            <a:off x="1428750" y="3416300"/>
            <a:ext cx="2976563" cy="357188"/>
            <a:chOff x="33025" y="3357562"/>
            <a:chExt cx="3682513" cy="358778"/>
          </a:xfrm>
        </p:grpSpPr>
        <p:cxnSp>
          <p:nvCxnSpPr>
            <p:cNvPr id="435212" name="직선 연결선 12"/>
            <p:cNvCxnSpPr>
              <a:cxnSpLocks noChangeShapeType="1"/>
            </p:cNvCxnSpPr>
            <p:nvPr/>
          </p:nvCxnSpPr>
          <p:spPr bwMode="auto">
            <a:xfrm>
              <a:off x="357158" y="3357562"/>
              <a:ext cx="142876" cy="1588"/>
            </a:xfrm>
            <a:prstGeom prst="line">
              <a:avLst/>
            </a:prstGeom>
            <a:noFill/>
            <a:ln w="9525">
              <a:noFill/>
              <a:round/>
              <a:headEnd/>
              <a:tailEnd/>
            </a:ln>
          </p:spPr>
        </p:cxnSp>
        <p:cxnSp>
          <p:nvCxnSpPr>
            <p:cNvPr id="435213" name="직선 연결선 13"/>
            <p:cNvCxnSpPr>
              <a:cxnSpLocks noChangeShapeType="1"/>
              <a:endCxn id="435205" idx="1"/>
            </p:cNvCxnSpPr>
            <p:nvPr/>
          </p:nvCxnSpPr>
          <p:spPr bwMode="auto">
            <a:xfrm rot="10800000" flipV="1">
              <a:off x="33025" y="3481117"/>
              <a:ext cx="1651418" cy="103870"/>
            </a:xfrm>
            <a:prstGeom prst="line">
              <a:avLst/>
            </a:prstGeom>
            <a:noFill/>
            <a:ln w="9525">
              <a:noFill/>
              <a:round/>
              <a:headEnd/>
              <a:tailEnd/>
            </a:ln>
          </p:spPr>
        </p:cxnSp>
        <p:cxnSp>
          <p:nvCxnSpPr>
            <p:cNvPr id="435214" name="직선 연결선 18"/>
            <p:cNvCxnSpPr>
              <a:cxnSpLocks noChangeShapeType="1"/>
            </p:cNvCxnSpPr>
            <p:nvPr/>
          </p:nvCxnSpPr>
          <p:spPr bwMode="auto">
            <a:xfrm>
              <a:off x="3571868" y="3714752"/>
              <a:ext cx="142876" cy="1588"/>
            </a:xfrm>
            <a:prstGeom prst="line">
              <a:avLst/>
            </a:prstGeom>
            <a:noFill/>
            <a:ln w="9525">
              <a:noFill/>
              <a:round/>
              <a:headEnd/>
              <a:tailEnd/>
            </a:ln>
          </p:spPr>
        </p:cxnSp>
        <p:cxnSp>
          <p:nvCxnSpPr>
            <p:cNvPr id="435215" name="직선 연결선 19"/>
            <p:cNvCxnSpPr>
              <a:cxnSpLocks noChangeShapeType="1"/>
            </p:cNvCxnSpPr>
            <p:nvPr/>
          </p:nvCxnSpPr>
          <p:spPr bwMode="auto">
            <a:xfrm rot="5400000">
              <a:off x="3607587" y="3607595"/>
              <a:ext cx="214314" cy="1588"/>
            </a:xfrm>
            <a:prstGeom prst="line">
              <a:avLst/>
            </a:prstGeom>
            <a:noFill/>
            <a:ln w="9525">
              <a:noFill/>
              <a:round/>
              <a:headEnd/>
              <a:tailEnd/>
            </a:ln>
          </p:spPr>
        </p:cxn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37" name="Line 12"/>
          <p:cNvSpPr>
            <a:spLocks noChangeShapeType="1"/>
          </p:cNvSpPr>
          <p:nvPr/>
        </p:nvSpPr>
        <p:spPr bwMode="auto">
          <a:xfrm flipH="1">
            <a:off x="1643063" y="2857500"/>
            <a:ext cx="300037" cy="2159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08236" name="Line 11"/>
          <p:cNvSpPr>
            <a:spLocks noChangeShapeType="1"/>
          </p:cNvSpPr>
          <p:nvPr/>
        </p:nvSpPr>
        <p:spPr bwMode="auto">
          <a:xfrm flipH="1" flipV="1">
            <a:off x="1036638" y="2557463"/>
            <a:ext cx="877887" cy="157162"/>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08226" name="Line 1"/>
          <p:cNvSpPr>
            <a:spLocks noChangeShapeType="1"/>
          </p:cNvSpPr>
          <p:nvPr/>
        </p:nvSpPr>
        <p:spPr bwMode="auto">
          <a:xfrm>
            <a:off x="900113" y="2781300"/>
            <a:ext cx="358775" cy="35877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08227" name="Line 2"/>
          <p:cNvSpPr>
            <a:spLocks noChangeShapeType="1"/>
          </p:cNvSpPr>
          <p:nvPr/>
        </p:nvSpPr>
        <p:spPr bwMode="auto">
          <a:xfrm>
            <a:off x="755650" y="2781300"/>
            <a:ext cx="1588" cy="223202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08228" name="Rectangle 3"/>
          <p:cNvSpPr>
            <a:spLocks noChangeArrowheads="1"/>
          </p:cNvSpPr>
          <p:nvPr/>
        </p:nvSpPr>
        <p:spPr bwMode="auto">
          <a:xfrm>
            <a:off x="250825" y="1350963"/>
            <a:ext cx="8893175" cy="649287"/>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(1) Why Jacob's Course and Moses' Course Were Set Up</a:t>
            </a:r>
            <a:br>
              <a:rPr kumimoji="0" lang="en-US" altLang="ko-KR" dirty="0">
                <a:latin typeface="+mj-lt"/>
                <a:ea typeface="ＭＳ Ｐゴシック" pitchFamily="34" charset="-128"/>
                <a:cs typeface="+mn-cs"/>
              </a:rPr>
            </a:br>
            <a:r>
              <a:rPr kumimoji="0" lang="en-US" altLang="ja-JP" dirty="0">
                <a:latin typeface="+mj-lt"/>
                <a:ea typeface="ＭＳ Ｐゴシック" pitchFamily="34" charset="-128"/>
                <a:cs typeface="+mn-cs"/>
              </a:rPr>
              <a:t>       </a:t>
            </a:r>
            <a:r>
              <a:rPr kumimoji="0" lang="en-US" altLang="ko-KR" dirty="0">
                <a:latin typeface="+mj-lt"/>
                <a:ea typeface="ＭＳ Ｐゴシック" pitchFamily="34" charset="-128"/>
                <a:cs typeface="+mn-cs"/>
              </a:rPr>
              <a:t>as the Models for Jesus' Course</a:t>
            </a:r>
          </a:p>
        </p:txBody>
      </p:sp>
      <p:sp>
        <p:nvSpPr>
          <p:cNvPr id="437254" name="Rectangle 4"/>
          <p:cNvSpPr>
            <a:spLocks noChangeArrowheads="1"/>
          </p:cNvSpPr>
          <p:nvPr/>
        </p:nvSpPr>
        <p:spPr bwMode="auto">
          <a:xfrm>
            <a:off x="2700338" y="2209800"/>
            <a:ext cx="6443662" cy="3462338"/>
          </a:xfrm>
          <a:prstGeom prst="rect">
            <a:avLst/>
          </a:prstGeom>
          <a:noFill/>
          <a:ln w="9525">
            <a:noFill/>
            <a:miter lim="800000"/>
            <a:headEnd/>
            <a:tailEnd/>
          </a:ln>
        </p:spPr>
        <p:txBody>
          <a:bodyPr lIns="90000" tIns="46800" rIns="90000" bIns="46800">
            <a:spAutoFit/>
          </a:bodyPr>
          <a:lstStyle/>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① Satan, who does not meekly surrender even before </a:t>
            </a:r>
            <a:endParaRPr kumimoji="0" lang="en-US" altLang="ja-JP" sz="1600">
              <a:latin typeface="Arial" charset="0"/>
              <a:ea typeface="ＭＳ Ｐゴシック" pitchFamily="34" charset="-128"/>
            </a:endParaRP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God, would by no means readily surrender to Jesus, </a:t>
            </a:r>
            <a:endParaRPr kumimoji="0" lang="en-US" altLang="ja-JP" sz="1600">
              <a:latin typeface="Arial" charset="0"/>
              <a:ea typeface="ＭＳ Ｐゴシック" pitchFamily="34" charset="-128"/>
            </a:endParaRP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much less to ordinary believers. </a:t>
            </a: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② God, who takes responsibility for human beings, whom </a:t>
            </a:r>
            <a:endParaRPr kumimoji="0" lang="en-US" altLang="ja-JP" sz="1600">
              <a:latin typeface="Arial" charset="0"/>
              <a:ea typeface="ＭＳ Ｐゴシック" pitchFamily="34" charset="-128"/>
            </a:endParaRP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He created, called upon Jacob and worked through him </a:t>
            </a:r>
            <a:endParaRPr kumimoji="0" lang="en-US" altLang="ja-JP" sz="1600">
              <a:latin typeface="Arial" charset="0"/>
              <a:ea typeface="ＭＳ Ｐゴシック" pitchFamily="34" charset="-128"/>
            </a:endParaRP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to show us, in symbolic form, the course for bringing </a:t>
            </a:r>
            <a:endParaRPr kumimoji="0" lang="en-US" altLang="ja-JP" sz="1600">
              <a:latin typeface="Arial" charset="0"/>
              <a:ea typeface="ＭＳ Ｐゴシック" pitchFamily="34" charset="-128"/>
            </a:endParaRP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Satan to submission. </a:t>
            </a: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③ Jesus who came as the ancestor of humankind brought Satan to</a:t>
            </a: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submission by following the courses of Jacob and Moses. By</a:t>
            </a: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following Jesus' course, people of faith can also bring Satan to</a:t>
            </a: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submission. </a:t>
            </a:r>
          </a:p>
        </p:txBody>
      </p:sp>
      <p:sp>
        <p:nvSpPr>
          <p:cNvPr id="437255" name="Rectangle 5"/>
          <p:cNvSpPr>
            <a:spLocks noChangeArrowheads="1"/>
          </p:cNvSpPr>
          <p:nvPr/>
        </p:nvSpPr>
        <p:spPr bwMode="auto">
          <a:xfrm>
            <a:off x="935038" y="608013"/>
            <a:ext cx="6994525" cy="463550"/>
          </a:xfrm>
          <a:prstGeom prst="rect">
            <a:avLst/>
          </a:prstGeom>
          <a:noFill/>
          <a:ln w="9525">
            <a:noFill/>
            <a:miter lim="800000"/>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2</a:t>
            </a:r>
            <a:r>
              <a:rPr kumimoji="0" lang="en-US" sz="2400">
                <a:latin typeface="Arial" charset="0"/>
                <a:ea typeface="ＭＳ Ｐゴシック" pitchFamily="34" charset="-128"/>
              </a:rPr>
              <a:t>．</a:t>
            </a:r>
            <a:r>
              <a:rPr kumimoji="0" lang="en-US" altLang="ko-KR" sz="2400">
                <a:latin typeface="Arial" charset="0"/>
                <a:ea typeface="ＭＳ Ｐゴシック" pitchFamily="34" charset="-128"/>
              </a:rPr>
              <a:t>The model course to bring Satan to submission</a:t>
            </a:r>
          </a:p>
        </p:txBody>
      </p:sp>
      <p:sp>
        <p:nvSpPr>
          <p:cNvPr id="308231" name="Oval 6"/>
          <p:cNvSpPr>
            <a:spLocks noChangeArrowheads="1"/>
          </p:cNvSpPr>
          <p:nvPr/>
        </p:nvSpPr>
        <p:spPr bwMode="auto">
          <a:xfrm>
            <a:off x="468313" y="2276475"/>
            <a:ext cx="576262" cy="576263"/>
          </a:xfrm>
          <a:prstGeom prst="ellipse">
            <a:avLst/>
          </a:prstGeom>
          <a:solidFill>
            <a:srgbClr val="F2EC35"/>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God</a:t>
            </a:r>
          </a:p>
        </p:txBody>
      </p:sp>
      <p:sp>
        <p:nvSpPr>
          <p:cNvPr id="308232" name="Oval 7"/>
          <p:cNvSpPr>
            <a:spLocks noChangeArrowheads="1"/>
          </p:cNvSpPr>
          <p:nvPr/>
        </p:nvSpPr>
        <p:spPr bwMode="auto">
          <a:xfrm>
            <a:off x="468313" y="3716338"/>
            <a:ext cx="576262" cy="576262"/>
          </a:xfrm>
          <a:prstGeom prst="ellipse">
            <a:avLst/>
          </a:prstGeom>
          <a:solidFill>
            <a:srgbClr val="64CAD9"/>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Man</a:t>
            </a:r>
          </a:p>
        </p:txBody>
      </p:sp>
      <p:sp>
        <p:nvSpPr>
          <p:cNvPr id="437258" name="Oval 8"/>
          <p:cNvSpPr>
            <a:spLocks noChangeArrowheads="1"/>
          </p:cNvSpPr>
          <p:nvPr/>
        </p:nvSpPr>
        <p:spPr bwMode="auto">
          <a:xfrm>
            <a:off x="468313" y="4940300"/>
            <a:ext cx="1246187" cy="576263"/>
          </a:xfrm>
          <a:prstGeom prst="ellipse">
            <a:avLst/>
          </a:prstGeom>
          <a:solidFill>
            <a:srgbClr val="919497"/>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Angel</a:t>
            </a:r>
          </a:p>
        </p:txBody>
      </p:sp>
      <p:sp>
        <p:nvSpPr>
          <p:cNvPr id="308234" name="Oval 9"/>
          <p:cNvSpPr>
            <a:spLocks noChangeArrowheads="1"/>
          </p:cNvSpPr>
          <p:nvPr/>
        </p:nvSpPr>
        <p:spPr bwMode="auto">
          <a:xfrm>
            <a:off x="1116013" y="3068638"/>
            <a:ext cx="884237" cy="576262"/>
          </a:xfrm>
          <a:prstGeom prst="ellipse">
            <a:avLst/>
          </a:prstGeom>
          <a:solidFill>
            <a:srgbClr val="275AA9"/>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solidFill>
                  <a:schemeClr val="bg1"/>
                </a:solidFill>
                <a:latin typeface="+mj-lt"/>
                <a:ea typeface="ＭＳ Ｐゴシック" pitchFamily="34" charset="-128"/>
                <a:cs typeface="+mn-cs"/>
              </a:rPr>
              <a:t>Jesus</a:t>
            </a:r>
          </a:p>
        </p:txBody>
      </p:sp>
      <p:sp>
        <p:nvSpPr>
          <p:cNvPr id="308235" name="Oval 10"/>
          <p:cNvSpPr>
            <a:spLocks noChangeArrowheads="1"/>
          </p:cNvSpPr>
          <p:nvPr/>
        </p:nvSpPr>
        <p:spPr bwMode="auto">
          <a:xfrm>
            <a:off x="1857375" y="2428875"/>
            <a:ext cx="841375" cy="576263"/>
          </a:xfrm>
          <a:prstGeom prst="ellipse">
            <a:avLst/>
          </a:prstGeom>
          <a:solidFill>
            <a:srgbClr val="EE292F"/>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solidFill>
                  <a:schemeClr val="bg1"/>
                </a:solidFill>
                <a:latin typeface="+mj-lt"/>
                <a:ea typeface="ＭＳ Ｐゴシック" pitchFamily="34" charset="-128"/>
                <a:cs typeface="+mn-cs"/>
              </a:rPr>
              <a:t>Satan</a:t>
            </a:r>
          </a:p>
        </p:txBody>
      </p:sp>
      <p:sp>
        <p:nvSpPr>
          <p:cNvPr id="308238" name="Line 13"/>
          <p:cNvSpPr>
            <a:spLocks noChangeShapeType="1"/>
          </p:cNvSpPr>
          <p:nvPr/>
        </p:nvSpPr>
        <p:spPr bwMode="auto">
          <a:xfrm flipH="1">
            <a:off x="965200" y="3571875"/>
            <a:ext cx="228600" cy="2159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08239" name="Line 14"/>
          <p:cNvSpPr>
            <a:spLocks noChangeShapeType="1"/>
          </p:cNvSpPr>
          <p:nvPr/>
        </p:nvSpPr>
        <p:spPr bwMode="auto">
          <a:xfrm flipH="1">
            <a:off x="1036638" y="3644900"/>
            <a:ext cx="228600" cy="2159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437263" name="Freeform 15"/>
          <p:cNvSpPr>
            <a:spLocks/>
          </p:cNvSpPr>
          <p:nvPr/>
        </p:nvSpPr>
        <p:spPr bwMode="auto">
          <a:xfrm rot="-600000">
            <a:off x="885825" y="3205163"/>
            <a:ext cx="1368425" cy="1655762"/>
          </a:xfrm>
          <a:custGeom>
            <a:avLst/>
            <a:gdLst>
              <a:gd name="T0" fmla="*/ 0 w 862"/>
              <a:gd name="T1" fmla="*/ 2147483647 h 1134"/>
              <a:gd name="T2" fmla="*/ 2147483647 w 862"/>
              <a:gd name="T3" fmla="*/ 2147483647 h 1134"/>
              <a:gd name="T4" fmla="*/ 2147483647 w 862"/>
              <a:gd name="T5" fmla="*/ 2147483647 h 1134"/>
              <a:gd name="T6" fmla="*/ 2147483647 w 862"/>
              <a:gd name="T7" fmla="*/ 2147483647 h 1134"/>
              <a:gd name="T8" fmla="*/ 2147483647 w 862"/>
              <a:gd name="T9" fmla="*/ 2147483647 h 1134"/>
              <a:gd name="T10" fmla="*/ 2147483647 w 862"/>
              <a:gd name="T11" fmla="*/ 2147483647 h 1134"/>
              <a:gd name="T12" fmla="*/ 2147483647 w 862"/>
              <a:gd name="T13" fmla="*/ 2147483647 h 1134"/>
              <a:gd name="T14" fmla="*/ 2147483647 w 862"/>
              <a:gd name="T15" fmla="*/ 2147483647 h 1134"/>
              <a:gd name="T16" fmla="*/ 2147483647 w 862"/>
              <a:gd name="T17" fmla="*/ 2147483647 h 1134"/>
              <a:gd name="T18" fmla="*/ 2147483647 w 862"/>
              <a:gd name="T19" fmla="*/ 2147483647 h 1134"/>
              <a:gd name="T20" fmla="*/ 2147483647 w 862"/>
              <a:gd name="T21" fmla="*/ 2147483647 h 1134"/>
              <a:gd name="T22" fmla="*/ 2147483647 w 862"/>
              <a:gd name="T23" fmla="*/ 2147483647 h 1134"/>
              <a:gd name="T24" fmla="*/ 2147483647 w 862"/>
              <a:gd name="T25" fmla="*/ 2147483647 h 1134"/>
              <a:gd name="T26" fmla="*/ 2147483647 w 862"/>
              <a:gd name="T27" fmla="*/ 2147483647 h 1134"/>
              <a:gd name="T28" fmla="*/ 2147483647 w 862"/>
              <a:gd name="T29" fmla="*/ 0 h 11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62"/>
              <a:gd name="T46" fmla="*/ 0 h 1134"/>
              <a:gd name="T47" fmla="*/ 862 w 862"/>
              <a:gd name="T48" fmla="*/ 1134 h 11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62" h="1134">
                <a:moveTo>
                  <a:pt x="0" y="1134"/>
                </a:moveTo>
                <a:cubicBezTo>
                  <a:pt x="38" y="1123"/>
                  <a:pt x="76" y="1112"/>
                  <a:pt x="91" y="1089"/>
                </a:cubicBezTo>
                <a:cubicBezTo>
                  <a:pt x="106" y="1066"/>
                  <a:pt x="68" y="1028"/>
                  <a:pt x="91" y="998"/>
                </a:cubicBezTo>
                <a:cubicBezTo>
                  <a:pt x="114" y="968"/>
                  <a:pt x="204" y="938"/>
                  <a:pt x="227" y="908"/>
                </a:cubicBezTo>
                <a:cubicBezTo>
                  <a:pt x="250" y="878"/>
                  <a:pt x="204" y="847"/>
                  <a:pt x="227" y="817"/>
                </a:cubicBezTo>
                <a:cubicBezTo>
                  <a:pt x="250" y="787"/>
                  <a:pt x="340" y="764"/>
                  <a:pt x="363" y="726"/>
                </a:cubicBezTo>
                <a:cubicBezTo>
                  <a:pt x="386" y="688"/>
                  <a:pt x="340" y="620"/>
                  <a:pt x="363" y="590"/>
                </a:cubicBezTo>
                <a:cubicBezTo>
                  <a:pt x="386" y="560"/>
                  <a:pt x="476" y="575"/>
                  <a:pt x="499" y="545"/>
                </a:cubicBezTo>
                <a:cubicBezTo>
                  <a:pt x="522" y="515"/>
                  <a:pt x="476" y="439"/>
                  <a:pt x="499" y="409"/>
                </a:cubicBezTo>
                <a:cubicBezTo>
                  <a:pt x="522" y="379"/>
                  <a:pt x="612" y="386"/>
                  <a:pt x="635" y="363"/>
                </a:cubicBezTo>
                <a:cubicBezTo>
                  <a:pt x="658" y="340"/>
                  <a:pt x="620" y="296"/>
                  <a:pt x="635" y="273"/>
                </a:cubicBezTo>
                <a:cubicBezTo>
                  <a:pt x="650" y="250"/>
                  <a:pt x="711" y="250"/>
                  <a:pt x="726" y="227"/>
                </a:cubicBezTo>
                <a:cubicBezTo>
                  <a:pt x="741" y="204"/>
                  <a:pt x="711" y="166"/>
                  <a:pt x="726" y="136"/>
                </a:cubicBezTo>
                <a:cubicBezTo>
                  <a:pt x="741" y="106"/>
                  <a:pt x="794" y="69"/>
                  <a:pt x="817" y="46"/>
                </a:cubicBezTo>
                <a:cubicBezTo>
                  <a:pt x="840" y="23"/>
                  <a:pt x="851" y="11"/>
                  <a:pt x="862" y="0"/>
                </a:cubicBezTo>
              </a:path>
            </a:pathLst>
          </a:custGeom>
          <a:noFill/>
          <a:ln w="28440">
            <a:solidFill>
              <a:srgbClr val="EE292F"/>
            </a:solidFill>
            <a:round/>
            <a:headEnd/>
            <a:tailEnd type="triangle" w="med" len="med"/>
          </a:ln>
        </p:spPr>
        <p:txBody>
          <a:bodyPr wrap="none" anchor="ctr"/>
          <a:lstStyle/>
          <a:p>
            <a:endParaRPr lang="en-US"/>
          </a:p>
        </p:txBody>
      </p:sp>
      <p:grpSp>
        <p:nvGrpSpPr>
          <p:cNvPr id="437264" name="Group 16"/>
          <p:cNvGrpSpPr>
            <a:grpSpLocks/>
          </p:cNvGrpSpPr>
          <p:nvPr/>
        </p:nvGrpSpPr>
        <p:grpSpPr bwMode="auto">
          <a:xfrm>
            <a:off x="1398588" y="2492375"/>
            <a:ext cx="223837" cy="287338"/>
            <a:chOff x="881" y="1570"/>
            <a:chExt cx="141" cy="181"/>
          </a:xfrm>
        </p:grpSpPr>
        <p:sp>
          <p:nvSpPr>
            <p:cNvPr id="308245" name="Line 17"/>
            <p:cNvSpPr>
              <a:spLocks noChangeShapeType="1"/>
            </p:cNvSpPr>
            <p:nvPr/>
          </p:nvSpPr>
          <p:spPr bwMode="auto">
            <a:xfrm flipH="1">
              <a:off x="880" y="1570"/>
              <a:ext cx="144" cy="182"/>
            </a:xfrm>
            <a:prstGeom prst="line">
              <a:avLst/>
            </a:prstGeom>
            <a:noFill/>
            <a:ln w="19080">
              <a:solidFill>
                <a:srgbClr val="F7933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08246" name="Line 18"/>
            <p:cNvSpPr>
              <a:spLocks noChangeShapeType="1"/>
            </p:cNvSpPr>
            <p:nvPr/>
          </p:nvSpPr>
          <p:spPr bwMode="auto">
            <a:xfrm>
              <a:off x="884" y="1570"/>
              <a:ext cx="136" cy="182"/>
            </a:xfrm>
            <a:prstGeom prst="line">
              <a:avLst/>
            </a:prstGeom>
            <a:noFill/>
            <a:ln w="19080">
              <a:solidFill>
                <a:srgbClr val="F7933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grpSp>
      <p:grpSp>
        <p:nvGrpSpPr>
          <p:cNvPr id="437265" name="Group 19"/>
          <p:cNvGrpSpPr>
            <a:grpSpLocks/>
          </p:cNvGrpSpPr>
          <p:nvPr/>
        </p:nvGrpSpPr>
        <p:grpSpPr bwMode="auto">
          <a:xfrm>
            <a:off x="1636713" y="2857500"/>
            <a:ext cx="292100" cy="214313"/>
            <a:chOff x="1031" y="1776"/>
            <a:chExt cx="206" cy="224"/>
          </a:xfrm>
        </p:grpSpPr>
        <p:sp>
          <p:nvSpPr>
            <p:cNvPr id="308243" name="Line 20"/>
            <p:cNvSpPr>
              <a:spLocks noChangeShapeType="1"/>
            </p:cNvSpPr>
            <p:nvPr/>
          </p:nvSpPr>
          <p:spPr bwMode="auto">
            <a:xfrm flipH="1">
              <a:off x="1115" y="1776"/>
              <a:ext cx="39" cy="226"/>
            </a:xfrm>
            <a:prstGeom prst="line">
              <a:avLst/>
            </a:prstGeom>
            <a:noFill/>
            <a:ln w="19080">
              <a:solidFill>
                <a:srgbClr val="F7933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08244" name="Line 21"/>
            <p:cNvSpPr>
              <a:spLocks noChangeShapeType="1"/>
            </p:cNvSpPr>
            <p:nvPr/>
          </p:nvSpPr>
          <p:spPr bwMode="auto">
            <a:xfrm>
              <a:off x="1031" y="1841"/>
              <a:ext cx="207" cy="95"/>
            </a:xfrm>
            <a:prstGeom prst="line">
              <a:avLst/>
            </a:prstGeom>
            <a:noFill/>
            <a:ln w="19080">
              <a:solidFill>
                <a:srgbClr val="F7933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1"/>
          <p:cNvSpPr>
            <a:spLocks noChangeArrowheads="1"/>
          </p:cNvSpPr>
          <p:nvPr/>
        </p:nvSpPr>
        <p:spPr bwMode="auto">
          <a:xfrm>
            <a:off x="0" y="207963"/>
            <a:ext cx="9144000" cy="649287"/>
          </a:xfrm>
          <a:prstGeom prst="rect">
            <a:avLst/>
          </a:prstGeom>
          <a:noFill/>
          <a:ln w="9525">
            <a:noFill/>
            <a:round/>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(2) Jacob's Course as the Model for Moses' and Jesus' Courses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(Comparison of the facts seen in the courses to bring Satan to submission) </a:t>
            </a:r>
          </a:p>
        </p:txBody>
      </p:sp>
      <p:grpSp>
        <p:nvGrpSpPr>
          <p:cNvPr id="439298" name="Group 2"/>
          <p:cNvGrpSpPr>
            <a:grpSpLocks/>
          </p:cNvGrpSpPr>
          <p:nvPr/>
        </p:nvGrpSpPr>
        <p:grpSpPr bwMode="auto">
          <a:xfrm>
            <a:off x="142875" y="1000125"/>
            <a:ext cx="8893175" cy="5661025"/>
            <a:chOff x="204" y="648"/>
            <a:chExt cx="5399" cy="3375"/>
          </a:xfrm>
        </p:grpSpPr>
        <p:sp>
          <p:nvSpPr>
            <p:cNvPr id="439299" name="Rectangle 3"/>
            <p:cNvSpPr>
              <a:spLocks noChangeArrowheads="1"/>
            </p:cNvSpPr>
            <p:nvPr/>
          </p:nvSpPr>
          <p:spPr bwMode="auto">
            <a:xfrm>
              <a:off x="4286" y="3185"/>
              <a:ext cx="1317" cy="230"/>
            </a:xfrm>
            <a:prstGeom prst="rect">
              <a:avLst/>
            </a:prstGeom>
            <a:noFill/>
            <a:ln w="9525">
              <a:solidFill>
                <a:schemeClr val="tx1"/>
              </a:solidFill>
              <a:round/>
              <a:headEnd/>
              <a:tailEnd/>
            </a:ln>
          </p:spPr>
          <p:txBody>
            <a:bodyPr lIns="90000" tIns="46800" rIns="90000" bIns="46800" anchor="ctr"/>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Mother’s help </a:t>
              </a:r>
              <a:r>
                <a:rPr kumimoji="0" lang="en-US" altLang="ko-KR" sz="1200">
                  <a:latin typeface="Arial" charset="0"/>
                  <a:ea typeface="ＭＳ Ｐゴシック" pitchFamily="34" charset="-128"/>
                </a:rPr>
                <a:t>(</a:t>
              </a:r>
              <a:r>
                <a:rPr kumimoji="0" lang="en-US" altLang="ja-JP" sz="1200">
                  <a:latin typeface="Arial" charset="0"/>
                  <a:ea typeface="ＭＳ Ｐゴシック" pitchFamily="34" charset="-128"/>
                </a:rPr>
                <a:t>Matt.</a:t>
              </a:r>
              <a:r>
                <a:rPr kumimoji="0" lang="en-US" altLang="ko-KR" sz="1200">
                  <a:latin typeface="Arial" charset="0"/>
                  <a:ea typeface="ＭＳ Ｐゴシック" pitchFamily="34" charset="-128"/>
                </a:rPr>
                <a:t>2</a:t>
              </a:r>
              <a:r>
                <a:rPr kumimoji="0" lang="en-US" altLang="ja-JP" sz="1200">
                  <a:latin typeface="Arial" charset="0"/>
                  <a:ea typeface="ＭＳ Ｐゴシック" pitchFamily="34" charset="-128"/>
                </a:rPr>
                <a:t>:</a:t>
              </a:r>
              <a:r>
                <a:rPr kumimoji="0" lang="en-US" altLang="ko-KR" sz="1200">
                  <a:latin typeface="Arial" charset="0"/>
                  <a:ea typeface="ＭＳ Ｐゴシック" pitchFamily="34" charset="-128"/>
                </a:rPr>
                <a:t>13) </a:t>
              </a:r>
              <a:r>
                <a:rPr kumimoji="0" lang="ar-SA" altLang="ko-KR" sz="1200">
                  <a:latin typeface="Arial" charset="0"/>
                  <a:ea typeface="ＭＳ Ｐゴシック" pitchFamily="34" charset="-128"/>
                </a:rPr>
                <a:t>‏</a:t>
              </a:r>
              <a:endParaRPr kumimoji="0" lang="en-US" altLang="ko-KR" sz="1200">
                <a:latin typeface="Arial" charset="0"/>
                <a:ea typeface="ＭＳ Ｐゴシック" pitchFamily="34" charset="-128"/>
              </a:endParaRPr>
            </a:p>
          </p:txBody>
        </p:sp>
        <p:sp>
          <p:nvSpPr>
            <p:cNvPr id="439300" name="Rectangle 4"/>
            <p:cNvSpPr>
              <a:spLocks noChangeArrowheads="1"/>
            </p:cNvSpPr>
            <p:nvPr/>
          </p:nvSpPr>
          <p:spPr bwMode="auto">
            <a:xfrm>
              <a:off x="2835" y="3185"/>
              <a:ext cx="1449" cy="230"/>
            </a:xfrm>
            <a:prstGeom prst="rect">
              <a:avLst/>
            </a:prstGeom>
            <a:noFill/>
            <a:ln w="9525">
              <a:solidFill>
                <a:schemeClr val="tx1"/>
              </a:solidFill>
              <a:round/>
              <a:headEnd/>
              <a:tailEnd/>
            </a:ln>
          </p:spPr>
          <p:txBody>
            <a:bodyPr lIns="90000" tIns="46800" rIns="90000" bIns="46800" anchor="ctr"/>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Mother’s help </a:t>
              </a:r>
              <a:r>
                <a:rPr kumimoji="0" lang="en-US" altLang="ko-KR" sz="1200">
                  <a:latin typeface="Arial" charset="0"/>
                  <a:ea typeface="ＭＳ Ｐゴシック" pitchFamily="34" charset="-128"/>
                </a:rPr>
                <a:t>(</a:t>
              </a:r>
              <a:r>
                <a:rPr kumimoji="0" lang="en-US" altLang="ja-JP" sz="1200">
                  <a:latin typeface="Arial" charset="0"/>
                  <a:ea typeface="ＭＳ Ｐゴシック" pitchFamily="34" charset="-128"/>
                </a:rPr>
                <a:t>Exod.</a:t>
              </a:r>
              <a:r>
                <a:rPr kumimoji="0" lang="en-US" altLang="ko-KR" sz="1200">
                  <a:latin typeface="Arial" charset="0"/>
                  <a:ea typeface="ＭＳ Ｐゴシック" pitchFamily="34" charset="-128"/>
                </a:rPr>
                <a:t>2</a:t>
              </a:r>
              <a:r>
                <a:rPr kumimoji="0" lang="en-US" altLang="ja-JP" sz="1200">
                  <a:latin typeface="Arial" charset="0"/>
                  <a:ea typeface="ＭＳ Ｐゴシック" pitchFamily="34" charset="-128"/>
                </a:rPr>
                <a:t>:</a:t>
              </a:r>
              <a:r>
                <a:rPr kumimoji="0" lang="en-US" altLang="ko-KR" sz="1200">
                  <a:latin typeface="Arial" charset="0"/>
                  <a:ea typeface="ＭＳ Ｐゴシック" pitchFamily="34" charset="-128"/>
                </a:rPr>
                <a:t>2) </a:t>
              </a:r>
              <a:r>
                <a:rPr kumimoji="0" lang="ar-SA" altLang="ko-KR" sz="1200">
                  <a:latin typeface="Arial" charset="0"/>
                  <a:ea typeface="ＭＳ Ｐゴシック" pitchFamily="34" charset="-128"/>
                </a:rPr>
                <a:t>‏</a:t>
              </a:r>
              <a:endParaRPr kumimoji="0" lang="en-US" altLang="ko-KR" sz="1200">
                <a:latin typeface="Arial" charset="0"/>
                <a:ea typeface="ＭＳ Ｐゴシック" pitchFamily="34" charset="-128"/>
              </a:endParaRPr>
            </a:p>
          </p:txBody>
        </p:sp>
        <p:sp>
          <p:nvSpPr>
            <p:cNvPr id="439301" name="Rectangle 5"/>
            <p:cNvSpPr>
              <a:spLocks noChangeArrowheads="1"/>
            </p:cNvSpPr>
            <p:nvPr/>
          </p:nvSpPr>
          <p:spPr bwMode="auto">
            <a:xfrm>
              <a:off x="1383" y="3185"/>
              <a:ext cx="1452" cy="230"/>
            </a:xfrm>
            <a:prstGeom prst="rect">
              <a:avLst/>
            </a:prstGeom>
            <a:noFill/>
            <a:ln w="9525">
              <a:solidFill>
                <a:schemeClr val="tx1"/>
              </a:solidFill>
              <a:round/>
              <a:headEnd/>
              <a:tailEnd/>
            </a:ln>
          </p:spPr>
          <p:txBody>
            <a:bodyPr lIns="90000" tIns="46800" rIns="90000" bIns="46800" anchor="ctr"/>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Mother’s help </a:t>
              </a:r>
              <a:r>
                <a:rPr kumimoji="0" lang="en-US" altLang="ko-KR" sz="1200">
                  <a:latin typeface="Arial" charset="0"/>
                  <a:ea typeface="ＭＳ Ｐゴシック" pitchFamily="34" charset="-128"/>
                </a:rPr>
                <a:t>(</a:t>
              </a:r>
              <a:r>
                <a:rPr kumimoji="0" lang="en-US" altLang="ja-JP" sz="1200">
                  <a:latin typeface="Arial" charset="0"/>
                  <a:ea typeface="ＭＳ Ｐゴシック" pitchFamily="34" charset="-128"/>
                </a:rPr>
                <a:t>Gen.</a:t>
              </a:r>
              <a:r>
                <a:rPr kumimoji="0" lang="en-US" altLang="ko-KR" sz="1200">
                  <a:latin typeface="Arial" charset="0"/>
                  <a:ea typeface="ＭＳ Ｐゴシック" pitchFamily="34" charset="-128"/>
                </a:rPr>
                <a:t>27</a:t>
              </a:r>
              <a:r>
                <a:rPr kumimoji="0" lang="en-US" altLang="ja-JP" sz="1200">
                  <a:latin typeface="Arial" charset="0"/>
                  <a:ea typeface="ＭＳ Ｐゴシック" pitchFamily="34" charset="-128"/>
                </a:rPr>
                <a:t>:</a:t>
              </a:r>
              <a:r>
                <a:rPr kumimoji="0" lang="en-US" altLang="ko-KR" sz="1200">
                  <a:latin typeface="Arial" charset="0"/>
                  <a:ea typeface="ＭＳ Ｐゴシック" pitchFamily="34" charset="-128"/>
                </a:rPr>
                <a:t>43) </a:t>
              </a:r>
              <a:r>
                <a:rPr kumimoji="0" lang="ar-SA" altLang="ko-KR" sz="1200">
                  <a:latin typeface="Arial" charset="0"/>
                  <a:ea typeface="ＭＳ Ｐゴシック" pitchFamily="34" charset="-128"/>
                </a:rPr>
                <a:t>‏</a:t>
              </a:r>
              <a:endParaRPr kumimoji="0" lang="en-US" altLang="ko-KR" sz="1200">
                <a:latin typeface="Arial" charset="0"/>
                <a:ea typeface="ＭＳ Ｐゴシック" pitchFamily="34" charset="-128"/>
              </a:endParaRPr>
            </a:p>
          </p:txBody>
        </p:sp>
        <p:sp>
          <p:nvSpPr>
            <p:cNvPr id="439302" name="Rectangle 6"/>
            <p:cNvSpPr>
              <a:spLocks noChangeArrowheads="1"/>
            </p:cNvSpPr>
            <p:nvPr/>
          </p:nvSpPr>
          <p:spPr bwMode="auto">
            <a:xfrm>
              <a:off x="476" y="3185"/>
              <a:ext cx="907" cy="230"/>
            </a:xfrm>
            <a:prstGeom prst="rect">
              <a:avLst/>
            </a:prstGeom>
            <a:solidFill>
              <a:srgbClr val="CCCCFF"/>
            </a:solidFill>
            <a:ln w="9525">
              <a:solidFill>
                <a:schemeClr val="tx1"/>
              </a:solidFill>
              <a:round/>
              <a:headEnd/>
              <a:tailEnd/>
            </a:ln>
          </p:spPr>
          <p:txBody>
            <a:bodyPr lIns="90000" tIns="46800" rIns="90000" bIns="46800" anchor="ctr"/>
            <a:lstStyle/>
            <a:p>
              <a:pPr defTabSz="449263">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Mother’s help</a:t>
              </a:r>
              <a:endParaRPr kumimoji="0" lang="en-US" altLang="ko-KR" sz="1200">
                <a:latin typeface="Arial" charset="0"/>
                <a:ea typeface="ＭＳ Ｐゴシック" pitchFamily="34" charset="-128"/>
              </a:endParaRPr>
            </a:p>
          </p:txBody>
        </p:sp>
        <p:sp>
          <p:nvSpPr>
            <p:cNvPr id="439303" name="Rectangle 7"/>
            <p:cNvSpPr>
              <a:spLocks noChangeArrowheads="1"/>
            </p:cNvSpPr>
            <p:nvPr/>
          </p:nvSpPr>
          <p:spPr bwMode="auto">
            <a:xfrm>
              <a:off x="204" y="3185"/>
              <a:ext cx="272" cy="230"/>
            </a:xfrm>
            <a:prstGeom prst="rect">
              <a:avLst/>
            </a:prstGeom>
            <a:solidFill>
              <a:srgbClr val="CCCCFF"/>
            </a:solidFill>
            <a:ln w="9525">
              <a:solidFill>
                <a:schemeClr val="tx1"/>
              </a:solidFill>
              <a:round/>
              <a:headEnd/>
              <a:tailEnd/>
            </a:ln>
          </p:spPr>
          <p:txBody>
            <a:bodyPr lIns="90000" tIns="46800" rIns="90000" bIns="46800" anchor="ctr"/>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6</a:t>
              </a:r>
            </a:p>
          </p:txBody>
        </p:sp>
        <p:sp>
          <p:nvSpPr>
            <p:cNvPr id="439304" name="Rectangle 8"/>
            <p:cNvSpPr>
              <a:spLocks noChangeArrowheads="1"/>
            </p:cNvSpPr>
            <p:nvPr/>
          </p:nvSpPr>
          <p:spPr bwMode="auto">
            <a:xfrm>
              <a:off x="4286" y="3415"/>
              <a:ext cx="1317" cy="211"/>
            </a:xfrm>
            <a:prstGeom prst="rect">
              <a:avLst/>
            </a:prstGeom>
            <a:noFill/>
            <a:ln w="9525">
              <a:solidFill>
                <a:schemeClr val="tx1"/>
              </a:solidFill>
              <a:round/>
              <a:headEnd/>
              <a:tailEnd/>
            </a:ln>
          </p:spPr>
          <p:txBody>
            <a:bodyPr lIns="90000" tIns="46800" rIns="90000" bIns="46800" anchor="ctr"/>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Egypt</a:t>
              </a:r>
              <a:r>
                <a:rPr kumimoji="0" lang="en-US" altLang="ko-KR" sz="1200">
                  <a:latin typeface="Arial" charset="0"/>
                  <a:ea typeface="ＭＳ Ｐゴシック" pitchFamily="34" charset="-128"/>
                </a:rPr>
                <a:t> ⇒ </a:t>
              </a:r>
              <a:r>
                <a:rPr kumimoji="0" lang="en-US" altLang="ja-JP" sz="1200">
                  <a:latin typeface="Arial" charset="0"/>
                  <a:ea typeface="ＭＳ Ｐゴシック" pitchFamily="34" charset="-128"/>
                </a:rPr>
                <a:t>Canaan</a:t>
              </a:r>
              <a:endParaRPr kumimoji="0" lang="en-US" altLang="ko-KR" sz="1200">
                <a:latin typeface="Arial" charset="0"/>
                <a:ea typeface="ＭＳ Ｐゴシック" pitchFamily="34" charset="-128"/>
              </a:endParaRPr>
            </a:p>
          </p:txBody>
        </p:sp>
        <p:sp>
          <p:nvSpPr>
            <p:cNvPr id="439305" name="Rectangle 9"/>
            <p:cNvSpPr>
              <a:spLocks noChangeArrowheads="1"/>
            </p:cNvSpPr>
            <p:nvPr/>
          </p:nvSpPr>
          <p:spPr bwMode="auto">
            <a:xfrm>
              <a:off x="2835" y="3415"/>
              <a:ext cx="1449" cy="211"/>
            </a:xfrm>
            <a:prstGeom prst="rect">
              <a:avLst/>
            </a:prstGeom>
            <a:noFill/>
            <a:ln w="9525">
              <a:solidFill>
                <a:schemeClr val="tx1"/>
              </a:solidFill>
              <a:round/>
              <a:headEnd/>
              <a:tailEnd/>
            </a:ln>
          </p:spPr>
          <p:txBody>
            <a:bodyPr lIns="90000" tIns="46800" rIns="90000" bIns="46800" anchor="ctr"/>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Egypt</a:t>
              </a:r>
              <a:r>
                <a:rPr kumimoji="0" lang="en-US" altLang="ko-KR" sz="1200">
                  <a:latin typeface="Arial" charset="0"/>
                  <a:ea typeface="ＭＳ Ｐゴシック" pitchFamily="34" charset="-128"/>
                </a:rPr>
                <a:t> ⇒ </a:t>
              </a:r>
              <a:r>
                <a:rPr kumimoji="0" lang="en-US" altLang="ja-JP" sz="1200">
                  <a:latin typeface="Arial" charset="0"/>
                  <a:ea typeface="ＭＳ Ｐゴシック" pitchFamily="34" charset="-128"/>
                </a:rPr>
                <a:t>Canaan </a:t>
              </a:r>
              <a:r>
                <a:rPr kumimoji="0" lang="en-US" altLang="ko-KR" sz="1200">
                  <a:latin typeface="Arial" charset="0"/>
                  <a:ea typeface="ＭＳ Ｐゴシック" pitchFamily="34" charset="-128"/>
                </a:rPr>
                <a:t>(</a:t>
              </a:r>
              <a:r>
                <a:rPr kumimoji="0" lang="en-US" altLang="ja-JP" sz="1200">
                  <a:latin typeface="Arial" charset="0"/>
                  <a:ea typeface="ＭＳ Ｐゴシック" pitchFamily="34" charset="-128"/>
                </a:rPr>
                <a:t>Exod.</a:t>
              </a:r>
              <a:r>
                <a:rPr kumimoji="0" lang="en-US" altLang="ko-KR" sz="1200">
                  <a:latin typeface="Arial" charset="0"/>
                  <a:ea typeface="ＭＳ Ｐゴシック" pitchFamily="34" charset="-128"/>
                </a:rPr>
                <a:t>3</a:t>
              </a:r>
              <a:r>
                <a:rPr kumimoji="0" lang="en-US" altLang="ja-JP" sz="1200">
                  <a:latin typeface="Arial" charset="0"/>
                  <a:ea typeface="ＭＳ Ｐゴシック" pitchFamily="34" charset="-128"/>
                </a:rPr>
                <a:t>:</a:t>
              </a:r>
              <a:r>
                <a:rPr kumimoji="0" lang="en-US" altLang="ko-KR" sz="1200">
                  <a:latin typeface="Arial" charset="0"/>
                  <a:ea typeface="ＭＳ Ｐゴシック" pitchFamily="34" charset="-128"/>
                </a:rPr>
                <a:t>8) </a:t>
              </a:r>
              <a:r>
                <a:rPr kumimoji="0" lang="ar-SA" altLang="ko-KR" sz="1200">
                  <a:latin typeface="Arial" charset="0"/>
                  <a:ea typeface="ＭＳ Ｐゴシック" pitchFamily="34" charset="-128"/>
                </a:rPr>
                <a:t>‏</a:t>
              </a:r>
              <a:endParaRPr kumimoji="0" lang="en-US" altLang="ko-KR" sz="1200">
                <a:latin typeface="Arial" charset="0"/>
                <a:ea typeface="ＭＳ Ｐゴシック" pitchFamily="34" charset="-128"/>
              </a:endParaRPr>
            </a:p>
          </p:txBody>
        </p:sp>
        <p:sp>
          <p:nvSpPr>
            <p:cNvPr id="439306" name="Rectangle 10"/>
            <p:cNvSpPr>
              <a:spLocks noChangeArrowheads="1"/>
            </p:cNvSpPr>
            <p:nvPr/>
          </p:nvSpPr>
          <p:spPr bwMode="auto">
            <a:xfrm>
              <a:off x="1383" y="3415"/>
              <a:ext cx="1452" cy="211"/>
            </a:xfrm>
            <a:prstGeom prst="rect">
              <a:avLst/>
            </a:prstGeom>
            <a:noFill/>
            <a:ln w="9525">
              <a:solidFill>
                <a:schemeClr val="tx1"/>
              </a:solidFill>
              <a:round/>
              <a:headEnd/>
              <a:tailEnd/>
            </a:ln>
          </p:spPr>
          <p:txBody>
            <a:bodyPr lIns="90000" tIns="46800" rIns="90000" bIns="46800" anchor="ctr"/>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Haran</a:t>
              </a:r>
              <a:r>
                <a:rPr kumimoji="0" lang="en-US" altLang="ko-KR" sz="1200">
                  <a:latin typeface="Arial" charset="0"/>
                  <a:ea typeface="ＭＳ Ｐゴシック" pitchFamily="34" charset="-128"/>
                </a:rPr>
                <a:t> ⇒</a:t>
              </a:r>
              <a:r>
                <a:rPr kumimoji="0" lang="en-US" altLang="ja-JP" sz="1200">
                  <a:latin typeface="Arial" charset="0"/>
                  <a:ea typeface="ＭＳ Ｐゴシック" pitchFamily="34" charset="-128"/>
                </a:rPr>
                <a:t>Canaan </a:t>
              </a:r>
              <a:r>
                <a:rPr kumimoji="0" lang="en-US" altLang="ko-KR" sz="1200">
                  <a:latin typeface="Arial" charset="0"/>
                  <a:ea typeface="ＭＳ Ｐゴシック" pitchFamily="34" charset="-128"/>
                </a:rPr>
                <a:t>(</a:t>
              </a:r>
              <a:r>
                <a:rPr kumimoji="0" lang="en-US" altLang="ja-JP" sz="1200">
                  <a:latin typeface="Arial" charset="0"/>
                  <a:ea typeface="ＭＳ Ｐゴシック" pitchFamily="34" charset="-128"/>
                </a:rPr>
                <a:t>Gen.</a:t>
              </a:r>
              <a:r>
                <a:rPr kumimoji="0" lang="en-US" altLang="ko-KR" sz="1200">
                  <a:latin typeface="Arial" charset="0"/>
                  <a:ea typeface="ＭＳ Ｐゴシック" pitchFamily="34" charset="-128"/>
                </a:rPr>
                <a:t>31</a:t>
              </a:r>
              <a:r>
                <a:rPr kumimoji="0" lang="en-US" altLang="ja-JP" sz="1200">
                  <a:latin typeface="Arial" charset="0"/>
                  <a:ea typeface="ＭＳ Ｐゴシック" pitchFamily="34" charset="-128"/>
                </a:rPr>
                <a:t>:</a:t>
              </a:r>
              <a:r>
                <a:rPr kumimoji="0" lang="en-US" altLang="ko-KR" sz="1200">
                  <a:latin typeface="Arial" charset="0"/>
                  <a:ea typeface="ＭＳ Ｐゴシック" pitchFamily="34" charset="-128"/>
                </a:rPr>
                <a:t>33) </a:t>
              </a:r>
              <a:r>
                <a:rPr kumimoji="0" lang="ar-SA" altLang="ko-KR" sz="1200">
                  <a:latin typeface="Arial" charset="0"/>
                  <a:ea typeface="ＭＳ Ｐゴシック" pitchFamily="34" charset="-128"/>
                </a:rPr>
                <a:t>‏</a:t>
              </a:r>
              <a:endParaRPr kumimoji="0" lang="en-US" altLang="ko-KR" sz="1200">
                <a:latin typeface="Arial" charset="0"/>
                <a:ea typeface="ＭＳ Ｐゴシック" pitchFamily="34" charset="-128"/>
              </a:endParaRPr>
            </a:p>
          </p:txBody>
        </p:sp>
        <p:sp>
          <p:nvSpPr>
            <p:cNvPr id="439307" name="Rectangle 11"/>
            <p:cNvSpPr>
              <a:spLocks noChangeArrowheads="1"/>
            </p:cNvSpPr>
            <p:nvPr/>
          </p:nvSpPr>
          <p:spPr bwMode="auto">
            <a:xfrm>
              <a:off x="476" y="3415"/>
              <a:ext cx="907" cy="211"/>
            </a:xfrm>
            <a:prstGeom prst="rect">
              <a:avLst/>
            </a:prstGeom>
            <a:solidFill>
              <a:srgbClr val="CCCCFF"/>
            </a:solidFill>
            <a:ln w="9525">
              <a:solidFill>
                <a:schemeClr val="tx1"/>
              </a:solidFill>
              <a:round/>
              <a:headEnd/>
              <a:tailEnd/>
            </a:ln>
          </p:spPr>
          <p:txBody>
            <a:bodyPr lIns="90000" tIns="46800" rIns="90000" bIns="46800" anchor="ctr"/>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Restoration to Canaan</a:t>
              </a:r>
              <a:endParaRPr kumimoji="0" lang="en-US" altLang="ko-KR" sz="1200">
                <a:latin typeface="Arial" charset="0"/>
                <a:ea typeface="ＭＳ Ｐゴシック" pitchFamily="34" charset="-128"/>
              </a:endParaRPr>
            </a:p>
          </p:txBody>
        </p:sp>
        <p:sp>
          <p:nvSpPr>
            <p:cNvPr id="439308" name="Rectangle 12"/>
            <p:cNvSpPr>
              <a:spLocks noChangeArrowheads="1"/>
            </p:cNvSpPr>
            <p:nvPr/>
          </p:nvSpPr>
          <p:spPr bwMode="auto">
            <a:xfrm>
              <a:off x="204" y="3415"/>
              <a:ext cx="272" cy="211"/>
            </a:xfrm>
            <a:prstGeom prst="rect">
              <a:avLst/>
            </a:prstGeom>
            <a:solidFill>
              <a:srgbClr val="CCCCFF"/>
            </a:solidFill>
            <a:ln w="9525">
              <a:solidFill>
                <a:schemeClr val="tx1"/>
              </a:solidFill>
              <a:round/>
              <a:headEnd/>
              <a:tailEnd/>
            </a:ln>
          </p:spPr>
          <p:txBody>
            <a:bodyPr lIns="90000" tIns="46800" rIns="90000" bIns="46800" anchor="ctr"/>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7</a:t>
              </a:r>
            </a:p>
          </p:txBody>
        </p:sp>
        <p:sp>
          <p:nvSpPr>
            <p:cNvPr id="439309" name="Rectangle 13"/>
            <p:cNvSpPr>
              <a:spLocks noChangeArrowheads="1"/>
            </p:cNvSpPr>
            <p:nvPr/>
          </p:nvSpPr>
          <p:spPr bwMode="auto">
            <a:xfrm>
              <a:off x="4286" y="3626"/>
              <a:ext cx="1317" cy="396"/>
            </a:xfrm>
            <a:prstGeom prst="rect">
              <a:avLst/>
            </a:prstGeom>
            <a:noFill/>
            <a:ln w="9525">
              <a:solidFill>
                <a:schemeClr val="tx1"/>
              </a:solidFill>
              <a:round/>
              <a:headEnd/>
              <a:tailEnd/>
            </a:ln>
          </p:spPr>
          <p:txBody>
            <a:bodyPr lIns="90000" tIns="46800" rIns="90000" bIns="46800" anchor="ctr"/>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His Words and power</a:t>
              </a:r>
              <a:endParaRPr kumimoji="0" lang="en-US" altLang="ko-KR" sz="1200">
                <a:latin typeface="Arial" charset="0"/>
                <a:ea typeface="ＭＳ Ｐゴシック" pitchFamily="34" charset="-128"/>
              </a:endParaRPr>
            </a:p>
          </p:txBody>
        </p:sp>
        <p:sp>
          <p:nvSpPr>
            <p:cNvPr id="439310" name="Rectangle 14"/>
            <p:cNvSpPr>
              <a:spLocks noChangeArrowheads="1"/>
            </p:cNvSpPr>
            <p:nvPr/>
          </p:nvSpPr>
          <p:spPr bwMode="auto">
            <a:xfrm>
              <a:off x="2835" y="3626"/>
              <a:ext cx="1449" cy="396"/>
            </a:xfrm>
            <a:prstGeom prst="rect">
              <a:avLst/>
            </a:prstGeom>
            <a:noFill/>
            <a:ln w="9525">
              <a:solidFill>
                <a:schemeClr val="tx1"/>
              </a:solidFill>
              <a:round/>
              <a:headEnd/>
              <a:tailEnd/>
            </a:ln>
          </p:spPr>
          <p:txBody>
            <a:bodyPr lIns="90000" tIns="46800" rIns="90000" bIns="46800" anchor="ctr"/>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Golden calf</a:t>
              </a:r>
              <a:r>
                <a:rPr kumimoji="0" lang="en-US" altLang="ko-KR" sz="1200">
                  <a:latin typeface="Arial" charset="0"/>
                  <a:ea typeface="ＭＳ Ｐゴシック" pitchFamily="34" charset="-128"/>
                </a:rPr>
                <a:t> ⇒ </a:t>
              </a:r>
              <a:r>
                <a:rPr kumimoji="0" lang="en-US" altLang="ja-JP" sz="1200">
                  <a:latin typeface="Arial" charset="0"/>
                  <a:ea typeface="ＭＳ Ｐゴシック" pitchFamily="34" charset="-128"/>
                </a:rPr>
                <a:t>Ground</a:t>
              </a:r>
              <a:r>
                <a:rPr kumimoji="0" lang="en-US" altLang="ko-KR" sz="1200">
                  <a:latin typeface="Arial" charset="0"/>
                  <a:ea typeface="ＭＳ Ｐゴシック" pitchFamily="34" charset="-128"/>
                </a:rPr>
                <a:t> into</a:t>
              </a:r>
              <a:r>
                <a:rPr kumimoji="0" lang="en-US" altLang="ja-JP" sz="1200">
                  <a:latin typeface="Arial" charset="0"/>
                  <a:ea typeface="ＭＳ Ｐゴシック" pitchFamily="34" charset="-128"/>
                </a:rPr>
                <a:t>  powder </a:t>
              </a:r>
              <a:r>
                <a:rPr kumimoji="0" lang="en-US" altLang="ko-KR" sz="1200">
                  <a:latin typeface="Arial" charset="0"/>
                  <a:ea typeface="ＭＳ Ｐゴシック" pitchFamily="34" charset="-128"/>
                </a:rPr>
                <a:t>(</a:t>
              </a:r>
              <a:r>
                <a:rPr kumimoji="0" lang="en-US" altLang="ja-JP" sz="1200">
                  <a:latin typeface="Arial" charset="0"/>
                  <a:ea typeface="ＭＳ Ｐゴシック" pitchFamily="34" charset="-128"/>
                </a:rPr>
                <a:t>Exod.</a:t>
              </a:r>
              <a:r>
                <a:rPr kumimoji="0" lang="en-US" altLang="ko-KR" sz="1200">
                  <a:latin typeface="Arial" charset="0"/>
                  <a:ea typeface="ＭＳ Ｐゴシック" pitchFamily="34" charset="-128"/>
                </a:rPr>
                <a:t>32</a:t>
              </a:r>
              <a:r>
                <a:rPr kumimoji="0" lang="en-US" altLang="ja-JP" sz="1200">
                  <a:latin typeface="Arial" charset="0"/>
                  <a:ea typeface="ＭＳ Ｐゴシック" pitchFamily="34" charset="-128"/>
                </a:rPr>
                <a:t>:</a:t>
              </a:r>
              <a:r>
                <a:rPr kumimoji="0" lang="en-US" altLang="ko-KR" sz="1200">
                  <a:latin typeface="Arial" charset="0"/>
                  <a:ea typeface="ＭＳ Ｐゴシック" pitchFamily="34" charset="-128"/>
                </a:rPr>
                <a:t>20) </a:t>
              </a:r>
              <a:r>
                <a:rPr kumimoji="0" lang="ar-SA" altLang="ko-KR" sz="1200">
                  <a:latin typeface="Arial" charset="0"/>
                  <a:ea typeface="ＭＳ Ｐゴシック" pitchFamily="34" charset="-128"/>
                </a:rPr>
                <a:t>‏</a:t>
              </a:r>
              <a:endParaRPr kumimoji="0" lang="en-US" altLang="ko-KR" sz="1200">
                <a:latin typeface="Arial" charset="0"/>
                <a:ea typeface="ＭＳ Ｐゴシック" pitchFamily="34" charset="-128"/>
              </a:endParaRPr>
            </a:p>
          </p:txBody>
        </p:sp>
        <p:sp>
          <p:nvSpPr>
            <p:cNvPr id="439311" name="Rectangle 15"/>
            <p:cNvSpPr>
              <a:spLocks noChangeArrowheads="1"/>
            </p:cNvSpPr>
            <p:nvPr/>
          </p:nvSpPr>
          <p:spPr bwMode="auto">
            <a:xfrm>
              <a:off x="1383" y="3626"/>
              <a:ext cx="1452" cy="396"/>
            </a:xfrm>
            <a:prstGeom prst="rect">
              <a:avLst/>
            </a:prstGeom>
            <a:noFill/>
            <a:ln w="9525">
              <a:solidFill>
                <a:schemeClr val="tx1"/>
              </a:solidFill>
              <a:round/>
              <a:headEnd/>
              <a:tailEnd/>
            </a:ln>
          </p:spPr>
          <p:txBody>
            <a:bodyPr lIns="90000" tIns="46800" rIns="90000" bIns="46800" anchor="ctr"/>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Idols</a:t>
              </a:r>
              <a:r>
                <a:rPr kumimoji="0" lang="en-US" altLang="ko-KR" sz="1200">
                  <a:latin typeface="Arial" charset="0"/>
                  <a:ea typeface="ＭＳ Ｐゴシック" pitchFamily="34" charset="-128"/>
                </a:rPr>
                <a:t> ⇒ </a:t>
              </a:r>
              <a:r>
                <a:rPr kumimoji="0" lang="en-US" altLang="ja-JP" sz="1200">
                  <a:latin typeface="Arial" charset="0"/>
                  <a:ea typeface="ＭＳ Ｐゴシック" pitchFamily="34" charset="-128"/>
                </a:rPr>
                <a:t>Buried under an oak tree (Gen.</a:t>
              </a:r>
              <a:r>
                <a:rPr kumimoji="0" lang="en-US" altLang="ko-KR" sz="1200">
                  <a:latin typeface="Arial" charset="0"/>
                  <a:ea typeface="ＭＳ Ｐゴシック" pitchFamily="34" charset="-128"/>
                </a:rPr>
                <a:t>35</a:t>
              </a:r>
              <a:r>
                <a:rPr kumimoji="0" lang="en-US" altLang="ja-JP" sz="1200">
                  <a:latin typeface="Arial" charset="0"/>
                  <a:ea typeface="ＭＳ Ｐゴシック" pitchFamily="34" charset="-128"/>
                </a:rPr>
                <a:t>:</a:t>
              </a:r>
              <a:r>
                <a:rPr kumimoji="0" lang="en-US" altLang="ko-KR" sz="1200">
                  <a:latin typeface="Arial" charset="0"/>
                  <a:ea typeface="ＭＳ Ｐゴシック" pitchFamily="34" charset="-128"/>
                </a:rPr>
                <a:t>4) </a:t>
              </a:r>
              <a:r>
                <a:rPr kumimoji="0" lang="ar-SA" altLang="ko-KR" sz="1200">
                  <a:latin typeface="Arial" charset="0"/>
                  <a:ea typeface="ＭＳ Ｐゴシック" pitchFamily="34" charset="-128"/>
                </a:rPr>
                <a:t>‏</a:t>
              </a:r>
              <a:endParaRPr kumimoji="0" lang="en-US" altLang="ko-KR" sz="1200">
                <a:latin typeface="Arial" charset="0"/>
                <a:ea typeface="ＭＳ Ｐゴシック" pitchFamily="34" charset="-128"/>
              </a:endParaRPr>
            </a:p>
          </p:txBody>
        </p:sp>
        <p:sp>
          <p:nvSpPr>
            <p:cNvPr id="439312" name="Rectangle 16"/>
            <p:cNvSpPr>
              <a:spLocks noChangeArrowheads="1"/>
            </p:cNvSpPr>
            <p:nvPr/>
          </p:nvSpPr>
          <p:spPr bwMode="auto">
            <a:xfrm>
              <a:off x="476" y="3626"/>
              <a:ext cx="907" cy="396"/>
            </a:xfrm>
            <a:prstGeom prst="rect">
              <a:avLst/>
            </a:prstGeom>
            <a:solidFill>
              <a:srgbClr val="CCCCFF"/>
            </a:solidFill>
            <a:ln w="9525">
              <a:solidFill>
                <a:schemeClr val="tx1"/>
              </a:solidFill>
              <a:round/>
              <a:headEnd/>
              <a:tailEnd/>
            </a:ln>
          </p:spPr>
          <p:txBody>
            <a:bodyPr lIns="90000" tIns="46800" rIns="90000" bIns="46800" anchor="ctr"/>
            <a:lstStyle/>
            <a:p>
              <a:pPr defTabSz="449263">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Eradication of Satan</a:t>
              </a:r>
              <a:endParaRPr kumimoji="0" lang="en-US" altLang="ko-KR" sz="1200">
                <a:latin typeface="Arial" charset="0"/>
                <a:ea typeface="ＭＳ Ｐゴシック" pitchFamily="34" charset="-128"/>
              </a:endParaRPr>
            </a:p>
          </p:txBody>
        </p:sp>
        <p:sp>
          <p:nvSpPr>
            <p:cNvPr id="439313" name="Rectangle 17"/>
            <p:cNvSpPr>
              <a:spLocks noChangeArrowheads="1"/>
            </p:cNvSpPr>
            <p:nvPr/>
          </p:nvSpPr>
          <p:spPr bwMode="auto">
            <a:xfrm>
              <a:off x="204" y="3626"/>
              <a:ext cx="272" cy="396"/>
            </a:xfrm>
            <a:prstGeom prst="rect">
              <a:avLst/>
            </a:prstGeom>
            <a:solidFill>
              <a:srgbClr val="CCCCFF"/>
            </a:solidFill>
            <a:ln w="9525">
              <a:solidFill>
                <a:schemeClr val="tx1"/>
              </a:solidFill>
              <a:round/>
              <a:headEnd/>
              <a:tailEnd/>
            </a:ln>
          </p:spPr>
          <p:txBody>
            <a:bodyPr lIns="90000" tIns="46800" rIns="90000" bIns="46800" anchor="ctr"/>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8</a:t>
              </a:r>
            </a:p>
          </p:txBody>
        </p:sp>
        <p:sp>
          <p:nvSpPr>
            <p:cNvPr id="309267" name="Rectangle 18"/>
            <p:cNvSpPr>
              <a:spLocks noChangeArrowheads="1"/>
            </p:cNvSpPr>
            <p:nvPr/>
          </p:nvSpPr>
          <p:spPr bwMode="auto">
            <a:xfrm>
              <a:off x="4286" y="2943"/>
              <a:ext cx="1317" cy="242"/>
            </a:xfrm>
            <a:prstGeom prst="rect">
              <a:avLst/>
            </a:prstGeom>
            <a:noFill/>
            <a:ln w="9525">
              <a:solidFill>
                <a:schemeClr val="tx1"/>
              </a:solidFill>
              <a:round/>
              <a:headEnd/>
              <a:tailEnd/>
            </a:ln>
          </p:spPr>
          <p:txBody>
            <a:bodyPr lIns="90000" tIns="46800" rIns="90000" bIns="46800" anchor="ctr"/>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sz="1200">
                  <a:latin typeface="+mj-lt"/>
                  <a:ea typeface="ＭＳ Ｐゴシック" pitchFamily="34" charset="-128"/>
                  <a:cs typeface="+mn-cs"/>
                </a:rPr>
                <a:t>Turbulent waters </a:t>
              </a:r>
            </a:p>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a:t>
              </a:r>
              <a:r>
                <a:rPr kumimoji="0" lang="en-US" altLang="ja-JP" sz="1200">
                  <a:latin typeface="+mj-lt"/>
                  <a:ea typeface="ＭＳ Ｐゴシック" pitchFamily="34" charset="-128"/>
                  <a:cs typeface="+mn-cs"/>
                </a:rPr>
                <a:t>Rev.</a:t>
              </a:r>
              <a:r>
                <a:rPr kumimoji="0" lang="en-US" altLang="ko-KR" sz="1200">
                  <a:latin typeface="+mj-lt"/>
                  <a:ea typeface="ＭＳ Ｐゴシック" pitchFamily="34" charset="-128"/>
                  <a:cs typeface="+mn-cs"/>
                </a:rPr>
                <a:t>12</a:t>
              </a:r>
              <a:r>
                <a:rPr kumimoji="0" lang="en-US" altLang="ja-JP" sz="1200">
                  <a:latin typeface="+mj-lt"/>
                  <a:ea typeface="ＭＳ Ｐゴシック" pitchFamily="34" charset="-128"/>
                  <a:cs typeface="+mn-cs"/>
                </a:rPr>
                <a:t>:</a:t>
              </a:r>
              <a:r>
                <a:rPr kumimoji="0" lang="en-US" altLang="ko-KR" sz="1200">
                  <a:latin typeface="+mj-lt"/>
                  <a:ea typeface="ＭＳ Ｐゴシック" pitchFamily="34" charset="-128"/>
                  <a:cs typeface="+mn-cs"/>
                </a:rPr>
                <a:t>5,</a:t>
              </a:r>
              <a:r>
                <a:rPr kumimoji="0" lang="en-US" altLang="ja-JP" sz="1200">
                  <a:latin typeface="+mj-lt"/>
                  <a:ea typeface="ＭＳ Ｐゴシック" pitchFamily="34" charset="-128"/>
                  <a:cs typeface="+mn-cs"/>
                </a:rPr>
                <a:t> </a:t>
              </a:r>
              <a:r>
                <a:rPr kumimoji="0" lang="en-US" altLang="ko-KR" sz="1200">
                  <a:latin typeface="+mj-lt"/>
                  <a:ea typeface="ＭＳ Ｐゴシック" pitchFamily="34" charset="-128"/>
                  <a:cs typeface="+mn-cs"/>
                </a:rPr>
                <a:t>2</a:t>
              </a:r>
              <a:r>
                <a:rPr kumimoji="0" lang="en-US" altLang="ja-JP" sz="1200">
                  <a:latin typeface="+mj-lt"/>
                  <a:ea typeface="ＭＳ Ｐゴシック" pitchFamily="34" charset="-128"/>
                  <a:cs typeface="+mn-cs"/>
                </a:rPr>
                <a:t>:</a:t>
              </a:r>
              <a:r>
                <a:rPr kumimoji="0" lang="en-US" altLang="ko-KR" sz="1200">
                  <a:latin typeface="+mj-lt"/>
                  <a:ea typeface="ＭＳ Ｐゴシック" pitchFamily="34" charset="-128"/>
                  <a:cs typeface="+mn-cs"/>
                </a:rPr>
                <a:t>27) </a:t>
              </a:r>
            </a:p>
          </p:txBody>
        </p:sp>
        <p:sp>
          <p:nvSpPr>
            <p:cNvPr id="309268" name="Rectangle 19"/>
            <p:cNvSpPr>
              <a:spLocks noChangeArrowheads="1"/>
            </p:cNvSpPr>
            <p:nvPr/>
          </p:nvSpPr>
          <p:spPr bwMode="auto">
            <a:xfrm>
              <a:off x="2835" y="2943"/>
              <a:ext cx="1449" cy="242"/>
            </a:xfrm>
            <a:prstGeom prst="rect">
              <a:avLst/>
            </a:prstGeom>
            <a:noFill/>
            <a:ln w="9525">
              <a:solidFill>
                <a:schemeClr val="tx1"/>
              </a:solidFill>
              <a:round/>
              <a:headEnd/>
              <a:tailEnd/>
            </a:ln>
          </p:spPr>
          <p:txBody>
            <a:bodyPr lIns="90000" tIns="46800" rIns="90000" bIns="46800" anchor="ctr"/>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sz="1200">
                  <a:latin typeface="+mj-lt"/>
                  <a:ea typeface="ＭＳ Ｐゴシック" pitchFamily="34" charset="-128"/>
                  <a:cs typeface="+mn-cs"/>
                </a:rPr>
                <a:t>Red Sea</a:t>
              </a:r>
              <a:r>
                <a:rPr kumimoji="0" lang="en-US" altLang="ko-KR" sz="1200">
                  <a:latin typeface="+mj-lt"/>
                  <a:ea typeface="ＭＳ Ｐゴシック" pitchFamily="34" charset="-128"/>
                  <a:cs typeface="+mn-cs"/>
                </a:rPr>
                <a:t>(</a:t>
              </a:r>
              <a:r>
                <a:rPr kumimoji="0" lang="en-US" altLang="ja-JP" sz="1200">
                  <a:latin typeface="+mj-lt"/>
                  <a:ea typeface="ＭＳ Ｐゴシック" pitchFamily="34" charset="-128"/>
                  <a:cs typeface="+mn-cs"/>
                </a:rPr>
                <a:t>Exod.</a:t>
              </a:r>
              <a:r>
                <a:rPr kumimoji="0" lang="en-US" altLang="ko-KR" sz="1200">
                  <a:latin typeface="+mj-lt"/>
                  <a:ea typeface="ＭＳ Ｐゴシック" pitchFamily="34" charset="-128"/>
                  <a:cs typeface="+mn-cs"/>
                </a:rPr>
                <a:t>14</a:t>
              </a:r>
              <a:r>
                <a:rPr kumimoji="0" lang="en-US" altLang="ja-JP" sz="1200">
                  <a:latin typeface="+mj-lt"/>
                  <a:ea typeface="ＭＳ Ｐゴシック" pitchFamily="34" charset="-128"/>
                  <a:cs typeface="+mn-cs"/>
                </a:rPr>
                <a:t>:</a:t>
              </a:r>
              <a:r>
                <a:rPr kumimoji="0" lang="en-US" altLang="ko-KR" sz="1200">
                  <a:latin typeface="+mj-lt"/>
                  <a:ea typeface="ＭＳ Ｐゴシック" pitchFamily="34" charset="-128"/>
                  <a:cs typeface="+mn-cs"/>
                </a:rPr>
                <a:t>16) </a:t>
              </a:r>
            </a:p>
          </p:txBody>
        </p:sp>
        <p:sp>
          <p:nvSpPr>
            <p:cNvPr id="439316" name="Rectangle 20"/>
            <p:cNvSpPr>
              <a:spLocks noChangeArrowheads="1"/>
            </p:cNvSpPr>
            <p:nvPr/>
          </p:nvSpPr>
          <p:spPr bwMode="auto">
            <a:xfrm>
              <a:off x="1383" y="2943"/>
              <a:ext cx="1452" cy="242"/>
            </a:xfrm>
            <a:prstGeom prst="rect">
              <a:avLst/>
            </a:prstGeom>
            <a:noFill/>
            <a:ln w="9525">
              <a:solidFill>
                <a:schemeClr val="tx1"/>
              </a:solidFill>
              <a:round/>
              <a:headEnd/>
              <a:tailEnd/>
            </a:ln>
          </p:spPr>
          <p:txBody>
            <a:bodyPr lIns="90000" tIns="46800" rIns="90000" bIns="46800" anchor="ctr"/>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Ford of Jabbok </a:t>
              </a:r>
              <a:r>
                <a:rPr kumimoji="0" lang="en-US" altLang="ko-KR" sz="1200">
                  <a:latin typeface="Arial" charset="0"/>
                  <a:ea typeface="ＭＳ Ｐゴシック" pitchFamily="34" charset="-128"/>
                </a:rPr>
                <a:t>(</a:t>
              </a:r>
              <a:r>
                <a:rPr kumimoji="0" lang="en-US" altLang="ja-JP" sz="1200">
                  <a:latin typeface="Arial" charset="0"/>
                  <a:ea typeface="ＭＳ Ｐゴシック" pitchFamily="34" charset="-128"/>
                </a:rPr>
                <a:t>Gen.</a:t>
              </a:r>
              <a:r>
                <a:rPr kumimoji="0" lang="en-US" altLang="ko-KR" sz="1200">
                  <a:latin typeface="Arial" charset="0"/>
                  <a:ea typeface="ＭＳ Ｐゴシック" pitchFamily="34" charset="-128"/>
                </a:rPr>
                <a:t>32</a:t>
              </a:r>
              <a:r>
                <a:rPr kumimoji="0" lang="en-US" altLang="ja-JP" sz="1200">
                  <a:latin typeface="Arial" charset="0"/>
                  <a:ea typeface="ＭＳ Ｐゴシック" pitchFamily="34" charset="-128"/>
                </a:rPr>
                <a:t>:</a:t>
              </a:r>
              <a:r>
                <a:rPr kumimoji="0" lang="en-US" altLang="ko-KR" sz="1200">
                  <a:latin typeface="Arial" charset="0"/>
                  <a:ea typeface="ＭＳ Ｐゴシック" pitchFamily="34" charset="-128"/>
                </a:rPr>
                <a:t>10) </a:t>
              </a:r>
              <a:r>
                <a:rPr kumimoji="0" lang="ar-SA" altLang="ko-KR" sz="1200">
                  <a:latin typeface="Arial" charset="0"/>
                  <a:ea typeface="ＭＳ Ｐゴシック" pitchFamily="34" charset="-128"/>
                </a:rPr>
                <a:t>‏</a:t>
              </a:r>
              <a:endParaRPr kumimoji="0" lang="en-US" altLang="ko-KR" sz="1200">
                <a:latin typeface="Arial" charset="0"/>
                <a:ea typeface="ＭＳ Ｐゴシック" pitchFamily="34" charset="-128"/>
              </a:endParaRPr>
            </a:p>
          </p:txBody>
        </p:sp>
        <p:sp>
          <p:nvSpPr>
            <p:cNvPr id="439317" name="Rectangle 21"/>
            <p:cNvSpPr>
              <a:spLocks noChangeArrowheads="1"/>
            </p:cNvSpPr>
            <p:nvPr/>
          </p:nvSpPr>
          <p:spPr bwMode="auto">
            <a:xfrm>
              <a:off x="476" y="2943"/>
              <a:ext cx="907" cy="242"/>
            </a:xfrm>
            <a:prstGeom prst="rect">
              <a:avLst/>
            </a:prstGeom>
            <a:solidFill>
              <a:srgbClr val="CCCCFF"/>
            </a:solidFill>
            <a:ln w="9525">
              <a:solidFill>
                <a:schemeClr val="tx1"/>
              </a:solidFill>
              <a:round/>
              <a:headEnd/>
              <a:tailEnd/>
            </a:ln>
          </p:spPr>
          <p:txBody>
            <a:bodyPr lIns="90000" tIns="46800" rIns="90000" bIns="46800" anchor="ctr"/>
            <a:lstStyle/>
            <a:p>
              <a:pPr defTabSz="449263">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Staff</a:t>
              </a:r>
              <a:endParaRPr kumimoji="0" lang="en-US" altLang="ko-KR" sz="1200">
                <a:latin typeface="Arial" charset="0"/>
                <a:ea typeface="ＭＳ Ｐゴシック" pitchFamily="34" charset="-128"/>
              </a:endParaRPr>
            </a:p>
          </p:txBody>
        </p:sp>
        <p:sp>
          <p:nvSpPr>
            <p:cNvPr id="439318" name="Rectangle 22"/>
            <p:cNvSpPr>
              <a:spLocks noChangeArrowheads="1"/>
            </p:cNvSpPr>
            <p:nvPr/>
          </p:nvSpPr>
          <p:spPr bwMode="auto">
            <a:xfrm>
              <a:off x="204" y="2943"/>
              <a:ext cx="272" cy="242"/>
            </a:xfrm>
            <a:prstGeom prst="rect">
              <a:avLst/>
            </a:prstGeom>
            <a:solidFill>
              <a:srgbClr val="CCCCFF"/>
            </a:solidFill>
            <a:ln w="9525">
              <a:solidFill>
                <a:schemeClr val="tx1"/>
              </a:solidFill>
              <a:round/>
              <a:headEnd/>
              <a:tailEnd/>
            </a:ln>
          </p:spPr>
          <p:txBody>
            <a:bodyPr lIns="90000" tIns="46800" rIns="90000" bIns="46800" anchor="ctr"/>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5</a:t>
              </a:r>
            </a:p>
          </p:txBody>
        </p:sp>
        <p:sp>
          <p:nvSpPr>
            <p:cNvPr id="439319" name="Rectangle 23"/>
            <p:cNvSpPr>
              <a:spLocks noChangeArrowheads="1"/>
            </p:cNvSpPr>
            <p:nvPr/>
          </p:nvSpPr>
          <p:spPr bwMode="auto">
            <a:xfrm>
              <a:off x="4286" y="2732"/>
              <a:ext cx="1317" cy="211"/>
            </a:xfrm>
            <a:prstGeom prst="rect">
              <a:avLst/>
            </a:prstGeom>
            <a:noFill/>
            <a:ln w="9525">
              <a:solidFill>
                <a:schemeClr val="tx1"/>
              </a:solidFill>
              <a:round/>
              <a:headEnd/>
              <a:tailEnd/>
            </a:ln>
          </p:spPr>
          <p:txBody>
            <a:bodyPr lIns="90000" tIns="46800" rIns="90000" bIns="46800" anchor="ctr"/>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70</a:t>
              </a:r>
              <a:r>
                <a:rPr kumimoji="0" lang="en-US" altLang="ja-JP" sz="1200">
                  <a:latin typeface="Arial" charset="0"/>
                  <a:ea typeface="ＭＳ Ｐゴシック" pitchFamily="34" charset="-128"/>
                </a:rPr>
                <a:t> followers </a:t>
              </a:r>
              <a:r>
                <a:rPr kumimoji="0" lang="en-US" altLang="ko-KR" sz="1200">
                  <a:latin typeface="Arial" charset="0"/>
                  <a:ea typeface="ＭＳ Ｐゴシック" pitchFamily="34" charset="-128"/>
                </a:rPr>
                <a:t>(</a:t>
              </a:r>
              <a:r>
                <a:rPr kumimoji="0" lang="en-US" altLang="ja-JP" sz="1200">
                  <a:latin typeface="Arial" charset="0"/>
                  <a:ea typeface="ＭＳ Ｐゴシック" pitchFamily="34" charset="-128"/>
                </a:rPr>
                <a:t>Luke</a:t>
              </a:r>
              <a:r>
                <a:rPr kumimoji="0" lang="en-US" altLang="ko-KR" sz="1200">
                  <a:latin typeface="Arial" charset="0"/>
                  <a:ea typeface="ＭＳ Ｐゴシック" pitchFamily="34" charset="-128"/>
                </a:rPr>
                <a:t>10</a:t>
              </a:r>
              <a:r>
                <a:rPr kumimoji="0" lang="en-US" altLang="ja-JP" sz="1200">
                  <a:latin typeface="Arial" charset="0"/>
                  <a:ea typeface="ＭＳ Ｐゴシック" pitchFamily="34" charset="-128"/>
                </a:rPr>
                <a:t>:</a:t>
              </a:r>
              <a:r>
                <a:rPr kumimoji="0" lang="en-US" altLang="ko-KR" sz="1200">
                  <a:latin typeface="Arial" charset="0"/>
                  <a:ea typeface="ＭＳ Ｐゴシック" pitchFamily="34" charset="-128"/>
                </a:rPr>
                <a:t>1) </a:t>
              </a:r>
              <a:r>
                <a:rPr kumimoji="0" lang="ar-SA" altLang="ko-KR" sz="1200">
                  <a:latin typeface="Arial" charset="0"/>
                  <a:ea typeface="ＭＳ Ｐゴシック" pitchFamily="34" charset="-128"/>
                </a:rPr>
                <a:t>‏</a:t>
              </a:r>
              <a:endParaRPr kumimoji="0" lang="en-US" altLang="ko-KR" sz="1200">
                <a:latin typeface="Arial" charset="0"/>
                <a:ea typeface="ＭＳ Ｐゴシック" pitchFamily="34" charset="-128"/>
              </a:endParaRPr>
            </a:p>
          </p:txBody>
        </p:sp>
        <p:sp>
          <p:nvSpPr>
            <p:cNvPr id="439320" name="Rectangle 24"/>
            <p:cNvSpPr>
              <a:spLocks noChangeArrowheads="1"/>
            </p:cNvSpPr>
            <p:nvPr/>
          </p:nvSpPr>
          <p:spPr bwMode="auto">
            <a:xfrm>
              <a:off x="2835" y="2732"/>
              <a:ext cx="1449" cy="211"/>
            </a:xfrm>
            <a:prstGeom prst="rect">
              <a:avLst/>
            </a:prstGeom>
            <a:noFill/>
            <a:ln w="9525">
              <a:solidFill>
                <a:schemeClr val="tx1"/>
              </a:solidFill>
              <a:round/>
              <a:headEnd/>
              <a:tailEnd/>
            </a:ln>
          </p:spPr>
          <p:txBody>
            <a:bodyPr lIns="90000" tIns="46800" rIns="90000" bIns="46800" anchor="ctr"/>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70</a:t>
              </a:r>
              <a:r>
                <a:rPr kumimoji="0" lang="en-US" altLang="ja-JP" sz="1200">
                  <a:latin typeface="Arial" charset="0"/>
                  <a:ea typeface="ＭＳ Ｐゴシック" pitchFamily="34" charset="-128"/>
                </a:rPr>
                <a:t> elders </a:t>
              </a:r>
              <a:r>
                <a:rPr kumimoji="0" lang="en-US" altLang="ko-KR" sz="1200">
                  <a:latin typeface="Arial" charset="0"/>
                  <a:ea typeface="ＭＳ Ｐゴシック" pitchFamily="34" charset="-128"/>
                </a:rPr>
                <a:t>(</a:t>
              </a:r>
              <a:r>
                <a:rPr kumimoji="0" lang="en-US" altLang="ja-JP" sz="1200">
                  <a:latin typeface="Arial" charset="0"/>
                  <a:ea typeface="ＭＳ Ｐゴシック" pitchFamily="34" charset="-128"/>
                </a:rPr>
                <a:t>Exod.</a:t>
              </a:r>
              <a:r>
                <a:rPr kumimoji="0" lang="en-US" altLang="ko-KR" sz="1200">
                  <a:latin typeface="Arial" charset="0"/>
                  <a:ea typeface="ＭＳ Ｐゴシック" pitchFamily="34" charset="-128"/>
                </a:rPr>
                <a:t>24</a:t>
              </a:r>
              <a:r>
                <a:rPr kumimoji="0" lang="en-US" altLang="ja-JP" sz="1200">
                  <a:latin typeface="Arial" charset="0"/>
                  <a:ea typeface="ＭＳ Ｐゴシック" pitchFamily="34" charset="-128"/>
                </a:rPr>
                <a:t>:</a:t>
              </a:r>
              <a:r>
                <a:rPr kumimoji="0" lang="en-US" altLang="ko-KR" sz="1200">
                  <a:latin typeface="Arial" charset="0"/>
                  <a:ea typeface="ＭＳ Ｐゴシック" pitchFamily="34" charset="-128"/>
                </a:rPr>
                <a:t>1) </a:t>
              </a:r>
              <a:r>
                <a:rPr kumimoji="0" lang="ar-SA" altLang="ko-KR" sz="1200">
                  <a:latin typeface="Arial" charset="0"/>
                  <a:ea typeface="ＭＳ Ｐゴシック" pitchFamily="34" charset="-128"/>
                </a:rPr>
                <a:t>‏</a:t>
              </a:r>
              <a:endParaRPr kumimoji="0" lang="en-US" altLang="ko-KR" sz="1200">
                <a:latin typeface="Arial" charset="0"/>
                <a:ea typeface="ＭＳ Ｐゴシック" pitchFamily="34" charset="-128"/>
              </a:endParaRPr>
            </a:p>
          </p:txBody>
        </p:sp>
        <p:sp>
          <p:nvSpPr>
            <p:cNvPr id="439321" name="Rectangle 25"/>
            <p:cNvSpPr>
              <a:spLocks noChangeArrowheads="1"/>
            </p:cNvSpPr>
            <p:nvPr/>
          </p:nvSpPr>
          <p:spPr bwMode="auto">
            <a:xfrm>
              <a:off x="1383" y="2732"/>
              <a:ext cx="1452" cy="211"/>
            </a:xfrm>
            <a:prstGeom prst="rect">
              <a:avLst/>
            </a:prstGeom>
            <a:noFill/>
            <a:ln w="9525">
              <a:solidFill>
                <a:schemeClr val="tx1"/>
              </a:solidFill>
              <a:round/>
              <a:headEnd/>
              <a:tailEnd/>
            </a:ln>
          </p:spPr>
          <p:txBody>
            <a:bodyPr lIns="90000" tIns="46800" rIns="90000" bIns="46800" anchor="ctr"/>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70</a:t>
              </a:r>
              <a:r>
                <a:rPr kumimoji="0" lang="en-US" altLang="ja-JP" sz="1200">
                  <a:latin typeface="Arial" charset="0"/>
                  <a:ea typeface="ＭＳ Ｐゴシック" pitchFamily="34" charset="-128"/>
                </a:rPr>
                <a:t> members of the family </a:t>
              </a:r>
              <a:r>
                <a:rPr kumimoji="0" lang="en-US" altLang="ko-KR" sz="1200">
                  <a:latin typeface="Arial" charset="0"/>
                  <a:ea typeface="ＭＳ Ｐゴシック" pitchFamily="34" charset="-128"/>
                </a:rPr>
                <a:t>(</a:t>
              </a:r>
              <a:r>
                <a:rPr kumimoji="0" lang="en-US" altLang="ja-JP" sz="1200">
                  <a:latin typeface="Arial" charset="0"/>
                  <a:ea typeface="ＭＳ Ｐゴシック" pitchFamily="34" charset="-128"/>
                </a:rPr>
                <a:t>Gen.</a:t>
              </a:r>
              <a:r>
                <a:rPr kumimoji="0" lang="en-US" altLang="ko-KR" sz="1200">
                  <a:latin typeface="Arial" charset="0"/>
                  <a:ea typeface="ＭＳ Ｐゴシック" pitchFamily="34" charset="-128"/>
                </a:rPr>
                <a:t>46</a:t>
              </a:r>
              <a:r>
                <a:rPr kumimoji="0" lang="en-US" altLang="ja-JP" sz="1200">
                  <a:latin typeface="Arial" charset="0"/>
                  <a:ea typeface="ＭＳ Ｐゴシック" pitchFamily="34" charset="-128"/>
                </a:rPr>
                <a:t>:</a:t>
              </a:r>
              <a:r>
                <a:rPr kumimoji="0" lang="en-US" altLang="ko-KR" sz="1200">
                  <a:latin typeface="Arial" charset="0"/>
                  <a:ea typeface="ＭＳ Ｐゴシック" pitchFamily="34" charset="-128"/>
                </a:rPr>
                <a:t>27) </a:t>
              </a:r>
              <a:r>
                <a:rPr kumimoji="0" lang="ar-SA" altLang="ko-KR" sz="1200">
                  <a:latin typeface="Arial" charset="0"/>
                  <a:ea typeface="ＭＳ Ｐゴシック" pitchFamily="34" charset="-128"/>
                </a:rPr>
                <a:t>‏</a:t>
              </a:r>
              <a:endParaRPr kumimoji="0" lang="en-US" altLang="ko-KR" sz="1200">
                <a:latin typeface="Arial" charset="0"/>
                <a:ea typeface="ＭＳ Ｐゴシック" pitchFamily="34" charset="-128"/>
              </a:endParaRPr>
            </a:p>
          </p:txBody>
        </p:sp>
        <p:sp>
          <p:nvSpPr>
            <p:cNvPr id="439322" name="Rectangle 26"/>
            <p:cNvSpPr>
              <a:spLocks noChangeArrowheads="1"/>
            </p:cNvSpPr>
            <p:nvPr/>
          </p:nvSpPr>
          <p:spPr bwMode="auto">
            <a:xfrm>
              <a:off x="4286" y="2505"/>
              <a:ext cx="1317" cy="227"/>
            </a:xfrm>
            <a:prstGeom prst="rect">
              <a:avLst/>
            </a:prstGeom>
            <a:noFill/>
            <a:ln w="9525">
              <a:solidFill>
                <a:schemeClr val="tx1"/>
              </a:solidFill>
              <a:round/>
              <a:headEnd/>
              <a:tailEnd/>
            </a:ln>
          </p:spPr>
          <p:txBody>
            <a:bodyPr lIns="90000" tIns="46800" rIns="90000" bIns="46800" anchor="ctr"/>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12</a:t>
              </a:r>
              <a:r>
                <a:rPr kumimoji="0" lang="en-US" altLang="ja-JP" sz="1200">
                  <a:latin typeface="Arial" charset="0"/>
                  <a:ea typeface="ＭＳ Ｐゴシック" pitchFamily="34" charset="-128"/>
                </a:rPr>
                <a:t> disciples</a:t>
              </a:r>
              <a:r>
                <a:rPr kumimoji="0" lang="en-US" altLang="ko-KR" sz="1200">
                  <a:latin typeface="Arial" charset="0"/>
                  <a:ea typeface="ＭＳ Ｐゴシック" pitchFamily="34" charset="-128"/>
                </a:rPr>
                <a:t>(</a:t>
              </a:r>
              <a:r>
                <a:rPr kumimoji="0" lang="en-US" altLang="ja-JP" sz="1200">
                  <a:latin typeface="Arial" charset="0"/>
                  <a:ea typeface="ＭＳ Ｐゴシック" pitchFamily="34" charset="-128"/>
                </a:rPr>
                <a:t>Matt.</a:t>
              </a:r>
              <a:r>
                <a:rPr kumimoji="0" lang="en-US" altLang="ko-KR" sz="1200">
                  <a:latin typeface="Arial" charset="0"/>
                  <a:ea typeface="ＭＳ Ｐゴシック" pitchFamily="34" charset="-128"/>
                </a:rPr>
                <a:t>10</a:t>
              </a:r>
              <a:r>
                <a:rPr kumimoji="0" lang="en-US" altLang="ja-JP" sz="1200">
                  <a:latin typeface="Arial" charset="0"/>
                  <a:ea typeface="ＭＳ Ｐゴシック" pitchFamily="34" charset="-128"/>
                </a:rPr>
                <a:t>:</a:t>
              </a:r>
              <a:r>
                <a:rPr kumimoji="0" lang="en-US" altLang="ko-KR" sz="1200">
                  <a:latin typeface="Arial" charset="0"/>
                  <a:ea typeface="ＭＳ Ｐゴシック" pitchFamily="34" charset="-128"/>
                </a:rPr>
                <a:t>1) </a:t>
              </a:r>
              <a:r>
                <a:rPr kumimoji="0" lang="ar-SA" altLang="ko-KR" sz="1200">
                  <a:latin typeface="Arial" charset="0"/>
                  <a:ea typeface="ＭＳ Ｐゴシック" pitchFamily="34" charset="-128"/>
                </a:rPr>
                <a:t>‏</a:t>
              </a:r>
              <a:endParaRPr kumimoji="0" lang="en-US" altLang="ko-KR" sz="1200">
                <a:latin typeface="Arial" charset="0"/>
                <a:ea typeface="ＭＳ Ｐゴシック" pitchFamily="34" charset="-128"/>
              </a:endParaRPr>
            </a:p>
          </p:txBody>
        </p:sp>
        <p:sp>
          <p:nvSpPr>
            <p:cNvPr id="439323" name="Rectangle 27"/>
            <p:cNvSpPr>
              <a:spLocks noChangeArrowheads="1"/>
            </p:cNvSpPr>
            <p:nvPr/>
          </p:nvSpPr>
          <p:spPr bwMode="auto">
            <a:xfrm>
              <a:off x="2835" y="2505"/>
              <a:ext cx="1449" cy="227"/>
            </a:xfrm>
            <a:prstGeom prst="rect">
              <a:avLst/>
            </a:prstGeom>
            <a:noFill/>
            <a:ln w="9525">
              <a:solidFill>
                <a:schemeClr val="tx1"/>
              </a:solidFill>
              <a:round/>
              <a:headEnd/>
              <a:tailEnd/>
            </a:ln>
          </p:spPr>
          <p:txBody>
            <a:bodyPr lIns="90000" tIns="46800" rIns="90000" bIns="46800" anchor="ctr"/>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12</a:t>
              </a:r>
              <a:r>
                <a:rPr kumimoji="0" lang="en-US" altLang="ja-JP" sz="1200">
                  <a:latin typeface="Arial" charset="0"/>
                  <a:ea typeface="ＭＳ Ｐゴシック" pitchFamily="34" charset="-128"/>
                </a:rPr>
                <a:t> tribes</a:t>
              </a:r>
              <a:r>
                <a:rPr kumimoji="0" lang="en-US" altLang="ko-KR" sz="1200">
                  <a:latin typeface="Arial" charset="0"/>
                  <a:ea typeface="ＭＳ Ｐゴシック" pitchFamily="34" charset="-128"/>
                </a:rPr>
                <a:t> (</a:t>
              </a:r>
              <a:r>
                <a:rPr kumimoji="0" lang="en-US" altLang="ja-JP" sz="1200">
                  <a:latin typeface="Arial" charset="0"/>
                  <a:ea typeface="ＭＳ Ｐゴシック" pitchFamily="34" charset="-128"/>
                </a:rPr>
                <a:t>Exod.</a:t>
              </a:r>
              <a:r>
                <a:rPr kumimoji="0" lang="en-US" altLang="ko-KR" sz="1200">
                  <a:latin typeface="Arial" charset="0"/>
                  <a:ea typeface="ＭＳ Ｐゴシック" pitchFamily="34" charset="-128"/>
                </a:rPr>
                <a:t>24</a:t>
              </a:r>
              <a:r>
                <a:rPr kumimoji="0" lang="en-US" altLang="ja-JP" sz="1200">
                  <a:latin typeface="Arial" charset="0"/>
                  <a:ea typeface="ＭＳ Ｐゴシック" pitchFamily="34" charset="-128"/>
                </a:rPr>
                <a:t>:</a:t>
              </a:r>
              <a:r>
                <a:rPr kumimoji="0" lang="en-US" altLang="ko-KR" sz="1200">
                  <a:latin typeface="Arial" charset="0"/>
                  <a:ea typeface="ＭＳ Ｐゴシック" pitchFamily="34" charset="-128"/>
                </a:rPr>
                <a:t>4) </a:t>
              </a:r>
              <a:r>
                <a:rPr kumimoji="0" lang="ar-SA" altLang="ko-KR" sz="1200">
                  <a:latin typeface="Arial" charset="0"/>
                  <a:ea typeface="ＭＳ Ｐゴシック" pitchFamily="34" charset="-128"/>
                </a:rPr>
                <a:t>‏</a:t>
              </a:r>
              <a:endParaRPr kumimoji="0" lang="en-US" altLang="ko-KR" sz="1200">
                <a:latin typeface="Arial" charset="0"/>
                <a:ea typeface="ＭＳ Ｐゴシック" pitchFamily="34" charset="-128"/>
              </a:endParaRPr>
            </a:p>
          </p:txBody>
        </p:sp>
        <p:sp>
          <p:nvSpPr>
            <p:cNvPr id="439324" name="Rectangle 28"/>
            <p:cNvSpPr>
              <a:spLocks noChangeArrowheads="1"/>
            </p:cNvSpPr>
            <p:nvPr/>
          </p:nvSpPr>
          <p:spPr bwMode="auto">
            <a:xfrm>
              <a:off x="1383" y="2505"/>
              <a:ext cx="1452" cy="227"/>
            </a:xfrm>
            <a:prstGeom prst="rect">
              <a:avLst/>
            </a:prstGeom>
            <a:noFill/>
            <a:ln w="9525">
              <a:solidFill>
                <a:schemeClr val="tx1"/>
              </a:solidFill>
              <a:round/>
              <a:headEnd/>
              <a:tailEnd/>
            </a:ln>
          </p:spPr>
          <p:txBody>
            <a:bodyPr lIns="90000" tIns="46800" rIns="90000" bIns="46800" anchor="ctr"/>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12</a:t>
              </a:r>
              <a:r>
                <a:rPr kumimoji="0" lang="en-US" altLang="ja-JP" sz="1200">
                  <a:latin typeface="Arial" charset="0"/>
                  <a:ea typeface="ＭＳ Ｐゴシック" pitchFamily="34" charset="-128"/>
                </a:rPr>
                <a:t> sons </a:t>
              </a:r>
              <a:r>
                <a:rPr kumimoji="0" lang="en-US" altLang="ko-KR" sz="1200">
                  <a:latin typeface="Arial" charset="0"/>
                  <a:ea typeface="ＭＳ Ｐゴシック" pitchFamily="34" charset="-128"/>
                </a:rPr>
                <a:t>(</a:t>
              </a:r>
              <a:r>
                <a:rPr kumimoji="0" lang="en-US" altLang="ja-JP" sz="1200">
                  <a:latin typeface="Arial" charset="0"/>
                  <a:ea typeface="ＭＳ Ｐゴシック" pitchFamily="34" charset="-128"/>
                </a:rPr>
                <a:t>Gen.</a:t>
              </a:r>
              <a:r>
                <a:rPr kumimoji="0" lang="en-US" altLang="ko-KR" sz="1200">
                  <a:latin typeface="Arial" charset="0"/>
                  <a:ea typeface="ＭＳ Ｐゴシック" pitchFamily="34" charset="-128"/>
                </a:rPr>
                <a:t>35</a:t>
              </a:r>
              <a:r>
                <a:rPr kumimoji="0" lang="en-US" altLang="ja-JP" sz="1200">
                  <a:latin typeface="Arial" charset="0"/>
                  <a:ea typeface="ＭＳ Ｐゴシック" pitchFamily="34" charset="-128"/>
                </a:rPr>
                <a:t>:</a:t>
              </a:r>
              <a:r>
                <a:rPr kumimoji="0" lang="en-US" altLang="ko-KR" sz="1200">
                  <a:latin typeface="Arial" charset="0"/>
                  <a:ea typeface="ＭＳ Ｐゴシック" pitchFamily="34" charset="-128"/>
                </a:rPr>
                <a:t>22) </a:t>
              </a:r>
              <a:r>
                <a:rPr kumimoji="0" lang="ar-SA" altLang="ko-KR" sz="1200">
                  <a:latin typeface="Arial" charset="0"/>
                  <a:ea typeface="ＭＳ Ｐゴシック" pitchFamily="34" charset="-128"/>
                </a:rPr>
                <a:t>‏</a:t>
              </a:r>
              <a:endParaRPr kumimoji="0" lang="en-US" altLang="ko-KR" sz="1200">
                <a:latin typeface="Arial" charset="0"/>
                <a:ea typeface="ＭＳ Ｐゴシック" pitchFamily="34" charset="-128"/>
              </a:endParaRPr>
            </a:p>
          </p:txBody>
        </p:sp>
        <p:sp>
          <p:nvSpPr>
            <p:cNvPr id="439325" name="Rectangle 29"/>
            <p:cNvSpPr>
              <a:spLocks noChangeArrowheads="1"/>
            </p:cNvSpPr>
            <p:nvPr/>
          </p:nvSpPr>
          <p:spPr bwMode="auto">
            <a:xfrm>
              <a:off x="4286" y="2274"/>
              <a:ext cx="1317" cy="231"/>
            </a:xfrm>
            <a:prstGeom prst="rect">
              <a:avLst/>
            </a:prstGeom>
            <a:noFill/>
            <a:ln w="9525">
              <a:solidFill>
                <a:schemeClr val="tx1"/>
              </a:solidFill>
              <a:round/>
              <a:headEnd/>
              <a:tailEnd/>
            </a:ln>
          </p:spPr>
          <p:txBody>
            <a:bodyPr lIns="90000" tIns="46800" rIns="90000" bIns="46800" anchor="ctr"/>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3</a:t>
              </a:r>
              <a:r>
                <a:rPr kumimoji="0" lang="en-US" altLang="ja-JP" sz="1200">
                  <a:latin typeface="Arial" charset="0"/>
                  <a:ea typeface="ＭＳ Ｐゴシック" pitchFamily="34" charset="-128"/>
                </a:rPr>
                <a:t>-day course </a:t>
              </a:r>
              <a:r>
                <a:rPr kumimoji="0" lang="en-US" altLang="ko-KR" sz="1200">
                  <a:latin typeface="Arial" charset="0"/>
                  <a:ea typeface="ＭＳ Ｐゴシック" pitchFamily="34" charset="-128"/>
                </a:rPr>
                <a:t>(</a:t>
              </a:r>
              <a:r>
                <a:rPr kumimoji="0" lang="en-US" altLang="ja-JP" sz="1200">
                  <a:latin typeface="Arial" charset="0"/>
                  <a:ea typeface="ＭＳ Ｐゴシック" pitchFamily="34" charset="-128"/>
                </a:rPr>
                <a:t>Luke</a:t>
              </a:r>
              <a:r>
                <a:rPr kumimoji="0" lang="en-US" altLang="ko-KR" sz="1200">
                  <a:latin typeface="Arial" charset="0"/>
                  <a:ea typeface="ＭＳ Ｐゴシック" pitchFamily="34" charset="-128"/>
                </a:rPr>
                <a:t>18/33) </a:t>
              </a:r>
              <a:r>
                <a:rPr kumimoji="0" lang="ar-SA" altLang="ko-KR" sz="1200">
                  <a:latin typeface="Arial" charset="0"/>
                  <a:ea typeface="ＭＳ Ｐゴシック" pitchFamily="34" charset="-128"/>
                </a:rPr>
                <a:t>‏</a:t>
              </a:r>
              <a:endParaRPr kumimoji="0" lang="en-US" altLang="ko-KR" sz="1200">
                <a:latin typeface="Arial" charset="0"/>
                <a:ea typeface="ＭＳ Ｐゴシック" pitchFamily="34" charset="-128"/>
              </a:endParaRPr>
            </a:p>
          </p:txBody>
        </p:sp>
        <p:sp>
          <p:nvSpPr>
            <p:cNvPr id="439326" name="Rectangle 30"/>
            <p:cNvSpPr>
              <a:spLocks noChangeArrowheads="1"/>
            </p:cNvSpPr>
            <p:nvPr/>
          </p:nvSpPr>
          <p:spPr bwMode="auto">
            <a:xfrm>
              <a:off x="2835" y="2274"/>
              <a:ext cx="1449" cy="231"/>
            </a:xfrm>
            <a:prstGeom prst="rect">
              <a:avLst/>
            </a:prstGeom>
            <a:noFill/>
            <a:ln w="9525">
              <a:solidFill>
                <a:schemeClr val="tx1"/>
              </a:solidFill>
              <a:round/>
              <a:headEnd/>
              <a:tailEnd/>
            </a:ln>
          </p:spPr>
          <p:txBody>
            <a:bodyPr lIns="90000" tIns="46800" rIns="90000" bIns="46800" anchor="ctr"/>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3</a:t>
              </a:r>
              <a:r>
                <a:rPr kumimoji="0" lang="en-US" altLang="ja-JP" sz="1200">
                  <a:latin typeface="Arial" charset="0"/>
                  <a:ea typeface="ＭＳ Ｐゴシック" pitchFamily="34" charset="-128"/>
                </a:rPr>
                <a:t>-day course </a:t>
              </a:r>
              <a:r>
                <a:rPr kumimoji="0" lang="en-US" altLang="ko-KR" sz="1200">
                  <a:latin typeface="Arial" charset="0"/>
                  <a:ea typeface="ＭＳ Ｐゴシック" pitchFamily="34" charset="-128"/>
                </a:rPr>
                <a:t>(</a:t>
              </a:r>
              <a:r>
                <a:rPr kumimoji="0" lang="en-US" altLang="ja-JP" sz="1200">
                  <a:latin typeface="Arial" charset="0"/>
                  <a:ea typeface="ＭＳ Ｐゴシック" pitchFamily="34" charset="-128"/>
                </a:rPr>
                <a:t>Exod.5:</a:t>
              </a:r>
              <a:r>
                <a:rPr kumimoji="0" lang="en-US" altLang="ko-KR" sz="1200">
                  <a:latin typeface="Arial" charset="0"/>
                  <a:ea typeface="ＭＳ Ｐゴシック" pitchFamily="34" charset="-128"/>
                </a:rPr>
                <a:t>3) </a:t>
              </a:r>
              <a:r>
                <a:rPr kumimoji="0" lang="ar-SA" altLang="ko-KR" sz="1200">
                  <a:latin typeface="Arial" charset="0"/>
                  <a:ea typeface="ＭＳ Ｐゴシック" pitchFamily="34" charset="-128"/>
                </a:rPr>
                <a:t>‏</a:t>
              </a:r>
              <a:endParaRPr kumimoji="0" lang="en-US" altLang="ko-KR" sz="1200">
                <a:latin typeface="Arial" charset="0"/>
                <a:ea typeface="ＭＳ Ｐゴシック" pitchFamily="34" charset="-128"/>
              </a:endParaRPr>
            </a:p>
          </p:txBody>
        </p:sp>
        <p:sp>
          <p:nvSpPr>
            <p:cNvPr id="439327" name="Rectangle 31"/>
            <p:cNvSpPr>
              <a:spLocks noChangeArrowheads="1"/>
            </p:cNvSpPr>
            <p:nvPr/>
          </p:nvSpPr>
          <p:spPr bwMode="auto">
            <a:xfrm>
              <a:off x="1383" y="2274"/>
              <a:ext cx="1452" cy="231"/>
            </a:xfrm>
            <a:prstGeom prst="rect">
              <a:avLst/>
            </a:prstGeom>
            <a:noFill/>
            <a:ln w="9525">
              <a:solidFill>
                <a:schemeClr val="tx1"/>
              </a:solidFill>
              <a:round/>
              <a:headEnd/>
              <a:tailEnd/>
            </a:ln>
          </p:spPr>
          <p:txBody>
            <a:bodyPr lIns="90000" tIns="46800" rIns="90000" bIns="46800" anchor="ctr"/>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3</a:t>
              </a:r>
              <a:r>
                <a:rPr kumimoji="0" lang="en-US" altLang="ja-JP" sz="1200">
                  <a:latin typeface="Arial" charset="0"/>
                  <a:ea typeface="ＭＳ Ｐゴシック" pitchFamily="34" charset="-128"/>
                </a:rPr>
                <a:t>-day course </a:t>
              </a:r>
              <a:r>
                <a:rPr kumimoji="0" lang="en-US" altLang="ko-KR" sz="1200">
                  <a:latin typeface="Arial" charset="0"/>
                  <a:ea typeface="ＭＳ Ｐゴシック" pitchFamily="34" charset="-128"/>
                </a:rPr>
                <a:t>(</a:t>
              </a:r>
              <a:r>
                <a:rPr kumimoji="0" lang="en-US" altLang="ja-JP" sz="1200">
                  <a:latin typeface="Arial" charset="0"/>
                  <a:ea typeface="ＭＳ Ｐゴシック" pitchFamily="34" charset="-128"/>
                </a:rPr>
                <a:t>Gen.</a:t>
              </a:r>
              <a:r>
                <a:rPr kumimoji="0" lang="en-US" altLang="ko-KR" sz="1200">
                  <a:latin typeface="Arial" charset="0"/>
                  <a:ea typeface="ＭＳ Ｐゴシック" pitchFamily="34" charset="-128"/>
                </a:rPr>
                <a:t>31</a:t>
              </a:r>
              <a:r>
                <a:rPr kumimoji="0" lang="en-US" altLang="ja-JP" sz="1200">
                  <a:latin typeface="Arial" charset="0"/>
                  <a:ea typeface="ＭＳ Ｐゴシック" pitchFamily="34" charset="-128"/>
                </a:rPr>
                <a:t>:</a:t>
              </a:r>
              <a:r>
                <a:rPr kumimoji="0" lang="en-US" altLang="ko-KR" sz="1200">
                  <a:latin typeface="Arial" charset="0"/>
                  <a:ea typeface="ＭＳ Ｐゴシック" pitchFamily="34" charset="-128"/>
                </a:rPr>
                <a:t>22) </a:t>
              </a:r>
              <a:r>
                <a:rPr kumimoji="0" lang="ar-SA" altLang="ko-KR" sz="1200">
                  <a:latin typeface="Arial" charset="0"/>
                  <a:ea typeface="ＭＳ Ｐゴシック" pitchFamily="34" charset="-128"/>
                </a:rPr>
                <a:t>‏</a:t>
              </a:r>
              <a:endParaRPr kumimoji="0" lang="en-US" altLang="ko-KR" sz="1200">
                <a:latin typeface="Arial" charset="0"/>
                <a:ea typeface="ＭＳ Ｐゴシック" pitchFamily="34" charset="-128"/>
              </a:endParaRPr>
            </a:p>
          </p:txBody>
        </p:sp>
        <p:sp>
          <p:nvSpPr>
            <p:cNvPr id="439328" name="Rectangle 32"/>
            <p:cNvSpPr>
              <a:spLocks noChangeArrowheads="1"/>
            </p:cNvSpPr>
            <p:nvPr/>
          </p:nvSpPr>
          <p:spPr bwMode="auto">
            <a:xfrm>
              <a:off x="476" y="2274"/>
              <a:ext cx="907" cy="669"/>
            </a:xfrm>
            <a:prstGeom prst="rect">
              <a:avLst/>
            </a:prstGeom>
            <a:solidFill>
              <a:srgbClr val="CCCCFF"/>
            </a:solidFill>
            <a:ln w="9525">
              <a:solidFill>
                <a:schemeClr val="tx1"/>
              </a:solidFill>
              <a:round/>
              <a:headEnd/>
              <a:tailEnd/>
            </a:ln>
          </p:spPr>
          <p:txBody>
            <a:bodyPr lIns="90000" tIns="46800" rIns="90000" bIns="46800" anchor="ctr"/>
            <a:lstStyle/>
            <a:p>
              <a:pPr defTabSz="449263">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Restoration of the numbers: 3 (stages) , 12 (generations) &amp; 7 (days of Creation) </a:t>
              </a:r>
              <a:endParaRPr kumimoji="0" lang="en-US" altLang="ko-KR" sz="1200">
                <a:latin typeface="Arial" charset="0"/>
                <a:ea typeface="ＭＳ Ｐゴシック" pitchFamily="34" charset="-128"/>
              </a:endParaRPr>
            </a:p>
          </p:txBody>
        </p:sp>
        <p:sp>
          <p:nvSpPr>
            <p:cNvPr id="439329" name="Rectangle 33"/>
            <p:cNvSpPr>
              <a:spLocks noChangeArrowheads="1"/>
            </p:cNvSpPr>
            <p:nvPr/>
          </p:nvSpPr>
          <p:spPr bwMode="auto">
            <a:xfrm>
              <a:off x="204" y="2274"/>
              <a:ext cx="272" cy="669"/>
            </a:xfrm>
            <a:prstGeom prst="rect">
              <a:avLst/>
            </a:prstGeom>
            <a:solidFill>
              <a:srgbClr val="CCCCFF"/>
            </a:solidFill>
            <a:ln w="9525">
              <a:solidFill>
                <a:schemeClr val="tx1"/>
              </a:solidFill>
              <a:round/>
              <a:headEnd/>
              <a:tailEnd/>
            </a:ln>
          </p:spPr>
          <p:txBody>
            <a:bodyPr lIns="90000" tIns="46800" rIns="90000" bIns="46800" anchor="ctr"/>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4</a:t>
              </a:r>
            </a:p>
          </p:txBody>
        </p:sp>
        <p:sp>
          <p:nvSpPr>
            <p:cNvPr id="309283" name="Rectangle 34"/>
            <p:cNvSpPr>
              <a:spLocks noChangeArrowheads="1"/>
            </p:cNvSpPr>
            <p:nvPr/>
          </p:nvSpPr>
          <p:spPr bwMode="auto">
            <a:xfrm>
              <a:off x="4286" y="1878"/>
              <a:ext cx="1317" cy="396"/>
            </a:xfrm>
            <a:prstGeom prst="rect">
              <a:avLst/>
            </a:prstGeom>
            <a:noFill/>
            <a:ln w="9525">
              <a:solidFill>
                <a:schemeClr val="tx1"/>
              </a:solidFill>
              <a:round/>
              <a:headEnd/>
              <a:tailEnd/>
            </a:ln>
          </p:spPr>
          <p:txBody>
            <a:bodyPr lIns="90000" tIns="46800" rIns="90000" bIns="46800" anchor="ctr"/>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sz="1200">
                  <a:latin typeface="+mj-lt"/>
                  <a:ea typeface="ＭＳ Ｐゴシック" pitchFamily="34" charset="-128"/>
                  <a:cs typeface="+mn-cs"/>
                </a:rPr>
                <a:t>Sanctification of corpse (Resurrection) </a:t>
              </a:r>
            </a:p>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a:t>
              </a:r>
              <a:r>
                <a:rPr kumimoji="0" lang="en-US" altLang="ja-JP" sz="1200">
                  <a:latin typeface="+mj-lt"/>
                  <a:ea typeface="ＭＳ Ｐゴシック" pitchFamily="34" charset="-128"/>
                  <a:cs typeface="+mn-cs"/>
                </a:rPr>
                <a:t>Matt.</a:t>
              </a:r>
              <a:r>
                <a:rPr kumimoji="0" lang="en-US" altLang="ko-KR" sz="1200">
                  <a:latin typeface="+mj-lt"/>
                  <a:ea typeface="ＭＳ Ｐゴシック" pitchFamily="34" charset="-128"/>
                  <a:cs typeface="+mn-cs"/>
                </a:rPr>
                <a:t>28/12,13) </a:t>
              </a:r>
            </a:p>
          </p:txBody>
        </p:sp>
        <p:sp>
          <p:nvSpPr>
            <p:cNvPr id="439331" name="Rectangle 35"/>
            <p:cNvSpPr>
              <a:spLocks noChangeArrowheads="1"/>
            </p:cNvSpPr>
            <p:nvPr/>
          </p:nvSpPr>
          <p:spPr bwMode="auto">
            <a:xfrm>
              <a:off x="2835" y="1878"/>
              <a:ext cx="1449" cy="396"/>
            </a:xfrm>
            <a:prstGeom prst="rect">
              <a:avLst/>
            </a:prstGeom>
            <a:noFill/>
            <a:ln w="9525">
              <a:solidFill>
                <a:schemeClr val="tx1"/>
              </a:solidFill>
              <a:round/>
              <a:headEnd/>
              <a:tailEnd/>
            </a:ln>
          </p:spPr>
          <p:txBody>
            <a:bodyPr lIns="90000" tIns="46800" rIns="90000" bIns="46800" anchor="ctr"/>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Sanctification of corpse </a:t>
              </a:r>
              <a:r>
                <a:rPr kumimoji="0" lang="en-US" altLang="ko-KR" sz="1200">
                  <a:latin typeface="Arial" charset="0"/>
                  <a:ea typeface="ＭＳ Ｐゴシック" pitchFamily="34" charset="-128"/>
                </a:rPr>
                <a:t>(</a:t>
              </a:r>
              <a:r>
                <a:rPr kumimoji="0" lang="en-US" altLang="ja-JP" sz="1200">
                  <a:latin typeface="Arial" charset="0"/>
                  <a:ea typeface="ＭＳ Ｐゴシック" pitchFamily="34" charset="-128"/>
                </a:rPr>
                <a:t>Jude</a:t>
              </a:r>
              <a:r>
                <a:rPr kumimoji="0" lang="en-US" altLang="ko-KR" sz="1200">
                  <a:latin typeface="Arial" charset="0"/>
                  <a:ea typeface="ＭＳ Ｐゴシック" pitchFamily="34" charset="-128"/>
                </a:rPr>
                <a:t>1/9) </a:t>
              </a:r>
              <a:r>
                <a:rPr kumimoji="0" lang="ar-SA" altLang="ko-KR" sz="1200">
                  <a:latin typeface="Arial" charset="0"/>
                  <a:ea typeface="ＭＳ Ｐゴシック" pitchFamily="34" charset="-128"/>
                </a:rPr>
                <a:t>‏</a:t>
              </a:r>
              <a:endParaRPr kumimoji="0" lang="en-US" altLang="ko-KR" sz="1200">
                <a:latin typeface="Arial" charset="0"/>
                <a:ea typeface="ＭＳ Ｐゴシック" pitchFamily="34" charset="-128"/>
              </a:endParaRPr>
            </a:p>
          </p:txBody>
        </p:sp>
        <p:sp>
          <p:nvSpPr>
            <p:cNvPr id="439332" name="Rectangle 36"/>
            <p:cNvSpPr>
              <a:spLocks noChangeArrowheads="1"/>
            </p:cNvSpPr>
            <p:nvPr/>
          </p:nvSpPr>
          <p:spPr bwMode="auto">
            <a:xfrm>
              <a:off x="1383" y="1878"/>
              <a:ext cx="1452" cy="396"/>
            </a:xfrm>
            <a:prstGeom prst="rect">
              <a:avLst/>
            </a:prstGeom>
            <a:noFill/>
            <a:ln w="9525">
              <a:solidFill>
                <a:schemeClr val="tx1"/>
              </a:solidFill>
              <a:round/>
              <a:headEnd/>
              <a:tailEnd/>
            </a:ln>
          </p:spPr>
          <p:txBody>
            <a:bodyPr lIns="90000" tIns="46800" rIns="90000" bIns="46800" anchor="ctr"/>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Sanctification of corpse for 40 days </a:t>
              </a:r>
              <a:r>
                <a:rPr kumimoji="0" lang="en-US" altLang="ko-KR" sz="1200">
                  <a:latin typeface="Arial" charset="0"/>
                  <a:ea typeface="ＭＳ Ｐゴシック" pitchFamily="34" charset="-128"/>
                </a:rPr>
                <a:t>(</a:t>
              </a:r>
              <a:r>
                <a:rPr kumimoji="0" lang="en-US" altLang="ja-JP" sz="1200">
                  <a:latin typeface="Arial" charset="0"/>
                  <a:ea typeface="ＭＳ Ｐゴシック" pitchFamily="34" charset="-128"/>
                </a:rPr>
                <a:t>Gen.</a:t>
              </a:r>
              <a:r>
                <a:rPr kumimoji="0" lang="en-US" altLang="ko-KR" sz="1200">
                  <a:latin typeface="Arial" charset="0"/>
                  <a:ea typeface="ＭＳ Ｐゴシック" pitchFamily="34" charset="-128"/>
                </a:rPr>
                <a:t>50</a:t>
              </a:r>
              <a:r>
                <a:rPr kumimoji="0" lang="en-US" altLang="ja-JP" sz="1200">
                  <a:latin typeface="Arial" charset="0"/>
                  <a:ea typeface="ＭＳ Ｐゴシック" pitchFamily="34" charset="-128"/>
                </a:rPr>
                <a:t>:</a:t>
              </a:r>
              <a:r>
                <a:rPr kumimoji="0" lang="en-US" altLang="ko-KR" sz="1200">
                  <a:latin typeface="Arial" charset="0"/>
                  <a:ea typeface="ＭＳ Ｐゴシック" pitchFamily="34" charset="-128"/>
                </a:rPr>
                <a:t>3) </a:t>
              </a:r>
              <a:r>
                <a:rPr kumimoji="0" lang="ar-SA" altLang="ko-KR" sz="1200">
                  <a:latin typeface="Arial" charset="0"/>
                  <a:ea typeface="ＭＳ Ｐゴシック" pitchFamily="34" charset="-128"/>
                </a:rPr>
                <a:t>‏</a:t>
              </a:r>
              <a:endParaRPr kumimoji="0" lang="en-US" altLang="ko-KR" sz="1200">
                <a:latin typeface="Arial" charset="0"/>
                <a:ea typeface="ＭＳ Ｐゴシック" pitchFamily="34" charset="-128"/>
              </a:endParaRPr>
            </a:p>
          </p:txBody>
        </p:sp>
        <p:sp>
          <p:nvSpPr>
            <p:cNvPr id="439333" name="Rectangle 37"/>
            <p:cNvSpPr>
              <a:spLocks noChangeArrowheads="1"/>
            </p:cNvSpPr>
            <p:nvPr/>
          </p:nvSpPr>
          <p:spPr bwMode="auto">
            <a:xfrm>
              <a:off x="476" y="1878"/>
              <a:ext cx="907" cy="396"/>
            </a:xfrm>
            <a:prstGeom prst="rect">
              <a:avLst/>
            </a:prstGeom>
            <a:solidFill>
              <a:srgbClr val="CCCCFF"/>
            </a:solidFill>
            <a:ln w="9525">
              <a:solidFill>
                <a:schemeClr val="tx1"/>
              </a:solidFill>
              <a:round/>
              <a:headEnd/>
              <a:tailEnd/>
            </a:ln>
          </p:spPr>
          <p:txBody>
            <a:bodyPr lIns="90000" tIns="46800" rIns="90000" bIns="46800" anchor="ctr"/>
            <a:lstStyle/>
            <a:p>
              <a:pPr defTabSz="449263">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Corpse</a:t>
              </a:r>
              <a:endParaRPr kumimoji="0" lang="en-US" altLang="ko-KR" sz="1200">
                <a:latin typeface="Arial" charset="0"/>
                <a:ea typeface="ＭＳ Ｐゴシック" pitchFamily="34" charset="-128"/>
              </a:endParaRPr>
            </a:p>
          </p:txBody>
        </p:sp>
        <p:sp>
          <p:nvSpPr>
            <p:cNvPr id="439334" name="Rectangle 38"/>
            <p:cNvSpPr>
              <a:spLocks noChangeArrowheads="1"/>
            </p:cNvSpPr>
            <p:nvPr/>
          </p:nvSpPr>
          <p:spPr bwMode="auto">
            <a:xfrm>
              <a:off x="204" y="1878"/>
              <a:ext cx="272" cy="396"/>
            </a:xfrm>
            <a:prstGeom prst="rect">
              <a:avLst/>
            </a:prstGeom>
            <a:solidFill>
              <a:srgbClr val="CCCCFF"/>
            </a:solidFill>
            <a:ln w="9525">
              <a:solidFill>
                <a:schemeClr val="tx1"/>
              </a:solidFill>
              <a:round/>
              <a:headEnd/>
              <a:tailEnd/>
            </a:ln>
          </p:spPr>
          <p:txBody>
            <a:bodyPr lIns="90000" tIns="46800" rIns="90000" bIns="46800" anchor="ctr"/>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3</a:t>
              </a:r>
            </a:p>
          </p:txBody>
        </p:sp>
        <p:sp>
          <p:nvSpPr>
            <p:cNvPr id="439335" name="Rectangle 39"/>
            <p:cNvSpPr>
              <a:spLocks noChangeArrowheads="1"/>
            </p:cNvSpPr>
            <p:nvPr/>
          </p:nvSpPr>
          <p:spPr bwMode="auto">
            <a:xfrm>
              <a:off x="4286" y="1482"/>
              <a:ext cx="1317" cy="398"/>
            </a:xfrm>
            <a:prstGeom prst="rect">
              <a:avLst/>
            </a:prstGeom>
            <a:noFill/>
            <a:ln w="9525">
              <a:solidFill>
                <a:schemeClr val="tx1"/>
              </a:solidFill>
              <a:round/>
              <a:headEnd/>
              <a:tailEnd/>
            </a:ln>
          </p:spPr>
          <p:txBody>
            <a:bodyPr lIns="90000" tIns="46800" rIns="90000" bIns="46800" anchor="ctr"/>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Jesus’ flesh &amp; blood</a:t>
              </a:r>
              <a:endParaRPr kumimoji="0" lang="en-US" altLang="ko-KR" sz="1200">
                <a:latin typeface="Arial" charset="0"/>
                <a:ea typeface="ＭＳ Ｐゴシック" pitchFamily="34" charset="-128"/>
              </a:endParaRPr>
            </a:p>
          </p:txBody>
        </p:sp>
        <p:sp>
          <p:nvSpPr>
            <p:cNvPr id="439336" name="Rectangle 40"/>
            <p:cNvSpPr>
              <a:spLocks noChangeArrowheads="1"/>
            </p:cNvSpPr>
            <p:nvPr/>
          </p:nvSpPr>
          <p:spPr bwMode="auto">
            <a:xfrm>
              <a:off x="2835" y="1482"/>
              <a:ext cx="1449" cy="398"/>
            </a:xfrm>
            <a:prstGeom prst="rect">
              <a:avLst/>
            </a:prstGeom>
            <a:noFill/>
            <a:ln w="9525">
              <a:solidFill>
                <a:schemeClr val="tx1"/>
              </a:solidFill>
              <a:round/>
              <a:headEnd/>
              <a:tailEnd/>
            </a:ln>
          </p:spPr>
          <p:txBody>
            <a:bodyPr lIns="90000" tIns="46800" rIns="90000" bIns="46800" anchor="ctr"/>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Manna &amp; quail</a:t>
              </a:r>
              <a:endParaRPr kumimoji="0" lang="en-US" altLang="ko-KR" sz="1200">
                <a:latin typeface="Arial" charset="0"/>
                <a:ea typeface="ＭＳ Ｐゴシック" pitchFamily="34" charset="-128"/>
              </a:endParaRPr>
            </a:p>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a:t>
              </a:r>
              <a:r>
                <a:rPr kumimoji="0" lang="en-US" altLang="ja-JP" sz="1200">
                  <a:latin typeface="Arial" charset="0"/>
                  <a:ea typeface="ＭＳ Ｐゴシック" pitchFamily="34" charset="-128"/>
                </a:rPr>
                <a:t>Exod.</a:t>
              </a:r>
              <a:r>
                <a:rPr kumimoji="0" lang="en-US" altLang="ko-KR" sz="1200">
                  <a:latin typeface="Arial" charset="0"/>
                  <a:ea typeface="ＭＳ Ｐゴシック" pitchFamily="34" charset="-128"/>
                </a:rPr>
                <a:t>16/13,14) </a:t>
              </a:r>
              <a:r>
                <a:rPr kumimoji="0" lang="ar-SA" altLang="ko-KR" sz="1200">
                  <a:latin typeface="Arial" charset="0"/>
                  <a:ea typeface="ＭＳ Ｐゴシック" pitchFamily="34" charset="-128"/>
                </a:rPr>
                <a:t>‏</a:t>
              </a:r>
              <a:endParaRPr kumimoji="0" lang="en-US" altLang="ko-KR" sz="1200">
                <a:latin typeface="Arial" charset="0"/>
                <a:ea typeface="ＭＳ Ｐゴシック" pitchFamily="34" charset="-128"/>
              </a:endParaRPr>
            </a:p>
          </p:txBody>
        </p:sp>
        <p:sp>
          <p:nvSpPr>
            <p:cNvPr id="439337" name="Rectangle 41"/>
            <p:cNvSpPr>
              <a:spLocks noChangeArrowheads="1"/>
            </p:cNvSpPr>
            <p:nvPr/>
          </p:nvSpPr>
          <p:spPr bwMode="auto">
            <a:xfrm>
              <a:off x="1383" y="1482"/>
              <a:ext cx="1452" cy="398"/>
            </a:xfrm>
            <a:prstGeom prst="rect">
              <a:avLst/>
            </a:prstGeom>
            <a:noFill/>
            <a:ln w="9525">
              <a:solidFill>
                <a:schemeClr val="tx1"/>
              </a:solidFill>
              <a:round/>
              <a:headEnd/>
              <a:tailEnd/>
            </a:ln>
          </p:spPr>
          <p:txBody>
            <a:bodyPr lIns="90000" tIns="46800" rIns="90000" bIns="46800" anchor="ctr"/>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Bread &amp; lentils  </a:t>
              </a:r>
            </a:p>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a:t>
              </a:r>
              <a:r>
                <a:rPr kumimoji="0" lang="en-US" altLang="ja-JP" sz="1200">
                  <a:latin typeface="Arial" charset="0"/>
                  <a:ea typeface="ＭＳ Ｐゴシック" pitchFamily="34" charset="-128"/>
                </a:rPr>
                <a:t>Gen.</a:t>
              </a:r>
              <a:r>
                <a:rPr kumimoji="0" lang="en-US" altLang="ko-KR" sz="1200">
                  <a:latin typeface="Arial" charset="0"/>
                  <a:ea typeface="ＭＳ Ｐゴシック" pitchFamily="34" charset="-128"/>
                </a:rPr>
                <a:t>25</a:t>
              </a:r>
              <a:r>
                <a:rPr kumimoji="0" lang="en-US" altLang="ja-JP" sz="1200">
                  <a:latin typeface="Arial" charset="0"/>
                  <a:ea typeface="ＭＳ Ｐゴシック" pitchFamily="34" charset="-128"/>
                </a:rPr>
                <a:t>:</a:t>
              </a:r>
              <a:r>
                <a:rPr kumimoji="0" lang="en-US" altLang="ko-KR" sz="1200">
                  <a:latin typeface="Arial" charset="0"/>
                  <a:ea typeface="ＭＳ Ｐゴシック" pitchFamily="34" charset="-128"/>
                </a:rPr>
                <a:t>34) </a:t>
              </a:r>
              <a:r>
                <a:rPr kumimoji="0" lang="ar-SA" altLang="ko-KR" sz="1200">
                  <a:latin typeface="Arial" charset="0"/>
                  <a:ea typeface="ＭＳ Ｐゴシック" pitchFamily="34" charset="-128"/>
                </a:rPr>
                <a:t>‏</a:t>
              </a:r>
              <a:endParaRPr kumimoji="0" lang="en-US" altLang="ko-KR" sz="1200">
                <a:latin typeface="Arial" charset="0"/>
                <a:ea typeface="ＭＳ Ｐゴシック" pitchFamily="34" charset="-128"/>
              </a:endParaRPr>
            </a:p>
          </p:txBody>
        </p:sp>
        <p:sp>
          <p:nvSpPr>
            <p:cNvPr id="439338" name="Rectangle 42"/>
            <p:cNvSpPr>
              <a:spLocks noChangeArrowheads="1"/>
            </p:cNvSpPr>
            <p:nvPr/>
          </p:nvSpPr>
          <p:spPr bwMode="auto">
            <a:xfrm>
              <a:off x="476" y="1482"/>
              <a:ext cx="907" cy="398"/>
            </a:xfrm>
            <a:prstGeom prst="rect">
              <a:avLst/>
            </a:prstGeom>
            <a:solidFill>
              <a:srgbClr val="CCCCFF"/>
            </a:solidFill>
            <a:ln w="9525">
              <a:solidFill>
                <a:schemeClr val="tx1"/>
              </a:solidFill>
              <a:round/>
              <a:headEnd/>
              <a:tailEnd/>
            </a:ln>
          </p:spPr>
          <p:txBody>
            <a:bodyPr lIns="90000" tIns="46800" rIns="90000" bIns="46800" anchor="ctr"/>
            <a:lstStyle/>
            <a:p>
              <a:pPr defTabSz="449263">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Flesh &amp; Spirit</a:t>
              </a:r>
              <a:endParaRPr kumimoji="0" lang="en-US" altLang="ko-KR" sz="1200">
                <a:latin typeface="Arial" charset="0"/>
                <a:ea typeface="ＭＳ Ｐゴシック" pitchFamily="34" charset="-128"/>
              </a:endParaRPr>
            </a:p>
          </p:txBody>
        </p:sp>
        <p:sp>
          <p:nvSpPr>
            <p:cNvPr id="439339" name="Rectangle 43"/>
            <p:cNvSpPr>
              <a:spLocks noChangeArrowheads="1"/>
            </p:cNvSpPr>
            <p:nvPr/>
          </p:nvSpPr>
          <p:spPr bwMode="auto">
            <a:xfrm>
              <a:off x="204" y="1482"/>
              <a:ext cx="272" cy="398"/>
            </a:xfrm>
            <a:prstGeom prst="rect">
              <a:avLst/>
            </a:prstGeom>
            <a:solidFill>
              <a:srgbClr val="CCCCFF"/>
            </a:solidFill>
            <a:ln w="9525">
              <a:solidFill>
                <a:schemeClr val="tx1"/>
              </a:solidFill>
              <a:round/>
              <a:headEnd/>
              <a:tailEnd/>
            </a:ln>
          </p:spPr>
          <p:txBody>
            <a:bodyPr lIns="90000" tIns="46800" rIns="90000" bIns="46800" anchor="ctr"/>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2</a:t>
              </a:r>
            </a:p>
          </p:txBody>
        </p:sp>
        <p:sp>
          <p:nvSpPr>
            <p:cNvPr id="439340" name="Rectangle 44"/>
            <p:cNvSpPr>
              <a:spLocks noChangeArrowheads="1"/>
            </p:cNvSpPr>
            <p:nvPr/>
          </p:nvSpPr>
          <p:spPr bwMode="auto">
            <a:xfrm>
              <a:off x="4286" y="1086"/>
              <a:ext cx="1317" cy="396"/>
            </a:xfrm>
            <a:prstGeom prst="rect">
              <a:avLst/>
            </a:prstGeom>
            <a:noFill/>
            <a:ln w="9525">
              <a:solidFill>
                <a:schemeClr val="tx1"/>
              </a:solidFill>
              <a:round/>
              <a:headEnd/>
              <a:tailEnd/>
            </a:ln>
          </p:spPr>
          <p:txBody>
            <a:bodyPr lIns="90000" tIns="46800" rIns="90000" bIns="46800" anchor="ctr"/>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The Three Temptations</a:t>
              </a:r>
              <a:endParaRPr kumimoji="0" lang="en-US" altLang="ko-KR" sz="1200">
                <a:latin typeface="Arial" charset="0"/>
                <a:ea typeface="ＭＳ Ｐゴシック" pitchFamily="34" charset="-128"/>
              </a:endParaRPr>
            </a:p>
          </p:txBody>
        </p:sp>
        <p:sp>
          <p:nvSpPr>
            <p:cNvPr id="439341" name="Rectangle 45"/>
            <p:cNvSpPr>
              <a:spLocks noChangeArrowheads="1"/>
            </p:cNvSpPr>
            <p:nvPr/>
          </p:nvSpPr>
          <p:spPr bwMode="auto">
            <a:xfrm>
              <a:off x="2835" y="1086"/>
              <a:ext cx="1449" cy="396"/>
            </a:xfrm>
            <a:prstGeom prst="rect">
              <a:avLst/>
            </a:prstGeom>
            <a:noFill/>
            <a:ln w="9525">
              <a:solidFill>
                <a:schemeClr val="tx1"/>
              </a:solidFill>
              <a:round/>
              <a:headEnd/>
              <a:tailEnd/>
            </a:ln>
          </p:spPr>
          <p:txBody>
            <a:bodyPr lIns="90000" tIns="46800" rIns="90000" bIns="46800" anchor="ctr"/>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The Lord tried to kill Moses </a:t>
              </a:r>
              <a:r>
                <a:rPr kumimoji="0" lang="en-US" altLang="ko-KR" sz="1200">
                  <a:latin typeface="Arial" charset="0"/>
                  <a:ea typeface="ＭＳ Ｐゴシック" pitchFamily="34" charset="-128"/>
                </a:rPr>
                <a:t>(</a:t>
              </a:r>
              <a:r>
                <a:rPr kumimoji="0" lang="en-US" altLang="ja-JP" sz="1200">
                  <a:latin typeface="Arial" charset="0"/>
                  <a:ea typeface="ＭＳ Ｐゴシック" pitchFamily="34" charset="-128"/>
                </a:rPr>
                <a:t>Exod.</a:t>
              </a:r>
              <a:r>
                <a:rPr kumimoji="0" lang="en-US" altLang="ko-KR" sz="1200">
                  <a:latin typeface="Arial" charset="0"/>
                  <a:ea typeface="ＭＳ Ｐゴシック" pitchFamily="34" charset="-128"/>
                </a:rPr>
                <a:t>4/24-26) </a:t>
              </a:r>
              <a:r>
                <a:rPr kumimoji="0" lang="ar-SA" altLang="ko-KR" sz="1200">
                  <a:latin typeface="Arial" charset="0"/>
                  <a:ea typeface="ＭＳ Ｐゴシック" pitchFamily="34" charset="-128"/>
                </a:rPr>
                <a:t>‏</a:t>
              </a:r>
              <a:endParaRPr kumimoji="0" lang="en-US" altLang="ko-KR" sz="1200">
                <a:latin typeface="Arial" charset="0"/>
                <a:ea typeface="ＭＳ Ｐゴシック" pitchFamily="34" charset="-128"/>
              </a:endParaRPr>
            </a:p>
          </p:txBody>
        </p:sp>
        <p:sp>
          <p:nvSpPr>
            <p:cNvPr id="439342" name="Rectangle 46"/>
            <p:cNvSpPr>
              <a:spLocks noChangeArrowheads="1"/>
            </p:cNvSpPr>
            <p:nvPr/>
          </p:nvSpPr>
          <p:spPr bwMode="auto">
            <a:xfrm>
              <a:off x="1383" y="1086"/>
              <a:ext cx="1452" cy="396"/>
            </a:xfrm>
            <a:prstGeom prst="rect">
              <a:avLst/>
            </a:prstGeom>
            <a:noFill/>
            <a:ln w="9525">
              <a:solidFill>
                <a:schemeClr val="tx1"/>
              </a:solidFill>
              <a:round/>
              <a:headEnd/>
              <a:tailEnd/>
            </a:ln>
          </p:spPr>
          <p:txBody>
            <a:bodyPr lIns="90000" tIns="46800" rIns="90000" bIns="46800" anchor="ctr"/>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Wrestling with the angel </a:t>
              </a:r>
              <a:r>
                <a:rPr kumimoji="0" lang="en-US" altLang="ko-KR" sz="1200">
                  <a:latin typeface="Arial" charset="0"/>
                  <a:ea typeface="ＭＳ Ｐゴシック" pitchFamily="34" charset="-128"/>
                </a:rPr>
                <a:t>(</a:t>
              </a:r>
              <a:r>
                <a:rPr kumimoji="0" lang="en-US" altLang="ja-JP" sz="1200">
                  <a:latin typeface="Arial" charset="0"/>
                  <a:ea typeface="ＭＳ Ｐゴシック" pitchFamily="34" charset="-128"/>
                </a:rPr>
                <a:t>Gen.</a:t>
              </a:r>
              <a:r>
                <a:rPr kumimoji="0" lang="en-US" altLang="ko-KR" sz="1200">
                  <a:latin typeface="Arial" charset="0"/>
                  <a:ea typeface="ＭＳ Ｐゴシック" pitchFamily="34" charset="-128"/>
                </a:rPr>
                <a:t>32</a:t>
              </a:r>
              <a:r>
                <a:rPr kumimoji="0" lang="en-US" altLang="ja-JP" sz="1200">
                  <a:latin typeface="Arial" charset="0"/>
                  <a:ea typeface="ＭＳ Ｐゴシック" pitchFamily="34" charset="-128"/>
                </a:rPr>
                <a:t>:</a:t>
              </a:r>
              <a:r>
                <a:rPr kumimoji="0" lang="en-US" altLang="ko-KR" sz="1200">
                  <a:latin typeface="Arial" charset="0"/>
                  <a:ea typeface="ＭＳ Ｐゴシック" pitchFamily="34" charset="-128"/>
                </a:rPr>
                <a:t>25) </a:t>
              </a:r>
              <a:r>
                <a:rPr kumimoji="0" lang="ar-SA" altLang="ko-KR" sz="1200">
                  <a:latin typeface="Arial" charset="0"/>
                  <a:ea typeface="ＭＳ Ｐゴシック" pitchFamily="34" charset="-128"/>
                </a:rPr>
                <a:t>‏</a:t>
              </a:r>
              <a:endParaRPr kumimoji="0" lang="en-US" altLang="ko-KR" sz="1200">
                <a:latin typeface="Arial" charset="0"/>
                <a:ea typeface="ＭＳ Ｐゴシック" pitchFamily="34" charset="-128"/>
              </a:endParaRPr>
            </a:p>
          </p:txBody>
        </p:sp>
        <p:sp>
          <p:nvSpPr>
            <p:cNvPr id="439343" name="Rectangle 47"/>
            <p:cNvSpPr>
              <a:spLocks noChangeArrowheads="1"/>
            </p:cNvSpPr>
            <p:nvPr/>
          </p:nvSpPr>
          <p:spPr bwMode="auto">
            <a:xfrm>
              <a:off x="476" y="1086"/>
              <a:ext cx="907" cy="396"/>
            </a:xfrm>
            <a:prstGeom prst="rect">
              <a:avLst/>
            </a:prstGeom>
            <a:solidFill>
              <a:srgbClr val="CCCCFF"/>
            </a:solidFill>
            <a:ln w="9525">
              <a:solidFill>
                <a:schemeClr val="tx1"/>
              </a:solidFill>
              <a:round/>
              <a:headEnd/>
              <a:tailEnd/>
            </a:ln>
          </p:spPr>
          <p:txBody>
            <a:bodyPr lIns="90000" tIns="46800" rIns="90000" bIns="46800" anchor="ctr"/>
            <a:lstStyle/>
            <a:p>
              <a:pPr defTabSz="449263">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Trial</a:t>
              </a:r>
              <a:endParaRPr kumimoji="0" lang="en-US" altLang="ko-KR" sz="1200">
                <a:latin typeface="Arial" charset="0"/>
                <a:ea typeface="ＭＳ Ｐゴシック" pitchFamily="34" charset="-128"/>
              </a:endParaRPr>
            </a:p>
          </p:txBody>
        </p:sp>
        <p:sp>
          <p:nvSpPr>
            <p:cNvPr id="439344" name="Rectangle 48"/>
            <p:cNvSpPr>
              <a:spLocks noChangeArrowheads="1"/>
            </p:cNvSpPr>
            <p:nvPr/>
          </p:nvSpPr>
          <p:spPr bwMode="auto">
            <a:xfrm>
              <a:off x="204" y="1086"/>
              <a:ext cx="272" cy="396"/>
            </a:xfrm>
            <a:prstGeom prst="rect">
              <a:avLst/>
            </a:prstGeom>
            <a:solidFill>
              <a:srgbClr val="CCCCFF"/>
            </a:solidFill>
            <a:ln w="9525">
              <a:solidFill>
                <a:schemeClr val="tx1"/>
              </a:solidFill>
              <a:round/>
              <a:headEnd/>
              <a:tailEnd/>
            </a:ln>
          </p:spPr>
          <p:txBody>
            <a:bodyPr lIns="90000" tIns="46800" rIns="90000" bIns="46800" anchor="ctr"/>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1</a:t>
              </a:r>
            </a:p>
          </p:txBody>
        </p:sp>
        <p:sp>
          <p:nvSpPr>
            <p:cNvPr id="439345" name="Rectangle 49"/>
            <p:cNvSpPr>
              <a:spLocks noChangeArrowheads="1"/>
            </p:cNvSpPr>
            <p:nvPr/>
          </p:nvSpPr>
          <p:spPr bwMode="auto">
            <a:xfrm>
              <a:off x="4286" y="648"/>
              <a:ext cx="1317" cy="438"/>
            </a:xfrm>
            <a:prstGeom prst="rect">
              <a:avLst/>
            </a:prstGeom>
            <a:solidFill>
              <a:srgbClr val="66CCFF"/>
            </a:solidFill>
            <a:ln w="9525">
              <a:solidFill>
                <a:schemeClr val="tx1"/>
              </a:solidFill>
              <a:round/>
              <a:headEnd/>
              <a:tailEnd/>
            </a:ln>
          </p:spPr>
          <p:txBody>
            <a:bodyPr lIns="90000" tIns="46800" rIns="90000" bIns="46800" anchor="ctr"/>
            <a:lstStyle/>
            <a:p>
              <a:pPr algn="ctr" defTabSz="449263">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Jesus’ Course</a:t>
              </a:r>
            </a:p>
            <a:p>
              <a:pPr algn="ctr" defTabSz="449263">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Substantial </a:t>
              </a:r>
              <a:r>
                <a:rPr kumimoji="0" lang="en-US" altLang="ko-KR" sz="1200">
                  <a:latin typeface="Arial" charset="0"/>
                  <a:ea typeface="ＭＳ Ｐゴシック" pitchFamily="34" charset="-128"/>
                </a:rPr>
                <a:t>(</a:t>
              </a:r>
              <a:r>
                <a:rPr kumimoji="0" lang="en-US" altLang="ja-JP" sz="1200">
                  <a:latin typeface="Arial" charset="0"/>
                  <a:ea typeface="ＭＳ Ｐゴシック" pitchFamily="34" charset="-128"/>
                </a:rPr>
                <a:t>World</a:t>
              </a:r>
              <a:r>
                <a:rPr kumimoji="0" lang="en-US" altLang="ko-KR" sz="1200">
                  <a:latin typeface="Arial" charset="0"/>
                  <a:ea typeface="ＭＳ Ｐゴシック" pitchFamily="34" charset="-128"/>
                </a:rPr>
                <a:t>) </a:t>
              </a:r>
              <a:r>
                <a:rPr kumimoji="0" lang="en-US" altLang="ja-JP" sz="1200">
                  <a:latin typeface="Arial" charset="0"/>
                  <a:ea typeface="ＭＳ Ｐゴシック" pitchFamily="34" charset="-128"/>
                </a:rPr>
                <a:t>Level</a:t>
              </a:r>
              <a:endParaRPr kumimoji="0" lang="en-US" altLang="ko-KR" sz="1200">
                <a:latin typeface="Arial" charset="0"/>
                <a:ea typeface="ＭＳ Ｐゴシック" pitchFamily="34" charset="-128"/>
              </a:endParaRPr>
            </a:p>
          </p:txBody>
        </p:sp>
        <p:sp>
          <p:nvSpPr>
            <p:cNvPr id="309299" name="Rectangle 50"/>
            <p:cNvSpPr>
              <a:spLocks noChangeArrowheads="1"/>
            </p:cNvSpPr>
            <p:nvPr/>
          </p:nvSpPr>
          <p:spPr bwMode="auto">
            <a:xfrm>
              <a:off x="2835" y="648"/>
              <a:ext cx="1485" cy="438"/>
            </a:xfrm>
            <a:prstGeom prst="rect">
              <a:avLst/>
            </a:prstGeom>
            <a:solidFill>
              <a:srgbClr val="66CCFF"/>
            </a:solidFill>
            <a:ln w="9525">
              <a:solidFill>
                <a:schemeClr val="tx1"/>
              </a:solidFill>
              <a:round/>
              <a:headEnd/>
              <a:tailEnd/>
            </a:ln>
          </p:spPr>
          <p:txBody>
            <a:bodyPr lIns="90000" tIns="46800" rIns="90000" bIns="46800" anchor="ctr"/>
            <a:lstStyle/>
            <a:p>
              <a:pPr algn="ctr" defTabSz="449263">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Moses’ Course</a:t>
              </a:r>
            </a:p>
            <a:p>
              <a:pPr algn="ctr" defTabSz="449263">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Image</a:t>
              </a:r>
              <a:r>
                <a:rPr kumimoji="0" lang="en-US" altLang="ja-JP" sz="1200">
                  <a:latin typeface="+mj-lt"/>
                  <a:ea typeface="ＭＳ Ｐゴシック" pitchFamily="34" charset="-128"/>
                  <a:cs typeface="+mn-cs"/>
                </a:rPr>
                <a:t> </a:t>
              </a:r>
              <a:r>
                <a:rPr kumimoji="0" lang="en-US" altLang="ko-KR" sz="1200">
                  <a:latin typeface="+mj-lt"/>
                  <a:ea typeface="ＭＳ Ｐゴシック" pitchFamily="34" charset="-128"/>
                  <a:cs typeface="+mn-cs"/>
                </a:rPr>
                <a:t>(National) Level</a:t>
              </a:r>
            </a:p>
          </p:txBody>
        </p:sp>
        <p:sp>
          <p:nvSpPr>
            <p:cNvPr id="309300" name="Rectangle 51"/>
            <p:cNvSpPr>
              <a:spLocks noChangeArrowheads="1"/>
            </p:cNvSpPr>
            <p:nvPr/>
          </p:nvSpPr>
          <p:spPr bwMode="auto">
            <a:xfrm>
              <a:off x="1350" y="648"/>
              <a:ext cx="1530" cy="438"/>
            </a:xfrm>
            <a:prstGeom prst="rect">
              <a:avLst/>
            </a:prstGeom>
            <a:solidFill>
              <a:srgbClr val="66CCFF"/>
            </a:solidFill>
            <a:ln w="9525">
              <a:solidFill>
                <a:schemeClr val="tx1"/>
              </a:solidFill>
              <a:round/>
              <a:headEnd/>
              <a:tailEnd/>
            </a:ln>
          </p:spPr>
          <p:txBody>
            <a:bodyPr lIns="90000" tIns="46800" rIns="90000" bIns="46800" anchor="ctr"/>
            <a:lstStyle/>
            <a:p>
              <a:pPr algn="ctr" defTabSz="449263">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Jacob’s Course</a:t>
              </a:r>
            </a:p>
            <a:p>
              <a:pPr algn="ctr" defTabSz="449263">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Symbolic</a:t>
              </a:r>
              <a:r>
                <a:rPr kumimoji="0" lang="en-US" altLang="ja-JP" sz="1200" dirty="0">
                  <a:latin typeface="+mj-lt"/>
                  <a:ea typeface="ＭＳ Ｐゴシック" pitchFamily="34" charset="-128"/>
                  <a:cs typeface="+mn-cs"/>
                </a:rPr>
                <a:t> </a:t>
              </a:r>
              <a:r>
                <a:rPr kumimoji="0" lang="en-US" altLang="ko-KR" sz="1200" dirty="0">
                  <a:latin typeface="+mj-lt"/>
                  <a:ea typeface="ＭＳ Ｐゴシック" pitchFamily="34" charset="-128"/>
                  <a:cs typeface="+mn-cs"/>
                </a:rPr>
                <a:t>(Family) </a:t>
              </a:r>
              <a:r>
                <a:rPr kumimoji="0" lang="en-US" altLang="ja-JP" sz="1200" dirty="0">
                  <a:latin typeface="+mj-lt"/>
                  <a:ea typeface="ＭＳ Ｐゴシック" pitchFamily="34" charset="-128"/>
                  <a:cs typeface="+mn-cs"/>
                </a:rPr>
                <a:t>L</a:t>
              </a:r>
              <a:r>
                <a:rPr kumimoji="0" lang="en-US" altLang="ko-KR" sz="1200" dirty="0">
                  <a:latin typeface="+mj-lt"/>
                  <a:ea typeface="ＭＳ Ｐゴシック" pitchFamily="34" charset="-128"/>
                  <a:cs typeface="+mn-cs"/>
                </a:rPr>
                <a:t>evel</a:t>
              </a:r>
            </a:p>
          </p:txBody>
        </p:sp>
        <p:sp>
          <p:nvSpPr>
            <p:cNvPr id="309301" name="Rectangle 52"/>
            <p:cNvSpPr>
              <a:spLocks noChangeArrowheads="1"/>
            </p:cNvSpPr>
            <p:nvPr/>
          </p:nvSpPr>
          <p:spPr bwMode="auto">
            <a:xfrm>
              <a:off x="405" y="648"/>
              <a:ext cx="971" cy="438"/>
            </a:xfrm>
            <a:prstGeom prst="rect">
              <a:avLst/>
            </a:prstGeom>
            <a:solidFill>
              <a:srgbClr val="66CCFF"/>
            </a:solidFill>
            <a:ln w="9525">
              <a:solidFill>
                <a:schemeClr val="tx1"/>
              </a:solidFill>
              <a:round/>
              <a:headEnd/>
              <a:tailEnd/>
            </a:ln>
          </p:spPr>
          <p:txBody>
            <a:bodyPr lIns="90000" tIns="46800" rIns="90000" bIns="46800" anchor="ctr"/>
            <a:lstStyle/>
            <a:p>
              <a:pPr algn="ctr" defTabSz="449263">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Adam</a:t>
              </a:r>
            </a:p>
            <a:p>
              <a:pPr algn="ctr" defTabSz="449263">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Course of Fall</a:t>
              </a:r>
            </a:p>
          </p:txBody>
        </p:sp>
        <p:sp>
          <p:nvSpPr>
            <p:cNvPr id="439349" name="Rectangle 53"/>
            <p:cNvSpPr>
              <a:spLocks noChangeArrowheads="1"/>
            </p:cNvSpPr>
            <p:nvPr/>
          </p:nvSpPr>
          <p:spPr bwMode="auto">
            <a:xfrm>
              <a:off x="204" y="648"/>
              <a:ext cx="272" cy="438"/>
            </a:xfrm>
            <a:prstGeom prst="rect">
              <a:avLst/>
            </a:prstGeom>
            <a:solidFill>
              <a:srgbClr val="66CCFF"/>
            </a:solidFill>
            <a:ln w="9525">
              <a:solidFill>
                <a:schemeClr val="tx1"/>
              </a:solidFill>
              <a:round/>
              <a:headEnd/>
              <a:tailEnd/>
            </a:ln>
          </p:spPr>
          <p:txBody>
            <a:bodyPr wrap="none" anchor="ctr"/>
            <a:lstStyle/>
            <a:p>
              <a:pPr defTabSz="449263">
                <a:buClr>
                  <a:srgbClr val="FFFFFF"/>
                </a:buClr>
                <a:buSzPct val="100000"/>
                <a:buFont typeface="Times New Roman" pitchFamily="18" charset="0"/>
                <a:buNone/>
              </a:pPr>
              <a:endParaRPr kumimoji="0" lang="en-US" sz="1200">
                <a:solidFill>
                  <a:schemeClr val="bg1"/>
                </a:solidFill>
                <a:latin typeface="Arial" charset="0"/>
                <a:ea typeface="ＭＳ Ｐゴシック" pitchFamily="34" charset="-128"/>
              </a:endParaRPr>
            </a:p>
          </p:txBody>
        </p:sp>
        <p:sp>
          <p:nvSpPr>
            <p:cNvPr id="309303" name="Line 54"/>
            <p:cNvSpPr>
              <a:spLocks noChangeShapeType="1"/>
            </p:cNvSpPr>
            <p:nvPr/>
          </p:nvSpPr>
          <p:spPr bwMode="auto">
            <a:xfrm>
              <a:off x="204" y="648"/>
              <a:ext cx="5398"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309304" name="Line 55"/>
            <p:cNvSpPr>
              <a:spLocks noChangeShapeType="1"/>
            </p:cNvSpPr>
            <p:nvPr/>
          </p:nvSpPr>
          <p:spPr bwMode="auto">
            <a:xfrm>
              <a:off x="204" y="1086"/>
              <a:ext cx="5398" cy="1"/>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309305" name="Line 56"/>
            <p:cNvSpPr>
              <a:spLocks noChangeShapeType="1"/>
            </p:cNvSpPr>
            <p:nvPr/>
          </p:nvSpPr>
          <p:spPr bwMode="auto">
            <a:xfrm>
              <a:off x="204" y="1482"/>
              <a:ext cx="5398" cy="1"/>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309306" name="Line 57"/>
            <p:cNvSpPr>
              <a:spLocks noChangeShapeType="1"/>
            </p:cNvSpPr>
            <p:nvPr/>
          </p:nvSpPr>
          <p:spPr bwMode="auto">
            <a:xfrm>
              <a:off x="204" y="1878"/>
              <a:ext cx="5398" cy="1"/>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309307" name="Line 58"/>
            <p:cNvSpPr>
              <a:spLocks noChangeShapeType="1"/>
            </p:cNvSpPr>
            <p:nvPr/>
          </p:nvSpPr>
          <p:spPr bwMode="auto">
            <a:xfrm>
              <a:off x="204" y="2274"/>
              <a:ext cx="5398" cy="1"/>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309308" name="Line 59"/>
            <p:cNvSpPr>
              <a:spLocks noChangeShapeType="1"/>
            </p:cNvSpPr>
            <p:nvPr/>
          </p:nvSpPr>
          <p:spPr bwMode="auto">
            <a:xfrm>
              <a:off x="204" y="2943"/>
              <a:ext cx="5398" cy="1"/>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309309" name="Line 60"/>
            <p:cNvSpPr>
              <a:spLocks noChangeShapeType="1"/>
            </p:cNvSpPr>
            <p:nvPr/>
          </p:nvSpPr>
          <p:spPr bwMode="auto">
            <a:xfrm>
              <a:off x="204" y="3185"/>
              <a:ext cx="5398" cy="1"/>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309310" name="Line 61"/>
            <p:cNvSpPr>
              <a:spLocks noChangeShapeType="1"/>
            </p:cNvSpPr>
            <p:nvPr/>
          </p:nvSpPr>
          <p:spPr bwMode="auto">
            <a:xfrm>
              <a:off x="204" y="4022"/>
              <a:ext cx="5398"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309311" name="Line 62"/>
            <p:cNvSpPr>
              <a:spLocks noChangeShapeType="1"/>
            </p:cNvSpPr>
            <p:nvPr/>
          </p:nvSpPr>
          <p:spPr bwMode="auto">
            <a:xfrm>
              <a:off x="204" y="648"/>
              <a:ext cx="1" cy="3374"/>
            </a:xfrm>
            <a:prstGeom prst="line">
              <a:avLst/>
            </a:prstGeom>
            <a:solidFill>
              <a:srgbClr val="9BD9E4"/>
            </a:solid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309312" name="Line 63"/>
            <p:cNvSpPr>
              <a:spLocks noChangeShapeType="1"/>
            </p:cNvSpPr>
            <p:nvPr/>
          </p:nvSpPr>
          <p:spPr bwMode="auto">
            <a:xfrm>
              <a:off x="476" y="648"/>
              <a:ext cx="1" cy="3374"/>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309313" name="Line 64"/>
            <p:cNvSpPr>
              <a:spLocks noChangeShapeType="1"/>
            </p:cNvSpPr>
            <p:nvPr/>
          </p:nvSpPr>
          <p:spPr bwMode="auto">
            <a:xfrm>
              <a:off x="1383" y="648"/>
              <a:ext cx="1" cy="3374"/>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309314" name="Line 65"/>
            <p:cNvSpPr>
              <a:spLocks noChangeShapeType="1"/>
            </p:cNvSpPr>
            <p:nvPr/>
          </p:nvSpPr>
          <p:spPr bwMode="auto">
            <a:xfrm>
              <a:off x="2835" y="648"/>
              <a:ext cx="1" cy="3374"/>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309315" name="Line 66"/>
            <p:cNvSpPr>
              <a:spLocks noChangeShapeType="1"/>
            </p:cNvSpPr>
            <p:nvPr/>
          </p:nvSpPr>
          <p:spPr bwMode="auto">
            <a:xfrm>
              <a:off x="4286" y="648"/>
              <a:ext cx="13" cy="3374"/>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309316" name="Line 67"/>
            <p:cNvSpPr>
              <a:spLocks noChangeShapeType="1"/>
            </p:cNvSpPr>
            <p:nvPr/>
          </p:nvSpPr>
          <p:spPr bwMode="auto">
            <a:xfrm>
              <a:off x="5602" y="648"/>
              <a:ext cx="1" cy="3374"/>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309317" name="Line 68"/>
            <p:cNvSpPr>
              <a:spLocks noChangeShapeType="1"/>
            </p:cNvSpPr>
            <p:nvPr/>
          </p:nvSpPr>
          <p:spPr bwMode="auto">
            <a:xfrm>
              <a:off x="204" y="3626"/>
              <a:ext cx="5398" cy="1"/>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solidFill>
                  <a:schemeClr val="bg1"/>
                </a:solidFill>
                <a:latin typeface="+mj-lt"/>
                <a:ea typeface="ＭＳ Ｐゴシック" pitchFamily="34" charset="-128"/>
                <a:cs typeface="+mn-cs"/>
              </a:endParaRPr>
            </a:p>
          </p:txBody>
        </p:sp>
        <p:sp>
          <p:nvSpPr>
            <p:cNvPr id="309318" name="Line 69"/>
            <p:cNvSpPr>
              <a:spLocks noChangeShapeType="1"/>
            </p:cNvSpPr>
            <p:nvPr/>
          </p:nvSpPr>
          <p:spPr bwMode="auto">
            <a:xfrm>
              <a:off x="204" y="3415"/>
              <a:ext cx="5398" cy="1"/>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309319" name="Line 70"/>
            <p:cNvSpPr>
              <a:spLocks noChangeShapeType="1"/>
            </p:cNvSpPr>
            <p:nvPr/>
          </p:nvSpPr>
          <p:spPr bwMode="auto">
            <a:xfrm>
              <a:off x="1383" y="2505"/>
              <a:ext cx="4219" cy="1"/>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309320" name="Line 71"/>
            <p:cNvSpPr>
              <a:spLocks noChangeShapeType="1"/>
            </p:cNvSpPr>
            <p:nvPr/>
          </p:nvSpPr>
          <p:spPr bwMode="auto">
            <a:xfrm>
              <a:off x="1383" y="2732"/>
              <a:ext cx="4219" cy="1"/>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Text Box 1"/>
          <p:cNvSpPr txBox="1">
            <a:spLocks noChangeArrowheads="1"/>
          </p:cNvSpPr>
          <p:nvPr/>
        </p:nvSpPr>
        <p:spPr bwMode="auto">
          <a:xfrm>
            <a:off x="1839913" y="762000"/>
            <a:ext cx="6875462" cy="3048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The </a:t>
            </a:r>
            <a:r>
              <a:rPr kumimoji="0" lang="en-US" altLang="ko-KR" sz="1400">
                <a:latin typeface="Arial" charset="0"/>
                <a:ea typeface="ＭＳ Ｐゴシック" pitchFamily="34" charset="-128"/>
              </a:rPr>
              <a:t>basic principle</a:t>
            </a:r>
            <a:r>
              <a:rPr kumimoji="0" lang="en-US" altLang="ja-JP" sz="1400">
                <a:latin typeface="Arial" charset="0"/>
                <a:ea typeface="ＭＳ Ｐゴシック" pitchFamily="34" charset="-128"/>
              </a:rPr>
              <a:t> of the providence of restoration is </a:t>
            </a:r>
            <a:r>
              <a:rPr kumimoji="0" lang="en-US" altLang="ko-KR" sz="1400">
                <a:latin typeface="Arial" charset="0"/>
                <a:ea typeface="ＭＳ Ｐゴシック" pitchFamily="34" charset="-128"/>
              </a:rPr>
              <a:t>identical</a:t>
            </a:r>
            <a:r>
              <a:rPr kumimoji="0" lang="en-US" altLang="ja-JP" sz="1400">
                <a:latin typeface="Arial" charset="0"/>
                <a:ea typeface="ＭＳ Ｐゴシック" pitchFamily="34" charset="-128"/>
              </a:rPr>
              <a:t>.</a:t>
            </a:r>
            <a:endParaRPr kumimoji="0" lang="en-US" altLang="ko-KR" sz="1400">
              <a:latin typeface="Arial" charset="0"/>
              <a:ea typeface="ＭＳ Ｐゴシック" pitchFamily="34" charset="-128"/>
            </a:endParaRPr>
          </a:p>
        </p:txBody>
      </p:sp>
      <p:sp>
        <p:nvSpPr>
          <p:cNvPr id="441346" name="Text Box 2"/>
          <p:cNvSpPr txBox="1">
            <a:spLocks noChangeArrowheads="1"/>
          </p:cNvSpPr>
          <p:nvPr/>
        </p:nvSpPr>
        <p:spPr bwMode="auto">
          <a:xfrm>
            <a:off x="714375" y="285750"/>
            <a:ext cx="7961313" cy="5492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3000">
                <a:latin typeface="Arial" charset="0"/>
                <a:ea typeface="ＭＳ Ｐゴシック" pitchFamily="34" charset="-128"/>
              </a:rPr>
              <a:t>1. Overview of the Providence Led by Moses</a:t>
            </a:r>
            <a:endParaRPr kumimoji="0" lang="en-US" altLang="ko-KR" sz="3000">
              <a:latin typeface="Arial" charset="0"/>
              <a:ea typeface="ＭＳ Ｐゴシック" pitchFamily="34" charset="-128"/>
            </a:endParaRPr>
          </a:p>
        </p:txBody>
      </p:sp>
      <p:sp>
        <p:nvSpPr>
          <p:cNvPr id="441347" name="Text Box 3"/>
          <p:cNvSpPr txBox="1">
            <a:spLocks noChangeArrowheads="1"/>
          </p:cNvSpPr>
          <p:nvPr/>
        </p:nvSpPr>
        <p:spPr bwMode="auto">
          <a:xfrm>
            <a:off x="571500" y="1390650"/>
            <a:ext cx="8034338" cy="3111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1</a:t>
            </a:r>
            <a:r>
              <a:rPr kumimoji="0" lang="en-US" sz="1400">
                <a:latin typeface="Arial" charset="0"/>
                <a:ea typeface="ＭＳ Ｐゴシック" pitchFamily="34" charset="-128"/>
              </a:rPr>
              <a:t>．</a:t>
            </a:r>
            <a:r>
              <a:rPr kumimoji="0" lang="en-US" altLang="ja-JP" sz="1400">
                <a:latin typeface="Arial" charset="0"/>
                <a:ea typeface="ＭＳ Ｐゴシック" pitchFamily="34" charset="-128"/>
              </a:rPr>
              <a:t>The differences from the previous providence</a:t>
            </a:r>
            <a:endParaRPr kumimoji="0" lang="en-US" altLang="ko-KR" sz="1400">
              <a:latin typeface="Arial" charset="0"/>
              <a:ea typeface="ＭＳ Ｐゴシック" pitchFamily="34" charset="-128"/>
            </a:endParaRPr>
          </a:p>
        </p:txBody>
      </p:sp>
      <p:sp>
        <p:nvSpPr>
          <p:cNvPr id="441348" name="Text Box 4"/>
          <p:cNvSpPr txBox="1">
            <a:spLocks noChangeArrowheads="1"/>
          </p:cNvSpPr>
          <p:nvPr/>
        </p:nvSpPr>
        <p:spPr bwMode="auto">
          <a:xfrm>
            <a:off x="857250" y="1636713"/>
            <a:ext cx="7972425" cy="792162"/>
          </a:xfrm>
          <a:prstGeom prst="rect">
            <a:avLst/>
          </a:prstGeom>
          <a:noFill/>
          <a:ln w="9525">
            <a:noFill/>
            <a:miter lim="800000"/>
            <a:headEnd/>
            <a:tailEnd/>
          </a:ln>
        </p:spPr>
        <p:txBody>
          <a:bodyPr wrap="none" lIns="90000" tIns="46800" rIns="90000" bIns="46800">
            <a:spAutoFit/>
          </a:bodyPr>
          <a:lstStyle/>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①</a:t>
            </a:r>
            <a:r>
              <a:rPr kumimoji="0" lang="en-US" altLang="ja-JP" sz="1400">
                <a:latin typeface="Arial" charset="0"/>
                <a:ea typeface="ＭＳ Ｐゴシック" pitchFamily="34" charset="-128"/>
              </a:rPr>
              <a:t>Family level</a:t>
            </a:r>
            <a:r>
              <a:rPr kumimoji="0" lang="en-US" altLang="ko-KR" sz="1400">
                <a:latin typeface="Arial" charset="0"/>
                <a:ea typeface="ＭＳ Ｐゴシック" pitchFamily="34" charset="-128"/>
              </a:rPr>
              <a:t> ⇒ </a:t>
            </a:r>
            <a:r>
              <a:rPr kumimoji="0" lang="en-US" altLang="ja-JP" sz="1400">
                <a:latin typeface="Arial" charset="0"/>
                <a:ea typeface="ＭＳ Ｐゴシック" pitchFamily="34" charset="-128"/>
              </a:rPr>
              <a:t>National level </a:t>
            </a:r>
            <a:r>
              <a:rPr kumimoji="0" lang="en-US" altLang="ko-KR" sz="1400">
                <a:latin typeface="Arial" charset="0"/>
                <a:ea typeface="ＭＳ Ｐゴシック" pitchFamily="34" charset="-128"/>
              </a:rPr>
              <a:t>(</a:t>
            </a:r>
            <a:r>
              <a:rPr kumimoji="0" lang="en-US" altLang="ja-JP" sz="1400">
                <a:latin typeface="Arial" charset="0"/>
                <a:ea typeface="ＭＳ Ｐゴシック" pitchFamily="34" charset="-128"/>
              </a:rPr>
              <a:t>difference in the scope)  </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②</a:t>
            </a:r>
            <a:r>
              <a:rPr kumimoji="0" lang="en-US" altLang="ja-JP" sz="1400">
                <a:latin typeface="Arial" charset="0"/>
                <a:ea typeface="ＭＳ Ｐゴシック" pitchFamily="34" charset="-128"/>
              </a:rPr>
              <a:t>Age of the Providence to lay the foundation for restoration</a:t>
            </a:r>
            <a:r>
              <a:rPr kumimoji="0" lang="en-US" altLang="ko-KR" sz="1400">
                <a:latin typeface="Arial" charset="0"/>
                <a:ea typeface="ＭＳ Ｐゴシック" pitchFamily="34" charset="-128"/>
              </a:rPr>
              <a:t> ⇒</a:t>
            </a:r>
            <a:r>
              <a:rPr kumimoji="0" lang="en-US" altLang="ja-JP" sz="1400">
                <a:latin typeface="Arial" charset="0"/>
                <a:ea typeface="ＭＳ Ｐゴシック" pitchFamily="34" charset="-128"/>
              </a:rPr>
              <a:t> Age of the providence of restoration</a:t>
            </a:r>
            <a:endParaRPr kumimoji="0" lang="en-US" altLang="ko-KR" sz="1400">
              <a:latin typeface="Arial" charset="0"/>
              <a:ea typeface="ＭＳ Ｐゴシック" pitchFamily="34" charset="-128"/>
            </a:endParaRP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③</a:t>
            </a:r>
            <a:r>
              <a:rPr kumimoji="0" lang="en-US" altLang="ja-JP" sz="1400">
                <a:latin typeface="Arial" charset="0"/>
                <a:ea typeface="ＭＳ Ｐゴシック" pitchFamily="34" charset="-128"/>
              </a:rPr>
              <a:t>Symbolic offering</a:t>
            </a:r>
            <a:r>
              <a:rPr kumimoji="0" lang="en-US" altLang="ko-KR" sz="1400">
                <a:latin typeface="Arial" charset="0"/>
                <a:ea typeface="ＭＳ Ｐゴシック" pitchFamily="34" charset="-128"/>
              </a:rPr>
              <a:t> ⇒</a:t>
            </a:r>
            <a:r>
              <a:rPr kumimoji="0" lang="en-US" altLang="ja-JP" sz="1400">
                <a:latin typeface="Arial" charset="0"/>
                <a:ea typeface="ＭＳ Ｐゴシック" pitchFamily="34" charset="-128"/>
              </a:rPr>
              <a:t> God’s Words </a:t>
            </a:r>
            <a:r>
              <a:rPr kumimoji="0" lang="en-US" altLang="ko-KR" sz="1400">
                <a:latin typeface="Arial" charset="0"/>
                <a:ea typeface="ＭＳ Ｐゴシック" pitchFamily="34" charset="-128"/>
              </a:rPr>
              <a:t>(</a:t>
            </a:r>
            <a:r>
              <a:rPr kumimoji="0" lang="en-US" altLang="ja-JP" sz="1400">
                <a:latin typeface="Arial" charset="0"/>
                <a:ea typeface="ＭＳ Ｐゴシック" pitchFamily="34" charset="-128"/>
              </a:rPr>
              <a:t>Condition of indemnity</a:t>
            </a:r>
            <a:r>
              <a:rPr kumimoji="0" lang="en-US" altLang="ko-KR" sz="1400">
                <a:latin typeface="Arial" charset="0"/>
                <a:ea typeface="ＭＳ Ｐゴシック" pitchFamily="34" charset="-128"/>
              </a:rPr>
              <a:t>) </a:t>
            </a:r>
          </a:p>
        </p:txBody>
      </p:sp>
      <p:sp>
        <p:nvSpPr>
          <p:cNvPr id="441349" name="Text Box 5"/>
          <p:cNvSpPr txBox="1">
            <a:spLocks noChangeArrowheads="1"/>
          </p:cNvSpPr>
          <p:nvPr/>
        </p:nvSpPr>
        <p:spPr bwMode="auto">
          <a:xfrm>
            <a:off x="571500" y="2678113"/>
            <a:ext cx="5237163" cy="3048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2</a:t>
            </a:r>
            <a:r>
              <a:rPr kumimoji="0" lang="en-US" sz="1400">
                <a:latin typeface="Arial" charset="0"/>
                <a:ea typeface="ＭＳ Ｐゴシック" pitchFamily="34" charset="-128"/>
              </a:rPr>
              <a:t>．</a:t>
            </a:r>
            <a:r>
              <a:rPr kumimoji="0" lang="en-US" altLang="ja-JP" sz="1400">
                <a:latin typeface="Arial" charset="0"/>
                <a:ea typeface="ＭＳ Ｐゴシック" pitchFamily="34" charset="-128"/>
              </a:rPr>
              <a:t>Position of Moses </a:t>
            </a:r>
            <a:r>
              <a:rPr kumimoji="0" lang="en-US" altLang="ko-KR" sz="1400">
                <a:latin typeface="Arial" charset="0"/>
                <a:ea typeface="ＭＳ Ｐゴシック" pitchFamily="34" charset="-128"/>
              </a:rPr>
              <a:t>(Uniqueness) </a:t>
            </a:r>
          </a:p>
        </p:txBody>
      </p:sp>
      <p:sp>
        <p:nvSpPr>
          <p:cNvPr id="441350" name="Text Box 6"/>
          <p:cNvSpPr txBox="1">
            <a:spLocks noChangeArrowheads="1"/>
          </p:cNvSpPr>
          <p:nvPr/>
        </p:nvSpPr>
        <p:spPr bwMode="auto">
          <a:xfrm>
            <a:off x="881063" y="2944813"/>
            <a:ext cx="5191125" cy="804862"/>
          </a:xfrm>
          <a:prstGeom prst="rect">
            <a:avLst/>
          </a:prstGeom>
          <a:noFill/>
          <a:ln w="9525">
            <a:noFill/>
            <a:miter lim="800000"/>
            <a:headEnd/>
            <a:tailEnd/>
          </a:ln>
        </p:spPr>
        <p:txBody>
          <a:bodyPr wrap="none" lIns="90000" tIns="46800" rIns="90000" bIns="46800">
            <a:spAutoFit/>
          </a:bodyPr>
          <a:lstStyle/>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①</a:t>
            </a:r>
            <a:r>
              <a:rPr kumimoji="0" lang="en-US" altLang="ja-JP" sz="1400">
                <a:latin typeface="Arial" charset="0"/>
                <a:ea typeface="ＭＳ Ｐゴシック" pitchFamily="34" charset="-128"/>
              </a:rPr>
              <a:t>Representative of God</a:t>
            </a:r>
            <a:r>
              <a:rPr kumimoji="0" lang="en-US" altLang="ko-KR" sz="1400">
                <a:latin typeface="Arial" charset="0"/>
                <a:ea typeface="ＭＳ Ｐゴシック" pitchFamily="34" charset="-128"/>
              </a:rPr>
              <a:t>(</a:t>
            </a:r>
            <a:r>
              <a:rPr kumimoji="0" lang="en-US" altLang="ja-JP" sz="1400">
                <a:latin typeface="Arial" charset="0"/>
                <a:ea typeface="ＭＳ Ｐゴシック" pitchFamily="34" charset="-128"/>
              </a:rPr>
              <a:t>Exod.</a:t>
            </a:r>
            <a:r>
              <a:rPr kumimoji="0" lang="en-US" altLang="ko-KR" sz="1400">
                <a:latin typeface="Arial" charset="0"/>
                <a:ea typeface="ＭＳ Ｐゴシック" pitchFamily="34" charset="-128"/>
              </a:rPr>
              <a:t>4</a:t>
            </a:r>
            <a:r>
              <a:rPr kumimoji="0" lang="en-US" altLang="ja-JP" sz="1400">
                <a:latin typeface="Arial" charset="0"/>
                <a:ea typeface="ＭＳ Ｐゴシック" pitchFamily="34" charset="-128"/>
              </a:rPr>
              <a:t>:</a:t>
            </a:r>
            <a:r>
              <a:rPr kumimoji="0" lang="en-US" altLang="ko-KR" sz="1400">
                <a:latin typeface="Arial" charset="0"/>
                <a:ea typeface="ＭＳ Ｐゴシック" pitchFamily="34" charset="-128"/>
              </a:rPr>
              <a:t>16</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7</a:t>
            </a:r>
            <a:r>
              <a:rPr kumimoji="0" lang="en-US" altLang="ja-JP" sz="1400">
                <a:latin typeface="Arial" charset="0"/>
                <a:ea typeface="ＭＳ Ｐゴシック" pitchFamily="34" charset="-128"/>
              </a:rPr>
              <a:t>:</a:t>
            </a:r>
            <a:r>
              <a:rPr kumimoji="0" lang="en-US" altLang="ko-KR" sz="1400">
                <a:latin typeface="Arial" charset="0"/>
                <a:ea typeface="ＭＳ Ｐゴシック" pitchFamily="34" charset="-128"/>
              </a:rPr>
              <a:t>1) – </a:t>
            </a:r>
            <a:r>
              <a:rPr kumimoji="0" lang="en-US" altLang="ja-JP" sz="1400">
                <a:latin typeface="Arial" charset="0"/>
                <a:ea typeface="ＭＳ Ｐゴシック" pitchFamily="34" charset="-128"/>
              </a:rPr>
              <a:t>Moses</a:t>
            </a:r>
            <a:r>
              <a:rPr kumimoji="0" lang="en-US" altLang="ko-KR" sz="1400">
                <a:latin typeface="Arial" charset="0"/>
                <a:ea typeface="ＭＳ Ｐゴシック" pitchFamily="34" charset="-128"/>
              </a:rPr>
              <a:t> </a:t>
            </a:r>
            <a:r>
              <a:rPr kumimoji="0" lang="en-US" sz="1400">
                <a:latin typeface="Arial" charset="0"/>
                <a:ea typeface="ＭＳ Ｐゴシック" pitchFamily="34" charset="-128"/>
              </a:rPr>
              <a:t>＝ </a:t>
            </a:r>
            <a:r>
              <a:rPr kumimoji="0" lang="en-US" altLang="ja-JP" sz="1400">
                <a:latin typeface="Arial" charset="0"/>
                <a:ea typeface="ＭＳ Ｐゴシック" pitchFamily="34" charset="-128"/>
              </a:rPr>
              <a:t>God</a:t>
            </a:r>
            <a:endParaRPr kumimoji="0" lang="en-US" altLang="ko-KR" sz="1400">
              <a:latin typeface="Arial" charset="0"/>
              <a:ea typeface="ＭＳ Ｐゴシック" pitchFamily="34" charset="-128"/>
            </a:endParaRP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②</a:t>
            </a:r>
            <a:r>
              <a:rPr kumimoji="0" lang="en-US" altLang="ja-JP" sz="1400">
                <a:latin typeface="Arial" charset="0"/>
                <a:ea typeface="ＭＳ Ｐゴシック" pitchFamily="34" charset="-128"/>
              </a:rPr>
              <a:t>Model for Jesus</a:t>
            </a:r>
            <a:r>
              <a:rPr kumimoji="0" lang="en-US" altLang="ko-KR" sz="1400">
                <a:latin typeface="Arial" charset="0"/>
                <a:ea typeface="ＭＳ Ｐゴシック" pitchFamily="34" charset="-128"/>
              </a:rPr>
              <a:t>(</a:t>
            </a:r>
            <a:r>
              <a:rPr kumimoji="0" lang="en-US" altLang="ja-JP" sz="1400">
                <a:latin typeface="Arial" charset="0"/>
                <a:ea typeface="ＭＳ Ｐゴシック" pitchFamily="34" charset="-128"/>
              </a:rPr>
              <a:t>Gen.3</a:t>
            </a:r>
            <a:r>
              <a:rPr kumimoji="0" lang="en-US" altLang="ko-KR" sz="1400">
                <a:latin typeface="Arial" charset="0"/>
                <a:ea typeface="ＭＳ Ｐゴシック" pitchFamily="34" charset="-128"/>
              </a:rPr>
              <a:t>7</a:t>
            </a:r>
            <a:r>
              <a:rPr kumimoji="0" lang="en-US" altLang="ja-JP" sz="1400">
                <a:latin typeface="Arial" charset="0"/>
                <a:ea typeface="ＭＳ Ｐゴシック" pitchFamily="34" charset="-128"/>
              </a:rPr>
              <a:t>:</a:t>
            </a:r>
            <a:r>
              <a:rPr kumimoji="0" lang="en-US" altLang="ko-KR" sz="1400">
                <a:latin typeface="Arial" charset="0"/>
                <a:ea typeface="ＭＳ Ｐゴシック" pitchFamily="34" charset="-128"/>
              </a:rPr>
              <a:t>5-11 ) – </a:t>
            </a:r>
            <a:r>
              <a:rPr kumimoji="0" lang="en-US" altLang="ja-JP" sz="1400">
                <a:latin typeface="Arial" charset="0"/>
                <a:ea typeface="ＭＳ Ｐゴシック" pitchFamily="34" charset="-128"/>
              </a:rPr>
              <a:t>Incarnation of God</a:t>
            </a:r>
            <a:r>
              <a:rPr kumimoji="0" lang="en-US" altLang="ko-KR" sz="1400">
                <a:latin typeface="Arial" charset="0"/>
                <a:ea typeface="ＭＳ Ｐゴシック" pitchFamily="34" charset="-128"/>
              </a:rPr>
              <a:t> </a:t>
            </a:r>
            <a:r>
              <a:rPr kumimoji="0" lang="en-US" sz="1400">
                <a:latin typeface="Arial" charset="0"/>
                <a:ea typeface="ＭＳ Ｐゴシック" pitchFamily="34" charset="-128"/>
              </a:rPr>
              <a:t>＝ </a:t>
            </a:r>
            <a:r>
              <a:rPr kumimoji="0" lang="en-US" altLang="ja-JP" sz="1400">
                <a:latin typeface="Arial" charset="0"/>
                <a:ea typeface="ＭＳ Ｐゴシック" pitchFamily="34" charset="-128"/>
              </a:rPr>
              <a:t>Jesus</a:t>
            </a:r>
            <a:endParaRPr kumimoji="0" lang="en-US" altLang="ko-KR" sz="1400">
              <a:latin typeface="Arial" charset="0"/>
              <a:ea typeface="ＭＳ Ｐゴシック" pitchFamily="34" charset="-128"/>
            </a:endParaRP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③</a:t>
            </a:r>
            <a:r>
              <a:rPr kumimoji="0" lang="en-US" altLang="ja-JP" sz="1400">
                <a:latin typeface="Arial" charset="0"/>
                <a:ea typeface="ＭＳ Ｐゴシック" pitchFamily="34" charset="-128"/>
              </a:rPr>
              <a:t>Moses’ course</a:t>
            </a:r>
            <a:r>
              <a:rPr kumimoji="0" lang="en-US" altLang="ko-KR" sz="1400">
                <a:latin typeface="Arial" charset="0"/>
                <a:ea typeface="ＭＳ Ｐゴシック" pitchFamily="34" charset="-128"/>
              </a:rPr>
              <a:t> – </a:t>
            </a:r>
            <a:r>
              <a:rPr kumimoji="0" lang="en-US" altLang="ja-JP" sz="1400">
                <a:latin typeface="Arial" charset="0"/>
                <a:ea typeface="ＭＳ Ｐゴシック" pitchFamily="34" charset="-128"/>
              </a:rPr>
              <a:t>Model for Jesus’ course</a:t>
            </a:r>
            <a:endParaRPr kumimoji="0" lang="en-US" altLang="ko-KR" sz="1400">
              <a:latin typeface="Arial" charset="0"/>
              <a:ea typeface="ＭＳ Ｐゴシック" pitchFamily="34" charset="-128"/>
            </a:endParaRPr>
          </a:p>
        </p:txBody>
      </p:sp>
      <p:sp>
        <p:nvSpPr>
          <p:cNvPr id="441351" name="Text Box 7"/>
          <p:cNvSpPr txBox="1">
            <a:spLocks noChangeArrowheads="1"/>
          </p:cNvSpPr>
          <p:nvPr/>
        </p:nvSpPr>
        <p:spPr bwMode="auto">
          <a:xfrm>
            <a:off x="2387600" y="3749675"/>
            <a:ext cx="5522913" cy="568325"/>
          </a:xfrm>
          <a:prstGeom prst="rect">
            <a:avLst/>
          </a:prstGeom>
          <a:noFill/>
          <a:ln w="9525">
            <a:noFill/>
            <a:miter lim="800000"/>
            <a:headEnd/>
            <a:tailEnd/>
          </a:ln>
        </p:spPr>
        <p:txBody>
          <a:bodyPr wrap="none" lIns="90000" tIns="46800" rIns="90000" bIns="46800">
            <a:spAutoFit/>
          </a:bodyPr>
          <a:lstStyle/>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Moses</a:t>
            </a:r>
            <a:r>
              <a:rPr kumimoji="0" lang="en-US" altLang="ko-KR" sz="1400">
                <a:latin typeface="Arial" charset="0"/>
                <a:ea typeface="ＭＳ Ｐゴシック" pitchFamily="34" charset="-128"/>
              </a:rPr>
              <a:t> – </a:t>
            </a:r>
            <a:r>
              <a:rPr kumimoji="0" lang="en-US" altLang="ja-JP" sz="1400">
                <a:latin typeface="Arial" charset="0"/>
                <a:ea typeface="ＭＳ Ｐゴシック" pitchFamily="34" charset="-128"/>
              </a:rPr>
              <a:t>course in the level of image </a:t>
            </a:r>
            <a:r>
              <a:rPr kumimoji="0" lang="en-US" altLang="ko-KR" sz="1400">
                <a:latin typeface="Arial" charset="0"/>
                <a:ea typeface="ＭＳ Ｐゴシック" pitchFamily="34" charset="-128"/>
              </a:rPr>
              <a:t>(</a:t>
            </a:r>
            <a:r>
              <a:rPr kumimoji="0" lang="en-US" altLang="ja-JP" sz="1400">
                <a:latin typeface="Arial" charset="0"/>
                <a:ea typeface="ＭＳ Ｐゴシック" pitchFamily="34" charset="-128"/>
              </a:rPr>
              <a:t>Deut.</a:t>
            </a:r>
            <a:r>
              <a:rPr kumimoji="0" lang="en-US" altLang="ko-KR" sz="1400">
                <a:latin typeface="Arial" charset="0"/>
                <a:ea typeface="ＭＳ Ｐゴシック" pitchFamily="34" charset="-128"/>
              </a:rPr>
              <a:t>18</a:t>
            </a:r>
            <a:r>
              <a:rPr kumimoji="0" lang="en-US" altLang="ja-JP" sz="1400">
                <a:latin typeface="Arial" charset="0"/>
                <a:ea typeface="ＭＳ Ｐゴシック" pitchFamily="34" charset="-128"/>
              </a:rPr>
              <a:t>:</a:t>
            </a:r>
            <a:r>
              <a:rPr kumimoji="0" lang="en-US" altLang="ko-KR" sz="1400">
                <a:latin typeface="Arial" charset="0"/>
                <a:ea typeface="ＭＳ Ｐゴシック" pitchFamily="34" charset="-128"/>
              </a:rPr>
              <a:t>18) </a:t>
            </a:r>
            <a:r>
              <a:rPr kumimoji="0" lang="en-US" altLang="ja-JP" sz="1400">
                <a:latin typeface="Arial" charset="0"/>
                <a:ea typeface="ＭＳ Ｐゴシック" pitchFamily="34" charset="-128"/>
              </a:rPr>
              <a:t>;</a:t>
            </a:r>
            <a:r>
              <a:rPr kumimoji="0" lang="en-US" altLang="ko-KR" sz="1400">
                <a:latin typeface="Arial" charset="0"/>
                <a:ea typeface="ＭＳ Ｐゴシック" pitchFamily="34" charset="-128"/>
              </a:rPr>
              <a:t> </a:t>
            </a:r>
            <a:r>
              <a:rPr kumimoji="0" lang="en-US" altLang="ja-JP" sz="1400">
                <a:latin typeface="Arial" charset="0"/>
                <a:ea typeface="ＭＳ Ｐゴシック" pitchFamily="34" charset="-128"/>
              </a:rPr>
              <a:t>Growth &amp; death</a:t>
            </a:r>
            <a:endParaRPr kumimoji="0" lang="en-US" altLang="ko-KR" sz="1400">
              <a:latin typeface="Arial" charset="0"/>
              <a:ea typeface="ＭＳ Ｐゴシック" pitchFamily="34" charset="-128"/>
            </a:endParaRP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Jesus</a:t>
            </a:r>
            <a:r>
              <a:rPr kumimoji="0" lang="en-US" altLang="ko-KR" sz="1400">
                <a:latin typeface="Arial" charset="0"/>
                <a:ea typeface="ＭＳ Ｐゴシック" pitchFamily="34" charset="-128"/>
              </a:rPr>
              <a:t> – </a:t>
            </a:r>
            <a:r>
              <a:rPr kumimoji="0" lang="en-US" altLang="ja-JP" sz="1400">
                <a:latin typeface="Arial" charset="0"/>
                <a:ea typeface="ＭＳ Ｐゴシック" pitchFamily="34" charset="-128"/>
              </a:rPr>
              <a:t>course in substantial level </a:t>
            </a:r>
            <a:r>
              <a:rPr kumimoji="0" lang="en-US" altLang="ko-KR" sz="1400">
                <a:latin typeface="Arial" charset="0"/>
                <a:ea typeface="ＭＳ Ｐゴシック" pitchFamily="34" charset="-128"/>
              </a:rPr>
              <a:t>(</a:t>
            </a:r>
            <a:r>
              <a:rPr kumimoji="0" lang="en-US" altLang="ja-JP" sz="1400">
                <a:latin typeface="Arial" charset="0"/>
                <a:ea typeface="ＭＳ Ｐゴシック" pitchFamily="34" charset="-128"/>
              </a:rPr>
              <a:t>John.</a:t>
            </a:r>
            <a:r>
              <a:rPr kumimoji="0" lang="en-US" altLang="ko-KR" sz="1400">
                <a:latin typeface="Arial" charset="0"/>
                <a:ea typeface="ＭＳ Ｐゴシック" pitchFamily="34" charset="-128"/>
              </a:rPr>
              <a:t>5</a:t>
            </a:r>
            <a:r>
              <a:rPr kumimoji="0" lang="en-US" altLang="ja-JP" sz="1400">
                <a:latin typeface="Arial" charset="0"/>
                <a:ea typeface="ＭＳ Ｐゴシック" pitchFamily="34" charset="-128"/>
              </a:rPr>
              <a:t>:</a:t>
            </a:r>
            <a:r>
              <a:rPr kumimoji="0" lang="en-US" altLang="ko-KR" sz="1400">
                <a:latin typeface="Arial" charset="0"/>
                <a:ea typeface="ＭＳ Ｐゴシック" pitchFamily="34" charset="-128"/>
              </a:rPr>
              <a:t>19) </a:t>
            </a:r>
            <a:r>
              <a:rPr kumimoji="0" lang="en-US" altLang="ja-JP" sz="1400">
                <a:latin typeface="Arial" charset="0"/>
                <a:ea typeface="ＭＳ Ｐゴシック" pitchFamily="34" charset="-128"/>
              </a:rPr>
              <a:t>:</a:t>
            </a:r>
            <a:r>
              <a:rPr kumimoji="0" lang="en-US" altLang="ko-KR" sz="1400">
                <a:latin typeface="Arial" charset="0"/>
                <a:ea typeface="ＭＳ Ｐゴシック" pitchFamily="34" charset="-128"/>
              </a:rPr>
              <a:t> </a:t>
            </a:r>
            <a:r>
              <a:rPr kumimoji="0" lang="en-US" altLang="ja-JP" sz="1400">
                <a:latin typeface="Arial" charset="0"/>
                <a:ea typeface="ＭＳ Ｐゴシック" pitchFamily="34" charset="-128"/>
              </a:rPr>
              <a:t>Growth &amp; death</a:t>
            </a:r>
            <a:endParaRPr kumimoji="0" lang="en-US" altLang="ko-KR" sz="1400">
              <a:latin typeface="Arial" charset="0"/>
              <a:ea typeface="ＭＳ Ｐゴシック" pitchFamily="34" charset="-128"/>
            </a:endParaRPr>
          </a:p>
        </p:txBody>
      </p:sp>
      <p:sp>
        <p:nvSpPr>
          <p:cNvPr id="441352" name="Text Box 8"/>
          <p:cNvSpPr txBox="1">
            <a:spLocks noChangeArrowheads="1"/>
          </p:cNvSpPr>
          <p:nvPr/>
        </p:nvSpPr>
        <p:spPr bwMode="auto">
          <a:xfrm>
            <a:off x="608013" y="4392613"/>
            <a:ext cx="5764212" cy="3048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3</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U</a:t>
            </a:r>
            <a:r>
              <a:rPr kumimoji="0" lang="en-US" altLang="ja-JP" sz="1400">
                <a:latin typeface="Arial" charset="0"/>
                <a:ea typeface="ＭＳ Ｐゴシック" pitchFamily="34" charset="-128"/>
              </a:rPr>
              <a:t>nbelief </a:t>
            </a:r>
            <a:r>
              <a:rPr kumimoji="0" lang="en-US" altLang="ko-KR" sz="1400">
                <a:latin typeface="Arial" charset="0"/>
                <a:ea typeface="ＭＳ Ｐゴシック" pitchFamily="34" charset="-128"/>
              </a:rPr>
              <a:t>by</a:t>
            </a:r>
            <a:r>
              <a:rPr kumimoji="0" lang="en-US" altLang="ja-JP" sz="1400">
                <a:latin typeface="Arial" charset="0"/>
                <a:ea typeface="ＭＳ Ｐゴシック" pitchFamily="34" charset="-128"/>
              </a:rPr>
              <a:t> the nation leads to the prolongation </a:t>
            </a:r>
            <a:r>
              <a:rPr kumimoji="0" lang="en-US" altLang="ko-KR" sz="1400">
                <a:latin typeface="Arial" charset="0"/>
                <a:ea typeface="ＭＳ Ｐゴシック" pitchFamily="34" charset="-128"/>
              </a:rPr>
              <a:t>to</a:t>
            </a:r>
            <a:r>
              <a:rPr kumimoji="0" lang="en-US" altLang="ja-JP" sz="1400">
                <a:latin typeface="Arial" charset="0"/>
                <a:ea typeface="ＭＳ Ｐゴシック" pitchFamily="34" charset="-128"/>
              </a:rPr>
              <a:t> three </a:t>
            </a:r>
            <a:r>
              <a:rPr kumimoji="0" lang="en-US" altLang="ko-KR" sz="1400">
                <a:latin typeface="Arial" charset="0"/>
                <a:ea typeface="ＭＳ Ｐゴシック" pitchFamily="34" charset="-128"/>
              </a:rPr>
              <a:t>courses</a:t>
            </a:r>
            <a:r>
              <a:rPr kumimoji="0" lang="en-US" altLang="ja-JP" sz="1400">
                <a:latin typeface="Arial" charset="0"/>
                <a:ea typeface="ＭＳ Ｐゴシック" pitchFamily="34" charset="-128"/>
              </a:rPr>
              <a:t>.</a:t>
            </a:r>
            <a:endParaRPr kumimoji="0" lang="en-US" altLang="ko-KR" sz="1400">
              <a:latin typeface="Arial" charset="0"/>
              <a:ea typeface="ＭＳ Ｐゴシック" pitchFamily="34" charset="-128"/>
            </a:endParaRPr>
          </a:p>
        </p:txBody>
      </p:sp>
      <p:sp>
        <p:nvSpPr>
          <p:cNvPr id="441353" name="Text Box 9"/>
          <p:cNvSpPr txBox="1">
            <a:spLocks noChangeArrowheads="1"/>
          </p:cNvSpPr>
          <p:nvPr/>
        </p:nvSpPr>
        <p:spPr bwMode="auto">
          <a:xfrm>
            <a:off x="2065338" y="4749800"/>
            <a:ext cx="1116012" cy="3111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First course</a:t>
            </a:r>
            <a:endParaRPr kumimoji="0" lang="en-US" altLang="ko-KR" sz="1400">
              <a:latin typeface="Arial" charset="0"/>
              <a:ea typeface="ＭＳ Ｐゴシック" pitchFamily="34" charset="-128"/>
            </a:endParaRPr>
          </a:p>
        </p:txBody>
      </p:sp>
      <p:sp>
        <p:nvSpPr>
          <p:cNvPr id="441354" name="Text Box 10"/>
          <p:cNvSpPr txBox="1">
            <a:spLocks noChangeArrowheads="1"/>
          </p:cNvSpPr>
          <p:nvPr/>
        </p:nvSpPr>
        <p:spPr bwMode="auto">
          <a:xfrm>
            <a:off x="1476375" y="5116513"/>
            <a:ext cx="1871663" cy="730250"/>
          </a:xfrm>
          <a:prstGeom prst="rect">
            <a:avLst/>
          </a:prstGeom>
          <a:noFill/>
          <a:ln w="9525">
            <a:noFill/>
            <a:miter lim="800000"/>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40</a:t>
            </a:r>
            <a:r>
              <a:rPr kumimoji="0" lang="en-US" altLang="ja-JP" sz="1400">
                <a:latin typeface="Arial" charset="0"/>
                <a:ea typeface="ＭＳ Ｐゴシック" pitchFamily="34" charset="-128"/>
              </a:rPr>
              <a:t> years</a:t>
            </a:r>
            <a:endParaRPr kumimoji="0" lang="en-US" altLang="ko-KR" sz="1400">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21</a:t>
            </a:r>
            <a:r>
              <a:rPr kumimoji="0" lang="en-US" altLang="ja-JP" sz="1400">
                <a:latin typeface="Arial" charset="0"/>
                <a:ea typeface="ＭＳ Ｐゴシック" pitchFamily="34" charset="-128"/>
              </a:rPr>
              <a:t>-day course</a:t>
            </a:r>
            <a:endParaRPr kumimoji="0" lang="en-US" altLang="ko-KR" sz="1400">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40</a:t>
            </a:r>
            <a:r>
              <a:rPr kumimoji="0" lang="en-US" altLang="ja-JP" sz="1400">
                <a:latin typeface="Arial" charset="0"/>
                <a:ea typeface="ＭＳ Ｐゴシック" pitchFamily="34" charset="-128"/>
              </a:rPr>
              <a:t>-year palace life</a:t>
            </a:r>
            <a:endParaRPr kumimoji="0" lang="en-US" altLang="ko-KR" sz="1400">
              <a:latin typeface="Arial" charset="0"/>
              <a:ea typeface="ＭＳ Ｐゴシック" pitchFamily="34" charset="-128"/>
            </a:endParaRPr>
          </a:p>
        </p:txBody>
      </p:sp>
      <p:sp>
        <p:nvSpPr>
          <p:cNvPr id="310285" name="Line 12"/>
          <p:cNvSpPr>
            <a:spLocks noChangeShapeType="1"/>
          </p:cNvSpPr>
          <p:nvPr/>
        </p:nvSpPr>
        <p:spPr bwMode="auto">
          <a:xfrm>
            <a:off x="1684338" y="5157788"/>
            <a:ext cx="6248400" cy="158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310286" name="Line 13"/>
          <p:cNvSpPr>
            <a:spLocks noChangeShapeType="1"/>
          </p:cNvSpPr>
          <p:nvPr/>
        </p:nvSpPr>
        <p:spPr bwMode="auto">
          <a:xfrm>
            <a:off x="7932738" y="5005388"/>
            <a:ext cx="1587" cy="304800"/>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310287" name="Line 14"/>
          <p:cNvSpPr>
            <a:spLocks noChangeShapeType="1"/>
          </p:cNvSpPr>
          <p:nvPr/>
        </p:nvSpPr>
        <p:spPr bwMode="auto">
          <a:xfrm>
            <a:off x="3436938" y="5005388"/>
            <a:ext cx="1587" cy="304800"/>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310288" name="Line 15"/>
          <p:cNvSpPr>
            <a:spLocks noChangeShapeType="1"/>
          </p:cNvSpPr>
          <p:nvPr/>
        </p:nvSpPr>
        <p:spPr bwMode="auto">
          <a:xfrm>
            <a:off x="5646738" y="5005388"/>
            <a:ext cx="1587" cy="304800"/>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441359" name="Text Box 16"/>
          <p:cNvSpPr txBox="1">
            <a:spLocks noChangeArrowheads="1"/>
          </p:cNvSpPr>
          <p:nvPr/>
        </p:nvSpPr>
        <p:spPr bwMode="auto">
          <a:xfrm>
            <a:off x="4122738" y="4749800"/>
            <a:ext cx="1376362" cy="3111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Second course</a:t>
            </a:r>
            <a:endParaRPr kumimoji="0" lang="en-US" altLang="ko-KR" sz="1400">
              <a:latin typeface="Arial" charset="0"/>
              <a:ea typeface="ＭＳ Ｐゴシック" pitchFamily="34" charset="-128"/>
            </a:endParaRPr>
          </a:p>
        </p:txBody>
      </p:sp>
      <p:sp>
        <p:nvSpPr>
          <p:cNvPr id="441360" name="Text Box 17"/>
          <p:cNvSpPr txBox="1">
            <a:spLocks noChangeArrowheads="1"/>
          </p:cNvSpPr>
          <p:nvPr/>
        </p:nvSpPr>
        <p:spPr bwMode="auto">
          <a:xfrm>
            <a:off x="6410325" y="4749800"/>
            <a:ext cx="1176338" cy="3111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Third course</a:t>
            </a:r>
            <a:endParaRPr kumimoji="0" lang="en-US" altLang="ko-KR" sz="1400">
              <a:latin typeface="Arial" charset="0"/>
              <a:ea typeface="ＭＳ Ｐゴシック" pitchFamily="34" charset="-128"/>
            </a:endParaRPr>
          </a:p>
        </p:txBody>
      </p:sp>
      <p:sp>
        <p:nvSpPr>
          <p:cNvPr id="441361" name="Text Box 18"/>
          <p:cNvSpPr txBox="1">
            <a:spLocks noChangeArrowheads="1"/>
          </p:cNvSpPr>
          <p:nvPr/>
        </p:nvSpPr>
        <p:spPr bwMode="auto">
          <a:xfrm>
            <a:off x="3611563" y="5116513"/>
            <a:ext cx="1844675" cy="741362"/>
          </a:xfrm>
          <a:prstGeom prst="rect">
            <a:avLst/>
          </a:prstGeom>
          <a:noFill/>
          <a:ln w="9525">
            <a:noFill/>
            <a:miter lim="800000"/>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40</a:t>
            </a:r>
            <a:r>
              <a:rPr kumimoji="0" lang="en-US" altLang="ja-JP" sz="1400">
                <a:latin typeface="Arial" charset="0"/>
                <a:ea typeface="ＭＳ Ｐゴシック" pitchFamily="34" charset="-128"/>
              </a:rPr>
              <a:t> years</a:t>
            </a:r>
            <a:endParaRPr kumimoji="0" lang="en-US" altLang="ko-KR" sz="1400">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21</a:t>
            </a:r>
            <a:r>
              <a:rPr kumimoji="0" lang="en-US" altLang="ja-JP" sz="1400">
                <a:latin typeface="Arial" charset="0"/>
                <a:ea typeface="ＭＳ Ｐゴシック" pitchFamily="34" charset="-128"/>
              </a:rPr>
              <a:t>-month course</a:t>
            </a:r>
            <a:endParaRPr kumimoji="0" lang="en-US" altLang="ko-KR" sz="1400">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Wilderness of Midian</a:t>
            </a:r>
            <a:endParaRPr kumimoji="0" lang="en-US" altLang="ko-KR" sz="1400">
              <a:latin typeface="Arial" charset="0"/>
              <a:ea typeface="ＭＳ Ｐゴシック" pitchFamily="34" charset="-128"/>
            </a:endParaRPr>
          </a:p>
        </p:txBody>
      </p:sp>
      <p:sp>
        <p:nvSpPr>
          <p:cNvPr id="441362" name="Text Box 19"/>
          <p:cNvSpPr txBox="1">
            <a:spLocks noChangeArrowheads="1"/>
          </p:cNvSpPr>
          <p:nvPr/>
        </p:nvSpPr>
        <p:spPr bwMode="auto">
          <a:xfrm>
            <a:off x="5949950" y="5116513"/>
            <a:ext cx="1716088" cy="741362"/>
          </a:xfrm>
          <a:prstGeom prst="rect">
            <a:avLst/>
          </a:prstGeom>
          <a:noFill/>
          <a:ln w="9525">
            <a:noFill/>
            <a:miter lim="800000"/>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40</a:t>
            </a:r>
            <a:r>
              <a:rPr kumimoji="0" lang="en-US" altLang="ja-JP" sz="1400">
                <a:latin typeface="Arial" charset="0"/>
                <a:ea typeface="ＭＳ Ｐゴシック" pitchFamily="34" charset="-128"/>
              </a:rPr>
              <a:t> years</a:t>
            </a:r>
            <a:endParaRPr kumimoji="0" lang="en-US" altLang="ko-KR" sz="1400">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Wilderness of Sinai</a:t>
            </a:r>
            <a:endParaRPr kumimoji="0" lang="en-US" altLang="ko-KR" sz="1400">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Moses &amp; Joshua</a:t>
            </a:r>
            <a:endParaRPr kumimoji="0" lang="en-US" altLang="ko-KR" sz="1400">
              <a:latin typeface="Arial" charset="0"/>
              <a:ea typeface="ＭＳ Ｐゴシック" pitchFamily="34" charset="-128"/>
            </a:endParaRPr>
          </a:p>
        </p:txBody>
      </p:sp>
      <p:sp>
        <p:nvSpPr>
          <p:cNvPr id="441363" name="AutoShape 20"/>
          <p:cNvSpPr>
            <a:spLocks/>
          </p:cNvSpPr>
          <p:nvPr/>
        </p:nvSpPr>
        <p:spPr bwMode="auto">
          <a:xfrm>
            <a:off x="2357438" y="3857625"/>
            <a:ext cx="71437" cy="431800"/>
          </a:xfrm>
          <a:prstGeom prst="leftBracket">
            <a:avLst>
              <a:gd name="adj" fmla="val 50371"/>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400">
              <a:latin typeface="Arial" charset="0"/>
              <a:ea typeface="ＭＳ Ｐゴシック" pitchFamily="34" charset="-128"/>
            </a:endParaRPr>
          </a:p>
        </p:txBody>
      </p:sp>
      <p:sp>
        <p:nvSpPr>
          <p:cNvPr id="441364" name="Oval 22"/>
          <p:cNvSpPr>
            <a:spLocks noChangeArrowheads="1"/>
          </p:cNvSpPr>
          <p:nvPr/>
        </p:nvSpPr>
        <p:spPr bwMode="auto">
          <a:xfrm>
            <a:off x="971550" y="4941888"/>
            <a:ext cx="719138" cy="360362"/>
          </a:xfrm>
          <a:prstGeom prst="ellipse">
            <a:avLst/>
          </a:prstGeom>
          <a:solidFill>
            <a:srgbClr val="FF3300"/>
          </a:solidFill>
          <a:ln w="9525">
            <a:solidFill>
              <a:schemeClr val="tx1"/>
            </a:solidFill>
            <a:round/>
            <a:headEnd/>
            <a:tailEnd/>
          </a:ln>
        </p:spPr>
        <p:txBody>
          <a:bodyPr wrap="none" anchor="ctr"/>
          <a:lstStyle/>
          <a:p>
            <a:pPr algn="ctr" latinLnBrk="1"/>
            <a:r>
              <a:rPr kumimoji="0" lang="en-US" altLang="ja-JP"/>
              <a:t>Egypt</a:t>
            </a:r>
            <a:endParaRPr kumimoji="0" lang="en-US" altLang="ko-KR"/>
          </a:p>
        </p:txBody>
      </p:sp>
      <p:sp>
        <p:nvSpPr>
          <p:cNvPr id="441365" name="Oval 23"/>
          <p:cNvSpPr>
            <a:spLocks noChangeArrowheads="1"/>
          </p:cNvSpPr>
          <p:nvPr/>
        </p:nvSpPr>
        <p:spPr bwMode="auto">
          <a:xfrm>
            <a:off x="7956550" y="4941888"/>
            <a:ext cx="863600" cy="360362"/>
          </a:xfrm>
          <a:prstGeom prst="ellipse">
            <a:avLst/>
          </a:prstGeom>
          <a:solidFill>
            <a:srgbClr val="00CCFF"/>
          </a:solidFill>
          <a:ln w="9525">
            <a:solidFill>
              <a:schemeClr val="tx1"/>
            </a:solidFill>
            <a:round/>
            <a:headEnd/>
            <a:tailEnd/>
          </a:ln>
        </p:spPr>
        <p:txBody>
          <a:bodyPr wrap="none" anchor="ctr"/>
          <a:lstStyle/>
          <a:p>
            <a:pPr algn="ctr" latinLnBrk="1"/>
            <a:r>
              <a:rPr kumimoji="0" lang="en-US" altLang="ja-JP"/>
              <a:t>Canaan</a:t>
            </a:r>
            <a:endParaRPr kumimoji="0" lang="en-US" altLang="ko-K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3393" name="Picture 1"/>
          <p:cNvPicPr>
            <a:picLocks noChangeAspect="1" noChangeArrowheads="1"/>
          </p:cNvPicPr>
          <p:nvPr/>
        </p:nvPicPr>
        <p:blipFill>
          <a:blip r:embed="rId3"/>
          <a:srcRect/>
          <a:stretch>
            <a:fillRect/>
          </a:stretch>
        </p:blipFill>
        <p:spPr bwMode="auto">
          <a:xfrm>
            <a:off x="0" y="549275"/>
            <a:ext cx="9144000" cy="6858000"/>
          </a:xfrm>
          <a:prstGeom prst="rect">
            <a:avLst/>
          </a:prstGeom>
          <a:solidFill>
            <a:srgbClr val="00CC99"/>
          </a:solidFill>
          <a:ln w="9525">
            <a:noFill/>
            <a:miter lim="800000"/>
            <a:headEnd/>
            <a:tailEnd/>
          </a:ln>
        </p:spPr>
      </p:pic>
      <p:sp>
        <p:nvSpPr>
          <p:cNvPr id="443394" name="Text Box 2"/>
          <p:cNvSpPr txBox="1">
            <a:spLocks noChangeArrowheads="1"/>
          </p:cNvSpPr>
          <p:nvPr/>
        </p:nvSpPr>
        <p:spPr bwMode="auto">
          <a:xfrm>
            <a:off x="536575" y="76200"/>
            <a:ext cx="3790118" cy="463846"/>
          </a:xfrm>
          <a:prstGeom prst="rect">
            <a:avLst/>
          </a:prstGeom>
          <a:solidFill>
            <a:srgbClr val="00CC99"/>
          </a:solid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2400" b="1">
                <a:solidFill>
                  <a:srgbClr val="000000"/>
                </a:solidFill>
                <a:latin typeface="Arial Narrow" pitchFamily="34" charset="0"/>
                <a:ea typeface="ＭＳ Ｐゴシック" pitchFamily="34" charset="-128"/>
              </a:rPr>
              <a:t>Route Map of Israelite Exodus</a:t>
            </a:r>
            <a:endParaRPr kumimoji="0" lang="en-US" altLang="ko-KR" sz="2400" b="1">
              <a:solidFill>
                <a:srgbClr val="000000"/>
              </a:solidFill>
              <a:latin typeface="Arial Narrow" pitchFamily="34" charset="0"/>
              <a:ea typeface="ＭＳ Ｐゴシック" pitchFamily="34" charset="-128"/>
            </a:endParaRPr>
          </a:p>
        </p:txBody>
      </p:sp>
      <p:sp>
        <p:nvSpPr>
          <p:cNvPr id="443395" name="Text Box 6"/>
          <p:cNvSpPr txBox="1">
            <a:spLocks noChangeArrowheads="1"/>
          </p:cNvSpPr>
          <p:nvPr/>
        </p:nvSpPr>
        <p:spPr bwMode="auto">
          <a:xfrm>
            <a:off x="250825" y="3717032"/>
            <a:ext cx="902811" cy="338554"/>
          </a:xfrm>
          <a:prstGeom prst="rect">
            <a:avLst/>
          </a:prstGeom>
          <a:solidFill>
            <a:srgbClr val="00CC99"/>
          </a:solid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600" b="1" dirty="0">
                <a:latin typeface="Arial Narrow" pitchFamily="34" charset="0"/>
                <a:ea typeface="ＭＳ Ｐゴシック" pitchFamily="34" charset="-128"/>
              </a:rPr>
              <a:t>Nile river</a:t>
            </a:r>
          </a:p>
        </p:txBody>
      </p:sp>
      <p:sp>
        <p:nvSpPr>
          <p:cNvPr id="443396" name="Text Box 7"/>
          <p:cNvSpPr txBox="1">
            <a:spLocks noChangeArrowheads="1"/>
          </p:cNvSpPr>
          <p:nvPr/>
        </p:nvSpPr>
        <p:spPr bwMode="auto">
          <a:xfrm>
            <a:off x="889001" y="4447248"/>
            <a:ext cx="651140" cy="338554"/>
          </a:xfrm>
          <a:prstGeom prst="rect">
            <a:avLst/>
          </a:prstGeom>
          <a:solidFill>
            <a:srgbClr val="00CC99"/>
          </a:solid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600" b="1" dirty="0">
                <a:latin typeface="Arial Narrow" pitchFamily="34" charset="0"/>
                <a:ea typeface="ＭＳ Ｐゴシック" pitchFamily="34" charset="-128"/>
              </a:rPr>
              <a:t>Egypt</a:t>
            </a:r>
          </a:p>
        </p:txBody>
      </p:sp>
      <p:sp>
        <p:nvSpPr>
          <p:cNvPr id="443397" name="Text Box 8"/>
          <p:cNvSpPr txBox="1">
            <a:spLocks noChangeArrowheads="1"/>
          </p:cNvSpPr>
          <p:nvPr/>
        </p:nvSpPr>
        <p:spPr bwMode="auto">
          <a:xfrm>
            <a:off x="323850" y="3092450"/>
            <a:ext cx="1172116" cy="338554"/>
          </a:xfrm>
          <a:prstGeom prst="rect">
            <a:avLst/>
          </a:prstGeom>
          <a:solidFill>
            <a:srgbClr val="00CC99"/>
          </a:solid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600" b="1">
                <a:latin typeface="Arial Narrow" pitchFamily="34" charset="0"/>
                <a:ea typeface="ＭＳ Ｐゴシック" pitchFamily="34" charset="-128"/>
              </a:rPr>
              <a:t>3 day period</a:t>
            </a:r>
          </a:p>
        </p:txBody>
      </p:sp>
      <p:sp>
        <p:nvSpPr>
          <p:cNvPr id="443398" name="Text Box 9"/>
          <p:cNvSpPr txBox="1">
            <a:spLocks noChangeArrowheads="1"/>
          </p:cNvSpPr>
          <p:nvPr/>
        </p:nvSpPr>
        <p:spPr bwMode="auto">
          <a:xfrm>
            <a:off x="3348038" y="4652963"/>
            <a:ext cx="902811" cy="338554"/>
          </a:xfrm>
          <a:prstGeom prst="rect">
            <a:avLst/>
          </a:prstGeom>
          <a:solidFill>
            <a:srgbClr val="00CC99"/>
          </a:solid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600" b="1">
                <a:latin typeface="Arial Narrow" pitchFamily="34" charset="0"/>
                <a:ea typeface="ＭＳ Ｐゴシック" pitchFamily="34" charset="-128"/>
              </a:rPr>
              <a:t>Riphidim</a:t>
            </a:r>
          </a:p>
        </p:txBody>
      </p:sp>
      <p:sp>
        <p:nvSpPr>
          <p:cNvPr id="443399" name="Text Box 10"/>
          <p:cNvSpPr txBox="1">
            <a:spLocks noChangeArrowheads="1"/>
          </p:cNvSpPr>
          <p:nvPr/>
        </p:nvSpPr>
        <p:spPr bwMode="auto">
          <a:xfrm>
            <a:off x="1692275" y="2938463"/>
            <a:ext cx="936475" cy="276999"/>
          </a:xfrm>
          <a:prstGeom prst="rect">
            <a:avLst/>
          </a:prstGeom>
          <a:solidFill>
            <a:srgbClr val="00CC99"/>
          </a:solid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200" b="1">
                <a:latin typeface="Arial Narrow" pitchFamily="34" charset="0"/>
                <a:ea typeface="ＭＳ Ｐゴシック" pitchFamily="34" charset="-128"/>
              </a:rPr>
              <a:t>Fire &amp; Cloud</a:t>
            </a:r>
          </a:p>
        </p:txBody>
      </p:sp>
      <p:sp>
        <p:nvSpPr>
          <p:cNvPr id="443400" name="Text Box 11"/>
          <p:cNvSpPr txBox="1">
            <a:spLocks noChangeArrowheads="1"/>
          </p:cNvSpPr>
          <p:nvPr/>
        </p:nvSpPr>
        <p:spPr bwMode="auto">
          <a:xfrm>
            <a:off x="1395413" y="3429000"/>
            <a:ext cx="873125" cy="336550"/>
          </a:xfrm>
          <a:prstGeom prst="rect">
            <a:avLst/>
          </a:prstGeom>
          <a:solidFill>
            <a:srgbClr val="00CC99"/>
          </a:solid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600" b="1" dirty="0">
                <a:latin typeface="Arial Narrow" pitchFamily="34" charset="0"/>
                <a:ea typeface="ＭＳ Ｐゴシック" pitchFamily="34" charset="-128"/>
              </a:rPr>
              <a:t>Succoth</a:t>
            </a:r>
          </a:p>
        </p:txBody>
      </p:sp>
      <p:sp>
        <p:nvSpPr>
          <p:cNvPr id="443401" name="Text Box 12"/>
          <p:cNvSpPr txBox="1">
            <a:spLocks noChangeArrowheads="1"/>
          </p:cNvSpPr>
          <p:nvPr/>
        </p:nvSpPr>
        <p:spPr bwMode="auto">
          <a:xfrm>
            <a:off x="827088" y="2300362"/>
            <a:ext cx="1031875" cy="336550"/>
          </a:xfrm>
          <a:prstGeom prst="rect">
            <a:avLst/>
          </a:prstGeom>
          <a:solidFill>
            <a:srgbClr val="00CC99"/>
          </a:solid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600" b="1">
                <a:latin typeface="Arial Narrow" pitchFamily="34" charset="0"/>
                <a:ea typeface="ＭＳ Ｐゴシック" pitchFamily="34" charset="-128"/>
              </a:rPr>
              <a:t>Ramesese</a:t>
            </a:r>
          </a:p>
        </p:txBody>
      </p:sp>
      <p:sp>
        <p:nvSpPr>
          <p:cNvPr id="443402" name="Text Box 13"/>
          <p:cNvSpPr txBox="1">
            <a:spLocks noChangeArrowheads="1"/>
          </p:cNvSpPr>
          <p:nvPr/>
        </p:nvSpPr>
        <p:spPr bwMode="auto">
          <a:xfrm>
            <a:off x="2562225" y="3213100"/>
            <a:ext cx="1063112" cy="276999"/>
          </a:xfrm>
          <a:prstGeom prst="rect">
            <a:avLst/>
          </a:prstGeom>
          <a:solidFill>
            <a:srgbClr val="00CC99"/>
          </a:solid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200" b="1">
                <a:latin typeface="Arial Narrow" pitchFamily="34" charset="0"/>
                <a:ea typeface="ＭＳ Ｐゴシック" pitchFamily="34" charset="-128"/>
              </a:rPr>
              <a:t>Manna &amp; Quail</a:t>
            </a:r>
          </a:p>
        </p:txBody>
      </p:sp>
      <p:sp>
        <p:nvSpPr>
          <p:cNvPr id="443403" name="Text Box 14"/>
          <p:cNvSpPr txBox="1">
            <a:spLocks noChangeArrowheads="1"/>
          </p:cNvSpPr>
          <p:nvPr/>
        </p:nvSpPr>
        <p:spPr bwMode="auto">
          <a:xfrm>
            <a:off x="2483768" y="5106670"/>
            <a:ext cx="846707" cy="338554"/>
          </a:xfrm>
          <a:prstGeom prst="rect">
            <a:avLst/>
          </a:prstGeom>
          <a:solidFill>
            <a:srgbClr val="00CC99"/>
          </a:solid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600" b="1">
                <a:latin typeface="Arial Narrow" pitchFamily="34" charset="0"/>
                <a:ea typeface="ＭＳ Ｐゴシック" pitchFamily="34" charset="-128"/>
              </a:rPr>
              <a:t>Red Sea</a:t>
            </a:r>
          </a:p>
        </p:txBody>
      </p:sp>
      <p:sp>
        <p:nvSpPr>
          <p:cNvPr id="443404" name="Text Box 15"/>
          <p:cNvSpPr txBox="1">
            <a:spLocks noChangeArrowheads="1"/>
          </p:cNvSpPr>
          <p:nvPr/>
        </p:nvSpPr>
        <p:spPr bwMode="auto">
          <a:xfrm>
            <a:off x="3520965" y="5301208"/>
            <a:ext cx="1069524" cy="338554"/>
          </a:xfrm>
          <a:prstGeom prst="rect">
            <a:avLst/>
          </a:prstGeom>
          <a:solidFill>
            <a:srgbClr val="00CC99"/>
          </a:solid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600" b="1" dirty="0">
                <a:latin typeface="Arial Narrow" pitchFamily="34" charset="0"/>
                <a:ea typeface="ＭＳ Ｐゴシック" pitchFamily="34" charset="-128"/>
              </a:rPr>
              <a:t>Amalekites</a:t>
            </a:r>
          </a:p>
        </p:txBody>
      </p:sp>
      <p:sp>
        <p:nvSpPr>
          <p:cNvPr id="443405" name="Text Box 16"/>
          <p:cNvSpPr txBox="1">
            <a:spLocks noChangeArrowheads="1"/>
          </p:cNvSpPr>
          <p:nvPr/>
        </p:nvSpPr>
        <p:spPr bwMode="auto">
          <a:xfrm>
            <a:off x="4427984" y="6548438"/>
            <a:ext cx="827471" cy="338554"/>
          </a:xfrm>
          <a:prstGeom prst="rect">
            <a:avLst/>
          </a:prstGeom>
          <a:solidFill>
            <a:srgbClr val="00CC99"/>
          </a:solid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600" b="1">
                <a:latin typeface="Arial Narrow" pitchFamily="34" charset="0"/>
                <a:ea typeface="ＭＳ Ｐゴシック" pitchFamily="34" charset="-128"/>
              </a:rPr>
              <a:t>Mt Sinai</a:t>
            </a:r>
          </a:p>
        </p:txBody>
      </p:sp>
      <p:sp>
        <p:nvSpPr>
          <p:cNvPr id="443406" name="Text Box 17"/>
          <p:cNvSpPr txBox="1">
            <a:spLocks noChangeArrowheads="1"/>
          </p:cNvSpPr>
          <p:nvPr/>
        </p:nvSpPr>
        <p:spPr bwMode="auto">
          <a:xfrm>
            <a:off x="4326693" y="4937393"/>
            <a:ext cx="2043345" cy="338554"/>
          </a:xfrm>
          <a:prstGeom prst="rect">
            <a:avLst/>
          </a:prstGeom>
          <a:solidFill>
            <a:srgbClr val="00CC99"/>
          </a:solidFill>
          <a:ln w="9525">
            <a:noFill/>
            <a:miter lim="800000"/>
            <a:headEnd/>
            <a:tailEnd/>
          </a:ln>
        </p:spPr>
        <p:txBody>
          <a:bodyPr wrap="square">
            <a:spAutoFit/>
          </a:bodyPr>
          <a:lstStyle/>
          <a:p>
            <a:pPr algn="ctr" defTabSz="449263">
              <a:buClr>
                <a:srgbClr val="FFFFFF"/>
              </a:buClr>
              <a:buSzPct val="100000"/>
              <a:buFont typeface="Times New Roman" pitchFamily="18" charset="0"/>
              <a:buNone/>
            </a:pPr>
            <a:r>
              <a:rPr kumimoji="0" lang="en-US" altLang="ja-JP" sz="1600" b="1" dirty="0">
                <a:latin typeface="Arial Narrow" pitchFamily="34" charset="0"/>
                <a:ea typeface="ＭＳ Ｐゴシック" pitchFamily="34" charset="-128"/>
              </a:rPr>
              <a:t>Wilderness of  </a:t>
            </a:r>
            <a:r>
              <a:rPr kumimoji="0" lang="en-US" altLang="ja-JP" sz="1600" b="1" dirty="0" err="1" smtClean="0">
                <a:latin typeface="Arial Narrow" pitchFamily="34" charset="0"/>
                <a:ea typeface="ＭＳ Ｐゴシック" pitchFamily="34" charset="-128"/>
              </a:rPr>
              <a:t>Midian</a:t>
            </a:r>
            <a:endParaRPr kumimoji="0" lang="en-US" altLang="ja-JP" sz="1600" b="1" dirty="0">
              <a:latin typeface="Arial Narrow" pitchFamily="34" charset="0"/>
              <a:ea typeface="ＭＳ Ｐゴシック" pitchFamily="34" charset="-128"/>
            </a:endParaRPr>
          </a:p>
        </p:txBody>
      </p:sp>
      <p:sp>
        <p:nvSpPr>
          <p:cNvPr id="443407" name="Text Box 18"/>
          <p:cNvSpPr txBox="1">
            <a:spLocks noChangeArrowheads="1"/>
          </p:cNvSpPr>
          <p:nvPr/>
        </p:nvSpPr>
        <p:spPr bwMode="auto">
          <a:xfrm>
            <a:off x="3917950" y="2997200"/>
            <a:ext cx="1396536" cy="338554"/>
          </a:xfrm>
          <a:prstGeom prst="rect">
            <a:avLst/>
          </a:prstGeom>
          <a:solidFill>
            <a:srgbClr val="00CC99"/>
          </a:solid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600" b="1">
                <a:latin typeface="Arial Narrow" pitchFamily="34" charset="0"/>
                <a:ea typeface="ＭＳ Ｐゴシック" pitchFamily="34" charset="-128"/>
              </a:rPr>
              <a:t>Kadesh-barnea</a:t>
            </a:r>
          </a:p>
        </p:txBody>
      </p:sp>
      <p:sp>
        <p:nvSpPr>
          <p:cNvPr id="443408" name="Text Box 19"/>
          <p:cNvSpPr txBox="1">
            <a:spLocks noChangeArrowheads="1"/>
          </p:cNvSpPr>
          <p:nvPr/>
        </p:nvSpPr>
        <p:spPr bwMode="auto">
          <a:xfrm>
            <a:off x="5299075" y="2276872"/>
            <a:ext cx="857250" cy="336550"/>
          </a:xfrm>
          <a:prstGeom prst="rect">
            <a:avLst/>
          </a:prstGeom>
          <a:solidFill>
            <a:srgbClr val="00CC99"/>
          </a:solid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600" b="1">
                <a:latin typeface="Arial Narrow" pitchFamily="34" charset="0"/>
                <a:ea typeface="ＭＳ Ｐゴシック" pitchFamily="34" charset="-128"/>
              </a:rPr>
              <a:t>12 spies</a:t>
            </a:r>
          </a:p>
        </p:txBody>
      </p:sp>
      <p:sp>
        <p:nvSpPr>
          <p:cNvPr id="443409" name="Text Box 20"/>
          <p:cNvSpPr txBox="1">
            <a:spLocks noChangeArrowheads="1"/>
          </p:cNvSpPr>
          <p:nvPr/>
        </p:nvSpPr>
        <p:spPr bwMode="auto">
          <a:xfrm>
            <a:off x="5076825" y="1340768"/>
            <a:ext cx="790601" cy="338554"/>
          </a:xfrm>
          <a:prstGeom prst="rect">
            <a:avLst/>
          </a:prstGeom>
          <a:solidFill>
            <a:srgbClr val="00CC99"/>
          </a:solid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600" b="1">
                <a:latin typeface="Arial Narrow" pitchFamily="34" charset="0"/>
                <a:ea typeface="ＭＳ Ｐゴシック" pitchFamily="34" charset="-128"/>
              </a:rPr>
              <a:t>Canaan</a:t>
            </a:r>
          </a:p>
        </p:txBody>
      </p:sp>
      <p:sp>
        <p:nvSpPr>
          <p:cNvPr id="443410" name="Text Box 22"/>
          <p:cNvSpPr txBox="1">
            <a:spLocks noChangeArrowheads="1"/>
          </p:cNvSpPr>
          <p:nvPr/>
        </p:nvSpPr>
        <p:spPr bwMode="auto">
          <a:xfrm>
            <a:off x="7596336" y="1412875"/>
            <a:ext cx="744114" cy="338554"/>
          </a:xfrm>
          <a:prstGeom prst="rect">
            <a:avLst/>
          </a:prstGeom>
          <a:solidFill>
            <a:srgbClr val="00CC99"/>
          </a:solid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600" b="1" dirty="0">
                <a:latin typeface="Arial Narrow" pitchFamily="34" charset="0"/>
                <a:ea typeface="ＭＳ Ｐゴシック" pitchFamily="34" charset="-128"/>
              </a:rPr>
              <a:t>Jordan</a:t>
            </a:r>
          </a:p>
        </p:txBody>
      </p:sp>
      <p:sp>
        <p:nvSpPr>
          <p:cNvPr id="443411" name="Text Box 23"/>
          <p:cNvSpPr txBox="1">
            <a:spLocks noChangeArrowheads="1"/>
          </p:cNvSpPr>
          <p:nvPr/>
        </p:nvSpPr>
        <p:spPr bwMode="auto">
          <a:xfrm>
            <a:off x="6480646" y="1340768"/>
            <a:ext cx="755650" cy="336550"/>
          </a:xfrm>
          <a:prstGeom prst="rect">
            <a:avLst/>
          </a:prstGeom>
          <a:solidFill>
            <a:srgbClr val="00CC99"/>
          </a:solid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600" b="1">
                <a:latin typeface="Arial Narrow" pitchFamily="34" charset="0"/>
                <a:ea typeface="ＭＳ Ｐゴシック" pitchFamily="34" charset="-128"/>
              </a:rPr>
              <a:t>2 spies</a:t>
            </a:r>
          </a:p>
        </p:txBody>
      </p:sp>
      <p:sp>
        <p:nvSpPr>
          <p:cNvPr id="443412" name="Text Box 24"/>
          <p:cNvSpPr txBox="1">
            <a:spLocks noChangeArrowheads="1"/>
          </p:cNvSpPr>
          <p:nvPr/>
        </p:nvSpPr>
        <p:spPr bwMode="auto">
          <a:xfrm>
            <a:off x="5879249" y="620688"/>
            <a:ext cx="780983" cy="338554"/>
          </a:xfrm>
          <a:prstGeom prst="rect">
            <a:avLst/>
          </a:prstGeom>
          <a:solidFill>
            <a:srgbClr val="00CC99"/>
          </a:solid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600" b="1" dirty="0">
                <a:latin typeface="Arial Narrow" pitchFamily="34" charset="0"/>
                <a:ea typeface="ＭＳ Ｐゴシック" pitchFamily="34" charset="-128"/>
              </a:rPr>
              <a:t>Jericho</a:t>
            </a:r>
          </a:p>
        </p:txBody>
      </p:sp>
      <p:sp>
        <p:nvSpPr>
          <p:cNvPr id="443413" name="Text Box 25"/>
          <p:cNvSpPr txBox="1">
            <a:spLocks noChangeArrowheads="1"/>
          </p:cNvSpPr>
          <p:nvPr/>
        </p:nvSpPr>
        <p:spPr bwMode="auto">
          <a:xfrm>
            <a:off x="2199134" y="1606967"/>
            <a:ext cx="1675459" cy="338554"/>
          </a:xfrm>
          <a:prstGeom prst="rect">
            <a:avLst/>
          </a:prstGeom>
          <a:blipFill>
            <a:blip r:embed="rId4"/>
            <a:tile tx="0" ty="0" sx="100000" sy="100000" flip="none" algn="tl"/>
          </a:blip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600" b="1">
                <a:latin typeface="Arial Narrow" pitchFamily="34" charset="0"/>
                <a:ea typeface="ＭＳ Ｐゴシック" pitchFamily="34" charset="-128"/>
              </a:rPr>
              <a:t>Mediterranean Sea</a:t>
            </a:r>
          </a:p>
        </p:txBody>
      </p:sp>
      <p:sp>
        <p:nvSpPr>
          <p:cNvPr id="443414" name="Text Box 26"/>
          <p:cNvSpPr txBox="1">
            <a:spLocks noChangeArrowheads="1"/>
          </p:cNvSpPr>
          <p:nvPr/>
        </p:nvSpPr>
        <p:spPr bwMode="auto">
          <a:xfrm>
            <a:off x="6775864" y="642174"/>
            <a:ext cx="1396536" cy="338554"/>
          </a:xfrm>
          <a:prstGeom prst="rect">
            <a:avLst/>
          </a:prstGeom>
          <a:solidFill>
            <a:srgbClr val="00CC99"/>
          </a:solid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600" b="1" dirty="0">
                <a:latin typeface="Arial Narrow" pitchFamily="34" charset="0"/>
                <a:ea typeface="ＭＳ Ｐゴシック" pitchFamily="34" charset="-128"/>
              </a:rPr>
              <a:t>Ford of </a:t>
            </a:r>
            <a:r>
              <a:rPr kumimoji="0" lang="en-US" altLang="ja-JP" sz="1600" b="1" dirty="0" err="1">
                <a:latin typeface="Arial Narrow" pitchFamily="34" charset="0"/>
                <a:ea typeface="ＭＳ Ｐゴシック" pitchFamily="34" charset="-128"/>
              </a:rPr>
              <a:t>Jabbok</a:t>
            </a:r>
            <a:endParaRPr kumimoji="0" lang="en-US" altLang="ja-JP" sz="1600" b="1" dirty="0">
              <a:latin typeface="Arial Narrow" pitchFamily="34" charset="0"/>
              <a:ea typeface="ＭＳ Ｐゴシック" pitchFamily="34" charset="-128"/>
            </a:endParaRPr>
          </a:p>
        </p:txBody>
      </p:sp>
      <p:sp>
        <p:nvSpPr>
          <p:cNvPr id="443415" name="Text Box 27"/>
          <p:cNvSpPr txBox="1">
            <a:spLocks noChangeArrowheads="1"/>
          </p:cNvSpPr>
          <p:nvPr/>
        </p:nvSpPr>
        <p:spPr bwMode="auto">
          <a:xfrm>
            <a:off x="6011863" y="1773238"/>
            <a:ext cx="920445" cy="338554"/>
          </a:xfrm>
          <a:prstGeom prst="rect">
            <a:avLst/>
          </a:prstGeom>
          <a:solidFill>
            <a:srgbClr val="00CC99"/>
          </a:solid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600" b="1">
                <a:latin typeface="Arial Narrow" pitchFamily="34" charset="0"/>
                <a:ea typeface="ＭＳ Ｐゴシック" pitchFamily="34" charset="-128"/>
              </a:rPr>
              <a:t>Dead sea</a:t>
            </a:r>
          </a:p>
        </p:txBody>
      </p:sp>
      <p:sp>
        <p:nvSpPr>
          <p:cNvPr id="443416" name="Text Box 28"/>
          <p:cNvSpPr txBox="1">
            <a:spLocks noChangeArrowheads="1"/>
          </p:cNvSpPr>
          <p:nvPr/>
        </p:nvSpPr>
        <p:spPr bwMode="auto">
          <a:xfrm>
            <a:off x="2244725" y="2564904"/>
            <a:ext cx="1946367" cy="338554"/>
          </a:xfrm>
          <a:prstGeom prst="rect">
            <a:avLst/>
          </a:prstGeom>
          <a:solidFill>
            <a:srgbClr val="00CC99"/>
          </a:solid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600" b="1">
                <a:latin typeface="Arial Narrow" pitchFamily="34" charset="0"/>
                <a:ea typeface="ＭＳ Ｐゴシック" pitchFamily="34" charset="-128"/>
              </a:rPr>
              <a:t>First Course (21 days)</a:t>
            </a:r>
          </a:p>
        </p:txBody>
      </p:sp>
      <p:sp>
        <p:nvSpPr>
          <p:cNvPr id="443417" name="Text Box 30"/>
          <p:cNvSpPr txBox="1">
            <a:spLocks noChangeArrowheads="1"/>
          </p:cNvSpPr>
          <p:nvPr/>
        </p:nvSpPr>
        <p:spPr bwMode="auto">
          <a:xfrm>
            <a:off x="2555875" y="3933056"/>
            <a:ext cx="2037737" cy="338554"/>
          </a:xfrm>
          <a:prstGeom prst="rect">
            <a:avLst/>
          </a:prstGeom>
          <a:solidFill>
            <a:srgbClr val="00CC99"/>
          </a:solid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600" b="1">
                <a:latin typeface="Arial Narrow" pitchFamily="34" charset="0"/>
                <a:ea typeface="ＭＳ Ｐゴシック" pitchFamily="34" charset="-128"/>
              </a:rPr>
              <a:t>2</a:t>
            </a:r>
            <a:r>
              <a:rPr kumimoji="0" lang="en-US" altLang="ja-JP" sz="1600" b="1" baseline="30000">
                <a:latin typeface="Arial Narrow" pitchFamily="34" charset="0"/>
                <a:ea typeface="ＭＳ Ｐゴシック" pitchFamily="34" charset="-128"/>
              </a:rPr>
              <a:t>nd</a:t>
            </a:r>
            <a:r>
              <a:rPr kumimoji="0" lang="en-US" altLang="ja-JP" sz="1600" b="1">
                <a:latin typeface="Arial Narrow" pitchFamily="34" charset="0"/>
                <a:ea typeface="ＭＳ Ｐゴシック" pitchFamily="34" charset="-128"/>
              </a:rPr>
              <a:t> Course (21 months)</a:t>
            </a:r>
          </a:p>
        </p:txBody>
      </p:sp>
      <p:sp>
        <p:nvSpPr>
          <p:cNvPr id="443418" name="Text Box 32"/>
          <p:cNvSpPr txBox="1">
            <a:spLocks noChangeArrowheads="1"/>
          </p:cNvSpPr>
          <p:nvPr/>
        </p:nvSpPr>
        <p:spPr bwMode="auto">
          <a:xfrm>
            <a:off x="7474773" y="1844824"/>
            <a:ext cx="697627" cy="338554"/>
          </a:xfrm>
          <a:prstGeom prst="rect">
            <a:avLst/>
          </a:prstGeom>
          <a:solidFill>
            <a:srgbClr val="00CC99"/>
          </a:solid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600" b="1" dirty="0" err="1">
                <a:latin typeface="Arial Narrow" pitchFamily="34" charset="0"/>
                <a:ea typeface="ＭＳ Ｐゴシック" pitchFamily="34" charset="-128"/>
              </a:rPr>
              <a:t>Shitim</a:t>
            </a:r>
            <a:endParaRPr kumimoji="0" lang="en-US" altLang="ja-JP" sz="1600" b="1" dirty="0">
              <a:latin typeface="Arial Narrow" pitchFamily="34"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1" name="Text Box 1"/>
          <p:cNvSpPr txBox="1">
            <a:spLocks noChangeArrowheads="1"/>
          </p:cNvSpPr>
          <p:nvPr/>
        </p:nvSpPr>
        <p:spPr bwMode="auto">
          <a:xfrm>
            <a:off x="431800" y="214313"/>
            <a:ext cx="9140825" cy="5556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3000">
                <a:latin typeface="Arial" charset="0"/>
                <a:ea typeface="ＭＳ Ｐゴシック" pitchFamily="34" charset="-128"/>
              </a:rPr>
              <a:t>2. The First National Course to Restore Canaan</a:t>
            </a:r>
            <a:endParaRPr kumimoji="0" lang="en-US" altLang="ko-KR" sz="3000">
              <a:latin typeface="Arial" charset="0"/>
              <a:ea typeface="ＭＳ Ｐゴシック" pitchFamily="34" charset="-128"/>
            </a:endParaRPr>
          </a:p>
        </p:txBody>
      </p:sp>
      <p:sp>
        <p:nvSpPr>
          <p:cNvPr id="445442" name="Text Box 2"/>
          <p:cNvSpPr txBox="1">
            <a:spLocks noChangeArrowheads="1"/>
          </p:cNvSpPr>
          <p:nvPr/>
        </p:nvSpPr>
        <p:spPr bwMode="auto">
          <a:xfrm>
            <a:off x="2411413" y="3284538"/>
            <a:ext cx="6124575" cy="1025525"/>
          </a:xfrm>
          <a:prstGeom prst="rect">
            <a:avLst/>
          </a:prstGeom>
          <a:noFill/>
          <a:ln w="9525">
            <a:noFill/>
            <a:miter lim="800000"/>
            <a:headEnd/>
            <a:tailEnd/>
          </a:ln>
        </p:spPr>
        <p:txBody>
          <a:bodyPr lIns="90000" tIns="46800" rIns="90000" bIns="46800">
            <a:spAutoFit/>
          </a:bodyPr>
          <a:lstStyle/>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b="1">
                <a:latin typeface="Arial" charset="0"/>
                <a:ea typeface="ＭＳ Ｐゴシック" pitchFamily="34" charset="-128"/>
              </a:rPr>
              <a:t> </a:t>
            </a:r>
            <a:r>
              <a:rPr kumimoji="0" lang="en-US" altLang="ja-JP" sz="1400">
                <a:latin typeface="Arial" charset="0"/>
                <a:ea typeface="ＭＳ Ｐゴシック" pitchFamily="34" charset="-128"/>
              </a:rPr>
              <a:t>Moses’ act of killing an Egyptian</a:t>
            </a:r>
            <a:endParaRPr kumimoji="0" lang="en-US" altLang="ko-KR" sz="1400">
              <a:latin typeface="Arial" charset="0"/>
              <a:ea typeface="ＭＳ Ｐゴシック" pitchFamily="34" charset="-128"/>
            </a:endParaRP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①</a:t>
            </a:r>
            <a:r>
              <a:rPr kumimoji="0" lang="en-US" altLang="ja-JP" sz="1400">
                <a:latin typeface="Arial" charset="0"/>
                <a:ea typeface="ＭＳ Ｐゴシック" pitchFamily="34" charset="-128"/>
              </a:rPr>
              <a:t>to show the Israelites Moses’ patriotism and let them believe in him</a:t>
            </a:r>
            <a:endParaRPr kumimoji="0" lang="en-US" altLang="ko-KR" sz="1400">
              <a:latin typeface="Arial" charset="0"/>
              <a:ea typeface="ＭＳ Ｐゴシック" pitchFamily="34" charset="-128"/>
            </a:endParaRP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　②</a:t>
            </a:r>
            <a:r>
              <a:rPr kumimoji="0" lang="en-US" altLang="ja-JP" sz="1400">
                <a:latin typeface="Arial" charset="0"/>
                <a:ea typeface="ＭＳ Ｐゴシック" pitchFamily="34" charset="-128"/>
              </a:rPr>
              <a:t>to cut off  Moses’ attachment to Egypt</a:t>
            </a:r>
            <a:endParaRPr kumimoji="0" lang="en-US" altLang="ko-KR" sz="1400">
              <a:latin typeface="Arial" charset="0"/>
              <a:ea typeface="ＭＳ Ｐゴシック" pitchFamily="34" charset="-128"/>
            </a:endParaRP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　③</a:t>
            </a:r>
            <a:r>
              <a:rPr kumimoji="0" lang="en-US" altLang="ja-JP" sz="1400">
                <a:latin typeface="Arial" charset="0"/>
                <a:ea typeface="ＭＳ Ｐゴシック" pitchFamily="34" charset="-128"/>
              </a:rPr>
              <a:t>to restore through indemnity by Satan side on the position of eldest son </a:t>
            </a:r>
          </a:p>
        </p:txBody>
      </p:sp>
      <p:sp>
        <p:nvSpPr>
          <p:cNvPr id="445443" name="Text Box 3"/>
          <p:cNvSpPr txBox="1">
            <a:spLocks noChangeArrowheads="1"/>
          </p:cNvSpPr>
          <p:nvPr/>
        </p:nvSpPr>
        <p:spPr bwMode="auto">
          <a:xfrm>
            <a:off x="3794125" y="4638675"/>
            <a:ext cx="1752600" cy="34131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The whole period</a:t>
            </a:r>
            <a:endParaRPr kumimoji="0" lang="en-US" altLang="ko-KR" sz="1600">
              <a:latin typeface="Arial" charset="0"/>
              <a:ea typeface="ＭＳ Ｐゴシック" pitchFamily="34" charset="-128"/>
            </a:endParaRPr>
          </a:p>
        </p:txBody>
      </p:sp>
      <p:sp>
        <p:nvSpPr>
          <p:cNvPr id="445444" name="Text Box 4"/>
          <p:cNvSpPr txBox="1">
            <a:spLocks noChangeArrowheads="1"/>
          </p:cNvSpPr>
          <p:nvPr/>
        </p:nvSpPr>
        <p:spPr bwMode="auto">
          <a:xfrm>
            <a:off x="728663" y="5942013"/>
            <a:ext cx="8064500" cy="3365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rgbClr val="D3522A"/>
                </a:solidFill>
                <a:latin typeface="Arial" charset="0"/>
                <a:ea typeface="ＭＳ Ｐゴシック" pitchFamily="34" charset="-128"/>
              </a:rPr>
              <a:t>U</a:t>
            </a:r>
            <a:r>
              <a:rPr kumimoji="0" lang="en-US" altLang="ja-JP" sz="1600">
                <a:solidFill>
                  <a:srgbClr val="D3522A"/>
                </a:solidFill>
                <a:latin typeface="Arial" charset="0"/>
                <a:ea typeface="ＭＳ Ｐゴシック" pitchFamily="34" charset="-128"/>
              </a:rPr>
              <a:t>nbelief of Israelites</a:t>
            </a:r>
            <a:r>
              <a:rPr kumimoji="0" lang="en-US" altLang="ko-KR" sz="1600">
                <a:solidFill>
                  <a:srgbClr val="D3522A"/>
                </a:solidFill>
                <a:latin typeface="Arial" charset="0"/>
                <a:ea typeface="ＭＳ Ｐゴシック" pitchFamily="34" charset="-128"/>
              </a:rPr>
              <a:t>(</a:t>
            </a:r>
            <a:r>
              <a:rPr kumimoji="0" lang="en-US" altLang="ja-JP" sz="1600">
                <a:solidFill>
                  <a:srgbClr val="D3522A"/>
                </a:solidFill>
                <a:latin typeface="Arial" charset="0"/>
                <a:ea typeface="ＭＳ Ｐゴシック" pitchFamily="34" charset="-128"/>
              </a:rPr>
              <a:t>Exod.</a:t>
            </a:r>
            <a:r>
              <a:rPr kumimoji="0" lang="en-US" altLang="ko-KR" sz="1600">
                <a:solidFill>
                  <a:srgbClr val="D3522A"/>
                </a:solidFill>
                <a:latin typeface="Arial" charset="0"/>
                <a:ea typeface="ＭＳ Ｐゴシック" pitchFamily="34" charset="-128"/>
              </a:rPr>
              <a:t>2</a:t>
            </a:r>
            <a:r>
              <a:rPr kumimoji="0" lang="en-US" altLang="ja-JP" sz="1600">
                <a:solidFill>
                  <a:srgbClr val="D3522A"/>
                </a:solidFill>
                <a:latin typeface="Arial" charset="0"/>
                <a:ea typeface="ＭＳ Ｐゴシック" pitchFamily="34" charset="-128"/>
              </a:rPr>
              <a:t>:</a:t>
            </a:r>
            <a:r>
              <a:rPr kumimoji="0" lang="en-US" altLang="ko-KR" sz="1600">
                <a:solidFill>
                  <a:srgbClr val="D3522A"/>
                </a:solidFill>
                <a:latin typeface="Arial" charset="0"/>
                <a:ea typeface="ＭＳ Ｐゴシック" pitchFamily="34" charset="-128"/>
              </a:rPr>
              <a:t>15) ⇒ </a:t>
            </a:r>
            <a:r>
              <a:rPr kumimoji="0" lang="en-US" altLang="ja-JP" sz="1600">
                <a:solidFill>
                  <a:srgbClr val="D3522A"/>
                </a:solidFill>
                <a:latin typeface="Arial" charset="0"/>
                <a:ea typeface="ＭＳ Ｐゴシック" pitchFamily="34" charset="-128"/>
              </a:rPr>
              <a:t>Prolonged to </a:t>
            </a:r>
            <a:r>
              <a:rPr kumimoji="0" lang="en-US" altLang="ko-KR" sz="1600">
                <a:solidFill>
                  <a:srgbClr val="D3522A"/>
                </a:solidFill>
                <a:latin typeface="Arial" charset="0"/>
                <a:ea typeface="ＭＳ Ｐゴシック" pitchFamily="34" charset="-128"/>
              </a:rPr>
              <a:t>21</a:t>
            </a:r>
            <a:r>
              <a:rPr kumimoji="0" lang="en-US" altLang="ja-JP" sz="1600">
                <a:solidFill>
                  <a:srgbClr val="D3522A"/>
                </a:solidFill>
                <a:latin typeface="Arial" charset="0"/>
                <a:ea typeface="ＭＳ Ｐゴシック" pitchFamily="34" charset="-128"/>
              </a:rPr>
              <a:t>-month course</a:t>
            </a:r>
            <a:r>
              <a:rPr kumimoji="0" lang="en-US" altLang="ko-KR" sz="1600">
                <a:solidFill>
                  <a:srgbClr val="D3522A"/>
                </a:solidFill>
                <a:latin typeface="Arial" charset="0"/>
                <a:ea typeface="ＭＳ Ｐゴシック" pitchFamily="34" charset="-128"/>
              </a:rPr>
              <a:t>(</a:t>
            </a:r>
            <a:r>
              <a:rPr kumimoji="0" lang="en-US" altLang="ja-JP" sz="1600">
                <a:solidFill>
                  <a:srgbClr val="D3522A"/>
                </a:solidFill>
                <a:latin typeface="Arial" charset="0"/>
                <a:ea typeface="ＭＳ Ｐゴシック" pitchFamily="34" charset="-128"/>
              </a:rPr>
              <a:t>Exod.</a:t>
            </a:r>
            <a:r>
              <a:rPr kumimoji="0" lang="en-US" altLang="ko-KR" sz="1600">
                <a:solidFill>
                  <a:srgbClr val="D3522A"/>
                </a:solidFill>
                <a:latin typeface="Arial" charset="0"/>
                <a:ea typeface="ＭＳ Ｐゴシック" pitchFamily="34" charset="-128"/>
              </a:rPr>
              <a:t>13</a:t>
            </a:r>
            <a:r>
              <a:rPr kumimoji="0" lang="en-US" altLang="ja-JP" sz="1600">
                <a:solidFill>
                  <a:srgbClr val="D3522A"/>
                </a:solidFill>
                <a:latin typeface="Arial" charset="0"/>
                <a:ea typeface="ＭＳ Ｐゴシック" pitchFamily="34" charset="-128"/>
              </a:rPr>
              <a:t>:</a:t>
            </a:r>
            <a:r>
              <a:rPr kumimoji="0" lang="en-US" altLang="ko-KR" sz="1600">
                <a:solidFill>
                  <a:srgbClr val="D3522A"/>
                </a:solidFill>
                <a:latin typeface="Arial" charset="0"/>
                <a:ea typeface="ＭＳ Ｐゴシック" pitchFamily="34" charset="-128"/>
              </a:rPr>
              <a:t>17) </a:t>
            </a:r>
          </a:p>
        </p:txBody>
      </p:sp>
      <p:sp>
        <p:nvSpPr>
          <p:cNvPr id="312326" name="Line 5"/>
          <p:cNvSpPr>
            <a:spLocks noChangeShapeType="1"/>
          </p:cNvSpPr>
          <p:nvPr/>
        </p:nvSpPr>
        <p:spPr bwMode="auto">
          <a:xfrm>
            <a:off x="2859088" y="5086350"/>
            <a:ext cx="3505200" cy="1588"/>
          </a:xfrm>
          <a:prstGeom prst="line">
            <a:avLst/>
          </a:prstGeom>
          <a:noFill/>
          <a:ln w="381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445446" name="Text Box 6"/>
          <p:cNvSpPr txBox="1">
            <a:spLocks noChangeArrowheads="1"/>
          </p:cNvSpPr>
          <p:nvPr/>
        </p:nvSpPr>
        <p:spPr bwMode="auto">
          <a:xfrm>
            <a:off x="2930525" y="5159375"/>
            <a:ext cx="4568825" cy="5873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Course of faith of all humankind</a:t>
            </a:r>
            <a:endParaRPr kumimoji="0" lang="en-US" altLang="ko-KR"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To follow with absolute faith, love and obedience</a:t>
            </a:r>
            <a:endParaRPr kumimoji="0" lang="en-US" altLang="ko-KR" sz="1600">
              <a:latin typeface="Arial" charset="0"/>
              <a:ea typeface="ＭＳ Ｐゴシック" pitchFamily="34" charset="-128"/>
            </a:endParaRPr>
          </a:p>
        </p:txBody>
      </p:sp>
      <p:sp>
        <p:nvSpPr>
          <p:cNvPr id="445447" name="AutoShape 7"/>
          <p:cNvSpPr>
            <a:spLocks/>
          </p:cNvSpPr>
          <p:nvPr/>
        </p:nvSpPr>
        <p:spPr bwMode="auto">
          <a:xfrm>
            <a:off x="2859088" y="5240338"/>
            <a:ext cx="76200" cy="457200"/>
          </a:xfrm>
          <a:prstGeom prst="leftBracket">
            <a:avLst>
              <a:gd name="adj" fmla="val 50000"/>
            </a:avLst>
          </a:prstGeom>
          <a:no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445448" name="AutoShape 8"/>
          <p:cNvSpPr>
            <a:spLocks noChangeArrowheads="1"/>
          </p:cNvSpPr>
          <p:nvPr/>
        </p:nvSpPr>
        <p:spPr bwMode="auto">
          <a:xfrm>
            <a:off x="550863" y="4572000"/>
            <a:ext cx="8107362" cy="1822450"/>
          </a:xfrm>
          <a:prstGeom prst="roundRect">
            <a:avLst>
              <a:gd name="adj" fmla="val 16667"/>
            </a:avLst>
          </a:prstGeom>
          <a:no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b="1">
              <a:latin typeface="Arial" charset="0"/>
              <a:ea typeface="ＭＳ Ｐゴシック" pitchFamily="34" charset="-128"/>
            </a:endParaRPr>
          </a:p>
        </p:txBody>
      </p:sp>
      <p:sp>
        <p:nvSpPr>
          <p:cNvPr id="445449" name="Oval 9"/>
          <p:cNvSpPr>
            <a:spLocks noChangeArrowheads="1"/>
          </p:cNvSpPr>
          <p:nvPr/>
        </p:nvSpPr>
        <p:spPr bwMode="auto">
          <a:xfrm>
            <a:off x="6459538" y="4781550"/>
            <a:ext cx="1439862" cy="576263"/>
          </a:xfrm>
          <a:prstGeom prst="ellipse">
            <a:avLst/>
          </a:prstGeom>
          <a:solidFill>
            <a:srgbClr val="64CAD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Canaan</a:t>
            </a:r>
            <a:endParaRPr kumimoji="0" lang="en-US" altLang="ko-KR" sz="1600">
              <a:latin typeface="Arial" charset="0"/>
              <a:ea typeface="ＭＳ Ｐゴシック" pitchFamily="34" charset="-128"/>
            </a:endParaRPr>
          </a:p>
        </p:txBody>
      </p:sp>
      <p:sp>
        <p:nvSpPr>
          <p:cNvPr id="445450" name="Oval 10"/>
          <p:cNvSpPr>
            <a:spLocks noChangeArrowheads="1"/>
          </p:cNvSpPr>
          <p:nvPr/>
        </p:nvSpPr>
        <p:spPr bwMode="auto">
          <a:xfrm>
            <a:off x="1504950" y="4786313"/>
            <a:ext cx="1223963" cy="576262"/>
          </a:xfrm>
          <a:prstGeom prst="ellipse">
            <a:avLst/>
          </a:prstGeom>
          <a:solidFill>
            <a:srgbClr val="F79332"/>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Egypt</a:t>
            </a:r>
            <a:endParaRPr kumimoji="0" lang="en-US" altLang="ko-KR" sz="1600">
              <a:latin typeface="Arial" charset="0"/>
              <a:ea typeface="ＭＳ Ｐゴシック" pitchFamily="34" charset="-128"/>
            </a:endParaRPr>
          </a:p>
        </p:txBody>
      </p:sp>
      <p:sp>
        <p:nvSpPr>
          <p:cNvPr id="445451" name="Rectangle 11"/>
          <p:cNvSpPr>
            <a:spLocks noChangeArrowheads="1"/>
          </p:cNvSpPr>
          <p:nvPr/>
        </p:nvSpPr>
        <p:spPr bwMode="auto">
          <a:xfrm>
            <a:off x="407988" y="1176338"/>
            <a:ext cx="1860550" cy="5810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1</a:t>
            </a:r>
            <a:r>
              <a:rPr kumimoji="0" lang="en-US" sz="1600">
                <a:latin typeface="Arial" charset="0"/>
                <a:ea typeface="ＭＳ Ｐゴシック" pitchFamily="34" charset="-128"/>
              </a:rPr>
              <a:t>．</a:t>
            </a:r>
            <a:r>
              <a:rPr kumimoji="0" lang="en-US" altLang="ja-JP" sz="1600">
                <a:latin typeface="Arial" charset="0"/>
                <a:ea typeface="ＭＳ Ｐゴシック" pitchFamily="34" charset="-128"/>
              </a:rPr>
              <a:t>Foundation of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Faith</a:t>
            </a:r>
            <a:endParaRPr kumimoji="0" lang="en-US" altLang="ko-KR" sz="1600">
              <a:latin typeface="Arial" charset="0"/>
              <a:ea typeface="ＭＳ Ｐゴシック" pitchFamily="34" charset="-128"/>
            </a:endParaRPr>
          </a:p>
        </p:txBody>
      </p:sp>
      <p:sp>
        <p:nvSpPr>
          <p:cNvPr id="445452" name="Rectangle 12"/>
          <p:cNvSpPr>
            <a:spLocks noChangeArrowheads="1"/>
          </p:cNvSpPr>
          <p:nvPr/>
        </p:nvSpPr>
        <p:spPr bwMode="auto">
          <a:xfrm>
            <a:off x="407988" y="2112963"/>
            <a:ext cx="3557587" cy="5810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2</a:t>
            </a:r>
            <a:r>
              <a:rPr kumimoji="0" lang="en-US" sz="1600">
                <a:latin typeface="Arial" charset="0"/>
                <a:ea typeface="ＭＳ Ｐゴシック" pitchFamily="34" charset="-128"/>
              </a:rPr>
              <a:t>．</a:t>
            </a:r>
            <a:r>
              <a:rPr kumimoji="0" lang="en-US" altLang="ja-JP" sz="1600">
                <a:latin typeface="Arial" charset="0"/>
                <a:ea typeface="ＭＳ Ｐゴシック" pitchFamily="34" charset="-128"/>
              </a:rPr>
              <a:t>Foundation of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Substance</a:t>
            </a:r>
            <a:endParaRPr kumimoji="0" lang="en-US" altLang="ko-KR" sz="1600">
              <a:latin typeface="Arial" charset="0"/>
              <a:ea typeface="ＭＳ Ｐゴシック" pitchFamily="34" charset="-128"/>
            </a:endParaRPr>
          </a:p>
        </p:txBody>
      </p:sp>
      <p:sp>
        <p:nvSpPr>
          <p:cNvPr id="445453" name="Rectangle 13"/>
          <p:cNvSpPr>
            <a:spLocks noChangeArrowheads="1"/>
          </p:cNvSpPr>
          <p:nvPr/>
        </p:nvSpPr>
        <p:spPr bwMode="auto">
          <a:xfrm>
            <a:off x="407988" y="3192463"/>
            <a:ext cx="2987675" cy="5873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3</a:t>
            </a:r>
            <a:r>
              <a:rPr kumimoji="0" lang="en-US" sz="1600">
                <a:latin typeface="Arial" charset="0"/>
                <a:ea typeface="ＭＳ Ｐゴシック" pitchFamily="34" charset="-128"/>
              </a:rPr>
              <a:t>．</a:t>
            </a:r>
            <a:r>
              <a:rPr kumimoji="0" lang="en-US" altLang="ja-JP" sz="1600">
                <a:latin typeface="Arial" charset="0"/>
                <a:ea typeface="ＭＳ Ｐゴシック" pitchFamily="34" charset="-128"/>
              </a:rPr>
              <a:t>Providence for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the Start</a:t>
            </a:r>
            <a:endParaRPr kumimoji="0" lang="en-US" altLang="ko-KR" sz="1600">
              <a:latin typeface="Arial" charset="0"/>
              <a:ea typeface="ＭＳ Ｐゴシック" pitchFamily="34" charset="-128"/>
            </a:endParaRPr>
          </a:p>
        </p:txBody>
      </p:sp>
      <p:sp>
        <p:nvSpPr>
          <p:cNvPr id="445454" name="Rectangle 14"/>
          <p:cNvSpPr>
            <a:spLocks noChangeArrowheads="1"/>
          </p:cNvSpPr>
          <p:nvPr/>
        </p:nvSpPr>
        <p:spPr bwMode="auto">
          <a:xfrm>
            <a:off x="2554288" y="1176338"/>
            <a:ext cx="3962400" cy="7302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①</a:t>
            </a:r>
            <a:r>
              <a:rPr kumimoji="0" lang="en-US" altLang="ja-JP" sz="1400">
                <a:latin typeface="Arial" charset="0"/>
                <a:ea typeface="ＭＳ Ｐゴシック" pitchFamily="34" charset="-128"/>
              </a:rPr>
              <a:t>Central figure </a:t>
            </a:r>
            <a:r>
              <a:rPr kumimoji="0" lang="en-US" sz="1400">
                <a:latin typeface="Arial" charset="0"/>
                <a:ea typeface="ＭＳ Ｐゴシック" pitchFamily="34" charset="-128"/>
              </a:rPr>
              <a:t>＝</a:t>
            </a:r>
            <a:r>
              <a:rPr kumimoji="0" lang="en-US" altLang="ja-JP" sz="1400">
                <a:latin typeface="Arial" charset="0"/>
                <a:ea typeface="ＭＳ Ｐゴシック" pitchFamily="34" charset="-128"/>
              </a:rPr>
              <a:t> Moses (Pharaoh) </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②</a:t>
            </a:r>
            <a:r>
              <a:rPr kumimoji="0" lang="en-US" altLang="ja-JP" sz="1400">
                <a:latin typeface="Arial" charset="0"/>
                <a:ea typeface="ＭＳ Ｐゴシック" pitchFamily="34" charset="-128"/>
              </a:rPr>
              <a:t>Object for the condition</a:t>
            </a:r>
            <a:r>
              <a:rPr kumimoji="0" lang="en-US" sz="1400">
                <a:latin typeface="Arial" charset="0"/>
                <a:ea typeface="ＭＳ Ｐゴシック" pitchFamily="34" charset="-128"/>
              </a:rPr>
              <a:t>＝</a:t>
            </a:r>
            <a:r>
              <a:rPr kumimoji="0" lang="en-US" altLang="ja-JP" sz="1400">
                <a:latin typeface="Arial" charset="0"/>
                <a:ea typeface="ＭＳ Ｐゴシック" pitchFamily="34" charset="-128"/>
              </a:rPr>
              <a:t>40-year palace life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a:t>
            </a:r>
            <a:r>
              <a:rPr kumimoji="0" lang="en-US" altLang="ja-JP" sz="1400">
                <a:latin typeface="Arial" charset="0"/>
                <a:ea typeface="ＭＳ Ｐゴシック" pitchFamily="34" charset="-128"/>
              </a:rPr>
              <a:t>unshakable loyalty &amp; fidelity, reason</a:t>
            </a:r>
            <a:r>
              <a:rPr kumimoji="0" lang="en-US" altLang="ko-KR" sz="1400">
                <a:latin typeface="Arial" charset="0"/>
                <a:ea typeface="ＭＳ Ｐゴシック" pitchFamily="34" charset="-128"/>
              </a:rPr>
              <a:t>) </a:t>
            </a:r>
          </a:p>
        </p:txBody>
      </p:sp>
      <p:sp>
        <p:nvSpPr>
          <p:cNvPr id="445455" name="Rectangle 15"/>
          <p:cNvSpPr>
            <a:spLocks noChangeArrowheads="1"/>
          </p:cNvSpPr>
          <p:nvPr/>
        </p:nvSpPr>
        <p:spPr bwMode="auto">
          <a:xfrm>
            <a:off x="2484438" y="2133600"/>
            <a:ext cx="5978525" cy="9429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①</a:t>
            </a:r>
            <a:r>
              <a:rPr kumimoji="0" lang="en-US" altLang="ja-JP" sz="1400">
                <a:latin typeface="Arial" charset="0"/>
                <a:ea typeface="ＭＳ Ｐゴシック" pitchFamily="34" charset="-128"/>
              </a:rPr>
              <a:t>Central figure </a:t>
            </a:r>
            <a:r>
              <a:rPr kumimoji="0" lang="en-US" sz="1400">
                <a:latin typeface="Arial" charset="0"/>
                <a:ea typeface="ＭＳ Ｐゴシック" pitchFamily="34" charset="-128"/>
              </a:rPr>
              <a:t>＝</a:t>
            </a:r>
            <a:r>
              <a:rPr kumimoji="0" lang="en-US" altLang="ja-JP" sz="1400">
                <a:latin typeface="Arial" charset="0"/>
                <a:ea typeface="ＭＳ Ｐゴシック" pitchFamily="34" charset="-128"/>
              </a:rPr>
              <a:t>Moses</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②</a:t>
            </a:r>
            <a:r>
              <a:rPr kumimoji="0" lang="en-US" altLang="ja-JP" sz="1400">
                <a:latin typeface="Arial" charset="0"/>
                <a:ea typeface="ＭＳ Ｐゴシック" pitchFamily="34" charset="-128"/>
              </a:rPr>
              <a:t>Condition </a:t>
            </a:r>
            <a:r>
              <a:rPr kumimoji="0" lang="en-US" sz="1400">
                <a:latin typeface="Arial" charset="0"/>
                <a:ea typeface="ＭＳ Ｐゴシック" pitchFamily="34" charset="-128"/>
              </a:rPr>
              <a:t>＝</a:t>
            </a:r>
            <a:r>
              <a:rPr kumimoji="0" lang="en-US" altLang="ja-JP" sz="1400">
                <a:latin typeface="Arial" charset="0"/>
                <a:ea typeface="ＭＳ Ｐゴシック" pitchFamily="34" charset="-128"/>
              </a:rPr>
              <a:t> Indemnity condition to remove the fallen nature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a:t>
            </a:r>
            <a:r>
              <a:rPr kumimoji="0" lang="en-US" altLang="ja-JP" sz="1400">
                <a:latin typeface="Arial" charset="0"/>
                <a:ea typeface="ＭＳ Ｐゴシック" pitchFamily="34" charset="-128"/>
              </a:rPr>
              <a:t>The Israelites should stand in the position to  love and respect, believe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and follow Moses.) </a:t>
            </a:r>
            <a:endParaRPr kumimoji="0" lang="en-US" altLang="ko-KR" sz="14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3"/>
          <p:cNvSpPr txBox="1">
            <a:spLocks noChangeArrowheads="1"/>
          </p:cNvSpPr>
          <p:nvPr/>
        </p:nvSpPr>
        <p:spPr bwMode="auto">
          <a:xfrm>
            <a:off x="857250" y="1000125"/>
            <a:ext cx="7500938" cy="5216525"/>
          </a:xfrm>
          <a:prstGeom prst="rect">
            <a:avLst/>
          </a:prstGeom>
          <a:noFill/>
          <a:ln w="9525">
            <a:noFill/>
            <a:miter lim="800000"/>
            <a:headEnd/>
            <a:tailEnd/>
          </a:ln>
        </p:spPr>
        <p:txBody>
          <a:bodyPr>
            <a:spAutoFit/>
          </a:bodyPr>
          <a:lstStyle/>
          <a:p>
            <a:pPr defTabSz="449263">
              <a:buClr>
                <a:srgbClr val="FFFFFF"/>
              </a:buClr>
              <a:buSzPct val="100000"/>
              <a:buFont typeface="Times New Roman" pitchFamily="18" charset="0"/>
              <a:buNone/>
            </a:pPr>
            <a:r>
              <a:rPr kumimoji="0" lang="en-US" altLang="ko-KR">
                <a:latin typeface="Arial" charset="0"/>
                <a:ea typeface="ＭＳ Ｐゴシック" pitchFamily="34" charset="-128"/>
              </a:rPr>
              <a:t>Even though we are deceived, still believe,</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Though we are betrayed, still forgive.</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Love completely, even those who hate you.</a:t>
            </a:r>
          </a:p>
          <a:p>
            <a:pPr defTabSz="449263">
              <a:buClr>
                <a:srgbClr val="FFFFFF"/>
              </a:buClr>
              <a:buSzPct val="100000"/>
              <a:buFont typeface="Times New Roman" pitchFamily="18" charset="0"/>
              <a:buNone/>
            </a:pPr>
            <a:endParaRPr kumimoji="0" lang="en-US" altLang="ko-KR">
              <a:latin typeface="Arial" charset="0"/>
              <a:ea typeface="ＭＳ Ｐゴシック" pitchFamily="34" charset="-128"/>
            </a:endParaRPr>
          </a:p>
          <a:p>
            <a:pPr defTabSz="449263">
              <a:buClr>
                <a:srgbClr val="FFFFFF"/>
              </a:buClr>
              <a:buSzPct val="100000"/>
              <a:buFont typeface="Times New Roman" pitchFamily="18" charset="0"/>
              <a:buNone/>
            </a:pPr>
            <a:r>
              <a:rPr kumimoji="0" lang="en-US" altLang="ko-KR">
                <a:latin typeface="Arial" charset="0"/>
                <a:ea typeface="ＭＳ Ｐゴシック" pitchFamily="34" charset="-128"/>
              </a:rPr>
              <a:t>Wipe your tears away and welcome with a smile</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Those who know nothing but deceit,</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And those who betray without regret.</a:t>
            </a:r>
          </a:p>
          <a:p>
            <a:pPr defTabSz="449263">
              <a:spcBef>
                <a:spcPct val="50000"/>
              </a:spcBef>
              <a:buClr>
                <a:srgbClr val="FFFFFF"/>
              </a:buClr>
              <a:buSzPct val="100000"/>
              <a:buFont typeface="Times New Roman" pitchFamily="18" charset="0"/>
              <a:buNone/>
            </a:pPr>
            <a:endParaRPr kumimoji="0" lang="en-US" altLang="ko-KR">
              <a:latin typeface="Arial" charset="0"/>
              <a:ea typeface="ＭＳ Ｐゴシック" pitchFamily="34" charset="-128"/>
            </a:endParaRPr>
          </a:p>
          <a:p>
            <a:pPr defTabSz="449263">
              <a:buClr>
                <a:srgbClr val="FFFFFF"/>
              </a:buClr>
              <a:buSzPct val="100000"/>
              <a:buFont typeface="Times New Roman" pitchFamily="18" charset="0"/>
              <a:buNone/>
            </a:pPr>
            <a:r>
              <a:rPr kumimoji="0" lang="en-US" altLang="ko-KR">
                <a:latin typeface="Arial" charset="0"/>
                <a:ea typeface="ＭＳ Ｐゴシック" pitchFamily="34" charset="-128"/>
              </a:rPr>
              <a:t>O, Master, the pain of loving.</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Look at my hands.</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Place your hand on my chest.</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My heart is bursting, such agony.</a:t>
            </a:r>
          </a:p>
          <a:p>
            <a:pPr defTabSz="449263">
              <a:buClr>
                <a:srgbClr val="FFFFFF"/>
              </a:buClr>
              <a:buSzPct val="100000"/>
              <a:buFont typeface="Times New Roman" pitchFamily="18" charset="0"/>
              <a:buNone/>
            </a:pPr>
            <a:endParaRPr kumimoji="0" lang="en-US" altLang="ko-KR">
              <a:latin typeface="Arial" charset="0"/>
              <a:ea typeface="ＭＳ Ｐゴシック" pitchFamily="34" charset="-128"/>
            </a:endParaRPr>
          </a:p>
          <a:p>
            <a:pPr defTabSz="449263">
              <a:buClr>
                <a:srgbClr val="FFFFFF"/>
              </a:buClr>
              <a:buSzPct val="100000"/>
              <a:buFont typeface="Times New Roman" pitchFamily="18" charset="0"/>
              <a:buNone/>
            </a:pPr>
            <a:r>
              <a:rPr kumimoji="0" lang="en-US" altLang="ko-KR">
                <a:latin typeface="Arial" charset="0"/>
                <a:ea typeface="ＭＳ Ｐゴシック" pitchFamily="34" charset="-128"/>
              </a:rPr>
              <a:t>But when I love those who acted against me,</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I brought victory.</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If you have done the same things,</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I will give you the Crown of Glory                </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                                                                               </a:t>
            </a:r>
            <a:r>
              <a:rPr kumimoji="0" lang="en-US" altLang="ko-KR" sz="1500">
                <a:latin typeface="Arial" charset="0"/>
                <a:ea typeface="ＭＳ Ｐゴシック" pitchFamily="34" charset="-128"/>
              </a:rPr>
              <a:t>   1935  Sun Myung Moon</a:t>
            </a:r>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Text Box 1"/>
          <p:cNvSpPr txBox="1">
            <a:spLocks noChangeArrowheads="1"/>
          </p:cNvSpPr>
          <p:nvPr/>
        </p:nvSpPr>
        <p:spPr bwMode="auto">
          <a:xfrm>
            <a:off x="142875" y="428625"/>
            <a:ext cx="8864600" cy="5556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3000">
                <a:latin typeface="Arial" charset="0"/>
                <a:ea typeface="ＭＳ Ｐゴシック" pitchFamily="34" charset="-128"/>
              </a:rPr>
              <a:t>3. The Second National Course to Restore Canaan</a:t>
            </a:r>
            <a:endParaRPr kumimoji="0" lang="en-US" altLang="ko-KR" sz="3000">
              <a:latin typeface="Arial" charset="0"/>
              <a:ea typeface="ＭＳ Ｐゴシック" pitchFamily="34" charset="-128"/>
            </a:endParaRPr>
          </a:p>
        </p:txBody>
      </p:sp>
      <p:sp>
        <p:nvSpPr>
          <p:cNvPr id="447490" name="Text Box 2"/>
          <p:cNvSpPr txBox="1">
            <a:spLocks noChangeArrowheads="1"/>
          </p:cNvSpPr>
          <p:nvPr/>
        </p:nvSpPr>
        <p:spPr bwMode="auto">
          <a:xfrm>
            <a:off x="571500" y="1254125"/>
            <a:ext cx="7169150" cy="7302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1</a:t>
            </a:r>
            <a:r>
              <a:rPr kumimoji="0" lang="en-US" altLang="ja-JP" sz="1400">
                <a:latin typeface="Arial" charset="0"/>
                <a:ea typeface="ＭＳ Ｐゴシック" pitchFamily="34" charset="-128"/>
              </a:rPr>
              <a:t>.Foundation  of Faith           </a:t>
            </a:r>
            <a:r>
              <a:rPr kumimoji="0" lang="en-US" altLang="ko-KR" sz="1400">
                <a:latin typeface="Arial" charset="0"/>
                <a:ea typeface="ＭＳ Ｐゴシック" pitchFamily="34" charset="-128"/>
              </a:rPr>
              <a:t>① </a:t>
            </a:r>
            <a:r>
              <a:rPr kumimoji="0" lang="en-US" altLang="ja-JP" sz="1400">
                <a:latin typeface="Arial" charset="0"/>
                <a:ea typeface="ＭＳ Ｐゴシック" pitchFamily="34" charset="-128"/>
              </a:rPr>
              <a:t>Central figure </a:t>
            </a:r>
            <a:r>
              <a:rPr kumimoji="0" lang="en-US" sz="1400">
                <a:latin typeface="Arial" charset="0"/>
                <a:ea typeface="ＭＳ Ｐゴシック" pitchFamily="34" charset="-128"/>
              </a:rPr>
              <a:t>＝</a:t>
            </a:r>
            <a:r>
              <a:rPr kumimoji="0" lang="en-US" altLang="ja-JP" sz="1400">
                <a:latin typeface="Arial" charset="0"/>
                <a:ea typeface="ＭＳ Ｐゴシック" pitchFamily="34" charset="-128"/>
              </a:rPr>
              <a:t> Mos</a:t>
            </a:r>
            <a:r>
              <a:rPr kumimoji="0" lang="en-US" altLang="ko-KR" sz="1400">
                <a:latin typeface="Arial" charset="0"/>
                <a:ea typeface="ＭＳ Ｐゴシック" pitchFamily="34" charset="-128"/>
              </a:rPr>
              <a:t>e</a:t>
            </a:r>
            <a:r>
              <a:rPr kumimoji="0" lang="en-US" altLang="ja-JP" sz="1400">
                <a:latin typeface="Arial" charset="0"/>
                <a:ea typeface="ＭＳ Ｐゴシック" pitchFamily="34" charset="-128"/>
              </a:rPr>
              <a:t>s  (Jethro) </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②</a:t>
            </a:r>
            <a:r>
              <a:rPr kumimoji="0" lang="en-US" altLang="ja-JP" sz="1400">
                <a:latin typeface="Arial" charset="0"/>
                <a:ea typeface="ＭＳ Ｐゴシック" pitchFamily="34" charset="-128"/>
              </a:rPr>
              <a:t>Object for the condition = 40-year period in the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wilderness of Midian </a:t>
            </a:r>
            <a:r>
              <a:rPr kumimoji="0" lang="en-US" altLang="ko-KR" sz="1400">
                <a:latin typeface="Arial" charset="0"/>
                <a:ea typeface="ＭＳ Ｐゴシック" pitchFamily="34" charset="-128"/>
              </a:rPr>
              <a:t>(</a:t>
            </a:r>
            <a:r>
              <a:rPr kumimoji="0" lang="en-US" altLang="ja-JP" sz="1400">
                <a:latin typeface="Arial" charset="0"/>
                <a:ea typeface="ＭＳ Ｐゴシック" pitchFamily="34" charset="-128"/>
              </a:rPr>
              <a:t>Exod.</a:t>
            </a:r>
            <a:r>
              <a:rPr kumimoji="0" lang="en-US" altLang="ko-KR" sz="1400">
                <a:latin typeface="Arial" charset="0"/>
                <a:ea typeface="ＭＳ Ｐゴシック" pitchFamily="34" charset="-128"/>
              </a:rPr>
              <a:t>3</a:t>
            </a:r>
            <a:r>
              <a:rPr kumimoji="0" lang="en-US" altLang="ja-JP" sz="1400">
                <a:latin typeface="Arial" charset="0"/>
                <a:ea typeface="ＭＳ Ｐゴシック" pitchFamily="34" charset="-128"/>
              </a:rPr>
              <a:t>:</a:t>
            </a:r>
            <a:r>
              <a:rPr kumimoji="0" lang="en-US" altLang="ko-KR" sz="1400">
                <a:latin typeface="Arial" charset="0"/>
                <a:ea typeface="ＭＳ Ｐゴシック" pitchFamily="34" charset="-128"/>
              </a:rPr>
              <a:t>7-10</a:t>
            </a:r>
            <a:r>
              <a:rPr kumimoji="0" lang="en-US" altLang="ja-JP" sz="1400">
                <a:latin typeface="Arial" charset="0"/>
                <a:ea typeface="ＭＳ Ｐゴシック" pitchFamily="34" charset="-128"/>
              </a:rPr>
              <a:t> Moses’ calling</a:t>
            </a:r>
            <a:r>
              <a:rPr kumimoji="0" lang="en-US" altLang="ko-KR" sz="1400">
                <a:latin typeface="Arial" charset="0"/>
                <a:ea typeface="ＭＳ Ｐゴシック" pitchFamily="34" charset="-128"/>
              </a:rPr>
              <a:t>) </a:t>
            </a:r>
          </a:p>
        </p:txBody>
      </p:sp>
      <p:sp>
        <p:nvSpPr>
          <p:cNvPr id="447491" name="Text Box 3"/>
          <p:cNvSpPr txBox="1">
            <a:spLocks noChangeArrowheads="1"/>
          </p:cNvSpPr>
          <p:nvPr/>
        </p:nvSpPr>
        <p:spPr bwMode="auto">
          <a:xfrm>
            <a:off x="571500" y="2341563"/>
            <a:ext cx="7888288" cy="11557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2</a:t>
            </a:r>
            <a:r>
              <a:rPr kumimoji="0" lang="en-US" sz="1400">
                <a:latin typeface="Arial" charset="0"/>
                <a:ea typeface="ＭＳ Ｐゴシック" pitchFamily="34" charset="-128"/>
              </a:rPr>
              <a:t>．</a:t>
            </a:r>
            <a:r>
              <a:rPr kumimoji="0" lang="en-US" altLang="ja-JP" sz="1400">
                <a:latin typeface="Arial" charset="0"/>
                <a:ea typeface="ＭＳ Ｐゴシック" pitchFamily="34" charset="-128"/>
              </a:rPr>
              <a:t>Foundation of Substance  </a:t>
            </a:r>
            <a:r>
              <a:rPr kumimoji="0" lang="en-US" altLang="ko-KR" sz="1400">
                <a:latin typeface="Arial" charset="0"/>
                <a:ea typeface="ＭＳ Ｐゴシック" pitchFamily="34" charset="-128"/>
              </a:rPr>
              <a:t>①</a:t>
            </a:r>
            <a:r>
              <a:rPr kumimoji="0" lang="en-US" altLang="ja-JP" sz="1400">
                <a:latin typeface="Arial" charset="0"/>
                <a:ea typeface="ＭＳ Ｐゴシック" pitchFamily="34" charset="-128"/>
              </a:rPr>
              <a:t> Central figure </a:t>
            </a:r>
            <a:r>
              <a:rPr kumimoji="0" lang="en-US" sz="1400">
                <a:latin typeface="Arial" charset="0"/>
                <a:ea typeface="ＭＳ Ｐゴシック" pitchFamily="34" charset="-128"/>
              </a:rPr>
              <a:t>＝</a:t>
            </a:r>
            <a:r>
              <a:rPr kumimoji="0" lang="en-US" altLang="ja-JP" sz="1400">
                <a:latin typeface="Arial" charset="0"/>
                <a:ea typeface="ＭＳ Ｐゴシック" pitchFamily="34" charset="-128"/>
              </a:rPr>
              <a:t>Moses </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②</a:t>
            </a:r>
            <a:r>
              <a:rPr kumimoji="0" lang="en-US" altLang="ja-JP" sz="1400">
                <a:latin typeface="Arial" charset="0"/>
                <a:ea typeface="ＭＳ Ｐゴシック" pitchFamily="34" charset="-128"/>
              </a:rPr>
              <a:t>Object for the condition </a:t>
            </a:r>
            <a:r>
              <a:rPr kumimoji="0" lang="en-US" sz="1400">
                <a:latin typeface="Arial" charset="0"/>
                <a:ea typeface="ＭＳ Ｐゴシック" pitchFamily="34" charset="-128"/>
              </a:rPr>
              <a:t>＝</a:t>
            </a:r>
            <a:r>
              <a:rPr kumimoji="0" lang="en-US" altLang="ja-JP" sz="1400">
                <a:latin typeface="Arial" charset="0"/>
                <a:ea typeface="ＭＳ Ｐゴシック" pitchFamily="34" charset="-128"/>
              </a:rPr>
              <a:t>Indemnity condition to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remove the fallen nature </a:t>
            </a:r>
            <a:r>
              <a:rPr kumimoji="0" lang="en-US" altLang="ko-KR" sz="1400">
                <a:latin typeface="Arial" charset="0"/>
                <a:ea typeface="ＭＳ Ｐゴシック" pitchFamily="34" charset="-128"/>
              </a:rPr>
              <a:t>(</a:t>
            </a:r>
            <a:r>
              <a:rPr kumimoji="0" lang="en-US" altLang="ja-JP" sz="1400">
                <a:latin typeface="Arial" charset="0"/>
                <a:ea typeface="ＭＳ Ｐゴシック" pitchFamily="34" charset="-128"/>
              </a:rPr>
              <a:t>The Israelites should stand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in the position to love and respect, obey and receive Moses.) </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p:txBody>
      </p:sp>
      <p:sp>
        <p:nvSpPr>
          <p:cNvPr id="447492" name="Text Box 4"/>
          <p:cNvSpPr txBox="1">
            <a:spLocks noChangeArrowheads="1"/>
          </p:cNvSpPr>
          <p:nvPr/>
        </p:nvSpPr>
        <p:spPr bwMode="auto">
          <a:xfrm>
            <a:off x="571500" y="3800475"/>
            <a:ext cx="5584825" cy="3048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3</a:t>
            </a:r>
            <a:r>
              <a:rPr kumimoji="0" lang="en-US" sz="1400">
                <a:latin typeface="Arial" charset="0"/>
                <a:ea typeface="ＭＳ Ｐゴシック" pitchFamily="34" charset="-128"/>
              </a:rPr>
              <a:t>．</a:t>
            </a:r>
            <a:r>
              <a:rPr kumimoji="0" lang="en-US" altLang="ja-JP" sz="1400">
                <a:latin typeface="Arial" charset="0"/>
                <a:ea typeface="ＭＳ Ｐゴシック" pitchFamily="34" charset="-128"/>
              </a:rPr>
              <a:t>Providence for the Start:</a:t>
            </a:r>
            <a:r>
              <a:rPr kumimoji="0" lang="en-US" altLang="ko-KR" sz="1400">
                <a:latin typeface="Arial" charset="0"/>
                <a:ea typeface="ＭＳ Ｐゴシック" pitchFamily="34" charset="-128"/>
              </a:rPr>
              <a:t> </a:t>
            </a:r>
            <a:r>
              <a:rPr kumimoji="0" lang="en-US" altLang="ja-JP" sz="1400">
                <a:latin typeface="Arial" charset="0"/>
                <a:ea typeface="ＭＳ Ｐゴシック" pitchFamily="34" charset="-128"/>
              </a:rPr>
              <a:t>Power of three signs &amp; ten plagues</a:t>
            </a:r>
            <a:endParaRPr kumimoji="0" lang="en-US" altLang="ko-KR" sz="1400">
              <a:latin typeface="Arial" charset="0"/>
              <a:ea typeface="ＭＳ Ｐゴシック" pitchFamily="34" charset="-128"/>
            </a:endParaRPr>
          </a:p>
        </p:txBody>
      </p:sp>
      <p:sp>
        <p:nvSpPr>
          <p:cNvPr id="447493" name="Text Box 5"/>
          <p:cNvSpPr txBox="1">
            <a:spLocks noChangeArrowheads="1"/>
          </p:cNvSpPr>
          <p:nvPr/>
        </p:nvSpPr>
        <p:spPr bwMode="auto">
          <a:xfrm>
            <a:off x="2843213" y="4149725"/>
            <a:ext cx="5500687" cy="15811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① </a:t>
            </a:r>
            <a:r>
              <a:rPr kumimoji="0" lang="en-US" altLang="ja-JP" sz="1400">
                <a:latin typeface="Arial" charset="0"/>
                <a:ea typeface="ＭＳ Ｐゴシック" pitchFamily="34" charset="-128"/>
              </a:rPr>
              <a:t>To restore through indemnity the position of the eldest son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defiled by Satan</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② </a:t>
            </a:r>
            <a:r>
              <a:rPr kumimoji="0" lang="en-US" altLang="ja-JP" sz="1400">
                <a:latin typeface="Arial" charset="0"/>
                <a:ea typeface="ＭＳ Ｐゴシック" pitchFamily="34" charset="-128"/>
              </a:rPr>
              <a:t>To cut off the Israelites’ attachment to Egypt</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③ </a:t>
            </a:r>
            <a:r>
              <a:rPr kumimoji="0" lang="en-US" altLang="ja-JP" sz="1400">
                <a:latin typeface="Arial" charset="0"/>
                <a:ea typeface="ＭＳ Ｐゴシック" pitchFamily="34" charset="-128"/>
              </a:rPr>
              <a:t>To let the Israelites know that Moses was sent by God</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④ </a:t>
            </a:r>
            <a:r>
              <a:rPr kumimoji="0" lang="en-US" altLang="ja-JP" sz="1400">
                <a:latin typeface="Arial" charset="0"/>
                <a:ea typeface="ＭＳ Ｐゴシック" pitchFamily="34" charset="-128"/>
              </a:rPr>
              <a:t>The Israelites had already completed the due indemnity period of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400 years as slaves in Egypt  (Exod.</a:t>
            </a:r>
            <a:r>
              <a:rPr kumimoji="0" lang="en-US" altLang="ko-KR" sz="1400">
                <a:latin typeface="Arial" charset="0"/>
                <a:ea typeface="ＭＳ Ｐゴシック" pitchFamily="34" charset="-128"/>
              </a:rPr>
              <a:t>12</a:t>
            </a:r>
            <a:r>
              <a:rPr kumimoji="0" lang="en-US" altLang="ja-JP" sz="1400">
                <a:latin typeface="Arial" charset="0"/>
                <a:ea typeface="ＭＳ Ｐゴシック" pitchFamily="34" charset="-128"/>
              </a:rPr>
              <a:t>:</a:t>
            </a:r>
            <a:r>
              <a:rPr kumimoji="0" lang="en-US" altLang="ko-KR" sz="1400">
                <a:latin typeface="Arial" charset="0"/>
                <a:ea typeface="ＭＳ Ｐゴシック" pitchFamily="34" charset="-128"/>
              </a:rPr>
              <a:t>41</a:t>
            </a:r>
            <a:r>
              <a:rPr kumimoji="0" lang="en-US" altLang="ja-JP" sz="1400">
                <a:latin typeface="Arial" charset="0"/>
                <a:ea typeface="ＭＳ Ｐゴシック" pitchFamily="34" charset="-128"/>
              </a:rPr>
              <a:t>) </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⑤ </a:t>
            </a:r>
            <a:r>
              <a:rPr kumimoji="0" lang="en-US" altLang="ja-JP" sz="1400">
                <a:latin typeface="Arial" charset="0"/>
                <a:ea typeface="ＭＳ Ｐゴシック" pitchFamily="34" charset="-128"/>
              </a:rPr>
              <a:t>God heard the Israelites’ cries and groaning (Exod.</a:t>
            </a:r>
            <a:r>
              <a:rPr kumimoji="0" lang="en-US" altLang="ko-KR" sz="1400">
                <a:latin typeface="Arial" charset="0"/>
                <a:ea typeface="ＭＳ Ｐゴシック" pitchFamily="34" charset="-128"/>
              </a:rPr>
              <a:t>2</a:t>
            </a:r>
            <a:r>
              <a:rPr kumimoji="0" lang="en-US" altLang="ja-JP" sz="1400">
                <a:latin typeface="Arial" charset="0"/>
                <a:ea typeface="ＭＳ Ｐゴシック" pitchFamily="34" charset="-128"/>
              </a:rPr>
              <a:t>:</a:t>
            </a:r>
            <a:r>
              <a:rPr kumimoji="0" lang="en-US" altLang="ko-KR" sz="1400">
                <a:latin typeface="Arial" charset="0"/>
                <a:ea typeface="ＭＳ Ｐゴシック" pitchFamily="34" charset="-128"/>
              </a:rPr>
              <a:t>24-25)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6" name="Line 7"/>
          <p:cNvSpPr>
            <a:spLocks noChangeShapeType="1"/>
          </p:cNvSpPr>
          <p:nvPr/>
        </p:nvSpPr>
        <p:spPr bwMode="auto">
          <a:xfrm>
            <a:off x="3016250" y="1798638"/>
            <a:ext cx="269875" cy="3048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449538" name="Text Box 1"/>
          <p:cNvSpPr txBox="1">
            <a:spLocks noChangeArrowheads="1"/>
          </p:cNvSpPr>
          <p:nvPr/>
        </p:nvSpPr>
        <p:spPr bwMode="auto">
          <a:xfrm>
            <a:off x="642938" y="4000500"/>
            <a:ext cx="7289800" cy="371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God tried to kill Moses</a:t>
            </a:r>
            <a:r>
              <a:rPr kumimoji="0" lang="en-US" altLang="ko-KR" b="1">
                <a:latin typeface="Arial" charset="0"/>
                <a:ea typeface="ＭＳ Ｐゴシック" pitchFamily="34" charset="-128"/>
              </a:rPr>
              <a:t> ⇒ </a:t>
            </a:r>
            <a:r>
              <a:rPr kumimoji="0" lang="en-US" altLang="ja-JP">
                <a:latin typeface="Arial" charset="0"/>
                <a:ea typeface="ＭＳ Ｐゴシック" pitchFamily="34" charset="-128"/>
              </a:rPr>
              <a:t>Moses’ wife Zipporah circumcised their son.</a:t>
            </a:r>
            <a:endParaRPr kumimoji="0" lang="en-US" altLang="ko-KR">
              <a:latin typeface="Arial" charset="0"/>
              <a:ea typeface="ＭＳ Ｐゴシック" pitchFamily="34" charset="-128"/>
            </a:endParaRPr>
          </a:p>
        </p:txBody>
      </p:sp>
      <p:sp>
        <p:nvSpPr>
          <p:cNvPr id="314371" name="Text Box 2"/>
          <p:cNvSpPr txBox="1">
            <a:spLocks noChangeArrowheads="1"/>
          </p:cNvSpPr>
          <p:nvPr/>
        </p:nvSpPr>
        <p:spPr bwMode="auto">
          <a:xfrm>
            <a:off x="625475" y="714375"/>
            <a:ext cx="4589463" cy="371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(1) </a:t>
            </a:r>
            <a:r>
              <a:rPr kumimoji="0" lang="en-US" altLang="ja-JP" dirty="0">
                <a:latin typeface="+mj-lt"/>
                <a:ea typeface="ＭＳ Ｐゴシック" pitchFamily="34" charset="-128"/>
                <a:cs typeface="+mn-cs"/>
              </a:rPr>
              <a:t>Representative of the Word</a:t>
            </a:r>
            <a:r>
              <a:rPr kumimoji="0" lang="en-US" altLang="ko-KR" dirty="0">
                <a:latin typeface="+mj-lt"/>
                <a:ea typeface="ＭＳ Ｐゴシック" pitchFamily="34" charset="-128"/>
                <a:cs typeface="+mn-cs"/>
              </a:rPr>
              <a:t>(</a:t>
            </a:r>
            <a:r>
              <a:rPr kumimoji="0" lang="en-US" altLang="ja-JP" dirty="0">
                <a:latin typeface="+mj-lt"/>
                <a:ea typeface="ＭＳ Ｐゴシック" pitchFamily="34" charset="-128"/>
                <a:cs typeface="+mn-cs"/>
              </a:rPr>
              <a:t>Exod.</a:t>
            </a:r>
            <a:r>
              <a:rPr kumimoji="0" lang="en-US" altLang="ko-KR" dirty="0">
                <a:latin typeface="+mj-lt"/>
                <a:ea typeface="ＭＳ Ｐゴシック" pitchFamily="34" charset="-128"/>
                <a:cs typeface="+mn-cs"/>
              </a:rPr>
              <a:t>4</a:t>
            </a:r>
            <a:r>
              <a:rPr kumimoji="0" lang="en-US" altLang="ja-JP" dirty="0">
                <a:latin typeface="+mj-lt"/>
                <a:ea typeface="ＭＳ Ｐゴシック" pitchFamily="34" charset="-128"/>
                <a:cs typeface="+mn-cs"/>
              </a:rPr>
              <a:t>:</a:t>
            </a:r>
            <a:r>
              <a:rPr kumimoji="0" lang="en-US" altLang="ko-KR" dirty="0">
                <a:latin typeface="+mj-lt"/>
                <a:ea typeface="ＭＳ Ｐゴシック" pitchFamily="34" charset="-128"/>
                <a:cs typeface="+mn-cs"/>
              </a:rPr>
              <a:t>10) </a:t>
            </a:r>
          </a:p>
        </p:txBody>
      </p:sp>
      <p:sp>
        <p:nvSpPr>
          <p:cNvPr id="449540" name="Oval 3"/>
          <p:cNvSpPr>
            <a:spLocks noChangeArrowheads="1"/>
          </p:cNvSpPr>
          <p:nvPr/>
        </p:nvSpPr>
        <p:spPr bwMode="auto">
          <a:xfrm>
            <a:off x="2420938" y="1189038"/>
            <a:ext cx="927100" cy="644525"/>
          </a:xfrm>
          <a:prstGeom prst="ellipse">
            <a:avLst/>
          </a:prstGeom>
          <a:solidFill>
            <a:srgbClr val="F2EC26"/>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Moses</a:t>
            </a:r>
            <a:endParaRPr kumimoji="0" lang="en-US" altLang="ko-KR">
              <a:latin typeface="Arial" charset="0"/>
              <a:ea typeface="ＭＳ Ｐゴシック" pitchFamily="34" charset="-128"/>
            </a:endParaRPr>
          </a:p>
        </p:txBody>
      </p:sp>
      <p:sp>
        <p:nvSpPr>
          <p:cNvPr id="449541" name="Oval 4"/>
          <p:cNvSpPr>
            <a:spLocks noChangeArrowheads="1"/>
          </p:cNvSpPr>
          <p:nvPr/>
        </p:nvSpPr>
        <p:spPr bwMode="auto">
          <a:xfrm>
            <a:off x="1828800" y="2057400"/>
            <a:ext cx="685800" cy="609600"/>
          </a:xfrm>
          <a:prstGeom prst="ellipse">
            <a:avLst/>
          </a:prstGeom>
          <a:solidFill>
            <a:srgbClr val="303769"/>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solidFill>
                  <a:schemeClr val="bg1"/>
                </a:solidFill>
                <a:latin typeface="Arial" charset="0"/>
                <a:ea typeface="ＭＳ Ｐゴシック" pitchFamily="34" charset="-128"/>
              </a:rPr>
              <a:t>Aaron</a:t>
            </a:r>
            <a:endParaRPr kumimoji="0" lang="en-US" altLang="ko-KR">
              <a:solidFill>
                <a:schemeClr val="bg1"/>
              </a:solidFill>
              <a:latin typeface="Arial" charset="0"/>
              <a:ea typeface="ＭＳ Ｐゴシック" pitchFamily="34" charset="-128"/>
            </a:endParaRPr>
          </a:p>
        </p:txBody>
      </p:sp>
      <p:sp>
        <p:nvSpPr>
          <p:cNvPr id="449542" name="Oval 5"/>
          <p:cNvSpPr>
            <a:spLocks noChangeArrowheads="1"/>
          </p:cNvSpPr>
          <p:nvPr/>
        </p:nvSpPr>
        <p:spPr bwMode="auto">
          <a:xfrm>
            <a:off x="2971800" y="2057400"/>
            <a:ext cx="879475" cy="609600"/>
          </a:xfrm>
          <a:prstGeom prst="ellipse">
            <a:avLst/>
          </a:prstGeom>
          <a:solidFill>
            <a:srgbClr val="F9C1C3"/>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Miriam</a:t>
            </a:r>
            <a:endParaRPr kumimoji="0" lang="en-US" altLang="ko-KR">
              <a:latin typeface="Arial" charset="0"/>
              <a:ea typeface="ＭＳ Ｐゴシック" pitchFamily="34" charset="-128"/>
            </a:endParaRPr>
          </a:p>
        </p:txBody>
      </p:sp>
      <p:sp>
        <p:nvSpPr>
          <p:cNvPr id="314375" name="Line 6"/>
          <p:cNvSpPr>
            <a:spLocks noChangeShapeType="1"/>
          </p:cNvSpPr>
          <p:nvPr/>
        </p:nvSpPr>
        <p:spPr bwMode="auto">
          <a:xfrm flipH="1">
            <a:off x="2338388" y="1798638"/>
            <a:ext cx="317500" cy="3048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449544" name="Oval 8"/>
          <p:cNvSpPr>
            <a:spLocks noChangeArrowheads="1"/>
          </p:cNvSpPr>
          <p:nvPr/>
        </p:nvSpPr>
        <p:spPr bwMode="auto">
          <a:xfrm>
            <a:off x="5834063" y="1189038"/>
            <a:ext cx="763587" cy="568325"/>
          </a:xfrm>
          <a:prstGeom prst="ellipse">
            <a:avLst/>
          </a:prstGeom>
          <a:solidFill>
            <a:srgbClr val="F2EC26"/>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God</a:t>
            </a:r>
            <a:endParaRPr kumimoji="0" lang="en-US" altLang="ko-KR">
              <a:latin typeface="Arial" charset="0"/>
              <a:ea typeface="ＭＳ Ｐゴシック" pitchFamily="34" charset="-128"/>
            </a:endParaRPr>
          </a:p>
        </p:txBody>
      </p:sp>
      <p:sp>
        <p:nvSpPr>
          <p:cNvPr id="449545" name="Oval 9"/>
          <p:cNvSpPr>
            <a:spLocks noChangeArrowheads="1"/>
          </p:cNvSpPr>
          <p:nvPr/>
        </p:nvSpPr>
        <p:spPr bwMode="auto">
          <a:xfrm>
            <a:off x="5295900" y="2057400"/>
            <a:ext cx="763588" cy="609600"/>
          </a:xfrm>
          <a:prstGeom prst="ellipse">
            <a:avLst/>
          </a:prstGeom>
          <a:solidFill>
            <a:srgbClr val="303769"/>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solidFill>
                  <a:schemeClr val="bg1"/>
                </a:solidFill>
                <a:latin typeface="Arial" charset="0"/>
                <a:ea typeface="ＭＳ Ｐゴシック" pitchFamily="34" charset="-128"/>
              </a:rPr>
              <a:t>Jesus</a:t>
            </a:r>
            <a:endParaRPr kumimoji="0" lang="en-US" altLang="ko-KR">
              <a:solidFill>
                <a:schemeClr val="bg1"/>
              </a:solidFill>
              <a:latin typeface="Arial" charset="0"/>
              <a:ea typeface="ＭＳ Ｐゴシック" pitchFamily="34" charset="-128"/>
            </a:endParaRPr>
          </a:p>
        </p:txBody>
      </p:sp>
      <p:sp>
        <p:nvSpPr>
          <p:cNvPr id="449546" name="Oval 10"/>
          <p:cNvSpPr>
            <a:spLocks noChangeArrowheads="1"/>
          </p:cNvSpPr>
          <p:nvPr/>
        </p:nvSpPr>
        <p:spPr bwMode="auto">
          <a:xfrm>
            <a:off x="6232525" y="2057400"/>
            <a:ext cx="1223963" cy="609600"/>
          </a:xfrm>
          <a:prstGeom prst="ellipse">
            <a:avLst/>
          </a:prstGeom>
          <a:solidFill>
            <a:srgbClr val="F9C1C3"/>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Holy Spirit</a:t>
            </a:r>
            <a:endParaRPr kumimoji="0" lang="en-US" altLang="ko-KR">
              <a:latin typeface="Arial" charset="0"/>
              <a:ea typeface="ＭＳ Ｐゴシック" pitchFamily="34" charset="-128"/>
            </a:endParaRPr>
          </a:p>
        </p:txBody>
      </p:sp>
      <p:sp>
        <p:nvSpPr>
          <p:cNvPr id="314380" name="Line 11"/>
          <p:cNvSpPr>
            <a:spLocks noChangeShapeType="1"/>
          </p:cNvSpPr>
          <p:nvPr/>
        </p:nvSpPr>
        <p:spPr bwMode="auto">
          <a:xfrm flipH="1">
            <a:off x="5794375" y="1722438"/>
            <a:ext cx="252413" cy="33813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314381" name="Line 12"/>
          <p:cNvSpPr>
            <a:spLocks noChangeShapeType="1"/>
          </p:cNvSpPr>
          <p:nvPr/>
        </p:nvSpPr>
        <p:spPr bwMode="auto">
          <a:xfrm>
            <a:off x="6421438" y="1722438"/>
            <a:ext cx="322262" cy="334962"/>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314382" name="Text Box 13"/>
          <p:cNvSpPr txBox="1">
            <a:spLocks noChangeArrowheads="1"/>
          </p:cNvSpPr>
          <p:nvPr/>
        </p:nvSpPr>
        <p:spPr bwMode="auto">
          <a:xfrm>
            <a:off x="3822700" y="2211388"/>
            <a:ext cx="957263" cy="2794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sz="1200">
                <a:latin typeface="+mj-lt"/>
                <a:ea typeface="ＭＳ Ｐゴシック" pitchFamily="34" charset="-128"/>
                <a:cs typeface="+mn-cs"/>
              </a:rPr>
              <a:t>Exod.</a:t>
            </a:r>
            <a:r>
              <a:rPr kumimoji="0" lang="en-US" altLang="ko-KR" sz="1200">
                <a:latin typeface="+mj-lt"/>
                <a:ea typeface="ＭＳ Ｐゴシック" pitchFamily="34" charset="-128"/>
                <a:cs typeface="+mn-cs"/>
              </a:rPr>
              <a:t>15</a:t>
            </a:r>
            <a:r>
              <a:rPr kumimoji="0" lang="en-US" altLang="ja-JP" sz="1200">
                <a:latin typeface="+mj-lt"/>
                <a:ea typeface="ＭＳ Ｐゴシック" pitchFamily="34" charset="-128"/>
                <a:cs typeface="+mn-cs"/>
              </a:rPr>
              <a:t>:</a:t>
            </a:r>
            <a:r>
              <a:rPr kumimoji="0" lang="en-US" altLang="ko-KR" sz="1200">
                <a:latin typeface="+mj-lt"/>
                <a:ea typeface="ＭＳ Ｐゴシック" pitchFamily="34" charset="-128"/>
                <a:cs typeface="+mn-cs"/>
              </a:rPr>
              <a:t>20</a:t>
            </a:r>
          </a:p>
        </p:txBody>
      </p:sp>
      <p:sp>
        <p:nvSpPr>
          <p:cNvPr id="314383" name="Text Box 14"/>
          <p:cNvSpPr txBox="1">
            <a:spLocks noChangeArrowheads="1"/>
          </p:cNvSpPr>
          <p:nvPr/>
        </p:nvSpPr>
        <p:spPr bwMode="auto">
          <a:xfrm>
            <a:off x="395288" y="2211388"/>
            <a:ext cx="1541462" cy="279400"/>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sz="1200">
                <a:latin typeface="+mj-lt"/>
                <a:ea typeface="ＭＳ Ｐゴシック" pitchFamily="34" charset="-128"/>
                <a:cs typeface="+mn-cs"/>
              </a:rPr>
              <a:t>Exod.</a:t>
            </a:r>
            <a:r>
              <a:rPr kumimoji="0" lang="en-US" altLang="ko-KR" sz="1200">
                <a:latin typeface="+mj-lt"/>
                <a:ea typeface="ＭＳ Ｐゴシック" pitchFamily="34" charset="-128"/>
                <a:cs typeface="+mn-cs"/>
              </a:rPr>
              <a:t>4/14</a:t>
            </a:r>
          </a:p>
        </p:txBody>
      </p:sp>
      <p:sp>
        <p:nvSpPr>
          <p:cNvPr id="314384" name="Text Box 15"/>
          <p:cNvSpPr txBox="1">
            <a:spLocks noChangeArrowheads="1"/>
          </p:cNvSpPr>
          <p:nvPr/>
        </p:nvSpPr>
        <p:spPr bwMode="auto">
          <a:xfrm>
            <a:off x="7429500" y="2220913"/>
            <a:ext cx="1371600" cy="279400"/>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sz="1200" dirty="0">
                <a:latin typeface="+mj-lt"/>
                <a:ea typeface="ＭＳ Ｐゴシック" pitchFamily="34" charset="-128"/>
                <a:cs typeface="+mn-cs"/>
              </a:rPr>
              <a:t>John.</a:t>
            </a:r>
            <a:r>
              <a:rPr kumimoji="0" lang="en-US" altLang="ko-KR" sz="1200" dirty="0">
                <a:latin typeface="+mj-lt"/>
                <a:ea typeface="ＭＳ Ｐゴシック" pitchFamily="34" charset="-128"/>
                <a:cs typeface="+mn-cs"/>
              </a:rPr>
              <a:t>1/14</a:t>
            </a:r>
          </a:p>
        </p:txBody>
      </p:sp>
      <p:sp>
        <p:nvSpPr>
          <p:cNvPr id="314385" name="Text Box 16"/>
          <p:cNvSpPr txBox="1">
            <a:spLocks noChangeArrowheads="1"/>
          </p:cNvSpPr>
          <p:nvPr/>
        </p:nvSpPr>
        <p:spPr bwMode="auto">
          <a:xfrm>
            <a:off x="1071563" y="2771775"/>
            <a:ext cx="3203575" cy="371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a:t>
            </a:r>
            <a:r>
              <a:rPr kumimoji="0" lang="en-US" altLang="ja-JP" dirty="0">
                <a:latin typeface="+mj-lt"/>
                <a:ea typeface="ＭＳ Ｐゴシック" pitchFamily="34" charset="-128"/>
                <a:cs typeface="+mn-cs"/>
              </a:rPr>
              <a:t>Representative of the Word</a:t>
            </a:r>
            <a:r>
              <a:rPr kumimoji="0" lang="en-US" altLang="ko-KR" dirty="0">
                <a:latin typeface="+mj-lt"/>
                <a:ea typeface="ＭＳ Ｐゴシック" pitchFamily="34" charset="-128"/>
                <a:cs typeface="+mn-cs"/>
              </a:rPr>
              <a:t>) </a:t>
            </a:r>
          </a:p>
        </p:txBody>
      </p:sp>
      <p:sp>
        <p:nvSpPr>
          <p:cNvPr id="314386" name="Text Box 17"/>
          <p:cNvSpPr txBox="1">
            <a:spLocks noChangeArrowheads="1"/>
          </p:cNvSpPr>
          <p:nvPr/>
        </p:nvSpPr>
        <p:spPr bwMode="auto">
          <a:xfrm>
            <a:off x="4714875" y="2765425"/>
            <a:ext cx="2794000" cy="371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a:t>
            </a:r>
            <a:r>
              <a:rPr kumimoji="0" lang="en-US" altLang="ja-JP" dirty="0">
                <a:latin typeface="+mj-lt"/>
                <a:ea typeface="ＭＳ Ｐゴシック" pitchFamily="34" charset="-128"/>
                <a:cs typeface="+mn-cs"/>
              </a:rPr>
              <a:t>Incarnation of the Word</a:t>
            </a:r>
            <a:r>
              <a:rPr kumimoji="0" lang="en-US" altLang="ko-KR" dirty="0">
                <a:latin typeface="+mj-lt"/>
                <a:ea typeface="ＭＳ Ｐゴシック" pitchFamily="34" charset="-128"/>
                <a:cs typeface="+mn-cs"/>
              </a:rPr>
              <a:t>) </a:t>
            </a:r>
          </a:p>
        </p:txBody>
      </p:sp>
      <p:sp>
        <p:nvSpPr>
          <p:cNvPr id="314387" name="Text Box 18"/>
          <p:cNvSpPr txBox="1">
            <a:spLocks noChangeArrowheads="1"/>
          </p:cNvSpPr>
          <p:nvPr/>
        </p:nvSpPr>
        <p:spPr bwMode="auto">
          <a:xfrm>
            <a:off x="687388" y="3668713"/>
            <a:ext cx="4413250" cy="371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(2) </a:t>
            </a:r>
            <a:r>
              <a:rPr kumimoji="0" lang="en-US" altLang="ja-JP" dirty="0">
                <a:latin typeface="+mj-lt"/>
                <a:ea typeface="ＭＳ Ｐゴシック" pitchFamily="34" charset="-128"/>
                <a:cs typeface="+mn-cs"/>
              </a:rPr>
              <a:t>God tried to kill Moses </a:t>
            </a:r>
            <a:r>
              <a:rPr kumimoji="0" lang="en-US" altLang="ko-KR" dirty="0">
                <a:latin typeface="+mj-lt"/>
                <a:ea typeface="ＭＳ Ｐゴシック" pitchFamily="34" charset="-128"/>
                <a:cs typeface="+mn-cs"/>
              </a:rPr>
              <a:t>(</a:t>
            </a:r>
            <a:r>
              <a:rPr kumimoji="0" lang="en-US" altLang="ja-JP" dirty="0">
                <a:latin typeface="+mj-lt"/>
                <a:ea typeface="ＭＳ Ｐゴシック" pitchFamily="34" charset="-128"/>
                <a:cs typeface="+mn-cs"/>
              </a:rPr>
              <a:t>Circumcision</a:t>
            </a:r>
            <a:r>
              <a:rPr kumimoji="0" lang="en-US" altLang="ko-KR" dirty="0">
                <a:latin typeface="+mj-lt"/>
                <a:ea typeface="ＭＳ Ｐゴシック" pitchFamily="34" charset="-128"/>
                <a:cs typeface="+mn-cs"/>
              </a:rPr>
              <a:t>) </a:t>
            </a:r>
          </a:p>
        </p:txBody>
      </p:sp>
      <p:sp>
        <p:nvSpPr>
          <p:cNvPr id="449555" name="Text Box 19"/>
          <p:cNvSpPr txBox="1">
            <a:spLocks noChangeArrowheads="1"/>
          </p:cNvSpPr>
          <p:nvPr/>
        </p:nvSpPr>
        <p:spPr bwMode="auto">
          <a:xfrm>
            <a:off x="755650" y="5000625"/>
            <a:ext cx="1079500" cy="371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Reason</a:t>
            </a:r>
            <a:endParaRPr kumimoji="0" lang="en-US" altLang="ko-KR">
              <a:latin typeface="Arial" charset="0"/>
              <a:ea typeface="ＭＳ Ｐゴシック" pitchFamily="34" charset="-128"/>
            </a:endParaRPr>
          </a:p>
        </p:txBody>
      </p:sp>
      <p:sp>
        <p:nvSpPr>
          <p:cNvPr id="449556" name="Text Box 20"/>
          <p:cNvSpPr txBox="1">
            <a:spLocks noChangeArrowheads="1"/>
          </p:cNvSpPr>
          <p:nvPr/>
        </p:nvSpPr>
        <p:spPr bwMode="auto">
          <a:xfrm>
            <a:off x="1992313" y="4652963"/>
            <a:ext cx="7151687" cy="996950"/>
          </a:xfrm>
          <a:prstGeom prst="rect">
            <a:avLst/>
          </a:prstGeom>
          <a:noFill/>
          <a:ln w="9525">
            <a:noFill/>
            <a:miter lim="800000"/>
            <a:headEnd/>
            <a:tailEnd/>
          </a:ln>
        </p:spPr>
        <p:txBody>
          <a:bodyPr lIns="90000" tIns="46800" rIns="90000" bIns="46800">
            <a:spAutoFit/>
          </a:bodyPr>
          <a:lstStyle/>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① </a:t>
            </a:r>
            <a:r>
              <a:rPr kumimoji="0" lang="en-US" altLang="ja-JP">
                <a:latin typeface="Arial" charset="0"/>
                <a:ea typeface="ＭＳ Ｐゴシック" pitchFamily="34" charset="-128"/>
              </a:rPr>
              <a:t>To indemnify </a:t>
            </a:r>
            <a:r>
              <a:rPr kumimoji="0" lang="en-US" altLang="ko-KR">
                <a:latin typeface="Arial" charset="0"/>
                <a:ea typeface="ＭＳ Ｐゴシック" pitchFamily="34" charset="-128"/>
              </a:rPr>
              <a:t>by</a:t>
            </a:r>
            <a:r>
              <a:rPr kumimoji="0" lang="en-US" altLang="ja-JP">
                <a:latin typeface="Arial" charset="0"/>
                <a:ea typeface="ＭＳ Ｐゴシック" pitchFamily="34" charset="-128"/>
              </a:rPr>
              <a:t> </a:t>
            </a:r>
            <a:r>
              <a:rPr kumimoji="0" lang="en-US" altLang="ko-KR">
                <a:latin typeface="Arial" charset="0"/>
                <a:ea typeface="ＭＳ Ｐゴシック" pitchFamily="34" charset="-128"/>
              </a:rPr>
              <a:t>shimjung</a:t>
            </a:r>
            <a:r>
              <a:rPr kumimoji="0" lang="en-US" altLang="ja-JP">
                <a:latin typeface="Arial" charset="0"/>
                <a:ea typeface="ＭＳ Ｐゴシック" pitchFamily="34" charset="-128"/>
              </a:rPr>
              <a:t> Adam’s betrayal against God</a:t>
            </a:r>
            <a:endParaRPr kumimoji="0" lang="en-US" altLang="ko-KR">
              <a:latin typeface="Arial" charset="0"/>
              <a:ea typeface="ＭＳ Ｐゴシック" pitchFamily="34" charset="-128"/>
            </a:endParaRP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② </a:t>
            </a:r>
            <a:r>
              <a:rPr kumimoji="0" lang="en-US" altLang="ja-JP">
                <a:latin typeface="Arial" charset="0"/>
                <a:ea typeface="ＭＳ Ｐゴシック" pitchFamily="34" charset="-128"/>
              </a:rPr>
              <a:t>To set up the condition that Moses started by his own will</a:t>
            </a:r>
            <a:endParaRPr kumimoji="0" lang="en-US" altLang="ko-KR">
              <a:latin typeface="Arial" charset="0"/>
              <a:ea typeface="ＭＳ Ｐゴシック" pitchFamily="34" charset="-128"/>
            </a:endParaRP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③ </a:t>
            </a:r>
            <a:r>
              <a:rPr kumimoji="0" lang="en-US" altLang="ja-JP">
                <a:latin typeface="Arial" charset="0"/>
                <a:ea typeface="ＭＳ Ｐゴシック" pitchFamily="34" charset="-128"/>
              </a:rPr>
              <a:t>To foreshow that Jesus w</a:t>
            </a:r>
            <a:r>
              <a:rPr kumimoji="0" lang="en-US" altLang="ko-KR">
                <a:latin typeface="Arial" charset="0"/>
                <a:ea typeface="ＭＳ Ｐゴシック" pitchFamily="34" charset="-128"/>
              </a:rPr>
              <a:t>ould</a:t>
            </a:r>
            <a:r>
              <a:rPr kumimoji="0" lang="en-US" altLang="ja-JP">
                <a:latin typeface="Arial" charset="0"/>
                <a:ea typeface="ＭＳ Ｐゴシック" pitchFamily="34" charset="-128"/>
              </a:rPr>
              <a:t> also survive by the mother’s help</a:t>
            </a:r>
            <a:endParaRPr kumimoji="0" lang="en-US" altLang="ko-KR">
              <a:latin typeface="Arial" charset="0"/>
              <a:ea typeface="ＭＳ Ｐゴシック" pitchFamily="34" charset="-128"/>
            </a:endParaRPr>
          </a:p>
        </p:txBody>
      </p:sp>
      <p:sp>
        <p:nvSpPr>
          <p:cNvPr id="449557" name="AutoShape 21"/>
          <p:cNvSpPr>
            <a:spLocks/>
          </p:cNvSpPr>
          <p:nvPr/>
        </p:nvSpPr>
        <p:spPr bwMode="auto">
          <a:xfrm>
            <a:off x="1908175" y="4797425"/>
            <a:ext cx="92075" cy="774700"/>
          </a:xfrm>
          <a:prstGeom prst="leftBrace">
            <a:avLst>
              <a:gd name="adj1" fmla="val 96174"/>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5" name="Text Box 1"/>
          <p:cNvSpPr txBox="1">
            <a:spLocks noChangeArrowheads="1"/>
          </p:cNvSpPr>
          <p:nvPr/>
        </p:nvSpPr>
        <p:spPr bwMode="auto">
          <a:xfrm>
            <a:off x="465138" y="857250"/>
            <a:ext cx="2035175" cy="40163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(3) </a:t>
            </a:r>
            <a:r>
              <a:rPr kumimoji="0" lang="en-US" altLang="ja-JP" sz="2000">
                <a:latin typeface="Arial" charset="0"/>
                <a:ea typeface="ＭＳ Ｐゴシック" pitchFamily="34" charset="-128"/>
              </a:rPr>
              <a:t>Circumcision</a:t>
            </a:r>
            <a:endParaRPr kumimoji="0" lang="en-US" altLang="ko-KR" sz="2000">
              <a:latin typeface="Arial" charset="0"/>
              <a:ea typeface="ＭＳ Ｐゴシック" pitchFamily="34" charset="-128"/>
            </a:endParaRPr>
          </a:p>
        </p:txBody>
      </p:sp>
      <p:sp>
        <p:nvSpPr>
          <p:cNvPr id="451586" name="Text Box 2"/>
          <p:cNvSpPr txBox="1">
            <a:spLocks noChangeArrowheads="1"/>
          </p:cNvSpPr>
          <p:nvPr/>
        </p:nvSpPr>
        <p:spPr bwMode="auto">
          <a:xfrm>
            <a:off x="517525" y="2000250"/>
            <a:ext cx="3382963" cy="371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1) </a:t>
            </a:r>
            <a:r>
              <a:rPr kumimoji="0" lang="en-US" altLang="ja-JP">
                <a:latin typeface="Arial" charset="0"/>
                <a:ea typeface="ＭＳ Ｐゴシック" pitchFamily="34" charset="-128"/>
              </a:rPr>
              <a:t>The meaning of circumcision</a:t>
            </a:r>
            <a:endParaRPr kumimoji="0" lang="en-US" altLang="ko-KR">
              <a:latin typeface="Arial" charset="0"/>
              <a:ea typeface="ＭＳ Ｐゴシック" pitchFamily="34" charset="-128"/>
            </a:endParaRPr>
          </a:p>
        </p:txBody>
      </p:sp>
      <p:sp>
        <p:nvSpPr>
          <p:cNvPr id="451587" name="Text Box 3"/>
          <p:cNvSpPr txBox="1">
            <a:spLocks noChangeArrowheads="1"/>
          </p:cNvSpPr>
          <p:nvPr/>
        </p:nvSpPr>
        <p:spPr bwMode="auto">
          <a:xfrm>
            <a:off x="892175" y="2452688"/>
            <a:ext cx="6470650" cy="92551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① </a:t>
            </a:r>
            <a:r>
              <a:rPr kumimoji="0" lang="en-US" altLang="ja-JP">
                <a:latin typeface="Arial" charset="0"/>
                <a:ea typeface="ＭＳ Ｐゴシック" pitchFamily="34" charset="-128"/>
              </a:rPr>
              <a:t>To signify removing the blood of death</a:t>
            </a:r>
            <a:endParaRPr kumimoji="0" lang="en-US" altLang="ko-KR">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② </a:t>
            </a:r>
            <a:r>
              <a:rPr kumimoji="0" lang="en-US" altLang="ja-JP">
                <a:latin typeface="Arial" charset="0"/>
                <a:ea typeface="ＭＳ Ｐゴシック" pitchFamily="34" charset="-128"/>
              </a:rPr>
              <a:t>To signify the restoration of man’s right of dominion</a:t>
            </a:r>
            <a:endParaRPr kumimoji="0" lang="en-US" altLang="ko-KR">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③ </a:t>
            </a:r>
            <a:r>
              <a:rPr kumimoji="0" lang="en-US" altLang="ja-JP">
                <a:latin typeface="Arial" charset="0"/>
                <a:ea typeface="ＭＳ Ｐゴシック" pitchFamily="34" charset="-128"/>
              </a:rPr>
              <a:t>To signify the restoration of mankind as God’s true children</a:t>
            </a:r>
            <a:endParaRPr kumimoji="0" lang="en-US" altLang="ko-KR">
              <a:latin typeface="Arial" charset="0"/>
              <a:ea typeface="ＭＳ Ｐゴシック" pitchFamily="34" charset="-128"/>
            </a:endParaRPr>
          </a:p>
        </p:txBody>
      </p:sp>
      <p:sp>
        <p:nvSpPr>
          <p:cNvPr id="451588" name="Text Box 4"/>
          <p:cNvSpPr txBox="1">
            <a:spLocks noChangeArrowheads="1"/>
          </p:cNvSpPr>
          <p:nvPr/>
        </p:nvSpPr>
        <p:spPr bwMode="auto">
          <a:xfrm>
            <a:off x="500063" y="3724275"/>
            <a:ext cx="3255962" cy="371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2) </a:t>
            </a:r>
            <a:r>
              <a:rPr kumimoji="0" lang="en-US" altLang="ja-JP">
                <a:latin typeface="Arial" charset="0"/>
                <a:ea typeface="ＭＳ Ｐゴシック" pitchFamily="34" charset="-128"/>
              </a:rPr>
              <a:t>Three types of circumcision</a:t>
            </a:r>
            <a:endParaRPr kumimoji="0" lang="en-US" altLang="ko-KR">
              <a:latin typeface="Arial" charset="0"/>
              <a:ea typeface="ＭＳ Ｐゴシック" pitchFamily="34" charset="-128"/>
            </a:endParaRPr>
          </a:p>
        </p:txBody>
      </p:sp>
      <p:sp>
        <p:nvSpPr>
          <p:cNvPr id="451589" name="Text Box 5"/>
          <p:cNvSpPr txBox="1">
            <a:spLocks noChangeArrowheads="1"/>
          </p:cNvSpPr>
          <p:nvPr/>
        </p:nvSpPr>
        <p:spPr bwMode="auto">
          <a:xfrm>
            <a:off x="871538" y="4224338"/>
            <a:ext cx="4670425" cy="92551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① </a:t>
            </a:r>
            <a:r>
              <a:rPr kumimoji="0" lang="en-US" altLang="ja-JP">
                <a:latin typeface="Arial" charset="0"/>
                <a:ea typeface="ＭＳ Ｐゴシック" pitchFamily="34" charset="-128"/>
              </a:rPr>
              <a:t>Circumcision of the heart </a:t>
            </a:r>
            <a:r>
              <a:rPr kumimoji="0" lang="en-US" altLang="ko-KR">
                <a:latin typeface="Arial" charset="0"/>
                <a:ea typeface="ＭＳ Ｐゴシック" pitchFamily="34" charset="-128"/>
              </a:rPr>
              <a:t>(</a:t>
            </a:r>
            <a:r>
              <a:rPr kumimoji="0" lang="en-US" altLang="ja-JP">
                <a:latin typeface="Arial" charset="0"/>
                <a:ea typeface="ＭＳ Ｐゴシック" pitchFamily="34" charset="-128"/>
              </a:rPr>
              <a:t>Deut.</a:t>
            </a:r>
            <a:r>
              <a:rPr kumimoji="0" lang="en-US" altLang="ko-KR">
                <a:latin typeface="Arial" charset="0"/>
                <a:ea typeface="ＭＳ Ｐゴシック" pitchFamily="34" charset="-128"/>
              </a:rPr>
              <a:t>10</a:t>
            </a:r>
            <a:r>
              <a:rPr kumimoji="0" lang="en-US" altLang="ja-JP">
                <a:latin typeface="Arial" charset="0"/>
                <a:ea typeface="ＭＳ Ｐゴシック" pitchFamily="34" charset="-128"/>
              </a:rPr>
              <a:t>:</a:t>
            </a:r>
            <a:r>
              <a:rPr kumimoji="0" lang="en-US" altLang="ko-KR">
                <a:latin typeface="Arial" charset="0"/>
                <a:ea typeface="ＭＳ Ｐゴシック" pitchFamily="34" charset="-128"/>
              </a:rPr>
              <a:t>16)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② </a:t>
            </a:r>
            <a:r>
              <a:rPr kumimoji="0" lang="en-US" altLang="ja-JP">
                <a:latin typeface="Arial" charset="0"/>
                <a:ea typeface="ＭＳ Ｐゴシック" pitchFamily="34" charset="-128"/>
              </a:rPr>
              <a:t>Circumcision of the foreskin </a:t>
            </a:r>
            <a:r>
              <a:rPr kumimoji="0" lang="en-US" altLang="ko-KR">
                <a:latin typeface="Arial" charset="0"/>
                <a:ea typeface="ＭＳ Ｐゴシック" pitchFamily="34" charset="-128"/>
              </a:rPr>
              <a:t>(</a:t>
            </a:r>
            <a:r>
              <a:rPr kumimoji="0" lang="en-US" altLang="ja-JP">
                <a:latin typeface="Arial" charset="0"/>
                <a:ea typeface="ＭＳ Ｐゴシック" pitchFamily="34" charset="-128"/>
              </a:rPr>
              <a:t>Gen.</a:t>
            </a:r>
            <a:r>
              <a:rPr kumimoji="0" lang="en-US" altLang="ko-KR">
                <a:latin typeface="Arial" charset="0"/>
                <a:ea typeface="ＭＳ Ｐゴシック" pitchFamily="34" charset="-128"/>
              </a:rPr>
              <a:t>17</a:t>
            </a:r>
            <a:r>
              <a:rPr kumimoji="0" lang="en-US" altLang="ja-JP">
                <a:latin typeface="Arial" charset="0"/>
                <a:ea typeface="ＭＳ Ｐゴシック" pitchFamily="34" charset="-128"/>
              </a:rPr>
              <a:t>:</a:t>
            </a:r>
            <a:r>
              <a:rPr kumimoji="0" lang="en-US" altLang="ko-KR">
                <a:latin typeface="Arial" charset="0"/>
                <a:ea typeface="ＭＳ Ｐゴシック" pitchFamily="34" charset="-128"/>
              </a:rPr>
              <a:t>10)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③ </a:t>
            </a:r>
            <a:r>
              <a:rPr kumimoji="0" lang="en-US" altLang="ja-JP">
                <a:latin typeface="Arial" charset="0"/>
                <a:ea typeface="ＭＳ Ｐゴシック" pitchFamily="34" charset="-128"/>
              </a:rPr>
              <a:t>Circumcision of all things (Lev.</a:t>
            </a:r>
            <a:r>
              <a:rPr kumimoji="0" lang="en-US" altLang="ko-KR">
                <a:latin typeface="Arial" charset="0"/>
                <a:ea typeface="ＭＳ Ｐゴシック" pitchFamily="34" charset="-128"/>
              </a:rPr>
              <a:t>19</a:t>
            </a:r>
            <a:r>
              <a:rPr kumimoji="0" lang="en-US" altLang="ja-JP">
                <a:latin typeface="Arial" charset="0"/>
                <a:ea typeface="ＭＳ Ｐゴシック" pitchFamily="34" charset="-128"/>
              </a:rPr>
              <a:t>:</a:t>
            </a:r>
            <a:r>
              <a:rPr kumimoji="0" lang="en-US" altLang="ko-KR">
                <a:latin typeface="Arial" charset="0"/>
                <a:ea typeface="ＭＳ Ｐゴシック" pitchFamily="34" charset="-128"/>
              </a:rPr>
              <a:t>23) </a:t>
            </a:r>
          </a:p>
        </p:txBody>
      </p:sp>
      <p:sp>
        <p:nvSpPr>
          <p:cNvPr id="451590" name="AutoShape 6"/>
          <p:cNvSpPr>
            <a:spLocks noChangeArrowheads="1"/>
          </p:cNvSpPr>
          <p:nvPr/>
        </p:nvSpPr>
        <p:spPr bwMode="auto">
          <a:xfrm>
            <a:off x="642938" y="1000125"/>
            <a:ext cx="8358187" cy="882650"/>
          </a:xfrm>
          <a:prstGeom prst="roundRect">
            <a:avLst>
              <a:gd name="adj" fmla="val 16667"/>
            </a:avLst>
          </a:prstGeom>
          <a:noFill/>
          <a:ln w="9525">
            <a:noFill/>
            <a:round/>
            <a:headEnd/>
            <a:tailEnd/>
          </a:ln>
        </p:spPr>
        <p:txBody>
          <a:bodyPr wrap="none"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Circumcision of Moses’ sons</a:t>
            </a:r>
            <a:r>
              <a:rPr kumimoji="0" lang="en-US" altLang="ko-KR" sz="1600">
                <a:latin typeface="Arial" charset="0"/>
                <a:ea typeface="ＭＳ Ｐゴシック" pitchFamily="34" charset="-128"/>
              </a:rPr>
              <a:t> →</a:t>
            </a:r>
            <a:r>
              <a:rPr kumimoji="0" lang="en-US" altLang="ja-JP" sz="1600">
                <a:latin typeface="Arial" charset="0"/>
                <a:ea typeface="ＭＳ Ｐゴシック" pitchFamily="34" charset="-128"/>
              </a:rPr>
              <a:t>saved his family </a:t>
            </a:r>
            <a:r>
              <a:rPr kumimoji="0" lang="en-US" altLang="ko-KR" sz="1600">
                <a:latin typeface="Arial" charset="0"/>
                <a:ea typeface="ＭＳ Ｐゴシック" pitchFamily="34" charset="-128"/>
              </a:rPr>
              <a:t> →</a:t>
            </a:r>
            <a:r>
              <a:rPr kumimoji="0" lang="en-US" altLang="ja-JP" sz="1600">
                <a:latin typeface="Arial" charset="0"/>
                <a:ea typeface="ＭＳ Ｐゴシック" pitchFamily="34" charset="-128"/>
              </a:rPr>
              <a:t> enable the Israelites’ Exodus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When Jesus will come</a:t>
            </a:r>
            <a:r>
              <a:rPr kumimoji="0" lang="en-US" altLang="ko-KR" sz="1600">
                <a:latin typeface="Arial" charset="0"/>
                <a:ea typeface="ＭＳ Ｐゴシック" pitchFamily="34" charset="-128"/>
              </a:rPr>
              <a:t>  → </a:t>
            </a:r>
            <a:r>
              <a:rPr kumimoji="0" lang="en-US" altLang="ja-JP" sz="1600">
                <a:latin typeface="Arial" charset="0"/>
                <a:ea typeface="ＭＳ Ｐゴシック" pitchFamily="34" charset="-128"/>
              </a:rPr>
              <a:t>circumcision of Israelites </a:t>
            </a:r>
            <a:r>
              <a:rPr kumimoji="0" lang="en-US" altLang="ko-KR" sz="1600">
                <a:latin typeface="Arial" charset="0"/>
                <a:ea typeface="ＭＳ Ｐゴシック" pitchFamily="34" charset="-128"/>
              </a:rPr>
              <a:t>→</a:t>
            </a:r>
            <a:r>
              <a:rPr kumimoji="0" lang="en-US" altLang="ja-JP" sz="1600">
                <a:latin typeface="Arial" charset="0"/>
                <a:ea typeface="ＭＳ Ｐゴシック" pitchFamily="34" charset="-128"/>
              </a:rPr>
              <a:t> enable God to save them</a:t>
            </a:r>
            <a:r>
              <a:rPr kumimoji="0" lang="en-US" sz="1600">
                <a:latin typeface="Arial" charset="0"/>
                <a:ea typeface="ＭＳ Ｐゴシック" pitchFamily="34" charset="-128"/>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Text Box 1"/>
          <p:cNvSpPr txBox="1">
            <a:spLocks noChangeArrowheads="1"/>
          </p:cNvSpPr>
          <p:nvPr/>
        </p:nvSpPr>
        <p:spPr bwMode="auto">
          <a:xfrm>
            <a:off x="317500" y="428625"/>
            <a:ext cx="4111625" cy="463550"/>
          </a:xfrm>
          <a:prstGeom prst="rect">
            <a:avLst/>
          </a:prstGeom>
          <a:noFill/>
          <a:ln w="9525">
            <a:noFill/>
            <a:round/>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400" dirty="0">
                <a:latin typeface="+mj-lt"/>
                <a:ea typeface="ＭＳ Ｐゴシック" pitchFamily="34" charset="-128"/>
                <a:cs typeface="+mn-cs"/>
              </a:rPr>
              <a:t>(4) </a:t>
            </a:r>
            <a:r>
              <a:rPr kumimoji="0" lang="en-US" altLang="ja-JP" sz="2400" dirty="0">
                <a:latin typeface="+mj-lt"/>
                <a:ea typeface="ＭＳ Ｐゴシック" pitchFamily="34" charset="-128"/>
                <a:cs typeface="+mn-cs"/>
              </a:rPr>
              <a:t>Three signs </a:t>
            </a:r>
            <a:r>
              <a:rPr kumimoji="0" lang="en-US" altLang="ko-KR" sz="2400" dirty="0">
                <a:latin typeface="+mj-lt"/>
                <a:ea typeface="ＭＳ Ｐゴシック" pitchFamily="34" charset="-128"/>
                <a:cs typeface="+mn-cs"/>
              </a:rPr>
              <a:t>(</a:t>
            </a:r>
            <a:r>
              <a:rPr kumimoji="0" lang="en-US" altLang="ja-JP" sz="2400" dirty="0">
                <a:latin typeface="+mj-lt"/>
                <a:ea typeface="ＭＳ Ｐゴシック" pitchFamily="34" charset="-128"/>
                <a:cs typeface="+mn-cs"/>
              </a:rPr>
              <a:t>Exod.</a:t>
            </a:r>
            <a:r>
              <a:rPr kumimoji="0" lang="en-US" altLang="ko-KR" sz="2400" dirty="0">
                <a:latin typeface="+mj-lt"/>
                <a:ea typeface="ＭＳ Ｐゴシック" pitchFamily="34" charset="-128"/>
                <a:cs typeface="+mn-cs"/>
              </a:rPr>
              <a:t>4</a:t>
            </a:r>
            <a:r>
              <a:rPr kumimoji="0" lang="en-US" altLang="ja-JP" sz="2400" dirty="0">
                <a:latin typeface="+mj-lt"/>
                <a:ea typeface="ＭＳ Ｐゴシック" pitchFamily="34" charset="-128"/>
                <a:cs typeface="+mn-cs"/>
              </a:rPr>
              <a:t>:</a:t>
            </a:r>
            <a:r>
              <a:rPr kumimoji="0" lang="en-US" altLang="ko-KR" sz="2400" dirty="0">
                <a:latin typeface="+mj-lt"/>
                <a:ea typeface="ＭＳ Ｐゴシック" pitchFamily="34" charset="-128"/>
                <a:cs typeface="+mn-cs"/>
              </a:rPr>
              <a:t>3-9) </a:t>
            </a:r>
          </a:p>
        </p:txBody>
      </p:sp>
      <p:sp>
        <p:nvSpPr>
          <p:cNvPr id="453634" name="Text Box 2"/>
          <p:cNvSpPr txBox="1">
            <a:spLocks noChangeArrowheads="1"/>
          </p:cNvSpPr>
          <p:nvPr/>
        </p:nvSpPr>
        <p:spPr bwMode="auto">
          <a:xfrm>
            <a:off x="671513" y="814388"/>
            <a:ext cx="3008312" cy="371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1) </a:t>
            </a:r>
            <a:r>
              <a:rPr kumimoji="0" lang="en-US" altLang="ja-JP">
                <a:latin typeface="Arial" charset="0"/>
                <a:ea typeface="ＭＳ Ｐゴシック" pitchFamily="34" charset="-128"/>
              </a:rPr>
              <a:t>Aaron’s Staff</a:t>
            </a:r>
            <a:r>
              <a:rPr kumimoji="0" lang="en-US" altLang="ko-KR" u="sng">
                <a:latin typeface="Arial" charset="0"/>
                <a:ea typeface="ＭＳ Ｐゴシック" pitchFamily="34" charset="-128"/>
              </a:rPr>
              <a:t> →</a:t>
            </a:r>
            <a:r>
              <a:rPr kumimoji="0" lang="en-US" u="sng">
                <a:latin typeface="Arial" charset="0"/>
                <a:ea typeface="ＭＳ Ｐゴシック" pitchFamily="34" charset="-128"/>
              </a:rPr>
              <a:t>　</a:t>
            </a:r>
            <a:r>
              <a:rPr kumimoji="0" lang="en-US" altLang="ja-JP" u="sng">
                <a:latin typeface="Arial" charset="0"/>
                <a:ea typeface="ＭＳ Ｐゴシック" pitchFamily="34" charset="-128"/>
              </a:rPr>
              <a:t>Serpent</a:t>
            </a:r>
            <a:endParaRPr kumimoji="0" lang="en-US" altLang="ko-KR" u="sng">
              <a:latin typeface="Arial" charset="0"/>
              <a:ea typeface="ＭＳ Ｐゴシック" pitchFamily="34" charset="-128"/>
            </a:endParaRPr>
          </a:p>
        </p:txBody>
      </p:sp>
      <p:sp>
        <p:nvSpPr>
          <p:cNvPr id="453635" name="Text Box 3"/>
          <p:cNvSpPr txBox="1">
            <a:spLocks noChangeArrowheads="1"/>
          </p:cNvSpPr>
          <p:nvPr/>
        </p:nvSpPr>
        <p:spPr bwMode="auto">
          <a:xfrm>
            <a:off x="687388" y="2767013"/>
            <a:ext cx="2955925" cy="371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2) </a:t>
            </a:r>
            <a:r>
              <a:rPr kumimoji="0" lang="en-US" altLang="ja-JP" u="sng">
                <a:latin typeface="Arial" charset="0"/>
                <a:ea typeface="ＭＳ Ｐゴシック" pitchFamily="34" charset="-128"/>
              </a:rPr>
              <a:t>Moses’ hand</a:t>
            </a:r>
            <a:r>
              <a:rPr kumimoji="0" lang="en-US" altLang="ko-KR" u="sng">
                <a:latin typeface="Arial" charset="0"/>
                <a:ea typeface="ＭＳ Ｐゴシック" pitchFamily="34" charset="-128"/>
              </a:rPr>
              <a:t> →</a:t>
            </a:r>
            <a:r>
              <a:rPr kumimoji="0" lang="en-US" u="sng">
                <a:latin typeface="Arial" charset="0"/>
                <a:ea typeface="ＭＳ Ｐゴシック" pitchFamily="34" charset="-128"/>
              </a:rPr>
              <a:t>　</a:t>
            </a:r>
            <a:r>
              <a:rPr kumimoji="0" lang="en-US" altLang="ja-JP" u="sng">
                <a:latin typeface="Arial" charset="0"/>
                <a:ea typeface="ＭＳ Ｐゴシック" pitchFamily="34" charset="-128"/>
              </a:rPr>
              <a:t>leprous</a:t>
            </a:r>
            <a:endParaRPr kumimoji="0" lang="en-US" altLang="ko-KR" u="sng">
              <a:latin typeface="Arial" charset="0"/>
              <a:ea typeface="ＭＳ Ｐゴシック" pitchFamily="34" charset="-128"/>
            </a:endParaRPr>
          </a:p>
        </p:txBody>
      </p:sp>
      <p:sp>
        <p:nvSpPr>
          <p:cNvPr id="453636" name="Text Box 4"/>
          <p:cNvSpPr txBox="1">
            <a:spLocks noChangeArrowheads="1"/>
          </p:cNvSpPr>
          <p:nvPr/>
        </p:nvSpPr>
        <p:spPr bwMode="auto">
          <a:xfrm>
            <a:off x="690563" y="4083050"/>
            <a:ext cx="3109912" cy="371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3) </a:t>
            </a:r>
            <a:r>
              <a:rPr kumimoji="0" lang="en-US" altLang="ja-JP" u="sng">
                <a:latin typeface="Arial" charset="0"/>
                <a:ea typeface="ＭＳ Ｐゴシック" pitchFamily="34" charset="-128"/>
              </a:rPr>
              <a:t>Water of the Nile </a:t>
            </a:r>
            <a:r>
              <a:rPr kumimoji="0" lang="en-US" altLang="ko-KR" u="sng">
                <a:latin typeface="Arial" charset="0"/>
                <a:ea typeface="ＭＳ Ｐゴシック" pitchFamily="34" charset="-128"/>
              </a:rPr>
              <a:t>→</a:t>
            </a:r>
            <a:r>
              <a:rPr kumimoji="0" lang="en-US" altLang="ja-JP" u="sng">
                <a:latin typeface="Arial" charset="0"/>
                <a:ea typeface="ＭＳ Ｐゴシック" pitchFamily="34" charset="-128"/>
              </a:rPr>
              <a:t> Blood</a:t>
            </a:r>
            <a:endParaRPr kumimoji="0" lang="en-US" altLang="ko-KR" u="sng">
              <a:latin typeface="Arial" charset="0"/>
              <a:ea typeface="ＭＳ Ｐゴシック" pitchFamily="34" charset="-128"/>
            </a:endParaRPr>
          </a:p>
        </p:txBody>
      </p:sp>
      <p:sp>
        <p:nvSpPr>
          <p:cNvPr id="453637" name="Text Box 5"/>
          <p:cNvSpPr txBox="1">
            <a:spLocks noChangeArrowheads="1"/>
          </p:cNvSpPr>
          <p:nvPr/>
        </p:nvSpPr>
        <p:spPr bwMode="auto">
          <a:xfrm>
            <a:off x="971550" y="2401888"/>
            <a:ext cx="3600450" cy="371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  Pharaoh’s</a:t>
            </a:r>
            <a:r>
              <a:rPr kumimoji="0" lang="en-US" altLang="ko-KR">
                <a:latin typeface="Arial" charset="0"/>
                <a:ea typeface="ＭＳ Ｐゴシック" pitchFamily="34" charset="-128"/>
              </a:rPr>
              <a:t>  </a:t>
            </a:r>
            <a:r>
              <a:rPr kumimoji="0" lang="en-US" altLang="ja-JP">
                <a:latin typeface="Arial" charset="0"/>
                <a:ea typeface="ＭＳ Ｐゴシック" pitchFamily="34" charset="-128"/>
              </a:rPr>
              <a:t>Staff</a:t>
            </a:r>
            <a:r>
              <a:rPr kumimoji="0" lang="en-US" altLang="ko-KR">
                <a:latin typeface="Arial" charset="0"/>
                <a:ea typeface="ＭＳ Ｐゴシック" pitchFamily="34" charset="-128"/>
              </a:rPr>
              <a:t>  → </a:t>
            </a:r>
            <a:r>
              <a:rPr kumimoji="0" lang="en-US" altLang="ja-JP">
                <a:latin typeface="Arial" charset="0"/>
                <a:ea typeface="ＭＳ Ｐゴシック" pitchFamily="34" charset="-128"/>
              </a:rPr>
              <a:t>Serpent</a:t>
            </a:r>
            <a:r>
              <a:rPr kumimoji="0" lang="en-US" altLang="ko-KR">
                <a:latin typeface="Arial" charset="0"/>
                <a:ea typeface="ＭＳ Ｐゴシック" pitchFamily="34" charset="-128"/>
              </a:rPr>
              <a:t> </a:t>
            </a:r>
          </a:p>
        </p:txBody>
      </p:sp>
      <p:sp>
        <p:nvSpPr>
          <p:cNvPr id="453638" name="Oval 6"/>
          <p:cNvSpPr>
            <a:spLocks noChangeArrowheads="1"/>
          </p:cNvSpPr>
          <p:nvPr/>
        </p:nvSpPr>
        <p:spPr bwMode="auto">
          <a:xfrm>
            <a:off x="1187450" y="1292225"/>
            <a:ext cx="641350" cy="457200"/>
          </a:xfrm>
          <a:prstGeom prst="ellipse">
            <a:avLst/>
          </a:prstGeom>
          <a:solidFill>
            <a:srgbClr val="F2EC26"/>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God</a:t>
            </a:r>
            <a:endParaRPr kumimoji="0" lang="en-US" altLang="ko-KR">
              <a:latin typeface="Arial" charset="0"/>
              <a:ea typeface="ＭＳ Ｐゴシック" pitchFamily="34" charset="-128"/>
            </a:endParaRPr>
          </a:p>
        </p:txBody>
      </p:sp>
      <p:sp>
        <p:nvSpPr>
          <p:cNvPr id="453639" name="Oval 7"/>
          <p:cNvSpPr>
            <a:spLocks noChangeArrowheads="1"/>
          </p:cNvSpPr>
          <p:nvPr/>
        </p:nvSpPr>
        <p:spPr bwMode="auto">
          <a:xfrm>
            <a:off x="2124075" y="1274763"/>
            <a:ext cx="792163" cy="457200"/>
          </a:xfrm>
          <a:prstGeom prst="ellipse">
            <a:avLst/>
          </a:prstGeom>
          <a:solidFill>
            <a:srgbClr val="61C9D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Jesus</a:t>
            </a:r>
            <a:endParaRPr kumimoji="0" lang="en-US" altLang="ko-KR">
              <a:latin typeface="Arial" charset="0"/>
              <a:ea typeface="ＭＳ Ｐゴシック" pitchFamily="34" charset="-128"/>
            </a:endParaRPr>
          </a:p>
        </p:txBody>
      </p:sp>
      <p:sp>
        <p:nvSpPr>
          <p:cNvPr id="453640" name="Rectangle 8"/>
          <p:cNvSpPr>
            <a:spLocks noChangeArrowheads="1"/>
          </p:cNvSpPr>
          <p:nvPr/>
        </p:nvSpPr>
        <p:spPr bwMode="auto">
          <a:xfrm rot="-5400000">
            <a:off x="1461294" y="1753394"/>
            <a:ext cx="228600" cy="37306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p>
        </p:txBody>
      </p:sp>
      <p:sp>
        <p:nvSpPr>
          <p:cNvPr id="453641" name="Rectangle 9"/>
          <p:cNvSpPr>
            <a:spLocks noChangeArrowheads="1"/>
          </p:cNvSpPr>
          <p:nvPr/>
        </p:nvSpPr>
        <p:spPr bwMode="auto">
          <a:xfrm rot="-5400000">
            <a:off x="2208213" y="1522413"/>
            <a:ext cx="690562" cy="37306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p>
        </p:txBody>
      </p:sp>
      <p:sp>
        <p:nvSpPr>
          <p:cNvPr id="453642" name="Rectangle 10"/>
          <p:cNvSpPr>
            <a:spLocks noChangeArrowheads="1"/>
          </p:cNvSpPr>
          <p:nvPr/>
        </p:nvSpPr>
        <p:spPr bwMode="auto">
          <a:xfrm rot="-5400000">
            <a:off x="3363119" y="1734344"/>
            <a:ext cx="342900" cy="37306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p>
        </p:txBody>
      </p:sp>
      <p:sp>
        <p:nvSpPr>
          <p:cNvPr id="316430" name="Text Box 13"/>
          <p:cNvSpPr txBox="1">
            <a:spLocks noChangeArrowheads="1"/>
          </p:cNvSpPr>
          <p:nvPr/>
        </p:nvSpPr>
        <p:spPr bwMode="auto">
          <a:xfrm>
            <a:off x="3643313" y="785813"/>
            <a:ext cx="3529012" cy="3714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a:t>
            </a:r>
            <a:r>
              <a:rPr kumimoji="0" lang="en-US" altLang="ja-JP" dirty="0">
                <a:latin typeface="+mj-lt"/>
                <a:ea typeface="ＭＳ Ｐゴシック" pitchFamily="34" charset="-128"/>
                <a:cs typeface="+mn-cs"/>
              </a:rPr>
              <a:t>Restoration of Adam</a:t>
            </a:r>
            <a:r>
              <a:rPr kumimoji="0" lang="en-US" altLang="ko-KR" dirty="0">
                <a:latin typeface="+mj-lt"/>
                <a:ea typeface="ＭＳ Ｐゴシック" pitchFamily="34" charset="-128"/>
                <a:cs typeface="+mn-cs"/>
              </a:rPr>
              <a:t>) </a:t>
            </a:r>
          </a:p>
        </p:txBody>
      </p:sp>
      <p:sp>
        <p:nvSpPr>
          <p:cNvPr id="453644" name="Text Box 14"/>
          <p:cNvSpPr txBox="1">
            <a:spLocks noChangeArrowheads="1"/>
          </p:cNvSpPr>
          <p:nvPr/>
        </p:nvSpPr>
        <p:spPr bwMode="auto">
          <a:xfrm>
            <a:off x="1219200" y="3200400"/>
            <a:ext cx="5657850" cy="825500"/>
          </a:xfrm>
          <a:prstGeom prst="rect">
            <a:avLst/>
          </a:prstGeom>
          <a:noFill/>
          <a:ln w="9525">
            <a:noFill/>
            <a:miter lim="800000"/>
            <a:headEnd/>
            <a:tailEnd/>
          </a:ln>
        </p:spPr>
        <p:txBody>
          <a:bodyPr lIns="90000" tIns="46800" rIns="90000" bIns="46800">
            <a:spAutoFit/>
          </a:bodyPr>
          <a:lstStyle/>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Incurable disease</a:t>
            </a:r>
            <a:r>
              <a:rPr kumimoji="0" lang="en-US" altLang="ko-KR" sz="1400">
                <a:latin typeface="Arial" charset="0"/>
                <a:ea typeface="ＭＳ Ｐゴシック" pitchFamily="34" charset="-128"/>
              </a:rPr>
              <a:t> ⇒ </a:t>
            </a:r>
            <a:r>
              <a:rPr kumimoji="0" lang="en-US" altLang="ja-JP" sz="1400">
                <a:latin typeface="Arial" charset="0"/>
                <a:ea typeface="ＭＳ Ｐゴシック" pitchFamily="34" charset="-128"/>
              </a:rPr>
              <a:t>Fall of Eve</a:t>
            </a:r>
            <a:r>
              <a:rPr kumimoji="0" lang="en-US" altLang="ko-KR" sz="1400">
                <a:latin typeface="Arial" charset="0"/>
                <a:ea typeface="ＭＳ Ｐゴシック" pitchFamily="34" charset="-128"/>
              </a:rPr>
              <a:t> </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Complete recovery </a:t>
            </a:r>
            <a:r>
              <a:rPr kumimoji="0" lang="en-US" altLang="ko-KR" sz="1400">
                <a:latin typeface="Arial" charset="0"/>
                <a:ea typeface="ＭＳ Ｐゴシック" pitchFamily="34" charset="-128"/>
              </a:rPr>
              <a:t>(</a:t>
            </a:r>
            <a:r>
              <a:rPr kumimoji="0" lang="en-US" altLang="ja-JP" sz="1400">
                <a:latin typeface="Arial" charset="0"/>
                <a:ea typeface="ＭＳ Ｐゴシック" pitchFamily="34" charset="-128"/>
              </a:rPr>
              <a:t>Complete restoration</a:t>
            </a:r>
            <a:r>
              <a:rPr kumimoji="0" lang="en-US" altLang="ko-KR" sz="1400">
                <a:latin typeface="Arial" charset="0"/>
                <a:ea typeface="ＭＳ Ｐゴシック" pitchFamily="34" charset="-128"/>
              </a:rPr>
              <a:t>) ⇒ </a:t>
            </a:r>
            <a:r>
              <a:rPr kumimoji="0" lang="en-US" altLang="ja-JP" sz="1400">
                <a:latin typeface="Arial" charset="0"/>
                <a:ea typeface="ＭＳ Ｐゴシック" pitchFamily="34" charset="-128"/>
              </a:rPr>
              <a:t>Symbol of Holy Spirit</a:t>
            </a:r>
            <a:endParaRPr kumimoji="0" lang="en-US" altLang="ko-KR" sz="1400">
              <a:latin typeface="Arial" charset="0"/>
              <a:ea typeface="ＭＳ Ｐゴシック" pitchFamily="34" charset="-128"/>
            </a:endParaRP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Restoration of Holy Spirit</a:t>
            </a:r>
            <a:r>
              <a:rPr kumimoji="0" lang="en-US" altLang="ko-KR" sz="1400">
                <a:latin typeface="Arial" charset="0"/>
                <a:ea typeface="ＭＳ Ｐゴシック" pitchFamily="34" charset="-128"/>
              </a:rPr>
              <a:t> </a:t>
            </a:r>
            <a:r>
              <a:rPr kumimoji="0" lang="en-US" altLang="ja-JP" sz="1400">
                <a:latin typeface="Arial" charset="0"/>
                <a:ea typeface="ＭＳ Ｐゴシック" pitchFamily="34" charset="-128"/>
              </a:rPr>
              <a:t>–</a:t>
            </a:r>
            <a:r>
              <a:rPr kumimoji="0" lang="en-US" altLang="ko-KR" sz="1400">
                <a:latin typeface="Arial" charset="0"/>
                <a:ea typeface="ＭＳ Ｐゴシック" pitchFamily="34" charset="-128"/>
              </a:rPr>
              <a:t> </a:t>
            </a:r>
            <a:r>
              <a:rPr kumimoji="0" lang="en-US" altLang="ja-JP" sz="1400">
                <a:latin typeface="Arial" charset="0"/>
                <a:ea typeface="ＭＳ Ｐゴシック" pitchFamily="34" charset="-128"/>
              </a:rPr>
              <a:t>Providence of redemption of all mankind</a:t>
            </a:r>
            <a:endParaRPr kumimoji="0" lang="en-US" altLang="ko-KR" sz="1400">
              <a:latin typeface="Arial" charset="0"/>
              <a:ea typeface="ＭＳ Ｐゴシック" pitchFamily="34" charset="-128"/>
            </a:endParaRPr>
          </a:p>
        </p:txBody>
      </p:sp>
      <p:sp>
        <p:nvSpPr>
          <p:cNvPr id="453645" name="Text Box 15"/>
          <p:cNvSpPr txBox="1">
            <a:spLocks noChangeArrowheads="1"/>
          </p:cNvSpPr>
          <p:nvPr/>
        </p:nvSpPr>
        <p:spPr bwMode="auto">
          <a:xfrm>
            <a:off x="990600" y="4705350"/>
            <a:ext cx="796925" cy="64928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　　　</a:t>
            </a:r>
          </a:p>
        </p:txBody>
      </p:sp>
      <p:sp>
        <p:nvSpPr>
          <p:cNvPr id="453646" name="Text Box 16"/>
          <p:cNvSpPr txBox="1">
            <a:spLocks noChangeArrowheads="1"/>
          </p:cNvSpPr>
          <p:nvPr/>
        </p:nvSpPr>
        <p:spPr bwMode="auto">
          <a:xfrm>
            <a:off x="5076825" y="4868863"/>
            <a:ext cx="3384550" cy="36671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Restore children of life</a:t>
            </a:r>
            <a:endParaRPr kumimoji="0" lang="en-US" altLang="ko-KR">
              <a:latin typeface="Arial" charset="0"/>
              <a:ea typeface="ＭＳ Ｐゴシック" pitchFamily="34" charset="-128"/>
            </a:endParaRPr>
          </a:p>
        </p:txBody>
      </p:sp>
      <p:sp>
        <p:nvSpPr>
          <p:cNvPr id="453647" name="Text Box 17"/>
          <p:cNvSpPr txBox="1">
            <a:spLocks noChangeArrowheads="1"/>
          </p:cNvSpPr>
          <p:nvPr/>
        </p:nvSpPr>
        <p:spPr bwMode="auto">
          <a:xfrm>
            <a:off x="5003800" y="4521200"/>
            <a:ext cx="3168650" cy="36671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 S</a:t>
            </a:r>
            <a:r>
              <a:rPr kumimoji="0" lang="en-US" altLang="ko-KR">
                <a:latin typeface="Arial" charset="0"/>
                <a:ea typeface="ＭＳ Ｐゴシック" pitchFamily="34" charset="-128"/>
              </a:rPr>
              <a:t>ymbolize people of faith</a:t>
            </a:r>
          </a:p>
        </p:txBody>
      </p:sp>
      <p:sp>
        <p:nvSpPr>
          <p:cNvPr id="316435" name="Text Box 18"/>
          <p:cNvSpPr txBox="1">
            <a:spLocks noChangeArrowheads="1"/>
          </p:cNvSpPr>
          <p:nvPr/>
        </p:nvSpPr>
        <p:spPr bwMode="auto">
          <a:xfrm>
            <a:off x="3735388" y="4100513"/>
            <a:ext cx="2708275" cy="366712"/>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a:t>
            </a:r>
            <a:r>
              <a:rPr kumimoji="0" lang="en-US" altLang="ja-JP" dirty="0">
                <a:latin typeface="+mj-lt"/>
                <a:ea typeface="ＭＳ Ｐゴシック" pitchFamily="34" charset="-128"/>
                <a:cs typeface="+mn-cs"/>
              </a:rPr>
              <a:t>Restoration of Children</a:t>
            </a:r>
            <a:r>
              <a:rPr kumimoji="0" lang="en-US" altLang="ko-KR" dirty="0">
                <a:latin typeface="+mj-lt"/>
                <a:ea typeface="ＭＳ Ｐゴシック" pitchFamily="34" charset="-128"/>
                <a:cs typeface="+mn-cs"/>
              </a:rPr>
              <a:t>) </a:t>
            </a:r>
          </a:p>
        </p:txBody>
      </p:sp>
      <p:sp>
        <p:nvSpPr>
          <p:cNvPr id="453649" name="Text Box 19"/>
          <p:cNvSpPr txBox="1">
            <a:spLocks noChangeArrowheads="1"/>
          </p:cNvSpPr>
          <p:nvPr/>
        </p:nvSpPr>
        <p:spPr bwMode="auto">
          <a:xfrm>
            <a:off x="3335338" y="1368425"/>
            <a:ext cx="950912" cy="371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Symbol</a:t>
            </a:r>
            <a:endParaRPr kumimoji="0" lang="en-US" altLang="ko-KR">
              <a:latin typeface="Arial" charset="0"/>
              <a:ea typeface="ＭＳ Ｐゴシック" pitchFamily="34" charset="-128"/>
            </a:endParaRPr>
          </a:p>
        </p:txBody>
      </p:sp>
      <p:sp>
        <p:nvSpPr>
          <p:cNvPr id="316437" name="Rectangle 20"/>
          <p:cNvSpPr>
            <a:spLocks noChangeArrowheads="1"/>
          </p:cNvSpPr>
          <p:nvPr/>
        </p:nvSpPr>
        <p:spPr bwMode="auto">
          <a:xfrm>
            <a:off x="3500438" y="2786063"/>
            <a:ext cx="2224087" cy="366712"/>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a:t>
            </a:r>
            <a:r>
              <a:rPr kumimoji="0" lang="en-US" altLang="ja-JP" dirty="0">
                <a:latin typeface="+mj-lt"/>
                <a:ea typeface="ＭＳ Ｐゴシック" pitchFamily="34" charset="-128"/>
                <a:cs typeface="+mn-cs"/>
              </a:rPr>
              <a:t>Restoration of Eve</a:t>
            </a:r>
            <a:r>
              <a:rPr kumimoji="0" lang="en-US" altLang="ko-KR" dirty="0">
                <a:latin typeface="+mj-lt"/>
                <a:ea typeface="ＭＳ Ｐゴシック" pitchFamily="34" charset="-128"/>
                <a:cs typeface="+mn-cs"/>
              </a:rPr>
              <a:t>) </a:t>
            </a:r>
          </a:p>
        </p:txBody>
      </p:sp>
      <p:sp>
        <p:nvSpPr>
          <p:cNvPr id="453651" name="Oval 21"/>
          <p:cNvSpPr>
            <a:spLocks noChangeArrowheads="1"/>
          </p:cNvSpPr>
          <p:nvPr/>
        </p:nvSpPr>
        <p:spPr bwMode="auto">
          <a:xfrm>
            <a:off x="1187450" y="1922463"/>
            <a:ext cx="720725" cy="436562"/>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Moses</a:t>
            </a:r>
            <a:endParaRPr kumimoji="0" lang="en-US" altLang="ko-KR">
              <a:latin typeface="Arial" charset="0"/>
              <a:ea typeface="ＭＳ Ｐゴシック" pitchFamily="34" charset="-128"/>
            </a:endParaRPr>
          </a:p>
        </p:txBody>
      </p:sp>
      <p:sp>
        <p:nvSpPr>
          <p:cNvPr id="453652" name="Oval 22"/>
          <p:cNvSpPr>
            <a:spLocks noChangeArrowheads="1"/>
          </p:cNvSpPr>
          <p:nvPr/>
        </p:nvSpPr>
        <p:spPr bwMode="auto">
          <a:xfrm>
            <a:off x="2209800" y="1978025"/>
            <a:ext cx="706438" cy="381000"/>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Staff</a:t>
            </a:r>
            <a:endParaRPr kumimoji="0" lang="en-US" altLang="ko-KR">
              <a:latin typeface="Arial" charset="0"/>
              <a:ea typeface="ＭＳ Ｐゴシック" pitchFamily="34" charset="-128"/>
            </a:endParaRPr>
          </a:p>
        </p:txBody>
      </p:sp>
      <p:sp>
        <p:nvSpPr>
          <p:cNvPr id="453653" name="Rectangle 23"/>
          <p:cNvSpPr>
            <a:spLocks noChangeArrowheads="1"/>
          </p:cNvSpPr>
          <p:nvPr/>
        </p:nvSpPr>
        <p:spPr bwMode="auto">
          <a:xfrm>
            <a:off x="3043238" y="1962150"/>
            <a:ext cx="1284287" cy="371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a:t>
            </a:r>
            <a:r>
              <a:rPr kumimoji="0" lang="en-US" altLang="ja-JP">
                <a:latin typeface="Arial" charset="0"/>
                <a:ea typeface="ＭＳ Ｐゴシック" pitchFamily="34" charset="-128"/>
              </a:rPr>
              <a:t>Serpent</a:t>
            </a:r>
            <a:endParaRPr kumimoji="0" lang="en-US" altLang="ko-KR">
              <a:latin typeface="Arial" charset="0"/>
              <a:ea typeface="ＭＳ Ｐゴシック" pitchFamily="34" charset="-128"/>
            </a:endParaRPr>
          </a:p>
        </p:txBody>
      </p:sp>
      <p:sp>
        <p:nvSpPr>
          <p:cNvPr id="453654" name="AutoShape 25"/>
          <p:cNvSpPr>
            <a:spLocks noChangeArrowheads="1"/>
          </p:cNvSpPr>
          <p:nvPr/>
        </p:nvSpPr>
        <p:spPr bwMode="auto">
          <a:xfrm>
            <a:off x="4648200" y="1444625"/>
            <a:ext cx="2924175" cy="1055688"/>
          </a:xfrm>
          <a:prstGeom prst="roundRect">
            <a:avLst>
              <a:gd name="adj" fmla="val 16667"/>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solidFill>
                  <a:srgbClr val="D3522A"/>
                </a:solidFill>
                <a:latin typeface="Arial" charset="0"/>
                <a:ea typeface="ＭＳ Ｐゴシック" pitchFamily="34" charset="-128"/>
              </a:rPr>
              <a:t>Meaning of the staff:</a:t>
            </a:r>
            <a:endParaRPr kumimoji="0" lang="en-US" altLang="ko-KR" sz="1400">
              <a:solidFill>
                <a:srgbClr val="D3522A"/>
              </a:solidFill>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Supporter, Protector, Guide</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a:t>
            </a:r>
            <a:r>
              <a:rPr kumimoji="0" lang="en-US" altLang="ja-JP" sz="1400">
                <a:latin typeface="Arial" charset="0"/>
                <a:ea typeface="ＭＳ Ｐゴシック" pitchFamily="34" charset="-128"/>
              </a:rPr>
              <a:t>John </a:t>
            </a:r>
            <a:r>
              <a:rPr kumimoji="0" lang="en-US" altLang="ko-KR" sz="1400">
                <a:latin typeface="Arial" charset="0"/>
                <a:ea typeface="ＭＳ Ｐゴシック" pitchFamily="34" charset="-128"/>
              </a:rPr>
              <a:t>3</a:t>
            </a:r>
            <a:r>
              <a:rPr kumimoji="0" lang="en-US" altLang="ja-JP" sz="1400">
                <a:latin typeface="Arial" charset="0"/>
                <a:ea typeface="ＭＳ Ｐゴシック" pitchFamily="34" charset="-128"/>
              </a:rPr>
              <a:t>:</a:t>
            </a:r>
            <a:r>
              <a:rPr kumimoji="0" lang="en-US" altLang="ko-KR" sz="1400">
                <a:latin typeface="Arial" charset="0"/>
                <a:ea typeface="ＭＳ Ｐゴシック" pitchFamily="34" charset="-128"/>
              </a:rPr>
              <a:t>14</a:t>
            </a:r>
            <a:r>
              <a:rPr kumimoji="0" lang="en-US" altLang="ja-JP" sz="1400">
                <a:latin typeface="Arial" charset="0"/>
                <a:ea typeface="ＭＳ Ｐゴシック" pitchFamily="34" charset="-128"/>
              </a:rPr>
              <a:t>, Matt.</a:t>
            </a:r>
            <a:r>
              <a:rPr kumimoji="0" lang="en-US" altLang="ko-KR" sz="1400">
                <a:latin typeface="Arial" charset="0"/>
                <a:ea typeface="ＭＳ Ｐゴシック" pitchFamily="34" charset="-128"/>
              </a:rPr>
              <a:t>10</a:t>
            </a:r>
            <a:r>
              <a:rPr kumimoji="0" lang="en-US" altLang="ja-JP" sz="1400">
                <a:latin typeface="Arial" charset="0"/>
                <a:ea typeface="ＭＳ Ｐゴシック" pitchFamily="34" charset="-128"/>
              </a:rPr>
              <a:t>:</a:t>
            </a:r>
            <a:r>
              <a:rPr kumimoji="0" lang="en-US" altLang="ko-KR" sz="1400">
                <a:latin typeface="Arial" charset="0"/>
                <a:ea typeface="ＭＳ Ｐゴシック" pitchFamily="34" charset="-128"/>
              </a:rPr>
              <a:t>16</a:t>
            </a:r>
            <a:r>
              <a:rPr kumimoji="0" lang="en-US" altLang="ja-JP" sz="1400">
                <a:latin typeface="Arial" charset="0"/>
                <a:ea typeface="ＭＳ Ｐゴシック" pitchFamily="34" charset="-128"/>
              </a:rPr>
              <a:t> Wisdom</a:t>
            </a:r>
            <a:r>
              <a:rPr kumimoji="0" lang="en-US" altLang="ko-KR" sz="1400">
                <a:latin typeface="Arial" charset="0"/>
                <a:ea typeface="ＭＳ Ｐゴシック" pitchFamily="34" charset="-128"/>
              </a:rPr>
              <a:t>) </a:t>
            </a:r>
          </a:p>
        </p:txBody>
      </p:sp>
      <p:sp>
        <p:nvSpPr>
          <p:cNvPr id="453655" name="AutoShape 27"/>
          <p:cNvSpPr>
            <a:spLocks noChangeArrowheads="1"/>
          </p:cNvSpPr>
          <p:nvPr/>
        </p:nvSpPr>
        <p:spPr bwMode="auto">
          <a:xfrm>
            <a:off x="827088" y="4521200"/>
            <a:ext cx="2016125" cy="693738"/>
          </a:xfrm>
          <a:prstGeom prst="roundRect">
            <a:avLst>
              <a:gd name="adj" fmla="val 16667"/>
            </a:avLst>
          </a:prstGeom>
          <a:noFill/>
          <a:ln w="9360">
            <a:solidFill>
              <a:schemeClr val="tx1"/>
            </a:solidFill>
            <a:miter lim="800000"/>
            <a:headEnd/>
            <a:tailEnd/>
          </a:ln>
        </p:spPr>
        <p:txBody>
          <a:bodyPr wrap="none" lIns="90000" tIns="46800" rIns="90000" bIns="46800" anchor="ctr"/>
          <a:lstStyle/>
          <a:p>
            <a:pPr algn="ctr" defTabSz="449263" eaLnBrk="0" hangingPunct="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Inorganic substance</a:t>
            </a:r>
            <a:endParaRPr kumimoji="0" lang="en-US" altLang="ko-KR" sz="1600">
              <a:latin typeface="Arial" charset="0"/>
              <a:ea typeface="ＭＳ Ｐゴシック" pitchFamily="34" charset="-128"/>
            </a:endParaRPr>
          </a:p>
          <a:p>
            <a:pPr algn="ctr" defTabSz="449263" eaLnBrk="0" hangingPunct="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a:t>
            </a:r>
            <a:r>
              <a:rPr kumimoji="0" lang="en-US" altLang="ja-JP" sz="1600">
                <a:latin typeface="Arial" charset="0"/>
                <a:ea typeface="ＭＳ Ｐゴシック" pitchFamily="34" charset="-128"/>
              </a:rPr>
              <a:t>Fall</a:t>
            </a:r>
            <a:r>
              <a:rPr kumimoji="0" lang="en-US" altLang="ko-KR" sz="1600">
                <a:latin typeface="Arial" charset="0"/>
                <a:ea typeface="ＭＳ Ｐゴシック" pitchFamily="34" charset="-128"/>
              </a:rPr>
              <a:t>en</a:t>
            </a:r>
            <a:r>
              <a:rPr kumimoji="0" lang="en-US" altLang="ja-JP" sz="1600">
                <a:latin typeface="Arial" charset="0"/>
                <a:ea typeface="ＭＳ Ｐゴシック" pitchFamily="34" charset="-128"/>
              </a:rPr>
              <a:t> humanity</a:t>
            </a:r>
            <a:r>
              <a:rPr kumimoji="0" lang="en-US" altLang="ko-KR" sz="1600">
                <a:latin typeface="Arial" charset="0"/>
                <a:ea typeface="ＭＳ Ｐゴシック" pitchFamily="34" charset="-128"/>
              </a:rPr>
              <a:t>) </a:t>
            </a:r>
          </a:p>
        </p:txBody>
      </p:sp>
      <p:sp>
        <p:nvSpPr>
          <p:cNvPr id="453656" name="AutoShape 28"/>
          <p:cNvSpPr>
            <a:spLocks noChangeArrowheads="1"/>
          </p:cNvSpPr>
          <p:nvPr/>
        </p:nvSpPr>
        <p:spPr bwMode="auto">
          <a:xfrm>
            <a:off x="3000375" y="4521200"/>
            <a:ext cx="1871663" cy="693738"/>
          </a:xfrm>
          <a:prstGeom prst="roundRect">
            <a:avLst>
              <a:gd name="adj" fmla="val 16667"/>
            </a:avLst>
          </a:prstGeom>
          <a:noFill/>
          <a:ln w="9360">
            <a:solidFill>
              <a:schemeClr val="tx1"/>
            </a:solidFill>
            <a:miter lim="800000"/>
            <a:headEnd/>
            <a:tailEnd/>
          </a:ln>
        </p:spPr>
        <p:txBody>
          <a:bodyPr wrap="none" lIns="90000" tIns="46800" rIns="90000" bIns="46800" anchor="ctr"/>
          <a:lstStyle/>
          <a:p>
            <a:pPr algn="ctr" defTabSz="449263" eaLnBrk="0" hangingPunct="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Organic substance</a:t>
            </a:r>
            <a:endParaRPr kumimoji="0" lang="en-US" altLang="ko-KR" sz="1600">
              <a:latin typeface="Arial" charset="0"/>
              <a:ea typeface="ＭＳ Ｐゴシック" pitchFamily="34" charset="-128"/>
            </a:endParaRPr>
          </a:p>
          <a:p>
            <a:pPr algn="ctr" defTabSz="449263" eaLnBrk="0" hangingPunct="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a:t>
            </a:r>
            <a:r>
              <a:rPr kumimoji="0" lang="en-US" altLang="ja-JP" sz="1600">
                <a:latin typeface="Arial" charset="0"/>
                <a:ea typeface="ＭＳ Ｐゴシック" pitchFamily="34" charset="-128"/>
              </a:rPr>
              <a:t>Living humanity</a:t>
            </a:r>
            <a:r>
              <a:rPr kumimoji="0" lang="en-US" altLang="ko-KR" sz="1600">
                <a:latin typeface="Arial" charset="0"/>
                <a:ea typeface="ＭＳ Ｐゴシック" pitchFamily="34" charset="-128"/>
              </a:rPr>
              <a:t>) </a:t>
            </a:r>
          </a:p>
        </p:txBody>
      </p:sp>
      <p:sp>
        <p:nvSpPr>
          <p:cNvPr id="453657" name="AutoShape 29"/>
          <p:cNvSpPr>
            <a:spLocks noChangeArrowheads="1"/>
          </p:cNvSpPr>
          <p:nvPr/>
        </p:nvSpPr>
        <p:spPr bwMode="auto">
          <a:xfrm>
            <a:off x="1500188" y="5295900"/>
            <a:ext cx="6407150" cy="730250"/>
          </a:xfrm>
          <a:prstGeom prst="roundRect">
            <a:avLst>
              <a:gd name="adj" fmla="val 16667"/>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solidFill>
                  <a:srgbClr val="D3522A"/>
                </a:solidFill>
                <a:latin typeface="Arial" charset="0"/>
                <a:ea typeface="ＭＳ Ｐゴシック" pitchFamily="34" charset="-128"/>
              </a:rPr>
              <a:t>Result : Restoration of Four Position Foundation</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rgbClr val="D3522A"/>
                </a:solidFill>
                <a:latin typeface="Arial" charset="0"/>
                <a:ea typeface="ＭＳ Ｐゴシック" pitchFamily="34" charset="-128"/>
              </a:rPr>
              <a:t>(</a:t>
            </a:r>
            <a:r>
              <a:rPr kumimoji="0" lang="en-US" altLang="ja-JP">
                <a:solidFill>
                  <a:srgbClr val="D3522A"/>
                </a:solidFill>
                <a:latin typeface="Arial" charset="0"/>
                <a:ea typeface="ＭＳ Ｐゴシック" pitchFamily="34" charset="-128"/>
              </a:rPr>
              <a:t>Restoration of Three Great Blessings</a:t>
            </a:r>
            <a:r>
              <a:rPr kumimoji="0" lang="en-US" altLang="ko-KR">
                <a:solidFill>
                  <a:srgbClr val="D3522A"/>
                </a:solidFill>
                <a:latin typeface="Arial" charset="0"/>
                <a:ea typeface="ＭＳ Ｐゴシック" pitchFamily="34" charset="-128"/>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1" name="Text Box 1"/>
          <p:cNvSpPr txBox="1">
            <a:spLocks noChangeArrowheads="1"/>
          </p:cNvSpPr>
          <p:nvPr/>
        </p:nvSpPr>
        <p:spPr bwMode="auto">
          <a:xfrm>
            <a:off x="674688" y="893763"/>
            <a:ext cx="7334250" cy="5175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1) Meaning </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to foreshadow that Jesus would come with miracles and signs  to save God’s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chosen people.</a:t>
            </a:r>
          </a:p>
        </p:txBody>
      </p:sp>
      <p:sp>
        <p:nvSpPr>
          <p:cNvPr id="455682" name="Text Box 2"/>
          <p:cNvSpPr txBox="1">
            <a:spLocks noChangeArrowheads="1"/>
          </p:cNvSpPr>
          <p:nvPr/>
        </p:nvSpPr>
        <p:spPr bwMode="auto">
          <a:xfrm>
            <a:off x="650875" y="1427163"/>
            <a:ext cx="7580313" cy="3095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2) Reason </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Laban cheated Jacob ten times during his 21-year hardship in Haran.(Gen.31:7) </a:t>
            </a:r>
          </a:p>
        </p:txBody>
      </p:sp>
      <p:sp>
        <p:nvSpPr>
          <p:cNvPr id="455683" name="Text Box 3"/>
          <p:cNvSpPr txBox="1">
            <a:spLocks noChangeArrowheads="1"/>
          </p:cNvSpPr>
          <p:nvPr/>
        </p:nvSpPr>
        <p:spPr bwMode="auto">
          <a:xfrm>
            <a:off x="882650" y="1714500"/>
            <a:ext cx="5737225"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In Moses’ time ⇒ Egyptian</a:t>
            </a:r>
            <a:r>
              <a:rPr kumimoji="0" lang="en-US" altLang="ja-JP" sz="1400">
                <a:latin typeface="Arial" charset="0"/>
                <a:ea typeface="ＭＳ Ｐゴシック" pitchFamily="34" charset="-128"/>
              </a:rPr>
              <a:t>s</a:t>
            </a:r>
            <a:r>
              <a:rPr kumimoji="0" lang="en-US" altLang="ko-KR" sz="1400">
                <a:latin typeface="Arial" charset="0"/>
                <a:ea typeface="ＭＳ Ｐゴシック" pitchFamily="34" charset="-128"/>
              </a:rPr>
              <a:t> cheated</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Israelites ten times (for 30 years) </a:t>
            </a:r>
          </a:p>
        </p:txBody>
      </p:sp>
      <p:sp>
        <p:nvSpPr>
          <p:cNvPr id="317445" name="Text Box 4"/>
          <p:cNvSpPr txBox="1">
            <a:spLocks noChangeArrowheads="1"/>
          </p:cNvSpPr>
          <p:nvPr/>
        </p:nvSpPr>
        <p:spPr bwMode="auto">
          <a:xfrm>
            <a:off x="649288" y="2143125"/>
            <a:ext cx="1106487" cy="30956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3) Contents</a:t>
            </a:r>
          </a:p>
        </p:txBody>
      </p:sp>
      <p:sp>
        <p:nvSpPr>
          <p:cNvPr id="455685" name="Text Box 5"/>
          <p:cNvSpPr txBox="1">
            <a:spLocks noChangeArrowheads="1"/>
          </p:cNvSpPr>
          <p:nvPr/>
        </p:nvSpPr>
        <p:spPr bwMode="auto">
          <a:xfrm>
            <a:off x="882650" y="2428875"/>
            <a:ext cx="5921375" cy="1314450"/>
          </a:xfrm>
          <a:prstGeom prst="rect">
            <a:avLst/>
          </a:prstGeom>
          <a:noFill/>
          <a:ln w="9525">
            <a:noFill/>
            <a:miter lim="800000"/>
            <a:headEnd/>
            <a:tailEnd/>
          </a:ln>
        </p:spPr>
        <p:txBody>
          <a:bodyPr lIns="90000" tIns="46800" rIns="90000" bIns="46800">
            <a:spAutoFit/>
          </a:bodyPr>
          <a:lstStyle/>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①The water of the Nile was hit ⇒ to be changed into blood (Exod. 7/17) </a:t>
            </a:r>
            <a:r>
              <a:rPr kumimoji="0" lang="en-US" sz="1400">
                <a:latin typeface="Arial" charset="0"/>
                <a:ea typeface="ＭＳ Ｐゴシック" pitchFamily="34" charset="-128"/>
              </a:rPr>
              <a:t>　　</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1400">
                <a:latin typeface="Arial" charset="0"/>
                <a:ea typeface="ＭＳ Ｐゴシック" pitchFamily="34" charset="-128"/>
              </a:rPr>
              <a:t>②</a:t>
            </a:r>
            <a:r>
              <a:rPr kumimoji="0" lang="en-US" altLang="ko-KR" sz="1400">
                <a:latin typeface="Arial" charset="0"/>
                <a:ea typeface="ＭＳ Ｐゴシック" pitchFamily="34" charset="-128"/>
              </a:rPr>
              <a:t>Frogs(8/2)  ③Dust⇒Lice(8/16)    ④Fly(8/21)  </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⑤Livestock killed by plague (9/3) </a:t>
            </a:r>
            <a:r>
              <a:rPr kumimoji="0" lang="en-US" sz="1400">
                <a:latin typeface="Arial" charset="0"/>
                <a:ea typeface="ＭＳ Ｐゴシック" pitchFamily="34" charset="-128"/>
              </a:rPr>
              <a:t>　</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1400">
                <a:latin typeface="Arial" charset="0"/>
                <a:ea typeface="ＭＳ Ｐゴシック" pitchFamily="34" charset="-128"/>
              </a:rPr>
              <a:t>⑥</a:t>
            </a:r>
            <a:r>
              <a:rPr kumimoji="0" lang="en-US" altLang="ko-KR" sz="1400">
                <a:latin typeface="Arial" charset="0"/>
                <a:ea typeface="ＭＳ Ｐゴシック" pitchFamily="34" charset="-128"/>
              </a:rPr>
              <a:t>Boils (9/9)   ⑦Hail(9/18)   ⑧Locust(10/4) </a:t>
            </a:r>
            <a:r>
              <a:rPr kumimoji="0" lang="ar-SA" altLang="ko-KR" sz="1400">
                <a:latin typeface="Arial" charset="0"/>
                <a:ea typeface="ＭＳ Ｐゴシック" pitchFamily="34" charset="-128"/>
              </a:rPr>
              <a:t>‏</a:t>
            </a:r>
            <a:endParaRPr kumimoji="0" lang="en-US" altLang="ko-KR" sz="1400">
              <a:latin typeface="Arial" charset="0"/>
              <a:ea typeface="ＭＳ Ｐゴシック" pitchFamily="34" charset="-128"/>
            </a:endParaRP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⑨Darkness(10/22) </a:t>
            </a:r>
            <a:r>
              <a:rPr kumimoji="0" lang="en-US" sz="1400">
                <a:latin typeface="Arial" charset="0"/>
                <a:ea typeface="ＭＳ Ｐゴシック" pitchFamily="34" charset="-128"/>
              </a:rPr>
              <a:t>　　⑩ </a:t>
            </a:r>
            <a:r>
              <a:rPr kumimoji="0" lang="en-US" altLang="ko-KR" sz="1400">
                <a:latin typeface="Arial" charset="0"/>
                <a:ea typeface="ＭＳ Ｐゴシック" pitchFamily="34" charset="-128"/>
              </a:rPr>
              <a:t>Killing all the firstborn among Egyptians (11/5) </a:t>
            </a:r>
            <a:r>
              <a:rPr kumimoji="0" lang="ar-SA" altLang="ko-KR" sz="1400">
                <a:latin typeface="Arial" charset="0"/>
              </a:rPr>
              <a:t>‏</a:t>
            </a:r>
            <a:endParaRPr kumimoji="0" lang="en-US" altLang="ko-KR" sz="1400">
              <a:latin typeface="Arial" charset="0"/>
              <a:ea typeface="ＭＳ Ｐゴシック" pitchFamily="34" charset="-128"/>
            </a:endParaRPr>
          </a:p>
        </p:txBody>
      </p:sp>
      <p:sp>
        <p:nvSpPr>
          <p:cNvPr id="317447" name="Text Box 6"/>
          <p:cNvSpPr txBox="1">
            <a:spLocks noChangeArrowheads="1"/>
          </p:cNvSpPr>
          <p:nvPr/>
        </p:nvSpPr>
        <p:spPr bwMode="auto">
          <a:xfrm>
            <a:off x="622300" y="3938588"/>
            <a:ext cx="4572000" cy="3095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4) God hardened the Pharaoh’s heart after each plague</a:t>
            </a:r>
          </a:p>
        </p:txBody>
      </p:sp>
      <p:sp>
        <p:nvSpPr>
          <p:cNvPr id="455687" name="Text Box 7"/>
          <p:cNvSpPr txBox="1">
            <a:spLocks noChangeArrowheads="1"/>
          </p:cNvSpPr>
          <p:nvPr/>
        </p:nvSpPr>
        <p:spPr bwMode="auto">
          <a:xfrm>
            <a:off x="882650" y="4295775"/>
            <a:ext cx="5578475" cy="825500"/>
          </a:xfrm>
          <a:prstGeom prst="rect">
            <a:avLst/>
          </a:prstGeom>
          <a:noFill/>
          <a:ln w="9525">
            <a:noFill/>
            <a:miter lim="800000"/>
            <a:headEnd/>
            <a:tailEnd/>
          </a:ln>
        </p:spPr>
        <p:txBody>
          <a:bodyPr wrap="none" lIns="90000" tIns="46800" rIns="90000" bIns="46800">
            <a:spAutoFit/>
          </a:bodyPr>
          <a:lstStyle/>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①Pharaoh </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to make his best efforts to hold on to Israelites;</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so as to realize his powerlessness  ⇒ natural surrender</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②Israelites ⇒ to cut off their attachment to Egypt</a:t>
            </a:r>
          </a:p>
        </p:txBody>
      </p:sp>
      <p:sp>
        <p:nvSpPr>
          <p:cNvPr id="455688" name="AutoShape 8"/>
          <p:cNvSpPr>
            <a:spLocks noChangeArrowheads="1"/>
          </p:cNvSpPr>
          <p:nvPr/>
        </p:nvSpPr>
        <p:spPr bwMode="auto">
          <a:xfrm>
            <a:off x="1168400" y="5153025"/>
            <a:ext cx="5572125" cy="704850"/>
          </a:xfrm>
          <a:prstGeom prst="roundRect">
            <a:avLst>
              <a:gd name="adj" fmla="val 16667"/>
            </a:avLst>
          </a:prstGeom>
          <a:noFill/>
          <a:ln w="9360">
            <a:solidFill>
              <a:schemeClr val="tx1"/>
            </a:solidFill>
            <a:miter lim="800000"/>
            <a:headEnd/>
            <a:tailEnd/>
          </a:ln>
        </p:spPr>
        <p:txBody>
          <a:bodyPr wrap="none"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rgbClr val="FF6600"/>
                </a:solidFill>
                <a:latin typeface="Arial" charset="0"/>
                <a:ea typeface="ＭＳ Ｐゴシック" pitchFamily="34" charset="-128"/>
              </a:rPr>
              <a:t>God wanted to show He was on the Israelites’ side through </a:t>
            </a:r>
            <a:endParaRPr kumimoji="0" lang="en-US" altLang="ja-JP" sz="1600">
              <a:solidFill>
                <a:srgbClr val="FF6600"/>
              </a:solidFill>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rgbClr val="FF6600"/>
                </a:solidFill>
                <a:latin typeface="Arial" charset="0"/>
                <a:ea typeface="ＭＳ Ｐゴシック" pitchFamily="34" charset="-128"/>
              </a:rPr>
              <a:t>the defeat of Satanic side and victory of God’s side.</a:t>
            </a:r>
          </a:p>
        </p:txBody>
      </p:sp>
      <p:sp>
        <p:nvSpPr>
          <p:cNvPr id="455689" name="Text Box 9"/>
          <p:cNvSpPr txBox="1">
            <a:spLocks noChangeArrowheads="1"/>
          </p:cNvSpPr>
          <p:nvPr/>
        </p:nvSpPr>
        <p:spPr bwMode="auto">
          <a:xfrm>
            <a:off x="525463" y="509588"/>
            <a:ext cx="3879850" cy="371475"/>
          </a:xfrm>
          <a:prstGeom prst="rect">
            <a:avLst/>
          </a:prstGeom>
          <a:noFill/>
          <a:ln w="9525">
            <a:noFill/>
            <a:miter lim="800000"/>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(5) Ten plagues (Exod.7:14</a:t>
            </a:r>
            <a:r>
              <a:rPr kumimoji="0" lang="en-US">
                <a:latin typeface="Arial" charset="0"/>
                <a:ea typeface="ＭＳ Ｐゴシック" pitchFamily="34" charset="-128"/>
              </a:rPr>
              <a:t>～</a:t>
            </a:r>
            <a:r>
              <a:rPr kumimoji="0" lang="en-US" altLang="ko-KR">
                <a:latin typeface="Arial" charset="0"/>
                <a:ea typeface="ＭＳ Ｐゴシック" pitchFamily="34" charset="-128"/>
              </a:rPr>
              <a:t>11:10)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Line 1"/>
          <p:cNvSpPr>
            <a:spLocks noChangeShapeType="1"/>
          </p:cNvSpPr>
          <p:nvPr/>
        </p:nvSpPr>
        <p:spPr bwMode="auto">
          <a:xfrm flipH="1">
            <a:off x="2646363" y="4143375"/>
            <a:ext cx="423862" cy="42703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18467" name="Line 2"/>
          <p:cNvSpPr>
            <a:spLocks noChangeShapeType="1"/>
          </p:cNvSpPr>
          <p:nvPr/>
        </p:nvSpPr>
        <p:spPr bwMode="auto">
          <a:xfrm flipH="1">
            <a:off x="1938338" y="3429000"/>
            <a:ext cx="441325" cy="43338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18468" name="Line 3"/>
          <p:cNvSpPr>
            <a:spLocks noChangeShapeType="1"/>
          </p:cNvSpPr>
          <p:nvPr/>
        </p:nvSpPr>
        <p:spPr bwMode="auto">
          <a:xfrm>
            <a:off x="1974850" y="4143375"/>
            <a:ext cx="388938" cy="430213"/>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18469" name="Line 4"/>
          <p:cNvSpPr>
            <a:spLocks noChangeShapeType="1"/>
          </p:cNvSpPr>
          <p:nvPr/>
        </p:nvSpPr>
        <p:spPr bwMode="auto">
          <a:xfrm>
            <a:off x="2665413" y="3429000"/>
            <a:ext cx="363537" cy="37465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18470" name="Line 5"/>
          <p:cNvSpPr>
            <a:spLocks noChangeShapeType="1"/>
          </p:cNvSpPr>
          <p:nvPr/>
        </p:nvSpPr>
        <p:spPr bwMode="auto">
          <a:xfrm>
            <a:off x="2520950" y="3429000"/>
            <a:ext cx="1588" cy="108108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18471" name="Line 6"/>
          <p:cNvSpPr>
            <a:spLocks noChangeShapeType="1"/>
          </p:cNvSpPr>
          <p:nvPr/>
        </p:nvSpPr>
        <p:spPr bwMode="auto">
          <a:xfrm>
            <a:off x="2089150" y="3933825"/>
            <a:ext cx="935038" cy="158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457735" name="Text Box 7"/>
          <p:cNvSpPr txBox="1">
            <a:spLocks noChangeArrowheads="1"/>
          </p:cNvSpPr>
          <p:nvPr/>
        </p:nvSpPr>
        <p:spPr bwMode="auto">
          <a:xfrm>
            <a:off x="461963" y="393700"/>
            <a:ext cx="5299075" cy="463550"/>
          </a:xfrm>
          <a:prstGeom prst="rect">
            <a:avLst/>
          </a:prstGeom>
          <a:noFill/>
          <a:ln w="9525">
            <a:noFill/>
            <a:miter lim="800000"/>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4</a:t>
            </a:r>
            <a:r>
              <a:rPr kumimoji="0" lang="en-US" sz="2400">
                <a:latin typeface="Arial" charset="0"/>
                <a:ea typeface="ＭＳ Ｐゴシック" pitchFamily="34" charset="-128"/>
              </a:rPr>
              <a:t>．</a:t>
            </a:r>
            <a:r>
              <a:rPr kumimoji="0" lang="en-US" altLang="ko-KR" sz="2400">
                <a:latin typeface="Arial" charset="0"/>
                <a:ea typeface="ＭＳ Ｐゴシック" pitchFamily="34" charset="-128"/>
              </a:rPr>
              <a:t>The Course of Exodus(Exod.8:28) </a:t>
            </a:r>
          </a:p>
        </p:txBody>
      </p:sp>
      <p:sp>
        <p:nvSpPr>
          <p:cNvPr id="457736" name="Text Box 8"/>
          <p:cNvSpPr txBox="1">
            <a:spLocks noChangeArrowheads="1"/>
          </p:cNvSpPr>
          <p:nvPr/>
        </p:nvSpPr>
        <p:spPr bwMode="auto">
          <a:xfrm>
            <a:off x="644525" y="1255713"/>
            <a:ext cx="3135313" cy="15589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① 3-day journey</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② Pillar of cloud &amp; pillar of fire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③ Staff </a:t>
            </a:r>
            <a:r>
              <a:rPr kumimoji="0" lang="en-US" sz="1600">
                <a:latin typeface="Arial" charset="0"/>
                <a:ea typeface="ＭＳ Ｐゴシック" pitchFamily="34" charset="-128"/>
              </a:rPr>
              <a:t>ー </a:t>
            </a:r>
            <a:r>
              <a:rPr kumimoji="0" lang="en-US" altLang="ko-KR" sz="1600">
                <a:latin typeface="Arial" charset="0"/>
                <a:ea typeface="ＭＳ Ｐゴシック" pitchFamily="34" charset="-128"/>
              </a:rPr>
              <a:t>Red Sea</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④ Manna &amp;  </a:t>
            </a:r>
            <a:r>
              <a:rPr kumimoji="0" lang="en-US" altLang="ja-JP" sz="1600">
                <a:latin typeface="Arial" charset="0"/>
                <a:ea typeface="ＭＳ Ｐゴシック" pitchFamily="34" charset="-128"/>
              </a:rPr>
              <a:t>q</a:t>
            </a:r>
            <a:r>
              <a:rPr kumimoji="0" lang="en-US" altLang="ko-KR" sz="1600">
                <a:latin typeface="Arial" charset="0"/>
                <a:ea typeface="ＭＳ Ｐゴシック" pitchFamily="34" charset="-128"/>
              </a:rPr>
              <a:t>uail</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⑤ Rephidim: Rock &amp; </a:t>
            </a:r>
            <a:r>
              <a:rPr kumimoji="0" lang="en-US" altLang="ja-JP" sz="1600">
                <a:latin typeface="Arial" charset="0"/>
                <a:ea typeface="ＭＳ Ｐゴシック" pitchFamily="34" charset="-128"/>
              </a:rPr>
              <a:t>w</a:t>
            </a:r>
            <a:r>
              <a:rPr kumimoji="0" lang="en-US" altLang="ko-KR" sz="1600">
                <a:latin typeface="Arial" charset="0"/>
                <a:ea typeface="ＭＳ Ｐゴシック" pitchFamily="34" charset="-128"/>
              </a:rPr>
              <a:t>ater</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⑥ Fight with Amalekites</a:t>
            </a:r>
          </a:p>
        </p:txBody>
      </p:sp>
      <p:sp>
        <p:nvSpPr>
          <p:cNvPr id="457737" name="Text Box 9"/>
          <p:cNvSpPr txBox="1">
            <a:spLocks noChangeArrowheads="1"/>
          </p:cNvSpPr>
          <p:nvPr/>
        </p:nvSpPr>
        <p:spPr bwMode="auto">
          <a:xfrm>
            <a:off x="4500563" y="1643063"/>
            <a:ext cx="2786062" cy="30956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Rock  </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Christ   </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Jesus</a:t>
            </a:r>
          </a:p>
        </p:txBody>
      </p:sp>
      <p:sp>
        <p:nvSpPr>
          <p:cNvPr id="457738" name="Text Box 10"/>
          <p:cNvSpPr txBox="1">
            <a:spLocks noChangeArrowheads="1"/>
          </p:cNvSpPr>
          <p:nvPr/>
        </p:nvSpPr>
        <p:spPr bwMode="auto">
          <a:xfrm>
            <a:off x="4327525" y="2262188"/>
            <a:ext cx="3128963"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Water </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Water of life </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Savior of life</a:t>
            </a:r>
          </a:p>
        </p:txBody>
      </p:sp>
      <p:sp>
        <p:nvSpPr>
          <p:cNvPr id="318476" name="AutoShape 11"/>
          <p:cNvSpPr>
            <a:spLocks noChangeArrowheads="1"/>
          </p:cNvSpPr>
          <p:nvPr/>
        </p:nvSpPr>
        <p:spPr bwMode="auto">
          <a:xfrm>
            <a:off x="4929188" y="1041400"/>
            <a:ext cx="1333500" cy="601663"/>
          </a:xfrm>
          <a:prstGeom prst="bracePair">
            <a:avLst>
              <a:gd name="adj" fmla="val 8333"/>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   I Cor.10:4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    Rev.2: 7</a:t>
            </a:r>
          </a:p>
        </p:txBody>
      </p:sp>
      <p:sp>
        <p:nvSpPr>
          <p:cNvPr id="318478" name="Oval 13"/>
          <p:cNvSpPr>
            <a:spLocks noChangeArrowheads="1"/>
          </p:cNvSpPr>
          <p:nvPr/>
        </p:nvSpPr>
        <p:spPr bwMode="auto">
          <a:xfrm>
            <a:off x="2081213" y="3000375"/>
            <a:ext cx="941387" cy="434975"/>
          </a:xfrm>
          <a:prstGeom prst="ellipse">
            <a:avLst/>
          </a:prstGeom>
          <a:solidFill>
            <a:srgbClr val="F2EC35"/>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Moses</a:t>
            </a:r>
          </a:p>
        </p:txBody>
      </p:sp>
      <p:sp>
        <p:nvSpPr>
          <p:cNvPr id="318479" name="Oval 14"/>
          <p:cNvSpPr>
            <a:spLocks noChangeArrowheads="1"/>
          </p:cNvSpPr>
          <p:nvPr/>
        </p:nvSpPr>
        <p:spPr bwMode="auto">
          <a:xfrm>
            <a:off x="1812925" y="4430713"/>
            <a:ext cx="1411288" cy="442912"/>
          </a:xfrm>
          <a:prstGeom prst="ellipse">
            <a:avLst/>
          </a:prstGeom>
          <a:solidFill>
            <a:srgbClr val="0066CC"/>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solidFill>
                  <a:schemeClr val="bg1"/>
                </a:solidFill>
                <a:latin typeface="+mj-lt"/>
                <a:ea typeface="ＭＳ Ｐゴシック" pitchFamily="34" charset="-128"/>
                <a:cs typeface="+mn-cs"/>
              </a:rPr>
              <a:t>Joshua</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solidFill>
                  <a:schemeClr val="bg1"/>
                </a:solidFill>
                <a:latin typeface="+mj-lt"/>
                <a:ea typeface="ＭＳ Ｐゴシック" pitchFamily="34" charset="-128"/>
                <a:cs typeface="+mn-cs"/>
              </a:rPr>
              <a:t>Caleb</a:t>
            </a:r>
          </a:p>
        </p:txBody>
      </p:sp>
      <p:sp>
        <p:nvSpPr>
          <p:cNvPr id="318480" name="Oval 15"/>
          <p:cNvSpPr>
            <a:spLocks noChangeArrowheads="1"/>
          </p:cNvSpPr>
          <p:nvPr/>
        </p:nvSpPr>
        <p:spPr bwMode="auto">
          <a:xfrm>
            <a:off x="2851150" y="3756025"/>
            <a:ext cx="754063" cy="407988"/>
          </a:xfrm>
          <a:prstGeom prst="ellipse">
            <a:avLst/>
          </a:prstGeom>
          <a:solidFill>
            <a:srgbClr val="F9C2C4"/>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Hur</a:t>
            </a:r>
          </a:p>
        </p:txBody>
      </p:sp>
      <p:sp>
        <p:nvSpPr>
          <p:cNvPr id="318481" name="Oval 16"/>
          <p:cNvSpPr>
            <a:spLocks noChangeArrowheads="1"/>
          </p:cNvSpPr>
          <p:nvPr/>
        </p:nvSpPr>
        <p:spPr bwMode="auto">
          <a:xfrm>
            <a:off x="1428750" y="3786188"/>
            <a:ext cx="879475" cy="377825"/>
          </a:xfrm>
          <a:prstGeom prst="ellipse">
            <a:avLst/>
          </a:prstGeom>
          <a:solidFill>
            <a:srgbClr val="64CAD9"/>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Aaron</a:t>
            </a:r>
          </a:p>
        </p:txBody>
      </p:sp>
      <p:sp>
        <p:nvSpPr>
          <p:cNvPr id="457744" name="Text Box 17"/>
          <p:cNvSpPr txBox="1">
            <a:spLocks noChangeArrowheads="1"/>
          </p:cNvSpPr>
          <p:nvPr/>
        </p:nvSpPr>
        <p:spPr bwMode="auto">
          <a:xfrm>
            <a:off x="1547813" y="5589588"/>
            <a:ext cx="2159000" cy="336550"/>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Enemies Vanquished</a:t>
            </a:r>
          </a:p>
        </p:txBody>
      </p:sp>
      <p:sp>
        <p:nvSpPr>
          <p:cNvPr id="457745" name="AutoShape 18"/>
          <p:cNvSpPr>
            <a:spLocks noChangeArrowheads="1"/>
          </p:cNvSpPr>
          <p:nvPr/>
        </p:nvSpPr>
        <p:spPr bwMode="auto">
          <a:xfrm>
            <a:off x="4038600" y="1055688"/>
            <a:ext cx="3676650" cy="1730375"/>
          </a:xfrm>
          <a:prstGeom prst="roundRect">
            <a:avLst>
              <a:gd name="adj" fmla="val 16667"/>
            </a:avLst>
          </a:prstGeom>
          <a:no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18484" name="Line 19"/>
          <p:cNvSpPr>
            <a:spLocks noChangeShapeType="1"/>
          </p:cNvSpPr>
          <p:nvPr/>
        </p:nvSpPr>
        <p:spPr bwMode="auto">
          <a:xfrm flipH="1">
            <a:off x="1620838" y="4884738"/>
            <a:ext cx="587375" cy="792162"/>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18485" name="Line 20"/>
          <p:cNvSpPr>
            <a:spLocks noChangeShapeType="1"/>
          </p:cNvSpPr>
          <p:nvPr/>
        </p:nvSpPr>
        <p:spPr bwMode="auto">
          <a:xfrm>
            <a:off x="2922588" y="4884738"/>
            <a:ext cx="720725" cy="72072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18486" name="Line 21"/>
          <p:cNvSpPr>
            <a:spLocks noChangeShapeType="1"/>
          </p:cNvSpPr>
          <p:nvPr/>
        </p:nvSpPr>
        <p:spPr bwMode="auto">
          <a:xfrm>
            <a:off x="2073275" y="5027613"/>
            <a:ext cx="1008063" cy="1587"/>
          </a:xfrm>
          <a:prstGeom prst="line">
            <a:avLst/>
          </a:prstGeom>
          <a:noFill/>
          <a:ln w="93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18487" name="Line 22"/>
          <p:cNvSpPr>
            <a:spLocks noChangeShapeType="1"/>
          </p:cNvSpPr>
          <p:nvPr/>
        </p:nvSpPr>
        <p:spPr bwMode="auto">
          <a:xfrm>
            <a:off x="1985963" y="5172075"/>
            <a:ext cx="1223962" cy="1588"/>
          </a:xfrm>
          <a:prstGeom prst="line">
            <a:avLst/>
          </a:prstGeom>
          <a:noFill/>
          <a:ln w="93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18488" name="Line 23"/>
          <p:cNvSpPr>
            <a:spLocks noChangeShapeType="1"/>
          </p:cNvSpPr>
          <p:nvPr/>
        </p:nvSpPr>
        <p:spPr bwMode="auto">
          <a:xfrm>
            <a:off x="1866900" y="5316538"/>
            <a:ext cx="1511300" cy="1587"/>
          </a:xfrm>
          <a:prstGeom prst="line">
            <a:avLst/>
          </a:prstGeom>
          <a:noFill/>
          <a:ln w="93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457751" name="AutoShape 24"/>
          <p:cNvSpPr>
            <a:spLocks noChangeArrowheads="1"/>
          </p:cNvSpPr>
          <p:nvPr/>
        </p:nvSpPr>
        <p:spPr bwMode="auto">
          <a:xfrm>
            <a:off x="2419350" y="4956175"/>
            <a:ext cx="215900" cy="504825"/>
          </a:xfrm>
          <a:prstGeom prst="downArrow">
            <a:avLst>
              <a:gd name="adj1" fmla="val 50000"/>
              <a:gd name="adj2" fmla="val 58456"/>
            </a:avLst>
          </a:prstGeom>
          <a:solidFill>
            <a:srgbClr val="919497"/>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18490" name="Line 25"/>
          <p:cNvSpPr>
            <a:spLocks noChangeShapeType="1"/>
          </p:cNvSpPr>
          <p:nvPr/>
        </p:nvSpPr>
        <p:spPr bwMode="auto">
          <a:xfrm flipH="1">
            <a:off x="5292725" y="4071938"/>
            <a:ext cx="431800" cy="55403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18491" name="Line 26"/>
          <p:cNvSpPr>
            <a:spLocks noChangeShapeType="1"/>
          </p:cNvSpPr>
          <p:nvPr/>
        </p:nvSpPr>
        <p:spPr bwMode="auto">
          <a:xfrm flipH="1">
            <a:off x="4572000" y="3478213"/>
            <a:ext cx="441325" cy="43338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18492" name="Line 27"/>
          <p:cNvSpPr>
            <a:spLocks noChangeShapeType="1"/>
          </p:cNvSpPr>
          <p:nvPr/>
        </p:nvSpPr>
        <p:spPr bwMode="auto">
          <a:xfrm>
            <a:off x="4581525" y="4071938"/>
            <a:ext cx="428625" cy="557212"/>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18493" name="Line 28"/>
          <p:cNvSpPr>
            <a:spLocks noChangeShapeType="1"/>
          </p:cNvSpPr>
          <p:nvPr/>
        </p:nvSpPr>
        <p:spPr bwMode="auto">
          <a:xfrm>
            <a:off x="5299075" y="3440113"/>
            <a:ext cx="363538" cy="37465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18494" name="Line 29"/>
          <p:cNvSpPr>
            <a:spLocks noChangeShapeType="1"/>
          </p:cNvSpPr>
          <p:nvPr/>
        </p:nvSpPr>
        <p:spPr bwMode="auto">
          <a:xfrm>
            <a:off x="5126038" y="3478213"/>
            <a:ext cx="1587" cy="108108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18495" name="Line 30"/>
          <p:cNvSpPr>
            <a:spLocks noChangeShapeType="1"/>
          </p:cNvSpPr>
          <p:nvPr/>
        </p:nvSpPr>
        <p:spPr bwMode="auto">
          <a:xfrm>
            <a:off x="4722813" y="3983038"/>
            <a:ext cx="935037" cy="158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18496" name="Oval 31"/>
          <p:cNvSpPr>
            <a:spLocks noChangeArrowheads="1"/>
          </p:cNvSpPr>
          <p:nvPr/>
        </p:nvSpPr>
        <p:spPr bwMode="auto">
          <a:xfrm>
            <a:off x="4765675" y="3041650"/>
            <a:ext cx="673100" cy="434975"/>
          </a:xfrm>
          <a:prstGeom prst="ellipse">
            <a:avLst/>
          </a:prstGeom>
          <a:solidFill>
            <a:srgbClr val="F2EC35"/>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God</a:t>
            </a:r>
          </a:p>
        </p:txBody>
      </p:sp>
      <p:sp>
        <p:nvSpPr>
          <p:cNvPr id="318497" name="Oval 32"/>
          <p:cNvSpPr>
            <a:spLocks noChangeArrowheads="1"/>
          </p:cNvSpPr>
          <p:nvPr/>
        </p:nvSpPr>
        <p:spPr bwMode="auto">
          <a:xfrm>
            <a:off x="4649788" y="4486275"/>
            <a:ext cx="1003300" cy="442913"/>
          </a:xfrm>
          <a:prstGeom prst="ellipse">
            <a:avLst/>
          </a:prstGeom>
          <a:solidFill>
            <a:srgbClr val="0066CC"/>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solidFill>
                  <a:schemeClr val="bg1"/>
                </a:solidFill>
                <a:latin typeface="+mj-lt"/>
                <a:ea typeface="ＭＳ Ｐゴシック" pitchFamily="34" charset="-128"/>
                <a:cs typeface="+mn-cs"/>
              </a:rPr>
              <a:t>Saints</a:t>
            </a:r>
          </a:p>
        </p:txBody>
      </p:sp>
      <p:sp>
        <p:nvSpPr>
          <p:cNvPr id="318498" name="Oval 33"/>
          <p:cNvSpPr>
            <a:spLocks noChangeArrowheads="1"/>
          </p:cNvSpPr>
          <p:nvPr/>
        </p:nvSpPr>
        <p:spPr bwMode="auto">
          <a:xfrm>
            <a:off x="5224463" y="3730625"/>
            <a:ext cx="919162" cy="407988"/>
          </a:xfrm>
          <a:prstGeom prst="ellipse">
            <a:avLst/>
          </a:prstGeom>
          <a:solidFill>
            <a:srgbClr val="F9C2C4"/>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Holy Spirit</a:t>
            </a:r>
          </a:p>
        </p:txBody>
      </p:sp>
      <p:sp>
        <p:nvSpPr>
          <p:cNvPr id="318499" name="Oval 34"/>
          <p:cNvSpPr>
            <a:spLocks noChangeArrowheads="1"/>
          </p:cNvSpPr>
          <p:nvPr/>
        </p:nvSpPr>
        <p:spPr bwMode="auto">
          <a:xfrm>
            <a:off x="4081463" y="3730625"/>
            <a:ext cx="806450" cy="407988"/>
          </a:xfrm>
          <a:prstGeom prst="ellipse">
            <a:avLst/>
          </a:prstGeom>
          <a:solidFill>
            <a:srgbClr val="64CAD9"/>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Jesus</a:t>
            </a:r>
          </a:p>
        </p:txBody>
      </p:sp>
      <p:sp>
        <p:nvSpPr>
          <p:cNvPr id="457762" name="Text Box 35"/>
          <p:cNvSpPr txBox="1">
            <a:spLocks noChangeArrowheads="1"/>
          </p:cNvSpPr>
          <p:nvPr/>
        </p:nvSpPr>
        <p:spPr bwMode="auto">
          <a:xfrm>
            <a:off x="4211638" y="5589588"/>
            <a:ext cx="2438400" cy="336550"/>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Enemies Vanquished</a:t>
            </a:r>
          </a:p>
        </p:txBody>
      </p:sp>
      <p:sp>
        <p:nvSpPr>
          <p:cNvPr id="318501" name="Line 36"/>
          <p:cNvSpPr>
            <a:spLocks noChangeShapeType="1"/>
          </p:cNvSpPr>
          <p:nvPr/>
        </p:nvSpPr>
        <p:spPr bwMode="auto">
          <a:xfrm flipH="1">
            <a:off x="4246563" y="4919663"/>
            <a:ext cx="587375" cy="792162"/>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18502" name="Line 37"/>
          <p:cNvSpPr>
            <a:spLocks noChangeShapeType="1"/>
          </p:cNvSpPr>
          <p:nvPr/>
        </p:nvSpPr>
        <p:spPr bwMode="auto">
          <a:xfrm>
            <a:off x="5548313" y="4919663"/>
            <a:ext cx="720725" cy="72072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18503" name="Line 38"/>
          <p:cNvSpPr>
            <a:spLocks noChangeShapeType="1"/>
          </p:cNvSpPr>
          <p:nvPr/>
        </p:nvSpPr>
        <p:spPr bwMode="auto">
          <a:xfrm>
            <a:off x="4684713" y="5062538"/>
            <a:ext cx="1008062" cy="1587"/>
          </a:xfrm>
          <a:prstGeom prst="line">
            <a:avLst/>
          </a:prstGeom>
          <a:noFill/>
          <a:ln w="93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18504" name="Line 39"/>
          <p:cNvSpPr>
            <a:spLocks noChangeShapeType="1"/>
          </p:cNvSpPr>
          <p:nvPr/>
        </p:nvSpPr>
        <p:spPr bwMode="auto">
          <a:xfrm>
            <a:off x="4611688" y="5207000"/>
            <a:ext cx="1223962" cy="1588"/>
          </a:xfrm>
          <a:prstGeom prst="line">
            <a:avLst/>
          </a:prstGeom>
          <a:noFill/>
          <a:ln w="93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18505" name="Line 40"/>
          <p:cNvSpPr>
            <a:spLocks noChangeShapeType="1"/>
          </p:cNvSpPr>
          <p:nvPr/>
        </p:nvSpPr>
        <p:spPr bwMode="auto">
          <a:xfrm>
            <a:off x="4471988" y="5351463"/>
            <a:ext cx="1511300" cy="1587"/>
          </a:xfrm>
          <a:prstGeom prst="line">
            <a:avLst/>
          </a:prstGeom>
          <a:noFill/>
          <a:ln w="93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457768" name="AutoShape 41"/>
          <p:cNvSpPr>
            <a:spLocks noChangeArrowheads="1"/>
          </p:cNvSpPr>
          <p:nvPr/>
        </p:nvSpPr>
        <p:spPr bwMode="auto">
          <a:xfrm>
            <a:off x="5045075" y="4991100"/>
            <a:ext cx="215900" cy="504825"/>
          </a:xfrm>
          <a:prstGeom prst="downArrow">
            <a:avLst>
              <a:gd name="adj1" fmla="val 50000"/>
              <a:gd name="adj2" fmla="val 58456"/>
            </a:avLst>
          </a:prstGeom>
          <a:solidFill>
            <a:srgbClr val="919497"/>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457769" name="AutoShape 42"/>
          <p:cNvSpPr>
            <a:spLocks noChangeArrowheads="1"/>
          </p:cNvSpPr>
          <p:nvPr/>
        </p:nvSpPr>
        <p:spPr bwMode="auto">
          <a:xfrm>
            <a:off x="4643438" y="2000250"/>
            <a:ext cx="381000" cy="228600"/>
          </a:xfrm>
          <a:prstGeom prst="downArrow">
            <a:avLst>
              <a:gd name="adj1" fmla="val 50000"/>
              <a:gd name="adj2" fmla="val 25000"/>
            </a:avLst>
          </a:prstGeom>
          <a:solidFill>
            <a:srgbClr val="919497"/>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457770" name="AutoShape 43"/>
          <p:cNvSpPr>
            <a:spLocks noChangeArrowheads="1"/>
          </p:cNvSpPr>
          <p:nvPr/>
        </p:nvSpPr>
        <p:spPr bwMode="auto">
          <a:xfrm>
            <a:off x="5500688" y="2000250"/>
            <a:ext cx="381000" cy="228600"/>
          </a:xfrm>
          <a:prstGeom prst="downArrow">
            <a:avLst>
              <a:gd name="adj1" fmla="val 50000"/>
              <a:gd name="adj2" fmla="val 25000"/>
            </a:avLst>
          </a:prstGeom>
          <a:solidFill>
            <a:srgbClr val="919497"/>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457771" name="AutoShape 44"/>
          <p:cNvSpPr>
            <a:spLocks noChangeArrowheads="1"/>
          </p:cNvSpPr>
          <p:nvPr/>
        </p:nvSpPr>
        <p:spPr bwMode="auto">
          <a:xfrm>
            <a:off x="6357938" y="2000250"/>
            <a:ext cx="381000" cy="228600"/>
          </a:xfrm>
          <a:prstGeom prst="downArrow">
            <a:avLst>
              <a:gd name="adj1" fmla="val 50000"/>
              <a:gd name="adj2" fmla="val 25000"/>
            </a:avLst>
          </a:prstGeom>
          <a:solidFill>
            <a:srgbClr val="919497"/>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7" name="Rectangle 1"/>
          <p:cNvSpPr>
            <a:spLocks noChangeArrowheads="1"/>
          </p:cNvSpPr>
          <p:nvPr/>
        </p:nvSpPr>
        <p:spPr bwMode="auto">
          <a:xfrm>
            <a:off x="1824038" y="3432175"/>
            <a:ext cx="2435225" cy="1828800"/>
          </a:xfrm>
          <a:prstGeom prst="rect">
            <a:avLst/>
          </a:prstGeom>
          <a:solidFill>
            <a:srgbClr val="F2EC35"/>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459778" name="Text Box 2"/>
          <p:cNvSpPr txBox="1">
            <a:spLocks noChangeArrowheads="1"/>
          </p:cNvSpPr>
          <p:nvPr/>
        </p:nvSpPr>
        <p:spPr bwMode="auto">
          <a:xfrm>
            <a:off x="5332413" y="5473700"/>
            <a:ext cx="673100" cy="5873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Earth</a:t>
            </a:r>
          </a:p>
        </p:txBody>
      </p:sp>
      <p:sp>
        <p:nvSpPr>
          <p:cNvPr id="459779" name="Text Box 3"/>
          <p:cNvSpPr txBox="1">
            <a:spLocks noChangeArrowheads="1"/>
          </p:cNvSpPr>
          <p:nvPr/>
        </p:nvSpPr>
        <p:spPr bwMode="auto">
          <a:xfrm>
            <a:off x="2754313" y="5473700"/>
            <a:ext cx="909637" cy="5873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Heaven</a:t>
            </a:r>
          </a:p>
        </p:txBody>
      </p:sp>
      <p:sp>
        <p:nvSpPr>
          <p:cNvPr id="459780" name="Text Box 4"/>
          <p:cNvSpPr txBox="1">
            <a:spLocks noChangeArrowheads="1"/>
          </p:cNvSpPr>
          <p:nvPr/>
        </p:nvSpPr>
        <p:spPr bwMode="auto">
          <a:xfrm>
            <a:off x="296863" y="679450"/>
            <a:ext cx="7418387" cy="463550"/>
          </a:xfrm>
          <a:prstGeom prst="rect">
            <a:avLst/>
          </a:prstGeom>
          <a:noFill/>
          <a:ln w="9525">
            <a:noFill/>
            <a:miter lim="800000"/>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5</a:t>
            </a:r>
            <a:r>
              <a:rPr kumimoji="0" lang="en-US" sz="2400">
                <a:latin typeface="Arial" charset="0"/>
                <a:ea typeface="ＭＳ Ｐゴシック" pitchFamily="34" charset="-128"/>
              </a:rPr>
              <a:t>．</a:t>
            </a:r>
            <a:r>
              <a:rPr kumimoji="0" lang="en-US" altLang="ko-KR" sz="2400">
                <a:latin typeface="Arial" charset="0"/>
                <a:ea typeface="ＭＳ Ｐゴシック" pitchFamily="34" charset="-128"/>
              </a:rPr>
              <a:t>The Providence of Restoration and the Tabernacle</a:t>
            </a:r>
          </a:p>
        </p:txBody>
      </p:sp>
      <p:sp>
        <p:nvSpPr>
          <p:cNvPr id="459781" name="Text Box 5"/>
          <p:cNvSpPr txBox="1">
            <a:spLocks noChangeArrowheads="1"/>
          </p:cNvSpPr>
          <p:nvPr/>
        </p:nvSpPr>
        <p:spPr bwMode="auto">
          <a:xfrm>
            <a:off x="468313" y="1104900"/>
            <a:ext cx="6645275" cy="777875"/>
          </a:xfrm>
          <a:prstGeom prst="rect">
            <a:avLst/>
          </a:prstGeom>
          <a:noFill/>
          <a:ln w="9525">
            <a:noFill/>
            <a:miter lim="800000"/>
            <a:headEnd/>
            <a:tailEnd/>
          </a:ln>
        </p:spPr>
        <p:txBody>
          <a:bodyPr wrap="none" lIns="90000" tIns="46800" rIns="90000" bIns="46800">
            <a:spAutoFit/>
          </a:bodyPr>
          <a:lstStyle/>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(1) 4</a:t>
            </a:r>
            <a:r>
              <a:rPr kumimoji="0" lang="en-US" altLang="ja-JP">
                <a:latin typeface="Arial" charset="0"/>
                <a:ea typeface="ＭＳ Ｐゴシック" pitchFamily="34" charset="-128"/>
              </a:rPr>
              <a:t>0</a:t>
            </a:r>
            <a:r>
              <a:rPr kumimoji="0" lang="en-US" altLang="ko-KR">
                <a:latin typeface="Arial" charset="0"/>
                <a:ea typeface="ＭＳ Ｐゴシック" pitchFamily="34" charset="-128"/>
              </a:rPr>
              <a:t>-day fast &amp; the two tablets of stone</a:t>
            </a: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(2) The significance of the two tablets of stone &amp; the Tabernacle</a:t>
            </a:r>
          </a:p>
        </p:txBody>
      </p:sp>
      <p:sp>
        <p:nvSpPr>
          <p:cNvPr id="459782" name="Text Box 6"/>
          <p:cNvSpPr txBox="1">
            <a:spLocks noChangeArrowheads="1"/>
          </p:cNvSpPr>
          <p:nvPr/>
        </p:nvSpPr>
        <p:spPr bwMode="auto">
          <a:xfrm>
            <a:off x="604838" y="1881188"/>
            <a:ext cx="5324475" cy="833437"/>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1) Two tablets of stone </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Jesus &amp; H.S. – Heaven &amp; Earth</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2) Tabernacle </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representation of Jesus in symbol</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3) Structure of the Tabernacle</a:t>
            </a:r>
          </a:p>
        </p:txBody>
      </p:sp>
      <p:sp>
        <p:nvSpPr>
          <p:cNvPr id="459783" name="Text Box 7"/>
          <p:cNvSpPr txBox="1">
            <a:spLocks noChangeArrowheads="1"/>
          </p:cNvSpPr>
          <p:nvPr/>
        </p:nvSpPr>
        <p:spPr bwMode="auto">
          <a:xfrm>
            <a:off x="6072188" y="2109788"/>
            <a:ext cx="2043112" cy="3095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Offering</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Word</a:t>
            </a:r>
          </a:p>
        </p:txBody>
      </p:sp>
      <p:sp>
        <p:nvSpPr>
          <p:cNvPr id="319497" name="Text Box 8"/>
          <p:cNvSpPr txBox="1">
            <a:spLocks noChangeArrowheads="1"/>
          </p:cNvSpPr>
          <p:nvPr/>
        </p:nvSpPr>
        <p:spPr bwMode="auto">
          <a:xfrm>
            <a:off x="5857875" y="2527300"/>
            <a:ext cx="1500188" cy="525463"/>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(Foundation of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   restoration) </a:t>
            </a:r>
          </a:p>
        </p:txBody>
      </p:sp>
      <p:sp>
        <p:nvSpPr>
          <p:cNvPr id="319498" name="Text Box 9"/>
          <p:cNvSpPr txBox="1">
            <a:spLocks noChangeArrowheads="1"/>
          </p:cNvSpPr>
          <p:nvPr/>
        </p:nvSpPr>
        <p:spPr bwMode="auto">
          <a:xfrm>
            <a:off x="7286625" y="2533650"/>
            <a:ext cx="1571625" cy="525463"/>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(Providence of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    restoration) </a:t>
            </a:r>
          </a:p>
        </p:txBody>
      </p:sp>
      <p:sp>
        <p:nvSpPr>
          <p:cNvPr id="459786" name="Rectangle 10"/>
          <p:cNvSpPr>
            <a:spLocks noChangeArrowheads="1"/>
          </p:cNvSpPr>
          <p:nvPr/>
        </p:nvSpPr>
        <p:spPr bwMode="auto">
          <a:xfrm>
            <a:off x="1824038" y="3429000"/>
            <a:ext cx="4811712" cy="1828800"/>
          </a:xfrm>
          <a:prstGeom prst="rect">
            <a:avLst/>
          </a:prstGeom>
          <a:noFill/>
          <a:ln w="381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319500" name="Line 11"/>
          <p:cNvSpPr>
            <a:spLocks noChangeShapeType="1"/>
          </p:cNvSpPr>
          <p:nvPr/>
        </p:nvSpPr>
        <p:spPr bwMode="auto">
          <a:xfrm>
            <a:off x="4273550" y="3429000"/>
            <a:ext cx="1588" cy="18288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459788" name="Rectangle 12"/>
          <p:cNvSpPr>
            <a:spLocks noChangeArrowheads="1"/>
          </p:cNvSpPr>
          <p:nvPr/>
        </p:nvSpPr>
        <p:spPr bwMode="auto">
          <a:xfrm>
            <a:off x="2216150" y="4038600"/>
            <a:ext cx="457200" cy="685800"/>
          </a:xfrm>
          <a:prstGeom prst="rect">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459789" name="Rectangle 13"/>
          <p:cNvSpPr>
            <a:spLocks noChangeArrowheads="1"/>
          </p:cNvSpPr>
          <p:nvPr/>
        </p:nvSpPr>
        <p:spPr bwMode="auto">
          <a:xfrm>
            <a:off x="2317750" y="4152900"/>
            <a:ext cx="228600" cy="152400"/>
          </a:xfrm>
          <a:prstGeom prst="rect">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459790" name="Rectangle 14"/>
          <p:cNvSpPr>
            <a:spLocks noChangeArrowheads="1"/>
          </p:cNvSpPr>
          <p:nvPr/>
        </p:nvSpPr>
        <p:spPr bwMode="auto">
          <a:xfrm>
            <a:off x="2317750" y="4457700"/>
            <a:ext cx="228600" cy="152400"/>
          </a:xfrm>
          <a:prstGeom prst="rect">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459791" name="Oval 15"/>
          <p:cNvSpPr>
            <a:spLocks noChangeArrowheads="1"/>
          </p:cNvSpPr>
          <p:nvPr/>
        </p:nvSpPr>
        <p:spPr bwMode="auto">
          <a:xfrm>
            <a:off x="2444750" y="4343400"/>
            <a:ext cx="76200" cy="76200"/>
          </a:xfrm>
          <a:prstGeom prst="ellipse">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459792" name="Oval 16"/>
          <p:cNvSpPr>
            <a:spLocks noChangeArrowheads="1"/>
          </p:cNvSpPr>
          <p:nvPr/>
        </p:nvSpPr>
        <p:spPr bwMode="auto">
          <a:xfrm>
            <a:off x="2330450" y="4343400"/>
            <a:ext cx="76200" cy="76200"/>
          </a:xfrm>
          <a:prstGeom prst="ellipse">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459793" name="Text Box 17"/>
          <p:cNvSpPr txBox="1">
            <a:spLocks noChangeArrowheads="1"/>
          </p:cNvSpPr>
          <p:nvPr/>
        </p:nvSpPr>
        <p:spPr bwMode="auto">
          <a:xfrm>
            <a:off x="2446338" y="3505200"/>
            <a:ext cx="1431925" cy="33655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Holy of Holies</a:t>
            </a:r>
          </a:p>
        </p:txBody>
      </p:sp>
      <p:sp>
        <p:nvSpPr>
          <p:cNvPr id="319507" name="Text Box 18"/>
          <p:cNvSpPr txBox="1">
            <a:spLocks noChangeArrowheads="1"/>
          </p:cNvSpPr>
          <p:nvPr/>
        </p:nvSpPr>
        <p:spPr bwMode="auto">
          <a:xfrm>
            <a:off x="5113338" y="3505200"/>
            <a:ext cx="1136650" cy="34131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Holy place</a:t>
            </a:r>
          </a:p>
        </p:txBody>
      </p:sp>
      <p:sp>
        <p:nvSpPr>
          <p:cNvPr id="319508" name="Text Box 19"/>
          <p:cNvSpPr txBox="1">
            <a:spLocks noChangeArrowheads="1"/>
          </p:cNvSpPr>
          <p:nvPr/>
        </p:nvSpPr>
        <p:spPr bwMode="auto">
          <a:xfrm>
            <a:off x="6864350" y="3917950"/>
            <a:ext cx="1182688" cy="34131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Tabernacle</a:t>
            </a:r>
          </a:p>
        </p:txBody>
      </p:sp>
      <p:sp>
        <p:nvSpPr>
          <p:cNvPr id="319509" name="Text Box 20"/>
          <p:cNvSpPr txBox="1">
            <a:spLocks noChangeArrowheads="1"/>
          </p:cNvSpPr>
          <p:nvPr/>
        </p:nvSpPr>
        <p:spPr bwMode="auto">
          <a:xfrm>
            <a:off x="2671763" y="4160838"/>
            <a:ext cx="1438275" cy="5873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Ark of the Covenant</a:t>
            </a:r>
          </a:p>
        </p:txBody>
      </p:sp>
      <p:sp>
        <p:nvSpPr>
          <p:cNvPr id="319510" name="Line 21"/>
          <p:cNvSpPr>
            <a:spLocks noChangeShapeType="1"/>
          </p:cNvSpPr>
          <p:nvPr/>
        </p:nvSpPr>
        <p:spPr bwMode="auto">
          <a:xfrm flipH="1">
            <a:off x="1824038" y="4114800"/>
            <a:ext cx="381000" cy="1651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319511" name="Line 22"/>
          <p:cNvSpPr>
            <a:spLocks noChangeShapeType="1"/>
          </p:cNvSpPr>
          <p:nvPr/>
        </p:nvSpPr>
        <p:spPr bwMode="auto">
          <a:xfrm flipH="1" flipV="1">
            <a:off x="1828800" y="4425950"/>
            <a:ext cx="381000" cy="1778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319512" name="AutoShape 23"/>
          <p:cNvSpPr>
            <a:spLocks noChangeArrowheads="1"/>
          </p:cNvSpPr>
          <p:nvPr/>
        </p:nvSpPr>
        <p:spPr bwMode="auto">
          <a:xfrm>
            <a:off x="357188" y="4143375"/>
            <a:ext cx="1466850" cy="500063"/>
          </a:xfrm>
          <a:prstGeom prst="wedgeRectCallout">
            <a:avLst>
              <a:gd name="adj1" fmla="val 73917"/>
              <a:gd name="adj2" fmla="val 7218"/>
            </a:avLst>
          </a:prstGeom>
          <a:noFill/>
          <a:ln w="9360">
            <a:noFill/>
            <a:miter lim="800000"/>
            <a:headEnd/>
            <a:tailEnd/>
          </a:ln>
        </p:spPr>
        <p:txBody>
          <a:bodyPr lIns="90000" tIns="46800" rIns="90000" bIns="46800"/>
          <a:lstStyle/>
          <a:p>
            <a:pPr algn="just"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     Mercy seat</a:t>
            </a:r>
          </a:p>
        </p:txBody>
      </p:sp>
      <p:sp>
        <p:nvSpPr>
          <p:cNvPr id="459800" name="Text Box 24"/>
          <p:cNvSpPr txBox="1">
            <a:spLocks noChangeArrowheads="1"/>
          </p:cNvSpPr>
          <p:nvPr/>
        </p:nvSpPr>
        <p:spPr bwMode="auto">
          <a:xfrm>
            <a:off x="6626225" y="4495800"/>
            <a:ext cx="2732088" cy="336550"/>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rgbClr val="FF6600"/>
                </a:solidFill>
                <a:latin typeface="Arial" charset="0"/>
                <a:ea typeface="ＭＳ Ｐゴシック" pitchFamily="34" charset="-128"/>
              </a:rPr>
              <a:t>Symbol</a:t>
            </a:r>
            <a:r>
              <a:rPr kumimoji="0" lang="en-US" altLang="ja-JP" sz="1600">
                <a:solidFill>
                  <a:srgbClr val="FF6600"/>
                </a:solidFill>
                <a:latin typeface="Arial" charset="0"/>
                <a:ea typeface="ＭＳ Ｐゴシック" pitchFamily="34" charset="-128"/>
              </a:rPr>
              <a:t> of</a:t>
            </a:r>
            <a:r>
              <a:rPr kumimoji="0" lang="en-US" altLang="ko-KR" sz="1600">
                <a:solidFill>
                  <a:srgbClr val="FF6600"/>
                </a:solidFill>
                <a:latin typeface="Arial" charset="0"/>
                <a:ea typeface="ＭＳ Ｐゴシック" pitchFamily="34" charset="-128"/>
              </a:rPr>
              <a:t> Messiah</a:t>
            </a:r>
          </a:p>
        </p:txBody>
      </p:sp>
      <p:sp>
        <p:nvSpPr>
          <p:cNvPr id="459801" name="Rectangle 25"/>
          <p:cNvSpPr>
            <a:spLocks noChangeArrowheads="1"/>
          </p:cNvSpPr>
          <p:nvPr/>
        </p:nvSpPr>
        <p:spPr bwMode="auto">
          <a:xfrm rot="10800000">
            <a:off x="6610350" y="3889375"/>
            <a:ext cx="433388" cy="3397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a:t>
            </a:r>
          </a:p>
        </p:txBody>
      </p:sp>
      <p:sp>
        <p:nvSpPr>
          <p:cNvPr id="459802" name="AutoShape 26"/>
          <p:cNvSpPr>
            <a:spLocks noChangeArrowheads="1"/>
          </p:cNvSpPr>
          <p:nvPr/>
        </p:nvSpPr>
        <p:spPr bwMode="auto">
          <a:xfrm>
            <a:off x="5857875" y="1916113"/>
            <a:ext cx="2786063" cy="1298575"/>
          </a:xfrm>
          <a:prstGeom prst="roundRect">
            <a:avLst>
              <a:gd name="adj" fmla="val 16667"/>
            </a:avLst>
          </a:prstGeom>
          <a:no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19516" name="Oval 27"/>
          <p:cNvSpPr>
            <a:spLocks noChangeArrowheads="1"/>
          </p:cNvSpPr>
          <p:nvPr/>
        </p:nvSpPr>
        <p:spPr bwMode="auto">
          <a:xfrm>
            <a:off x="2735263" y="5334000"/>
            <a:ext cx="874712" cy="457200"/>
          </a:xfrm>
          <a:prstGeom prst="ellipse">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Spirit</a:t>
            </a:r>
          </a:p>
        </p:txBody>
      </p:sp>
      <p:sp>
        <p:nvSpPr>
          <p:cNvPr id="319517" name="Oval 28"/>
          <p:cNvSpPr>
            <a:spLocks noChangeArrowheads="1"/>
          </p:cNvSpPr>
          <p:nvPr/>
        </p:nvSpPr>
        <p:spPr bwMode="auto">
          <a:xfrm>
            <a:off x="5249863" y="5334000"/>
            <a:ext cx="931862" cy="457200"/>
          </a:xfrm>
          <a:prstGeom prst="ellipse">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Flesh</a:t>
            </a:r>
          </a:p>
        </p:txBody>
      </p:sp>
      <p:sp>
        <p:nvSpPr>
          <p:cNvPr id="459805" name="AutoShape 29"/>
          <p:cNvSpPr>
            <a:spLocks noChangeArrowheads="1"/>
          </p:cNvSpPr>
          <p:nvPr/>
        </p:nvSpPr>
        <p:spPr bwMode="auto">
          <a:xfrm flipV="1">
            <a:off x="6929438" y="2214563"/>
            <a:ext cx="500062" cy="117475"/>
          </a:xfrm>
          <a:prstGeom prst="rightArrow">
            <a:avLst>
              <a:gd name="adj1" fmla="val 50000"/>
              <a:gd name="adj2" fmla="val 74789"/>
            </a:avLst>
          </a:prstGeom>
          <a:solidFill>
            <a:srgbClr val="919497"/>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459806" name="AutoShape 30"/>
          <p:cNvSpPr>
            <a:spLocks noChangeArrowheads="1"/>
          </p:cNvSpPr>
          <p:nvPr/>
        </p:nvSpPr>
        <p:spPr bwMode="auto">
          <a:xfrm>
            <a:off x="7388225" y="4194175"/>
            <a:ext cx="398463" cy="304800"/>
          </a:xfrm>
          <a:prstGeom prst="downArrow">
            <a:avLst>
              <a:gd name="adj1" fmla="val 50000"/>
              <a:gd name="adj2" fmla="val 25000"/>
            </a:avLst>
          </a:prstGeom>
          <a:solidFill>
            <a:srgbClr val="275AA9"/>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459807" name="사각형 설명선 31"/>
          <p:cNvSpPr>
            <a:spLocks noChangeArrowheads="1"/>
          </p:cNvSpPr>
          <p:nvPr/>
        </p:nvSpPr>
        <p:spPr bwMode="auto">
          <a:xfrm rot="-5400000">
            <a:off x="966788" y="3703638"/>
            <a:ext cx="357187" cy="1214437"/>
          </a:xfrm>
          <a:prstGeom prst="wedgeRectCallout">
            <a:avLst>
              <a:gd name="adj1" fmla="val -20833"/>
              <a:gd name="adj2" fmla="val 62500"/>
            </a:avLst>
          </a:prstGeom>
          <a:noFill/>
          <a:ln w="9525" algn="ctr">
            <a:solidFill>
              <a:schemeClr val="tx1"/>
            </a:solidFill>
            <a:round/>
            <a:headEnd/>
            <a:tailEnd/>
          </a:ln>
        </p:spPr>
        <p:txBody>
          <a:bodyPr/>
          <a:lstStyle/>
          <a:p>
            <a:pPr defTabSz="449263">
              <a:buClr>
                <a:srgbClr val="FFFFFF"/>
              </a:buClr>
              <a:buSzPct val="100000"/>
              <a:buFont typeface="Times New Roman" pitchFamily="18" charset="0"/>
              <a:buNone/>
            </a:pPr>
            <a:endParaRPr kumimoji="0" lang="en-US" sz="2400" b="1">
              <a:solidFill>
                <a:schemeClr val="bg1"/>
              </a:solidFill>
              <a:latin typeface="Times New Roman" pitchFamily="18"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5" name="Text Box 1"/>
          <p:cNvSpPr txBox="1">
            <a:spLocks noChangeArrowheads="1"/>
          </p:cNvSpPr>
          <p:nvPr/>
        </p:nvSpPr>
        <p:spPr bwMode="auto">
          <a:xfrm>
            <a:off x="598488" y="714375"/>
            <a:ext cx="7616825" cy="3968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(3) Ark of the covenant</a:t>
            </a:r>
            <a:r>
              <a:rPr kumimoji="0" lang="en-US" altLang="ja-JP" sz="2000">
                <a:latin typeface="Arial" charset="0"/>
                <a:ea typeface="ＭＳ Ｐゴシック" pitchFamily="34" charset="-128"/>
              </a:rPr>
              <a:t> </a:t>
            </a:r>
            <a:r>
              <a:rPr kumimoji="0" lang="en-US" altLang="ko-KR" sz="2000">
                <a:latin typeface="Arial" charset="0"/>
                <a:ea typeface="ＭＳ Ｐゴシック" pitchFamily="34" charset="-128"/>
              </a:rPr>
              <a:t>(placed in the Holy of Holies)</a:t>
            </a:r>
          </a:p>
        </p:txBody>
      </p:sp>
      <p:sp>
        <p:nvSpPr>
          <p:cNvPr id="461826" name="Text Box 3"/>
          <p:cNvSpPr txBox="1">
            <a:spLocks noChangeArrowheads="1"/>
          </p:cNvSpPr>
          <p:nvPr/>
        </p:nvSpPr>
        <p:spPr bwMode="auto">
          <a:xfrm>
            <a:off x="428625" y="1057275"/>
            <a:ext cx="8501063" cy="1158875"/>
          </a:xfrm>
          <a:prstGeom prst="rect">
            <a:avLst/>
          </a:prstGeom>
          <a:noFill/>
          <a:ln w="9525">
            <a:noFill/>
            <a:miter lim="800000"/>
            <a:headEnd/>
            <a:tailEnd/>
          </a:ln>
        </p:spPr>
        <p:txBody>
          <a:bodyPr lIns="90000" tIns="46800" rIns="90000" bIns="46800">
            <a:spAutoFit/>
          </a:bodyPr>
          <a:lstStyle/>
          <a:p>
            <a:pPr lvl="1"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① Two tablets of stone </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Jesus &amp; H.S.</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(Symbolizing Heaven &amp; Earth) </a:t>
            </a:r>
          </a:p>
          <a:p>
            <a:pPr lvl="1"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② Manna (in a golden urn) </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Main staple of the </a:t>
            </a:r>
            <a:r>
              <a:rPr kumimoji="0" lang="en-US" altLang="ja-JP" sz="1400">
                <a:latin typeface="Arial" charset="0"/>
                <a:ea typeface="ＭＳ Ｐゴシック" pitchFamily="34" charset="-128"/>
              </a:rPr>
              <a:t>I</a:t>
            </a:r>
            <a:r>
              <a:rPr kumimoji="0" lang="en-US" altLang="ko-KR" sz="1400">
                <a:latin typeface="Arial" charset="0"/>
                <a:ea typeface="ＭＳ Ｐゴシック" pitchFamily="34" charset="-128"/>
              </a:rPr>
              <a:t>sraelites, symbolizing the body of Jesus</a:t>
            </a:r>
          </a:p>
          <a:p>
            <a:pPr lvl="1"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③ Golden Urn : to symbolize the glory of God</a:t>
            </a:r>
          </a:p>
          <a:p>
            <a:pPr lvl="1"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④ Aaron’s staff with budding: demonstrate</a:t>
            </a:r>
            <a:r>
              <a:rPr kumimoji="0" lang="en-US" altLang="ja-JP" sz="1400">
                <a:latin typeface="Arial" charset="0"/>
                <a:ea typeface="ＭＳ Ｐゴシック" pitchFamily="34" charset="-128"/>
              </a:rPr>
              <a:t>s</a:t>
            </a:r>
            <a:r>
              <a:rPr kumimoji="0" lang="en-US" altLang="ko-KR" sz="1400">
                <a:latin typeface="Arial" charset="0"/>
                <a:ea typeface="ＭＳ Ｐゴシック" pitchFamily="34" charset="-128"/>
              </a:rPr>
              <a:t> God’s power to the Israelites</a:t>
            </a:r>
          </a:p>
        </p:txBody>
      </p:sp>
      <p:sp>
        <p:nvSpPr>
          <p:cNvPr id="461827" name="Text Box 4"/>
          <p:cNvSpPr txBox="1">
            <a:spLocks noChangeArrowheads="1"/>
          </p:cNvSpPr>
          <p:nvPr/>
        </p:nvSpPr>
        <p:spPr bwMode="auto">
          <a:xfrm>
            <a:off x="652463" y="2428875"/>
            <a:ext cx="6562725" cy="611188"/>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〇</a:t>
            </a:r>
            <a:r>
              <a:rPr kumimoji="0" lang="en-US" altLang="ja-JP">
                <a:latin typeface="Arial" charset="0"/>
                <a:ea typeface="ＭＳ Ｐゴシック" pitchFamily="34" charset="-128"/>
              </a:rPr>
              <a:t> </a:t>
            </a:r>
            <a:r>
              <a:rPr kumimoji="0" lang="en-US" altLang="ko-KR" sz="1600">
                <a:latin typeface="Arial" charset="0"/>
                <a:ea typeface="ＭＳ Ｐゴシック" pitchFamily="34" charset="-128"/>
              </a:rPr>
              <a:t>The Ark represented the cosmos, on a large scale, and the Tabernacle, on a smaller scale.</a:t>
            </a:r>
            <a:endParaRPr kumimoji="0" lang="en-US" altLang="ko-KR" sz="1400">
              <a:latin typeface="Arial" charset="0"/>
              <a:ea typeface="ＭＳ Ｐゴシック" pitchFamily="34" charset="-128"/>
            </a:endParaRPr>
          </a:p>
        </p:txBody>
      </p:sp>
      <p:sp>
        <p:nvSpPr>
          <p:cNvPr id="461828" name="Text Box 5"/>
          <p:cNvSpPr txBox="1">
            <a:spLocks noChangeArrowheads="1"/>
          </p:cNvSpPr>
          <p:nvPr/>
        </p:nvSpPr>
        <p:spPr bwMode="auto">
          <a:xfrm>
            <a:off x="401638" y="3071813"/>
            <a:ext cx="7123112" cy="1958975"/>
          </a:xfrm>
          <a:prstGeom prst="rect">
            <a:avLst/>
          </a:prstGeom>
          <a:noFill/>
          <a:ln w="9525">
            <a:noFill/>
            <a:miter lim="800000"/>
            <a:headEnd/>
            <a:tailEnd/>
          </a:ln>
        </p:spPr>
        <p:txBody>
          <a:bodyPr lIns="90000" tIns="46800" rIns="90000" bIns="46800">
            <a:spAutoFit/>
          </a:bodyPr>
          <a:lstStyle/>
          <a:p>
            <a:pPr lvl="1"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① The mercy seat placed on top of the Ark of the Covenant</a:t>
            </a:r>
          </a:p>
          <a:p>
            <a:pPr lvl="1"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② Two cherubim made of hammered gold : placed on either of the mercy seat.; </a:t>
            </a:r>
            <a:endParaRPr kumimoji="0" lang="en-US" altLang="ja-JP" sz="1400">
              <a:latin typeface="Arial" charset="0"/>
              <a:ea typeface="ＭＳ Ｐゴシック" pitchFamily="34" charset="-128"/>
            </a:endParaRPr>
          </a:p>
          <a:p>
            <a:pPr lvl="1"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sz="1400">
                <a:latin typeface="Arial" charset="0"/>
                <a:ea typeface="ＭＳ Ｐゴシック" pitchFamily="34" charset="-128"/>
              </a:rPr>
              <a:t>　　</a:t>
            </a:r>
            <a:r>
              <a:rPr kumimoji="0" lang="en-US" altLang="ja-JP" sz="1400">
                <a:latin typeface="Arial" charset="0"/>
                <a:ea typeface="ＭＳ Ｐゴシック" pitchFamily="34" charset="-128"/>
              </a:rPr>
              <a:t>God</a:t>
            </a:r>
            <a:r>
              <a:rPr kumimoji="0" lang="en-US" altLang="ko-KR" sz="1400">
                <a:latin typeface="Arial" charset="0"/>
                <a:ea typeface="ＭＳ Ｐゴシック" pitchFamily="34" charset="-128"/>
              </a:rPr>
              <a:t> promised He would personally appear betw</a:t>
            </a:r>
            <a:r>
              <a:rPr kumimoji="0" lang="en-US" altLang="ja-JP" sz="1400">
                <a:latin typeface="Arial" charset="0"/>
                <a:ea typeface="ＭＳ Ｐゴシック" pitchFamily="34" charset="-128"/>
              </a:rPr>
              <a:t>een </a:t>
            </a:r>
            <a:r>
              <a:rPr kumimoji="0" lang="en-US" altLang="ko-KR" sz="1400">
                <a:latin typeface="Arial" charset="0"/>
                <a:ea typeface="ＭＳ Ｐゴシック" pitchFamily="34" charset="-128"/>
              </a:rPr>
              <a:t>the cherubim, to give </a:t>
            </a:r>
            <a:r>
              <a:rPr kumimoji="0" lang="ja-JP" altLang="en-US" sz="1400">
                <a:latin typeface="Arial" charset="0"/>
                <a:ea typeface="ＭＳ Ｐゴシック" pitchFamily="34" charset="-128"/>
              </a:rPr>
              <a:t>　</a:t>
            </a:r>
          </a:p>
          <a:p>
            <a:pPr lvl="1"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sz="1400">
                <a:latin typeface="Arial" charset="0"/>
                <a:ea typeface="ＭＳ Ｐゴシック" pitchFamily="34" charset="-128"/>
              </a:rPr>
              <a:t>　　</a:t>
            </a:r>
            <a:r>
              <a:rPr kumimoji="0" lang="en-US" altLang="ko-KR" sz="1400">
                <a:latin typeface="Arial" charset="0"/>
                <a:ea typeface="ＭＳ Ｐゴシック" pitchFamily="34" charset="-128"/>
              </a:rPr>
              <a:t>guidance to the Israelites.</a:t>
            </a:r>
          </a:p>
          <a:p>
            <a:pPr lvl="1"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③ Cherubim had blocked fallen Adam’s way to tree of life.</a:t>
            </a:r>
          </a:p>
          <a:p>
            <a:pPr lvl="1"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④ It foreshowed that everyone would be able to come through the divided </a:t>
            </a:r>
          </a:p>
          <a:p>
            <a:pPr lvl="1"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cherubim before Jesus, the tree of life, and receive the ful</a:t>
            </a:r>
            <a:r>
              <a:rPr kumimoji="0" lang="en-US" altLang="ja-JP" sz="1400">
                <a:latin typeface="Arial" charset="0"/>
                <a:ea typeface="ＭＳ Ｐゴシック" pitchFamily="34" charset="-128"/>
              </a:rPr>
              <a:t>l</a:t>
            </a:r>
            <a:r>
              <a:rPr kumimoji="0" lang="en-US" altLang="ko-KR" sz="1400">
                <a:latin typeface="Arial" charset="0"/>
                <a:ea typeface="ＭＳ Ｐゴシック" pitchFamily="34" charset="-128"/>
              </a:rPr>
              <a:t>ness of God’s Word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3" name="Text Box 1"/>
          <p:cNvSpPr txBox="1">
            <a:spLocks noChangeArrowheads="1"/>
          </p:cNvSpPr>
          <p:nvPr/>
        </p:nvSpPr>
        <p:spPr bwMode="auto">
          <a:xfrm>
            <a:off x="900113" y="493713"/>
            <a:ext cx="6958012" cy="85566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⑤ Holy of Holies –only the high priest could enter  only once a year  </a:t>
            </a:r>
          </a:p>
          <a:p>
            <a:pPr algn="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when making a sacrifice of the Day of Atonement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a:latin typeface="Arial" charset="0"/>
              <a:ea typeface="ＭＳ Ｐゴシック" pitchFamily="34" charset="-128"/>
            </a:endParaRPr>
          </a:p>
        </p:txBody>
      </p:sp>
      <p:sp>
        <p:nvSpPr>
          <p:cNvPr id="321539" name="Text Box 2"/>
          <p:cNvSpPr txBox="1">
            <a:spLocks noChangeArrowheads="1"/>
          </p:cNvSpPr>
          <p:nvPr/>
        </p:nvSpPr>
        <p:spPr bwMode="auto">
          <a:xfrm>
            <a:off x="857250" y="1233488"/>
            <a:ext cx="7858125" cy="838200"/>
          </a:xfrm>
          <a:prstGeom prst="rect">
            <a:avLst/>
          </a:prstGeom>
          <a:noFill/>
          <a:ln w="9525">
            <a:noFill/>
            <a:round/>
            <a:headEnd/>
            <a:tailEnd/>
          </a:ln>
        </p:spPr>
        <p:txBody>
          <a:bodyPr lIns="90000" tIns="46800" rIns="90000" bIns="46800">
            <a:spAutoFit/>
          </a:bodyPr>
          <a:lstStyle/>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Matt.27:52 : The curtain in the Tabernacle was torn in two when Jesus was crucified. </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This meant that Jesus' crucifixion laid the basis for spiritual salvation, when the gate was opened between spirit and flesh, or between heaven and earth. </a:t>
            </a:r>
          </a:p>
        </p:txBody>
      </p:sp>
      <p:sp>
        <p:nvSpPr>
          <p:cNvPr id="463875" name="Text Box 3"/>
          <p:cNvSpPr txBox="1">
            <a:spLocks noChangeArrowheads="1"/>
          </p:cNvSpPr>
          <p:nvPr/>
        </p:nvSpPr>
        <p:spPr bwMode="auto">
          <a:xfrm>
            <a:off x="428625" y="2406650"/>
            <a:ext cx="7729538" cy="341313"/>
          </a:xfrm>
          <a:prstGeom prst="rect">
            <a:avLst/>
          </a:prstGeom>
          <a:noFill/>
          <a:ln w="9525">
            <a:noFill/>
            <a:miter lim="800000"/>
            <a:headEnd/>
            <a:tailEnd/>
          </a:ln>
        </p:spPr>
        <p:txBody>
          <a:bodyPr lIns="90000" tIns="46800" rIns="90000" bIns="46800">
            <a:spAutoFit/>
          </a:bodyPr>
          <a:lstStyle/>
          <a:p>
            <a:pPr lvl="1"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⑥ God’s purpose to give the Tabernacle</a:t>
            </a:r>
          </a:p>
        </p:txBody>
      </p:sp>
      <p:sp>
        <p:nvSpPr>
          <p:cNvPr id="463876" name="Text Box 4"/>
          <p:cNvSpPr txBox="1">
            <a:spLocks noChangeArrowheads="1"/>
          </p:cNvSpPr>
          <p:nvPr/>
        </p:nvSpPr>
        <p:spPr bwMode="auto">
          <a:xfrm>
            <a:off x="1039813" y="2906713"/>
            <a:ext cx="6700837" cy="1558925"/>
          </a:xfrm>
          <a:prstGeom prst="rect">
            <a:avLst/>
          </a:prstGeom>
          <a:noFill/>
          <a:ln w="9525">
            <a:noFill/>
            <a:miter lim="800000"/>
            <a:headEnd/>
            <a:tailEnd/>
          </a:ln>
        </p:spPr>
        <p:txBody>
          <a:bodyPr lIns="90000" tIns="46800" rIns="90000" bIns="46800">
            <a:spAutoFit/>
          </a:bodyPr>
          <a:lstStyle/>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a) The Israelites are to complete the restoration </a:t>
            </a:r>
            <a:r>
              <a:rPr kumimoji="0" lang="en-US" altLang="ja-JP" sz="1400">
                <a:latin typeface="Arial" charset="0"/>
                <a:ea typeface="ＭＳ Ｐゴシック" pitchFamily="34" charset="-128"/>
              </a:rPr>
              <a:t>of</a:t>
            </a:r>
            <a:r>
              <a:rPr kumimoji="0" lang="en-US" altLang="ko-KR" sz="1400">
                <a:latin typeface="Arial" charset="0"/>
                <a:ea typeface="ＭＳ Ｐゴシック" pitchFamily="34" charset="-128"/>
              </a:rPr>
              <a:t> Canaan</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b) The Israelites continued not to believe</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c) Even Moses might act faithlessly as he is human.</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d) God needed an unchangeable object of faith, </a:t>
            </a:r>
            <a:r>
              <a:rPr kumimoji="0" lang="en-US" altLang="ja-JP" sz="1400">
                <a:latin typeface="Arial" charset="0"/>
                <a:ea typeface="ＭＳ Ｐゴシック" pitchFamily="34" charset="-128"/>
              </a:rPr>
              <a:t>even if man fell faithless</a:t>
            </a:r>
            <a:r>
              <a:rPr kumimoji="0" lang="en-US" altLang="ko-KR" sz="1400">
                <a:latin typeface="Arial" charset="0"/>
                <a:ea typeface="ＭＳ Ｐゴシック" pitchFamily="34" charset="-128"/>
              </a:rPr>
              <a:t>. </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e) It means that as long as even one person revered the object with absolute faith, </a:t>
            </a:r>
            <a:endParaRPr kumimoji="0" lang="en-US" altLang="ja-JP" sz="1400">
              <a:latin typeface="Arial" charset="0"/>
              <a:ea typeface="ＭＳ Ｐゴシック" pitchFamily="34" charset="-128"/>
            </a:endParaRP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God could continue the providential Will through that person. </a:t>
            </a:r>
          </a:p>
        </p:txBody>
      </p:sp>
      <p:sp>
        <p:nvSpPr>
          <p:cNvPr id="463877" name="AutoShape 5"/>
          <p:cNvSpPr>
            <a:spLocks noChangeArrowheads="1"/>
          </p:cNvSpPr>
          <p:nvPr/>
        </p:nvSpPr>
        <p:spPr bwMode="auto">
          <a:xfrm>
            <a:off x="1214438" y="5072063"/>
            <a:ext cx="6572250" cy="571500"/>
          </a:xfrm>
          <a:prstGeom prst="roundRect">
            <a:avLst>
              <a:gd name="adj" fmla="val 16667"/>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rgbClr val="FF6600"/>
                </a:solidFill>
                <a:latin typeface="Arial" charset="0"/>
                <a:ea typeface="ＭＳ Ｐゴシック" pitchFamily="34" charset="-128"/>
              </a:rPr>
              <a:t>Building the Tabernacle: The Messiah had come symbolically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1" name="Text Box 71"/>
          <p:cNvSpPr txBox="1">
            <a:spLocks noChangeArrowheads="1"/>
          </p:cNvSpPr>
          <p:nvPr/>
        </p:nvSpPr>
        <p:spPr bwMode="auto">
          <a:xfrm>
            <a:off x="8266113" y="3113088"/>
            <a:ext cx="698500" cy="288925"/>
          </a:xfrm>
          <a:prstGeom prst="rect">
            <a:avLst/>
          </a:prstGeom>
          <a:noFill/>
          <a:ln w="9525">
            <a:noFill/>
            <a:miter lim="800000"/>
            <a:headEnd/>
            <a:tailEnd/>
          </a:ln>
        </p:spPr>
        <p:txBody>
          <a:bodyPr lIns="90000" tIns="46800" rIns="90000" bIns="46800">
            <a:spAutoFit/>
          </a:bodyPr>
          <a:lstStyle/>
          <a:p>
            <a:pPr defTabSz="449263">
              <a:lnSpc>
                <a:spcPct val="8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800">
                <a:latin typeface="Arial" charset="0"/>
                <a:ea typeface="ＭＳ Ｐゴシック" pitchFamily="34" charset="-128"/>
              </a:rPr>
              <a:t>4</a:t>
            </a:r>
            <a:r>
              <a:rPr kumimoji="0" lang="en-US" sz="800">
                <a:latin typeface="Arial" charset="0"/>
                <a:ea typeface="ＭＳ Ｐゴシック" pitchFamily="34" charset="-128"/>
              </a:rPr>
              <a:t>０</a:t>
            </a:r>
            <a:r>
              <a:rPr kumimoji="0" lang="en-US" altLang="ko-KR" sz="800">
                <a:latin typeface="Arial" charset="0"/>
                <a:ea typeface="ＭＳ Ｐゴシック" pitchFamily="34" charset="-128"/>
              </a:rPr>
              <a:t>-year wilderness</a:t>
            </a:r>
          </a:p>
        </p:txBody>
      </p:sp>
      <p:sp>
        <p:nvSpPr>
          <p:cNvPr id="322564" name="Rectangle 2"/>
          <p:cNvSpPr>
            <a:spLocks noChangeArrowheads="1"/>
          </p:cNvSpPr>
          <p:nvPr/>
        </p:nvSpPr>
        <p:spPr bwMode="auto">
          <a:xfrm>
            <a:off x="6532563" y="3619500"/>
            <a:ext cx="2230437" cy="2171700"/>
          </a:xfrm>
          <a:prstGeom prst="rect">
            <a:avLst/>
          </a:prstGeom>
          <a:noFill/>
          <a:ln w="9525">
            <a:noFill/>
            <a:round/>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Moses</a:t>
            </a:r>
          </a:p>
        </p:txBody>
      </p:sp>
      <p:sp>
        <p:nvSpPr>
          <p:cNvPr id="322565" name="Rectangle 3"/>
          <p:cNvSpPr>
            <a:spLocks noChangeArrowheads="1"/>
          </p:cNvSpPr>
          <p:nvPr/>
        </p:nvSpPr>
        <p:spPr bwMode="auto">
          <a:xfrm>
            <a:off x="4132263" y="3619500"/>
            <a:ext cx="2230437" cy="2171700"/>
          </a:xfrm>
          <a:prstGeom prst="rect">
            <a:avLst/>
          </a:prstGeom>
          <a:noFill/>
          <a:ln w="9525">
            <a:noFill/>
            <a:round/>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Moses</a:t>
            </a:r>
          </a:p>
        </p:txBody>
      </p:sp>
      <p:sp>
        <p:nvSpPr>
          <p:cNvPr id="322566" name="Rectangle 4"/>
          <p:cNvSpPr>
            <a:spLocks noChangeArrowheads="1"/>
          </p:cNvSpPr>
          <p:nvPr/>
        </p:nvSpPr>
        <p:spPr bwMode="auto">
          <a:xfrm>
            <a:off x="1612900" y="3619500"/>
            <a:ext cx="2387600" cy="2171700"/>
          </a:xfrm>
          <a:prstGeom prst="rect">
            <a:avLst/>
          </a:prstGeom>
          <a:noFill/>
          <a:ln w="9525">
            <a:noFill/>
            <a:round/>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Moses</a:t>
            </a:r>
          </a:p>
        </p:txBody>
      </p:sp>
      <p:sp>
        <p:nvSpPr>
          <p:cNvPr id="322567" name="Rectangle 5"/>
          <p:cNvSpPr>
            <a:spLocks noChangeArrowheads="1"/>
          </p:cNvSpPr>
          <p:nvPr/>
        </p:nvSpPr>
        <p:spPr bwMode="auto">
          <a:xfrm>
            <a:off x="685800" y="3619500"/>
            <a:ext cx="927100" cy="2171700"/>
          </a:xfrm>
          <a:prstGeom prst="rect">
            <a:avLst/>
          </a:prstGeom>
          <a:noFill/>
          <a:ln w="9525">
            <a:no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Central figure</a:t>
            </a:r>
          </a:p>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Condition</a:t>
            </a:r>
          </a:p>
        </p:txBody>
      </p:sp>
      <p:sp>
        <p:nvSpPr>
          <p:cNvPr id="19464" name="Rectangle 6"/>
          <p:cNvSpPr>
            <a:spLocks noChangeArrowheads="1"/>
          </p:cNvSpPr>
          <p:nvPr/>
        </p:nvSpPr>
        <p:spPr bwMode="auto">
          <a:xfrm>
            <a:off x="157135" y="3619500"/>
            <a:ext cx="557213" cy="2171700"/>
          </a:xfrm>
          <a:prstGeom prst="rect">
            <a:avLst/>
          </a:prstGeom>
          <a:noFill/>
          <a:ln w="9525">
            <a:noFill/>
            <a:round/>
            <a:headEnd/>
            <a:tailEnd/>
          </a:ln>
        </p:spPr>
        <p:txBody>
          <a:bodyPr vert="vert270"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Foundation of substance</a:t>
            </a:r>
          </a:p>
        </p:txBody>
      </p:sp>
      <p:sp>
        <p:nvSpPr>
          <p:cNvPr id="465927" name="Rectangle 7"/>
          <p:cNvSpPr>
            <a:spLocks noChangeArrowheads="1"/>
          </p:cNvSpPr>
          <p:nvPr/>
        </p:nvSpPr>
        <p:spPr bwMode="auto">
          <a:xfrm>
            <a:off x="6553200" y="2079625"/>
            <a:ext cx="2230438" cy="1539875"/>
          </a:xfrm>
          <a:prstGeom prst="rect">
            <a:avLst/>
          </a:prstGeom>
          <a:noFill/>
          <a:ln w="9525">
            <a:noFill/>
            <a:miter lim="800000"/>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40-day scouting</a:t>
            </a:r>
          </a:p>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2400">
              <a:latin typeface="Arial" charset="0"/>
              <a:ea typeface="ＭＳ Ｐゴシック" pitchFamily="34" charset="-128"/>
            </a:endParaRPr>
          </a:p>
        </p:txBody>
      </p:sp>
      <p:sp>
        <p:nvSpPr>
          <p:cNvPr id="322570" name="Rectangle 8"/>
          <p:cNvSpPr>
            <a:spLocks noChangeArrowheads="1"/>
          </p:cNvSpPr>
          <p:nvPr/>
        </p:nvSpPr>
        <p:spPr bwMode="auto">
          <a:xfrm>
            <a:off x="4132263" y="2079625"/>
            <a:ext cx="2230437" cy="1539875"/>
          </a:xfrm>
          <a:prstGeom prst="rect">
            <a:avLst/>
          </a:prstGeom>
          <a:noFill/>
          <a:ln w="9525">
            <a:noFill/>
            <a:round/>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40-day fast</a:t>
            </a:r>
          </a:p>
        </p:txBody>
      </p:sp>
      <p:sp>
        <p:nvSpPr>
          <p:cNvPr id="322571" name="Rectangle 9"/>
          <p:cNvSpPr>
            <a:spLocks noChangeArrowheads="1"/>
          </p:cNvSpPr>
          <p:nvPr/>
        </p:nvSpPr>
        <p:spPr bwMode="auto">
          <a:xfrm>
            <a:off x="1612900" y="2079625"/>
            <a:ext cx="2519363" cy="1539875"/>
          </a:xfrm>
          <a:prstGeom prst="rect">
            <a:avLst/>
          </a:prstGeom>
          <a:noFill/>
          <a:ln w="9525">
            <a:noFill/>
            <a:round/>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40-day fast</a:t>
            </a:r>
          </a:p>
        </p:txBody>
      </p:sp>
      <p:sp>
        <p:nvSpPr>
          <p:cNvPr id="322572" name="Rectangle 10"/>
          <p:cNvSpPr>
            <a:spLocks noChangeArrowheads="1"/>
          </p:cNvSpPr>
          <p:nvPr/>
        </p:nvSpPr>
        <p:spPr bwMode="auto">
          <a:xfrm>
            <a:off x="685800" y="2079625"/>
            <a:ext cx="927100" cy="1539875"/>
          </a:xfrm>
          <a:prstGeom prst="rect">
            <a:avLst/>
          </a:prstGeom>
          <a:noFill/>
          <a:ln w="9525">
            <a:no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Object for the condition</a:t>
            </a:r>
          </a:p>
        </p:txBody>
      </p:sp>
      <p:sp>
        <p:nvSpPr>
          <p:cNvPr id="322573" name="Rectangle 11"/>
          <p:cNvSpPr>
            <a:spLocks noChangeArrowheads="1"/>
          </p:cNvSpPr>
          <p:nvPr/>
        </p:nvSpPr>
        <p:spPr bwMode="auto">
          <a:xfrm>
            <a:off x="6515100" y="1247775"/>
            <a:ext cx="1771650" cy="831850"/>
          </a:xfrm>
          <a:prstGeom prst="rect">
            <a:avLst/>
          </a:prstGeom>
          <a:noFill/>
          <a:ln w="9525">
            <a:noFill/>
            <a:round/>
            <a:headEnd/>
            <a:tailEnd/>
          </a:ln>
        </p:spPr>
        <p:txBody>
          <a:bodyPr lIns="90000" tIns="46800" rIns="90000" bIns="46800" anchor="ctr"/>
          <a:lstStyle/>
          <a:p>
            <a:pP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Moses</a:t>
            </a:r>
          </a:p>
        </p:txBody>
      </p:sp>
      <p:sp>
        <p:nvSpPr>
          <p:cNvPr id="322574" name="Rectangle 12"/>
          <p:cNvSpPr>
            <a:spLocks noChangeArrowheads="1"/>
          </p:cNvSpPr>
          <p:nvPr/>
        </p:nvSpPr>
        <p:spPr bwMode="auto">
          <a:xfrm>
            <a:off x="4132263" y="1247775"/>
            <a:ext cx="2230437" cy="831850"/>
          </a:xfrm>
          <a:prstGeom prst="rect">
            <a:avLst/>
          </a:prstGeom>
          <a:noFill/>
          <a:ln w="9525">
            <a:noFill/>
            <a:round/>
            <a:headEnd/>
            <a:tailEnd/>
          </a:ln>
        </p:spPr>
        <p:txBody>
          <a:bodyPr lIns="90000" tIns="46800" rIns="90000" bIns="46800" anchor="ctr"/>
          <a:lstStyle/>
          <a:p>
            <a:pP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Moses</a:t>
            </a:r>
          </a:p>
        </p:txBody>
      </p:sp>
      <p:sp>
        <p:nvSpPr>
          <p:cNvPr id="322575" name="Rectangle 13"/>
          <p:cNvSpPr>
            <a:spLocks noChangeArrowheads="1"/>
          </p:cNvSpPr>
          <p:nvPr/>
        </p:nvSpPr>
        <p:spPr bwMode="auto">
          <a:xfrm>
            <a:off x="1612900" y="1247775"/>
            <a:ext cx="2519363" cy="831850"/>
          </a:xfrm>
          <a:prstGeom prst="rect">
            <a:avLst/>
          </a:prstGeom>
          <a:noFill/>
          <a:ln w="9525">
            <a:noFill/>
            <a:round/>
            <a:headEnd/>
            <a:tailEnd/>
          </a:ln>
        </p:spPr>
        <p:txBody>
          <a:bodyPr lIns="90000" tIns="46800" rIns="90000" bIns="46800" anchor="ctr"/>
          <a:lstStyle/>
          <a:p>
            <a:pP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Moses</a:t>
            </a:r>
          </a:p>
        </p:txBody>
      </p:sp>
      <p:sp>
        <p:nvSpPr>
          <p:cNvPr id="322576" name="Rectangle 14"/>
          <p:cNvSpPr>
            <a:spLocks noChangeArrowheads="1"/>
          </p:cNvSpPr>
          <p:nvPr/>
        </p:nvSpPr>
        <p:spPr bwMode="auto">
          <a:xfrm>
            <a:off x="685800" y="1247775"/>
            <a:ext cx="927100" cy="831850"/>
          </a:xfrm>
          <a:prstGeom prst="rect">
            <a:avLst/>
          </a:prstGeom>
          <a:noFill/>
          <a:ln w="9525">
            <a:no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Central figure</a:t>
            </a:r>
          </a:p>
        </p:txBody>
      </p:sp>
      <p:sp>
        <p:nvSpPr>
          <p:cNvPr id="19473" name="Rectangle 15"/>
          <p:cNvSpPr>
            <a:spLocks noChangeArrowheads="1"/>
          </p:cNvSpPr>
          <p:nvPr/>
        </p:nvSpPr>
        <p:spPr bwMode="auto">
          <a:xfrm>
            <a:off x="142875" y="1247775"/>
            <a:ext cx="571500" cy="2371725"/>
          </a:xfrm>
          <a:prstGeom prst="rect">
            <a:avLst/>
          </a:prstGeom>
          <a:noFill/>
          <a:ln w="9525">
            <a:noFill/>
            <a:round/>
            <a:headEnd/>
            <a:tailEnd/>
          </a:ln>
        </p:spPr>
        <p:txBody>
          <a:bodyPr vert="vert270" lIns="90000" tIns="46800" rIns="90000" bIns="46800"/>
          <a:lstStyle/>
          <a:p>
            <a:pPr algn="ctr" defTabSz="449263" fontAlgn="b">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Foundation of Faith</a:t>
            </a:r>
          </a:p>
        </p:txBody>
      </p:sp>
      <p:sp>
        <p:nvSpPr>
          <p:cNvPr id="322578" name="Rectangle 16"/>
          <p:cNvSpPr>
            <a:spLocks noChangeArrowheads="1"/>
          </p:cNvSpPr>
          <p:nvPr/>
        </p:nvSpPr>
        <p:spPr bwMode="auto">
          <a:xfrm>
            <a:off x="6362700" y="779463"/>
            <a:ext cx="2230438" cy="468312"/>
          </a:xfrm>
          <a:prstGeom prst="rect">
            <a:avLst/>
          </a:prstGeom>
          <a:noFill/>
          <a:ln w="9525">
            <a:noFill/>
            <a:round/>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Third Foundation for the Tabernacle</a:t>
            </a:r>
          </a:p>
        </p:txBody>
      </p:sp>
      <p:sp>
        <p:nvSpPr>
          <p:cNvPr id="322579" name="Rectangle 17"/>
          <p:cNvSpPr>
            <a:spLocks noChangeArrowheads="1"/>
          </p:cNvSpPr>
          <p:nvPr/>
        </p:nvSpPr>
        <p:spPr bwMode="auto">
          <a:xfrm>
            <a:off x="4132263" y="779463"/>
            <a:ext cx="2230437" cy="468312"/>
          </a:xfrm>
          <a:prstGeom prst="rect">
            <a:avLst/>
          </a:prstGeom>
          <a:noFill/>
          <a:ln w="9525">
            <a:noFill/>
            <a:round/>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Second Foundation for the Tabernacle</a:t>
            </a:r>
          </a:p>
        </p:txBody>
      </p:sp>
      <p:sp>
        <p:nvSpPr>
          <p:cNvPr id="322580" name="Rectangle 18"/>
          <p:cNvSpPr>
            <a:spLocks noChangeArrowheads="1"/>
          </p:cNvSpPr>
          <p:nvPr/>
        </p:nvSpPr>
        <p:spPr bwMode="auto">
          <a:xfrm>
            <a:off x="1612900" y="779463"/>
            <a:ext cx="2519363" cy="468312"/>
          </a:xfrm>
          <a:prstGeom prst="rect">
            <a:avLst/>
          </a:prstGeom>
          <a:noFill/>
          <a:ln w="9525">
            <a:noFill/>
            <a:round/>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First Foundation for the Tabernacle</a:t>
            </a:r>
          </a:p>
        </p:txBody>
      </p:sp>
      <p:sp>
        <p:nvSpPr>
          <p:cNvPr id="465939" name="Rectangle 19"/>
          <p:cNvSpPr>
            <a:spLocks noChangeArrowheads="1"/>
          </p:cNvSpPr>
          <p:nvPr/>
        </p:nvSpPr>
        <p:spPr bwMode="auto">
          <a:xfrm>
            <a:off x="609600" y="779463"/>
            <a:ext cx="927100" cy="468312"/>
          </a:xfrm>
          <a:prstGeom prst="rect">
            <a:avLst/>
          </a:prstGeom>
          <a:noFill/>
          <a:ln w="9525">
            <a:no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22583" name="Line 21"/>
          <p:cNvSpPr>
            <a:spLocks noChangeShapeType="1"/>
          </p:cNvSpPr>
          <p:nvPr/>
        </p:nvSpPr>
        <p:spPr bwMode="auto">
          <a:xfrm>
            <a:off x="230188" y="779463"/>
            <a:ext cx="8685212" cy="158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22584" name="Line 22"/>
          <p:cNvSpPr>
            <a:spLocks noChangeShapeType="1"/>
          </p:cNvSpPr>
          <p:nvPr/>
        </p:nvSpPr>
        <p:spPr bwMode="auto">
          <a:xfrm>
            <a:off x="228600" y="1247775"/>
            <a:ext cx="8685213" cy="1588"/>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22585" name="Line 23"/>
          <p:cNvSpPr>
            <a:spLocks noChangeShapeType="1"/>
          </p:cNvSpPr>
          <p:nvPr/>
        </p:nvSpPr>
        <p:spPr bwMode="auto">
          <a:xfrm>
            <a:off x="228600" y="3617913"/>
            <a:ext cx="8685213" cy="1587"/>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22586" name="Line 24"/>
          <p:cNvSpPr>
            <a:spLocks noChangeShapeType="1"/>
          </p:cNvSpPr>
          <p:nvPr/>
        </p:nvSpPr>
        <p:spPr bwMode="auto">
          <a:xfrm>
            <a:off x="230188" y="5789613"/>
            <a:ext cx="8685212" cy="158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22587" name="Line 25"/>
          <p:cNvSpPr>
            <a:spLocks noChangeShapeType="1"/>
          </p:cNvSpPr>
          <p:nvPr/>
        </p:nvSpPr>
        <p:spPr bwMode="auto">
          <a:xfrm>
            <a:off x="212725" y="785813"/>
            <a:ext cx="1588" cy="501015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22588" name="Line 26"/>
          <p:cNvSpPr>
            <a:spLocks noChangeShapeType="1"/>
          </p:cNvSpPr>
          <p:nvPr/>
        </p:nvSpPr>
        <p:spPr bwMode="auto">
          <a:xfrm>
            <a:off x="703263" y="779463"/>
            <a:ext cx="1587" cy="5010150"/>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22589" name="Line 27"/>
          <p:cNvSpPr>
            <a:spLocks noChangeShapeType="1"/>
          </p:cNvSpPr>
          <p:nvPr/>
        </p:nvSpPr>
        <p:spPr bwMode="auto">
          <a:xfrm>
            <a:off x="1524000" y="779463"/>
            <a:ext cx="1588" cy="5010150"/>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22590" name="Line 28"/>
          <p:cNvSpPr>
            <a:spLocks noChangeShapeType="1"/>
          </p:cNvSpPr>
          <p:nvPr/>
        </p:nvSpPr>
        <p:spPr bwMode="auto">
          <a:xfrm>
            <a:off x="4038600" y="779463"/>
            <a:ext cx="1588" cy="5010150"/>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22591" name="Line 29"/>
          <p:cNvSpPr>
            <a:spLocks noChangeShapeType="1"/>
          </p:cNvSpPr>
          <p:nvPr/>
        </p:nvSpPr>
        <p:spPr bwMode="auto">
          <a:xfrm>
            <a:off x="6429375" y="779463"/>
            <a:ext cx="1588" cy="5010150"/>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22592" name="Line 30"/>
          <p:cNvSpPr>
            <a:spLocks noChangeShapeType="1"/>
          </p:cNvSpPr>
          <p:nvPr/>
        </p:nvSpPr>
        <p:spPr bwMode="auto">
          <a:xfrm>
            <a:off x="8913813" y="779463"/>
            <a:ext cx="1587" cy="501015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22593" name="Line 31"/>
          <p:cNvSpPr>
            <a:spLocks noChangeShapeType="1"/>
          </p:cNvSpPr>
          <p:nvPr/>
        </p:nvSpPr>
        <p:spPr bwMode="auto">
          <a:xfrm>
            <a:off x="703263" y="2079625"/>
            <a:ext cx="8210550" cy="1588"/>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465951" name="Rectangle 33"/>
          <p:cNvSpPr>
            <a:spLocks noChangeArrowheads="1"/>
          </p:cNvSpPr>
          <p:nvPr/>
        </p:nvSpPr>
        <p:spPr bwMode="auto">
          <a:xfrm>
            <a:off x="1643063" y="3143250"/>
            <a:ext cx="1785937" cy="357188"/>
          </a:xfrm>
          <a:prstGeom prst="rect">
            <a:avLst/>
          </a:prstGeom>
          <a:solidFill>
            <a:srgbClr val="16639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ea typeface="ＭＳ Ｐゴシック" pitchFamily="34" charset="-128"/>
              </a:rPr>
              <a:t>4</a:t>
            </a:r>
            <a:r>
              <a:rPr kumimoji="0" lang="en-US" sz="1400">
                <a:solidFill>
                  <a:schemeClr val="bg1"/>
                </a:solidFill>
                <a:latin typeface="Arial" charset="0"/>
                <a:ea typeface="ＭＳ Ｐゴシック" pitchFamily="34" charset="-128"/>
              </a:rPr>
              <a:t>０</a:t>
            </a:r>
            <a:r>
              <a:rPr kumimoji="0" lang="en-US" altLang="ko-KR" sz="1400">
                <a:solidFill>
                  <a:schemeClr val="bg1"/>
                </a:solidFill>
                <a:latin typeface="Arial" charset="0"/>
                <a:ea typeface="ＭＳ Ｐゴシック" pitchFamily="34" charset="-128"/>
              </a:rPr>
              <a:t>-day fast</a:t>
            </a:r>
          </a:p>
        </p:txBody>
      </p:sp>
      <p:sp>
        <p:nvSpPr>
          <p:cNvPr id="322596" name="Rectangle 34"/>
          <p:cNvSpPr>
            <a:spLocks noChangeArrowheads="1"/>
          </p:cNvSpPr>
          <p:nvPr/>
        </p:nvSpPr>
        <p:spPr bwMode="auto">
          <a:xfrm>
            <a:off x="1643063" y="2582863"/>
            <a:ext cx="1785937" cy="541337"/>
          </a:xfrm>
          <a:prstGeom prst="rect">
            <a:avLst/>
          </a:prstGeom>
          <a:solidFill>
            <a:srgbClr val="21BDBB"/>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Two tablets of stone</a:t>
            </a:r>
          </a:p>
        </p:txBody>
      </p:sp>
      <p:sp>
        <p:nvSpPr>
          <p:cNvPr id="322598" name="Line 36"/>
          <p:cNvSpPr>
            <a:spLocks noChangeShapeType="1"/>
          </p:cNvSpPr>
          <p:nvPr/>
        </p:nvSpPr>
        <p:spPr bwMode="auto">
          <a:xfrm flipV="1">
            <a:off x="2093913" y="2500313"/>
            <a:ext cx="1049337" cy="1087437"/>
          </a:xfrm>
          <a:prstGeom prst="line">
            <a:avLst/>
          </a:prstGeom>
          <a:noFill/>
          <a:ln w="28440">
            <a:solidFill>
              <a:srgbClr val="733336"/>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22599" name="Line 37"/>
          <p:cNvSpPr>
            <a:spLocks noChangeShapeType="1"/>
          </p:cNvSpPr>
          <p:nvPr/>
        </p:nvSpPr>
        <p:spPr bwMode="auto">
          <a:xfrm>
            <a:off x="1928813" y="2571750"/>
            <a:ext cx="1143000" cy="1066800"/>
          </a:xfrm>
          <a:prstGeom prst="line">
            <a:avLst/>
          </a:prstGeom>
          <a:noFill/>
          <a:ln w="28440">
            <a:solidFill>
              <a:srgbClr val="733336"/>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22601" name="Oval 44"/>
          <p:cNvSpPr>
            <a:spLocks noChangeArrowheads="1"/>
          </p:cNvSpPr>
          <p:nvPr/>
        </p:nvSpPr>
        <p:spPr bwMode="auto">
          <a:xfrm>
            <a:off x="3240088" y="4643438"/>
            <a:ext cx="688975" cy="285750"/>
          </a:xfrm>
          <a:prstGeom prst="ellipse">
            <a:avLst/>
          </a:prstGeom>
          <a:solidFill>
            <a:srgbClr val="21BDBB"/>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Moses</a:t>
            </a:r>
          </a:p>
        </p:txBody>
      </p:sp>
      <p:grpSp>
        <p:nvGrpSpPr>
          <p:cNvPr id="465956" name="Group 46"/>
          <p:cNvGrpSpPr>
            <a:grpSpLocks/>
          </p:cNvGrpSpPr>
          <p:nvPr/>
        </p:nvGrpSpPr>
        <p:grpSpPr bwMode="auto">
          <a:xfrm>
            <a:off x="1428750" y="4500563"/>
            <a:ext cx="1509713" cy="430212"/>
            <a:chOff x="799" y="2833"/>
            <a:chExt cx="996" cy="273"/>
          </a:xfrm>
        </p:grpSpPr>
        <p:sp>
          <p:nvSpPr>
            <p:cNvPr id="322632" name="Oval 47"/>
            <p:cNvSpPr>
              <a:spLocks noChangeArrowheads="1"/>
            </p:cNvSpPr>
            <p:nvPr/>
          </p:nvSpPr>
          <p:spPr bwMode="auto">
            <a:xfrm>
              <a:off x="893" y="2879"/>
              <a:ext cx="660" cy="227"/>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Israelites</a:t>
              </a:r>
            </a:p>
          </p:txBody>
        </p:sp>
        <p:sp>
          <p:nvSpPr>
            <p:cNvPr id="465992" name="Text Box 48"/>
            <p:cNvSpPr txBox="1">
              <a:spLocks noChangeArrowheads="1"/>
            </p:cNvSpPr>
            <p:nvPr/>
          </p:nvSpPr>
          <p:spPr bwMode="auto">
            <a:xfrm>
              <a:off x="799" y="2833"/>
              <a:ext cx="996" cy="196"/>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400">
                <a:latin typeface="Arial" charset="0"/>
                <a:ea typeface="ＭＳ Ｐゴシック" pitchFamily="34" charset="-128"/>
              </a:endParaRPr>
            </a:p>
          </p:txBody>
        </p:sp>
      </p:grpSp>
      <p:sp>
        <p:nvSpPr>
          <p:cNvPr id="322603" name="Line 49"/>
          <p:cNvSpPr>
            <a:spLocks noChangeShapeType="1"/>
          </p:cNvSpPr>
          <p:nvPr/>
        </p:nvSpPr>
        <p:spPr bwMode="auto">
          <a:xfrm>
            <a:off x="2684463" y="4725988"/>
            <a:ext cx="457200" cy="15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22604" name="Line 50"/>
          <p:cNvSpPr>
            <a:spLocks noChangeShapeType="1"/>
          </p:cNvSpPr>
          <p:nvPr/>
        </p:nvSpPr>
        <p:spPr bwMode="auto">
          <a:xfrm flipV="1">
            <a:off x="3570288" y="4110038"/>
            <a:ext cx="1587" cy="4699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22615" name="Line 65"/>
          <p:cNvSpPr>
            <a:spLocks noChangeShapeType="1"/>
          </p:cNvSpPr>
          <p:nvPr/>
        </p:nvSpPr>
        <p:spPr bwMode="auto">
          <a:xfrm flipV="1">
            <a:off x="2760663" y="4567238"/>
            <a:ext cx="228600" cy="317500"/>
          </a:xfrm>
          <a:prstGeom prst="line">
            <a:avLst/>
          </a:prstGeom>
          <a:noFill/>
          <a:ln w="28440">
            <a:solidFill>
              <a:srgbClr val="EB9F59"/>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22616" name="Line 66"/>
          <p:cNvSpPr>
            <a:spLocks noChangeShapeType="1"/>
          </p:cNvSpPr>
          <p:nvPr/>
        </p:nvSpPr>
        <p:spPr bwMode="auto">
          <a:xfrm>
            <a:off x="2760663" y="4573588"/>
            <a:ext cx="228600" cy="304800"/>
          </a:xfrm>
          <a:prstGeom prst="line">
            <a:avLst/>
          </a:prstGeom>
          <a:noFill/>
          <a:ln w="28440">
            <a:solidFill>
              <a:srgbClr val="EB9F59"/>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465961" name="Text Box 67"/>
          <p:cNvSpPr txBox="1">
            <a:spLocks noChangeArrowheads="1"/>
          </p:cNvSpPr>
          <p:nvPr/>
        </p:nvSpPr>
        <p:spPr bwMode="auto">
          <a:xfrm>
            <a:off x="4143375" y="5000625"/>
            <a:ext cx="2214563" cy="7016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Second foundation for the Tabernacle succeeded; However, Israelites  became faithless after  departing  from Mt. Sinai.</a:t>
            </a:r>
          </a:p>
        </p:txBody>
      </p:sp>
      <p:sp>
        <p:nvSpPr>
          <p:cNvPr id="465962" name="Text Box 68"/>
          <p:cNvSpPr txBox="1">
            <a:spLocks noChangeArrowheads="1"/>
          </p:cNvSpPr>
          <p:nvPr/>
        </p:nvSpPr>
        <p:spPr bwMode="auto">
          <a:xfrm>
            <a:off x="6572250" y="5072063"/>
            <a:ext cx="2143125" cy="5492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(12 patriarchs)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10 reported faithlessly; 2 faithfully.</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10tribes were faithless</a:t>
            </a:r>
          </a:p>
        </p:txBody>
      </p:sp>
      <p:sp>
        <p:nvSpPr>
          <p:cNvPr id="465963" name="Text Box 69"/>
          <p:cNvSpPr txBox="1">
            <a:spLocks noChangeArrowheads="1"/>
          </p:cNvSpPr>
          <p:nvPr/>
        </p:nvSpPr>
        <p:spPr bwMode="auto">
          <a:xfrm>
            <a:off x="1571625" y="5127625"/>
            <a:ext cx="2428875" cy="5556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Nation</a:t>
            </a:r>
            <a:r>
              <a:rPr kumimoji="0" lang="en-US" sz="1000">
                <a:latin typeface="Arial" charset="0"/>
                <a:ea typeface="ＭＳ Ｐゴシック" pitchFamily="34" charset="-128"/>
              </a:rPr>
              <a:t>：</a:t>
            </a:r>
            <a:r>
              <a:rPr kumimoji="0" lang="en-US" altLang="ja-JP" sz="1000">
                <a:latin typeface="Arial" charset="0"/>
                <a:ea typeface="ＭＳ Ｐゴシック" pitchFamily="34" charset="-128"/>
              </a:rPr>
              <a:t> </a:t>
            </a:r>
            <a:r>
              <a:rPr kumimoji="0" lang="en-US" altLang="ko-KR" sz="1000">
                <a:latin typeface="Arial" charset="0"/>
                <a:ea typeface="ＭＳ Ｐゴシック" pitchFamily="34" charset="-128"/>
              </a:rPr>
              <a:t>Golden calf centered on Aaron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Moses: </a:t>
            </a:r>
            <a:r>
              <a:rPr kumimoji="0" lang="en-US" altLang="ja-JP" sz="1000">
                <a:latin typeface="Arial" charset="0"/>
                <a:ea typeface="ＭＳ Ｐゴシック" pitchFamily="34" charset="-128"/>
              </a:rPr>
              <a:t> became</a:t>
            </a:r>
            <a:r>
              <a:rPr kumimoji="0" lang="en-US" altLang="ko-KR" sz="1000">
                <a:latin typeface="Arial" charset="0"/>
                <a:ea typeface="ＭＳ Ｐゴシック" pitchFamily="34" charset="-128"/>
              </a:rPr>
              <a:t> angered  and broke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             the tablets  of  stone(Exod.32:9) </a:t>
            </a:r>
          </a:p>
        </p:txBody>
      </p:sp>
      <p:sp>
        <p:nvSpPr>
          <p:cNvPr id="322620" name="Text Box 70"/>
          <p:cNvSpPr txBox="1">
            <a:spLocks noChangeArrowheads="1"/>
          </p:cNvSpPr>
          <p:nvPr/>
        </p:nvSpPr>
        <p:spPr bwMode="auto">
          <a:xfrm>
            <a:off x="384175" y="312738"/>
            <a:ext cx="4194175" cy="401637"/>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000" dirty="0">
                <a:latin typeface="+mj-lt"/>
                <a:ea typeface="ＭＳ Ｐゴシック" pitchFamily="34" charset="-128"/>
                <a:cs typeface="+mn-cs"/>
              </a:rPr>
              <a:t>(4) Tabernacle</a:t>
            </a:r>
            <a:r>
              <a:rPr kumimoji="0" lang="en-US" altLang="ja-JP" sz="2000" dirty="0">
                <a:latin typeface="+mj-lt"/>
                <a:ea typeface="ＭＳ Ｐゴシック" pitchFamily="34" charset="-128"/>
                <a:cs typeface="+mn-cs"/>
              </a:rPr>
              <a:t> </a:t>
            </a:r>
            <a:r>
              <a:rPr kumimoji="0" lang="en-US" altLang="ko-KR" sz="2000" dirty="0">
                <a:latin typeface="+mj-lt"/>
                <a:ea typeface="ＭＳ Ｐゴシック" pitchFamily="34" charset="-128"/>
                <a:cs typeface="+mn-cs"/>
              </a:rPr>
              <a:t>(Symbolic Messiah) </a:t>
            </a:r>
          </a:p>
        </p:txBody>
      </p:sp>
      <p:sp>
        <p:nvSpPr>
          <p:cNvPr id="465965" name="Text Box 75"/>
          <p:cNvSpPr txBox="1">
            <a:spLocks noChangeArrowheads="1"/>
          </p:cNvSpPr>
          <p:nvPr/>
        </p:nvSpPr>
        <p:spPr bwMode="auto">
          <a:xfrm>
            <a:off x="357188" y="6034088"/>
            <a:ext cx="8429625" cy="3968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solidFill>
                  <a:srgbClr val="FF6600"/>
                </a:solidFill>
                <a:latin typeface="Arial" charset="0"/>
                <a:ea typeface="ＭＳ Ｐゴシック" pitchFamily="34" charset="-128"/>
              </a:rPr>
              <a:t>Result </a:t>
            </a:r>
            <a:r>
              <a:rPr kumimoji="0" lang="en-US" sz="2000">
                <a:solidFill>
                  <a:srgbClr val="FF6600"/>
                </a:solidFill>
                <a:latin typeface="Arial" charset="0"/>
                <a:ea typeface="ＭＳ Ｐゴシック" pitchFamily="34" charset="-128"/>
              </a:rPr>
              <a:t>： </a:t>
            </a:r>
            <a:r>
              <a:rPr kumimoji="0" lang="en-US" altLang="ko-KR" sz="2000">
                <a:solidFill>
                  <a:srgbClr val="FF6600"/>
                </a:solidFill>
                <a:latin typeface="Arial" charset="0"/>
                <a:ea typeface="ＭＳ Ｐゴシック" pitchFamily="34" charset="-128"/>
              </a:rPr>
              <a:t>Failure of the Second National Course to Restore Canaan</a:t>
            </a:r>
          </a:p>
        </p:txBody>
      </p:sp>
      <p:sp>
        <p:nvSpPr>
          <p:cNvPr id="322628" name="Oval 45"/>
          <p:cNvSpPr>
            <a:spLocks noChangeArrowheads="1"/>
          </p:cNvSpPr>
          <p:nvPr/>
        </p:nvSpPr>
        <p:spPr bwMode="auto">
          <a:xfrm>
            <a:off x="3214688" y="3643313"/>
            <a:ext cx="714375" cy="428625"/>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God</a:t>
            </a:r>
          </a:p>
        </p:txBody>
      </p:sp>
      <p:sp>
        <p:nvSpPr>
          <p:cNvPr id="465967" name="Rectangle 33"/>
          <p:cNvSpPr>
            <a:spLocks noChangeArrowheads="1"/>
          </p:cNvSpPr>
          <p:nvPr/>
        </p:nvSpPr>
        <p:spPr bwMode="auto">
          <a:xfrm>
            <a:off x="4143375" y="3132138"/>
            <a:ext cx="1785938" cy="357187"/>
          </a:xfrm>
          <a:prstGeom prst="rect">
            <a:avLst/>
          </a:prstGeom>
          <a:solidFill>
            <a:srgbClr val="16639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ea typeface="ＭＳ Ｐゴシック" pitchFamily="34" charset="-128"/>
              </a:rPr>
              <a:t>4</a:t>
            </a:r>
            <a:r>
              <a:rPr kumimoji="0" lang="en-US" sz="1400">
                <a:solidFill>
                  <a:schemeClr val="bg1"/>
                </a:solidFill>
                <a:latin typeface="Arial" charset="0"/>
                <a:ea typeface="ＭＳ Ｐゴシック" pitchFamily="34" charset="-128"/>
              </a:rPr>
              <a:t>０</a:t>
            </a:r>
            <a:r>
              <a:rPr kumimoji="0" lang="en-US" altLang="ko-KR" sz="1400">
                <a:solidFill>
                  <a:schemeClr val="bg1"/>
                </a:solidFill>
                <a:latin typeface="Arial" charset="0"/>
                <a:ea typeface="ＭＳ Ｐゴシック" pitchFamily="34" charset="-128"/>
              </a:rPr>
              <a:t>-day fast</a:t>
            </a:r>
          </a:p>
        </p:txBody>
      </p:sp>
      <p:sp>
        <p:nvSpPr>
          <p:cNvPr id="81" name="Rectangle 34"/>
          <p:cNvSpPr>
            <a:spLocks noChangeArrowheads="1"/>
          </p:cNvSpPr>
          <p:nvPr/>
        </p:nvSpPr>
        <p:spPr bwMode="auto">
          <a:xfrm>
            <a:off x="4143375" y="2571750"/>
            <a:ext cx="1785938" cy="541338"/>
          </a:xfrm>
          <a:prstGeom prst="rect">
            <a:avLst/>
          </a:prstGeom>
          <a:solidFill>
            <a:srgbClr val="21BDBB"/>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Two tablets of stone</a:t>
            </a:r>
          </a:p>
        </p:txBody>
      </p:sp>
      <p:sp>
        <p:nvSpPr>
          <p:cNvPr id="82" name="Line 36"/>
          <p:cNvSpPr>
            <a:spLocks noChangeShapeType="1"/>
          </p:cNvSpPr>
          <p:nvPr/>
        </p:nvSpPr>
        <p:spPr bwMode="auto">
          <a:xfrm flipV="1">
            <a:off x="3995738" y="3141663"/>
            <a:ext cx="2016125" cy="358775"/>
          </a:xfrm>
          <a:prstGeom prst="line">
            <a:avLst/>
          </a:prstGeom>
          <a:noFill/>
          <a:ln w="28440">
            <a:solidFill>
              <a:srgbClr val="733336"/>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83" name="Line 37"/>
          <p:cNvSpPr>
            <a:spLocks noChangeShapeType="1"/>
          </p:cNvSpPr>
          <p:nvPr/>
        </p:nvSpPr>
        <p:spPr bwMode="auto">
          <a:xfrm>
            <a:off x="3995738" y="3213100"/>
            <a:ext cx="2089150" cy="287338"/>
          </a:xfrm>
          <a:prstGeom prst="line">
            <a:avLst/>
          </a:prstGeom>
          <a:noFill/>
          <a:ln w="28440">
            <a:solidFill>
              <a:srgbClr val="733336"/>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465971" name="Rectangle 33"/>
          <p:cNvSpPr>
            <a:spLocks noChangeArrowheads="1"/>
          </p:cNvSpPr>
          <p:nvPr/>
        </p:nvSpPr>
        <p:spPr bwMode="auto">
          <a:xfrm>
            <a:off x="6500813" y="3132138"/>
            <a:ext cx="1785937" cy="357187"/>
          </a:xfrm>
          <a:prstGeom prst="rect">
            <a:avLst/>
          </a:prstGeom>
          <a:solidFill>
            <a:srgbClr val="16639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ea typeface="ＭＳ Ｐゴシック" pitchFamily="34" charset="-128"/>
              </a:rPr>
              <a:t>4</a:t>
            </a:r>
            <a:r>
              <a:rPr kumimoji="0" lang="en-US" sz="1400">
                <a:solidFill>
                  <a:schemeClr val="bg1"/>
                </a:solidFill>
                <a:latin typeface="Arial" charset="0"/>
                <a:ea typeface="ＭＳ Ｐゴシック" pitchFamily="34" charset="-128"/>
              </a:rPr>
              <a:t>０</a:t>
            </a:r>
            <a:r>
              <a:rPr kumimoji="0" lang="en-US" altLang="ko-KR" sz="1400">
                <a:solidFill>
                  <a:schemeClr val="bg1"/>
                </a:solidFill>
                <a:latin typeface="Arial" charset="0"/>
                <a:ea typeface="ＭＳ Ｐゴシック" pitchFamily="34" charset="-128"/>
              </a:rPr>
              <a:t>-day scouting</a:t>
            </a:r>
          </a:p>
        </p:txBody>
      </p:sp>
      <p:sp>
        <p:nvSpPr>
          <p:cNvPr id="85" name="Rectangle 34"/>
          <p:cNvSpPr>
            <a:spLocks noChangeArrowheads="1"/>
          </p:cNvSpPr>
          <p:nvPr/>
        </p:nvSpPr>
        <p:spPr bwMode="auto">
          <a:xfrm>
            <a:off x="6500813" y="2571750"/>
            <a:ext cx="1785937" cy="541338"/>
          </a:xfrm>
          <a:prstGeom prst="rect">
            <a:avLst/>
          </a:prstGeom>
          <a:solidFill>
            <a:srgbClr val="21BDBB"/>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Two tablets of stone</a:t>
            </a:r>
          </a:p>
        </p:txBody>
      </p:sp>
      <p:sp>
        <p:nvSpPr>
          <p:cNvPr id="86" name="Line 36"/>
          <p:cNvSpPr>
            <a:spLocks noChangeShapeType="1"/>
          </p:cNvSpPr>
          <p:nvPr/>
        </p:nvSpPr>
        <p:spPr bwMode="auto">
          <a:xfrm flipV="1">
            <a:off x="6443663" y="3141663"/>
            <a:ext cx="1873250" cy="358775"/>
          </a:xfrm>
          <a:prstGeom prst="line">
            <a:avLst/>
          </a:prstGeom>
          <a:noFill/>
          <a:ln w="28440">
            <a:solidFill>
              <a:srgbClr val="733336"/>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87" name="Line 37"/>
          <p:cNvSpPr>
            <a:spLocks noChangeShapeType="1"/>
          </p:cNvSpPr>
          <p:nvPr/>
        </p:nvSpPr>
        <p:spPr bwMode="auto">
          <a:xfrm>
            <a:off x="6443663" y="3141663"/>
            <a:ext cx="1873250" cy="287337"/>
          </a:xfrm>
          <a:prstGeom prst="line">
            <a:avLst/>
          </a:prstGeom>
          <a:noFill/>
          <a:ln w="28440">
            <a:solidFill>
              <a:srgbClr val="733336"/>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88" name="Oval 44"/>
          <p:cNvSpPr>
            <a:spLocks noChangeArrowheads="1"/>
          </p:cNvSpPr>
          <p:nvPr/>
        </p:nvSpPr>
        <p:spPr bwMode="auto">
          <a:xfrm>
            <a:off x="5643563" y="4643438"/>
            <a:ext cx="688975" cy="285750"/>
          </a:xfrm>
          <a:prstGeom prst="ellipse">
            <a:avLst/>
          </a:prstGeom>
          <a:solidFill>
            <a:srgbClr val="21BDBB"/>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Moses</a:t>
            </a:r>
          </a:p>
        </p:txBody>
      </p:sp>
      <p:grpSp>
        <p:nvGrpSpPr>
          <p:cNvPr id="465976" name="Group 46"/>
          <p:cNvGrpSpPr>
            <a:grpSpLocks/>
          </p:cNvGrpSpPr>
          <p:nvPr/>
        </p:nvGrpSpPr>
        <p:grpSpPr bwMode="auto">
          <a:xfrm>
            <a:off x="3929063" y="4500563"/>
            <a:ext cx="1509712" cy="430212"/>
            <a:chOff x="799" y="2833"/>
            <a:chExt cx="996" cy="273"/>
          </a:xfrm>
        </p:grpSpPr>
        <p:sp>
          <p:nvSpPr>
            <p:cNvPr id="90" name="Oval 47"/>
            <p:cNvSpPr>
              <a:spLocks noChangeArrowheads="1"/>
            </p:cNvSpPr>
            <p:nvPr/>
          </p:nvSpPr>
          <p:spPr bwMode="auto">
            <a:xfrm>
              <a:off x="893" y="2879"/>
              <a:ext cx="660" cy="227"/>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Israelites</a:t>
              </a:r>
            </a:p>
          </p:txBody>
        </p:sp>
        <p:sp>
          <p:nvSpPr>
            <p:cNvPr id="465990" name="Text Box 48"/>
            <p:cNvSpPr txBox="1">
              <a:spLocks noChangeArrowheads="1"/>
            </p:cNvSpPr>
            <p:nvPr/>
          </p:nvSpPr>
          <p:spPr bwMode="auto">
            <a:xfrm>
              <a:off x="799" y="2833"/>
              <a:ext cx="996" cy="196"/>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400">
                <a:latin typeface="Arial" charset="0"/>
                <a:ea typeface="ＭＳ Ｐゴシック" pitchFamily="34" charset="-128"/>
              </a:endParaRPr>
            </a:p>
          </p:txBody>
        </p:sp>
      </p:grpSp>
      <p:sp>
        <p:nvSpPr>
          <p:cNvPr id="92" name="Line 49"/>
          <p:cNvSpPr>
            <a:spLocks noChangeShapeType="1"/>
          </p:cNvSpPr>
          <p:nvPr/>
        </p:nvSpPr>
        <p:spPr bwMode="auto">
          <a:xfrm>
            <a:off x="5143500" y="4725988"/>
            <a:ext cx="457200" cy="15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93" name="Line 50"/>
          <p:cNvSpPr>
            <a:spLocks noChangeShapeType="1"/>
          </p:cNvSpPr>
          <p:nvPr/>
        </p:nvSpPr>
        <p:spPr bwMode="auto">
          <a:xfrm flipV="1">
            <a:off x="6000750" y="4110038"/>
            <a:ext cx="1588" cy="4699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96" name="Oval 45"/>
          <p:cNvSpPr>
            <a:spLocks noChangeArrowheads="1"/>
          </p:cNvSpPr>
          <p:nvPr/>
        </p:nvSpPr>
        <p:spPr bwMode="auto">
          <a:xfrm>
            <a:off x="5643563" y="3643313"/>
            <a:ext cx="714375" cy="428625"/>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God</a:t>
            </a:r>
          </a:p>
        </p:txBody>
      </p:sp>
      <p:sp>
        <p:nvSpPr>
          <p:cNvPr id="97" name="Oval 44"/>
          <p:cNvSpPr>
            <a:spLocks noChangeArrowheads="1"/>
          </p:cNvSpPr>
          <p:nvPr/>
        </p:nvSpPr>
        <p:spPr bwMode="auto">
          <a:xfrm>
            <a:off x="8169275" y="4643438"/>
            <a:ext cx="688975" cy="285750"/>
          </a:xfrm>
          <a:prstGeom prst="ellipse">
            <a:avLst/>
          </a:prstGeom>
          <a:solidFill>
            <a:srgbClr val="21BDBB"/>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Moses</a:t>
            </a:r>
          </a:p>
        </p:txBody>
      </p:sp>
      <p:grpSp>
        <p:nvGrpSpPr>
          <p:cNvPr id="465981" name="Group 46"/>
          <p:cNvGrpSpPr>
            <a:grpSpLocks/>
          </p:cNvGrpSpPr>
          <p:nvPr/>
        </p:nvGrpSpPr>
        <p:grpSpPr bwMode="auto">
          <a:xfrm>
            <a:off x="6357938" y="4500563"/>
            <a:ext cx="1509712" cy="430212"/>
            <a:chOff x="799" y="2833"/>
            <a:chExt cx="996" cy="273"/>
          </a:xfrm>
        </p:grpSpPr>
        <p:sp>
          <p:nvSpPr>
            <p:cNvPr id="99" name="Oval 47"/>
            <p:cNvSpPr>
              <a:spLocks noChangeArrowheads="1"/>
            </p:cNvSpPr>
            <p:nvPr/>
          </p:nvSpPr>
          <p:spPr bwMode="auto">
            <a:xfrm>
              <a:off x="893" y="2879"/>
              <a:ext cx="660" cy="227"/>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Israelites</a:t>
              </a:r>
            </a:p>
          </p:txBody>
        </p:sp>
        <p:sp>
          <p:nvSpPr>
            <p:cNvPr id="465988" name="Text Box 48"/>
            <p:cNvSpPr txBox="1">
              <a:spLocks noChangeArrowheads="1"/>
            </p:cNvSpPr>
            <p:nvPr/>
          </p:nvSpPr>
          <p:spPr bwMode="auto">
            <a:xfrm>
              <a:off x="799" y="2833"/>
              <a:ext cx="996" cy="196"/>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400">
                <a:latin typeface="Arial" charset="0"/>
                <a:ea typeface="ＭＳ Ｐゴシック" pitchFamily="34" charset="-128"/>
              </a:endParaRPr>
            </a:p>
          </p:txBody>
        </p:sp>
      </p:grpSp>
      <p:sp>
        <p:nvSpPr>
          <p:cNvPr id="101" name="Line 49"/>
          <p:cNvSpPr>
            <a:spLocks noChangeShapeType="1"/>
          </p:cNvSpPr>
          <p:nvPr/>
        </p:nvSpPr>
        <p:spPr bwMode="auto">
          <a:xfrm>
            <a:off x="7613650" y="4725988"/>
            <a:ext cx="457200" cy="15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02" name="Line 50"/>
          <p:cNvSpPr>
            <a:spLocks noChangeShapeType="1"/>
          </p:cNvSpPr>
          <p:nvPr/>
        </p:nvSpPr>
        <p:spPr bwMode="auto">
          <a:xfrm flipV="1">
            <a:off x="8499475" y="4110038"/>
            <a:ext cx="1588" cy="4699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03" name="Line 65"/>
          <p:cNvSpPr>
            <a:spLocks noChangeShapeType="1"/>
          </p:cNvSpPr>
          <p:nvPr/>
        </p:nvSpPr>
        <p:spPr bwMode="auto">
          <a:xfrm flipV="1">
            <a:off x="7689850" y="4567238"/>
            <a:ext cx="228600" cy="317500"/>
          </a:xfrm>
          <a:prstGeom prst="line">
            <a:avLst/>
          </a:prstGeom>
          <a:noFill/>
          <a:ln w="28440">
            <a:solidFill>
              <a:srgbClr val="EB9F59"/>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04" name="Line 66"/>
          <p:cNvSpPr>
            <a:spLocks noChangeShapeType="1"/>
          </p:cNvSpPr>
          <p:nvPr/>
        </p:nvSpPr>
        <p:spPr bwMode="auto">
          <a:xfrm>
            <a:off x="7689850" y="4573588"/>
            <a:ext cx="228600" cy="304800"/>
          </a:xfrm>
          <a:prstGeom prst="line">
            <a:avLst/>
          </a:prstGeom>
          <a:noFill/>
          <a:ln w="28440">
            <a:solidFill>
              <a:srgbClr val="EB9F59"/>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105" name="Oval 45"/>
          <p:cNvSpPr>
            <a:spLocks noChangeArrowheads="1"/>
          </p:cNvSpPr>
          <p:nvPr/>
        </p:nvSpPr>
        <p:spPr bwMode="auto">
          <a:xfrm>
            <a:off x="8143875" y="3643313"/>
            <a:ext cx="714375" cy="428625"/>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God</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3"/>
          <p:cNvSpPr txBox="1">
            <a:spLocks noChangeArrowheads="1"/>
          </p:cNvSpPr>
          <p:nvPr/>
        </p:nvSpPr>
        <p:spPr bwMode="auto">
          <a:xfrm>
            <a:off x="785813" y="3943350"/>
            <a:ext cx="6276975" cy="1200150"/>
          </a:xfrm>
          <a:prstGeom prst="rect">
            <a:avLst/>
          </a:prstGeom>
          <a:noFill/>
          <a:ln w="9525">
            <a:noFill/>
            <a:miter lim="800000"/>
            <a:headEnd/>
            <a:tailEnd/>
          </a:ln>
        </p:spPr>
        <p:txBody>
          <a:bodyPr>
            <a:spAutoFit/>
          </a:bodyPr>
          <a:lstStyle/>
          <a:p>
            <a:pPr defTabSz="449263">
              <a:lnSpc>
                <a:spcPts val="1925"/>
              </a:lnSpc>
              <a:spcBef>
                <a:spcPct val="50000"/>
              </a:spcBef>
              <a:buClr>
                <a:srgbClr val="FFFFFF"/>
              </a:buClr>
              <a:buSzPct val="100000"/>
              <a:buFont typeface="Times New Roman" pitchFamily="18" charset="0"/>
              <a:buNone/>
            </a:pPr>
            <a:r>
              <a:rPr kumimoji="0" lang="en-US" altLang="ko-KR" sz="2000">
                <a:latin typeface="Arial" charset="0"/>
                <a:ea typeface="ＭＳ Ｐゴシック" pitchFamily="34" charset="-128"/>
              </a:rPr>
              <a:t>&lt;9 Categories of Examination&gt;</a:t>
            </a:r>
          </a:p>
          <a:p>
            <a:pPr defTabSz="449263">
              <a:lnSpc>
                <a:spcPts val="1925"/>
              </a:lnSpc>
              <a:spcBef>
                <a:spcPct val="50000"/>
              </a:spcBef>
              <a:buClr>
                <a:srgbClr val="FFFFFF"/>
              </a:buClr>
              <a:buSzPct val="100000"/>
              <a:buFont typeface="Times New Roman" pitchFamily="18" charset="0"/>
              <a:buNone/>
            </a:pPr>
            <a:r>
              <a:rPr kumimoji="0" lang="en-US" altLang="ko-KR" sz="1600">
                <a:latin typeface="Arial" charset="0"/>
                <a:ea typeface="ＭＳ Ｐゴシック" pitchFamily="34" charset="-128"/>
              </a:rPr>
              <a:t>(1)Creativity  (2)Origin (3)Writing Style  (4)Theme  (5)Selection of Phrases and Vocabulary (6)Coherence (7)Consistency   (8)Logic   (9)Ability to understand and analyze</a:t>
            </a:r>
          </a:p>
        </p:txBody>
      </p:sp>
      <p:sp>
        <p:nvSpPr>
          <p:cNvPr id="35842" name="Text Box 5"/>
          <p:cNvSpPr txBox="1">
            <a:spLocks noChangeArrowheads="1"/>
          </p:cNvSpPr>
          <p:nvPr/>
        </p:nvSpPr>
        <p:spPr bwMode="auto">
          <a:xfrm>
            <a:off x="642938" y="1085850"/>
            <a:ext cx="8215312" cy="2771775"/>
          </a:xfrm>
          <a:prstGeom prst="rect">
            <a:avLst/>
          </a:prstGeom>
          <a:noFill/>
          <a:ln w="9525">
            <a:noFill/>
            <a:miter lim="800000"/>
            <a:headEnd/>
            <a:tailEnd/>
          </a:ln>
        </p:spPr>
        <p:txBody>
          <a:bodyPr>
            <a:spAutoFit/>
          </a:bodyPr>
          <a:lstStyle/>
          <a:p>
            <a:pPr defTabSz="449263">
              <a:lnSpc>
                <a:spcPts val="1925"/>
              </a:lnSpc>
              <a:buClr>
                <a:srgbClr val="FFFFFF"/>
              </a:buClr>
              <a:buSzPct val="100000"/>
              <a:buFont typeface="Times New Roman" pitchFamily="18" charset="0"/>
              <a:buNone/>
            </a:pPr>
            <a:r>
              <a:rPr kumimoji="0" lang="en-US" altLang="ko-KR" sz="1600">
                <a:latin typeface="Arial" charset="0"/>
                <a:ea typeface="ＭＳ Ｐゴシック" pitchFamily="34" charset="-128"/>
              </a:rPr>
              <a:t>This prayer poem was brought to America by a missionary sent in the late 50s.</a:t>
            </a:r>
          </a:p>
          <a:p>
            <a:pPr defTabSz="449263">
              <a:lnSpc>
                <a:spcPts val="1925"/>
              </a:lnSpc>
              <a:buClr>
                <a:srgbClr val="FFFFFF"/>
              </a:buClr>
              <a:buSzPct val="100000"/>
              <a:buFont typeface="Times New Roman" pitchFamily="18" charset="0"/>
              <a:buNone/>
            </a:pPr>
            <a:r>
              <a:rPr kumimoji="0" lang="en-US" altLang="ko-KR" sz="1600">
                <a:latin typeface="Arial" charset="0"/>
                <a:ea typeface="ＭＳ Ｐゴシック" pitchFamily="34" charset="-128"/>
              </a:rPr>
              <a:t>In 2001, one American member was so moved by reading this poem that he sent it </a:t>
            </a:r>
          </a:p>
          <a:p>
            <a:pPr defTabSz="449263">
              <a:lnSpc>
                <a:spcPts val="1925"/>
              </a:lnSpc>
              <a:buClr>
                <a:srgbClr val="FFFFFF"/>
              </a:buClr>
              <a:buSzPct val="100000"/>
              <a:buFont typeface="Times New Roman" pitchFamily="18" charset="0"/>
              <a:buNone/>
            </a:pPr>
            <a:r>
              <a:rPr kumimoji="0" lang="en-US" altLang="ko-KR" sz="1600">
                <a:latin typeface="Arial" charset="0"/>
                <a:ea typeface="ＭＳ Ｐゴシック" pitchFamily="34" charset="-128"/>
              </a:rPr>
              <a:t>to the International Society of Poets, a world-renowned international poet association.  Judges for the International Masterpieces category evaluated the poem based on nine criteria.</a:t>
            </a:r>
          </a:p>
          <a:p>
            <a:pPr defTabSz="449263">
              <a:lnSpc>
                <a:spcPts val="1925"/>
              </a:lnSpc>
              <a:buClr>
                <a:srgbClr val="FFFFFF"/>
              </a:buClr>
              <a:buSzPct val="100000"/>
              <a:buFont typeface="Times New Roman" pitchFamily="18" charset="0"/>
              <a:buNone/>
            </a:pPr>
            <a:r>
              <a:rPr kumimoji="0" lang="en-US" altLang="ko-KR" sz="1600">
                <a:latin typeface="Arial" charset="0"/>
                <a:ea typeface="ＭＳ Ｐゴシック" pitchFamily="34" charset="-128"/>
              </a:rPr>
              <a:t>This poem was selected as the best poem and was included in the association’s annual bulletin.</a:t>
            </a:r>
          </a:p>
          <a:p>
            <a:pPr defTabSz="449263">
              <a:lnSpc>
                <a:spcPts val="1925"/>
              </a:lnSpc>
              <a:buClr>
                <a:srgbClr val="FFFFFF"/>
              </a:buClr>
              <a:buSzPct val="100000"/>
              <a:buFont typeface="Times New Roman" pitchFamily="18" charset="0"/>
              <a:buNone/>
            </a:pPr>
            <a:r>
              <a:rPr kumimoji="0" lang="en-US" altLang="ko-KR" sz="1600">
                <a:latin typeface="Arial" charset="0"/>
                <a:ea typeface="ＭＳ Ｐゴシック" pitchFamily="34" charset="-128"/>
              </a:rPr>
              <a:t>In 2002, it was read and displayed at the Annual Convention of the International Society of Poets in Orlando, Florida. </a:t>
            </a:r>
          </a:p>
          <a:p>
            <a:pPr defTabSz="449263">
              <a:lnSpc>
                <a:spcPts val="1925"/>
              </a:lnSpc>
              <a:buClr>
                <a:srgbClr val="FFFFFF"/>
              </a:buClr>
              <a:buSzPct val="100000"/>
              <a:buFont typeface="Times New Roman" pitchFamily="18" charset="0"/>
              <a:buNone/>
            </a:pPr>
            <a:r>
              <a:rPr kumimoji="0" lang="en-US" altLang="ko-KR" sz="1600">
                <a:latin typeface="Arial" charset="0"/>
                <a:ea typeface="ＭＳ Ｐゴシック" pitchFamily="34" charset="-128"/>
              </a:rPr>
              <a:t>The trophy and medal are kept in the Cheon Jeong Goong museum.</a:t>
            </a:r>
          </a:p>
          <a:p>
            <a:pPr defTabSz="449263">
              <a:lnSpc>
                <a:spcPts val="1925"/>
              </a:lnSpc>
              <a:buClr>
                <a:srgbClr val="FFFFFF"/>
              </a:buClr>
              <a:buSzPct val="100000"/>
              <a:buFont typeface="Times New Roman" pitchFamily="18" charset="0"/>
              <a:buNone/>
            </a:pPr>
            <a:endParaRPr kumimoji="0" lang="en-US" altLang="ko-KR" sz="1600">
              <a:latin typeface="Arial" charset="0"/>
              <a:ea typeface="ＭＳ Ｐゴシック" pitchFamily="34" charset="-128"/>
            </a:endParaRPr>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Text Box 1"/>
          <p:cNvSpPr txBox="1">
            <a:spLocks noChangeArrowheads="1"/>
          </p:cNvSpPr>
          <p:nvPr/>
        </p:nvSpPr>
        <p:spPr bwMode="auto">
          <a:xfrm>
            <a:off x="428625" y="357188"/>
            <a:ext cx="8437563" cy="55562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3000" dirty="0">
                <a:latin typeface="+mj-lt"/>
                <a:ea typeface="ＭＳ Ｐゴシック" pitchFamily="34" charset="-128"/>
                <a:cs typeface="+mn-cs"/>
              </a:rPr>
              <a:t>4.</a:t>
            </a:r>
            <a:r>
              <a:rPr kumimoji="0" lang="en-US" altLang="ko-KR" sz="3000" i="1" dirty="0">
                <a:latin typeface="+mj-lt"/>
                <a:ea typeface="ＭＳ Ｐゴシック" pitchFamily="34" charset="-128"/>
                <a:cs typeface="+mn-cs"/>
              </a:rPr>
              <a:t> </a:t>
            </a:r>
            <a:r>
              <a:rPr kumimoji="0" lang="en-US" altLang="ko-KR" sz="3000" dirty="0">
                <a:latin typeface="+mj-lt"/>
                <a:ea typeface="ＭＳ Ｐゴシック" pitchFamily="34" charset="-128"/>
                <a:cs typeface="+mn-cs"/>
              </a:rPr>
              <a:t>The Third National Course to Restore Canaan</a:t>
            </a:r>
          </a:p>
        </p:txBody>
      </p:sp>
      <p:sp>
        <p:nvSpPr>
          <p:cNvPr id="467970" name="Text Box 2"/>
          <p:cNvSpPr txBox="1">
            <a:spLocks noChangeArrowheads="1"/>
          </p:cNvSpPr>
          <p:nvPr/>
        </p:nvSpPr>
        <p:spPr bwMode="auto">
          <a:xfrm>
            <a:off x="620713" y="1582738"/>
            <a:ext cx="7808912" cy="1093787"/>
          </a:xfrm>
          <a:prstGeom prst="rect">
            <a:avLst/>
          </a:prstGeom>
          <a:noFill/>
          <a:ln w="9525">
            <a:noFill/>
            <a:miter lim="800000"/>
            <a:headEnd/>
            <a:tailEnd/>
          </a:ln>
        </p:spPr>
        <p:txBody>
          <a:bodyPr lIns="90000" tIns="46800" rIns="90000" bIns="46800">
            <a:spAutoFit/>
          </a:bodyPr>
          <a:lstStyle/>
          <a:p>
            <a:pPr defTabSz="449263">
              <a:lnSpc>
                <a:spcPct val="110000"/>
              </a:lnSpc>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8275" algn="l"/>
                <a:tab pos="10779125" algn="l"/>
                <a:tab pos="10780713" algn="l"/>
              </a:tabLst>
            </a:pPr>
            <a:r>
              <a:rPr kumimoji="0" lang="en-US" altLang="ko-KR">
                <a:latin typeface="Arial" charset="0"/>
                <a:ea typeface="ＭＳ Ｐゴシック" pitchFamily="34" charset="-128"/>
              </a:rPr>
              <a:t>(1) Foundation of Faith</a:t>
            </a:r>
            <a:r>
              <a:rPr kumimoji="0" lang="en-US" altLang="ko-KR" sz="1400">
                <a:latin typeface="Arial" charset="0"/>
                <a:ea typeface="ＭＳ Ｐゴシック" pitchFamily="34" charset="-128"/>
              </a:rPr>
              <a:t>	</a:t>
            </a:r>
          </a:p>
          <a:p>
            <a:pPr defTabSz="449263">
              <a:lnSpc>
                <a:spcPct val="110000"/>
              </a:lnSpc>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8275" algn="l"/>
                <a:tab pos="10779125" algn="l"/>
                <a:tab pos="10780713" algn="l"/>
              </a:tabLst>
            </a:pPr>
            <a:r>
              <a:rPr kumimoji="0" lang="en-US" altLang="ko-KR" sz="1400">
                <a:latin typeface="Arial" charset="0"/>
                <a:ea typeface="ＭＳ Ｐゴシック" pitchFamily="34" charset="-128"/>
              </a:rPr>
              <a:t>     ① Central figure </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Moses</a:t>
            </a:r>
          </a:p>
          <a:p>
            <a:pPr defTabSz="449263">
              <a:lnSpc>
                <a:spcPct val="110000"/>
              </a:lnSpc>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8275" algn="l"/>
                <a:tab pos="10779125" algn="l"/>
                <a:tab pos="10780713" algn="l"/>
              </a:tabLst>
            </a:pPr>
            <a:r>
              <a:rPr kumimoji="0" lang="en-US" altLang="ko-KR" sz="1400">
                <a:latin typeface="Arial" charset="0"/>
                <a:ea typeface="ＭＳ Ｐゴシック" pitchFamily="34" charset="-128"/>
              </a:rPr>
              <a:t>     ② Object for the condition </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40-year wandering in the wilder</a:t>
            </a:r>
            <a:r>
              <a:rPr kumimoji="0" lang="en-US" altLang="ja-JP" sz="1400">
                <a:latin typeface="Arial" charset="0"/>
                <a:ea typeface="ＭＳ Ｐゴシック" pitchFamily="34" charset="-128"/>
              </a:rPr>
              <a:t>ness </a:t>
            </a:r>
            <a:r>
              <a:rPr kumimoji="0" lang="en-US" altLang="ko-KR" sz="1400">
                <a:latin typeface="Arial" charset="0"/>
                <a:ea typeface="ＭＳ Ｐゴシック" pitchFamily="34" charset="-128"/>
              </a:rPr>
              <a:t>of  Sinai </a:t>
            </a:r>
            <a:endParaRPr kumimoji="0" lang="en-US" altLang="ja-JP" sz="1400">
              <a:latin typeface="Arial" charset="0"/>
              <a:ea typeface="ＭＳ Ｐゴシック" pitchFamily="34" charset="-128"/>
            </a:endParaRPr>
          </a:p>
          <a:p>
            <a:pPr defTabSz="449263">
              <a:lnSpc>
                <a:spcPct val="110000"/>
              </a:lnSpc>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8275" algn="l"/>
                <a:tab pos="10779125" algn="l"/>
                <a:tab pos="1078071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(honoring the Tabernacle with faith and loyalty) .</a:t>
            </a:r>
          </a:p>
        </p:txBody>
      </p:sp>
      <p:sp>
        <p:nvSpPr>
          <p:cNvPr id="467971" name="Text Box 3"/>
          <p:cNvSpPr txBox="1">
            <a:spLocks noChangeArrowheads="1"/>
          </p:cNvSpPr>
          <p:nvPr/>
        </p:nvSpPr>
        <p:spPr bwMode="auto">
          <a:xfrm>
            <a:off x="642938" y="2582863"/>
            <a:ext cx="5072062" cy="860425"/>
          </a:xfrm>
          <a:prstGeom prst="rect">
            <a:avLst/>
          </a:prstGeom>
          <a:noFill/>
          <a:ln w="9525">
            <a:noFill/>
            <a:miter lim="800000"/>
            <a:headEnd/>
            <a:tailEnd/>
          </a:ln>
        </p:spPr>
        <p:txBody>
          <a:bodyPr lIns="90000" tIns="46800" rIns="90000" bIns="46800">
            <a:spAutoFit/>
          </a:bodyPr>
          <a:lstStyle/>
          <a:p>
            <a:pPr defTabSz="449263">
              <a:lnSpc>
                <a:spcPct val="110000"/>
              </a:lnSpc>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8275" algn="l"/>
                <a:tab pos="10779125" algn="l"/>
                <a:tab pos="10780713" algn="l"/>
              </a:tabLst>
            </a:pPr>
            <a:r>
              <a:rPr kumimoji="0" lang="en-US" altLang="ko-KR">
                <a:latin typeface="Arial" charset="0"/>
                <a:ea typeface="ＭＳ Ｐゴシック" pitchFamily="34" charset="-128"/>
              </a:rPr>
              <a:t>(2) Foundation of </a:t>
            </a:r>
            <a:r>
              <a:rPr kumimoji="0" lang="en-US" altLang="ja-JP">
                <a:latin typeface="Arial" charset="0"/>
                <a:ea typeface="ＭＳ Ｐゴシック" pitchFamily="34" charset="-128"/>
              </a:rPr>
              <a:t>S</a:t>
            </a:r>
            <a:r>
              <a:rPr kumimoji="0" lang="en-US" altLang="ko-KR">
                <a:latin typeface="Arial" charset="0"/>
                <a:ea typeface="ＭＳ Ｐゴシック" pitchFamily="34" charset="-128"/>
              </a:rPr>
              <a:t>ubstance	</a:t>
            </a:r>
          </a:p>
          <a:p>
            <a:pPr defTabSz="449263">
              <a:lnSpc>
                <a:spcPct val="110000"/>
              </a:lnSpc>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8275" algn="l"/>
                <a:tab pos="10779125" algn="l"/>
                <a:tab pos="10780713" algn="l"/>
              </a:tabLst>
            </a:pPr>
            <a:r>
              <a:rPr kumimoji="0" lang="en-US" altLang="ko-KR" sz="1400">
                <a:latin typeface="Arial" charset="0"/>
                <a:ea typeface="ＭＳ Ｐゴシック" pitchFamily="34" charset="-128"/>
              </a:rPr>
              <a:t>     ①Central figure </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Moses</a:t>
            </a:r>
          </a:p>
          <a:p>
            <a:pPr defTabSz="449263">
              <a:lnSpc>
                <a:spcPct val="110000"/>
              </a:lnSpc>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8275" algn="l"/>
                <a:tab pos="10779125" algn="l"/>
                <a:tab pos="10780713" algn="l"/>
              </a:tabLst>
            </a:pPr>
            <a:r>
              <a:rPr kumimoji="0" lang="en-US" altLang="ko-KR" sz="1400">
                <a:latin typeface="Arial" charset="0"/>
                <a:ea typeface="ＭＳ Ｐゴシック" pitchFamily="34" charset="-128"/>
              </a:rPr>
              <a:t>     ②Condition</a:t>
            </a:r>
          </a:p>
        </p:txBody>
      </p:sp>
      <p:sp>
        <p:nvSpPr>
          <p:cNvPr id="323589" name="Text Box 4"/>
          <p:cNvSpPr txBox="1">
            <a:spLocks noChangeArrowheads="1"/>
          </p:cNvSpPr>
          <p:nvPr/>
        </p:nvSpPr>
        <p:spPr bwMode="auto">
          <a:xfrm>
            <a:off x="1357313" y="3898900"/>
            <a:ext cx="2143125" cy="336550"/>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(Old generation) </a:t>
            </a:r>
          </a:p>
        </p:txBody>
      </p:sp>
      <p:sp>
        <p:nvSpPr>
          <p:cNvPr id="323590" name="Text Box 5"/>
          <p:cNvSpPr txBox="1">
            <a:spLocks noChangeArrowheads="1"/>
          </p:cNvSpPr>
          <p:nvPr/>
        </p:nvSpPr>
        <p:spPr bwMode="auto">
          <a:xfrm>
            <a:off x="4572000" y="3890963"/>
            <a:ext cx="2143125" cy="336550"/>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(New generation) </a:t>
            </a:r>
          </a:p>
        </p:txBody>
      </p:sp>
      <p:sp>
        <p:nvSpPr>
          <p:cNvPr id="467974" name="Text Box 10"/>
          <p:cNvSpPr txBox="1">
            <a:spLocks noChangeArrowheads="1"/>
          </p:cNvSpPr>
          <p:nvPr/>
        </p:nvSpPr>
        <p:spPr bwMode="auto">
          <a:xfrm>
            <a:off x="576263" y="1016000"/>
            <a:ext cx="6046787" cy="3968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1</a:t>
            </a:r>
            <a:r>
              <a:rPr kumimoji="0" lang="en-US" sz="2000">
                <a:latin typeface="Arial" charset="0"/>
                <a:ea typeface="ＭＳ Ｐゴシック" pitchFamily="34" charset="-128"/>
              </a:rPr>
              <a:t>．</a:t>
            </a:r>
            <a:r>
              <a:rPr kumimoji="0" lang="en-US" altLang="ko-KR" sz="2000">
                <a:latin typeface="Arial" charset="0"/>
                <a:ea typeface="ＭＳ Ｐゴシック" pitchFamily="34" charset="-128"/>
              </a:rPr>
              <a:t>Providence centered on Moses</a:t>
            </a:r>
          </a:p>
        </p:txBody>
      </p:sp>
      <p:sp>
        <p:nvSpPr>
          <p:cNvPr id="323596" name="Oval 11"/>
          <p:cNvSpPr>
            <a:spLocks noChangeArrowheads="1"/>
          </p:cNvSpPr>
          <p:nvPr/>
        </p:nvSpPr>
        <p:spPr bwMode="auto">
          <a:xfrm>
            <a:off x="3500438" y="4738688"/>
            <a:ext cx="1071562" cy="428625"/>
          </a:xfrm>
          <a:prstGeom prst="ellipse">
            <a:avLst/>
          </a:prstGeom>
          <a:solidFill>
            <a:srgbClr val="F9C2C3"/>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Moses</a:t>
            </a:r>
          </a:p>
        </p:txBody>
      </p:sp>
      <p:sp>
        <p:nvSpPr>
          <p:cNvPr id="323597" name="Oval 12"/>
          <p:cNvSpPr>
            <a:spLocks noChangeArrowheads="1"/>
          </p:cNvSpPr>
          <p:nvPr/>
        </p:nvSpPr>
        <p:spPr bwMode="auto">
          <a:xfrm>
            <a:off x="3429000" y="3368675"/>
            <a:ext cx="1077913" cy="727075"/>
          </a:xfrm>
          <a:prstGeom prst="ellipse">
            <a:avLst/>
          </a:prstGeom>
          <a:solidFill>
            <a:srgbClr val="F1EB33"/>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God</a:t>
            </a:r>
          </a:p>
        </p:txBody>
      </p:sp>
      <p:sp>
        <p:nvSpPr>
          <p:cNvPr id="323609" name="Oval 14"/>
          <p:cNvSpPr>
            <a:spLocks noChangeArrowheads="1"/>
          </p:cNvSpPr>
          <p:nvPr/>
        </p:nvSpPr>
        <p:spPr bwMode="auto">
          <a:xfrm>
            <a:off x="1428750" y="4738688"/>
            <a:ext cx="1500188" cy="42862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Israelites</a:t>
            </a:r>
          </a:p>
        </p:txBody>
      </p:sp>
      <p:sp>
        <p:nvSpPr>
          <p:cNvPr id="323599" name="Line 16"/>
          <p:cNvSpPr>
            <a:spLocks noChangeShapeType="1"/>
          </p:cNvSpPr>
          <p:nvPr/>
        </p:nvSpPr>
        <p:spPr bwMode="auto">
          <a:xfrm>
            <a:off x="3000375" y="4873625"/>
            <a:ext cx="457200" cy="1588"/>
          </a:xfrm>
          <a:prstGeom prst="line">
            <a:avLst/>
          </a:prstGeom>
          <a:noFill/>
          <a:ln w="381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323600" name="Line 17"/>
          <p:cNvSpPr>
            <a:spLocks noChangeShapeType="1"/>
          </p:cNvSpPr>
          <p:nvPr/>
        </p:nvSpPr>
        <p:spPr bwMode="auto">
          <a:xfrm flipV="1">
            <a:off x="3998913" y="4179888"/>
            <a:ext cx="1587" cy="469900"/>
          </a:xfrm>
          <a:prstGeom prst="line">
            <a:avLst/>
          </a:prstGeom>
          <a:noFill/>
          <a:ln w="381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323606" name="Rectangle 25"/>
          <p:cNvSpPr>
            <a:spLocks noChangeArrowheads="1"/>
          </p:cNvSpPr>
          <p:nvPr/>
        </p:nvSpPr>
        <p:spPr bwMode="auto">
          <a:xfrm>
            <a:off x="715963" y="5438775"/>
            <a:ext cx="5172075" cy="36671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(3) Providence for the start : Water from the Rock</a:t>
            </a:r>
          </a:p>
        </p:txBody>
      </p:sp>
      <p:sp>
        <p:nvSpPr>
          <p:cNvPr id="27" name="Oval 11"/>
          <p:cNvSpPr>
            <a:spLocks noChangeArrowheads="1"/>
          </p:cNvSpPr>
          <p:nvPr/>
        </p:nvSpPr>
        <p:spPr bwMode="auto">
          <a:xfrm>
            <a:off x="6929438" y="4751388"/>
            <a:ext cx="1071562" cy="428625"/>
          </a:xfrm>
          <a:prstGeom prst="ellipse">
            <a:avLst/>
          </a:prstGeom>
          <a:solidFill>
            <a:srgbClr val="F9C2C3"/>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Moses</a:t>
            </a:r>
          </a:p>
        </p:txBody>
      </p:sp>
      <p:sp>
        <p:nvSpPr>
          <p:cNvPr id="28" name="Oval 12"/>
          <p:cNvSpPr>
            <a:spLocks noChangeArrowheads="1"/>
          </p:cNvSpPr>
          <p:nvPr/>
        </p:nvSpPr>
        <p:spPr bwMode="auto">
          <a:xfrm>
            <a:off x="6858000" y="3381375"/>
            <a:ext cx="1077913" cy="727075"/>
          </a:xfrm>
          <a:prstGeom prst="ellipse">
            <a:avLst/>
          </a:prstGeom>
          <a:solidFill>
            <a:srgbClr val="F1EB33"/>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God</a:t>
            </a:r>
          </a:p>
        </p:txBody>
      </p:sp>
      <p:sp>
        <p:nvSpPr>
          <p:cNvPr id="29" name="Oval 14"/>
          <p:cNvSpPr>
            <a:spLocks noChangeArrowheads="1"/>
          </p:cNvSpPr>
          <p:nvPr/>
        </p:nvSpPr>
        <p:spPr bwMode="auto">
          <a:xfrm>
            <a:off x="4857750" y="4751388"/>
            <a:ext cx="1500188" cy="42862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Israelites</a:t>
            </a:r>
          </a:p>
        </p:txBody>
      </p:sp>
      <p:sp>
        <p:nvSpPr>
          <p:cNvPr id="30" name="Line 16"/>
          <p:cNvSpPr>
            <a:spLocks noChangeShapeType="1"/>
          </p:cNvSpPr>
          <p:nvPr/>
        </p:nvSpPr>
        <p:spPr bwMode="auto">
          <a:xfrm>
            <a:off x="6429375" y="4886325"/>
            <a:ext cx="457200" cy="1588"/>
          </a:xfrm>
          <a:prstGeom prst="line">
            <a:avLst/>
          </a:prstGeom>
          <a:noFill/>
          <a:ln w="381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31" name="Line 17"/>
          <p:cNvSpPr>
            <a:spLocks noChangeShapeType="1"/>
          </p:cNvSpPr>
          <p:nvPr/>
        </p:nvSpPr>
        <p:spPr bwMode="auto">
          <a:xfrm flipV="1">
            <a:off x="7427913" y="4192588"/>
            <a:ext cx="1587" cy="469900"/>
          </a:xfrm>
          <a:prstGeom prst="line">
            <a:avLst/>
          </a:prstGeom>
          <a:noFill/>
          <a:ln w="381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Oval 1"/>
          <p:cNvSpPr>
            <a:spLocks noChangeArrowheads="1"/>
          </p:cNvSpPr>
          <p:nvPr/>
        </p:nvSpPr>
        <p:spPr bwMode="auto">
          <a:xfrm>
            <a:off x="2254250" y="2670175"/>
            <a:ext cx="933450" cy="542925"/>
          </a:xfrm>
          <a:prstGeom prst="ellipse">
            <a:avLst/>
          </a:prstGeom>
          <a:solidFill>
            <a:srgbClr val="F79331"/>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Adam</a:t>
            </a:r>
          </a:p>
        </p:txBody>
      </p:sp>
      <p:sp>
        <p:nvSpPr>
          <p:cNvPr id="324611" name="Oval 2"/>
          <p:cNvSpPr>
            <a:spLocks noChangeArrowheads="1"/>
          </p:cNvSpPr>
          <p:nvPr/>
        </p:nvSpPr>
        <p:spPr bwMode="auto">
          <a:xfrm>
            <a:off x="2254250" y="4448175"/>
            <a:ext cx="933450" cy="542925"/>
          </a:xfrm>
          <a:prstGeom prst="ellipse">
            <a:avLst/>
          </a:prstGeom>
          <a:solidFill>
            <a:srgbClr val="63C9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Jesus</a:t>
            </a:r>
          </a:p>
        </p:txBody>
      </p:sp>
      <p:grpSp>
        <p:nvGrpSpPr>
          <p:cNvPr id="470019" name="Group 3"/>
          <p:cNvGrpSpPr>
            <a:grpSpLocks/>
          </p:cNvGrpSpPr>
          <p:nvPr/>
        </p:nvGrpSpPr>
        <p:grpSpPr bwMode="auto">
          <a:xfrm>
            <a:off x="2740025" y="4113213"/>
            <a:ext cx="152400" cy="300037"/>
            <a:chOff x="1968" y="2681"/>
            <a:chExt cx="96" cy="189"/>
          </a:xfrm>
        </p:grpSpPr>
        <p:sp>
          <p:nvSpPr>
            <p:cNvPr id="324643" name="Line 4"/>
            <p:cNvSpPr>
              <a:spLocks noChangeShapeType="1"/>
            </p:cNvSpPr>
            <p:nvPr/>
          </p:nvSpPr>
          <p:spPr bwMode="auto">
            <a:xfrm>
              <a:off x="2064" y="2681"/>
              <a:ext cx="1" cy="19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24644" name="Line 5"/>
            <p:cNvSpPr>
              <a:spLocks noChangeShapeType="1"/>
            </p:cNvSpPr>
            <p:nvPr/>
          </p:nvSpPr>
          <p:spPr bwMode="auto">
            <a:xfrm>
              <a:off x="1968" y="2681"/>
              <a:ext cx="1" cy="19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grpSp>
      <p:sp>
        <p:nvSpPr>
          <p:cNvPr id="324613" name="Oval 6"/>
          <p:cNvSpPr>
            <a:spLocks noChangeArrowheads="1"/>
          </p:cNvSpPr>
          <p:nvPr/>
        </p:nvSpPr>
        <p:spPr bwMode="auto">
          <a:xfrm>
            <a:off x="3568700" y="3057525"/>
            <a:ext cx="1400175" cy="523875"/>
          </a:xfrm>
          <a:prstGeom prst="ellipse">
            <a:avLst/>
          </a:prstGeom>
          <a:solidFill>
            <a:srgbClr val="929397"/>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Dead Adam</a:t>
            </a:r>
          </a:p>
        </p:txBody>
      </p:sp>
      <p:sp>
        <p:nvSpPr>
          <p:cNvPr id="324614" name="Oval 7"/>
          <p:cNvSpPr>
            <a:spLocks noChangeArrowheads="1"/>
          </p:cNvSpPr>
          <p:nvPr/>
        </p:nvSpPr>
        <p:spPr bwMode="auto">
          <a:xfrm>
            <a:off x="3568700" y="2212975"/>
            <a:ext cx="1543050" cy="525463"/>
          </a:xfrm>
          <a:prstGeom prst="ellipse">
            <a:avLst/>
          </a:prstGeom>
          <a:solidFill>
            <a:srgbClr val="1857A7"/>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solidFill>
                  <a:schemeClr val="bg1"/>
                </a:solidFill>
                <a:latin typeface="+mj-lt"/>
                <a:ea typeface="ＭＳ Ｐゴシック" pitchFamily="34" charset="-128"/>
                <a:cs typeface="+mn-cs"/>
              </a:rPr>
              <a:t>Living Adam</a:t>
            </a:r>
          </a:p>
        </p:txBody>
      </p:sp>
      <p:sp>
        <p:nvSpPr>
          <p:cNvPr id="324615" name="Oval 8"/>
          <p:cNvSpPr>
            <a:spLocks noChangeArrowheads="1"/>
          </p:cNvSpPr>
          <p:nvPr/>
        </p:nvSpPr>
        <p:spPr bwMode="auto">
          <a:xfrm>
            <a:off x="3397250" y="3932238"/>
            <a:ext cx="1714500" cy="525462"/>
          </a:xfrm>
          <a:prstGeom prst="ellipse">
            <a:avLst/>
          </a:prstGeom>
          <a:solidFill>
            <a:srgbClr val="1857A7"/>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solidFill>
                  <a:schemeClr val="bg1"/>
                </a:solidFill>
                <a:latin typeface="+mj-lt"/>
                <a:ea typeface="ＭＳ Ｐゴシック" pitchFamily="34" charset="-128"/>
                <a:cs typeface="+mn-cs"/>
              </a:rPr>
              <a:t>Living Adam</a:t>
            </a:r>
          </a:p>
        </p:txBody>
      </p:sp>
      <p:sp>
        <p:nvSpPr>
          <p:cNvPr id="324616" name="Oval 9"/>
          <p:cNvSpPr>
            <a:spLocks noChangeArrowheads="1"/>
          </p:cNvSpPr>
          <p:nvPr/>
        </p:nvSpPr>
        <p:spPr bwMode="auto">
          <a:xfrm>
            <a:off x="3568700" y="4879975"/>
            <a:ext cx="1614488" cy="525463"/>
          </a:xfrm>
          <a:prstGeom prst="ellipse">
            <a:avLst/>
          </a:prstGeom>
          <a:solidFill>
            <a:srgbClr val="929397"/>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Dead Adam</a:t>
            </a:r>
          </a:p>
        </p:txBody>
      </p:sp>
      <p:sp>
        <p:nvSpPr>
          <p:cNvPr id="324617" name="Line 10"/>
          <p:cNvSpPr>
            <a:spLocks noChangeShapeType="1"/>
          </p:cNvSpPr>
          <p:nvPr/>
        </p:nvSpPr>
        <p:spPr bwMode="auto">
          <a:xfrm flipV="1">
            <a:off x="3187700" y="2587625"/>
            <a:ext cx="381000" cy="2413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24618" name="Line 11"/>
          <p:cNvSpPr>
            <a:spLocks noChangeShapeType="1"/>
          </p:cNvSpPr>
          <p:nvPr/>
        </p:nvSpPr>
        <p:spPr bwMode="auto">
          <a:xfrm>
            <a:off x="3162300" y="3101975"/>
            <a:ext cx="381000" cy="2286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24619" name="Line 12"/>
          <p:cNvSpPr>
            <a:spLocks noChangeShapeType="1"/>
          </p:cNvSpPr>
          <p:nvPr/>
        </p:nvSpPr>
        <p:spPr bwMode="auto">
          <a:xfrm flipV="1">
            <a:off x="3182938" y="4365625"/>
            <a:ext cx="268287" cy="134938"/>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24620" name="Line 13"/>
          <p:cNvSpPr>
            <a:spLocks noChangeShapeType="1"/>
          </p:cNvSpPr>
          <p:nvPr/>
        </p:nvSpPr>
        <p:spPr bwMode="auto">
          <a:xfrm>
            <a:off x="3187700" y="4879975"/>
            <a:ext cx="381000" cy="2286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24621" name="Oval 14"/>
          <p:cNvSpPr>
            <a:spLocks noChangeArrowheads="1"/>
          </p:cNvSpPr>
          <p:nvPr/>
        </p:nvSpPr>
        <p:spPr bwMode="auto">
          <a:xfrm>
            <a:off x="6000750" y="2273300"/>
            <a:ext cx="928688" cy="512763"/>
          </a:xfrm>
          <a:prstGeom prst="ellipse">
            <a:avLst/>
          </a:prstGeom>
          <a:solidFill>
            <a:srgbClr val="ED1C22"/>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solidFill>
                  <a:schemeClr val="bg1"/>
                </a:solidFill>
                <a:latin typeface="+mj-lt"/>
                <a:ea typeface="ＭＳ Ｐゴシック" pitchFamily="34" charset="-128"/>
                <a:cs typeface="+mn-cs"/>
              </a:rPr>
              <a:t>Satan</a:t>
            </a:r>
          </a:p>
        </p:txBody>
      </p:sp>
      <p:sp>
        <p:nvSpPr>
          <p:cNvPr id="324622" name="Oval 15"/>
          <p:cNvSpPr>
            <a:spLocks noChangeArrowheads="1"/>
          </p:cNvSpPr>
          <p:nvPr/>
        </p:nvSpPr>
        <p:spPr bwMode="auto">
          <a:xfrm>
            <a:off x="5826125" y="2928938"/>
            <a:ext cx="928688" cy="563562"/>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Moses</a:t>
            </a:r>
          </a:p>
        </p:txBody>
      </p:sp>
      <p:sp>
        <p:nvSpPr>
          <p:cNvPr id="324623" name="Line 16"/>
          <p:cNvSpPr>
            <a:spLocks noChangeShapeType="1"/>
          </p:cNvSpPr>
          <p:nvPr/>
        </p:nvSpPr>
        <p:spPr bwMode="auto">
          <a:xfrm flipH="1">
            <a:off x="4826000" y="3357563"/>
            <a:ext cx="928688" cy="5715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24624" name="Text Box 17"/>
          <p:cNvSpPr txBox="1">
            <a:spLocks noChangeArrowheads="1"/>
          </p:cNvSpPr>
          <p:nvPr/>
        </p:nvSpPr>
        <p:spPr bwMode="auto">
          <a:xfrm>
            <a:off x="5040313" y="2143125"/>
            <a:ext cx="1357312" cy="279400"/>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Strike once</a:t>
            </a:r>
          </a:p>
        </p:txBody>
      </p:sp>
      <p:sp>
        <p:nvSpPr>
          <p:cNvPr id="324625" name="Text Box 18"/>
          <p:cNvSpPr txBox="1">
            <a:spLocks noChangeArrowheads="1"/>
          </p:cNvSpPr>
          <p:nvPr/>
        </p:nvSpPr>
        <p:spPr bwMode="auto">
          <a:xfrm>
            <a:off x="4754563" y="2786063"/>
            <a:ext cx="949325" cy="2794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Strike once</a:t>
            </a:r>
          </a:p>
        </p:txBody>
      </p:sp>
      <p:sp>
        <p:nvSpPr>
          <p:cNvPr id="324626" name="Text Box 19"/>
          <p:cNvSpPr txBox="1">
            <a:spLocks noChangeArrowheads="1"/>
          </p:cNvSpPr>
          <p:nvPr/>
        </p:nvSpPr>
        <p:spPr bwMode="auto">
          <a:xfrm>
            <a:off x="5072063" y="3884613"/>
            <a:ext cx="3714750" cy="279400"/>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Strike twice (in uncontrolled rage) </a:t>
            </a:r>
          </a:p>
        </p:txBody>
      </p:sp>
      <p:sp>
        <p:nvSpPr>
          <p:cNvPr id="470034" name="Text Box 20"/>
          <p:cNvSpPr txBox="1">
            <a:spLocks noChangeArrowheads="1"/>
          </p:cNvSpPr>
          <p:nvPr/>
        </p:nvSpPr>
        <p:spPr bwMode="auto">
          <a:xfrm>
            <a:off x="3271838" y="4506913"/>
            <a:ext cx="2163762" cy="274637"/>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Jesus  </a:t>
            </a:r>
            <a:r>
              <a:rPr kumimoji="0" lang="en-US" sz="1200">
                <a:latin typeface="Arial" charset="0"/>
                <a:ea typeface="ＭＳ Ｐゴシック" pitchFamily="34" charset="-128"/>
              </a:rPr>
              <a:t>　  </a:t>
            </a:r>
            <a:r>
              <a:rPr kumimoji="0" lang="en-US" altLang="ko-KR" sz="1200">
                <a:latin typeface="Arial" charset="0"/>
                <a:ea typeface="ＭＳ Ｐゴシック" pitchFamily="34" charset="-128"/>
              </a:rPr>
              <a:t>Restored Adam</a:t>
            </a:r>
          </a:p>
        </p:txBody>
      </p:sp>
      <p:sp>
        <p:nvSpPr>
          <p:cNvPr id="324628" name="Text Box 21"/>
          <p:cNvSpPr txBox="1">
            <a:spLocks noChangeArrowheads="1"/>
          </p:cNvSpPr>
          <p:nvPr/>
        </p:nvSpPr>
        <p:spPr bwMode="auto">
          <a:xfrm>
            <a:off x="1285875" y="3427413"/>
            <a:ext cx="873125" cy="46355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I Cor.10:4</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Rev.2:17</a:t>
            </a:r>
          </a:p>
        </p:txBody>
      </p:sp>
      <p:sp>
        <p:nvSpPr>
          <p:cNvPr id="470036" name="Text Box 22"/>
          <p:cNvSpPr txBox="1">
            <a:spLocks noChangeArrowheads="1"/>
          </p:cNvSpPr>
          <p:nvPr/>
        </p:nvSpPr>
        <p:spPr bwMode="auto">
          <a:xfrm>
            <a:off x="642938" y="5500688"/>
            <a:ext cx="7661275" cy="74136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Moses – </a:t>
            </a:r>
            <a:r>
              <a:rPr kumimoji="0" lang="en-US" altLang="ja-JP" sz="1400">
                <a:latin typeface="Arial" charset="0"/>
                <a:ea typeface="ＭＳ Ｐゴシック" pitchFamily="34" charset="-128"/>
              </a:rPr>
              <a:t>faithlessness</a:t>
            </a:r>
            <a:r>
              <a:rPr kumimoji="0" lang="en-US" altLang="ko-KR" sz="1400">
                <a:latin typeface="Arial" charset="0"/>
                <a:ea typeface="ＭＳ Ｐゴシック" pitchFamily="34" charset="-128"/>
              </a:rPr>
              <a:t> of</a:t>
            </a:r>
            <a:r>
              <a:rPr kumimoji="0" lang="en-US" altLang="ja-JP" sz="1400">
                <a:latin typeface="Arial" charset="0"/>
                <a:ea typeface="ＭＳ Ｐゴシック" pitchFamily="34" charset="-128"/>
              </a:rPr>
              <a:t> the Israelites </a:t>
            </a:r>
            <a:r>
              <a:rPr kumimoji="0" lang="en-US" sz="1400">
                <a:latin typeface="Arial" charset="0"/>
                <a:ea typeface="ＭＳ Ｐゴシック" pitchFamily="34" charset="-128"/>
              </a:rPr>
              <a:t>　→　</a:t>
            </a:r>
            <a:r>
              <a:rPr kumimoji="0" lang="en-US" altLang="ja-JP" sz="1400">
                <a:latin typeface="Arial" charset="0"/>
                <a:ea typeface="ＭＳ Ｐゴシック" pitchFamily="34" charset="-128"/>
              </a:rPr>
              <a:t>broke</a:t>
            </a:r>
            <a:r>
              <a:rPr kumimoji="0" lang="en-US" altLang="ko-KR" sz="1400">
                <a:latin typeface="Arial" charset="0"/>
                <a:ea typeface="ＭＳ Ｐゴシック" pitchFamily="34" charset="-128"/>
              </a:rPr>
              <a:t> the tablets of stone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a:t>
            </a:r>
            <a:r>
              <a:rPr kumimoji="0" lang="en-US" sz="1400">
                <a:latin typeface="Arial" charset="0"/>
                <a:ea typeface="ＭＳ Ｐゴシック" pitchFamily="34" charset="-128"/>
              </a:rPr>
              <a:t>　十 </a:t>
            </a:r>
            <a:r>
              <a:rPr kumimoji="0" lang="en-US" altLang="ko-KR" sz="1400">
                <a:latin typeface="Arial" charset="0"/>
                <a:ea typeface="ＭＳ Ｐゴシック" pitchFamily="34" charset="-128"/>
              </a:rPr>
              <a:t>Indication of possibility of Jesus’ death by crucifixion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Jesus – </a:t>
            </a:r>
            <a:r>
              <a:rPr kumimoji="0" lang="en-US" altLang="ja-JP" sz="1400">
                <a:latin typeface="Arial" charset="0"/>
                <a:ea typeface="ＭＳ Ｐゴシック" pitchFamily="34" charset="-128"/>
              </a:rPr>
              <a:t>faithlessness</a:t>
            </a:r>
            <a:r>
              <a:rPr kumimoji="0" lang="en-US" altLang="ko-KR" sz="1400">
                <a:latin typeface="Arial" charset="0"/>
                <a:ea typeface="ＭＳ Ｐゴシック" pitchFamily="34" charset="-128"/>
              </a:rPr>
              <a:t> of </a:t>
            </a:r>
            <a:r>
              <a:rPr kumimoji="0" lang="en-US" altLang="ja-JP" sz="1400">
                <a:latin typeface="Arial" charset="0"/>
                <a:ea typeface="ＭＳ Ｐゴシック" pitchFamily="34" charset="-128"/>
              </a:rPr>
              <a:t>Jewish people </a:t>
            </a:r>
            <a:r>
              <a:rPr kumimoji="0" lang="en-US" sz="1400">
                <a:latin typeface="Arial" charset="0"/>
                <a:ea typeface="ＭＳ Ｐゴシック" pitchFamily="34" charset="-128"/>
              </a:rPr>
              <a:t>　→　</a:t>
            </a:r>
            <a:r>
              <a:rPr kumimoji="0" lang="en-US" altLang="ko-KR" sz="1400">
                <a:latin typeface="Arial" charset="0"/>
                <a:ea typeface="ＭＳ Ｐゴシック" pitchFamily="34" charset="-128"/>
              </a:rPr>
              <a:t>Consequential death of Jesus by </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crucifixion</a:t>
            </a:r>
          </a:p>
        </p:txBody>
      </p:sp>
      <p:sp>
        <p:nvSpPr>
          <p:cNvPr id="324630" name="Text Box 23"/>
          <p:cNvSpPr txBox="1">
            <a:spLocks noChangeArrowheads="1"/>
          </p:cNvSpPr>
          <p:nvPr/>
        </p:nvSpPr>
        <p:spPr bwMode="auto">
          <a:xfrm>
            <a:off x="214313" y="550863"/>
            <a:ext cx="6315075" cy="401637"/>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000" dirty="0">
                <a:latin typeface="+mj-lt"/>
                <a:ea typeface="ＭＳ Ｐゴシック" pitchFamily="34" charset="-128"/>
                <a:cs typeface="+mn-cs"/>
              </a:rPr>
              <a:t>(4) Moses’ Twice Striking the Rock</a:t>
            </a:r>
          </a:p>
        </p:txBody>
      </p:sp>
      <p:sp>
        <p:nvSpPr>
          <p:cNvPr id="470038" name="Text Box 24"/>
          <p:cNvSpPr txBox="1">
            <a:spLocks noChangeArrowheads="1"/>
          </p:cNvSpPr>
          <p:nvPr/>
        </p:nvSpPr>
        <p:spPr bwMode="auto">
          <a:xfrm>
            <a:off x="642938" y="1266825"/>
            <a:ext cx="7143750" cy="792163"/>
          </a:xfrm>
          <a:prstGeom prst="rect">
            <a:avLst/>
          </a:prstGeom>
          <a:noFill/>
          <a:ln w="9525">
            <a:noFill/>
            <a:miter lim="800000"/>
            <a:headEnd/>
            <a:tailEnd/>
          </a:ln>
        </p:spPr>
        <p:txBody>
          <a:bodyPr lIns="90000" tIns="46800" rIns="90000" bIns="46800">
            <a:spAutoFit/>
          </a:bodyPr>
          <a:lstStyle/>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① It set up the condition to enable Satan ‘s invasion if the nation falls in faithlessness.</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② It indicated that Satan may strike Jesus who will come as the rock in substance.</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③ Hence Moses’ twice striking the rock became a remote cause of Jesus’ crucifixion.</a:t>
            </a:r>
          </a:p>
        </p:txBody>
      </p:sp>
      <p:sp>
        <p:nvSpPr>
          <p:cNvPr id="470039" name="Text Box 25"/>
          <p:cNvSpPr txBox="1">
            <a:spLocks noChangeArrowheads="1"/>
          </p:cNvSpPr>
          <p:nvPr/>
        </p:nvSpPr>
        <p:spPr bwMode="auto">
          <a:xfrm>
            <a:off x="214313" y="938213"/>
            <a:ext cx="8643937" cy="336550"/>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1) The reason striking the rock twice constituted a sin</a:t>
            </a:r>
          </a:p>
        </p:txBody>
      </p:sp>
      <p:sp>
        <p:nvSpPr>
          <p:cNvPr id="470040" name="AutoShape 26"/>
          <p:cNvSpPr>
            <a:spLocks noChangeArrowheads="1"/>
          </p:cNvSpPr>
          <p:nvPr/>
        </p:nvSpPr>
        <p:spPr bwMode="auto">
          <a:xfrm>
            <a:off x="3873500" y="2752725"/>
            <a:ext cx="152400" cy="304800"/>
          </a:xfrm>
          <a:prstGeom prst="downArrow">
            <a:avLst>
              <a:gd name="adj1" fmla="val 50000"/>
              <a:gd name="adj2" fmla="val 50000"/>
            </a:avLst>
          </a:prstGeom>
          <a:solidFill>
            <a:srgbClr val="B7B8BC"/>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470041" name="AutoShape 27"/>
          <p:cNvSpPr>
            <a:spLocks noChangeArrowheads="1"/>
          </p:cNvSpPr>
          <p:nvPr/>
        </p:nvSpPr>
        <p:spPr bwMode="auto">
          <a:xfrm>
            <a:off x="3873500" y="3590925"/>
            <a:ext cx="152400" cy="304800"/>
          </a:xfrm>
          <a:prstGeom prst="downArrow">
            <a:avLst>
              <a:gd name="adj1" fmla="val 50000"/>
              <a:gd name="adj2" fmla="val 50000"/>
            </a:avLst>
          </a:prstGeom>
          <a:solidFill>
            <a:srgbClr val="B7B8BC"/>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470042" name="AutoShape 28"/>
          <p:cNvSpPr>
            <a:spLocks noChangeArrowheads="1"/>
          </p:cNvSpPr>
          <p:nvPr/>
        </p:nvSpPr>
        <p:spPr bwMode="auto">
          <a:xfrm>
            <a:off x="3873500" y="4505325"/>
            <a:ext cx="152400" cy="304800"/>
          </a:xfrm>
          <a:prstGeom prst="downArrow">
            <a:avLst>
              <a:gd name="adj1" fmla="val 50000"/>
              <a:gd name="adj2" fmla="val 50000"/>
            </a:avLst>
          </a:prstGeom>
          <a:solidFill>
            <a:srgbClr val="B7B8BC"/>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grpSp>
        <p:nvGrpSpPr>
          <p:cNvPr id="470043" name="Group 29"/>
          <p:cNvGrpSpPr>
            <a:grpSpLocks/>
          </p:cNvGrpSpPr>
          <p:nvPr/>
        </p:nvGrpSpPr>
        <p:grpSpPr bwMode="auto">
          <a:xfrm>
            <a:off x="2744788" y="3209925"/>
            <a:ext cx="152400" cy="300038"/>
            <a:chOff x="1968" y="2112"/>
            <a:chExt cx="96" cy="189"/>
          </a:xfrm>
        </p:grpSpPr>
        <p:sp>
          <p:nvSpPr>
            <p:cNvPr id="324641" name="Line 30"/>
            <p:cNvSpPr>
              <a:spLocks noChangeShapeType="1"/>
            </p:cNvSpPr>
            <p:nvPr/>
          </p:nvSpPr>
          <p:spPr bwMode="auto">
            <a:xfrm>
              <a:off x="2064" y="2112"/>
              <a:ext cx="1" cy="19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24642" name="Line 31"/>
            <p:cNvSpPr>
              <a:spLocks noChangeShapeType="1"/>
            </p:cNvSpPr>
            <p:nvPr/>
          </p:nvSpPr>
          <p:spPr bwMode="auto">
            <a:xfrm>
              <a:off x="1968" y="2112"/>
              <a:ext cx="1" cy="19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grpSp>
      <p:sp>
        <p:nvSpPr>
          <p:cNvPr id="324637" name="Line 32"/>
          <p:cNvSpPr>
            <a:spLocks noChangeShapeType="1"/>
          </p:cNvSpPr>
          <p:nvPr/>
        </p:nvSpPr>
        <p:spPr bwMode="auto">
          <a:xfrm flipH="1">
            <a:off x="5183188" y="2525713"/>
            <a:ext cx="785812" cy="4603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24638" name="Line 33"/>
          <p:cNvSpPr>
            <a:spLocks noChangeShapeType="1"/>
          </p:cNvSpPr>
          <p:nvPr/>
        </p:nvSpPr>
        <p:spPr bwMode="auto">
          <a:xfrm flipH="1">
            <a:off x="5040313" y="3241675"/>
            <a:ext cx="714375" cy="46038"/>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24639" name="AutoShape 34"/>
          <p:cNvSpPr>
            <a:spLocks noChangeArrowheads="1"/>
          </p:cNvSpPr>
          <p:nvPr/>
        </p:nvSpPr>
        <p:spPr bwMode="auto">
          <a:xfrm>
            <a:off x="2282825" y="3514725"/>
            <a:ext cx="1066800" cy="609600"/>
          </a:xfrm>
          <a:prstGeom prst="roundRect">
            <a:avLst>
              <a:gd name="adj" fmla="val 16667"/>
            </a:avLst>
          </a:prstGeom>
          <a:solidFill>
            <a:srgbClr val="63C9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Rock</a:t>
            </a:r>
          </a:p>
        </p:txBody>
      </p:sp>
      <p:sp>
        <p:nvSpPr>
          <p:cNvPr id="324640" name="Text Box 37"/>
          <p:cNvSpPr txBox="1">
            <a:spLocks noChangeArrowheads="1"/>
          </p:cNvSpPr>
          <p:nvPr/>
        </p:nvSpPr>
        <p:spPr bwMode="auto">
          <a:xfrm>
            <a:off x="6754813" y="3000375"/>
            <a:ext cx="1214437" cy="279400"/>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(God)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6" name="Line 3"/>
          <p:cNvSpPr>
            <a:spLocks noChangeShapeType="1"/>
          </p:cNvSpPr>
          <p:nvPr/>
        </p:nvSpPr>
        <p:spPr bwMode="auto">
          <a:xfrm flipH="1">
            <a:off x="1830388" y="3336925"/>
            <a:ext cx="252412" cy="22225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25637" name="Line 4"/>
          <p:cNvSpPr>
            <a:spLocks noChangeShapeType="1"/>
          </p:cNvSpPr>
          <p:nvPr/>
        </p:nvSpPr>
        <p:spPr bwMode="auto">
          <a:xfrm>
            <a:off x="2116138" y="3336925"/>
            <a:ext cx="254000" cy="22225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25640" name="Text Box 7"/>
          <p:cNvSpPr txBox="1">
            <a:spLocks noChangeArrowheads="1"/>
          </p:cNvSpPr>
          <p:nvPr/>
        </p:nvSpPr>
        <p:spPr bwMode="auto">
          <a:xfrm>
            <a:off x="133350" y="339725"/>
            <a:ext cx="8653463" cy="33972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2) Why couldn’t Moses’ mistake of twice striking the rock be restored?</a:t>
            </a:r>
          </a:p>
        </p:txBody>
      </p:sp>
      <p:sp>
        <p:nvSpPr>
          <p:cNvPr id="325641" name="Oval 8"/>
          <p:cNvSpPr>
            <a:spLocks noChangeArrowheads="1"/>
          </p:cNvSpPr>
          <p:nvPr/>
        </p:nvSpPr>
        <p:spPr bwMode="auto">
          <a:xfrm>
            <a:off x="276225" y="1041400"/>
            <a:ext cx="1071563" cy="457200"/>
          </a:xfrm>
          <a:prstGeom prst="ellipse">
            <a:avLst/>
          </a:prstGeom>
          <a:no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Christ</a:t>
            </a:r>
          </a:p>
        </p:txBody>
      </p:sp>
      <p:sp>
        <p:nvSpPr>
          <p:cNvPr id="325642" name="Oval 9"/>
          <p:cNvSpPr>
            <a:spLocks noChangeArrowheads="1"/>
          </p:cNvSpPr>
          <p:nvPr/>
        </p:nvSpPr>
        <p:spPr bwMode="auto">
          <a:xfrm>
            <a:off x="1776413" y="1041400"/>
            <a:ext cx="747712" cy="457200"/>
          </a:xfrm>
          <a:prstGeom prst="ellipse">
            <a:avLst/>
          </a:prstGeom>
          <a:no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Jesus</a:t>
            </a:r>
          </a:p>
        </p:txBody>
      </p:sp>
      <p:sp>
        <p:nvSpPr>
          <p:cNvPr id="472070" name="Text Box 10"/>
          <p:cNvSpPr txBox="1">
            <a:spLocks noChangeArrowheads="1"/>
          </p:cNvSpPr>
          <p:nvPr/>
        </p:nvSpPr>
        <p:spPr bwMode="auto">
          <a:xfrm>
            <a:off x="1395413" y="1093788"/>
            <a:ext cx="361950" cy="3095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p>
        </p:txBody>
      </p:sp>
      <p:sp>
        <p:nvSpPr>
          <p:cNvPr id="472071" name="Text Box 11"/>
          <p:cNvSpPr txBox="1">
            <a:spLocks noChangeArrowheads="1"/>
          </p:cNvSpPr>
          <p:nvPr/>
        </p:nvSpPr>
        <p:spPr bwMode="auto">
          <a:xfrm>
            <a:off x="2901950" y="768350"/>
            <a:ext cx="5875338" cy="5175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Tablet of stone(Exod.31:18) : inscribed the Ten Commandment</a:t>
            </a:r>
            <a:r>
              <a:rPr kumimoji="0" lang="en-US" altLang="ja-JP" sz="1400">
                <a:latin typeface="Arial" charset="0"/>
                <a:ea typeface="ＭＳ Ｐゴシック" pitchFamily="34" charset="-128"/>
              </a:rPr>
              <a:t>s</a:t>
            </a:r>
            <a:r>
              <a:rPr kumimoji="0" lang="en-US" altLang="ko-KR" sz="1400">
                <a:latin typeface="Arial" charset="0"/>
                <a:ea typeface="ＭＳ Ｐゴシック" pitchFamily="34" charset="-128"/>
              </a:rPr>
              <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the center of Mosaic law</a:t>
            </a:r>
          </a:p>
        </p:txBody>
      </p:sp>
      <p:sp>
        <p:nvSpPr>
          <p:cNvPr id="472072" name="Text Box 12"/>
          <p:cNvSpPr txBox="1">
            <a:spLocks noChangeArrowheads="1"/>
          </p:cNvSpPr>
          <p:nvPr/>
        </p:nvSpPr>
        <p:spPr bwMode="auto">
          <a:xfrm>
            <a:off x="2903538" y="1411288"/>
            <a:ext cx="4978400" cy="5175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Rock</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(I Cor.10:4) :Root of the tablets of stone, Root of Jesus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(symbolizing God) </a:t>
            </a:r>
          </a:p>
        </p:txBody>
      </p:sp>
      <p:sp>
        <p:nvSpPr>
          <p:cNvPr id="325646" name="Text Box 13"/>
          <p:cNvSpPr txBox="1">
            <a:spLocks noChangeArrowheads="1"/>
          </p:cNvSpPr>
          <p:nvPr/>
        </p:nvSpPr>
        <p:spPr bwMode="auto">
          <a:xfrm>
            <a:off x="776288" y="2151063"/>
            <a:ext cx="7467600" cy="58102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It could  not be restored as it resulted in striking Jesus (God) as the root of the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 tablets of stone.</a:t>
            </a:r>
          </a:p>
        </p:txBody>
      </p:sp>
      <p:sp>
        <p:nvSpPr>
          <p:cNvPr id="325647" name="Oval 14"/>
          <p:cNvSpPr>
            <a:spLocks noChangeArrowheads="1"/>
          </p:cNvSpPr>
          <p:nvPr/>
        </p:nvSpPr>
        <p:spPr bwMode="auto">
          <a:xfrm>
            <a:off x="1728788" y="2832100"/>
            <a:ext cx="763587" cy="479425"/>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Rock</a:t>
            </a:r>
          </a:p>
        </p:txBody>
      </p:sp>
      <p:sp>
        <p:nvSpPr>
          <p:cNvPr id="325648" name="Oval 15"/>
          <p:cNvSpPr>
            <a:spLocks noChangeArrowheads="1"/>
          </p:cNvSpPr>
          <p:nvPr/>
        </p:nvSpPr>
        <p:spPr bwMode="auto">
          <a:xfrm>
            <a:off x="1143000" y="3502025"/>
            <a:ext cx="928688" cy="592138"/>
          </a:xfrm>
          <a:prstGeom prst="ellipse">
            <a:avLst/>
          </a:prstGeom>
          <a:solidFill>
            <a:srgbClr val="1857A7"/>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solidFill>
                  <a:schemeClr val="bg1"/>
                </a:solidFill>
                <a:latin typeface="+mj-lt"/>
                <a:ea typeface="ＭＳ Ｐゴシック" pitchFamily="34" charset="-128"/>
                <a:cs typeface="+mn-cs"/>
              </a:rPr>
              <a:t>Tablet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solidFill>
                  <a:schemeClr val="bg1"/>
                </a:solidFill>
                <a:latin typeface="+mj-lt"/>
                <a:ea typeface="ＭＳ Ｐゴシック" pitchFamily="34" charset="-128"/>
                <a:cs typeface="+mn-cs"/>
              </a:rPr>
              <a:t>of stone</a:t>
            </a:r>
          </a:p>
        </p:txBody>
      </p:sp>
      <p:sp>
        <p:nvSpPr>
          <p:cNvPr id="325649" name="Oval 16"/>
          <p:cNvSpPr>
            <a:spLocks noChangeArrowheads="1"/>
          </p:cNvSpPr>
          <p:nvPr/>
        </p:nvSpPr>
        <p:spPr bwMode="auto">
          <a:xfrm>
            <a:off x="2214563" y="3502025"/>
            <a:ext cx="938212" cy="520700"/>
          </a:xfrm>
          <a:prstGeom prst="ellipse">
            <a:avLst/>
          </a:prstGeom>
          <a:solidFill>
            <a:srgbClr val="F9C1C2"/>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Tablet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of stone</a:t>
            </a:r>
          </a:p>
        </p:txBody>
      </p:sp>
      <p:sp>
        <p:nvSpPr>
          <p:cNvPr id="325657" name="Text Box 26"/>
          <p:cNvSpPr txBox="1">
            <a:spLocks noChangeArrowheads="1"/>
          </p:cNvSpPr>
          <p:nvPr/>
        </p:nvSpPr>
        <p:spPr bwMode="auto">
          <a:xfrm>
            <a:off x="133350" y="4519613"/>
            <a:ext cx="6454775" cy="338137"/>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3) Why did the rock Moses struck twice in anger, still yield water?</a:t>
            </a:r>
          </a:p>
        </p:txBody>
      </p:sp>
      <p:sp>
        <p:nvSpPr>
          <p:cNvPr id="472078" name="Text Box 27"/>
          <p:cNvSpPr txBox="1">
            <a:spLocks noChangeArrowheads="1"/>
          </p:cNvSpPr>
          <p:nvPr/>
        </p:nvSpPr>
        <p:spPr bwMode="auto">
          <a:xfrm>
            <a:off x="276225" y="5026025"/>
            <a:ext cx="8582025" cy="1258888"/>
          </a:xfrm>
          <a:prstGeom prst="rect">
            <a:avLst/>
          </a:prstGeom>
          <a:noFill/>
          <a:ln w="9525">
            <a:noFill/>
            <a:miter lim="800000"/>
            <a:headEnd/>
            <a:tailEnd/>
          </a:ln>
        </p:spPr>
        <p:txBody>
          <a:bodyPr lIns="90000" tIns="46800" rIns="90000" bIns="46800">
            <a:spAutoFit/>
          </a:bodyPr>
          <a:lstStyle/>
          <a:p>
            <a:pPr marL="457200" indent="-457200" defTabSz="449263">
              <a:lnSpc>
                <a:spcPct val="110000"/>
              </a:lnSpc>
              <a:buClr>
                <a:srgbClr val="FFFFFF"/>
              </a:buClr>
              <a:buSzPct val="100000"/>
              <a:buFont typeface="Times New Roman" pitchFamily="18" charset="0"/>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400">
                <a:latin typeface="Arial" charset="0"/>
                <a:ea typeface="ＭＳ Ｐゴシック" pitchFamily="34" charset="-128"/>
              </a:rPr>
              <a:t>On  the foundation  of nation’s drinking the water at Rephidim in the Second Course.</a:t>
            </a:r>
          </a:p>
          <a:p>
            <a:pPr marL="457200" indent="-457200" defTabSz="449263">
              <a:lnSpc>
                <a:spcPct val="110000"/>
              </a:lnSpc>
              <a:buClr>
                <a:srgbClr val="FFFFFF"/>
              </a:buClr>
              <a:buSzPct val="100000"/>
              <a:buFont typeface="Times New Roman" pitchFamily="18" charset="0"/>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400">
                <a:latin typeface="Arial" charset="0"/>
                <a:ea typeface="ＭＳ Ｐゴシック" pitchFamily="34" charset="-128"/>
              </a:rPr>
              <a:t>Although the second dispensation based on the rock was invaded by Satan externally due to Moses' outward act of faithlessness, it remained sound internally due to his unchanged loyalty to Heaven.</a:t>
            </a:r>
          </a:p>
          <a:p>
            <a:pPr marL="457200" indent="-457200" defTabSz="449263">
              <a:lnSpc>
                <a:spcPct val="110000"/>
              </a:lnSpc>
              <a:buClr>
                <a:srgbClr val="FFFFFF"/>
              </a:buClr>
              <a:buSzPct val="100000"/>
              <a:buFont typeface="Times New Roman" pitchFamily="18" charset="0"/>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400">
                <a:latin typeface="Arial" charset="0"/>
                <a:ea typeface="ＭＳ Ｐゴシック" pitchFamily="34" charset="-128"/>
              </a:rPr>
              <a:t>Moses' and Joshua's internal attitude of unswerving faith and devotion to the ideal of </a:t>
            </a:r>
            <a:r>
              <a:rPr kumimoji="0" lang="en-US" altLang="ja-JP" sz="1400">
                <a:latin typeface="Arial" charset="0"/>
                <a:ea typeface="ＭＳ Ｐゴシック" pitchFamily="34" charset="-128"/>
              </a:rPr>
              <a:t>the </a:t>
            </a:r>
            <a:r>
              <a:rPr kumimoji="0" lang="en-US" altLang="ko-KR" sz="1400">
                <a:latin typeface="Arial" charset="0"/>
                <a:ea typeface="ＭＳ Ｐゴシック" pitchFamily="34" charset="-128"/>
              </a:rPr>
              <a:t>Tabernacle. (Devotion of Joshua and Caleb) </a:t>
            </a:r>
          </a:p>
        </p:txBody>
      </p:sp>
      <p:sp>
        <p:nvSpPr>
          <p:cNvPr id="472079" name="AutoShape 28"/>
          <p:cNvSpPr>
            <a:spLocks/>
          </p:cNvSpPr>
          <p:nvPr/>
        </p:nvSpPr>
        <p:spPr bwMode="auto">
          <a:xfrm>
            <a:off x="2638425" y="965200"/>
            <a:ext cx="228600" cy="609600"/>
          </a:xfrm>
          <a:prstGeom prst="leftBrace">
            <a:avLst>
              <a:gd name="adj1" fmla="val 22222"/>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400">
              <a:latin typeface="Arial" charset="0"/>
              <a:ea typeface="ＭＳ Ｐゴシック" pitchFamily="34" charset="-128"/>
            </a:endParaRPr>
          </a:p>
        </p:txBody>
      </p:sp>
      <p:sp>
        <p:nvSpPr>
          <p:cNvPr id="30" name="Line 3"/>
          <p:cNvSpPr>
            <a:spLocks noChangeShapeType="1"/>
          </p:cNvSpPr>
          <p:nvPr/>
        </p:nvSpPr>
        <p:spPr bwMode="auto">
          <a:xfrm flipH="1">
            <a:off x="4116388" y="3363913"/>
            <a:ext cx="252412" cy="22225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1" name="Line 4"/>
          <p:cNvSpPr>
            <a:spLocks noChangeShapeType="1"/>
          </p:cNvSpPr>
          <p:nvPr/>
        </p:nvSpPr>
        <p:spPr bwMode="auto">
          <a:xfrm>
            <a:off x="4402138" y="3363913"/>
            <a:ext cx="254000" cy="22225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2" name="Oval 14"/>
          <p:cNvSpPr>
            <a:spLocks noChangeArrowheads="1"/>
          </p:cNvSpPr>
          <p:nvPr/>
        </p:nvSpPr>
        <p:spPr bwMode="auto">
          <a:xfrm>
            <a:off x="4000500" y="2859088"/>
            <a:ext cx="763588" cy="479425"/>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Moses</a:t>
            </a:r>
          </a:p>
        </p:txBody>
      </p:sp>
      <p:sp>
        <p:nvSpPr>
          <p:cNvPr id="33" name="Oval 15"/>
          <p:cNvSpPr>
            <a:spLocks noChangeArrowheads="1"/>
          </p:cNvSpPr>
          <p:nvPr/>
        </p:nvSpPr>
        <p:spPr bwMode="auto">
          <a:xfrm>
            <a:off x="3429000" y="3529013"/>
            <a:ext cx="928688" cy="592137"/>
          </a:xfrm>
          <a:prstGeom prst="ellipse">
            <a:avLst/>
          </a:prstGeom>
          <a:solidFill>
            <a:srgbClr val="1857A7"/>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solidFill>
                  <a:schemeClr val="bg1"/>
                </a:solidFill>
                <a:latin typeface="+mj-lt"/>
                <a:ea typeface="ＭＳ Ｐゴシック" pitchFamily="34" charset="-128"/>
                <a:cs typeface="+mn-cs"/>
              </a:rPr>
              <a:t>Aaron</a:t>
            </a:r>
          </a:p>
        </p:txBody>
      </p:sp>
      <p:sp>
        <p:nvSpPr>
          <p:cNvPr id="34" name="Oval 16"/>
          <p:cNvSpPr>
            <a:spLocks noChangeArrowheads="1"/>
          </p:cNvSpPr>
          <p:nvPr/>
        </p:nvSpPr>
        <p:spPr bwMode="auto">
          <a:xfrm>
            <a:off x="4500563" y="3529013"/>
            <a:ext cx="938212" cy="520700"/>
          </a:xfrm>
          <a:prstGeom prst="ellipse">
            <a:avLst/>
          </a:prstGeom>
          <a:solidFill>
            <a:srgbClr val="F9C1C2"/>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Miriam</a:t>
            </a:r>
          </a:p>
        </p:txBody>
      </p:sp>
      <p:sp>
        <p:nvSpPr>
          <p:cNvPr id="35" name="Line 3"/>
          <p:cNvSpPr>
            <a:spLocks noChangeShapeType="1"/>
          </p:cNvSpPr>
          <p:nvPr/>
        </p:nvSpPr>
        <p:spPr bwMode="auto">
          <a:xfrm flipH="1">
            <a:off x="6464300" y="3336925"/>
            <a:ext cx="252413" cy="22225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6" name="Line 4"/>
          <p:cNvSpPr>
            <a:spLocks noChangeShapeType="1"/>
          </p:cNvSpPr>
          <p:nvPr/>
        </p:nvSpPr>
        <p:spPr bwMode="auto">
          <a:xfrm>
            <a:off x="6750050" y="3336925"/>
            <a:ext cx="254000" cy="22225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7" name="Oval 14"/>
          <p:cNvSpPr>
            <a:spLocks noChangeArrowheads="1"/>
          </p:cNvSpPr>
          <p:nvPr/>
        </p:nvSpPr>
        <p:spPr bwMode="auto">
          <a:xfrm>
            <a:off x="6362700" y="2832100"/>
            <a:ext cx="763588" cy="479425"/>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Rock</a:t>
            </a:r>
          </a:p>
        </p:txBody>
      </p:sp>
      <p:sp>
        <p:nvSpPr>
          <p:cNvPr id="38" name="Oval 15"/>
          <p:cNvSpPr>
            <a:spLocks noChangeArrowheads="1"/>
          </p:cNvSpPr>
          <p:nvPr/>
        </p:nvSpPr>
        <p:spPr bwMode="auto">
          <a:xfrm>
            <a:off x="5776913" y="3502025"/>
            <a:ext cx="928687" cy="592138"/>
          </a:xfrm>
          <a:prstGeom prst="ellipse">
            <a:avLst/>
          </a:prstGeom>
          <a:solidFill>
            <a:srgbClr val="1857A7"/>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solidFill>
                  <a:schemeClr val="bg1"/>
                </a:solidFill>
                <a:latin typeface="+mj-lt"/>
                <a:ea typeface="ＭＳ Ｐゴシック" pitchFamily="34" charset="-128"/>
                <a:cs typeface="+mn-cs"/>
              </a:rPr>
              <a:t>Jesus</a:t>
            </a:r>
          </a:p>
        </p:txBody>
      </p:sp>
      <p:sp>
        <p:nvSpPr>
          <p:cNvPr id="39" name="Oval 16"/>
          <p:cNvSpPr>
            <a:spLocks noChangeArrowheads="1"/>
          </p:cNvSpPr>
          <p:nvPr/>
        </p:nvSpPr>
        <p:spPr bwMode="auto">
          <a:xfrm>
            <a:off x="6848475" y="3502025"/>
            <a:ext cx="938213" cy="520700"/>
          </a:xfrm>
          <a:prstGeom prst="ellipse">
            <a:avLst/>
          </a:prstGeom>
          <a:solidFill>
            <a:srgbClr val="F9C1C2"/>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Holy</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Spirit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3" name="Text Box 1"/>
          <p:cNvSpPr txBox="1">
            <a:spLocks noChangeArrowheads="1"/>
          </p:cNvSpPr>
          <p:nvPr/>
        </p:nvSpPr>
        <p:spPr bwMode="auto">
          <a:xfrm>
            <a:off x="571500" y="928688"/>
            <a:ext cx="8501063" cy="4568825"/>
          </a:xfrm>
          <a:prstGeom prst="rect">
            <a:avLst/>
          </a:prstGeom>
          <a:noFill/>
          <a:ln w="9525">
            <a:noFill/>
            <a:miter lim="800000"/>
            <a:headEnd/>
            <a:tailEnd/>
          </a:ln>
        </p:spPr>
        <p:txBody>
          <a:bodyPr lIns="90000" tIns="46800" rIns="90000" bIns="46800">
            <a:spAutoFit/>
          </a:bodyPr>
          <a:lstStyle/>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pitchFamily="34" charset="0"/>
                <a:ea typeface="ＭＳ Ｐゴシック" pitchFamily="34" charset="-128"/>
                <a:cs typeface="Arial" pitchFamily="34" charset="0"/>
              </a:rPr>
              <a:t>1) Internal Israelites ⇒ could enter Canaan;  </a:t>
            </a:r>
          </a:p>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pitchFamily="34" charset="0"/>
                <a:ea typeface="ＭＳ Ｐゴシック" pitchFamily="34" charset="-128"/>
                <a:cs typeface="Arial" pitchFamily="34" charset="0"/>
              </a:rPr>
              <a:t>    </a:t>
            </a:r>
            <a:r>
              <a:rPr kumimoji="0" lang="en-US" altLang="ja-JP" sz="1400">
                <a:latin typeface="Arial" pitchFamily="34" charset="0"/>
                <a:ea typeface="ＭＳ Ｐゴシック" pitchFamily="34" charset="-128"/>
                <a:cs typeface="Arial" pitchFamily="34" charset="0"/>
              </a:rPr>
              <a:t>E</a:t>
            </a:r>
            <a:r>
              <a:rPr kumimoji="0" lang="en-US" altLang="ko-KR" sz="1400">
                <a:latin typeface="Arial" pitchFamily="34" charset="0"/>
                <a:ea typeface="ＭＳ Ｐゴシック" pitchFamily="34" charset="-128"/>
                <a:cs typeface="Arial" pitchFamily="34" charset="0"/>
              </a:rPr>
              <a:t>xternal Israelites ⇒ died in the wilderness (Deut. 34:4,5) </a:t>
            </a:r>
          </a:p>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pitchFamily="34" charset="0"/>
                <a:ea typeface="ＭＳ Ｐゴシック" pitchFamily="34" charset="-128"/>
                <a:cs typeface="Arial" pitchFamily="34" charset="0"/>
              </a:rPr>
              <a:t>2) Nation’s faithlessness ⇒ Rock was possessed by Satan.</a:t>
            </a:r>
            <a:r>
              <a:rPr kumimoji="0" lang="en-US" sz="1400">
                <a:latin typeface="Arial" pitchFamily="34" charset="0"/>
                <a:ea typeface="ＭＳ Ｐゴシック" pitchFamily="34" charset="-128"/>
                <a:cs typeface="Arial" pitchFamily="34" charset="0"/>
              </a:rPr>
              <a:t>　</a:t>
            </a:r>
          </a:p>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1400">
                <a:latin typeface="Arial" pitchFamily="34" charset="0"/>
                <a:ea typeface="ＭＳ Ｐゴシック" pitchFamily="34" charset="-128"/>
                <a:cs typeface="Arial" pitchFamily="34" charset="0"/>
              </a:rPr>
              <a:t>    </a:t>
            </a:r>
            <a:r>
              <a:rPr kumimoji="0" lang="en-US" altLang="ko-KR" sz="1400">
                <a:latin typeface="Arial" pitchFamily="34" charset="0"/>
                <a:ea typeface="ＭＳ Ｐゴシック" pitchFamily="34" charset="-128"/>
                <a:cs typeface="Arial" pitchFamily="34" charset="0"/>
              </a:rPr>
              <a:t>Satan challenged Jesus as the Rock in substance with three temptations. (Matt.4:1-11) </a:t>
            </a:r>
          </a:p>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pitchFamily="34" charset="0"/>
                <a:ea typeface="ＭＳ Ｐゴシック" pitchFamily="34" charset="-128"/>
                <a:cs typeface="Arial" pitchFamily="34" charset="0"/>
              </a:rPr>
              <a:t>3) Moses’ flesh – dead (by striking twice)    Jesus’ flesh – crucifixion (unbelief) </a:t>
            </a:r>
          </a:p>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pitchFamily="34" charset="0"/>
                <a:ea typeface="ＭＳ Ｐゴシック" pitchFamily="34" charset="-128"/>
                <a:cs typeface="Arial" pitchFamily="34" charset="0"/>
              </a:rPr>
              <a:t>    </a:t>
            </a:r>
            <a:r>
              <a:rPr kumimoji="0" lang="en-US" sz="1400">
                <a:latin typeface="Arial" pitchFamily="34" charset="0"/>
                <a:ea typeface="ＭＳ Ｐゴシック" pitchFamily="34" charset="-128"/>
                <a:cs typeface="Arial" pitchFamily="34" charset="0"/>
              </a:rPr>
              <a:t>　　　　　</a:t>
            </a:r>
            <a:r>
              <a:rPr kumimoji="0" lang="en-US" altLang="ko-KR" sz="1400">
                <a:latin typeface="Arial" pitchFamily="34" charset="0"/>
                <a:ea typeface="ＭＳ Ｐゴシック" pitchFamily="34" charset="-128"/>
                <a:cs typeface="Arial" pitchFamily="34" charset="0"/>
              </a:rPr>
              <a:t>spirit – entered Canaan	</a:t>
            </a:r>
            <a:r>
              <a:rPr kumimoji="0" lang="en-US" sz="1400">
                <a:latin typeface="Arial" pitchFamily="34" charset="0"/>
                <a:ea typeface="ＭＳ Ｐゴシック" pitchFamily="34" charset="-128"/>
                <a:cs typeface="Arial" pitchFamily="34" charset="0"/>
              </a:rPr>
              <a:t>　　　　　　　 　　</a:t>
            </a:r>
            <a:r>
              <a:rPr kumimoji="0" lang="en-US" altLang="ko-KR" sz="1400">
                <a:latin typeface="Arial" pitchFamily="34" charset="0"/>
                <a:ea typeface="ＭＳ Ｐゴシック" pitchFamily="34" charset="-128"/>
                <a:cs typeface="Arial" pitchFamily="34" charset="0"/>
              </a:rPr>
              <a:t>spirit – resurrection</a:t>
            </a:r>
            <a:r>
              <a:rPr kumimoji="0" lang="en-US" altLang="ja-JP" sz="1400">
                <a:latin typeface="Arial" pitchFamily="34" charset="0"/>
                <a:ea typeface="ＭＳ Ｐゴシック" pitchFamily="34" charset="-128"/>
                <a:cs typeface="Arial" pitchFamily="34" charset="0"/>
              </a:rPr>
              <a:t> </a:t>
            </a:r>
            <a:r>
              <a:rPr kumimoji="0" lang="en-US" altLang="ko-KR" sz="1400">
                <a:latin typeface="Arial" pitchFamily="34" charset="0"/>
                <a:ea typeface="ＭＳ Ｐゴシック" pitchFamily="34" charset="-128"/>
                <a:cs typeface="Arial" pitchFamily="34" charset="0"/>
              </a:rPr>
              <a:t>(salvation) </a:t>
            </a:r>
          </a:p>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pitchFamily="34" charset="0"/>
                <a:ea typeface="ＭＳ Ｐゴシック" pitchFamily="34" charset="-128"/>
                <a:cs typeface="Arial" pitchFamily="34" charset="0"/>
              </a:rPr>
              <a:t>4) Fiery serpents(Rev.12:9) ⇒ Death of faithless nation;</a:t>
            </a:r>
          </a:p>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pitchFamily="34" charset="0"/>
                <a:ea typeface="ＭＳ Ｐゴシック" pitchFamily="34" charset="-128"/>
                <a:cs typeface="Arial" pitchFamily="34" charset="0"/>
              </a:rPr>
              <a:t>    Bronze serpent</a:t>
            </a:r>
            <a:r>
              <a:rPr kumimoji="0" lang="en-US" altLang="ja-JP" sz="1400">
                <a:latin typeface="Arial" pitchFamily="34" charset="0"/>
                <a:ea typeface="ＭＳ Ｐゴシック" pitchFamily="34" charset="-128"/>
                <a:cs typeface="Arial" pitchFamily="34" charset="0"/>
              </a:rPr>
              <a:t> </a:t>
            </a:r>
            <a:r>
              <a:rPr kumimoji="0" lang="en-US" altLang="ko-KR" sz="1400">
                <a:latin typeface="Arial" pitchFamily="34" charset="0"/>
                <a:ea typeface="ＭＳ Ｐゴシック" pitchFamily="34" charset="-128"/>
                <a:cs typeface="Arial" pitchFamily="34" charset="0"/>
              </a:rPr>
              <a:t>(John 3:14) ⇒ Salvation of repentant nation</a:t>
            </a:r>
          </a:p>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pitchFamily="34" charset="0"/>
                <a:ea typeface="ＭＳ Ｐゴシック" pitchFamily="34" charset="-128"/>
                <a:cs typeface="Arial" pitchFamily="34" charset="0"/>
              </a:rPr>
              <a:t>5) Joshua succeeded to Moses’ mission.</a:t>
            </a:r>
          </a:p>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pitchFamily="34" charset="0"/>
                <a:ea typeface="ＭＳ Ｐゴシック" pitchFamily="34" charset="-128"/>
                <a:cs typeface="Arial" pitchFamily="34" charset="0"/>
              </a:rPr>
              <a:t>6) After Moses’ twice striking the rock due to the nation’s faithlessness :</a:t>
            </a:r>
          </a:p>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pitchFamily="34" charset="0"/>
                <a:ea typeface="ＭＳ Ｐゴシック" pitchFamily="34" charset="-128"/>
                <a:cs typeface="Arial" pitchFamily="34" charset="0"/>
              </a:rPr>
              <a:t>     ①Moses : Twice striking ⇒ He couldn’t enter Canaan. (Num.20:12) </a:t>
            </a:r>
          </a:p>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pitchFamily="34" charset="0"/>
                <a:ea typeface="ＭＳ Ｐゴシック" pitchFamily="34" charset="-128"/>
                <a:cs typeface="Arial" pitchFamily="34" charset="0"/>
              </a:rPr>
              <a:t>                     ⇒ He desperately prayed and begged God (Deut.3:25) </a:t>
            </a:r>
            <a:r>
              <a:rPr kumimoji="0" lang="en-US" sz="1400">
                <a:latin typeface="Arial" pitchFamily="34" charset="0"/>
                <a:ea typeface="ＭＳ Ｐゴシック" pitchFamily="34" charset="-128"/>
                <a:cs typeface="Arial" pitchFamily="34" charset="0"/>
              </a:rPr>
              <a:t>　　　　　　　　　</a:t>
            </a:r>
          </a:p>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pitchFamily="34" charset="0"/>
                <a:ea typeface="ＭＳ Ｐゴシック" pitchFamily="34" charset="-128"/>
                <a:cs typeface="Arial" pitchFamily="34" charset="0"/>
              </a:rPr>
              <a:t>　                   ⇒ </a:t>
            </a:r>
            <a:r>
              <a:rPr kumimoji="0" lang="en-US" altLang="ko-KR" sz="1400">
                <a:latin typeface="Arial" pitchFamily="34" charset="0"/>
                <a:ea typeface="ＭＳ Ｐゴシック" pitchFamily="34" charset="-128"/>
                <a:cs typeface="Arial" pitchFamily="34" charset="0"/>
              </a:rPr>
              <a:t>He died outside the borders to Canaan. ⇒ None knew the place of his burial. (Deut. 34:6) </a:t>
            </a:r>
          </a:p>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pitchFamily="34" charset="0"/>
                <a:ea typeface="ＭＳ Ｐゴシック" pitchFamily="34" charset="-128"/>
                <a:cs typeface="Arial" pitchFamily="34" charset="0"/>
              </a:rPr>
              <a:t>     ②Jesus : Nation’s unbelief ⇒ to the way of crucifixion ⇒ Desperate prayer to avoid the fate  </a:t>
            </a:r>
          </a:p>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pitchFamily="34" charset="0"/>
                <a:ea typeface="ＭＳ Ｐゴシック" pitchFamily="34" charset="-128"/>
                <a:cs typeface="Arial" pitchFamily="34" charset="0"/>
              </a:rPr>
              <a:t>                     (Matt.26:39) ⇒ Death on the Cross  ⇒  His corpse was lost after death.</a:t>
            </a:r>
          </a:p>
        </p:txBody>
      </p:sp>
      <p:sp>
        <p:nvSpPr>
          <p:cNvPr id="326659" name="Text Box 2"/>
          <p:cNvSpPr txBox="1">
            <a:spLocks noChangeArrowheads="1"/>
          </p:cNvSpPr>
          <p:nvPr/>
        </p:nvSpPr>
        <p:spPr bwMode="auto">
          <a:xfrm>
            <a:off x="404813" y="560388"/>
            <a:ext cx="4238625" cy="402291"/>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000" dirty="0">
                <a:latin typeface="Arial" pitchFamily="34" charset="0"/>
                <a:ea typeface="ＭＳ Ｐゴシック" pitchFamily="34" charset="-128"/>
                <a:cs typeface="Arial" pitchFamily="34" charset="0"/>
              </a:rPr>
              <a:t>4) Result of twice striking the rock</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1" name="Rectangle 1"/>
          <p:cNvSpPr>
            <a:spLocks noChangeArrowheads="1"/>
          </p:cNvSpPr>
          <p:nvPr/>
        </p:nvSpPr>
        <p:spPr bwMode="auto">
          <a:xfrm>
            <a:off x="4864100" y="2214563"/>
            <a:ext cx="4343400" cy="1219200"/>
          </a:xfrm>
          <a:prstGeom prst="rect">
            <a:avLst/>
          </a:prstGeom>
          <a:noFill/>
          <a:ln w="9525">
            <a:noFill/>
            <a:miter lim="800000"/>
            <a:headEnd/>
            <a:tailEnd/>
          </a:ln>
        </p:spPr>
        <p:txBody>
          <a:bodyPr wrap="none" anchor="ctr"/>
          <a:lstStyle/>
          <a:p>
            <a:pPr defTabSz="449263">
              <a:buClr>
                <a:srgbClr val="FFFFFF"/>
              </a:buClr>
              <a:buSzPct val="100000"/>
              <a:buFont typeface="Times New Roman" pitchFamily="18" charset="0"/>
              <a:buNone/>
            </a:pPr>
            <a:endParaRPr kumimoji="0" lang="en-US" sz="1200">
              <a:latin typeface="Arial" charset="0"/>
              <a:ea typeface="ＭＳ Ｐゴシック" pitchFamily="34" charset="-128"/>
            </a:endParaRPr>
          </a:p>
        </p:txBody>
      </p:sp>
      <p:sp>
        <p:nvSpPr>
          <p:cNvPr id="476162" name="Rectangle 2"/>
          <p:cNvSpPr>
            <a:spLocks noChangeArrowheads="1"/>
          </p:cNvSpPr>
          <p:nvPr/>
        </p:nvSpPr>
        <p:spPr bwMode="auto">
          <a:xfrm>
            <a:off x="609600" y="2216150"/>
            <a:ext cx="4495800" cy="1219200"/>
          </a:xfrm>
          <a:prstGeom prst="rect">
            <a:avLst/>
          </a:prstGeom>
          <a:noFill/>
          <a:ln w="9525">
            <a:noFill/>
            <a:miter lim="800000"/>
            <a:headEnd/>
            <a:tailEnd/>
          </a:ln>
        </p:spPr>
        <p:txBody>
          <a:bodyPr wrap="none" anchor="ctr"/>
          <a:lstStyle/>
          <a:p>
            <a:pPr defTabSz="449263">
              <a:buClr>
                <a:srgbClr val="FFFFFF"/>
              </a:buClr>
              <a:buSzPct val="100000"/>
              <a:buFont typeface="Times New Roman" pitchFamily="18" charset="0"/>
              <a:buNone/>
            </a:pPr>
            <a:endParaRPr kumimoji="0" lang="en-US" sz="1200">
              <a:latin typeface="Arial" charset="0"/>
              <a:ea typeface="ＭＳ Ｐゴシック" pitchFamily="34" charset="-128"/>
            </a:endParaRPr>
          </a:p>
        </p:txBody>
      </p:sp>
      <p:sp>
        <p:nvSpPr>
          <p:cNvPr id="476163" name="Text Box 3"/>
          <p:cNvSpPr txBox="1">
            <a:spLocks noChangeArrowheads="1"/>
          </p:cNvSpPr>
          <p:nvPr/>
        </p:nvSpPr>
        <p:spPr bwMode="auto">
          <a:xfrm>
            <a:off x="298450" y="238125"/>
            <a:ext cx="8234363" cy="4635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2</a:t>
            </a:r>
            <a:r>
              <a:rPr kumimoji="0" lang="en-US" sz="2400">
                <a:latin typeface="Arial" charset="0"/>
                <a:ea typeface="ＭＳ Ｐゴシック" pitchFamily="34" charset="-128"/>
              </a:rPr>
              <a:t>．</a:t>
            </a:r>
            <a:r>
              <a:rPr kumimoji="0" lang="en-US" altLang="ko-KR" sz="2400">
                <a:latin typeface="Arial" charset="0"/>
                <a:ea typeface="ＭＳ Ｐゴシック" pitchFamily="34" charset="-128"/>
              </a:rPr>
              <a:t>The Foundation of Substance Centered on Joshua</a:t>
            </a:r>
          </a:p>
        </p:txBody>
      </p:sp>
      <p:sp>
        <p:nvSpPr>
          <p:cNvPr id="476164" name="Text Box 4"/>
          <p:cNvSpPr txBox="1">
            <a:spLocks noChangeArrowheads="1"/>
          </p:cNvSpPr>
          <p:nvPr/>
        </p:nvSpPr>
        <p:spPr bwMode="auto">
          <a:xfrm>
            <a:off x="531813" y="809625"/>
            <a:ext cx="4683125" cy="366713"/>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(1) Scouting  of Jericho</a:t>
            </a:r>
          </a:p>
        </p:txBody>
      </p:sp>
      <p:sp>
        <p:nvSpPr>
          <p:cNvPr id="476165" name="Text Box 5"/>
          <p:cNvSpPr txBox="1">
            <a:spLocks noChangeArrowheads="1"/>
          </p:cNvSpPr>
          <p:nvPr/>
        </p:nvSpPr>
        <p:spPr bwMode="auto">
          <a:xfrm>
            <a:off x="785813" y="1214438"/>
            <a:ext cx="9072562" cy="8255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Two scouts reported faithfully. ⇒ Israelites became one center</a:t>
            </a:r>
            <a:r>
              <a:rPr kumimoji="0" lang="en-US" altLang="ja-JP" sz="1600">
                <a:latin typeface="Arial" charset="0"/>
                <a:ea typeface="ＭＳ Ｐゴシック" pitchFamily="34" charset="-128"/>
              </a:rPr>
              <a:t>ing</a:t>
            </a:r>
            <a:r>
              <a:rPr kumimoji="0" lang="en-US" altLang="ko-KR" sz="1600">
                <a:latin typeface="Arial" charset="0"/>
                <a:ea typeface="ＭＳ Ｐゴシック" pitchFamily="34" charset="-128"/>
              </a:rPr>
              <a:t> on Joshua.</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The scouts completed the mission, with the help of the harlot Rahab who sheltered them,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on the foundation of shimjung of the two.</a:t>
            </a:r>
          </a:p>
        </p:txBody>
      </p:sp>
      <p:sp>
        <p:nvSpPr>
          <p:cNvPr id="476166" name="Text Box 6"/>
          <p:cNvSpPr txBox="1">
            <a:spLocks noChangeArrowheads="1"/>
          </p:cNvSpPr>
          <p:nvPr/>
        </p:nvSpPr>
        <p:spPr bwMode="auto">
          <a:xfrm>
            <a:off x="606425" y="2247900"/>
            <a:ext cx="3438525" cy="30956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Moses → Joshua (as Moses’ successor) </a:t>
            </a:r>
          </a:p>
        </p:txBody>
      </p:sp>
      <p:sp>
        <p:nvSpPr>
          <p:cNvPr id="476167" name="Text Box 7"/>
          <p:cNvSpPr txBox="1">
            <a:spLocks noChangeArrowheads="1"/>
          </p:cNvSpPr>
          <p:nvPr/>
        </p:nvSpPr>
        <p:spPr bwMode="auto">
          <a:xfrm>
            <a:off x="4854575" y="2247900"/>
            <a:ext cx="3503613" cy="30956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Jesus → Lord of the Second Advent</a:t>
            </a:r>
          </a:p>
        </p:txBody>
      </p:sp>
      <p:sp>
        <p:nvSpPr>
          <p:cNvPr id="476168" name="Text Box 8"/>
          <p:cNvSpPr txBox="1">
            <a:spLocks noChangeArrowheads="1"/>
          </p:cNvSpPr>
          <p:nvPr/>
        </p:nvSpPr>
        <p:spPr bwMode="auto">
          <a:xfrm>
            <a:off x="760413" y="3082925"/>
            <a:ext cx="3811587" cy="30956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Spirit</a:t>
            </a:r>
            <a:r>
              <a:rPr kumimoji="0" lang="en-US" altLang="ja-JP" sz="1400">
                <a:latin typeface="Arial" charset="0"/>
                <a:ea typeface="ＭＳ Ｐゴシック" pitchFamily="34" charset="-128"/>
              </a:rPr>
              <a:t> </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Substance to restore Canaan</a:t>
            </a:r>
          </a:p>
        </p:txBody>
      </p:sp>
      <p:sp>
        <p:nvSpPr>
          <p:cNvPr id="476169" name="Text Box 9"/>
          <p:cNvSpPr txBox="1">
            <a:spLocks noChangeArrowheads="1"/>
          </p:cNvSpPr>
          <p:nvPr/>
        </p:nvSpPr>
        <p:spPr bwMode="auto">
          <a:xfrm>
            <a:off x="5000625" y="2928938"/>
            <a:ext cx="3792538" cy="5175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Foreshowing the complete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Spirit        restoration in spirit and </a:t>
            </a:r>
            <a:r>
              <a:rPr kumimoji="0" lang="en-US" altLang="ja-JP" sz="1400">
                <a:latin typeface="Arial" charset="0"/>
                <a:ea typeface="ＭＳ Ｐゴシック" pitchFamily="34" charset="-128"/>
              </a:rPr>
              <a:t>f</a:t>
            </a:r>
            <a:r>
              <a:rPr kumimoji="0" lang="en-US" altLang="ko-KR" sz="1400">
                <a:latin typeface="Arial" charset="0"/>
                <a:ea typeface="ＭＳ Ｐゴシック" pitchFamily="34" charset="-128"/>
              </a:rPr>
              <a:t>l</a:t>
            </a:r>
            <a:r>
              <a:rPr kumimoji="0" lang="en-US" altLang="ja-JP" sz="1400">
                <a:latin typeface="Arial" charset="0"/>
                <a:ea typeface="ＭＳ Ｐゴシック" pitchFamily="34" charset="-128"/>
              </a:rPr>
              <a:t>esh</a:t>
            </a:r>
            <a:endParaRPr kumimoji="0" lang="en-US" altLang="ko-KR" sz="1400">
              <a:latin typeface="Arial" charset="0"/>
              <a:ea typeface="ＭＳ Ｐゴシック" pitchFamily="34" charset="-128"/>
            </a:endParaRPr>
          </a:p>
        </p:txBody>
      </p:sp>
      <p:sp>
        <p:nvSpPr>
          <p:cNvPr id="327691" name="Text Box 10"/>
          <p:cNvSpPr txBox="1">
            <a:spLocks noChangeArrowheads="1"/>
          </p:cNvSpPr>
          <p:nvPr/>
        </p:nvSpPr>
        <p:spPr bwMode="auto">
          <a:xfrm>
            <a:off x="449263" y="3587750"/>
            <a:ext cx="4479925" cy="341313"/>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(2) Restoration to Canaan</a:t>
            </a:r>
          </a:p>
        </p:txBody>
      </p:sp>
      <p:sp>
        <p:nvSpPr>
          <p:cNvPr id="476171" name="AutoShape 11"/>
          <p:cNvSpPr>
            <a:spLocks noChangeArrowheads="1"/>
          </p:cNvSpPr>
          <p:nvPr/>
        </p:nvSpPr>
        <p:spPr bwMode="auto">
          <a:xfrm rot="5400000">
            <a:off x="855663" y="2689225"/>
            <a:ext cx="3048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360">
            <a:solidFill>
              <a:schemeClr val="tx1"/>
            </a:solidFill>
            <a:miter lim="800000"/>
            <a:headEnd/>
            <a:tailEnd/>
          </a:ln>
        </p:spPr>
        <p:txBody>
          <a:bodyPr wrap="none" anchor="ctr"/>
          <a:lstStyle/>
          <a:p>
            <a:endParaRPr lang="en-US"/>
          </a:p>
        </p:txBody>
      </p:sp>
      <p:sp>
        <p:nvSpPr>
          <p:cNvPr id="476172" name="AutoShape 12"/>
          <p:cNvSpPr>
            <a:spLocks noChangeArrowheads="1"/>
          </p:cNvSpPr>
          <p:nvPr/>
        </p:nvSpPr>
        <p:spPr bwMode="auto">
          <a:xfrm rot="5400000">
            <a:off x="2406650" y="2689225"/>
            <a:ext cx="3048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360">
            <a:solidFill>
              <a:schemeClr val="tx1"/>
            </a:solidFill>
            <a:miter lim="800000"/>
            <a:headEnd/>
            <a:tailEnd/>
          </a:ln>
        </p:spPr>
        <p:txBody>
          <a:bodyPr wrap="none" anchor="ctr"/>
          <a:lstStyle/>
          <a:p>
            <a:endParaRPr lang="en-US"/>
          </a:p>
        </p:txBody>
      </p:sp>
      <p:sp>
        <p:nvSpPr>
          <p:cNvPr id="476173" name="AutoShape 13"/>
          <p:cNvSpPr>
            <a:spLocks noChangeArrowheads="1"/>
          </p:cNvSpPr>
          <p:nvPr/>
        </p:nvSpPr>
        <p:spPr bwMode="auto">
          <a:xfrm rot="5400000">
            <a:off x="5235575" y="2709863"/>
            <a:ext cx="3048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360">
            <a:solidFill>
              <a:schemeClr val="tx1"/>
            </a:solidFill>
            <a:miter lim="800000"/>
            <a:headEnd/>
            <a:tailEnd/>
          </a:ln>
        </p:spPr>
        <p:txBody>
          <a:bodyPr wrap="none" anchor="ctr"/>
          <a:lstStyle/>
          <a:p>
            <a:endParaRPr lang="en-US"/>
          </a:p>
        </p:txBody>
      </p:sp>
      <p:sp>
        <p:nvSpPr>
          <p:cNvPr id="476174" name="AutoShape 14"/>
          <p:cNvSpPr>
            <a:spLocks noChangeArrowheads="1"/>
          </p:cNvSpPr>
          <p:nvPr/>
        </p:nvSpPr>
        <p:spPr bwMode="auto">
          <a:xfrm rot="5400000">
            <a:off x="6758781" y="2667794"/>
            <a:ext cx="277813" cy="2444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360">
            <a:solidFill>
              <a:schemeClr val="tx1"/>
            </a:solidFill>
            <a:miter lim="800000"/>
            <a:headEnd/>
            <a:tailEnd/>
          </a:ln>
        </p:spPr>
        <p:txBody>
          <a:bodyPr rot="10800000" vert="eaVert" wrap="none" anchor="ctr"/>
          <a:lstStyle/>
          <a:p>
            <a:endParaRPr lang="en-US"/>
          </a:p>
        </p:txBody>
      </p:sp>
      <p:sp>
        <p:nvSpPr>
          <p:cNvPr id="476175" name="AutoShape 15"/>
          <p:cNvSpPr>
            <a:spLocks noChangeArrowheads="1"/>
          </p:cNvSpPr>
          <p:nvPr/>
        </p:nvSpPr>
        <p:spPr bwMode="auto">
          <a:xfrm>
            <a:off x="609600" y="2214563"/>
            <a:ext cx="3962400" cy="1219200"/>
          </a:xfrm>
          <a:prstGeom prst="roundRect">
            <a:avLst>
              <a:gd name="adj" fmla="val 16667"/>
            </a:avLst>
          </a:prstGeom>
          <a:no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400">
              <a:latin typeface="Arial" charset="0"/>
              <a:ea typeface="ＭＳ Ｐゴシック" pitchFamily="34" charset="-128"/>
            </a:endParaRPr>
          </a:p>
        </p:txBody>
      </p:sp>
      <p:sp>
        <p:nvSpPr>
          <p:cNvPr id="476176" name="AutoShape 16"/>
          <p:cNvSpPr>
            <a:spLocks noChangeArrowheads="1"/>
          </p:cNvSpPr>
          <p:nvPr/>
        </p:nvSpPr>
        <p:spPr bwMode="auto">
          <a:xfrm>
            <a:off x="4787900" y="2214563"/>
            <a:ext cx="3962400" cy="1219200"/>
          </a:xfrm>
          <a:prstGeom prst="roundRect">
            <a:avLst>
              <a:gd name="adj" fmla="val 16667"/>
            </a:avLst>
          </a:prstGeom>
          <a:no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200">
              <a:latin typeface="Arial" charset="0"/>
              <a:ea typeface="ＭＳ Ｐゴシック" pitchFamily="34" charset="-128"/>
            </a:endParaRPr>
          </a:p>
        </p:txBody>
      </p:sp>
      <p:grpSp>
        <p:nvGrpSpPr>
          <p:cNvPr id="476177" name="Group 17"/>
          <p:cNvGrpSpPr>
            <a:grpSpLocks/>
          </p:cNvGrpSpPr>
          <p:nvPr/>
        </p:nvGrpSpPr>
        <p:grpSpPr bwMode="auto">
          <a:xfrm>
            <a:off x="785813" y="3963988"/>
            <a:ext cx="8501062" cy="1924050"/>
            <a:chOff x="716" y="2734"/>
            <a:chExt cx="4500" cy="1212"/>
          </a:xfrm>
        </p:grpSpPr>
        <p:sp>
          <p:nvSpPr>
            <p:cNvPr id="476182" name="Rectangle 18"/>
            <p:cNvSpPr>
              <a:spLocks noChangeArrowheads="1"/>
            </p:cNvSpPr>
            <p:nvPr/>
          </p:nvSpPr>
          <p:spPr bwMode="auto">
            <a:xfrm>
              <a:off x="2476" y="3696"/>
              <a:ext cx="2740" cy="249"/>
            </a:xfrm>
            <a:prstGeom prst="rect">
              <a:avLst/>
            </a:prstGeom>
            <a:noFill/>
            <a:ln w="9525">
              <a:noFill/>
              <a:round/>
              <a:headEnd/>
              <a:tailEnd/>
            </a:ln>
          </p:spPr>
          <p:txBody>
            <a:bodyPr lIns="90000" tIns="46800" rIns="90000" bIns="46800"/>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Crossing the Jordan River with the Ark of Covenant</a:t>
              </a:r>
            </a:p>
          </p:txBody>
        </p:sp>
        <p:sp>
          <p:nvSpPr>
            <p:cNvPr id="3" name="Rectangle 19"/>
            <p:cNvSpPr>
              <a:spLocks noChangeArrowheads="1"/>
            </p:cNvSpPr>
            <p:nvPr/>
          </p:nvSpPr>
          <p:spPr bwMode="auto">
            <a:xfrm>
              <a:off x="716" y="3696"/>
              <a:ext cx="2023" cy="249"/>
            </a:xfrm>
            <a:prstGeom prst="rect">
              <a:avLst/>
            </a:prstGeom>
            <a:noFill/>
            <a:ln w="9525">
              <a:noFill/>
              <a:round/>
              <a:headEnd/>
              <a:tailEnd/>
            </a:ln>
          </p:spPr>
          <p:txBody>
            <a:bodyPr lIns="90000" tIns="46800" rIns="90000" bIns="46800"/>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Crossing the Red Sea with the staff</a:t>
              </a:r>
            </a:p>
          </p:txBody>
        </p:sp>
        <p:sp>
          <p:nvSpPr>
            <p:cNvPr id="476184" name="Rectangle 20"/>
            <p:cNvSpPr>
              <a:spLocks noChangeArrowheads="1"/>
            </p:cNvSpPr>
            <p:nvPr/>
          </p:nvSpPr>
          <p:spPr bwMode="auto">
            <a:xfrm>
              <a:off x="2476" y="3424"/>
              <a:ext cx="2445" cy="272"/>
            </a:xfrm>
            <a:prstGeom prst="rect">
              <a:avLst/>
            </a:prstGeom>
            <a:noFill/>
            <a:ln w="9525">
              <a:noFill/>
              <a:round/>
              <a:headEnd/>
              <a:tailEnd/>
            </a:ln>
          </p:spPr>
          <p:txBody>
            <a:bodyPr lIns="90000" tIns="46800" rIns="90000" bIns="46800"/>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Guided by the Ark of Covenant</a:t>
              </a:r>
            </a:p>
          </p:txBody>
        </p:sp>
        <p:sp>
          <p:nvSpPr>
            <p:cNvPr id="5" name="Rectangle 21"/>
            <p:cNvSpPr>
              <a:spLocks noChangeArrowheads="1"/>
            </p:cNvSpPr>
            <p:nvPr/>
          </p:nvSpPr>
          <p:spPr bwMode="auto">
            <a:xfrm>
              <a:off x="726" y="3424"/>
              <a:ext cx="1945" cy="272"/>
            </a:xfrm>
            <a:prstGeom prst="rect">
              <a:avLst/>
            </a:prstGeom>
            <a:noFill/>
            <a:ln w="9525">
              <a:noFill/>
              <a:round/>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Guided by pillars of cloud &amp; fire</a:t>
              </a:r>
            </a:p>
          </p:txBody>
        </p:sp>
        <p:sp>
          <p:nvSpPr>
            <p:cNvPr id="476186" name="Rectangle 22"/>
            <p:cNvSpPr>
              <a:spLocks noChangeArrowheads="1"/>
            </p:cNvSpPr>
            <p:nvPr/>
          </p:nvSpPr>
          <p:spPr bwMode="auto">
            <a:xfrm>
              <a:off x="2476" y="2983"/>
              <a:ext cx="2445" cy="441"/>
            </a:xfrm>
            <a:prstGeom prst="rect">
              <a:avLst/>
            </a:prstGeom>
            <a:noFill/>
            <a:ln w="9525">
              <a:noFill/>
              <a:miter lim="800000"/>
              <a:headEnd/>
              <a:tailEnd/>
            </a:ln>
          </p:spPr>
          <p:txBody>
            <a:bodyPr lIns="90000" tIns="46800" rIns="90000" bIns="46800"/>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3-day journey</a:t>
              </a:r>
              <a:r>
                <a:rPr kumimoji="0" lang="en-US" altLang="ja-JP" sz="1400">
                  <a:latin typeface="Arial" charset="0"/>
                  <a:ea typeface="ＭＳ Ｐゴシック" pitchFamily="34" charset="-128"/>
                </a:rPr>
                <a:t> </a:t>
              </a:r>
              <a:r>
                <a:rPr kumimoji="0" lang="en-US" sz="1400">
                  <a:latin typeface="Arial" charset="0"/>
                  <a:ea typeface="ＭＳ Ｐゴシック" pitchFamily="34" charset="-128"/>
                </a:rPr>
                <a:t>　→　</a:t>
              </a:r>
              <a:r>
                <a:rPr kumimoji="0" lang="en-US" altLang="ko-KR" sz="1400">
                  <a:latin typeface="Arial" charset="0"/>
                  <a:ea typeface="ＭＳ Ｐゴシック" pitchFamily="34" charset="-128"/>
                </a:rPr>
                <a:t>Jordan River</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Shitim (scouting) </a:t>
              </a:r>
              <a:r>
                <a:rPr kumimoji="0" lang="en-US" sz="1400">
                  <a:latin typeface="Arial" charset="0"/>
                  <a:ea typeface="ＭＳ Ｐゴシック" pitchFamily="34" charset="-128"/>
                </a:rPr>
                <a:t>　→　 </a:t>
              </a:r>
              <a:r>
                <a:rPr kumimoji="0" lang="en-US" altLang="ko-KR" sz="1400">
                  <a:latin typeface="Arial" charset="0"/>
                  <a:ea typeface="ＭＳ Ｐゴシック" pitchFamily="34" charset="-128"/>
                </a:rPr>
                <a:t>Jordan</a:t>
              </a:r>
            </a:p>
          </p:txBody>
        </p:sp>
        <p:sp>
          <p:nvSpPr>
            <p:cNvPr id="476187" name="Rectangle 23"/>
            <p:cNvSpPr>
              <a:spLocks noChangeArrowheads="1"/>
            </p:cNvSpPr>
            <p:nvPr/>
          </p:nvSpPr>
          <p:spPr bwMode="auto">
            <a:xfrm>
              <a:off x="716" y="2983"/>
              <a:ext cx="1797" cy="441"/>
            </a:xfrm>
            <a:prstGeom prst="rect">
              <a:avLst/>
            </a:prstGeom>
            <a:noFill/>
            <a:ln w="9525">
              <a:noFill/>
              <a:miter lim="800000"/>
              <a:headEnd/>
              <a:tailEnd/>
            </a:ln>
          </p:spPr>
          <p:txBody>
            <a:bodyPr lIns="90000" tIns="46800" rIns="90000" bIns="46800"/>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3-day journey →</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Red Sea</a:t>
              </a:r>
            </a:p>
          </p:txBody>
        </p:sp>
        <p:sp>
          <p:nvSpPr>
            <p:cNvPr id="327705" name="Rectangle 24"/>
            <p:cNvSpPr>
              <a:spLocks noChangeArrowheads="1"/>
            </p:cNvSpPr>
            <p:nvPr/>
          </p:nvSpPr>
          <p:spPr bwMode="auto">
            <a:xfrm>
              <a:off x="2476" y="2734"/>
              <a:ext cx="2445" cy="249"/>
            </a:xfrm>
            <a:prstGeom prst="rect">
              <a:avLst/>
            </a:prstGeom>
            <a:solidFill>
              <a:srgbClr val="8A93CA"/>
            </a:solidFill>
            <a:ln w="9525">
              <a:no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Joshua (as the successor to Moses) </a:t>
              </a:r>
            </a:p>
          </p:txBody>
        </p:sp>
        <p:sp>
          <p:nvSpPr>
            <p:cNvPr id="327706" name="Rectangle 25"/>
            <p:cNvSpPr>
              <a:spLocks noChangeArrowheads="1"/>
            </p:cNvSpPr>
            <p:nvPr/>
          </p:nvSpPr>
          <p:spPr bwMode="auto">
            <a:xfrm>
              <a:off x="720" y="2734"/>
              <a:ext cx="1755" cy="249"/>
            </a:xfrm>
            <a:prstGeom prst="rect">
              <a:avLst/>
            </a:prstGeom>
            <a:solidFill>
              <a:srgbClr val="8A93CA"/>
            </a:solidFill>
            <a:ln w="9525">
              <a:no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Moses</a:t>
              </a:r>
            </a:p>
          </p:txBody>
        </p:sp>
        <p:sp>
          <p:nvSpPr>
            <p:cNvPr id="327707" name="Line 26"/>
            <p:cNvSpPr>
              <a:spLocks noChangeShapeType="1"/>
            </p:cNvSpPr>
            <p:nvPr/>
          </p:nvSpPr>
          <p:spPr bwMode="auto">
            <a:xfrm>
              <a:off x="720" y="2734"/>
              <a:ext cx="4201" cy="1"/>
            </a:xfrm>
            <a:prstGeom prst="line">
              <a:avLst/>
            </a:prstGeom>
            <a:noFill/>
            <a:ln w="28440">
              <a:no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327708" name="Line 27"/>
            <p:cNvSpPr>
              <a:spLocks noChangeShapeType="1"/>
            </p:cNvSpPr>
            <p:nvPr/>
          </p:nvSpPr>
          <p:spPr bwMode="auto">
            <a:xfrm>
              <a:off x="720" y="2983"/>
              <a:ext cx="4201" cy="1"/>
            </a:xfrm>
            <a:prstGeom prst="line">
              <a:avLst/>
            </a:prstGeom>
            <a:noFill/>
            <a:ln w="12600">
              <a:no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327709" name="Line 28"/>
            <p:cNvSpPr>
              <a:spLocks noChangeShapeType="1"/>
            </p:cNvSpPr>
            <p:nvPr/>
          </p:nvSpPr>
          <p:spPr bwMode="auto">
            <a:xfrm>
              <a:off x="716" y="3424"/>
              <a:ext cx="4201" cy="1"/>
            </a:xfrm>
            <a:prstGeom prst="line">
              <a:avLst/>
            </a:prstGeom>
            <a:noFill/>
            <a:ln w="12600">
              <a:no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327710" name="Line 29"/>
            <p:cNvSpPr>
              <a:spLocks noChangeShapeType="1"/>
            </p:cNvSpPr>
            <p:nvPr/>
          </p:nvSpPr>
          <p:spPr bwMode="auto">
            <a:xfrm>
              <a:off x="720" y="3696"/>
              <a:ext cx="4201" cy="1"/>
            </a:xfrm>
            <a:prstGeom prst="line">
              <a:avLst/>
            </a:prstGeom>
            <a:noFill/>
            <a:ln w="12600">
              <a:no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327711" name="Line 30"/>
            <p:cNvSpPr>
              <a:spLocks noChangeShapeType="1"/>
            </p:cNvSpPr>
            <p:nvPr/>
          </p:nvSpPr>
          <p:spPr bwMode="auto">
            <a:xfrm>
              <a:off x="720" y="3945"/>
              <a:ext cx="4201" cy="1"/>
            </a:xfrm>
            <a:prstGeom prst="line">
              <a:avLst/>
            </a:prstGeom>
            <a:noFill/>
            <a:ln w="28440">
              <a:no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327712" name="Line 31"/>
            <p:cNvSpPr>
              <a:spLocks noChangeShapeType="1"/>
            </p:cNvSpPr>
            <p:nvPr/>
          </p:nvSpPr>
          <p:spPr bwMode="auto">
            <a:xfrm>
              <a:off x="720" y="2734"/>
              <a:ext cx="1" cy="249"/>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327713" name="Line 32"/>
            <p:cNvSpPr>
              <a:spLocks noChangeShapeType="1"/>
            </p:cNvSpPr>
            <p:nvPr/>
          </p:nvSpPr>
          <p:spPr bwMode="auto">
            <a:xfrm>
              <a:off x="2476" y="2734"/>
              <a:ext cx="3" cy="1211"/>
            </a:xfrm>
            <a:prstGeom prst="line">
              <a:avLst/>
            </a:prstGeom>
            <a:noFill/>
            <a:ln w="28440">
              <a:no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327714" name="Line 33"/>
            <p:cNvSpPr>
              <a:spLocks noChangeShapeType="1"/>
            </p:cNvSpPr>
            <p:nvPr/>
          </p:nvSpPr>
          <p:spPr bwMode="auto">
            <a:xfrm>
              <a:off x="4921" y="2734"/>
              <a:ext cx="1" cy="249"/>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327715" name="Line 34"/>
            <p:cNvSpPr>
              <a:spLocks noChangeShapeType="1"/>
            </p:cNvSpPr>
            <p:nvPr/>
          </p:nvSpPr>
          <p:spPr bwMode="auto">
            <a:xfrm>
              <a:off x="720" y="2983"/>
              <a:ext cx="1" cy="441"/>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327716" name="Line 35"/>
            <p:cNvSpPr>
              <a:spLocks noChangeShapeType="1"/>
            </p:cNvSpPr>
            <p:nvPr/>
          </p:nvSpPr>
          <p:spPr bwMode="auto">
            <a:xfrm>
              <a:off x="720" y="3424"/>
              <a:ext cx="1" cy="272"/>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327717" name="Line 36"/>
            <p:cNvSpPr>
              <a:spLocks noChangeShapeType="1"/>
            </p:cNvSpPr>
            <p:nvPr/>
          </p:nvSpPr>
          <p:spPr bwMode="auto">
            <a:xfrm>
              <a:off x="720" y="3696"/>
              <a:ext cx="1" cy="249"/>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327718" name="Line 37"/>
            <p:cNvSpPr>
              <a:spLocks noChangeShapeType="1"/>
            </p:cNvSpPr>
            <p:nvPr/>
          </p:nvSpPr>
          <p:spPr bwMode="auto">
            <a:xfrm>
              <a:off x="4921" y="2983"/>
              <a:ext cx="1" cy="441"/>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327719" name="Line 38"/>
            <p:cNvSpPr>
              <a:spLocks noChangeShapeType="1"/>
            </p:cNvSpPr>
            <p:nvPr/>
          </p:nvSpPr>
          <p:spPr bwMode="auto">
            <a:xfrm>
              <a:off x="4921" y="3424"/>
              <a:ext cx="1" cy="272"/>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327720" name="Line 39"/>
            <p:cNvSpPr>
              <a:spLocks noChangeShapeType="1"/>
            </p:cNvSpPr>
            <p:nvPr/>
          </p:nvSpPr>
          <p:spPr bwMode="auto">
            <a:xfrm>
              <a:off x="4921" y="3696"/>
              <a:ext cx="1" cy="249"/>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grpSp>
      <p:cxnSp>
        <p:nvCxnSpPr>
          <p:cNvPr id="476178" name="직선 연결선 41"/>
          <p:cNvCxnSpPr>
            <a:cxnSpLocks noChangeShapeType="1"/>
          </p:cNvCxnSpPr>
          <p:nvPr/>
        </p:nvCxnSpPr>
        <p:spPr bwMode="auto">
          <a:xfrm>
            <a:off x="785813" y="3979863"/>
            <a:ext cx="7929562" cy="1587"/>
          </a:xfrm>
          <a:prstGeom prst="line">
            <a:avLst/>
          </a:prstGeom>
          <a:noFill/>
          <a:ln w="9525" algn="ctr">
            <a:solidFill>
              <a:schemeClr val="tx1"/>
            </a:solidFill>
            <a:round/>
            <a:headEnd/>
            <a:tailEnd/>
          </a:ln>
        </p:spPr>
      </p:cxnSp>
      <p:cxnSp>
        <p:nvCxnSpPr>
          <p:cNvPr id="476179" name="직선 연결선 45"/>
          <p:cNvCxnSpPr>
            <a:cxnSpLocks noChangeShapeType="1"/>
          </p:cNvCxnSpPr>
          <p:nvPr/>
        </p:nvCxnSpPr>
        <p:spPr bwMode="auto">
          <a:xfrm>
            <a:off x="785813" y="5761038"/>
            <a:ext cx="7929562" cy="6350"/>
          </a:xfrm>
          <a:prstGeom prst="line">
            <a:avLst/>
          </a:prstGeom>
          <a:noFill/>
          <a:ln w="9525" algn="ctr">
            <a:solidFill>
              <a:schemeClr val="tx1"/>
            </a:solidFill>
            <a:round/>
            <a:headEnd/>
            <a:tailEnd/>
          </a:ln>
        </p:spPr>
      </p:cxnSp>
      <p:cxnSp>
        <p:nvCxnSpPr>
          <p:cNvPr id="476180" name="직선 연결선 51"/>
          <p:cNvCxnSpPr>
            <a:cxnSpLocks noChangeShapeType="1"/>
          </p:cNvCxnSpPr>
          <p:nvPr/>
        </p:nvCxnSpPr>
        <p:spPr bwMode="auto">
          <a:xfrm>
            <a:off x="785813" y="4338638"/>
            <a:ext cx="7929562" cy="1587"/>
          </a:xfrm>
          <a:prstGeom prst="line">
            <a:avLst/>
          </a:prstGeom>
          <a:noFill/>
          <a:ln w="9525" algn="ctr">
            <a:solidFill>
              <a:schemeClr val="tx1"/>
            </a:solidFill>
            <a:round/>
            <a:headEnd/>
            <a:tailEnd/>
          </a:ln>
        </p:spPr>
      </p:cxnSp>
      <p:cxnSp>
        <p:nvCxnSpPr>
          <p:cNvPr id="476181" name="직선 연결선 53"/>
          <p:cNvCxnSpPr>
            <a:cxnSpLocks noChangeShapeType="1"/>
          </p:cNvCxnSpPr>
          <p:nvPr/>
        </p:nvCxnSpPr>
        <p:spPr bwMode="auto">
          <a:xfrm rot="5400000">
            <a:off x="2892425" y="4875213"/>
            <a:ext cx="1785937" cy="1588"/>
          </a:xfrm>
          <a:prstGeom prst="line">
            <a:avLst/>
          </a:prstGeom>
          <a:noFill/>
          <a:ln w="9525" algn="ctr">
            <a:solidFill>
              <a:schemeClr val="tx1"/>
            </a:solidFill>
            <a:round/>
            <a:headEnd/>
            <a:tailEnd/>
          </a:ln>
        </p:spPr>
      </p:cxn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Text Box 1"/>
          <p:cNvSpPr txBox="1">
            <a:spLocks noChangeArrowheads="1"/>
          </p:cNvSpPr>
          <p:nvPr/>
        </p:nvSpPr>
        <p:spPr bwMode="auto">
          <a:xfrm>
            <a:off x="258763" y="735013"/>
            <a:ext cx="7504112" cy="46355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400" dirty="0">
                <a:latin typeface="+mj-lt"/>
                <a:ea typeface="ＭＳ Ｐゴシック" pitchFamily="34" charset="-128"/>
                <a:cs typeface="+mn-cs"/>
              </a:rPr>
              <a:t>(3) 12 stones set up in the camp of </a:t>
            </a:r>
            <a:r>
              <a:rPr kumimoji="0" lang="en-US" altLang="ko-KR" sz="2400" dirty="0" err="1">
                <a:latin typeface="+mj-lt"/>
                <a:ea typeface="ＭＳ Ｐゴシック" pitchFamily="34" charset="-128"/>
                <a:cs typeface="+mn-cs"/>
              </a:rPr>
              <a:t>Gilgal</a:t>
            </a:r>
            <a:r>
              <a:rPr kumimoji="0" lang="en-US" altLang="ko-KR" sz="2400" dirty="0">
                <a:latin typeface="+mj-lt"/>
                <a:ea typeface="ＭＳ Ｐゴシック" pitchFamily="34" charset="-128"/>
                <a:cs typeface="+mn-cs"/>
              </a:rPr>
              <a:t> (Josh.4:20) </a:t>
            </a:r>
          </a:p>
        </p:txBody>
      </p:sp>
      <p:sp>
        <p:nvSpPr>
          <p:cNvPr id="478210" name="Text Box 2"/>
          <p:cNvSpPr txBox="1">
            <a:spLocks noChangeArrowheads="1"/>
          </p:cNvSpPr>
          <p:nvPr/>
        </p:nvSpPr>
        <p:spPr bwMode="auto">
          <a:xfrm>
            <a:off x="971550" y="1449388"/>
            <a:ext cx="8382000" cy="3632200"/>
          </a:xfrm>
          <a:prstGeom prst="rect">
            <a:avLst/>
          </a:prstGeom>
          <a:noFill/>
          <a:ln w="9525">
            <a:noFill/>
            <a:miter lim="800000"/>
            <a:headEnd/>
            <a:tailEnd/>
          </a:ln>
        </p:spPr>
        <p:txBody>
          <a:bodyPr lIns="90000" tIns="46800" rIns="90000" bIns="46800">
            <a:spAutoFit/>
          </a:bodyPr>
          <a:lstStyle/>
          <a:p>
            <a:pPr defTabSz="449263">
              <a:lnSpc>
                <a:spcPct val="14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① 12 stones were taken from the very place where the priests’ feet </a:t>
            </a:r>
          </a:p>
          <a:p>
            <a:pPr defTabSz="449263">
              <a:lnSpc>
                <a:spcPct val="14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stood in the Jordan River to set up as a stone alter in Gilgal.</a:t>
            </a:r>
          </a:p>
          <a:p>
            <a:pPr defTabSz="449263">
              <a:lnSpc>
                <a:spcPct val="14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② Jacob built a stone alter wherever he went…</a:t>
            </a:r>
          </a:p>
          <a:p>
            <a:pPr defTabSz="449263">
              <a:lnSpc>
                <a:spcPct val="14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(as a alter of prayer to praise God) </a:t>
            </a:r>
          </a:p>
          <a:p>
            <a:pPr defTabSz="449263">
              <a:lnSpc>
                <a:spcPct val="14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③ 12 tribes of Jacob’s descendents follow their ancestor and set up 12 stones, </a:t>
            </a:r>
            <a:endParaRPr kumimoji="0" lang="en-US" altLang="ja-JP" sz="1600">
              <a:latin typeface="Arial" charset="0"/>
              <a:ea typeface="ＭＳ Ｐゴシック" pitchFamily="34" charset="-128"/>
            </a:endParaRPr>
          </a:p>
          <a:p>
            <a:pPr defTabSz="449263">
              <a:lnSpc>
                <a:spcPct val="14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which foreshowed they would construct the Holy Temple.</a:t>
            </a:r>
          </a:p>
          <a:p>
            <a:pPr defTabSz="449263">
              <a:lnSpc>
                <a:spcPct val="14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④ This foreshadowed that the twelve disciples of Jesus should join </a:t>
            </a:r>
          </a:p>
          <a:p>
            <a:pPr defTabSz="449263">
              <a:lnSpc>
                <a:spcPct val="14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together and honor Jesus as the Temple. </a:t>
            </a:r>
          </a:p>
          <a:p>
            <a:pPr defTabSz="449263">
              <a:lnSpc>
                <a:spcPct val="14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⑤ God stopped giving manna at this point. ⇒ From this time forth the </a:t>
            </a:r>
          </a:p>
          <a:p>
            <a:pPr defTabSz="449263">
              <a:lnSpc>
                <a:spcPct val="14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Israelites were to make a living with their own sweat.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Text Box 1"/>
          <p:cNvSpPr txBox="1">
            <a:spLocks noChangeArrowheads="1"/>
          </p:cNvSpPr>
          <p:nvPr/>
        </p:nvSpPr>
        <p:spPr bwMode="auto">
          <a:xfrm>
            <a:off x="428625" y="646113"/>
            <a:ext cx="3992563" cy="46355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400" dirty="0">
                <a:latin typeface="+mj-lt"/>
                <a:ea typeface="ＭＳ Ｐゴシック" pitchFamily="34" charset="-128"/>
                <a:cs typeface="+mn-cs"/>
              </a:rPr>
              <a:t>(4) The Conquest of Jericho</a:t>
            </a:r>
          </a:p>
        </p:txBody>
      </p:sp>
      <p:sp>
        <p:nvSpPr>
          <p:cNvPr id="480258" name="Text Box 2"/>
          <p:cNvSpPr txBox="1">
            <a:spLocks noChangeArrowheads="1"/>
          </p:cNvSpPr>
          <p:nvPr/>
        </p:nvSpPr>
        <p:spPr bwMode="auto">
          <a:xfrm>
            <a:off x="733425" y="1071563"/>
            <a:ext cx="4883150" cy="833437"/>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① Israelites obeyed God’s command to march.</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40,000 soldiers – 7 priests (blowing 7 trumpets)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the Ark of covenant </a:t>
            </a:r>
            <a:r>
              <a:rPr kumimoji="0" lang="en-US" sz="1600">
                <a:latin typeface="Arial" charset="0"/>
                <a:ea typeface="ＭＳ Ｐゴシック" pitchFamily="34" charset="-128"/>
              </a:rPr>
              <a:t>ー </a:t>
            </a:r>
            <a:r>
              <a:rPr kumimoji="0" lang="en-US" altLang="ko-KR" sz="1600">
                <a:latin typeface="Arial" charset="0"/>
                <a:ea typeface="ＭＳ Ｐゴシック" pitchFamily="34" charset="-128"/>
              </a:rPr>
              <a:t>the rest of the Israelites</a:t>
            </a:r>
          </a:p>
        </p:txBody>
      </p:sp>
      <p:sp>
        <p:nvSpPr>
          <p:cNvPr id="480259" name="Text Box 3"/>
          <p:cNvSpPr txBox="1">
            <a:spLocks noChangeArrowheads="1"/>
          </p:cNvSpPr>
          <p:nvPr/>
        </p:nvSpPr>
        <p:spPr bwMode="auto">
          <a:xfrm>
            <a:off x="731838" y="2097088"/>
            <a:ext cx="7253287" cy="8255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② Method</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Marching around once a day for 6 days; on the 7</a:t>
            </a:r>
            <a:r>
              <a:rPr kumimoji="0" lang="en-US" altLang="ko-KR" sz="1600" baseline="30000">
                <a:latin typeface="Arial" charset="0"/>
                <a:ea typeface="ＭＳ Ｐゴシック" pitchFamily="34" charset="-128"/>
              </a:rPr>
              <a:t>th</a:t>
            </a:r>
            <a:r>
              <a:rPr kumimoji="0" lang="en-US" altLang="ko-KR" sz="1600">
                <a:latin typeface="Arial" charset="0"/>
                <a:ea typeface="ＭＳ Ｐゴシック" pitchFamily="34" charset="-128"/>
              </a:rPr>
              <a:t> day, after circling the city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wall the 7</a:t>
            </a:r>
            <a:r>
              <a:rPr kumimoji="0" lang="en-US" altLang="ko-KR" sz="1600" baseline="30000">
                <a:latin typeface="Arial" charset="0"/>
                <a:ea typeface="ＭＳ Ｐゴシック" pitchFamily="34" charset="-128"/>
              </a:rPr>
              <a:t>th</a:t>
            </a:r>
            <a:r>
              <a:rPr kumimoji="0" lang="en-US" altLang="ko-KR" sz="1600">
                <a:latin typeface="Arial" charset="0"/>
                <a:ea typeface="ＭＳ Ｐゴシック" pitchFamily="34" charset="-128"/>
              </a:rPr>
              <a:t> time, Joshua ordered them to raise a great shout toward the city.</a:t>
            </a:r>
          </a:p>
        </p:txBody>
      </p:sp>
      <p:sp>
        <p:nvSpPr>
          <p:cNvPr id="480260" name="Text Box 4"/>
          <p:cNvSpPr txBox="1">
            <a:spLocks noChangeArrowheads="1"/>
          </p:cNvSpPr>
          <p:nvPr/>
        </p:nvSpPr>
        <p:spPr bwMode="auto">
          <a:xfrm>
            <a:off x="719138" y="3144838"/>
            <a:ext cx="6938962" cy="833437"/>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③ The conquest of Jericho</a:t>
            </a:r>
            <a:r>
              <a:rPr kumimoji="0" lang="en-US" altLang="ko-KR" sz="1600" baseline="30000">
                <a:latin typeface="Arial" charset="0"/>
                <a:ea typeface="ＭＳ Ｐゴシック" pitchFamily="34" charset="-128"/>
              </a:rPr>
              <a:t> </a:t>
            </a:r>
            <a:r>
              <a:rPr kumimoji="0" lang="en-US" altLang="ko-KR" sz="1600">
                <a:latin typeface="Arial" charset="0"/>
                <a:ea typeface="ＭＳ Ｐゴシック" pitchFamily="34" charset="-128"/>
              </a:rPr>
              <a:t>foreshadowed that by the power of Christ and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the work of his followers, the satanic barrier between Heaven and earth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will crumble.  </a:t>
            </a:r>
          </a:p>
        </p:txBody>
      </p:sp>
      <p:sp>
        <p:nvSpPr>
          <p:cNvPr id="480261" name="Text Box 5"/>
          <p:cNvSpPr txBox="1">
            <a:spLocks noChangeArrowheads="1"/>
          </p:cNvSpPr>
          <p:nvPr/>
        </p:nvSpPr>
        <p:spPr bwMode="auto">
          <a:xfrm>
            <a:off x="466725" y="4027488"/>
            <a:ext cx="4114800" cy="4572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(5) Joshua defeated 31 kings</a:t>
            </a:r>
          </a:p>
        </p:txBody>
      </p:sp>
      <p:sp>
        <p:nvSpPr>
          <p:cNvPr id="329735" name="Text Box 6"/>
          <p:cNvSpPr txBox="1">
            <a:spLocks noChangeArrowheads="1"/>
          </p:cNvSpPr>
          <p:nvPr/>
        </p:nvSpPr>
        <p:spPr bwMode="auto">
          <a:xfrm>
            <a:off x="925513" y="4667250"/>
            <a:ext cx="7078662" cy="8255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This foreshadowed that Christ will come as the King of Kings to build the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unified Kingdom of Heaven on earth by bringing all gentile kings to complete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surrender and winning the hearts of their people.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Text Box 1"/>
          <p:cNvSpPr txBox="1">
            <a:spLocks noChangeArrowheads="1"/>
          </p:cNvSpPr>
          <p:nvPr/>
        </p:nvSpPr>
        <p:spPr bwMode="auto">
          <a:xfrm>
            <a:off x="3313113" y="571500"/>
            <a:ext cx="2686050" cy="55562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3000" dirty="0">
                <a:latin typeface="+mj-lt"/>
                <a:ea typeface="ＭＳ Ｐゴシック" pitchFamily="34" charset="-128"/>
                <a:cs typeface="+mn-cs"/>
              </a:rPr>
              <a:t>5. Lessons</a:t>
            </a:r>
          </a:p>
        </p:txBody>
      </p:sp>
      <p:sp>
        <p:nvSpPr>
          <p:cNvPr id="482306" name="Text Box 2"/>
          <p:cNvSpPr txBox="1">
            <a:spLocks noChangeArrowheads="1"/>
          </p:cNvSpPr>
          <p:nvPr/>
        </p:nvSpPr>
        <p:spPr bwMode="auto">
          <a:xfrm>
            <a:off x="357188" y="1500188"/>
            <a:ext cx="8607425" cy="3813175"/>
          </a:xfrm>
          <a:prstGeom prst="rect">
            <a:avLst/>
          </a:prstGeom>
          <a:noFill/>
          <a:ln w="9525">
            <a:noFill/>
            <a:miter lim="800000"/>
            <a:headEnd/>
            <a:tailEnd/>
          </a:ln>
        </p:spPr>
        <p:txBody>
          <a:bodyPr lIns="90000" tIns="46800" rIns="90000" bIns="46800">
            <a:spAutoFit/>
          </a:bodyPr>
          <a:lstStyle/>
          <a:p>
            <a:pPr algn="just" defTabSz="449263">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1</a:t>
            </a:r>
            <a:r>
              <a:rPr kumimoji="0" lang="en-US">
                <a:latin typeface="Arial" charset="0"/>
                <a:ea typeface="ＭＳ Ｐゴシック" pitchFamily="34" charset="-128"/>
              </a:rPr>
              <a:t>．</a:t>
            </a:r>
            <a:r>
              <a:rPr kumimoji="0" lang="en-US" altLang="ko-KR">
                <a:latin typeface="Arial" charset="0"/>
                <a:ea typeface="ＭＳ Ｐゴシック" pitchFamily="34" charset="-128"/>
              </a:rPr>
              <a:t>Renewed understanding for the history of the Old Testament Age</a:t>
            </a:r>
          </a:p>
          <a:p>
            <a:pPr algn="just" defTabSz="449263">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　   </a:t>
            </a:r>
            <a:r>
              <a:rPr kumimoji="0" lang="en-US" altLang="ko-KR">
                <a:latin typeface="Arial" charset="0"/>
                <a:ea typeface="ＭＳ Ｐゴシック" pitchFamily="34" charset="-128"/>
              </a:rPr>
              <a:t>It was thought merely as a record of Moses’ life and Israel’s history.</a:t>
            </a:r>
          </a:p>
          <a:p>
            <a:pPr lvl="1" algn="just" defTabSz="449263">
              <a:buClr>
                <a:srgbClr val="FFFFFF"/>
              </a:buClr>
              <a:buSzPct val="100000"/>
              <a:buFont typeface="ＭＳ Ｐゴシック" pitchFamily="34" charset="-128"/>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a:p>
            <a:pPr lvl="1" algn="just" defTabSz="449263">
              <a:buClr>
                <a:srgbClr val="FFFFFF"/>
              </a:buClr>
              <a:buSzPct val="100000"/>
              <a:buFont typeface="ＭＳ Ｐゴシック" pitchFamily="34" charset="-128"/>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ea typeface="ＭＳ Ｐゴシック" pitchFamily="34" charset="-128"/>
              </a:rPr>
              <a:t> God intended to reveal by this account certain secrets of the providence of restoration. </a:t>
            </a:r>
          </a:p>
          <a:p>
            <a:pPr lvl="1" algn="just" defTabSz="449263">
              <a:buClr>
                <a:srgbClr val="FFFFFF"/>
              </a:buClr>
              <a:buSzPct val="100000"/>
              <a:buFont typeface="ＭＳ Ｐゴシック" pitchFamily="34" charset="-128"/>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ea typeface="ＭＳ Ｐゴシック" pitchFamily="34" charset="-128"/>
              </a:rPr>
              <a:t> Jesus passed away without divulging the true significance of Moses' course. (John 5:19) </a:t>
            </a:r>
          </a:p>
          <a:p>
            <a:pPr lvl="1" algn="just" defTabSz="449263">
              <a:buClr>
                <a:srgbClr val="FFFFFF"/>
              </a:buClr>
              <a:buSzPct val="100000"/>
              <a:buFont typeface="ＭＳ Ｐゴシック" pitchFamily="34" charset="-128"/>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ea typeface="ＭＳ Ｐゴシック" pitchFamily="34" charset="-128"/>
              </a:rPr>
              <a:t> Moses walked the model course or formula course for the providence of restoration. </a:t>
            </a:r>
          </a:p>
          <a:p>
            <a:pPr lvl="1" algn="just" defTabSz="449263">
              <a:buClr>
                <a:srgbClr val="FFFFFF"/>
              </a:buClr>
              <a:buSzPct val="100000"/>
              <a:buFont typeface="ＭＳ Ｐゴシック" pitchFamily="34" charset="-128"/>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ea typeface="ＭＳ Ｐゴシック" pitchFamily="34" charset="-128"/>
              </a:rPr>
              <a:t> We cannot but come to the conclusion that God exists and has been guiding human</a:t>
            </a:r>
          </a:p>
          <a:p>
            <a:pPr lvl="1" algn="just"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ea typeface="ＭＳ Ｐゴシック" pitchFamily="34" charset="-128"/>
              </a:rPr>
              <a:t>  history toward the realization of one absolute purpose. </a:t>
            </a:r>
          </a:p>
          <a:p>
            <a:pPr lvl="1" algn="just"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ea typeface="ＭＳ Ｐゴシック" pitchFamily="34" charset="-128"/>
              </a:rPr>
              <a:t> </a:t>
            </a:r>
          </a:p>
          <a:p>
            <a:pPr algn="just" defTabSz="449263">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2</a:t>
            </a:r>
            <a:r>
              <a:rPr kumimoji="0" lang="en-US">
                <a:latin typeface="Arial" charset="0"/>
                <a:ea typeface="ＭＳ Ｐゴシック" pitchFamily="34" charset="-128"/>
              </a:rPr>
              <a:t>． </a:t>
            </a:r>
            <a:r>
              <a:rPr kumimoji="0" lang="en-US" altLang="ko-KR">
                <a:latin typeface="Arial" charset="0"/>
                <a:ea typeface="ＭＳ Ｐゴシック" pitchFamily="34" charset="-128"/>
              </a:rPr>
              <a:t>God's predestined Will cannot be achieved through the person entrusted with its</a:t>
            </a:r>
          </a:p>
          <a:p>
            <a:pPr algn="just" defTabSz="449263">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fulfillment if he does not complete his portion of responsibility.</a:t>
            </a:r>
          </a:p>
          <a:p>
            <a:pPr algn="just" defTabSz="449263">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a:t>
            </a:r>
          </a:p>
          <a:p>
            <a:pPr algn="just" defTabSz="449263">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3</a:t>
            </a:r>
            <a:r>
              <a:rPr kumimoji="0" lang="en-US">
                <a:latin typeface="Arial" charset="0"/>
                <a:ea typeface="ＭＳ Ｐゴシック" pitchFamily="34" charset="-128"/>
              </a:rPr>
              <a:t>．</a:t>
            </a:r>
            <a:r>
              <a:rPr kumimoji="0" lang="en-US" altLang="ko-KR">
                <a:latin typeface="Arial" charset="0"/>
                <a:ea typeface="ＭＳ Ｐゴシック" pitchFamily="34" charset="-128"/>
              </a:rPr>
              <a:t>Increased condition of indemnity</a:t>
            </a:r>
          </a:p>
          <a:p>
            <a:pPr algn="just" defTabSz="449263">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algn="just" defTabSz="449263">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4</a:t>
            </a:r>
            <a:r>
              <a:rPr kumimoji="0" lang="en-US">
                <a:latin typeface="Arial" charset="0"/>
                <a:ea typeface="ＭＳ Ｐゴシック" pitchFamily="34" charset="-128"/>
              </a:rPr>
              <a:t>．</a:t>
            </a:r>
            <a:r>
              <a:rPr kumimoji="0" lang="en-US" altLang="ko-KR">
                <a:latin typeface="Arial" charset="0"/>
                <a:ea typeface="ＭＳ Ｐゴシック" pitchFamily="34" charset="-128"/>
              </a:rPr>
              <a:t>The greater one's mission, the greater the test one wil</a:t>
            </a:r>
            <a:r>
              <a:rPr kumimoji="0" lang="en-US" altLang="ja-JP">
                <a:latin typeface="Arial" charset="0"/>
                <a:ea typeface="ＭＳ Ｐゴシック" pitchFamily="34" charset="-128"/>
              </a:rPr>
              <a:t>l</a:t>
            </a:r>
            <a:r>
              <a:rPr kumimoji="0" lang="en-US" altLang="ko-KR">
                <a:latin typeface="Arial" charset="0"/>
                <a:ea typeface="ＭＳ Ｐゴシック" pitchFamily="34" charset="-128"/>
              </a:rPr>
              <a:t> face. </a:t>
            </a:r>
          </a:p>
        </p:txBody>
      </p:sp>
      <p:sp>
        <p:nvSpPr>
          <p:cNvPr id="482307" name="Text Box 2"/>
          <p:cNvSpPr txBox="1">
            <a:spLocks noChangeArrowheads="1"/>
          </p:cNvSpPr>
          <p:nvPr/>
        </p:nvSpPr>
        <p:spPr bwMode="auto">
          <a:xfrm>
            <a:off x="323850" y="5445125"/>
            <a:ext cx="5235575" cy="1039813"/>
          </a:xfrm>
          <a:prstGeom prst="rect">
            <a:avLst/>
          </a:prstGeom>
          <a:noFill/>
          <a:ln w="9525">
            <a:noFill/>
            <a:miter lim="800000"/>
            <a:headEnd/>
            <a:tailEnd/>
          </a:ln>
        </p:spPr>
        <p:txBody>
          <a:bodyPr wrap="none" lIns="90000" tIns="46800" rIns="90000" bIns="46800">
            <a:spAutoFit/>
          </a:bodyPr>
          <a:lstStyle/>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5. Everything is decided in the moment</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a:latin typeface="Arial" charset="0"/>
              <a:ea typeface="ＭＳ Ｐゴシック" pitchFamily="34" charset="-128"/>
            </a:endParaRP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The relationship between moment and lifetime.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3" name="Text Box 1"/>
          <p:cNvSpPr txBox="1">
            <a:spLocks noChangeArrowheads="1"/>
          </p:cNvSpPr>
          <p:nvPr/>
        </p:nvSpPr>
        <p:spPr bwMode="auto">
          <a:xfrm>
            <a:off x="571500" y="2000250"/>
            <a:ext cx="7745413" cy="2978150"/>
          </a:xfrm>
          <a:prstGeom prst="rect">
            <a:avLst/>
          </a:prstGeom>
          <a:noFill/>
          <a:ln w="9525">
            <a:noFill/>
            <a:miter lim="800000"/>
            <a:headEnd/>
            <a:tailEnd/>
          </a:ln>
        </p:spPr>
        <p:txBody>
          <a:bodyPr lIns="90000" tIns="46800" rIns="90000" bIns="46800">
            <a:spAutoFit/>
          </a:bodyPr>
          <a:lstStyle/>
          <a:p>
            <a:pPr lvl="1"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ea typeface="ＭＳ Ｐゴシック" pitchFamily="34" charset="-128"/>
              </a:rPr>
              <a:t>① 40-year living in Pharaoh’s palace</a:t>
            </a:r>
            <a:r>
              <a:rPr kumimoji="0" lang="en-US" sz="1500">
                <a:latin typeface="Arial" charset="0"/>
                <a:ea typeface="ＭＳ Ｐゴシック" pitchFamily="34" charset="-128"/>
              </a:rPr>
              <a:t>　⇒ </a:t>
            </a:r>
            <a:r>
              <a:rPr kumimoji="0" lang="en-US" altLang="ko-KR" sz="1500">
                <a:latin typeface="Arial" charset="0"/>
                <a:ea typeface="ＭＳ Ｐゴシック" pitchFamily="34" charset="-128"/>
              </a:rPr>
              <a:t>The first course of Exodus</a:t>
            </a:r>
          </a:p>
          <a:p>
            <a:pPr lvl="1"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ea typeface="ＭＳ Ｐゴシック" pitchFamily="34" charset="-128"/>
              </a:rPr>
              <a:t>② 40-year living in the wilderness of Midian</a:t>
            </a:r>
            <a:r>
              <a:rPr kumimoji="0" lang="en-US" altLang="ja-JP" sz="1500">
                <a:latin typeface="Arial" charset="0"/>
                <a:ea typeface="ＭＳ Ｐゴシック" pitchFamily="34" charset="-128"/>
              </a:rPr>
              <a:t> </a:t>
            </a:r>
            <a:r>
              <a:rPr kumimoji="0" lang="en-US" sz="1500">
                <a:latin typeface="Arial" charset="0"/>
                <a:ea typeface="ＭＳ Ｐゴシック" pitchFamily="34" charset="-128"/>
              </a:rPr>
              <a:t>　⇒　</a:t>
            </a:r>
            <a:r>
              <a:rPr kumimoji="0" lang="en-US" altLang="ko-KR" sz="1500">
                <a:latin typeface="Arial" charset="0"/>
                <a:ea typeface="ＭＳ Ｐゴシック" pitchFamily="34" charset="-128"/>
              </a:rPr>
              <a:t>The second course of Exodus</a:t>
            </a:r>
          </a:p>
          <a:p>
            <a:pPr lvl="1"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ea typeface="ＭＳ Ｐゴシック" pitchFamily="34" charset="-128"/>
              </a:rPr>
              <a:t>③ The test in which God tried to kill Moses</a:t>
            </a:r>
            <a:r>
              <a:rPr kumimoji="0" lang="en-US" altLang="ja-JP" sz="1500">
                <a:latin typeface="Arial" charset="0"/>
                <a:ea typeface="ＭＳ Ｐゴシック" pitchFamily="34" charset="-128"/>
              </a:rPr>
              <a:t> </a:t>
            </a:r>
            <a:r>
              <a:rPr kumimoji="0" lang="en-US" sz="1500">
                <a:latin typeface="Arial" charset="0"/>
                <a:ea typeface="ＭＳ Ｐゴシック" pitchFamily="34" charset="-128"/>
              </a:rPr>
              <a:t>　⇒　</a:t>
            </a:r>
            <a:r>
              <a:rPr kumimoji="0" lang="en-US" altLang="ko-KR" sz="1500">
                <a:latin typeface="Arial" charset="0"/>
                <a:ea typeface="ＭＳ Ｐゴシック" pitchFamily="34" charset="-128"/>
              </a:rPr>
              <a:t>The three signs and ten plagues</a:t>
            </a:r>
          </a:p>
          <a:p>
            <a:pPr lvl="1"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ea typeface="ＭＳ Ｐゴシック" pitchFamily="34" charset="-128"/>
              </a:rPr>
              <a:t>④ 3-day jou</a:t>
            </a:r>
            <a:r>
              <a:rPr kumimoji="0" lang="en-US" altLang="ja-JP" sz="1500">
                <a:latin typeface="Arial" charset="0"/>
                <a:ea typeface="ＭＳ Ｐゴシック" pitchFamily="34" charset="-128"/>
              </a:rPr>
              <a:t>r</a:t>
            </a:r>
            <a:r>
              <a:rPr kumimoji="0" lang="en-US" altLang="ko-KR" sz="1500">
                <a:latin typeface="Arial" charset="0"/>
                <a:ea typeface="ＭＳ Ｐゴシック" pitchFamily="34" charset="-128"/>
              </a:rPr>
              <a:t>ne</a:t>
            </a:r>
            <a:r>
              <a:rPr kumimoji="0" lang="en-US" altLang="ja-JP" sz="1500">
                <a:latin typeface="Arial" charset="0"/>
                <a:ea typeface="ＭＳ Ｐゴシック" pitchFamily="34" charset="-128"/>
              </a:rPr>
              <a:t>y </a:t>
            </a:r>
            <a:r>
              <a:rPr kumimoji="0" lang="en-US" sz="1500">
                <a:latin typeface="Arial" charset="0"/>
                <a:ea typeface="ＭＳ Ｐゴシック" pitchFamily="34" charset="-128"/>
              </a:rPr>
              <a:t>　⇒　</a:t>
            </a:r>
            <a:r>
              <a:rPr kumimoji="0" lang="en-US" altLang="ko-KR" sz="1500">
                <a:latin typeface="Arial" charset="0"/>
                <a:ea typeface="ＭＳ Ｐゴシック" pitchFamily="34" charset="-128"/>
              </a:rPr>
              <a:t>The pillars of cloud and fire</a:t>
            </a:r>
          </a:p>
          <a:p>
            <a:pPr lvl="1"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ea typeface="ＭＳ Ｐゴシック" pitchFamily="34" charset="-128"/>
              </a:rPr>
              <a:t>⑤ The Red </a:t>
            </a:r>
            <a:r>
              <a:rPr kumimoji="0" lang="en-US" altLang="ja-JP" sz="1500">
                <a:latin typeface="Arial" charset="0"/>
                <a:ea typeface="ＭＳ Ｐゴシック" pitchFamily="34" charset="-128"/>
              </a:rPr>
              <a:t>Sea </a:t>
            </a:r>
            <a:r>
              <a:rPr kumimoji="0" lang="en-US" sz="1500">
                <a:latin typeface="Arial" charset="0"/>
                <a:ea typeface="ＭＳ Ｐゴシック" pitchFamily="34" charset="-128"/>
              </a:rPr>
              <a:t>　⇒　</a:t>
            </a:r>
            <a:r>
              <a:rPr kumimoji="0" lang="en-US" altLang="ko-KR" sz="1500">
                <a:latin typeface="Arial" charset="0"/>
                <a:ea typeface="ＭＳ Ｐゴシック" pitchFamily="34" charset="-128"/>
              </a:rPr>
              <a:t>Manna and quail</a:t>
            </a:r>
          </a:p>
          <a:p>
            <a:pPr lvl="1"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ea typeface="ＭＳ Ｐゴシック" pitchFamily="34" charset="-128"/>
              </a:rPr>
              <a:t>⑥ The battle with the Amalekites</a:t>
            </a:r>
            <a:r>
              <a:rPr kumimoji="0" lang="en-US" altLang="ja-JP" sz="1500">
                <a:latin typeface="Arial" charset="0"/>
                <a:ea typeface="ＭＳ Ｐゴシック" pitchFamily="34" charset="-128"/>
              </a:rPr>
              <a:t> </a:t>
            </a:r>
            <a:r>
              <a:rPr kumimoji="0" lang="en-US" sz="1500">
                <a:latin typeface="Arial" charset="0"/>
                <a:ea typeface="ＭＳ Ｐゴシック" pitchFamily="34" charset="-128"/>
              </a:rPr>
              <a:t>　⇒　</a:t>
            </a:r>
            <a:r>
              <a:rPr kumimoji="0" lang="en-US" altLang="ko-KR" sz="1500">
                <a:latin typeface="Arial" charset="0"/>
                <a:ea typeface="ＭＳ Ｐゴシック" pitchFamily="34" charset="-128"/>
              </a:rPr>
              <a:t>The tablets of stone, the Tabernacle, and </a:t>
            </a:r>
          </a:p>
          <a:p>
            <a:pPr lvl="1"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ea typeface="ＭＳ Ｐゴシック" pitchFamily="34" charset="-128"/>
              </a:rPr>
              <a:t>                                                      </a:t>
            </a:r>
            <a:r>
              <a:rPr kumimoji="0" lang="en-US" altLang="ja-JP" sz="1500">
                <a:latin typeface="Arial" charset="0"/>
                <a:ea typeface="ＭＳ Ｐゴシック" pitchFamily="34" charset="-128"/>
              </a:rPr>
              <a:t>         </a:t>
            </a:r>
            <a:r>
              <a:rPr kumimoji="0" lang="en-US" altLang="ko-KR" sz="1500">
                <a:latin typeface="Arial" charset="0"/>
                <a:ea typeface="ＭＳ Ｐゴシック" pitchFamily="34" charset="-128"/>
              </a:rPr>
              <a:t>the Ark of covenant</a:t>
            </a:r>
          </a:p>
          <a:p>
            <a:pPr lvl="1"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ea typeface="ＭＳ Ｐゴシック" pitchFamily="34" charset="-128"/>
              </a:rPr>
              <a:t>⑦ 40-year  wandering in the wilderness</a:t>
            </a:r>
            <a:r>
              <a:rPr kumimoji="0" lang="en-US" altLang="ja-JP" sz="1500">
                <a:latin typeface="Arial" charset="0"/>
                <a:ea typeface="ＭＳ Ｐゴシック" pitchFamily="34" charset="-128"/>
              </a:rPr>
              <a:t> </a:t>
            </a:r>
            <a:r>
              <a:rPr kumimoji="0" lang="en-US" sz="1500">
                <a:latin typeface="Arial" charset="0"/>
                <a:ea typeface="ＭＳ Ｐゴシック" pitchFamily="34" charset="-128"/>
              </a:rPr>
              <a:t>　⇒　</a:t>
            </a:r>
            <a:r>
              <a:rPr kumimoji="0" lang="en-US" altLang="ko-KR" sz="1500">
                <a:latin typeface="Arial" charset="0"/>
                <a:ea typeface="ＭＳ Ｐゴシック" pitchFamily="34" charset="-128"/>
              </a:rPr>
              <a:t>The water from the rock</a:t>
            </a:r>
          </a:p>
          <a:p>
            <a:pPr lvl="1"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ea typeface="ＭＳ Ｐゴシック" pitchFamily="34" charset="-128"/>
              </a:rPr>
              <a:t>⑧ The fiery serpent ⇒</a:t>
            </a:r>
            <a:r>
              <a:rPr kumimoji="0" lang="en-US" sz="1500">
                <a:latin typeface="Arial" charset="0"/>
                <a:ea typeface="ＭＳ Ｐゴシック" pitchFamily="34" charset="-128"/>
              </a:rPr>
              <a:t>　</a:t>
            </a:r>
            <a:r>
              <a:rPr kumimoji="0" lang="en-US" altLang="ko-KR" sz="1500">
                <a:latin typeface="Arial" charset="0"/>
                <a:ea typeface="ＭＳ Ｐゴシック" pitchFamily="34" charset="-128"/>
              </a:rPr>
              <a:t>The bronze serpent</a:t>
            </a:r>
          </a:p>
        </p:txBody>
      </p:sp>
      <p:sp>
        <p:nvSpPr>
          <p:cNvPr id="484354" name="Rectangle 2"/>
          <p:cNvSpPr>
            <a:spLocks noChangeArrowheads="1"/>
          </p:cNvSpPr>
          <p:nvPr/>
        </p:nvSpPr>
        <p:spPr bwMode="auto">
          <a:xfrm>
            <a:off x="428625" y="928688"/>
            <a:ext cx="7815263" cy="1039812"/>
          </a:xfrm>
          <a:prstGeom prst="rect">
            <a:avLst/>
          </a:prstGeom>
          <a:noFill/>
          <a:ln w="9525">
            <a:noFill/>
            <a:miter lim="800000"/>
            <a:headEnd/>
            <a:tailEnd/>
          </a:ln>
        </p:spPr>
        <p:txBody>
          <a:bodyPr lIns="90000" tIns="46800" rIns="90000" bIns="46800">
            <a:spAutoFit/>
          </a:bodyPr>
          <a:lstStyle/>
          <a:p>
            <a:pPr algn="just"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6</a:t>
            </a:r>
            <a:r>
              <a:rPr kumimoji="0" lang="en-US">
                <a:latin typeface="Arial" charset="0"/>
                <a:ea typeface="ＭＳ Ｐゴシック" pitchFamily="34" charset="-128"/>
              </a:rPr>
              <a:t>． </a:t>
            </a:r>
            <a:r>
              <a:rPr kumimoji="0" lang="en-US" altLang="ko-KR">
                <a:latin typeface="Arial" charset="0"/>
                <a:ea typeface="ＭＳ Ｐゴシック" pitchFamily="34" charset="-128"/>
              </a:rPr>
              <a:t>When God is about to give grace, He puts the person  through a test, </a:t>
            </a:r>
            <a:endParaRPr kumimoji="0" lang="en-US" altLang="ja-JP">
              <a:latin typeface="Arial" charset="0"/>
              <a:ea typeface="ＭＳ Ｐゴシック" pitchFamily="34" charset="-128"/>
            </a:endParaRPr>
          </a:p>
          <a:p>
            <a:pPr algn="just"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      </a:t>
            </a:r>
            <a:r>
              <a:rPr kumimoji="0" lang="en-US" altLang="ko-KR">
                <a:latin typeface="Arial" charset="0"/>
                <a:ea typeface="ＭＳ Ｐゴシック" pitchFamily="34" charset="-128"/>
              </a:rPr>
              <a:t>either before or after the grace, to prevent Satan's accusation. </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1"/>
          <p:cNvSpPr>
            <a:spLocks noChangeArrowheads="1"/>
          </p:cNvSpPr>
          <p:nvPr/>
        </p:nvSpPr>
        <p:spPr bwMode="auto">
          <a:xfrm>
            <a:off x="323850" y="1916113"/>
            <a:ext cx="8569325" cy="2559050"/>
          </a:xfrm>
          <a:prstGeom prst="rect">
            <a:avLst/>
          </a:prstGeom>
          <a:noFill/>
          <a:ln w="9525">
            <a:noFill/>
            <a:round/>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5400">
                <a:latin typeface="Arial" charset="0"/>
                <a:ea typeface="ＭＳ Ｐゴシック" pitchFamily="34" charset="-128"/>
              </a:rPr>
              <a:t>Worldwide Course to Restore Canaan Centering on Jesus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additive="repl">
                                        <p:cTn id="6" dur="1" fill="hold">
                                          <p:stCondLst>
                                            <p:cond delay="0"/>
                                          </p:stCondLst>
                                        </p:cTn>
                                        <p:tgtEl>
                                          <p:spTgt spid="334849"/>
                                        </p:tgtEl>
                                        <p:attrNameLst>
                                          <p:attrName>style.visibility</p:attrName>
                                        </p:attrNameLst>
                                      </p:cBhvr>
                                      <p:to>
                                        <p:strVal val="visible"/>
                                      </p:to>
                                    </p:set>
                                    <p:anim calcmode="lin" valueType="num">
                                      <p:cBhvr additive="repl">
                                        <p:cTn id="7" dur="500" fill="hold"/>
                                        <p:tgtEl>
                                          <p:spTgt spid="334849"/>
                                        </p:tgtEl>
                                        <p:attrNameLst>
                                          <p:attrName>ppt_w</p:attrName>
                                        </p:attrNameLst>
                                      </p:cBhvr>
                                      <p:tavLst>
                                        <p:tav tm="100000">
                                          <p:val>
                                            <p:strVal val="0"/>
                                          </p:val>
                                        </p:tav>
                                        <p:tav>
                                          <p:val>
                                            <p:strVal val="#ppt_w"/>
                                          </p:val>
                                        </p:tav>
                                      </p:tavLst>
                                    </p:anim>
                                    <p:anim calcmode="lin" valueType="num">
                                      <p:cBhvr additive="repl">
                                        <p:cTn id="8" dur="500" fill="hold"/>
                                        <p:tgtEl>
                                          <p:spTgt spid="334849"/>
                                        </p:tgtEl>
                                        <p:attrNameLst>
                                          <p:attrName>ppt_h</p:attrName>
                                        </p:attrNameLst>
                                      </p:cBhvr>
                                      <p:tavLst>
                                        <p:tav tm="100000">
                                          <p:val>
                                            <p:strVal val="0"/>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1071563" y="2047875"/>
            <a:ext cx="7143750" cy="762000"/>
          </a:xfrm>
          <a:prstGeom prst="rect">
            <a:avLst/>
          </a:prstGeom>
          <a:noFill/>
          <a:ln w="9525">
            <a:noFill/>
            <a:round/>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4400">
                <a:latin typeface="Arial" charset="0"/>
                <a:ea typeface="ＭＳ Ｐゴシック" pitchFamily="34" charset="-128"/>
              </a:rPr>
              <a:t>Principle of Creation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additive="repl">
                                        <p:cTn id="6" dur="1" fill="hold">
                                          <p:stCondLst>
                                            <p:cond delay="0"/>
                                          </p:stCondLst>
                                        </p:cTn>
                                        <p:tgtEl>
                                          <p:spTgt spid="34817"/>
                                        </p:tgtEl>
                                        <p:attrNameLst>
                                          <p:attrName>style.visibility</p:attrName>
                                        </p:attrNameLst>
                                      </p:cBhvr>
                                      <p:to>
                                        <p:strVal val="visible"/>
                                      </p:to>
                                    </p:set>
                                    <p:anim calcmode="lin" valueType="num">
                                      <p:cBhvr additive="repl">
                                        <p:cTn id="7" dur="500" fill="hold"/>
                                        <p:tgtEl>
                                          <p:spTgt spid="34817"/>
                                        </p:tgtEl>
                                        <p:attrNameLst>
                                          <p:attrName>ppt_w</p:attrName>
                                        </p:attrNameLst>
                                      </p:cBhvr>
                                      <p:tavLst>
                                        <p:tav tm="100000">
                                          <p:val>
                                            <p:strVal val="0"/>
                                          </p:val>
                                        </p:tav>
                                        <p:tav>
                                          <p:val>
                                            <p:strVal val="#ppt_w"/>
                                          </p:val>
                                        </p:tav>
                                      </p:tavLst>
                                    </p:anim>
                                    <p:anim calcmode="lin" valueType="num">
                                      <p:cBhvr additive="repl">
                                        <p:cTn id="8" dur="500" fill="hold"/>
                                        <p:tgtEl>
                                          <p:spTgt spid="34817"/>
                                        </p:tgtEl>
                                        <p:attrNameLst>
                                          <p:attrName>ppt_h</p:attrName>
                                        </p:attrNameLst>
                                      </p:cBhvr>
                                      <p:tavLst>
                                        <p:tav tm="100000">
                                          <p:val>
                                            <p:strVal val="0"/>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49" name="Text Box 1"/>
          <p:cNvSpPr txBox="1">
            <a:spLocks noChangeArrowheads="1"/>
          </p:cNvSpPr>
          <p:nvPr/>
        </p:nvSpPr>
        <p:spPr bwMode="auto">
          <a:xfrm>
            <a:off x="2928938" y="546100"/>
            <a:ext cx="2732087" cy="5556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3000">
                <a:latin typeface="Arial" charset="0"/>
                <a:ea typeface="ＭＳ Ｐゴシック" pitchFamily="34" charset="-128"/>
              </a:rPr>
              <a:t>   Introduction</a:t>
            </a:r>
            <a:endParaRPr kumimoji="0" lang="en-US" altLang="ko-KR" sz="3000">
              <a:latin typeface="Arial" charset="0"/>
              <a:ea typeface="ＭＳ Ｐゴシック" pitchFamily="34" charset="-128"/>
            </a:endParaRPr>
          </a:p>
        </p:txBody>
      </p:sp>
      <p:sp>
        <p:nvSpPr>
          <p:cNvPr id="488450" name="Rectangle 2"/>
          <p:cNvSpPr>
            <a:spLocks noChangeArrowheads="1"/>
          </p:cNvSpPr>
          <p:nvPr/>
        </p:nvSpPr>
        <p:spPr bwMode="auto">
          <a:xfrm>
            <a:off x="571500" y="1392238"/>
            <a:ext cx="7991475" cy="4462462"/>
          </a:xfrm>
          <a:prstGeom prst="rect">
            <a:avLst/>
          </a:prstGeom>
          <a:noFill/>
          <a:ln w="9525">
            <a:noFill/>
            <a:miter lim="800000"/>
            <a:headEnd/>
            <a:tailEnd/>
          </a:ln>
        </p:spPr>
        <p:txBody>
          <a:bodyPr lIns="90000" tIns="46800" rIns="90000" bIns="46800" anchor="ctr">
            <a:spAutoFit/>
          </a:bodyPr>
          <a:lstStyle/>
          <a:p>
            <a:pPr defTabSz="449263">
              <a:buClr>
                <a:srgbClr val="FFFFFF"/>
              </a:buClr>
              <a:buSzPct val="100000"/>
              <a:buFont typeface="Times New Roman" pitchFamily="18" charset="0"/>
              <a:buNone/>
            </a:pPr>
            <a:r>
              <a:rPr kumimoji="0" lang="en-US" altLang="ko-KR">
                <a:latin typeface="Arial" charset="0"/>
                <a:ea typeface="ＭＳ Ｐゴシック" pitchFamily="34" charset="-128"/>
              </a:rPr>
              <a:t>In the beginning, Adam should have governed the angels</a:t>
            </a:r>
            <a:r>
              <a:rPr kumimoji="0" lang="en-US" altLang="ja-JP">
                <a:latin typeface="Arial" charset="0"/>
                <a:ea typeface="ＭＳ Ｐゴシック" pitchFamily="34" charset="-128"/>
              </a:rPr>
              <a:t> </a:t>
            </a:r>
            <a:r>
              <a:rPr kumimoji="0" lang="en-US" altLang="ko-KR">
                <a:latin typeface="Arial" charset="0"/>
                <a:ea typeface="ＭＳ Ｐゴシック" pitchFamily="34" charset="-128"/>
              </a:rPr>
              <a:t>(I Cor.6:3) </a:t>
            </a:r>
            <a:r>
              <a:rPr kumimoji="0" lang="en-US" altLang="ja-JP">
                <a:latin typeface="Arial" charset="0"/>
                <a:ea typeface="ＭＳ Ｐゴシック" pitchFamily="34" charset="-128"/>
              </a:rPr>
              <a:t>,</a:t>
            </a:r>
            <a:r>
              <a:rPr kumimoji="0" lang="en-US" altLang="ja-JP" baseline="30000">
                <a:latin typeface="Arial" charset="0"/>
                <a:ea typeface="ＭＳ Ｐゴシック" pitchFamily="34" charset="-128"/>
              </a:rPr>
              <a:t>  </a:t>
            </a:r>
            <a:r>
              <a:rPr kumimoji="0" lang="en-US" altLang="ko-KR">
                <a:latin typeface="Arial" charset="0"/>
                <a:ea typeface="ＭＳ Ｐゴシック" pitchFamily="34" charset="-128"/>
              </a:rPr>
              <a:t>but due to his fall, human beings came under Satan's dominion and formed a hellish world. To restore this through indemnity, Jesus came as the second Adam to personally bring Satan to submission and establish the Kingdom of Heaven. However, Satan, who does not submit even to God, would by no means readily yield to Jesus and people of faith. Therefore, taking responsibility for having created human beings, God raised up Jacob and Moses and revealed through them the model course by which Jesus could subjugate Satan.</a:t>
            </a:r>
            <a:endParaRPr kumimoji="0" lang="en-US" altLang="ko-KR" baseline="30000">
              <a:latin typeface="Arial" charset="0"/>
              <a:ea typeface="ＭＳ Ｐゴシック" pitchFamily="34" charset="-128"/>
            </a:endParaRPr>
          </a:p>
          <a:p>
            <a:pPr defTabSz="449263">
              <a:buClr>
                <a:srgbClr val="FFFFFF"/>
              </a:buClr>
              <a:buSzPct val="100000"/>
              <a:buFont typeface="Times New Roman" pitchFamily="18" charset="0"/>
              <a:buNone/>
            </a:pPr>
            <a:endParaRPr kumimoji="0" lang="en-US" altLang="ko-KR" baseline="30000">
              <a:latin typeface="Arial" charset="0"/>
              <a:ea typeface="ＭＳ Ｐゴシック" pitchFamily="34" charset="-128"/>
            </a:endParaRPr>
          </a:p>
          <a:p>
            <a:pPr defTabSz="449263">
              <a:buClr>
                <a:srgbClr val="FFFFFF"/>
              </a:buClr>
              <a:buSzPct val="100000"/>
              <a:buFont typeface="Times New Roman" pitchFamily="18" charset="0"/>
              <a:buNone/>
            </a:pPr>
            <a:r>
              <a:rPr kumimoji="0" lang="en-US" altLang="ko-KR">
                <a:latin typeface="Arial" charset="0"/>
                <a:ea typeface="ＭＳ Ｐゴシック" pitchFamily="34" charset="-128"/>
              </a:rPr>
              <a:t>Jacob walked the symbolic course to bring Satan to submission, while Moses walked the image course. Their courses pioneered the way for Jesus to walk the substantial course. In walking the worldwide course to restore Canaan, Jesus followed the model demonstrated in the national course to restore Canaan when Moses was working to subjugate Satan.</a:t>
            </a:r>
          </a:p>
          <a:p>
            <a:pPr defTabSz="449263">
              <a:lnSpc>
                <a:spcPct val="125000"/>
              </a:lnSpc>
              <a:buClr>
                <a:srgbClr val="FFFFFF"/>
              </a:buClr>
              <a:buSzPct val="100000"/>
              <a:buFont typeface="Times New Roman" pitchFamily="18" charset="0"/>
              <a:buNone/>
            </a:pPr>
            <a:r>
              <a:rPr kumimoji="0" lang="en-US">
                <a:latin typeface="Arial" charset="0"/>
                <a:ea typeface="ＭＳ Ｐゴシック" pitchFamily="34" charset="-128"/>
              </a:rPr>
              <a:t>　</a:t>
            </a:r>
            <a:endParaRPr kumimoji="0" lang="ko-KR" altLang="en-US">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7" name="Text Box 1"/>
          <p:cNvSpPr txBox="1">
            <a:spLocks noChangeArrowheads="1"/>
          </p:cNvSpPr>
          <p:nvPr/>
        </p:nvSpPr>
        <p:spPr bwMode="auto">
          <a:xfrm>
            <a:off x="685800" y="2857500"/>
            <a:ext cx="3235325" cy="1793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The foundation of faith</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　  ① </a:t>
            </a:r>
            <a:r>
              <a:rPr kumimoji="0" lang="en-US" altLang="ja-JP" sz="1400">
                <a:latin typeface="Arial" charset="0"/>
                <a:ea typeface="ＭＳ Ｐゴシック" pitchFamily="34" charset="-128"/>
              </a:rPr>
              <a:t>Central figure</a:t>
            </a:r>
            <a:r>
              <a:rPr kumimoji="0" lang="en-US" altLang="ko-KR" sz="1400">
                <a:latin typeface="Arial" charset="0"/>
                <a:ea typeface="ＭＳ Ｐゴシック" pitchFamily="34" charset="-128"/>
              </a:rPr>
              <a:t> </a:t>
            </a:r>
            <a:r>
              <a:rPr kumimoji="0" lang="en-US" sz="1400">
                <a:latin typeface="Arial" charset="0"/>
                <a:ea typeface="ＭＳ Ｐゴシック" pitchFamily="34" charset="-128"/>
              </a:rPr>
              <a:t>：</a:t>
            </a:r>
            <a:r>
              <a:rPr kumimoji="0" lang="en-US" altLang="ja-JP" sz="1400">
                <a:latin typeface="Arial" charset="0"/>
                <a:ea typeface="ＭＳ Ｐゴシック" pitchFamily="34" charset="-128"/>
              </a:rPr>
              <a:t>John the Baptist</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　  ② </a:t>
            </a:r>
            <a:r>
              <a:rPr kumimoji="0" lang="en-US" altLang="ja-JP" sz="1400">
                <a:latin typeface="Arial" charset="0"/>
                <a:ea typeface="ＭＳ Ｐゴシック" pitchFamily="34" charset="-128"/>
              </a:rPr>
              <a:t>Object for the condition </a:t>
            </a:r>
            <a:r>
              <a:rPr kumimoji="0" lang="en-US" sz="1400">
                <a:latin typeface="Arial" charset="0"/>
                <a:ea typeface="ＭＳ Ｐゴシック" pitchFamily="34" charset="-128"/>
              </a:rPr>
              <a:t>：</a:t>
            </a:r>
            <a:r>
              <a:rPr kumimoji="0" lang="en-US" altLang="ja-JP" sz="1400">
                <a:latin typeface="Arial" charset="0"/>
                <a:ea typeface="ＭＳ Ｐゴシック" pitchFamily="34" charset="-128"/>
              </a:rPr>
              <a:t>Word</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　  ③ </a:t>
            </a:r>
            <a:r>
              <a:rPr kumimoji="0" lang="en-US" altLang="ja-JP" sz="1400">
                <a:latin typeface="Arial" charset="0"/>
                <a:ea typeface="ＭＳ Ｐゴシック" pitchFamily="34" charset="-128"/>
              </a:rPr>
              <a:t>Period</a:t>
            </a:r>
            <a:r>
              <a:rPr kumimoji="0" lang="en-US" altLang="ko-KR" sz="1400">
                <a:latin typeface="Arial" charset="0"/>
                <a:ea typeface="ＭＳ Ｐゴシック" pitchFamily="34" charset="-128"/>
              </a:rPr>
              <a:t> </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400</a:t>
            </a:r>
            <a:r>
              <a:rPr kumimoji="0" lang="en-US" altLang="ja-JP" sz="1400">
                <a:latin typeface="Arial" charset="0"/>
                <a:ea typeface="ＭＳ Ｐゴシック" pitchFamily="34" charset="-128"/>
              </a:rPr>
              <a:t> years</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The foundation of substance</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　  ①</a:t>
            </a:r>
            <a:r>
              <a:rPr kumimoji="0" lang="en-US" altLang="ja-JP" sz="1400">
                <a:latin typeface="Arial" charset="0"/>
                <a:ea typeface="ＭＳ Ｐゴシック" pitchFamily="34" charset="-128"/>
              </a:rPr>
              <a:t>Central figure</a:t>
            </a:r>
            <a:r>
              <a:rPr kumimoji="0" lang="en-US" altLang="ko-KR" sz="1400">
                <a:latin typeface="Arial" charset="0"/>
                <a:ea typeface="ＭＳ Ｐゴシック" pitchFamily="34" charset="-128"/>
              </a:rPr>
              <a:t> </a:t>
            </a:r>
            <a:r>
              <a:rPr kumimoji="0" lang="en-US" sz="1400">
                <a:latin typeface="Arial" charset="0"/>
                <a:ea typeface="ＭＳ Ｐゴシック" pitchFamily="34" charset="-128"/>
              </a:rPr>
              <a:t>： </a:t>
            </a:r>
            <a:r>
              <a:rPr kumimoji="0" lang="en-US" altLang="ja-JP" sz="1400">
                <a:latin typeface="Arial" charset="0"/>
                <a:ea typeface="ＭＳ Ｐゴシック" pitchFamily="34" charset="-128"/>
              </a:rPr>
              <a:t>John the Baptist</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　  ②</a:t>
            </a:r>
            <a:r>
              <a:rPr kumimoji="0" lang="en-US" altLang="ja-JP" sz="1400">
                <a:latin typeface="Arial" charset="0"/>
                <a:ea typeface="ＭＳ Ｐゴシック" pitchFamily="34" charset="-128"/>
              </a:rPr>
              <a:t>Condition</a:t>
            </a:r>
            <a:r>
              <a:rPr kumimoji="0" lang="en-US" altLang="ko-KR" sz="1400">
                <a:latin typeface="Arial" charset="0"/>
                <a:ea typeface="ＭＳ Ｐゴシック" pitchFamily="34" charset="-128"/>
              </a:rPr>
              <a:t> </a:t>
            </a:r>
            <a:r>
              <a:rPr kumimoji="0" lang="en-US" sz="1400">
                <a:latin typeface="Arial" charset="0"/>
                <a:ea typeface="ＭＳ Ｐゴシック" pitchFamily="34" charset="-128"/>
              </a:rPr>
              <a:t>： </a:t>
            </a:r>
            <a:r>
              <a:rPr kumimoji="0" lang="en-US" altLang="ja-JP" sz="1400">
                <a:latin typeface="Arial" charset="0"/>
                <a:ea typeface="ＭＳ Ｐゴシック" pitchFamily="34" charset="-128"/>
              </a:rPr>
              <a:t>Indemnity condition to</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remove fallen nature </a:t>
            </a:r>
            <a:endParaRPr kumimoji="0" lang="en-US" altLang="ko-KR" sz="1400">
              <a:latin typeface="Arial" charset="0"/>
              <a:ea typeface="ＭＳ Ｐゴシック" pitchFamily="34" charset="-128"/>
            </a:endParaRPr>
          </a:p>
        </p:txBody>
      </p:sp>
      <p:sp>
        <p:nvSpPr>
          <p:cNvPr id="490498" name="Text Box 2"/>
          <p:cNvSpPr txBox="1">
            <a:spLocks noChangeArrowheads="1"/>
          </p:cNvSpPr>
          <p:nvPr/>
        </p:nvSpPr>
        <p:spPr bwMode="auto">
          <a:xfrm>
            <a:off x="539750" y="568325"/>
            <a:ext cx="8208963" cy="549275"/>
          </a:xfrm>
          <a:prstGeom prst="rect">
            <a:avLst/>
          </a:prstGeom>
          <a:noFill/>
          <a:ln w="9525">
            <a:noFill/>
            <a:miter lim="800000"/>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3000">
                <a:latin typeface="Arial" charset="0"/>
                <a:ea typeface="ＭＳ Ｐゴシック" pitchFamily="34" charset="-128"/>
              </a:rPr>
              <a:t>1.Foundation to Receive the Messiah</a:t>
            </a:r>
            <a:endParaRPr kumimoji="0" lang="en-US" altLang="ko-KR" sz="3000">
              <a:latin typeface="Arial" charset="0"/>
              <a:ea typeface="ＭＳ Ｐゴシック" pitchFamily="34" charset="-128"/>
            </a:endParaRPr>
          </a:p>
        </p:txBody>
      </p:sp>
      <p:sp>
        <p:nvSpPr>
          <p:cNvPr id="490499" name="Oval 4"/>
          <p:cNvSpPr>
            <a:spLocks noChangeArrowheads="1"/>
          </p:cNvSpPr>
          <p:nvPr/>
        </p:nvSpPr>
        <p:spPr bwMode="auto">
          <a:xfrm>
            <a:off x="7048500" y="2571750"/>
            <a:ext cx="688975" cy="503238"/>
          </a:xfrm>
          <a:prstGeom prst="ellipse">
            <a:avLst/>
          </a:prstGeom>
          <a:solidFill>
            <a:srgbClr val="F1EB33"/>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God</a:t>
            </a:r>
            <a:endParaRPr kumimoji="0" lang="en-US" altLang="ko-KR" sz="1600">
              <a:latin typeface="Arial" charset="0"/>
              <a:ea typeface="ＭＳ Ｐゴシック" pitchFamily="34" charset="-128"/>
            </a:endParaRPr>
          </a:p>
        </p:txBody>
      </p:sp>
      <p:sp>
        <p:nvSpPr>
          <p:cNvPr id="490500" name="Oval 5"/>
          <p:cNvSpPr>
            <a:spLocks noChangeArrowheads="1"/>
          </p:cNvSpPr>
          <p:nvPr/>
        </p:nvSpPr>
        <p:spPr bwMode="auto">
          <a:xfrm>
            <a:off x="7089775" y="3789363"/>
            <a:ext cx="720725" cy="503237"/>
          </a:xfrm>
          <a:prstGeom prst="ellipse">
            <a:avLst/>
          </a:prstGeom>
          <a:solidFill>
            <a:srgbClr val="63C9D8"/>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Abel</a:t>
            </a:r>
            <a:endParaRPr kumimoji="0" lang="en-US" altLang="ko-KR" sz="1600">
              <a:latin typeface="Arial" charset="0"/>
              <a:ea typeface="ＭＳ Ｐゴシック" pitchFamily="34" charset="-128"/>
            </a:endParaRPr>
          </a:p>
        </p:txBody>
      </p:sp>
      <p:sp>
        <p:nvSpPr>
          <p:cNvPr id="490501" name="Oval 6"/>
          <p:cNvSpPr>
            <a:spLocks noChangeArrowheads="1"/>
          </p:cNvSpPr>
          <p:nvPr/>
        </p:nvSpPr>
        <p:spPr bwMode="auto">
          <a:xfrm>
            <a:off x="4786313" y="3779838"/>
            <a:ext cx="708025" cy="503237"/>
          </a:xfrm>
          <a:prstGeom prst="ellipse">
            <a:avLst/>
          </a:prstGeom>
          <a:solidFill>
            <a:srgbClr val="F79331"/>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Cain</a:t>
            </a:r>
            <a:endParaRPr kumimoji="0" lang="en-US" altLang="ko-KR" sz="1600">
              <a:latin typeface="Arial" charset="0"/>
              <a:ea typeface="ＭＳ Ｐゴシック" pitchFamily="34" charset="-128"/>
            </a:endParaRPr>
          </a:p>
        </p:txBody>
      </p:sp>
      <p:sp>
        <p:nvSpPr>
          <p:cNvPr id="490502" name="AutoShape 7"/>
          <p:cNvSpPr>
            <a:spLocks noChangeArrowheads="1"/>
          </p:cNvSpPr>
          <p:nvPr/>
        </p:nvSpPr>
        <p:spPr bwMode="auto">
          <a:xfrm>
            <a:off x="7358063" y="3143250"/>
            <a:ext cx="96837" cy="557213"/>
          </a:xfrm>
          <a:prstGeom prst="upArrow">
            <a:avLst>
              <a:gd name="adj1" fmla="val 50000"/>
              <a:gd name="adj2" fmla="val 143853"/>
            </a:avLst>
          </a:prstGeom>
          <a:solidFill>
            <a:srgbClr val="B7B8BB"/>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490503" name="AutoShape 8"/>
          <p:cNvSpPr>
            <a:spLocks noChangeArrowheads="1"/>
          </p:cNvSpPr>
          <p:nvPr/>
        </p:nvSpPr>
        <p:spPr bwMode="auto">
          <a:xfrm>
            <a:off x="5643563" y="3995738"/>
            <a:ext cx="1414462" cy="74612"/>
          </a:xfrm>
          <a:prstGeom prst="rightArrow">
            <a:avLst>
              <a:gd name="adj1" fmla="val 50000"/>
              <a:gd name="adj2" fmla="val 473939"/>
            </a:avLst>
          </a:prstGeom>
          <a:solidFill>
            <a:srgbClr val="B7B8BB"/>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490504" name="Text Box 9"/>
          <p:cNvSpPr txBox="1">
            <a:spLocks noChangeArrowheads="1"/>
          </p:cNvSpPr>
          <p:nvPr/>
        </p:nvSpPr>
        <p:spPr bwMode="auto">
          <a:xfrm>
            <a:off x="5384800" y="3548063"/>
            <a:ext cx="2066925" cy="4572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Indemnity condition to remove fallen nature</a:t>
            </a:r>
            <a:endParaRPr kumimoji="0" lang="en-US" altLang="ko-KR" sz="1200">
              <a:latin typeface="Arial" charset="0"/>
              <a:ea typeface="ＭＳ Ｐゴシック" pitchFamily="34" charset="-128"/>
            </a:endParaRPr>
          </a:p>
        </p:txBody>
      </p:sp>
      <p:sp>
        <p:nvSpPr>
          <p:cNvPr id="490505" name="Oval 10"/>
          <p:cNvSpPr>
            <a:spLocks noChangeArrowheads="1"/>
          </p:cNvSpPr>
          <p:nvPr/>
        </p:nvSpPr>
        <p:spPr bwMode="auto">
          <a:xfrm>
            <a:off x="6215063" y="4357688"/>
            <a:ext cx="642937" cy="285750"/>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receive</a:t>
            </a:r>
            <a:endParaRPr kumimoji="0" lang="en-US" altLang="ko-KR" sz="1200">
              <a:latin typeface="Arial" charset="0"/>
              <a:ea typeface="ＭＳ Ｐゴシック" pitchFamily="34" charset="-128"/>
            </a:endParaRPr>
          </a:p>
        </p:txBody>
      </p:sp>
      <p:sp>
        <p:nvSpPr>
          <p:cNvPr id="490506" name="Oval 11"/>
          <p:cNvSpPr>
            <a:spLocks noChangeArrowheads="1"/>
          </p:cNvSpPr>
          <p:nvPr/>
        </p:nvSpPr>
        <p:spPr bwMode="auto">
          <a:xfrm>
            <a:off x="5800725" y="4071938"/>
            <a:ext cx="428625" cy="285750"/>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love</a:t>
            </a:r>
            <a:endParaRPr kumimoji="0" lang="en-US" altLang="ko-KR" sz="1200">
              <a:latin typeface="Arial" charset="0"/>
              <a:ea typeface="ＭＳ Ｐゴシック" pitchFamily="34" charset="-128"/>
            </a:endParaRPr>
          </a:p>
        </p:txBody>
      </p:sp>
      <p:sp>
        <p:nvSpPr>
          <p:cNvPr id="490507" name="Oval 12"/>
          <p:cNvSpPr>
            <a:spLocks noChangeArrowheads="1"/>
          </p:cNvSpPr>
          <p:nvPr/>
        </p:nvSpPr>
        <p:spPr bwMode="auto">
          <a:xfrm>
            <a:off x="5580063" y="4357688"/>
            <a:ext cx="635000" cy="30162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respect</a:t>
            </a:r>
            <a:endParaRPr kumimoji="0" lang="en-US" altLang="ko-KR" sz="1200">
              <a:latin typeface="Arial" charset="0"/>
              <a:ea typeface="ＭＳ Ｐゴシック" pitchFamily="34" charset="-128"/>
            </a:endParaRPr>
          </a:p>
        </p:txBody>
      </p:sp>
      <p:sp>
        <p:nvSpPr>
          <p:cNvPr id="490508" name="Oval 13"/>
          <p:cNvSpPr>
            <a:spLocks noChangeArrowheads="1"/>
          </p:cNvSpPr>
          <p:nvPr/>
        </p:nvSpPr>
        <p:spPr bwMode="auto">
          <a:xfrm>
            <a:off x="6229350" y="4071938"/>
            <a:ext cx="414338" cy="285750"/>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obey</a:t>
            </a:r>
            <a:endParaRPr kumimoji="0" lang="en-US" altLang="ko-KR" sz="1200">
              <a:latin typeface="Arial" charset="0"/>
              <a:ea typeface="ＭＳ Ｐゴシック" pitchFamily="34" charset="-128"/>
            </a:endParaRPr>
          </a:p>
        </p:txBody>
      </p:sp>
      <p:sp>
        <p:nvSpPr>
          <p:cNvPr id="335887" name="Text Box 14"/>
          <p:cNvSpPr txBox="1">
            <a:spLocks noChangeArrowheads="1"/>
          </p:cNvSpPr>
          <p:nvPr/>
        </p:nvSpPr>
        <p:spPr bwMode="auto">
          <a:xfrm>
            <a:off x="4791075" y="4310063"/>
            <a:ext cx="4067175" cy="309562"/>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a:t>
            </a:r>
            <a:r>
              <a:rPr kumimoji="0" lang="en-US" altLang="ja-JP" sz="1400" dirty="0">
                <a:latin typeface="+mj-lt"/>
                <a:ea typeface="ＭＳ Ｐゴシック" pitchFamily="34" charset="-128"/>
                <a:cs typeface="+mn-cs"/>
              </a:rPr>
              <a:t>Angel</a:t>
            </a:r>
            <a:r>
              <a:rPr kumimoji="0" lang="en-US" altLang="ko-KR" sz="1400" dirty="0">
                <a:latin typeface="+mj-lt"/>
                <a:ea typeface="ＭＳ Ｐゴシック" pitchFamily="34" charset="-128"/>
                <a:cs typeface="+mn-cs"/>
              </a:rPr>
              <a:t>)                          </a:t>
            </a:r>
            <a:r>
              <a:rPr kumimoji="0" lang="en-US" altLang="ja-JP" sz="1400" dirty="0">
                <a:latin typeface="+mj-lt"/>
                <a:ea typeface="ＭＳ Ｐゴシック" pitchFamily="34" charset="-128"/>
                <a:cs typeface="+mn-cs"/>
              </a:rPr>
              <a:t>         </a:t>
            </a:r>
            <a:r>
              <a:rPr kumimoji="0" lang="en-US" altLang="ko-KR" sz="1400" dirty="0">
                <a:latin typeface="+mj-lt"/>
                <a:ea typeface="ＭＳ Ｐゴシック" pitchFamily="34" charset="-128"/>
                <a:cs typeface="+mn-cs"/>
              </a:rPr>
              <a:t>(</a:t>
            </a:r>
            <a:r>
              <a:rPr kumimoji="0" lang="en-US" altLang="ja-JP" sz="1400" dirty="0">
                <a:latin typeface="+mj-lt"/>
                <a:ea typeface="ＭＳ Ｐゴシック" pitchFamily="34" charset="-128"/>
                <a:cs typeface="+mn-cs"/>
              </a:rPr>
              <a:t>Adam</a:t>
            </a:r>
            <a:r>
              <a:rPr kumimoji="0" lang="en-US" altLang="ko-KR" sz="1400" dirty="0">
                <a:latin typeface="+mj-lt"/>
                <a:ea typeface="ＭＳ Ｐゴシック" pitchFamily="34" charset="-128"/>
                <a:cs typeface="+mn-cs"/>
              </a:rPr>
              <a:t>) </a:t>
            </a:r>
          </a:p>
        </p:txBody>
      </p:sp>
      <p:sp>
        <p:nvSpPr>
          <p:cNvPr id="490510" name="Oval 15"/>
          <p:cNvSpPr>
            <a:spLocks noChangeArrowheads="1"/>
          </p:cNvSpPr>
          <p:nvPr/>
        </p:nvSpPr>
        <p:spPr bwMode="auto">
          <a:xfrm>
            <a:off x="6715125" y="4667250"/>
            <a:ext cx="1763713" cy="476250"/>
          </a:xfrm>
          <a:prstGeom prst="ellipse">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John the Baptist</a:t>
            </a:r>
            <a:endParaRPr kumimoji="0" lang="en-US" altLang="ko-KR" sz="1400">
              <a:latin typeface="Arial" charset="0"/>
              <a:ea typeface="ＭＳ Ｐゴシック" pitchFamily="34" charset="-128"/>
            </a:endParaRPr>
          </a:p>
        </p:txBody>
      </p:sp>
      <p:sp>
        <p:nvSpPr>
          <p:cNvPr id="490511" name="Oval 16"/>
          <p:cNvSpPr>
            <a:spLocks noChangeArrowheads="1"/>
          </p:cNvSpPr>
          <p:nvPr/>
        </p:nvSpPr>
        <p:spPr bwMode="auto">
          <a:xfrm>
            <a:off x="4572000" y="4667250"/>
            <a:ext cx="1223963" cy="476250"/>
          </a:xfrm>
          <a:prstGeom prst="ellipse">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Nation</a:t>
            </a:r>
            <a:endParaRPr kumimoji="0" lang="en-US" altLang="ko-KR" sz="1400">
              <a:latin typeface="Arial" charset="0"/>
              <a:ea typeface="ＭＳ Ｐゴシック" pitchFamily="34" charset="-128"/>
            </a:endParaRPr>
          </a:p>
        </p:txBody>
      </p:sp>
      <p:sp>
        <p:nvSpPr>
          <p:cNvPr id="490512" name="Rectangle 19"/>
          <p:cNvSpPr>
            <a:spLocks noChangeArrowheads="1"/>
          </p:cNvSpPr>
          <p:nvPr/>
        </p:nvSpPr>
        <p:spPr bwMode="auto">
          <a:xfrm>
            <a:off x="7812088" y="4052888"/>
            <a:ext cx="184150" cy="457200"/>
          </a:xfrm>
          <a:prstGeom prst="rect">
            <a:avLst/>
          </a:prstGeom>
          <a:noFill/>
          <a:ln w="9525">
            <a:noFill/>
            <a:miter lim="800000"/>
            <a:headEnd/>
            <a:tailEnd/>
          </a:ln>
        </p:spPr>
        <p:txBody>
          <a:bodyPr wrap="none">
            <a:spAutoFit/>
          </a:bodyP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490513" name="Text Box 3"/>
          <p:cNvSpPr txBox="1">
            <a:spLocks noChangeArrowheads="1"/>
          </p:cNvSpPr>
          <p:nvPr/>
        </p:nvSpPr>
        <p:spPr bwMode="auto">
          <a:xfrm>
            <a:off x="642938" y="1285875"/>
            <a:ext cx="8032750" cy="10064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ea typeface="ＭＳ Ｐゴシック" pitchFamily="34" charset="-128"/>
              </a:rPr>
              <a:t>For fallen people to be restored to their original state, we must receive the Messiah.</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ea typeface="ＭＳ Ｐゴシック" pitchFamily="34" charset="-128"/>
              </a:rPr>
              <a:t>Before we can receive the Messiah, we must first establish the Foundation to Receive the Messiah.</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500">
                <a:latin typeface="Arial" charset="0"/>
                <a:ea typeface="ＭＳ Ｐゴシック" pitchFamily="34" charset="-128"/>
              </a:rPr>
              <a:t>Without the Foundation to Receive the Messiah, fallen people will kill the coming Messiah.</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5" name="Text Box 1"/>
          <p:cNvSpPr txBox="1">
            <a:spLocks noChangeArrowheads="1"/>
          </p:cNvSpPr>
          <p:nvPr/>
        </p:nvSpPr>
        <p:spPr bwMode="auto">
          <a:xfrm>
            <a:off x="357188" y="536575"/>
            <a:ext cx="9144000" cy="4635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1</a:t>
            </a:r>
            <a:r>
              <a:rPr kumimoji="0" lang="en-US" sz="2400">
                <a:latin typeface="Arial" charset="0"/>
                <a:ea typeface="ＭＳ Ｐゴシック" pitchFamily="34" charset="-128"/>
              </a:rPr>
              <a:t>．</a:t>
            </a:r>
            <a:r>
              <a:rPr kumimoji="0" lang="en-US" altLang="ja-JP" sz="2400">
                <a:latin typeface="Arial" charset="0"/>
                <a:ea typeface="ＭＳ Ｐゴシック" pitchFamily="34" charset="-128"/>
              </a:rPr>
              <a:t>The First Worldwide Course to Restore Canaan</a:t>
            </a:r>
            <a:endParaRPr kumimoji="0" lang="en-US" altLang="ko-KR" sz="2400">
              <a:latin typeface="Arial" charset="0"/>
              <a:ea typeface="ＭＳ Ｐゴシック" pitchFamily="34" charset="-128"/>
            </a:endParaRPr>
          </a:p>
        </p:txBody>
      </p:sp>
      <p:sp>
        <p:nvSpPr>
          <p:cNvPr id="492546" name="Text Box 2"/>
          <p:cNvSpPr txBox="1">
            <a:spLocks noChangeArrowheads="1"/>
          </p:cNvSpPr>
          <p:nvPr/>
        </p:nvSpPr>
        <p:spPr bwMode="auto">
          <a:xfrm>
            <a:off x="1189038" y="1533525"/>
            <a:ext cx="8097837" cy="1817688"/>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1) </a:t>
            </a:r>
            <a:r>
              <a:rPr kumimoji="0" lang="en-US" altLang="ja-JP" sz="1600">
                <a:latin typeface="Arial" charset="0"/>
                <a:ea typeface="ＭＳ Ｐゴシック" pitchFamily="34" charset="-128"/>
              </a:rPr>
              <a:t>Central figure </a:t>
            </a:r>
            <a:r>
              <a:rPr kumimoji="0" lang="en-US" sz="1600">
                <a:latin typeface="Arial" charset="0"/>
                <a:ea typeface="ＭＳ Ｐゴシック" pitchFamily="34" charset="-128"/>
              </a:rPr>
              <a:t>＝</a:t>
            </a:r>
            <a:r>
              <a:rPr kumimoji="0" lang="en-US" altLang="ja-JP" sz="1600">
                <a:latin typeface="Arial" charset="0"/>
                <a:ea typeface="ＭＳ Ｐゴシック" pitchFamily="34" charset="-128"/>
              </a:rPr>
              <a:t>John the Baptist</a:t>
            </a:r>
            <a:endParaRPr kumimoji="0" lang="en-US" altLang="ko-KR" sz="1600">
              <a:latin typeface="Arial" charset="0"/>
              <a:ea typeface="ＭＳ Ｐゴシック" pitchFamily="34" charset="-128"/>
            </a:endParaRPr>
          </a:p>
          <a:p>
            <a:pPr lvl="4"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Elijah of the Second Coming</a:t>
            </a:r>
            <a:r>
              <a:rPr kumimoji="0" lang="en-US" altLang="ko-KR" sz="1600">
                <a:latin typeface="Arial" charset="0"/>
                <a:ea typeface="ＭＳ Ｐゴシック" pitchFamily="34" charset="-128"/>
              </a:rPr>
              <a:t>(</a:t>
            </a:r>
            <a:r>
              <a:rPr kumimoji="0" lang="en-US" altLang="ja-JP" sz="1600">
                <a:latin typeface="Arial" charset="0"/>
                <a:ea typeface="ＭＳ Ｐゴシック" pitchFamily="34" charset="-128"/>
              </a:rPr>
              <a:t>Matt.</a:t>
            </a:r>
            <a:r>
              <a:rPr kumimoji="0" lang="en-US" altLang="ko-KR" sz="1600">
                <a:latin typeface="Arial" charset="0"/>
                <a:ea typeface="ＭＳ Ｐゴシック" pitchFamily="34" charset="-128"/>
              </a:rPr>
              <a:t>17</a:t>
            </a:r>
            <a:r>
              <a:rPr kumimoji="0" lang="en-US" altLang="ja-JP" sz="1600">
                <a:latin typeface="Arial" charset="0"/>
                <a:ea typeface="ＭＳ Ｐゴシック" pitchFamily="34" charset="-128"/>
              </a:rPr>
              <a:t>:</a:t>
            </a:r>
            <a:r>
              <a:rPr kumimoji="0" lang="en-US" altLang="ko-KR" sz="1600">
                <a:latin typeface="Arial" charset="0"/>
                <a:ea typeface="ＭＳ Ｐゴシック" pitchFamily="34" charset="-128"/>
              </a:rPr>
              <a:t>13) </a:t>
            </a:r>
          </a:p>
          <a:p>
            <a:pPr lvl="4"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One who makes straight the way of the Lord</a:t>
            </a:r>
            <a:r>
              <a:rPr kumimoji="0" lang="en-US" altLang="ko-KR" sz="1600">
                <a:latin typeface="Arial" charset="0"/>
                <a:ea typeface="ＭＳ Ｐゴシック" pitchFamily="34" charset="-128"/>
              </a:rPr>
              <a:t>(</a:t>
            </a:r>
            <a:r>
              <a:rPr kumimoji="0" lang="en-US" altLang="ja-JP" sz="1600">
                <a:latin typeface="Arial" charset="0"/>
                <a:ea typeface="ＭＳ Ｐゴシック" pitchFamily="34" charset="-128"/>
              </a:rPr>
              <a:t>John.</a:t>
            </a:r>
            <a:r>
              <a:rPr kumimoji="0" lang="en-US" altLang="ko-KR" sz="1600">
                <a:latin typeface="Arial" charset="0"/>
                <a:ea typeface="ＭＳ Ｐゴシック" pitchFamily="34" charset="-128"/>
              </a:rPr>
              <a:t>1</a:t>
            </a:r>
            <a:r>
              <a:rPr kumimoji="0" lang="en-US" altLang="ja-JP" sz="1600">
                <a:latin typeface="Arial" charset="0"/>
                <a:ea typeface="ＭＳ Ｐゴシック" pitchFamily="34" charset="-128"/>
              </a:rPr>
              <a:t>:</a:t>
            </a:r>
            <a:r>
              <a:rPr kumimoji="0" lang="en-US" altLang="ko-KR" sz="1600">
                <a:latin typeface="Arial" charset="0"/>
                <a:ea typeface="ＭＳ Ｐゴシック" pitchFamily="34" charset="-128"/>
              </a:rPr>
              <a:t>23) </a:t>
            </a:r>
          </a:p>
          <a:p>
            <a:pPr lvl="4"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Illustrious life of prayer and asceticism in the wilderness</a:t>
            </a:r>
            <a:endParaRPr kumimoji="0" lang="en-US" altLang="ko-KR" sz="1600">
              <a:latin typeface="Arial" charset="0"/>
              <a:ea typeface="ＭＳ Ｐゴシック" pitchFamily="34" charset="-128"/>
            </a:endParaRPr>
          </a:p>
          <a:p>
            <a:pPr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2) </a:t>
            </a:r>
            <a:r>
              <a:rPr kumimoji="0" lang="en-US" altLang="ja-JP" sz="1600">
                <a:latin typeface="Arial" charset="0"/>
                <a:ea typeface="ＭＳ Ｐゴシック" pitchFamily="34" charset="-128"/>
              </a:rPr>
              <a:t>Object for the condition</a:t>
            </a:r>
            <a:r>
              <a:rPr kumimoji="0" lang="en-US" sz="1600">
                <a:latin typeface="Arial" charset="0"/>
                <a:ea typeface="ＭＳ Ｐゴシック" pitchFamily="34" charset="-128"/>
              </a:rPr>
              <a:t>＝ </a:t>
            </a:r>
            <a:r>
              <a:rPr kumimoji="0" lang="en-US" altLang="ja-JP" sz="1600">
                <a:latin typeface="Arial" charset="0"/>
                <a:ea typeface="ＭＳ Ｐゴシック" pitchFamily="34" charset="-128"/>
              </a:rPr>
              <a:t>Oneness with the Tabernacle on </a:t>
            </a:r>
          </a:p>
          <a:p>
            <a:pPr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the foundation of the number 40.</a:t>
            </a:r>
            <a:endParaRPr kumimoji="0" lang="en-US" altLang="ko-KR" sz="1600">
              <a:latin typeface="Arial" charset="0"/>
              <a:ea typeface="ＭＳ Ｐゴシック" pitchFamily="34" charset="-128"/>
            </a:endParaRPr>
          </a:p>
          <a:p>
            <a:pPr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a:t>
            </a:r>
            <a:r>
              <a:rPr kumimoji="0" lang="en-US" altLang="ja-JP" sz="1600">
                <a:latin typeface="Arial" charset="0"/>
                <a:ea typeface="ＭＳ Ｐゴシック" pitchFamily="34" charset="-128"/>
              </a:rPr>
              <a:t>Messiah will descend on 400-year national foundation.</a:t>
            </a:r>
            <a:r>
              <a:rPr kumimoji="0" lang="en-US" altLang="ko-KR" sz="1600">
                <a:latin typeface="Arial" charset="0"/>
                <a:ea typeface="ＭＳ Ｐゴシック" pitchFamily="34" charset="-128"/>
              </a:rPr>
              <a:t>) </a:t>
            </a:r>
          </a:p>
        </p:txBody>
      </p:sp>
      <p:sp>
        <p:nvSpPr>
          <p:cNvPr id="492547" name="Text Box 3"/>
          <p:cNvSpPr txBox="1">
            <a:spLocks noChangeArrowheads="1"/>
          </p:cNvSpPr>
          <p:nvPr/>
        </p:nvSpPr>
        <p:spPr bwMode="auto">
          <a:xfrm>
            <a:off x="900113" y="3429000"/>
            <a:ext cx="5465762" cy="85566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8275" algn="l"/>
                <a:tab pos="10779125" algn="l"/>
                <a:tab pos="10780713" algn="l"/>
              </a:tabLst>
            </a:pPr>
            <a:r>
              <a:rPr kumimoji="0" lang="en-US" altLang="ko-KR">
                <a:latin typeface="Arial" charset="0"/>
                <a:ea typeface="ＭＳ Ｐゴシック" pitchFamily="34" charset="-128"/>
              </a:rPr>
              <a:t>(2) </a:t>
            </a:r>
            <a:r>
              <a:rPr kumimoji="0" lang="en-US" altLang="ja-JP">
                <a:latin typeface="Arial" charset="0"/>
                <a:ea typeface="ＭＳ Ｐゴシック" pitchFamily="34" charset="-128"/>
              </a:rPr>
              <a:t>The foundation of substance</a:t>
            </a:r>
            <a:r>
              <a:rPr kumimoji="0" lang="en-US" altLang="ko-KR">
                <a:latin typeface="Arial" charset="0"/>
                <a:ea typeface="ＭＳ Ｐゴシック" pitchFamily="34" charset="-128"/>
              </a:rPr>
              <a:t>	</a:t>
            </a:r>
          </a:p>
          <a:p>
            <a:pPr defTabSz="449263">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8275" algn="l"/>
                <a:tab pos="10779125" algn="l"/>
                <a:tab pos="10780713" algn="l"/>
              </a:tabLst>
            </a:pPr>
            <a:r>
              <a:rPr kumimoji="0" lang="en-US" altLang="ko-KR" sz="1600">
                <a:latin typeface="Arial" charset="0"/>
                <a:ea typeface="ＭＳ Ｐゴシック" pitchFamily="34" charset="-128"/>
              </a:rPr>
              <a:t>     1) </a:t>
            </a:r>
            <a:r>
              <a:rPr kumimoji="0" lang="en-US" altLang="ja-JP" sz="1600">
                <a:latin typeface="Arial" charset="0"/>
                <a:ea typeface="ＭＳ Ｐゴシック" pitchFamily="34" charset="-128"/>
              </a:rPr>
              <a:t>Central figure</a:t>
            </a:r>
            <a:r>
              <a:rPr kumimoji="0" lang="en-US" sz="1600">
                <a:latin typeface="Arial" charset="0"/>
                <a:ea typeface="ＭＳ Ｐゴシック" pitchFamily="34" charset="-128"/>
              </a:rPr>
              <a:t>＝</a:t>
            </a:r>
            <a:r>
              <a:rPr kumimoji="0" lang="en-US" altLang="ja-JP" sz="1600">
                <a:latin typeface="Arial" charset="0"/>
                <a:ea typeface="ＭＳ Ｐゴシック" pitchFamily="34" charset="-128"/>
              </a:rPr>
              <a:t> John the Baptist</a:t>
            </a:r>
            <a:endParaRPr kumimoji="0" lang="en-US" altLang="ko-KR"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8275" algn="l"/>
                <a:tab pos="10779125" algn="l"/>
                <a:tab pos="10780713" algn="l"/>
              </a:tabLst>
            </a:pPr>
            <a:r>
              <a:rPr kumimoji="0" lang="en-US" altLang="ko-KR" sz="1600">
                <a:latin typeface="Arial" charset="0"/>
                <a:ea typeface="ＭＳ Ｐゴシック" pitchFamily="34" charset="-128"/>
              </a:rPr>
              <a:t>     2) </a:t>
            </a:r>
            <a:r>
              <a:rPr kumimoji="0" lang="en-US" altLang="ja-JP" sz="1600">
                <a:latin typeface="Arial" charset="0"/>
                <a:ea typeface="ＭＳ Ｐゴシック" pitchFamily="34" charset="-128"/>
              </a:rPr>
              <a:t>Condition</a:t>
            </a:r>
            <a:endParaRPr kumimoji="0" lang="en-US" altLang="ko-KR" sz="1600">
              <a:latin typeface="Arial" charset="0"/>
              <a:ea typeface="ＭＳ Ｐゴシック" pitchFamily="34" charset="-128"/>
            </a:endParaRPr>
          </a:p>
        </p:txBody>
      </p:sp>
      <p:sp>
        <p:nvSpPr>
          <p:cNvPr id="336903" name="Text Box 6"/>
          <p:cNvSpPr txBox="1">
            <a:spLocks noChangeArrowheads="1"/>
          </p:cNvSpPr>
          <p:nvPr/>
        </p:nvSpPr>
        <p:spPr bwMode="auto">
          <a:xfrm>
            <a:off x="6858000" y="5359400"/>
            <a:ext cx="1295400" cy="341313"/>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sz="1600" dirty="0">
                <a:latin typeface="+mj-lt"/>
                <a:ea typeface="ＭＳ Ｐゴシック" pitchFamily="34" charset="-128"/>
                <a:cs typeface="+mn-cs"/>
              </a:rPr>
              <a:t>Luke </a:t>
            </a:r>
            <a:r>
              <a:rPr kumimoji="0" lang="en-US" altLang="ko-KR" sz="1600" dirty="0">
                <a:latin typeface="+mj-lt"/>
                <a:ea typeface="ＭＳ Ｐゴシック" pitchFamily="34" charset="-128"/>
                <a:cs typeface="+mn-cs"/>
              </a:rPr>
              <a:t>3</a:t>
            </a:r>
            <a:r>
              <a:rPr kumimoji="0" lang="en-US" altLang="ja-JP" sz="1600" dirty="0">
                <a:latin typeface="+mj-lt"/>
                <a:ea typeface="ＭＳ Ｐゴシック" pitchFamily="34" charset="-128"/>
                <a:cs typeface="+mn-cs"/>
              </a:rPr>
              <a:t>:</a:t>
            </a:r>
            <a:r>
              <a:rPr kumimoji="0" lang="en-US" altLang="ko-KR" sz="1600" dirty="0">
                <a:latin typeface="+mj-lt"/>
                <a:ea typeface="ＭＳ Ｐゴシック" pitchFamily="34" charset="-128"/>
                <a:cs typeface="+mn-cs"/>
              </a:rPr>
              <a:t>15</a:t>
            </a:r>
          </a:p>
        </p:txBody>
      </p:sp>
      <p:sp>
        <p:nvSpPr>
          <p:cNvPr id="492549" name="Text Box 7"/>
          <p:cNvSpPr txBox="1">
            <a:spLocks noChangeArrowheads="1"/>
          </p:cNvSpPr>
          <p:nvPr/>
        </p:nvSpPr>
        <p:spPr bwMode="auto">
          <a:xfrm>
            <a:off x="142875" y="5700713"/>
            <a:ext cx="9144000" cy="371475"/>
          </a:xfrm>
          <a:prstGeom prst="rect">
            <a:avLst/>
          </a:prstGeom>
          <a:noFill/>
          <a:ln w="9525">
            <a:noFill/>
            <a:miter lim="800000"/>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Failure due to John the Baptist’s  faithlessness in Jesus</a:t>
            </a:r>
            <a:endParaRPr kumimoji="0" lang="en-US" altLang="ko-KR">
              <a:latin typeface="Arial" charset="0"/>
              <a:ea typeface="ＭＳ Ｐゴシック" pitchFamily="34" charset="-128"/>
            </a:endParaRPr>
          </a:p>
        </p:txBody>
      </p:sp>
      <p:sp>
        <p:nvSpPr>
          <p:cNvPr id="492550" name="Rectangle 8"/>
          <p:cNvSpPr>
            <a:spLocks noChangeArrowheads="1"/>
          </p:cNvSpPr>
          <p:nvPr/>
        </p:nvSpPr>
        <p:spPr bwMode="auto">
          <a:xfrm>
            <a:off x="812800" y="1101725"/>
            <a:ext cx="3605213" cy="371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(1) </a:t>
            </a:r>
            <a:r>
              <a:rPr kumimoji="0" lang="en-US" altLang="ja-JP">
                <a:latin typeface="Arial" charset="0"/>
                <a:ea typeface="ＭＳ Ｐゴシック" pitchFamily="34" charset="-128"/>
              </a:rPr>
              <a:t>The foundation of faith</a:t>
            </a:r>
            <a:endParaRPr kumimoji="0" lang="en-US" altLang="ko-KR">
              <a:latin typeface="Arial" charset="0"/>
              <a:ea typeface="ＭＳ Ｐゴシック" pitchFamily="34" charset="-128"/>
            </a:endParaRPr>
          </a:p>
        </p:txBody>
      </p:sp>
      <p:sp>
        <p:nvSpPr>
          <p:cNvPr id="492551" name="Oval 9"/>
          <p:cNvSpPr>
            <a:spLocks noChangeArrowheads="1"/>
          </p:cNvSpPr>
          <p:nvPr/>
        </p:nvSpPr>
        <p:spPr bwMode="auto">
          <a:xfrm>
            <a:off x="6286500" y="3643313"/>
            <a:ext cx="754063" cy="503237"/>
          </a:xfrm>
          <a:prstGeom prst="ellipse">
            <a:avLst/>
          </a:prstGeom>
          <a:solidFill>
            <a:srgbClr val="F1EB33"/>
          </a:solidFill>
          <a:ln w="1905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God</a:t>
            </a:r>
            <a:endParaRPr kumimoji="0" lang="en-US" altLang="ko-KR" sz="1400">
              <a:latin typeface="Arial" charset="0"/>
              <a:ea typeface="ＭＳ Ｐゴシック" pitchFamily="34" charset="-128"/>
            </a:endParaRPr>
          </a:p>
        </p:txBody>
      </p:sp>
      <p:sp>
        <p:nvSpPr>
          <p:cNvPr id="492552" name="Oval 10"/>
          <p:cNvSpPr>
            <a:spLocks noChangeArrowheads="1"/>
          </p:cNvSpPr>
          <p:nvPr/>
        </p:nvSpPr>
        <p:spPr bwMode="auto">
          <a:xfrm>
            <a:off x="5643563" y="4700588"/>
            <a:ext cx="1978025" cy="539750"/>
          </a:xfrm>
          <a:prstGeom prst="ellipse">
            <a:avLst/>
          </a:prstGeom>
          <a:solidFill>
            <a:srgbClr val="63C9D8"/>
          </a:solidFill>
          <a:ln w="1905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John the Baptist</a:t>
            </a:r>
            <a:endParaRPr kumimoji="0" lang="en-US" altLang="ko-KR" sz="1400">
              <a:latin typeface="Arial" charset="0"/>
              <a:ea typeface="ＭＳ Ｐゴシック" pitchFamily="34" charset="-128"/>
            </a:endParaRPr>
          </a:p>
        </p:txBody>
      </p:sp>
      <p:sp>
        <p:nvSpPr>
          <p:cNvPr id="492553" name="Oval 11"/>
          <p:cNvSpPr>
            <a:spLocks noChangeArrowheads="1"/>
          </p:cNvSpPr>
          <p:nvPr/>
        </p:nvSpPr>
        <p:spPr bwMode="auto">
          <a:xfrm>
            <a:off x="2752725" y="4722813"/>
            <a:ext cx="1368425" cy="503237"/>
          </a:xfrm>
          <a:prstGeom prst="ellipse">
            <a:avLst/>
          </a:prstGeom>
          <a:solidFill>
            <a:srgbClr val="F79333"/>
          </a:solidFill>
          <a:ln w="1905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a:t>
            </a:r>
            <a:r>
              <a:rPr kumimoji="0" lang="en-US" altLang="ja-JP" sz="1400">
                <a:latin typeface="Arial" charset="0"/>
                <a:ea typeface="ＭＳ Ｐゴシック" pitchFamily="34" charset="-128"/>
              </a:rPr>
              <a:t>Israelites</a:t>
            </a:r>
            <a:endParaRPr kumimoji="0" lang="en-US" altLang="ko-KR" sz="1400">
              <a:latin typeface="Arial" charset="0"/>
              <a:ea typeface="ＭＳ Ｐゴシック" pitchFamily="34" charset="-128"/>
            </a:endParaRPr>
          </a:p>
        </p:txBody>
      </p:sp>
      <p:sp>
        <p:nvSpPr>
          <p:cNvPr id="336909" name="AutoShape 12"/>
          <p:cNvSpPr>
            <a:spLocks noChangeArrowheads="1"/>
          </p:cNvSpPr>
          <p:nvPr/>
        </p:nvSpPr>
        <p:spPr bwMode="auto">
          <a:xfrm>
            <a:off x="6618288" y="4222750"/>
            <a:ext cx="93662" cy="341313"/>
          </a:xfrm>
          <a:prstGeom prst="upArrow">
            <a:avLst>
              <a:gd name="adj1" fmla="val 50000"/>
              <a:gd name="adj2" fmla="val 91102"/>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cs typeface="+mn-cs"/>
            </a:endParaRPr>
          </a:p>
        </p:txBody>
      </p:sp>
      <p:sp>
        <p:nvSpPr>
          <p:cNvPr id="336910" name="AutoShape 13"/>
          <p:cNvSpPr>
            <a:spLocks noChangeArrowheads="1"/>
          </p:cNvSpPr>
          <p:nvPr/>
        </p:nvSpPr>
        <p:spPr bwMode="auto">
          <a:xfrm>
            <a:off x="4186238" y="4919663"/>
            <a:ext cx="1414462" cy="74612"/>
          </a:xfrm>
          <a:prstGeom prst="rightArrow">
            <a:avLst>
              <a:gd name="adj1" fmla="val 50000"/>
              <a:gd name="adj2" fmla="val 473940"/>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cs typeface="+mn-cs"/>
            </a:endParaRPr>
          </a:p>
        </p:txBody>
      </p:sp>
      <p:sp>
        <p:nvSpPr>
          <p:cNvPr id="492556" name="Text Box 14"/>
          <p:cNvSpPr txBox="1">
            <a:spLocks noChangeArrowheads="1"/>
          </p:cNvSpPr>
          <p:nvPr/>
        </p:nvSpPr>
        <p:spPr bwMode="auto">
          <a:xfrm>
            <a:off x="3857625" y="4484688"/>
            <a:ext cx="2087563" cy="457200"/>
          </a:xfrm>
          <a:prstGeom prst="rect">
            <a:avLst/>
          </a:prstGeom>
          <a:noFill/>
          <a:ln w="9525">
            <a:noFill/>
            <a:miter lim="800000"/>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Indemnity condition to remove the fallen nature</a:t>
            </a:r>
            <a:endParaRPr kumimoji="0" lang="en-US" altLang="ko-KR" sz="1200">
              <a:latin typeface="Arial" charset="0"/>
              <a:ea typeface="ＭＳ Ｐゴシック" pitchFamily="34" charset="-128"/>
            </a:endParaRPr>
          </a:p>
        </p:txBody>
      </p:sp>
      <p:sp>
        <p:nvSpPr>
          <p:cNvPr id="492557" name="Oval 15"/>
          <p:cNvSpPr>
            <a:spLocks noChangeArrowheads="1"/>
          </p:cNvSpPr>
          <p:nvPr/>
        </p:nvSpPr>
        <p:spPr bwMode="auto">
          <a:xfrm>
            <a:off x="4914900" y="5348288"/>
            <a:ext cx="657225" cy="29527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receive</a:t>
            </a:r>
            <a:endParaRPr kumimoji="0" lang="en-US" altLang="ko-KR" sz="1400">
              <a:latin typeface="Arial" charset="0"/>
              <a:ea typeface="ＭＳ Ｐゴシック" pitchFamily="34" charset="-128"/>
            </a:endParaRPr>
          </a:p>
        </p:txBody>
      </p:sp>
      <p:sp>
        <p:nvSpPr>
          <p:cNvPr id="492558" name="Oval 16"/>
          <p:cNvSpPr>
            <a:spLocks noChangeArrowheads="1"/>
          </p:cNvSpPr>
          <p:nvPr/>
        </p:nvSpPr>
        <p:spPr bwMode="auto">
          <a:xfrm>
            <a:off x="4251325" y="5062538"/>
            <a:ext cx="522288" cy="298450"/>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love</a:t>
            </a:r>
            <a:endParaRPr kumimoji="0" lang="en-US" altLang="ko-KR" sz="1400">
              <a:latin typeface="Arial" charset="0"/>
              <a:ea typeface="ＭＳ Ｐゴシック" pitchFamily="34" charset="-128"/>
            </a:endParaRPr>
          </a:p>
        </p:txBody>
      </p:sp>
      <p:sp>
        <p:nvSpPr>
          <p:cNvPr id="492559" name="Oval 17"/>
          <p:cNvSpPr>
            <a:spLocks noChangeArrowheads="1"/>
          </p:cNvSpPr>
          <p:nvPr/>
        </p:nvSpPr>
        <p:spPr bwMode="auto">
          <a:xfrm>
            <a:off x="4108450" y="5348288"/>
            <a:ext cx="735013" cy="29527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respect</a:t>
            </a:r>
            <a:endParaRPr kumimoji="0" lang="en-US" altLang="ko-KR" sz="1400">
              <a:latin typeface="Arial" charset="0"/>
              <a:ea typeface="ＭＳ Ｐゴシック" pitchFamily="34" charset="-128"/>
            </a:endParaRPr>
          </a:p>
        </p:txBody>
      </p:sp>
      <p:sp>
        <p:nvSpPr>
          <p:cNvPr id="492560" name="Oval 18"/>
          <p:cNvSpPr>
            <a:spLocks noChangeArrowheads="1"/>
          </p:cNvSpPr>
          <p:nvPr/>
        </p:nvSpPr>
        <p:spPr bwMode="auto">
          <a:xfrm>
            <a:off x="4806950" y="5062538"/>
            <a:ext cx="587375" cy="298450"/>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obey</a:t>
            </a:r>
            <a:endParaRPr kumimoji="0" lang="en-US" altLang="ko-KR" sz="1400">
              <a:latin typeface="Arial" charset="0"/>
              <a:ea typeface="ＭＳ Ｐゴシック" pitchFamily="34" charset="-128"/>
            </a:endParaRPr>
          </a:p>
        </p:txBody>
      </p:sp>
      <p:sp>
        <p:nvSpPr>
          <p:cNvPr id="492561" name="AutoShape 20"/>
          <p:cNvSpPr>
            <a:spLocks/>
          </p:cNvSpPr>
          <p:nvPr/>
        </p:nvSpPr>
        <p:spPr bwMode="auto">
          <a:xfrm>
            <a:off x="2855913" y="1836738"/>
            <a:ext cx="215900" cy="714375"/>
          </a:xfrm>
          <a:prstGeom prst="leftBrace">
            <a:avLst>
              <a:gd name="adj1" fmla="val 22978"/>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3" name="Text Box 1"/>
          <p:cNvSpPr txBox="1">
            <a:spLocks noChangeArrowheads="1"/>
          </p:cNvSpPr>
          <p:nvPr/>
        </p:nvSpPr>
        <p:spPr bwMode="auto">
          <a:xfrm>
            <a:off x="285750" y="412750"/>
            <a:ext cx="8215313" cy="4635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2</a:t>
            </a:r>
            <a:r>
              <a:rPr kumimoji="0" lang="en-US" sz="2400">
                <a:latin typeface="Arial" charset="0"/>
                <a:ea typeface="ＭＳ Ｐゴシック" pitchFamily="34" charset="-128"/>
              </a:rPr>
              <a:t>．</a:t>
            </a:r>
            <a:r>
              <a:rPr kumimoji="0" lang="en-US" altLang="ja-JP" sz="2400">
                <a:latin typeface="Arial" charset="0"/>
                <a:ea typeface="ＭＳ Ｐゴシック" pitchFamily="34" charset="-128"/>
              </a:rPr>
              <a:t>The Second Worldwide Course to Restore Canaan</a:t>
            </a:r>
            <a:endParaRPr kumimoji="0" lang="en-US" altLang="ko-KR" sz="2400">
              <a:latin typeface="Arial" charset="0"/>
              <a:ea typeface="ＭＳ Ｐゴシック" pitchFamily="34" charset="-128"/>
            </a:endParaRPr>
          </a:p>
        </p:txBody>
      </p:sp>
      <p:sp>
        <p:nvSpPr>
          <p:cNvPr id="494594" name="Text Box 2"/>
          <p:cNvSpPr txBox="1">
            <a:spLocks noChangeArrowheads="1"/>
          </p:cNvSpPr>
          <p:nvPr/>
        </p:nvSpPr>
        <p:spPr bwMode="auto">
          <a:xfrm>
            <a:off x="682625" y="1309688"/>
            <a:ext cx="8604250" cy="74136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1) </a:t>
            </a:r>
            <a:r>
              <a:rPr kumimoji="0" lang="en-US" altLang="ja-JP" sz="1400">
                <a:latin typeface="Arial" charset="0"/>
                <a:ea typeface="ＭＳ Ｐゴシック" pitchFamily="34" charset="-128"/>
              </a:rPr>
              <a:t>Central figure</a:t>
            </a:r>
            <a:r>
              <a:rPr kumimoji="0" lang="en-US" altLang="ko-KR" sz="1400">
                <a:latin typeface="Arial" charset="0"/>
                <a:ea typeface="ＭＳ Ｐゴシック" pitchFamily="34" charset="-128"/>
              </a:rPr>
              <a:t> </a:t>
            </a:r>
            <a:r>
              <a:rPr kumimoji="0" lang="en-US" sz="1400">
                <a:latin typeface="Arial" charset="0"/>
                <a:ea typeface="ＭＳ Ｐゴシック" pitchFamily="34" charset="-128"/>
              </a:rPr>
              <a:t>： </a:t>
            </a:r>
            <a:r>
              <a:rPr kumimoji="0" lang="en-US" altLang="ja-JP" sz="1400">
                <a:latin typeface="Arial" charset="0"/>
                <a:ea typeface="ＭＳ Ｐゴシック" pitchFamily="34" charset="-128"/>
              </a:rPr>
              <a:t>Jesus </a:t>
            </a:r>
            <a:r>
              <a:rPr kumimoji="0" lang="en-US" altLang="ko-KR" sz="1400">
                <a:latin typeface="Arial" charset="0"/>
                <a:ea typeface="ＭＳ Ｐゴシック" pitchFamily="34" charset="-128"/>
              </a:rPr>
              <a:t>(</a:t>
            </a:r>
            <a:r>
              <a:rPr kumimoji="0" lang="en-US" altLang="ja-JP" sz="1400">
                <a:latin typeface="Arial" charset="0"/>
                <a:ea typeface="ＭＳ Ｐゴシック" pitchFamily="34" charset="-128"/>
              </a:rPr>
              <a:t>who takes on the mission of John the Baptist) </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a:t>
            </a:r>
            <a:r>
              <a:rPr kumimoji="0" lang="en-US" altLang="ja-JP" sz="1400">
                <a:latin typeface="Arial" charset="0"/>
                <a:ea typeface="ＭＳ Ｐゴシック" pitchFamily="34" charset="-128"/>
              </a:rPr>
              <a:t>John the Baptist gave the baptism to Jesus at the Jordan River. </a:t>
            </a:r>
            <a:r>
              <a:rPr kumimoji="0" lang="en-US" altLang="ko-KR" sz="1400">
                <a:latin typeface="Arial" charset="0"/>
                <a:ea typeface="ＭＳ Ｐゴシック" pitchFamily="34" charset="-128"/>
              </a:rPr>
              <a:t>(</a:t>
            </a:r>
            <a:r>
              <a:rPr kumimoji="0" lang="en-US" altLang="ja-JP" sz="1400">
                <a:latin typeface="Arial" charset="0"/>
                <a:ea typeface="ＭＳ Ｐゴシック" pitchFamily="34" charset="-128"/>
              </a:rPr>
              <a:t>John </a:t>
            </a:r>
            <a:r>
              <a:rPr kumimoji="0" lang="en-US" altLang="ko-KR" sz="1400">
                <a:latin typeface="Arial" charset="0"/>
                <a:ea typeface="ＭＳ Ｐゴシック" pitchFamily="34" charset="-128"/>
              </a:rPr>
              <a:t>1</a:t>
            </a:r>
            <a:r>
              <a:rPr kumimoji="0" lang="en-US" altLang="ja-JP" sz="1400">
                <a:latin typeface="Arial" charset="0"/>
                <a:ea typeface="ＭＳ Ｐゴシック" pitchFamily="34" charset="-128"/>
              </a:rPr>
              <a:t>:</a:t>
            </a:r>
            <a:r>
              <a:rPr kumimoji="0" lang="en-US" altLang="ko-KR" sz="1400">
                <a:latin typeface="Arial" charset="0"/>
                <a:ea typeface="ＭＳ Ｐゴシック" pitchFamily="34" charset="-128"/>
              </a:rPr>
              <a:t>29)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2) </a:t>
            </a:r>
            <a:r>
              <a:rPr kumimoji="0" lang="en-US" altLang="ja-JP" sz="1400">
                <a:latin typeface="Arial" charset="0"/>
                <a:ea typeface="ＭＳ Ｐゴシック" pitchFamily="34" charset="-128"/>
              </a:rPr>
              <a:t>Object for the condition</a:t>
            </a:r>
            <a:r>
              <a:rPr kumimoji="0" lang="en-US" altLang="ko-KR" sz="1400">
                <a:latin typeface="Arial" charset="0"/>
                <a:ea typeface="ＭＳ Ｐゴシック" pitchFamily="34" charset="-128"/>
              </a:rPr>
              <a:t> </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40</a:t>
            </a:r>
            <a:r>
              <a:rPr kumimoji="0" lang="en-US" altLang="ja-JP" sz="1400">
                <a:latin typeface="Arial" charset="0"/>
                <a:ea typeface="ＭＳ Ｐゴシック" pitchFamily="34" charset="-128"/>
              </a:rPr>
              <a:t>-day fast &amp; three temptations</a:t>
            </a:r>
            <a:endParaRPr kumimoji="0" lang="en-US" altLang="ko-KR" sz="1400">
              <a:latin typeface="Arial" charset="0"/>
              <a:ea typeface="ＭＳ Ｐゴシック" pitchFamily="34" charset="-128"/>
            </a:endParaRPr>
          </a:p>
        </p:txBody>
      </p:sp>
      <p:sp>
        <p:nvSpPr>
          <p:cNvPr id="494595" name="Text Box 3"/>
          <p:cNvSpPr txBox="1">
            <a:spLocks noChangeArrowheads="1"/>
          </p:cNvSpPr>
          <p:nvPr/>
        </p:nvSpPr>
        <p:spPr bwMode="auto">
          <a:xfrm>
            <a:off x="142875" y="2595563"/>
            <a:ext cx="9144000" cy="74136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1) </a:t>
            </a:r>
            <a:r>
              <a:rPr kumimoji="0" lang="en-US" altLang="ja-JP" sz="1400">
                <a:latin typeface="Arial" charset="0"/>
                <a:ea typeface="ＭＳ Ｐゴシック" pitchFamily="34" charset="-128"/>
              </a:rPr>
              <a:t>The cause behind Jesus’ three temptations</a:t>
            </a:r>
            <a:endParaRPr kumimoji="0" lang="en-US" altLang="ko-KR" sz="1400">
              <a:latin typeface="Arial" charset="0"/>
              <a:ea typeface="ＭＳ Ｐゴシック" pitchFamily="34" charset="-128"/>
            </a:endParaRPr>
          </a:p>
          <a:p>
            <a:pPr algn="just"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Remote cause</a:t>
            </a:r>
            <a:r>
              <a:rPr kumimoji="0" lang="en-US" altLang="ko-KR" sz="1400">
                <a:latin typeface="Arial" charset="0"/>
                <a:ea typeface="ＭＳ Ｐゴシック" pitchFamily="34" charset="-128"/>
              </a:rPr>
              <a:t> </a:t>
            </a:r>
            <a:r>
              <a:rPr kumimoji="0" lang="en-US" sz="1400">
                <a:latin typeface="Arial" charset="0"/>
                <a:ea typeface="ＭＳ Ｐゴシック" pitchFamily="34" charset="-128"/>
              </a:rPr>
              <a:t>： </a:t>
            </a:r>
            <a:r>
              <a:rPr kumimoji="0" lang="en-US" altLang="ja-JP" sz="1400">
                <a:latin typeface="Arial" charset="0"/>
                <a:ea typeface="ＭＳ Ｐゴシック" pitchFamily="34" charset="-128"/>
              </a:rPr>
              <a:t>Moses’ act of striking the rock twice and breaking the tablets of stone</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Immediate cause</a:t>
            </a:r>
            <a:r>
              <a:rPr kumimoji="0" lang="en-US" altLang="ko-KR" sz="1400">
                <a:latin typeface="Arial" charset="0"/>
                <a:ea typeface="ＭＳ Ｐゴシック" pitchFamily="34" charset="-128"/>
              </a:rPr>
              <a:t> </a:t>
            </a:r>
            <a:r>
              <a:rPr kumimoji="0" lang="en-US" sz="1400">
                <a:latin typeface="Arial" charset="0"/>
                <a:ea typeface="ＭＳ Ｐゴシック" pitchFamily="34" charset="-128"/>
              </a:rPr>
              <a:t>： </a:t>
            </a:r>
            <a:r>
              <a:rPr kumimoji="0" lang="en-US" altLang="ja-JP" sz="1400">
                <a:latin typeface="Arial" charset="0"/>
                <a:ea typeface="ＭＳ Ｐゴシック" pitchFamily="34" charset="-128"/>
              </a:rPr>
              <a:t>Faithlessness of John the Baptist </a:t>
            </a:r>
            <a:r>
              <a:rPr kumimoji="0" lang="en-US" altLang="ko-KR" sz="1400">
                <a:latin typeface="Arial" charset="0"/>
                <a:ea typeface="ＭＳ Ｐゴシック" pitchFamily="34" charset="-128"/>
              </a:rPr>
              <a:t>(</a:t>
            </a:r>
            <a:r>
              <a:rPr kumimoji="0" lang="en-US" altLang="ja-JP" sz="1400">
                <a:latin typeface="Arial" charset="0"/>
                <a:ea typeface="ＭＳ Ｐゴシック" pitchFamily="34" charset="-128"/>
              </a:rPr>
              <a:t>Failure of Elijah-type central figure</a:t>
            </a:r>
            <a:r>
              <a:rPr kumimoji="0" lang="en-US" altLang="ko-KR" sz="1400">
                <a:latin typeface="Arial" charset="0"/>
                <a:ea typeface="ＭＳ Ｐゴシック" pitchFamily="34" charset="-128"/>
              </a:rPr>
              <a:t>) </a:t>
            </a:r>
          </a:p>
        </p:txBody>
      </p:sp>
      <p:sp>
        <p:nvSpPr>
          <p:cNvPr id="494596" name="Text Box 4"/>
          <p:cNvSpPr txBox="1">
            <a:spLocks noChangeArrowheads="1"/>
          </p:cNvSpPr>
          <p:nvPr/>
        </p:nvSpPr>
        <p:spPr bwMode="auto">
          <a:xfrm>
            <a:off x="142875" y="3881438"/>
            <a:ext cx="8929688" cy="942975"/>
          </a:xfrm>
          <a:prstGeom prst="rect">
            <a:avLst/>
          </a:prstGeom>
          <a:noFill/>
          <a:ln w="9525">
            <a:noFill/>
            <a:miter lim="800000"/>
            <a:headEnd/>
            <a:tailEnd/>
          </a:ln>
        </p:spPr>
        <p:txBody>
          <a:bodyPr lIns="90000" tIns="46800" rIns="90000" bIns="46800">
            <a:spAutoFit/>
          </a:bodyPr>
          <a:lstStyle/>
          <a:p>
            <a:pPr algn="just"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2) </a:t>
            </a:r>
            <a:r>
              <a:rPr kumimoji="0" lang="en-US" altLang="ja-JP" sz="1400">
                <a:latin typeface="Arial" charset="0"/>
                <a:ea typeface="ＭＳ Ｐゴシック" pitchFamily="34" charset="-128"/>
              </a:rPr>
              <a:t>Satan’s purpose in giving Jesus the three temptation:</a:t>
            </a:r>
            <a:endParaRPr kumimoji="0" lang="en-US" altLang="ko-KR" sz="1400">
              <a:latin typeface="Arial" charset="0"/>
              <a:ea typeface="ＭＳ Ｐゴシック" pitchFamily="34" charset="-128"/>
            </a:endParaRPr>
          </a:p>
          <a:p>
            <a:pPr algn="just"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a:t>
            </a:r>
            <a:r>
              <a:rPr kumimoji="0" lang="en-US" altLang="ja-JP" sz="1400">
                <a:latin typeface="Arial" charset="0"/>
                <a:ea typeface="ＭＳ Ｐゴシック" pitchFamily="34" charset="-128"/>
              </a:rPr>
              <a:t>To prevent Jesus from restoring the three blessings and accomplishing the purpose of creation.</a:t>
            </a:r>
          </a:p>
          <a:p>
            <a:pPr algn="just"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ndParaRPr>
          </a:p>
          <a:p>
            <a:pPr algn="just"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a:t>
            </a:r>
            <a:r>
              <a:rPr kumimoji="0" lang="en-US" altLang="ja-JP" sz="1400">
                <a:latin typeface="Arial" charset="0"/>
                <a:ea typeface="ＭＳ Ｐゴシック" pitchFamily="34" charset="-128"/>
              </a:rPr>
              <a:t>Purpose of Messiah’s advent</a:t>
            </a:r>
            <a:r>
              <a:rPr kumimoji="0" lang="en-US" altLang="ko-KR" sz="1400">
                <a:latin typeface="Arial" charset="0"/>
                <a:ea typeface="ＭＳ Ｐゴシック" pitchFamily="34" charset="-128"/>
              </a:rPr>
              <a:t> </a:t>
            </a:r>
            <a:r>
              <a:rPr kumimoji="0" lang="en-US" sz="1400">
                <a:latin typeface="Arial" charset="0"/>
                <a:ea typeface="ＭＳ Ｐゴシック" pitchFamily="34" charset="-128"/>
              </a:rPr>
              <a:t>＝ </a:t>
            </a:r>
            <a:r>
              <a:rPr kumimoji="0" lang="en-US" altLang="ja-JP" sz="1400">
                <a:latin typeface="Arial" charset="0"/>
                <a:ea typeface="ＭＳ Ｐゴシック" pitchFamily="34" charset="-128"/>
              </a:rPr>
              <a:t>Purpose of creation</a:t>
            </a:r>
            <a:r>
              <a:rPr kumimoji="0" lang="en-US" altLang="ko-KR" sz="1400">
                <a:latin typeface="Arial" charset="0"/>
                <a:ea typeface="ＭＳ Ｐゴシック" pitchFamily="34" charset="-128"/>
              </a:rPr>
              <a:t> </a:t>
            </a:r>
            <a:r>
              <a:rPr kumimoji="0" lang="en-US" sz="1400">
                <a:latin typeface="Arial" charset="0"/>
                <a:ea typeface="ＭＳ Ｐゴシック" pitchFamily="34" charset="-128"/>
              </a:rPr>
              <a:t>＝ </a:t>
            </a:r>
            <a:r>
              <a:rPr kumimoji="0" lang="en-US" altLang="ja-JP" sz="1400">
                <a:latin typeface="Arial" charset="0"/>
                <a:ea typeface="ＭＳ Ｐゴシック" pitchFamily="34" charset="-128"/>
              </a:rPr>
              <a:t>Three great blessings </a:t>
            </a:r>
            <a:r>
              <a:rPr kumimoji="0" lang="en-US" sz="1400">
                <a:latin typeface="Arial" charset="0"/>
                <a:ea typeface="ＭＳ Ｐゴシック" pitchFamily="34" charset="-128"/>
              </a:rPr>
              <a:t>＝ </a:t>
            </a:r>
            <a:r>
              <a:rPr kumimoji="0" lang="en-US" altLang="ja-JP" sz="1400">
                <a:latin typeface="Arial" charset="0"/>
                <a:ea typeface="ＭＳ Ｐゴシック" pitchFamily="34" charset="-128"/>
              </a:rPr>
              <a:t>Three temptations</a:t>
            </a:r>
            <a:endParaRPr kumimoji="0" lang="en-US" altLang="ko-KR" sz="1400">
              <a:latin typeface="Arial" charset="0"/>
              <a:ea typeface="ＭＳ Ｐゴシック" pitchFamily="34" charset="-128"/>
            </a:endParaRPr>
          </a:p>
        </p:txBody>
      </p:sp>
      <p:sp>
        <p:nvSpPr>
          <p:cNvPr id="494597" name="Text Box 5"/>
          <p:cNvSpPr txBox="1">
            <a:spLocks noChangeArrowheads="1"/>
          </p:cNvSpPr>
          <p:nvPr/>
        </p:nvSpPr>
        <p:spPr bwMode="auto">
          <a:xfrm>
            <a:off x="792163" y="5453063"/>
            <a:ext cx="7092950" cy="7302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The cause behind Satan’s taking a dominant position to impose temptations on Jesus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a:t>
            </a:r>
            <a:r>
              <a:rPr kumimoji="0" lang="en-US" altLang="ja-JP" sz="1400">
                <a:latin typeface="Arial" charset="0"/>
                <a:ea typeface="ＭＳ Ｐゴシック" pitchFamily="34" charset="-128"/>
              </a:rPr>
              <a:t> Moses’ act of striking the rock twice and breaking the tablets of stone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led Satan to claim possession of them.</a:t>
            </a:r>
            <a:endParaRPr kumimoji="0" lang="en-US" altLang="ko-KR" sz="1400">
              <a:latin typeface="Arial" charset="0"/>
              <a:ea typeface="ＭＳ Ｐゴシック" pitchFamily="34" charset="-128"/>
            </a:endParaRPr>
          </a:p>
        </p:txBody>
      </p:sp>
      <p:sp>
        <p:nvSpPr>
          <p:cNvPr id="494598" name="Rectangle 6"/>
          <p:cNvSpPr>
            <a:spLocks noChangeArrowheads="1"/>
          </p:cNvSpPr>
          <p:nvPr/>
        </p:nvSpPr>
        <p:spPr bwMode="auto">
          <a:xfrm>
            <a:off x="449263" y="952500"/>
            <a:ext cx="2819400" cy="371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(1) </a:t>
            </a:r>
            <a:r>
              <a:rPr kumimoji="0" lang="en-US" altLang="ja-JP">
                <a:latin typeface="Arial" charset="0"/>
                <a:ea typeface="ＭＳ Ｐゴシック" pitchFamily="34" charset="-128"/>
              </a:rPr>
              <a:t>The foundation of faith</a:t>
            </a:r>
            <a:endParaRPr kumimoji="0" lang="en-US" altLang="ko-KR">
              <a:latin typeface="Arial" charset="0"/>
              <a:ea typeface="ＭＳ Ｐゴシック" pitchFamily="34" charset="-128"/>
            </a:endParaRPr>
          </a:p>
        </p:txBody>
      </p:sp>
      <p:sp>
        <p:nvSpPr>
          <p:cNvPr id="494599" name="Rectangle 7"/>
          <p:cNvSpPr>
            <a:spLocks noChangeArrowheads="1"/>
          </p:cNvSpPr>
          <p:nvPr/>
        </p:nvSpPr>
        <p:spPr bwMode="auto">
          <a:xfrm>
            <a:off x="450850" y="2166938"/>
            <a:ext cx="3513138" cy="371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(2) </a:t>
            </a:r>
            <a:r>
              <a:rPr kumimoji="0" lang="en-US" altLang="ja-JP">
                <a:latin typeface="Arial" charset="0"/>
                <a:ea typeface="ＭＳ Ｐゴシック" pitchFamily="34" charset="-128"/>
              </a:rPr>
              <a:t>Three temptations</a:t>
            </a:r>
            <a:endParaRPr kumimoji="0" lang="en-US" altLang="ko-KR">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Text Box 1"/>
          <p:cNvSpPr txBox="1">
            <a:spLocks noChangeArrowheads="1"/>
          </p:cNvSpPr>
          <p:nvPr/>
        </p:nvSpPr>
        <p:spPr bwMode="auto">
          <a:xfrm>
            <a:off x="428625" y="611188"/>
            <a:ext cx="6746875" cy="3968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3) </a:t>
            </a:r>
            <a:r>
              <a:rPr kumimoji="0" lang="en-US" altLang="ja-JP" sz="2000">
                <a:latin typeface="Arial" charset="0"/>
                <a:ea typeface="ＭＳ Ｐゴシック" pitchFamily="34" charset="-128"/>
              </a:rPr>
              <a:t>Significance of the three temptations</a:t>
            </a:r>
            <a:endParaRPr kumimoji="0" lang="en-US" altLang="ko-KR" sz="2000">
              <a:latin typeface="Arial" charset="0"/>
              <a:ea typeface="ＭＳ Ｐゴシック" pitchFamily="34" charset="-128"/>
            </a:endParaRPr>
          </a:p>
        </p:txBody>
      </p:sp>
      <p:sp>
        <p:nvSpPr>
          <p:cNvPr id="496642" name="Text Box 2"/>
          <p:cNvSpPr txBox="1">
            <a:spLocks noChangeArrowheads="1"/>
          </p:cNvSpPr>
          <p:nvPr/>
        </p:nvSpPr>
        <p:spPr bwMode="auto">
          <a:xfrm>
            <a:off x="501650" y="1087438"/>
            <a:ext cx="7570788" cy="3111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u="sng">
                <a:latin typeface="Arial" charset="0"/>
                <a:ea typeface="ＭＳ Ｐゴシック" pitchFamily="34" charset="-128"/>
              </a:rPr>
              <a:t>① </a:t>
            </a:r>
            <a:r>
              <a:rPr kumimoji="0" lang="en-US" altLang="ja-JP" sz="1400" u="sng">
                <a:latin typeface="Arial" charset="0"/>
                <a:ea typeface="ＭＳ Ｐゴシック" pitchFamily="34" charset="-128"/>
              </a:rPr>
              <a:t>The first temptation</a:t>
            </a:r>
            <a:r>
              <a:rPr kumimoji="0" lang="en-US" altLang="ko-KR" sz="1400" u="sng">
                <a:latin typeface="Arial" charset="0"/>
                <a:ea typeface="ＭＳ Ｐゴシック" pitchFamily="34" charset="-128"/>
              </a:rPr>
              <a:t> – </a:t>
            </a:r>
            <a:r>
              <a:rPr kumimoji="0" lang="en-US" altLang="ja-JP" sz="1400" u="sng">
                <a:latin typeface="Arial" charset="0"/>
                <a:ea typeface="ＭＳ Ｐゴシック" pitchFamily="34" charset="-128"/>
              </a:rPr>
              <a:t>in the wilderness</a:t>
            </a:r>
            <a:endParaRPr kumimoji="0" lang="en-US" altLang="ko-KR" sz="1400" u="sng">
              <a:latin typeface="Arial" charset="0"/>
              <a:ea typeface="ＭＳ Ｐゴシック" pitchFamily="34" charset="-128"/>
            </a:endParaRPr>
          </a:p>
        </p:txBody>
      </p:sp>
      <p:sp>
        <p:nvSpPr>
          <p:cNvPr id="496643" name="Text Box 3"/>
          <p:cNvSpPr txBox="1">
            <a:spLocks noChangeArrowheads="1"/>
          </p:cNvSpPr>
          <p:nvPr/>
        </p:nvSpPr>
        <p:spPr bwMode="auto">
          <a:xfrm>
            <a:off x="857250" y="1465263"/>
            <a:ext cx="4572000" cy="3111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Satan</a:t>
            </a:r>
            <a:r>
              <a:rPr kumimoji="0" lang="en-US" altLang="ko-KR" sz="1400">
                <a:latin typeface="Arial" charset="0"/>
                <a:ea typeface="ＭＳ Ｐゴシック" pitchFamily="34" charset="-128"/>
              </a:rPr>
              <a:t> : </a:t>
            </a:r>
            <a:r>
              <a:rPr kumimoji="0" lang="en-US" altLang="ja-JP" sz="1400">
                <a:latin typeface="Arial" charset="0"/>
                <a:ea typeface="ＭＳ Ｐゴシック" pitchFamily="34" charset="-128"/>
              </a:rPr>
              <a:t>Stone</a:t>
            </a:r>
            <a:r>
              <a:rPr kumimoji="0" lang="en-US" altLang="ko-KR" sz="1400">
                <a:latin typeface="Arial" charset="0"/>
                <a:ea typeface="ＭＳ Ｐゴシック" pitchFamily="34" charset="-128"/>
              </a:rPr>
              <a:t>          </a:t>
            </a:r>
            <a:r>
              <a:rPr kumimoji="0" lang="en-US" sz="1400">
                <a:latin typeface="Arial" charset="0"/>
                <a:ea typeface="ＭＳ Ｐゴシック" pitchFamily="34" charset="-128"/>
              </a:rPr>
              <a:t>　　　　 </a:t>
            </a:r>
            <a:r>
              <a:rPr kumimoji="0" lang="en-US" altLang="ja-JP" sz="1400">
                <a:latin typeface="Arial" charset="0"/>
                <a:ea typeface="ＭＳ Ｐゴシック" pitchFamily="34" charset="-128"/>
              </a:rPr>
              <a:t>Bread</a:t>
            </a:r>
            <a:endParaRPr kumimoji="0" lang="en-US" altLang="ko-KR" sz="1400">
              <a:latin typeface="Arial" charset="0"/>
              <a:ea typeface="ＭＳ Ｐゴシック" pitchFamily="34" charset="-128"/>
            </a:endParaRPr>
          </a:p>
        </p:txBody>
      </p:sp>
      <p:sp>
        <p:nvSpPr>
          <p:cNvPr id="496644" name="Text Box 4"/>
          <p:cNvSpPr txBox="1">
            <a:spLocks noChangeArrowheads="1"/>
          </p:cNvSpPr>
          <p:nvPr/>
        </p:nvSpPr>
        <p:spPr bwMode="auto">
          <a:xfrm>
            <a:off x="857250" y="1897063"/>
            <a:ext cx="4219575" cy="3111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Jesus : Word</a:t>
            </a:r>
            <a:r>
              <a:rPr kumimoji="0" lang="en-US" altLang="ko-KR" sz="1400">
                <a:latin typeface="Arial" charset="0"/>
                <a:ea typeface="ＭＳ Ｐゴシック" pitchFamily="34" charset="-128"/>
              </a:rPr>
              <a:t>                    </a:t>
            </a:r>
            <a:r>
              <a:rPr kumimoji="0" lang="en-US" altLang="ja-JP" sz="1400">
                <a:latin typeface="Arial" charset="0"/>
                <a:ea typeface="ＭＳ Ｐゴシック" pitchFamily="34" charset="-128"/>
              </a:rPr>
              <a:t> Bread</a:t>
            </a:r>
            <a:endParaRPr kumimoji="0" lang="en-US" altLang="ko-KR" sz="1400">
              <a:latin typeface="Arial" charset="0"/>
              <a:ea typeface="ＭＳ Ｐゴシック" pitchFamily="34" charset="-128"/>
            </a:endParaRPr>
          </a:p>
        </p:txBody>
      </p:sp>
      <p:sp>
        <p:nvSpPr>
          <p:cNvPr id="338950" name="Text Box 5"/>
          <p:cNvSpPr txBox="1">
            <a:spLocks noChangeArrowheads="1"/>
          </p:cNvSpPr>
          <p:nvPr/>
        </p:nvSpPr>
        <p:spPr bwMode="auto">
          <a:xfrm>
            <a:off x="1143000" y="2689225"/>
            <a:ext cx="2498725" cy="311150"/>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sz="1400" dirty="0">
                <a:latin typeface="+mj-lt"/>
                <a:ea typeface="ＭＳ Ｐゴシック" pitchFamily="34" charset="-128"/>
                <a:cs typeface="+mn-cs"/>
              </a:rPr>
              <a:t>Jesus</a:t>
            </a:r>
            <a:r>
              <a:rPr kumimoji="0" lang="en-US" altLang="ko-KR" sz="1400" dirty="0">
                <a:latin typeface="+mj-lt"/>
                <a:ea typeface="ＭＳ Ｐゴシック" pitchFamily="34" charset="-128"/>
                <a:cs typeface="+mn-cs"/>
              </a:rPr>
              <a:t>(</a:t>
            </a:r>
            <a:r>
              <a:rPr kumimoji="0" lang="en-US" altLang="ja-JP" sz="1400" dirty="0">
                <a:latin typeface="+mj-lt"/>
                <a:ea typeface="ＭＳ Ｐゴシック" pitchFamily="34" charset="-128"/>
                <a:cs typeface="+mn-cs"/>
              </a:rPr>
              <a:t>Rev.</a:t>
            </a:r>
            <a:r>
              <a:rPr kumimoji="0" lang="en-US" altLang="ko-KR" sz="1400" dirty="0">
                <a:latin typeface="+mj-lt"/>
                <a:ea typeface="ＭＳ Ｐゴシック" pitchFamily="34" charset="-128"/>
                <a:cs typeface="+mn-cs"/>
              </a:rPr>
              <a:t>2</a:t>
            </a:r>
            <a:r>
              <a:rPr kumimoji="0" lang="en-US" altLang="ja-JP" sz="1400" dirty="0">
                <a:latin typeface="+mj-lt"/>
                <a:ea typeface="ＭＳ Ｐゴシック" pitchFamily="34" charset="-128"/>
                <a:cs typeface="+mn-cs"/>
              </a:rPr>
              <a:t>:</a:t>
            </a:r>
            <a:r>
              <a:rPr kumimoji="0" lang="en-US" altLang="ko-KR" sz="1400" dirty="0">
                <a:latin typeface="+mj-lt"/>
                <a:ea typeface="ＭＳ Ｐゴシック" pitchFamily="34" charset="-128"/>
                <a:cs typeface="+mn-cs"/>
              </a:rPr>
              <a:t>17) </a:t>
            </a:r>
          </a:p>
        </p:txBody>
      </p:sp>
      <p:sp>
        <p:nvSpPr>
          <p:cNvPr id="338951" name="Line 6"/>
          <p:cNvSpPr>
            <a:spLocks noChangeShapeType="1"/>
          </p:cNvSpPr>
          <p:nvPr/>
        </p:nvSpPr>
        <p:spPr bwMode="auto">
          <a:xfrm flipH="1">
            <a:off x="2214563" y="2055813"/>
            <a:ext cx="546100" cy="15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grpSp>
        <p:nvGrpSpPr>
          <p:cNvPr id="496647" name="Group 7"/>
          <p:cNvGrpSpPr>
            <a:grpSpLocks/>
          </p:cNvGrpSpPr>
          <p:nvPr/>
        </p:nvGrpSpPr>
        <p:grpSpPr bwMode="auto">
          <a:xfrm>
            <a:off x="1643063" y="2185988"/>
            <a:ext cx="73025" cy="360362"/>
            <a:chOff x="1732" y="1270"/>
            <a:chExt cx="23" cy="461"/>
          </a:xfrm>
        </p:grpSpPr>
        <p:sp>
          <p:nvSpPr>
            <p:cNvPr id="338969" name="Line 8"/>
            <p:cNvSpPr>
              <a:spLocks noChangeShapeType="1"/>
            </p:cNvSpPr>
            <p:nvPr/>
          </p:nvSpPr>
          <p:spPr bwMode="auto">
            <a:xfrm flipV="1">
              <a:off x="1732" y="1270"/>
              <a:ext cx="1" cy="463"/>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338970" name="Line 9"/>
            <p:cNvSpPr>
              <a:spLocks noChangeShapeType="1"/>
            </p:cNvSpPr>
            <p:nvPr/>
          </p:nvSpPr>
          <p:spPr bwMode="auto">
            <a:xfrm flipV="1">
              <a:off x="1755" y="1270"/>
              <a:ext cx="1" cy="463"/>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grpSp>
      <p:sp>
        <p:nvSpPr>
          <p:cNvPr id="496648" name="Text Box 11"/>
          <p:cNvSpPr txBox="1">
            <a:spLocks noChangeArrowheads="1"/>
          </p:cNvSpPr>
          <p:nvPr/>
        </p:nvSpPr>
        <p:spPr bwMode="auto">
          <a:xfrm>
            <a:off x="500063" y="3000375"/>
            <a:ext cx="6519862" cy="5175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Result </a:t>
            </a:r>
            <a:r>
              <a:rPr kumimoji="0" lang="en-US" sz="1400">
                <a:latin typeface="Arial" charset="0"/>
                <a:ea typeface="ＭＳ Ｐゴシック" pitchFamily="34" charset="-128"/>
              </a:rPr>
              <a:t>：</a:t>
            </a:r>
            <a:r>
              <a:rPr kumimoji="0" lang="en-US" altLang="ja-JP" sz="1400">
                <a:latin typeface="Arial" charset="0"/>
                <a:ea typeface="ＭＳ Ｐゴシック" pitchFamily="34" charset="-128"/>
              </a:rPr>
              <a:t> Jesus fulfilled the condition of indemnity to restore the first blessing;</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a:t>
            </a:r>
            <a:r>
              <a:rPr kumimoji="0" lang="en-US" altLang="ja-JP" sz="1400">
                <a:latin typeface="Arial" charset="0"/>
                <a:ea typeface="ＭＳ Ｐゴシック" pitchFamily="34" charset="-128"/>
              </a:rPr>
              <a:t>and establish the basis for the restoration of the position as the Messiah.</a:t>
            </a:r>
            <a:endParaRPr kumimoji="0" lang="en-US" altLang="ko-KR" sz="1400">
              <a:latin typeface="Arial" charset="0"/>
              <a:ea typeface="ＭＳ Ｐゴシック" pitchFamily="34" charset="-128"/>
            </a:endParaRPr>
          </a:p>
        </p:txBody>
      </p:sp>
      <p:sp>
        <p:nvSpPr>
          <p:cNvPr id="338958" name="Line 15"/>
          <p:cNvSpPr>
            <a:spLocks noChangeShapeType="1"/>
          </p:cNvSpPr>
          <p:nvPr/>
        </p:nvSpPr>
        <p:spPr bwMode="auto">
          <a:xfrm>
            <a:off x="2136775" y="1627188"/>
            <a:ext cx="792163" cy="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496650" name="AutoShape 16"/>
          <p:cNvSpPr>
            <a:spLocks noChangeArrowheads="1"/>
          </p:cNvSpPr>
          <p:nvPr/>
        </p:nvSpPr>
        <p:spPr bwMode="auto">
          <a:xfrm>
            <a:off x="5072063" y="1143000"/>
            <a:ext cx="3100387" cy="1071563"/>
          </a:xfrm>
          <a:prstGeom prst="roundRect">
            <a:avLst>
              <a:gd name="adj" fmla="val 16667"/>
            </a:avLst>
          </a:prstGeom>
          <a:noFill/>
          <a:ln w="126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Stone</a:t>
            </a:r>
            <a:r>
              <a:rPr kumimoji="0" lang="en-US" altLang="ko-KR" sz="1400">
                <a:latin typeface="Arial" charset="0"/>
                <a:ea typeface="ＭＳ Ｐゴシック" pitchFamily="34" charset="-128"/>
              </a:rPr>
              <a:t> = </a:t>
            </a:r>
            <a:r>
              <a:rPr kumimoji="0" lang="en-US" altLang="ja-JP" sz="1400">
                <a:latin typeface="Arial" charset="0"/>
                <a:ea typeface="ＭＳ Ｐゴシック" pitchFamily="34" charset="-128"/>
              </a:rPr>
              <a:t>Jesus</a:t>
            </a:r>
            <a:endParaRPr kumimoji="0" lang="en-US" altLang="ko-KR" sz="1400">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Satan meant for Jesus to give up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the position of Messiah.</a:t>
            </a:r>
            <a:endParaRPr kumimoji="0" lang="en-US" altLang="ko-KR" sz="1400">
              <a:latin typeface="Arial" charset="0"/>
              <a:ea typeface="ＭＳ Ｐゴシック" pitchFamily="34" charset="-128"/>
            </a:endParaRPr>
          </a:p>
        </p:txBody>
      </p:sp>
      <p:sp>
        <p:nvSpPr>
          <p:cNvPr id="496651" name="Text Box 17"/>
          <p:cNvSpPr txBox="1">
            <a:spLocks noChangeArrowheads="1"/>
          </p:cNvSpPr>
          <p:nvPr/>
        </p:nvSpPr>
        <p:spPr bwMode="auto">
          <a:xfrm>
            <a:off x="428625" y="3902075"/>
            <a:ext cx="9144000" cy="3111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u="sng">
                <a:latin typeface="Arial" charset="0"/>
                <a:ea typeface="ＭＳ Ｐゴシック" pitchFamily="34" charset="-128"/>
              </a:rPr>
              <a:t>② </a:t>
            </a:r>
            <a:r>
              <a:rPr kumimoji="0" lang="en-US" altLang="ja-JP" sz="1400" u="sng">
                <a:latin typeface="Arial" charset="0"/>
                <a:ea typeface="ＭＳ Ｐゴシック" pitchFamily="34" charset="-128"/>
              </a:rPr>
              <a:t>The second temptation</a:t>
            </a:r>
            <a:r>
              <a:rPr kumimoji="0" lang="en-US" altLang="ko-KR" sz="1400" u="sng">
                <a:latin typeface="Arial" charset="0"/>
                <a:ea typeface="ＭＳ Ｐゴシック" pitchFamily="34" charset="-128"/>
              </a:rPr>
              <a:t> – </a:t>
            </a:r>
            <a:r>
              <a:rPr kumimoji="0" lang="en-US" altLang="ja-JP" sz="1400" u="sng">
                <a:latin typeface="Arial" charset="0"/>
                <a:ea typeface="ＭＳ Ｐゴシック" pitchFamily="34" charset="-128"/>
              </a:rPr>
              <a:t>at the pinnacle of Temple</a:t>
            </a:r>
            <a:endParaRPr kumimoji="0" lang="en-US" altLang="ko-KR" sz="1400" u="sng">
              <a:latin typeface="Arial" charset="0"/>
              <a:ea typeface="ＭＳ Ｐゴシック" pitchFamily="34" charset="-128"/>
            </a:endParaRPr>
          </a:p>
        </p:txBody>
      </p:sp>
      <p:sp>
        <p:nvSpPr>
          <p:cNvPr id="496652" name="Text Box 18"/>
          <p:cNvSpPr txBox="1">
            <a:spLocks noChangeArrowheads="1"/>
          </p:cNvSpPr>
          <p:nvPr/>
        </p:nvSpPr>
        <p:spPr bwMode="auto">
          <a:xfrm>
            <a:off x="900113" y="4221163"/>
            <a:ext cx="6423025" cy="3048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Satan</a:t>
            </a:r>
            <a:r>
              <a:rPr kumimoji="0" lang="en-US" altLang="ko-KR" sz="1400">
                <a:latin typeface="Arial" charset="0"/>
                <a:ea typeface="ＭＳ Ｐゴシック" pitchFamily="34" charset="-128"/>
              </a:rPr>
              <a:t> : </a:t>
            </a:r>
            <a:r>
              <a:rPr kumimoji="0" lang="en-US" altLang="ja-JP" sz="1400">
                <a:latin typeface="Arial" charset="0"/>
                <a:ea typeface="ＭＳ Ｐゴシック" pitchFamily="34" charset="-128"/>
              </a:rPr>
              <a:t>“If you are the Son of God, throw yourself down.”</a:t>
            </a:r>
            <a:endParaRPr kumimoji="0" lang="en-US" altLang="ko-KR" sz="1400">
              <a:latin typeface="Arial" charset="0"/>
              <a:ea typeface="ＭＳ Ｐゴシック" pitchFamily="34" charset="-128"/>
            </a:endParaRPr>
          </a:p>
        </p:txBody>
      </p:sp>
      <p:sp>
        <p:nvSpPr>
          <p:cNvPr id="496653" name="Text Box 19"/>
          <p:cNvSpPr txBox="1">
            <a:spLocks noChangeArrowheads="1"/>
          </p:cNvSpPr>
          <p:nvPr/>
        </p:nvSpPr>
        <p:spPr bwMode="auto">
          <a:xfrm>
            <a:off x="863600" y="4651375"/>
            <a:ext cx="4068763" cy="3048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Jesus : “You shall not tempt the Lord your God.”</a:t>
            </a:r>
            <a:endParaRPr kumimoji="0" lang="en-US" altLang="ko-KR" sz="1400">
              <a:latin typeface="Arial" charset="0"/>
              <a:ea typeface="ＭＳ Ｐゴシック" pitchFamily="34" charset="-128"/>
            </a:endParaRPr>
          </a:p>
        </p:txBody>
      </p:sp>
      <p:sp>
        <p:nvSpPr>
          <p:cNvPr id="496654" name="Text Box 20"/>
          <p:cNvSpPr txBox="1">
            <a:spLocks noChangeArrowheads="1"/>
          </p:cNvSpPr>
          <p:nvPr/>
        </p:nvSpPr>
        <p:spPr bwMode="auto">
          <a:xfrm>
            <a:off x="6072188" y="4576763"/>
            <a:ext cx="2484437" cy="1258887"/>
          </a:xfrm>
          <a:prstGeom prst="rect">
            <a:avLst/>
          </a:prstGeom>
          <a:noFill/>
          <a:ln w="9525">
            <a:noFill/>
            <a:miter lim="800000"/>
            <a:headEnd/>
            <a:tailEnd/>
          </a:ln>
        </p:spPr>
        <p:txBody>
          <a:bodyPr lIns="90000" tIns="46800" rIns="90000" bIns="46800">
            <a:spAutoFit/>
          </a:bodyPr>
          <a:lstStyle/>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a:t>
            </a:r>
            <a:r>
              <a:rPr kumimoji="0" lang="en-US" altLang="ja-JP" sz="1400">
                <a:latin typeface="Arial" charset="0"/>
                <a:ea typeface="ＭＳ Ｐゴシック" pitchFamily="34" charset="-128"/>
              </a:rPr>
              <a:t>Invisible owner</a:t>
            </a:r>
            <a:endParaRPr kumimoji="0" lang="en-US" altLang="ko-KR" sz="1400">
              <a:latin typeface="Arial" charset="0"/>
              <a:ea typeface="ＭＳ Ｐゴシック" pitchFamily="34" charset="-128"/>
            </a:endParaRP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a:t>
            </a:r>
            <a:r>
              <a:rPr kumimoji="0" lang="en-US" altLang="ja-JP" sz="1400">
                <a:latin typeface="Arial" charset="0"/>
                <a:ea typeface="ＭＳ Ｐゴシック" pitchFamily="34" charset="-128"/>
              </a:rPr>
              <a:t>Substantial owner</a:t>
            </a:r>
            <a:endParaRPr kumimoji="0" lang="en-US" altLang="ko-KR" sz="1400">
              <a:latin typeface="Arial" charset="0"/>
              <a:ea typeface="ＭＳ Ｐゴシック" pitchFamily="34" charset="-128"/>
            </a:endParaRP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 </a:t>
            </a:r>
            <a:r>
              <a:rPr kumimoji="0" lang="en-US" altLang="ja-JP" sz="1400">
                <a:latin typeface="Arial" charset="0"/>
                <a:ea typeface="ＭＳ Ｐゴシック" pitchFamily="34" charset="-128"/>
              </a:rPr>
              <a:t>Servant</a:t>
            </a:r>
            <a:endParaRPr kumimoji="0" lang="en-US" altLang="ko-KR" sz="1400">
              <a:latin typeface="Arial" charset="0"/>
              <a:ea typeface="ＭＳ Ｐゴシック" pitchFamily="34" charset="-128"/>
            </a:endParaRPr>
          </a:p>
        </p:txBody>
      </p:sp>
      <p:sp>
        <p:nvSpPr>
          <p:cNvPr id="496655" name="Text Box 21"/>
          <p:cNvSpPr txBox="1">
            <a:spLocks noChangeArrowheads="1"/>
          </p:cNvSpPr>
          <p:nvPr/>
        </p:nvSpPr>
        <p:spPr bwMode="auto">
          <a:xfrm>
            <a:off x="863600" y="5187950"/>
            <a:ext cx="4140200" cy="7302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Result</a:t>
            </a:r>
            <a:r>
              <a:rPr kumimoji="0" lang="en-US" altLang="ko-KR" sz="1400">
                <a:latin typeface="Arial" charset="0"/>
                <a:ea typeface="ＭＳ Ｐゴシック" pitchFamily="34" charset="-128"/>
              </a:rPr>
              <a:t> </a:t>
            </a:r>
            <a:r>
              <a:rPr kumimoji="0" lang="en-US" sz="1400">
                <a:latin typeface="Arial" charset="0"/>
                <a:ea typeface="ＭＳ Ｐゴシック" pitchFamily="34" charset="-128"/>
              </a:rPr>
              <a:t>： </a:t>
            </a:r>
            <a:r>
              <a:rPr kumimoji="0" lang="en-US" altLang="ja-JP" sz="1400">
                <a:latin typeface="Arial" charset="0"/>
                <a:ea typeface="ＭＳ Ｐゴシック" pitchFamily="34" charset="-128"/>
              </a:rPr>
              <a:t>Jesus fulfilled the condition of indemnity to restore the second blessing; and establish</a:t>
            </a:r>
            <a:r>
              <a:rPr kumimoji="0" lang="en-US" altLang="ko-KR" sz="1400">
                <a:latin typeface="Arial" charset="0"/>
                <a:ea typeface="ＭＳ Ｐゴシック" pitchFamily="34" charset="-128"/>
              </a:rPr>
              <a:t> </a:t>
            </a:r>
            <a:r>
              <a:rPr kumimoji="0" lang="en-US" altLang="ja-JP" sz="1400">
                <a:latin typeface="Arial" charset="0"/>
                <a:ea typeface="ＭＳ Ｐゴシック" pitchFamily="34" charset="-128"/>
              </a:rPr>
              <a:t>the basis for the restoration of children.</a:t>
            </a:r>
            <a:endParaRPr kumimoji="0" lang="en-US" altLang="ko-KR" sz="1400">
              <a:latin typeface="Arial" charset="0"/>
              <a:ea typeface="ＭＳ Ｐゴシック" pitchFamily="34" charset="-128"/>
            </a:endParaRPr>
          </a:p>
        </p:txBody>
      </p:sp>
      <p:sp>
        <p:nvSpPr>
          <p:cNvPr id="496656" name="Oval 22"/>
          <p:cNvSpPr>
            <a:spLocks noChangeArrowheads="1"/>
          </p:cNvSpPr>
          <p:nvPr/>
        </p:nvSpPr>
        <p:spPr bwMode="auto">
          <a:xfrm>
            <a:off x="5214938" y="5497513"/>
            <a:ext cx="930275" cy="287337"/>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Angel</a:t>
            </a:r>
            <a:endParaRPr kumimoji="0" lang="en-US" altLang="ko-KR" sz="1400">
              <a:latin typeface="Arial" charset="0"/>
              <a:ea typeface="ＭＳ Ｐゴシック" pitchFamily="34" charset="-128"/>
            </a:endParaRPr>
          </a:p>
        </p:txBody>
      </p:sp>
      <p:sp>
        <p:nvSpPr>
          <p:cNvPr id="496657" name="Oval 23"/>
          <p:cNvSpPr>
            <a:spLocks noChangeArrowheads="1"/>
          </p:cNvSpPr>
          <p:nvPr/>
        </p:nvSpPr>
        <p:spPr bwMode="auto">
          <a:xfrm>
            <a:off x="5214938" y="4576763"/>
            <a:ext cx="858837" cy="36512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God</a:t>
            </a:r>
            <a:endParaRPr kumimoji="0" lang="en-US" altLang="ko-KR" sz="1400">
              <a:latin typeface="Arial" charset="0"/>
              <a:ea typeface="ＭＳ Ｐゴシック" pitchFamily="34" charset="-128"/>
            </a:endParaRPr>
          </a:p>
        </p:txBody>
      </p:sp>
      <p:sp>
        <p:nvSpPr>
          <p:cNvPr id="496658" name="Oval 24"/>
          <p:cNvSpPr>
            <a:spLocks noChangeArrowheads="1"/>
          </p:cNvSpPr>
          <p:nvPr/>
        </p:nvSpPr>
        <p:spPr bwMode="auto">
          <a:xfrm>
            <a:off x="5214938" y="5005388"/>
            <a:ext cx="858837" cy="357187"/>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Jesus</a:t>
            </a:r>
            <a:endParaRPr kumimoji="0" lang="en-US" altLang="ko-KR" sz="1400">
              <a:latin typeface="Arial" charset="0"/>
              <a:ea typeface="ＭＳ Ｐゴシック" pitchFamily="34" charset="-128"/>
            </a:endParaRPr>
          </a:p>
        </p:txBody>
      </p:sp>
      <p:sp>
        <p:nvSpPr>
          <p:cNvPr id="496659" name="AutoShape 25"/>
          <p:cNvSpPr>
            <a:spLocks noChangeArrowheads="1"/>
          </p:cNvSpPr>
          <p:nvPr/>
        </p:nvSpPr>
        <p:spPr bwMode="auto">
          <a:xfrm>
            <a:off x="5143500" y="4500563"/>
            <a:ext cx="2928938" cy="1362075"/>
          </a:xfrm>
          <a:prstGeom prst="roundRect">
            <a:avLst>
              <a:gd name="adj" fmla="val 16667"/>
            </a:avLst>
          </a:prstGeom>
          <a:noFill/>
          <a:ln w="1260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4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89" name="Text Box 1"/>
          <p:cNvSpPr txBox="1">
            <a:spLocks noChangeArrowheads="1"/>
          </p:cNvSpPr>
          <p:nvPr/>
        </p:nvSpPr>
        <p:spPr bwMode="auto">
          <a:xfrm>
            <a:off x="533400" y="804863"/>
            <a:ext cx="8964613" cy="36671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u="sng">
                <a:latin typeface="Arial" charset="0"/>
                <a:ea typeface="ＭＳ Ｐゴシック" pitchFamily="34" charset="-128"/>
              </a:rPr>
              <a:t>③ </a:t>
            </a:r>
            <a:r>
              <a:rPr kumimoji="0" lang="en-US" altLang="ja-JP" u="sng">
                <a:latin typeface="Arial" charset="0"/>
                <a:ea typeface="ＭＳ Ｐゴシック" pitchFamily="34" charset="-128"/>
              </a:rPr>
              <a:t>The third temptation</a:t>
            </a:r>
            <a:r>
              <a:rPr kumimoji="0" lang="en-US" altLang="ko-KR" u="sng">
                <a:latin typeface="Arial" charset="0"/>
                <a:ea typeface="ＭＳ Ｐゴシック" pitchFamily="34" charset="-128"/>
              </a:rPr>
              <a:t> – </a:t>
            </a:r>
            <a:r>
              <a:rPr kumimoji="0" lang="en-US" altLang="ja-JP" u="sng">
                <a:latin typeface="Arial" charset="0"/>
                <a:ea typeface="ＭＳ Ｐゴシック" pitchFamily="34" charset="-128"/>
              </a:rPr>
              <a:t>high mountain</a:t>
            </a:r>
            <a:r>
              <a:rPr kumimoji="0" lang="en-US" altLang="ko-KR" u="sng">
                <a:latin typeface="Arial" charset="0"/>
                <a:ea typeface="ＭＳ Ｐゴシック" pitchFamily="34" charset="-128"/>
              </a:rPr>
              <a:t> top</a:t>
            </a:r>
          </a:p>
        </p:txBody>
      </p:sp>
      <p:sp>
        <p:nvSpPr>
          <p:cNvPr id="498690" name="Text Box 2"/>
          <p:cNvSpPr txBox="1">
            <a:spLocks noChangeArrowheads="1"/>
          </p:cNvSpPr>
          <p:nvPr/>
        </p:nvSpPr>
        <p:spPr bwMode="auto">
          <a:xfrm>
            <a:off x="819150" y="1497013"/>
            <a:ext cx="5553075" cy="3365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Satan</a:t>
            </a:r>
            <a:r>
              <a:rPr kumimoji="0" lang="en-US" altLang="ko-KR" sz="1600">
                <a:latin typeface="Arial" charset="0"/>
                <a:ea typeface="ＭＳ Ｐゴシック" pitchFamily="34" charset="-128"/>
              </a:rPr>
              <a:t> : </a:t>
            </a:r>
            <a:r>
              <a:rPr kumimoji="0" lang="en-US" altLang="ja-JP" sz="1600">
                <a:latin typeface="Arial" charset="0"/>
                <a:ea typeface="ＭＳ Ｐゴシック" pitchFamily="34" charset="-128"/>
              </a:rPr>
              <a:t>“I will give you all things if you worship me.”</a:t>
            </a:r>
            <a:endParaRPr kumimoji="0" lang="en-US" altLang="ko-KR" sz="1600">
              <a:latin typeface="Arial" charset="0"/>
              <a:ea typeface="ＭＳ Ｐゴシック" pitchFamily="34" charset="-128"/>
            </a:endParaRPr>
          </a:p>
        </p:txBody>
      </p:sp>
      <p:sp>
        <p:nvSpPr>
          <p:cNvPr id="498691" name="Text Box 3"/>
          <p:cNvSpPr txBox="1">
            <a:spLocks noChangeArrowheads="1"/>
          </p:cNvSpPr>
          <p:nvPr/>
        </p:nvSpPr>
        <p:spPr bwMode="auto">
          <a:xfrm>
            <a:off x="819150" y="1804988"/>
            <a:ext cx="5048250" cy="5810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Jesus</a:t>
            </a:r>
            <a:r>
              <a:rPr kumimoji="0" lang="en-US" altLang="ko-KR" sz="1600">
                <a:latin typeface="Arial" charset="0"/>
                <a:ea typeface="ＭＳ Ｐゴシック" pitchFamily="34" charset="-128"/>
              </a:rPr>
              <a:t> : </a:t>
            </a:r>
            <a:r>
              <a:rPr kumimoji="0" lang="en-US" altLang="ja-JP" sz="1600">
                <a:latin typeface="Arial" charset="0"/>
                <a:ea typeface="ＭＳ Ｐゴシック" pitchFamily="34" charset="-128"/>
              </a:rPr>
              <a:t>“You shall worship and serve only the Lord your God.”</a:t>
            </a:r>
            <a:endParaRPr kumimoji="0" lang="en-US" altLang="ko-KR" sz="1600">
              <a:latin typeface="Arial" charset="0"/>
              <a:ea typeface="ＭＳ Ｐゴシック" pitchFamily="34" charset="-128"/>
            </a:endParaRPr>
          </a:p>
        </p:txBody>
      </p:sp>
      <p:sp>
        <p:nvSpPr>
          <p:cNvPr id="498692" name="Text Box 4"/>
          <p:cNvSpPr txBox="1">
            <a:spLocks noChangeArrowheads="1"/>
          </p:cNvSpPr>
          <p:nvPr/>
        </p:nvSpPr>
        <p:spPr bwMode="auto">
          <a:xfrm>
            <a:off x="819150" y="2428875"/>
            <a:ext cx="4976813" cy="8255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solidFill>
                  <a:srgbClr val="FF6600"/>
                </a:solidFill>
                <a:latin typeface="Arial" charset="0"/>
                <a:ea typeface="ＭＳ Ｐゴシック" pitchFamily="34" charset="-128"/>
              </a:rPr>
              <a:t>Result</a:t>
            </a:r>
            <a:r>
              <a:rPr kumimoji="0" lang="en-US" altLang="ko-KR" sz="1600">
                <a:solidFill>
                  <a:srgbClr val="FF6600"/>
                </a:solidFill>
                <a:latin typeface="Arial" charset="0"/>
                <a:ea typeface="ＭＳ Ｐゴシック" pitchFamily="34" charset="-128"/>
              </a:rPr>
              <a:t> </a:t>
            </a:r>
            <a:r>
              <a:rPr kumimoji="0" lang="en-US" sz="1600">
                <a:solidFill>
                  <a:srgbClr val="FF6600"/>
                </a:solidFill>
                <a:latin typeface="Arial" charset="0"/>
                <a:ea typeface="ＭＳ Ｐゴシック" pitchFamily="34" charset="-128"/>
              </a:rPr>
              <a:t>： </a:t>
            </a:r>
            <a:r>
              <a:rPr kumimoji="0" lang="en-US" altLang="ja-JP" sz="1600">
                <a:solidFill>
                  <a:srgbClr val="FF6600"/>
                </a:solidFill>
                <a:latin typeface="Arial" charset="0"/>
                <a:ea typeface="ＭＳ Ｐゴシック" pitchFamily="34" charset="-128"/>
              </a:rPr>
              <a:t>Jesus fulfilled the condition of indemnity to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solidFill>
                  <a:srgbClr val="FF6600"/>
                </a:solidFill>
                <a:latin typeface="Arial" charset="0"/>
                <a:ea typeface="ＭＳ Ｐゴシック" pitchFamily="34" charset="-128"/>
              </a:rPr>
              <a:t>            restore the third blessing; and establish</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solidFill>
                  <a:srgbClr val="FF6600"/>
                </a:solidFill>
                <a:latin typeface="Arial" charset="0"/>
                <a:ea typeface="ＭＳ Ｐゴシック" pitchFamily="34" charset="-128"/>
              </a:rPr>
              <a:t>            the basis for dominion over the natural world.</a:t>
            </a:r>
            <a:endParaRPr kumimoji="0" lang="en-US" altLang="ko-KR" sz="1600">
              <a:solidFill>
                <a:srgbClr val="FF6600"/>
              </a:solidFill>
              <a:latin typeface="Arial" charset="0"/>
              <a:ea typeface="ＭＳ Ｐゴシック" pitchFamily="34" charset="-128"/>
            </a:endParaRPr>
          </a:p>
        </p:txBody>
      </p:sp>
      <p:sp>
        <p:nvSpPr>
          <p:cNvPr id="498693" name="AutoShape 5"/>
          <p:cNvSpPr>
            <a:spLocks noChangeArrowheads="1"/>
          </p:cNvSpPr>
          <p:nvPr/>
        </p:nvSpPr>
        <p:spPr bwMode="auto">
          <a:xfrm>
            <a:off x="5819775" y="1627188"/>
            <a:ext cx="2928938" cy="1444625"/>
          </a:xfrm>
          <a:prstGeom prst="roundRect">
            <a:avLst>
              <a:gd name="adj" fmla="val 16667"/>
            </a:avLst>
          </a:prstGeom>
          <a:noFill/>
          <a:ln w="12600">
            <a:solidFill>
              <a:schemeClr val="tx1"/>
            </a:solidFill>
            <a:miter lim="800000"/>
            <a:headEnd/>
            <a:tailEnd/>
          </a:ln>
        </p:spPr>
        <p:txBody>
          <a:bodyPr wrap="none" lIns="90000" tIns="46800" rIns="90000" bIns="46800" anchor="ctr"/>
          <a:lstStyle/>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Satan tempted Jesus </a:t>
            </a:r>
          </a:p>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to bow down to him as Adam </a:t>
            </a:r>
          </a:p>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had bowed down to him in the </a:t>
            </a:r>
          </a:p>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beginning.</a:t>
            </a:r>
            <a:endParaRPr kumimoji="0" lang="en-US" altLang="ko-KR" sz="1600">
              <a:latin typeface="Arial" charset="0"/>
              <a:ea typeface="ＭＳ Ｐゴシック" pitchFamily="34" charset="-128"/>
            </a:endParaRPr>
          </a:p>
        </p:txBody>
      </p:sp>
      <p:sp>
        <p:nvSpPr>
          <p:cNvPr id="498694" name="Text Box 6"/>
          <p:cNvSpPr txBox="1">
            <a:spLocks noChangeArrowheads="1"/>
          </p:cNvSpPr>
          <p:nvPr/>
        </p:nvSpPr>
        <p:spPr bwMode="auto">
          <a:xfrm>
            <a:off x="500063" y="3786188"/>
            <a:ext cx="7743825" cy="36671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④</a:t>
            </a:r>
            <a:r>
              <a:rPr kumimoji="0" lang="en-US" altLang="ja-JP">
                <a:latin typeface="Arial" charset="0"/>
                <a:ea typeface="ＭＳ Ｐゴシック" pitchFamily="34" charset="-128"/>
              </a:rPr>
              <a:t> As a result of</a:t>
            </a:r>
            <a:r>
              <a:rPr kumimoji="0" lang="en-US" altLang="ko-KR">
                <a:latin typeface="Arial" charset="0"/>
                <a:ea typeface="ＭＳ Ｐゴシック" pitchFamily="34" charset="-128"/>
              </a:rPr>
              <a:t> </a:t>
            </a:r>
            <a:r>
              <a:rPr kumimoji="0" lang="en-US" altLang="ja-JP">
                <a:latin typeface="Arial" charset="0"/>
                <a:ea typeface="ＭＳ Ｐゴシック" pitchFamily="34" charset="-128"/>
              </a:rPr>
              <a:t>Jesus’ victory </a:t>
            </a:r>
            <a:r>
              <a:rPr kumimoji="0" lang="en-US" altLang="ko-KR">
                <a:latin typeface="Arial" charset="0"/>
                <a:ea typeface="ＭＳ Ｐゴシック" pitchFamily="34" charset="-128"/>
              </a:rPr>
              <a:t>in</a:t>
            </a:r>
            <a:r>
              <a:rPr kumimoji="0" lang="en-US" altLang="ja-JP">
                <a:latin typeface="Arial" charset="0"/>
                <a:ea typeface="ＭＳ Ｐゴシック" pitchFamily="34" charset="-128"/>
              </a:rPr>
              <a:t> the three temptations:</a:t>
            </a:r>
            <a:endParaRPr kumimoji="0" lang="en-US" altLang="ko-KR">
              <a:latin typeface="Arial" charset="0"/>
              <a:ea typeface="ＭＳ Ｐゴシック" pitchFamily="34" charset="-128"/>
            </a:endParaRPr>
          </a:p>
        </p:txBody>
      </p:sp>
      <p:sp>
        <p:nvSpPr>
          <p:cNvPr id="498695" name="Text Box 7"/>
          <p:cNvSpPr txBox="1">
            <a:spLocks noChangeArrowheads="1"/>
          </p:cNvSpPr>
          <p:nvPr/>
        </p:nvSpPr>
        <p:spPr bwMode="auto">
          <a:xfrm>
            <a:off x="250825" y="4129088"/>
            <a:ext cx="8893175" cy="1216025"/>
          </a:xfrm>
          <a:prstGeom prst="rect">
            <a:avLst/>
          </a:prstGeom>
          <a:noFill/>
          <a:ln w="9525">
            <a:noFill/>
            <a:miter lim="800000"/>
            <a:headEnd/>
            <a:tailEnd/>
          </a:ln>
        </p:spPr>
        <p:txBody>
          <a:bodyPr lIns="90000" tIns="46800" rIns="90000" bIns="46800">
            <a:spAutoFit/>
          </a:bodyPr>
          <a:lstStyle/>
          <a:p>
            <a:pPr lvl="1"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〇 </a:t>
            </a:r>
            <a:r>
              <a:rPr kumimoji="0" lang="en-US" altLang="ja-JP" sz="1600">
                <a:latin typeface="Arial" charset="0"/>
                <a:ea typeface="ＭＳ Ｐゴシック" pitchFamily="34" charset="-128"/>
              </a:rPr>
              <a:t>Jesus restored through indemnity all that had been offered to God over the course of the    </a:t>
            </a:r>
          </a:p>
          <a:p>
            <a:pPr lvl="1"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providence for the purpose of laying the foundation of faith</a:t>
            </a:r>
            <a:r>
              <a:rPr kumimoji="0" lang="en-US" altLang="ko-KR" sz="1600">
                <a:latin typeface="Arial" charset="0"/>
                <a:ea typeface="ＭＳ Ｐゴシック" pitchFamily="34" charset="-128"/>
              </a:rPr>
              <a:t> </a:t>
            </a:r>
            <a:endParaRPr kumimoji="0" lang="en-US" altLang="ja-JP" sz="1600">
              <a:latin typeface="Arial" charset="0"/>
              <a:ea typeface="ＭＳ Ｐゴシック" pitchFamily="34" charset="-128"/>
            </a:endParaRPr>
          </a:p>
          <a:p>
            <a:pPr lvl="1"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〇 </a:t>
            </a:r>
            <a:r>
              <a:rPr kumimoji="0" lang="en-US" altLang="ja-JP" sz="1600">
                <a:latin typeface="Arial" charset="0"/>
                <a:ea typeface="ＭＳ Ｐゴシック" pitchFamily="34" charset="-128"/>
              </a:rPr>
              <a:t>Jesus set up the condition for the fulfillment of God’s three great blessings and the </a:t>
            </a:r>
          </a:p>
          <a:p>
            <a:pPr lvl="1"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restoration of the four position foundation. </a:t>
            </a:r>
            <a:endParaRPr kumimoji="0" lang="en-US" altLang="ko-KR" sz="16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7" name="Text Box 3"/>
          <p:cNvSpPr txBox="1">
            <a:spLocks noChangeArrowheads="1"/>
          </p:cNvSpPr>
          <p:nvPr/>
        </p:nvSpPr>
        <p:spPr bwMode="auto">
          <a:xfrm>
            <a:off x="2741613" y="5414963"/>
            <a:ext cx="3449637" cy="3968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2000">
                <a:solidFill>
                  <a:srgbClr val="FF6600"/>
                </a:solidFill>
                <a:latin typeface="Arial" charset="0"/>
                <a:ea typeface="ＭＳ Ｐゴシック" pitchFamily="34" charset="-128"/>
              </a:rPr>
              <a:t>Failure of the second course</a:t>
            </a:r>
            <a:endParaRPr kumimoji="0" lang="en-US" altLang="ko-KR" sz="2000">
              <a:solidFill>
                <a:srgbClr val="FF6600"/>
              </a:solidFill>
              <a:latin typeface="Arial" charset="0"/>
              <a:ea typeface="ＭＳ Ｐゴシック" pitchFamily="34" charset="-128"/>
            </a:endParaRPr>
          </a:p>
        </p:txBody>
      </p:sp>
      <p:sp>
        <p:nvSpPr>
          <p:cNvPr id="500738" name="Text Box 4"/>
          <p:cNvSpPr txBox="1">
            <a:spLocks noChangeArrowheads="1"/>
          </p:cNvSpPr>
          <p:nvPr/>
        </p:nvSpPr>
        <p:spPr bwMode="auto">
          <a:xfrm>
            <a:off x="728663" y="765175"/>
            <a:ext cx="6986587" cy="1330325"/>
          </a:xfrm>
          <a:prstGeom prst="rect">
            <a:avLst/>
          </a:prstGeom>
          <a:noFill/>
          <a:ln w="9525">
            <a:noFill/>
            <a:miter lim="800000"/>
            <a:headEnd/>
            <a:tailEnd/>
          </a:ln>
        </p:spPr>
        <p:txBody>
          <a:bodyPr lIns="90000" tIns="46800" rIns="90000" bIns="46800">
            <a:spAutoFit/>
          </a:bodyPr>
          <a:lstStyle/>
          <a:p>
            <a:pPr defTabSz="449263">
              <a:lnSpc>
                <a:spcPct val="15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(3) </a:t>
            </a:r>
            <a:r>
              <a:rPr kumimoji="0" lang="en-US" altLang="ja-JP">
                <a:latin typeface="Arial" charset="0"/>
                <a:ea typeface="ＭＳ Ｐゴシック" pitchFamily="34" charset="-128"/>
              </a:rPr>
              <a:t>The foundation of substance</a:t>
            </a:r>
          </a:p>
          <a:p>
            <a:pPr defTabSz="449263">
              <a:lnSpc>
                <a:spcPct val="15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    </a:t>
            </a:r>
            <a:r>
              <a:rPr kumimoji="0" lang="en-US" altLang="ko-KR">
                <a:latin typeface="Arial" charset="0"/>
                <a:ea typeface="ＭＳ Ｐゴシック" pitchFamily="34" charset="-128"/>
              </a:rPr>
              <a:t>① </a:t>
            </a:r>
            <a:r>
              <a:rPr kumimoji="0" lang="en-US" altLang="ja-JP">
                <a:latin typeface="Arial" charset="0"/>
                <a:ea typeface="ＭＳ Ｐゴシック" pitchFamily="34" charset="-128"/>
              </a:rPr>
              <a:t>Central figure </a:t>
            </a:r>
            <a:r>
              <a:rPr kumimoji="0" lang="en-US">
                <a:latin typeface="Arial" charset="0"/>
                <a:ea typeface="ＭＳ Ｐゴシック" pitchFamily="34" charset="-128"/>
              </a:rPr>
              <a:t>＝ </a:t>
            </a:r>
            <a:r>
              <a:rPr kumimoji="0" lang="en-US" altLang="ja-JP">
                <a:latin typeface="Arial" charset="0"/>
                <a:ea typeface="ＭＳ Ｐゴシック" pitchFamily="34" charset="-128"/>
              </a:rPr>
              <a:t>Jesus</a:t>
            </a:r>
            <a:endParaRPr kumimoji="0" lang="en-US" altLang="ko-KR">
              <a:latin typeface="Arial" charset="0"/>
              <a:ea typeface="ＭＳ Ｐゴシック" pitchFamily="34" charset="-128"/>
            </a:endParaRPr>
          </a:p>
          <a:p>
            <a:pPr defTabSz="449263">
              <a:lnSpc>
                <a:spcPct val="15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② </a:t>
            </a:r>
            <a:r>
              <a:rPr kumimoji="0" lang="en-US" altLang="ja-JP">
                <a:latin typeface="Arial" charset="0"/>
                <a:ea typeface="ＭＳ Ｐゴシック" pitchFamily="34" charset="-128"/>
              </a:rPr>
              <a:t>Condition</a:t>
            </a:r>
            <a:endParaRPr kumimoji="0" lang="en-US" altLang="ko-KR">
              <a:latin typeface="Arial" charset="0"/>
              <a:ea typeface="ＭＳ Ｐゴシック" pitchFamily="34" charset="-128"/>
            </a:endParaRPr>
          </a:p>
        </p:txBody>
      </p:sp>
      <p:sp>
        <p:nvSpPr>
          <p:cNvPr id="340998" name="Text Box 5"/>
          <p:cNvSpPr txBox="1">
            <a:spLocks noChangeArrowheads="1"/>
          </p:cNvSpPr>
          <p:nvPr/>
        </p:nvSpPr>
        <p:spPr bwMode="auto">
          <a:xfrm>
            <a:off x="5972175" y="3830638"/>
            <a:ext cx="1004888" cy="3095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sz="1400" dirty="0">
                <a:latin typeface="+mj-lt"/>
                <a:ea typeface="ＭＳ Ｐゴシック" pitchFamily="34" charset="-128"/>
                <a:cs typeface="+mn-cs"/>
              </a:rPr>
              <a:t>Luke 3:</a:t>
            </a:r>
            <a:r>
              <a:rPr kumimoji="0" lang="en-US" altLang="ko-KR" sz="1400" dirty="0">
                <a:latin typeface="+mj-lt"/>
                <a:ea typeface="ＭＳ Ｐゴシック" pitchFamily="34" charset="-128"/>
                <a:cs typeface="+mn-cs"/>
              </a:rPr>
              <a:t>15</a:t>
            </a:r>
          </a:p>
        </p:txBody>
      </p:sp>
      <p:sp>
        <p:nvSpPr>
          <p:cNvPr id="500740" name="Oval 6"/>
          <p:cNvSpPr>
            <a:spLocks noChangeArrowheads="1"/>
          </p:cNvSpPr>
          <p:nvPr/>
        </p:nvSpPr>
        <p:spPr bwMode="auto">
          <a:xfrm>
            <a:off x="4949825" y="2343150"/>
            <a:ext cx="725488" cy="725488"/>
          </a:xfrm>
          <a:prstGeom prst="ellipse">
            <a:avLst/>
          </a:prstGeom>
          <a:solidFill>
            <a:srgbClr val="F1EB33"/>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God</a:t>
            </a:r>
            <a:endParaRPr kumimoji="0" lang="en-US" altLang="ko-KR" sz="1400">
              <a:latin typeface="Arial" charset="0"/>
              <a:ea typeface="ＭＳ Ｐゴシック" pitchFamily="34" charset="-128"/>
            </a:endParaRPr>
          </a:p>
        </p:txBody>
      </p:sp>
      <p:sp>
        <p:nvSpPr>
          <p:cNvPr id="500741" name="Oval 7"/>
          <p:cNvSpPr>
            <a:spLocks noChangeArrowheads="1"/>
          </p:cNvSpPr>
          <p:nvPr/>
        </p:nvSpPr>
        <p:spPr bwMode="auto">
          <a:xfrm>
            <a:off x="4943475" y="3773488"/>
            <a:ext cx="1085850" cy="503237"/>
          </a:xfrm>
          <a:prstGeom prst="ellipse">
            <a:avLst/>
          </a:prstGeom>
          <a:solidFill>
            <a:srgbClr val="63C9D8"/>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Jesus</a:t>
            </a:r>
            <a:endParaRPr kumimoji="0" lang="en-US" altLang="ko-KR" sz="1400">
              <a:latin typeface="Arial" charset="0"/>
              <a:ea typeface="ＭＳ Ｐゴシック" pitchFamily="34" charset="-128"/>
            </a:endParaRPr>
          </a:p>
        </p:txBody>
      </p:sp>
      <p:sp>
        <p:nvSpPr>
          <p:cNvPr id="500742" name="Oval 8"/>
          <p:cNvSpPr>
            <a:spLocks noChangeArrowheads="1"/>
          </p:cNvSpPr>
          <p:nvPr/>
        </p:nvSpPr>
        <p:spPr bwMode="auto">
          <a:xfrm>
            <a:off x="1420813" y="3773488"/>
            <a:ext cx="2016125" cy="503237"/>
          </a:xfrm>
          <a:prstGeom prst="ellipse">
            <a:avLst/>
          </a:prstGeom>
          <a:solidFill>
            <a:srgbClr val="F79331"/>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Jewish people</a:t>
            </a:r>
            <a:endParaRPr kumimoji="0" lang="en-US" altLang="ko-KR" sz="1400">
              <a:latin typeface="Arial" charset="0"/>
              <a:ea typeface="ＭＳ Ｐゴシック" pitchFamily="34" charset="-128"/>
            </a:endParaRPr>
          </a:p>
        </p:txBody>
      </p:sp>
      <p:sp>
        <p:nvSpPr>
          <p:cNvPr id="341002" name="AutoShape 9"/>
          <p:cNvSpPr>
            <a:spLocks noChangeArrowheads="1"/>
          </p:cNvSpPr>
          <p:nvPr/>
        </p:nvSpPr>
        <p:spPr bwMode="auto">
          <a:xfrm>
            <a:off x="5316538" y="3144838"/>
            <a:ext cx="96837" cy="557212"/>
          </a:xfrm>
          <a:prstGeom prst="upArrow">
            <a:avLst>
              <a:gd name="adj1" fmla="val 50000"/>
              <a:gd name="adj2" fmla="val 143853"/>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cs typeface="+mn-cs"/>
            </a:endParaRPr>
          </a:p>
        </p:txBody>
      </p:sp>
      <p:sp>
        <p:nvSpPr>
          <p:cNvPr id="500744" name="AutoShape 10"/>
          <p:cNvSpPr>
            <a:spLocks noChangeArrowheads="1"/>
          </p:cNvSpPr>
          <p:nvPr/>
        </p:nvSpPr>
        <p:spPr bwMode="auto">
          <a:xfrm>
            <a:off x="3457575" y="3941763"/>
            <a:ext cx="1414463" cy="74612"/>
          </a:xfrm>
          <a:prstGeom prst="rightArrow">
            <a:avLst>
              <a:gd name="adj1" fmla="val 50000"/>
              <a:gd name="adj2" fmla="val 473940"/>
            </a:avLst>
          </a:prstGeom>
          <a:solidFill>
            <a:srgbClr val="B7B8BC"/>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500745" name="Text Box 11"/>
          <p:cNvSpPr txBox="1">
            <a:spLocks noChangeArrowheads="1"/>
          </p:cNvSpPr>
          <p:nvPr/>
        </p:nvSpPr>
        <p:spPr bwMode="auto">
          <a:xfrm>
            <a:off x="3078163" y="2908300"/>
            <a:ext cx="2159000" cy="66992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Indemnity condition to remove fallen nature</a:t>
            </a:r>
            <a:r>
              <a:rPr kumimoji="0" lang="en-US" altLang="ko-KR" sz="2400">
                <a:latin typeface="Arial" charset="0"/>
                <a:ea typeface="ＭＳ Ｐゴシック" pitchFamily="34" charset="-128"/>
              </a:rPr>
              <a:t> </a:t>
            </a:r>
          </a:p>
        </p:txBody>
      </p:sp>
      <p:sp>
        <p:nvSpPr>
          <p:cNvPr id="500746" name="Oval 12"/>
          <p:cNvSpPr>
            <a:spLocks noChangeArrowheads="1"/>
          </p:cNvSpPr>
          <p:nvPr/>
        </p:nvSpPr>
        <p:spPr bwMode="auto">
          <a:xfrm>
            <a:off x="4071938" y="4446588"/>
            <a:ext cx="887412" cy="33972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receive</a:t>
            </a:r>
            <a:endParaRPr kumimoji="0" lang="en-US" altLang="ko-KR" sz="1400">
              <a:latin typeface="Arial" charset="0"/>
              <a:ea typeface="ＭＳ Ｐゴシック" pitchFamily="34" charset="-128"/>
            </a:endParaRPr>
          </a:p>
        </p:txBody>
      </p:sp>
      <p:sp>
        <p:nvSpPr>
          <p:cNvPr id="500747" name="Oval 13"/>
          <p:cNvSpPr>
            <a:spLocks noChangeArrowheads="1"/>
          </p:cNvSpPr>
          <p:nvPr/>
        </p:nvSpPr>
        <p:spPr bwMode="auto">
          <a:xfrm>
            <a:off x="3429000" y="4071938"/>
            <a:ext cx="571500" cy="357187"/>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Love</a:t>
            </a:r>
            <a:endParaRPr kumimoji="0" lang="en-US" altLang="ko-KR" sz="1400">
              <a:latin typeface="Arial" charset="0"/>
              <a:ea typeface="ＭＳ Ｐゴシック" pitchFamily="34" charset="-128"/>
            </a:endParaRPr>
          </a:p>
        </p:txBody>
      </p:sp>
      <p:sp>
        <p:nvSpPr>
          <p:cNvPr id="500748" name="Oval 14"/>
          <p:cNvSpPr>
            <a:spLocks noChangeArrowheads="1"/>
          </p:cNvSpPr>
          <p:nvPr/>
        </p:nvSpPr>
        <p:spPr bwMode="auto">
          <a:xfrm>
            <a:off x="3294063" y="4487863"/>
            <a:ext cx="777875" cy="298450"/>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Respect</a:t>
            </a:r>
            <a:endParaRPr kumimoji="0" lang="en-US" altLang="ko-KR" sz="1400">
              <a:latin typeface="Arial" charset="0"/>
              <a:ea typeface="ＭＳ Ｐゴシック" pitchFamily="34" charset="-128"/>
            </a:endParaRPr>
          </a:p>
        </p:txBody>
      </p:sp>
      <p:sp>
        <p:nvSpPr>
          <p:cNvPr id="500749" name="Oval 15"/>
          <p:cNvSpPr>
            <a:spLocks noChangeArrowheads="1"/>
          </p:cNvSpPr>
          <p:nvPr/>
        </p:nvSpPr>
        <p:spPr bwMode="auto">
          <a:xfrm>
            <a:off x="4143375" y="4092575"/>
            <a:ext cx="642938" cy="336550"/>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Obey</a:t>
            </a:r>
            <a:endParaRPr kumimoji="0" lang="en-US" altLang="ko-KR" sz="1400">
              <a:latin typeface="Arial" charset="0"/>
              <a:ea typeface="ＭＳ Ｐゴシック" pitchFamily="34" charset="-128"/>
            </a:endParaRPr>
          </a:p>
        </p:txBody>
      </p:sp>
      <p:sp>
        <p:nvSpPr>
          <p:cNvPr id="500750" name="Text Box 17"/>
          <p:cNvSpPr txBox="1">
            <a:spLocks noChangeArrowheads="1"/>
          </p:cNvSpPr>
          <p:nvPr/>
        </p:nvSpPr>
        <p:spPr bwMode="auto">
          <a:xfrm>
            <a:off x="1781175" y="4337050"/>
            <a:ext cx="4464050" cy="52546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a:t>
            </a:r>
            <a:r>
              <a:rPr kumimoji="0" lang="en-US" altLang="ja-JP" sz="1400">
                <a:latin typeface="Arial" charset="0"/>
                <a:ea typeface="ＭＳ Ｐゴシック" pitchFamily="34" charset="-128"/>
              </a:rPr>
              <a:t>(Cain)                                                             (Abel)</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Times New Roman" pitchFamily="18" charset="0"/>
                <a:ea typeface="ＭＳ Ｐゴシック" pitchFamily="34" charset="-128"/>
              </a:rPr>
              <a:t> Disciples </a:t>
            </a:r>
            <a:r>
              <a:rPr kumimoji="0" lang="en-US" sz="1400">
                <a:latin typeface="Arial" charset="0"/>
                <a:ea typeface="ＭＳ Ｐゴシック" pitchFamily="34" charset="-128"/>
              </a:rPr>
              <a:t>　　　　　　</a:t>
            </a:r>
            <a:endParaRPr kumimoji="0" lang="ko-KR" altLang="en-US" sz="1400">
              <a:latin typeface="Arial" charset="0"/>
              <a:ea typeface="ＭＳ Ｐゴシック" pitchFamily="34" charset="-128"/>
            </a:endParaRPr>
          </a:p>
        </p:txBody>
      </p:sp>
      <p:sp>
        <p:nvSpPr>
          <p:cNvPr id="341010" name="Line 18"/>
          <p:cNvSpPr>
            <a:spLocks noChangeShapeType="1"/>
          </p:cNvSpPr>
          <p:nvPr/>
        </p:nvSpPr>
        <p:spPr bwMode="auto">
          <a:xfrm flipH="1">
            <a:off x="4035425" y="3800475"/>
            <a:ext cx="317500" cy="304800"/>
          </a:xfrm>
          <a:prstGeom prst="line">
            <a:avLst/>
          </a:prstGeom>
          <a:noFill/>
          <a:ln w="38160">
            <a:solidFill>
              <a:srgbClr val="D25129"/>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41011" name="Line 19"/>
          <p:cNvSpPr>
            <a:spLocks noChangeShapeType="1"/>
          </p:cNvSpPr>
          <p:nvPr/>
        </p:nvSpPr>
        <p:spPr bwMode="auto">
          <a:xfrm>
            <a:off x="4041775" y="3800475"/>
            <a:ext cx="304800" cy="304800"/>
          </a:xfrm>
          <a:prstGeom prst="line">
            <a:avLst/>
          </a:prstGeom>
          <a:noFill/>
          <a:ln w="38160">
            <a:solidFill>
              <a:srgbClr val="D25129"/>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500753" name="Rectangle 22"/>
          <p:cNvSpPr>
            <a:spLocks noChangeArrowheads="1"/>
          </p:cNvSpPr>
          <p:nvPr/>
        </p:nvSpPr>
        <p:spPr bwMode="auto">
          <a:xfrm>
            <a:off x="5307013" y="4700588"/>
            <a:ext cx="184150" cy="366712"/>
          </a:xfrm>
          <a:prstGeom prst="rect">
            <a:avLst/>
          </a:prstGeom>
          <a:noFill/>
          <a:ln w="9525">
            <a:noFill/>
            <a:miter lim="800000"/>
            <a:headEnd/>
            <a:tailEnd/>
          </a:ln>
        </p:spPr>
        <p:txBody>
          <a:bodyPr wrap="none">
            <a:spAutoFit/>
          </a:bodyP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5" name="Text Box 1"/>
          <p:cNvSpPr txBox="1">
            <a:spLocks noChangeArrowheads="1"/>
          </p:cNvSpPr>
          <p:nvPr/>
        </p:nvSpPr>
        <p:spPr bwMode="auto">
          <a:xfrm>
            <a:off x="357188" y="1003300"/>
            <a:ext cx="7858125" cy="465138"/>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3</a:t>
            </a:r>
            <a:r>
              <a:rPr kumimoji="0" lang="en-US" sz="2400">
                <a:latin typeface="Arial" charset="0"/>
                <a:ea typeface="ＭＳ Ｐゴシック" pitchFamily="34" charset="-128"/>
              </a:rPr>
              <a:t>．</a:t>
            </a:r>
            <a:r>
              <a:rPr kumimoji="0" lang="en-US" altLang="ja-JP" sz="2400">
                <a:latin typeface="Arial" charset="0"/>
                <a:ea typeface="ＭＳ Ｐゴシック" pitchFamily="34" charset="-128"/>
              </a:rPr>
              <a:t>The Third Worldwide Course to Restore Canaan</a:t>
            </a:r>
            <a:endParaRPr kumimoji="0" lang="en-US" altLang="ko-KR" sz="2400">
              <a:latin typeface="Arial" charset="0"/>
              <a:ea typeface="ＭＳ Ｐゴシック" pitchFamily="34" charset="-128"/>
            </a:endParaRPr>
          </a:p>
        </p:txBody>
      </p:sp>
      <p:sp>
        <p:nvSpPr>
          <p:cNvPr id="502786" name="Text Box 2"/>
          <p:cNvSpPr txBox="1">
            <a:spLocks noChangeArrowheads="1"/>
          </p:cNvSpPr>
          <p:nvPr/>
        </p:nvSpPr>
        <p:spPr bwMode="auto">
          <a:xfrm>
            <a:off x="285750" y="1768475"/>
            <a:ext cx="8247063" cy="2536825"/>
          </a:xfrm>
          <a:prstGeom prst="rect">
            <a:avLst/>
          </a:prstGeom>
          <a:noFill/>
          <a:ln w="9525">
            <a:noFill/>
            <a:miter lim="800000"/>
            <a:headEnd/>
            <a:tailEnd/>
          </a:ln>
        </p:spPr>
        <p:txBody>
          <a:bodyPr lIns="90000" tIns="46800" rIns="90000" bIns="46800">
            <a:spAutoFit/>
          </a:bodyPr>
          <a:lstStyle/>
          <a:p>
            <a:pPr lvl="1"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(1) </a:t>
            </a:r>
            <a:r>
              <a:rPr kumimoji="0" lang="en-US" altLang="ja-JP" sz="1600">
                <a:latin typeface="Arial" charset="0"/>
                <a:ea typeface="ＭＳ Ｐゴシック" pitchFamily="34" charset="-128"/>
              </a:rPr>
              <a:t>When even Jesus’ disciples as well as the other Jewish people  became </a:t>
            </a:r>
          </a:p>
          <a:p>
            <a:pPr lvl="1"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faithless to him who came as the substan</a:t>
            </a:r>
            <a:r>
              <a:rPr kumimoji="0" lang="en-US" altLang="ko-KR" sz="1600">
                <a:latin typeface="Arial" charset="0"/>
                <a:ea typeface="ＭＳ Ｐゴシック" pitchFamily="34" charset="-128"/>
              </a:rPr>
              <a:t>tial</a:t>
            </a:r>
            <a:r>
              <a:rPr kumimoji="0" lang="en-US" altLang="ja-JP" sz="1600">
                <a:latin typeface="Arial" charset="0"/>
                <a:ea typeface="ＭＳ Ｐゴシック" pitchFamily="34" charset="-128"/>
              </a:rPr>
              <a:t> Tabernacle and the temple, Jesus</a:t>
            </a:r>
            <a:endParaRPr kumimoji="0" lang="en-US" altLang="ko-KR" sz="1600">
              <a:latin typeface="Arial" charset="0"/>
              <a:ea typeface="ＭＳ Ｐゴシック" pitchFamily="34" charset="-128"/>
            </a:endParaRPr>
          </a:p>
          <a:p>
            <a:pPr lvl="1"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a:t>
            </a: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had no choice other than to allow his physical body to be crucified</a:t>
            </a:r>
            <a:r>
              <a:rPr kumimoji="0" lang="en-US" altLang="ja-JP" sz="1600">
                <a:latin typeface="Arial" charset="0"/>
                <a:ea typeface="ＭＳ Ｐゴシック" pitchFamily="34" charset="-128"/>
              </a:rPr>
              <a:t>.</a:t>
            </a:r>
            <a:endParaRPr kumimoji="0" lang="en-US" altLang="ko-KR" sz="1600">
              <a:latin typeface="Arial" charset="0"/>
              <a:ea typeface="ＭＳ Ｐゴシック" pitchFamily="34" charset="-128"/>
            </a:endParaRPr>
          </a:p>
          <a:p>
            <a:pPr lvl="1"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ja-JP" sz="1600">
              <a:latin typeface="Arial" charset="0"/>
              <a:ea typeface="ＭＳ Ｐゴシック" pitchFamily="34" charset="-128"/>
            </a:endParaRPr>
          </a:p>
          <a:p>
            <a:pPr lvl="1"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(2) As a consequence, the Jewish people lost the one who should</a:t>
            </a: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have been the </a:t>
            </a:r>
            <a:endParaRPr kumimoji="0" lang="en-US" altLang="ja-JP" sz="1600">
              <a:latin typeface="Arial" charset="0"/>
              <a:ea typeface="ＭＳ Ｐゴシック" pitchFamily="34" charset="-128"/>
            </a:endParaRPr>
          </a:p>
          <a:p>
            <a:pPr lvl="1"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spiritual and physical focus of their faith. They no</a:t>
            </a: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longer had a basis upon which </a:t>
            </a:r>
            <a:endParaRPr kumimoji="0" lang="en-US" altLang="ja-JP" sz="1600">
              <a:latin typeface="Arial" charset="0"/>
              <a:ea typeface="ＭＳ Ｐゴシック" pitchFamily="34" charset="-128"/>
            </a:endParaRPr>
          </a:p>
          <a:p>
            <a:pPr lvl="1"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to begin the third worldwide course to restore Canaan as a substantial course. </a:t>
            </a:r>
          </a:p>
          <a:p>
            <a:pPr lvl="1"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ja-JP" sz="1600">
              <a:latin typeface="Arial" charset="0"/>
              <a:ea typeface="ＭＳ Ｐゴシック" pitchFamily="34" charset="-128"/>
            </a:endParaRPr>
          </a:p>
          <a:p>
            <a:pPr lvl="1"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(3) Christians, as the Second Israel, were to begin this course as a spiritual course </a:t>
            </a:r>
            <a:endParaRPr kumimoji="0" lang="en-US" altLang="ja-JP" sz="1600">
              <a:latin typeface="Arial" charset="0"/>
              <a:ea typeface="ＭＳ Ｐゴシック" pitchFamily="34" charset="-128"/>
            </a:endParaRPr>
          </a:p>
          <a:p>
            <a:pPr lvl="1"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by exalting the resurrected Jesus as their focus of faith.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3" name="Text Box 1"/>
          <p:cNvSpPr txBox="1">
            <a:spLocks noChangeArrowheads="1"/>
          </p:cNvSpPr>
          <p:nvPr/>
        </p:nvSpPr>
        <p:spPr bwMode="auto">
          <a:xfrm>
            <a:off x="0" y="522288"/>
            <a:ext cx="8643938" cy="457200"/>
          </a:xfrm>
          <a:prstGeom prst="rect">
            <a:avLst/>
          </a:prstGeom>
          <a:noFill/>
          <a:ln w="9525">
            <a:noFill/>
            <a:miter lim="800000"/>
            <a:headEnd/>
            <a:tailEnd/>
          </a:ln>
        </p:spPr>
        <p:txBody>
          <a:bodyPr lIns="90000" tIns="46800" rIns="90000" bIns="46800">
            <a:spAutoFit/>
          </a:bodyPr>
          <a:lstStyle/>
          <a:p>
            <a:pPr algn="just"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   4</a:t>
            </a:r>
            <a:r>
              <a:rPr kumimoji="0" lang="en-US" sz="2400">
                <a:latin typeface="Arial" charset="0"/>
                <a:ea typeface="ＭＳ Ｐゴシック" pitchFamily="34" charset="-128"/>
              </a:rPr>
              <a:t>．</a:t>
            </a:r>
            <a:r>
              <a:rPr kumimoji="0" lang="en-US" altLang="ko-KR" sz="2400">
                <a:latin typeface="Arial" charset="0"/>
                <a:ea typeface="ＭＳ Ｐゴシック" pitchFamily="34" charset="-128"/>
              </a:rPr>
              <a:t>Spiritual Course to Restore Canaan centering on Jesus</a:t>
            </a:r>
          </a:p>
        </p:txBody>
      </p:sp>
      <p:sp>
        <p:nvSpPr>
          <p:cNvPr id="504834" name="Text Box 2"/>
          <p:cNvSpPr txBox="1">
            <a:spLocks noChangeArrowheads="1"/>
          </p:cNvSpPr>
          <p:nvPr/>
        </p:nvSpPr>
        <p:spPr bwMode="auto">
          <a:xfrm>
            <a:off x="785813" y="2143125"/>
            <a:ext cx="8358187" cy="21685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1) Central figure </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Resurrected Jesus</a:t>
            </a:r>
            <a:r>
              <a:rPr kumimoji="0" lang="en-US" altLang="ja-JP">
                <a:latin typeface="Arial" charset="0"/>
                <a:ea typeface="ＭＳ Ｐゴシック" pitchFamily="34" charset="-128"/>
              </a:rPr>
              <a:t> </a:t>
            </a:r>
            <a:r>
              <a:rPr kumimoji="0" lang="en-US" altLang="ko-KR" sz="1600">
                <a:latin typeface="Arial" charset="0"/>
                <a:ea typeface="ＭＳ Ｐゴシック" pitchFamily="34" charset="-128"/>
              </a:rPr>
              <a:t>(sta</a:t>
            </a:r>
            <a:r>
              <a:rPr kumimoji="0" lang="en-US" altLang="ja-JP" sz="1600">
                <a:latin typeface="Arial" charset="0"/>
                <a:ea typeface="ＭＳ Ｐゴシック" pitchFamily="34" charset="-128"/>
              </a:rPr>
              <a:t>n</a:t>
            </a:r>
            <a:r>
              <a:rPr kumimoji="0" lang="en-US" altLang="ko-KR" sz="1600">
                <a:latin typeface="Arial" charset="0"/>
                <a:ea typeface="ＭＳ Ｐゴシック" pitchFamily="34" charset="-128"/>
              </a:rPr>
              <a:t>ding in the position of John the Baptist in spirit)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a:t>
            </a:r>
            <a:r>
              <a:rPr kumimoji="0" lang="en-US" altLang="ko-KR" sz="1600">
                <a:latin typeface="Arial" charset="0"/>
                <a:ea typeface="ＭＳ Ｐゴシック" pitchFamily="34" charset="-128"/>
              </a:rPr>
              <a:t>Jesus resurrected three days after his death on the cross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(to restore the position of spiritual true parent)</a:t>
            </a:r>
            <a:r>
              <a:rPr kumimoji="0" lang="en-US" altLang="ja-JP" sz="1600">
                <a:latin typeface="Arial" charset="0"/>
                <a:ea typeface="ＭＳ Ｐゴシック" pitchFamily="34" charset="-128"/>
              </a:rPr>
              <a:t>.</a:t>
            </a:r>
            <a:endParaRPr kumimoji="0" lang="en-US" altLang="ko-KR"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2) Object for the condition </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Jesus as a substantial spirit </a:t>
            </a:r>
            <a:endParaRPr kumimoji="0" lang="en-US" altLang="ja-JP"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in the 40-day</a:t>
            </a: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period of resurrection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3) Period </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40 days starting from resurrection</a:t>
            </a:r>
          </a:p>
        </p:txBody>
      </p:sp>
      <p:sp>
        <p:nvSpPr>
          <p:cNvPr id="343044" name="Rectangle 3"/>
          <p:cNvSpPr>
            <a:spLocks noChangeArrowheads="1"/>
          </p:cNvSpPr>
          <p:nvPr/>
        </p:nvSpPr>
        <p:spPr bwMode="auto">
          <a:xfrm>
            <a:off x="500063" y="1643063"/>
            <a:ext cx="4000500" cy="366712"/>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(1) The Spiritual Foundation of Faith</a:t>
            </a:r>
          </a:p>
        </p:txBody>
      </p:sp>
      <p:sp>
        <p:nvSpPr>
          <p:cNvPr id="504836" name="Text Box 4"/>
          <p:cNvSpPr txBox="1">
            <a:spLocks noChangeArrowheads="1"/>
          </p:cNvSpPr>
          <p:nvPr/>
        </p:nvSpPr>
        <p:spPr bwMode="auto">
          <a:xfrm>
            <a:off x="2643188" y="955675"/>
            <a:ext cx="5384800" cy="366713"/>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(The Spiritual Foundation to Receive the Messiah)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1" name="Text Box 1"/>
          <p:cNvSpPr txBox="1">
            <a:spLocks noChangeArrowheads="1"/>
          </p:cNvSpPr>
          <p:nvPr/>
        </p:nvSpPr>
        <p:spPr bwMode="auto">
          <a:xfrm>
            <a:off x="785813" y="3754438"/>
            <a:ext cx="7858125" cy="2366962"/>
          </a:xfrm>
          <a:prstGeom prst="rect">
            <a:avLst/>
          </a:prstGeom>
          <a:noFill/>
          <a:ln w="9525">
            <a:noFill/>
            <a:miter lim="800000"/>
            <a:headEnd/>
            <a:tailEnd/>
          </a:ln>
        </p:spPr>
        <p:txBody>
          <a:bodyPr lIns="90000" tIns="46800" rIns="90000" bIns="46800">
            <a:spAutoFit/>
          </a:bodyPr>
          <a:lstStyle/>
          <a:p>
            <a:pPr defTabSz="449263">
              <a:lnSpc>
                <a:spcPct val="11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1) Purpose of God’s in sending </a:t>
            </a:r>
            <a:r>
              <a:rPr kumimoji="0" lang="en-US" altLang="ja-JP" sz="1600">
                <a:latin typeface="Arial" charset="0"/>
                <a:ea typeface="ＭＳ Ｐゴシック" pitchFamily="34" charset="-128"/>
              </a:rPr>
              <a:t>the </a:t>
            </a:r>
            <a:r>
              <a:rPr kumimoji="0" lang="en-US" altLang="ko-KR" sz="1600">
                <a:latin typeface="Arial" charset="0"/>
                <a:ea typeface="ＭＳ Ｐゴシック" pitchFamily="34" charset="-128"/>
              </a:rPr>
              <a:t>Messiah</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Salvation for all humanity</a:t>
            </a:r>
          </a:p>
          <a:p>
            <a:pPr defTabSz="449263">
              <a:lnSpc>
                <a:spcPct val="16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2) Satan’s purpose</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to kill Jesus even if it meant relinquishing his hold on humanity.</a:t>
            </a:r>
            <a:endParaRPr kumimoji="0" lang="en-US" altLang="ko-KR" sz="1400">
              <a:latin typeface="Arial" charset="0"/>
              <a:ea typeface="ＭＳ Ｐゴシック" pitchFamily="34" charset="-128"/>
            </a:endParaRPr>
          </a:p>
          <a:p>
            <a:pPr defTabSz="449263">
              <a:lnSpc>
                <a:spcPct val="15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① For the salvation of humanity that had conspired with Satan, God gave Jesus to Satan as</a:t>
            </a:r>
          </a:p>
          <a:p>
            <a:pPr defTabSz="449263">
              <a:lnSpc>
                <a:spcPct val="11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payment for their sins.</a:t>
            </a:r>
          </a:p>
          <a:p>
            <a:pPr defTabSz="449263">
              <a:lnSpc>
                <a:spcPct val="14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② Satan exercised his maximum power to kill Jesus so as to interrupt the way of </a:t>
            </a:r>
          </a:p>
          <a:p>
            <a:pPr defTabSz="449263">
              <a:lnSpc>
                <a:spcPct val="11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physical salvation.</a:t>
            </a:r>
          </a:p>
          <a:p>
            <a:pPr defTabSz="449263">
              <a:lnSpc>
                <a:spcPct val="14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③ God, by the basic principle of restoration through indemnity, exercised His maximum power</a:t>
            </a:r>
          </a:p>
          <a:p>
            <a:pPr defTabSz="449263">
              <a:lnSpc>
                <a:spcPct val="11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to resurrect Jesus (path to spiritual salvation completed).</a:t>
            </a:r>
          </a:p>
        </p:txBody>
      </p:sp>
      <p:sp>
        <p:nvSpPr>
          <p:cNvPr id="344069" name="Text Box 4"/>
          <p:cNvSpPr txBox="1">
            <a:spLocks noChangeArrowheads="1"/>
          </p:cNvSpPr>
          <p:nvPr/>
        </p:nvSpPr>
        <p:spPr bwMode="auto">
          <a:xfrm>
            <a:off x="512763" y="311150"/>
            <a:ext cx="8202612" cy="3714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(2) Significance of Jesus’ crucifixion</a:t>
            </a:r>
          </a:p>
        </p:txBody>
      </p:sp>
      <p:sp>
        <p:nvSpPr>
          <p:cNvPr id="344070" name="Text Box 5"/>
          <p:cNvSpPr txBox="1">
            <a:spLocks noChangeArrowheads="1"/>
          </p:cNvSpPr>
          <p:nvPr/>
        </p:nvSpPr>
        <p:spPr bwMode="auto">
          <a:xfrm>
            <a:off x="5072063" y="900113"/>
            <a:ext cx="3214687" cy="341312"/>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The three temptations</a:t>
            </a:r>
          </a:p>
        </p:txBody>
      </p:sp>
      <p:sp>
        <p:nvSpPr>
          <p:cNvPr id="344071" name="Text Box 6"/>
          <p:cNvSpPr txBox="1">
            <a:spLocks noChangeArrowheads="1"/>
          </p:cNvSpPr>
          <p:nvPr/>
        </p:nvSpPr>
        <p:spPr bwMode="auto">
          <a:xfrm>
            <a:off x="4714875" y="1503363"/>
            <a:ext cx="1508125" cy="341312"/>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Victory : </a:t>
            </a:r>
          </a:p>
        </p:txBody>
      </p:sp>
      <p:sp>
        <p:nvSpPr>
          <p:cNvPr id="344072" name="Oval 7"/>
          <p:cNvSpPr>
            <a:spLocks noChangeArrowheads="1"/>
          </p:cNvSpPr>
          <p:nvPr/>
        </p:nvSpPr>
        <p:spPr bwMode="auto">
          <a:xfrm>
            <a:off x="5708650" y="1406525"/>
            <a:ext cx="857250" cy="565150"/>
          </a:xfrm>
          <a:prstGeom prst="ellipse">
            <a:avLst/>
          </a:prstGeom>
          <a:solidFill>
            <a:srgbClr val="17BCB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Jesus</a:t>
            </a:r>
          </a:p>
        </p:txBody>
      </p:sp>
      <p:sp>
        <p:nvSpPr>
          <p:cNvPr id="344073" name="Oval 8"/>
          <p:cNvSpPr>
            <a:spLocks noChangeArrowheads="1"/>
          </p:cNvSpPr>
          <p:nvPr/>
        </p:nvSpPr>
        <p:spPr bwMode="auto">
          <a:xfrm>
            <a:off x="7210425" y="1406525"/>
            <a:ext cx="862013" cy="565150"/>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God</a:t>
            </a:r>
          </a:p>
        </p:txBody>
      </p:sp>
      <p:sp>
        <p:nvSpPr>
          <p:cNvPr id="344074" name="Text Box 9"/>
          <p:cNvSpPr txBox="1">
            <a:spLocks noChangeArrowheads="1"/>
          </p:cNvSpPr>
          <p:nvPr/>
        </p:nvSpPr>
        <p:spPr bwMode="auto">
          <a:xfrm>
            <a:off x="4714875" y="2387600"/>
            <a:ext cx="1101725" cy="341313"/>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Failure :</a:t>
            </a:r>
          </a:p>
        </p:txBody>
      </p:sp>
      <p:sp>
        <p:nvSpPr>
          <p:cNvPr id="344075" name="Oval 10"/>
          <p:cNvSpPr>
            <a:spLocks noChangeArrowheads="1"/>
          </p:cNvSpPr>
          <p:nvPr/>
        </p:nvSpPr>
        <p:spPr bwMode="auto">
          <a:xfrm>
            <a:off x="5710238" y="2278063"/>
            <a:ext cx="862012" cy="565150"/>
          </a:xfrm>
          <a:prstGeom prst="ellipse">
            <a:avLst/>
          </a:prstGeom>
          <a:solidFill>
            <a:srgbClr val="ED1C22"/>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Satan</a:t>
            </a:r>
          </a:p>
        </p:txBody>
      </p:sp>
      <p:sp>
        <p:nvSpPr>
          <p:cNvPr id="344076" name="Oval 11"/>
          <p:cNvSpPr>
            <a:spLocks noChangeArrowheads="1"/>
          </p:cNvSpPr>
          <p:nvPr/>
        </p:nvSpPr>
        <p:spPr bwMode="auto">
          <a:xfrm>
            <a:off x="7286625" y="2278063"/>
            <a:ext cx="1357313" cy="547687"/>
          </a:xfrm>
          <a:prstGeom prst="ellipse">
            <a:avLst/>
          </a:prstGeom>
          <a:solidFill>
            <a:srgbClr val="8F9194"/>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solidFill>
                  <a:schemeClr val="bg1"/>
                </a:solidFill>
                <a:latin typeface="+mj-lt"/>
                <a:ea typeface="ＭＳ Ｐゴシック" pitchFamily="34" charset="-128"/>
                <a:cs typeface="+mn-cs"/>
              </a:rPr>
              <a:t>Faithless</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solidFill>
                  <a:schemeClr val="bg1"/>
                </a:solidFill>
                <a:latin typeface="+mj-lt"/>
                <a:ea typeface="ＭＳ Ｐゴシック" pitchFamily="34" charset="-128"/>
                <a:cs typeface="+mn-cs"/>
              </a:rPr>
              <a:t> people</a:t>
            </a:r>
          </a:p>
        </p:txBody>
      </p:sp>
      <p:sp>
        <p:nvSpPr>
          <p:cNvPr id="506890" name="AutoShape 12"/>
          <p:cNvSpPr>
            <a:spLocks noChangeArrowheads="1"/>
          </p:cNvSpPr>
          <p:nvPr/>
        </p:nvSpPr>
        <p:spPr bwMode="auto">
          <a:xfrm>
            <a:off x="4714875" y="817563"/>
            <a:ext cx="4071938" cy="2362200"/>
          </a:xfrm>
          <a:prstGeom prst="roundRect">
            <a:avLst>
              <a:gd name="adj" fmla="val 16667"/>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344078" name="Oval 13"/>
          <p:cNvSpPr>
            <a:spLocks noChangeArrowheads="1"/>
          </p:cNvSpPr>
          <p:nvPr/>
        </p:nvSpPr>
        <p:spPr bwMode="auto">
          <a:xfrm>
            <a:off x="3254375" y="876300"/>
            <a:ext cx="1246188" cy="457200"/>
          </a:xfrm>
          <a:prstGeom prst="ellipse">
            <a:avLst/>
          </a:prstGeom>
          <a:solidFill>
            <a:srgbClr val="F1EB33"/>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God</a:t>
            </a:r>
          </a:p>
        </p:txBody>
      </p:sp>
      <p:sp>
        <p:nvSpPr>
          <p:cNvPr id="344080" name="Oval 15"/>
          <p:cNvSpPr>
            <a:spLocks noChangeArrowheads="1"/>
          </p:cNvSpPr>
          <p:nvPr/>
        </p:nvSpPr>
        <p:spPr bwMode="auto">
          <a:xfrm>
            <a:off x="3276600" y="2747963"/>
            <a:ext cx="692150" cy="41592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Flesh</a:t>
            </a:r>
          </a:p>
        </p:txBody>
      </p:sp>
      <p:sp>
        <p:nvSpPr>
          <p:cNvPr id="344082" name="Line 17"/>
          <p:cNvSpPr>
            <a:spLocks noChangeShapeType="1"/>
          </p:cNvSpPr>
          <p:nvPr/>
        </p:nvSpPr>
        <p:spPr bwMode="auto">
          <a:xfrm flipH="1">
            <a:off x="3759200" y="2498725"/>
            <a:ext cx="192088" cy="247650"/>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344083" name="Line 18"/>
          <p:cNvSpPr>
            <a:spLocks noChangeShapeType="1"/>
          </p:cNvSpPr>
          <p:nvPr/>
        </p:nvSpPr>
        <p:spPr bwMode="auto">
          <a:xfrm>
            <a:off x="4030663" y="2498725"/>
            <a:ext cx="255587" cy="227013"/>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344084" name="Oval 19"/>
          <p:cNvSpPr>
            <a:spLocks noChangeArrowheads="1"/>
          </p:cNvSpPr>
          <p:nvPr/>
        </p:nvSpPr>
        <p:spPr bwMode="auto">
          <a:xfrm>
            <a:off x="642938" y="876300"/>
            <a:ext cx="949325" cy="457200"/>
          </a:xfrm>
          <a:prstGeom prst="ellipse">
            <a:avLst/>
          </a:prstGeom>
          <a:solidFill>
            <a:srgbClr val="ED1C22"/>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Satan</a:t>
            </a:r>
          </a:p>
        </p:txBody>
      </p:sp>
      <p:sp>
        <p:nvSpPr>
          <p:cNvPr id="344086" name="Oval 21"/>
          <p:cNvSpPr>
            <a:spLocks noChangeArrowheads="1"/>
          </p:cNvSpPr>
          <p:nvPr/>
        </p:nvSpPr>
        <p:spPr bwMode="auto">
          <a:xfrm>
            <a:off x="404813" y="2730500"/>
            <a:ext cx="714375" cy="392113"/>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Flesh</a:t>
            </a:r>
          </a:p>
        </p:txBody>
      </p:sp>
      <p:sp>
        <p:nvSpPr>
          <p:cNvPr id="344087" name="Oval 22"/>
          <p:cNvSpPr>
            <a:spLocks noChangeArrowheads="1"/>
          </p:cNvSpPr>
          <p:nvPr/>
        </p:nvSpPr>
        <p:spPr bwMode="auto">
          <a:xfrm>
            <a:off x="1143000" y="2727325"/>
            <a:ext cx="652463" cy="36512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Spirit</a:t>
            </a:r>
          </a:p>
        </p:txBody>
      </p:sp>
      <p:sp>
        <p:nvSpPr>
          <p:cNvPr id="344088" name="Line 23"/>
          <p:cNvSpPr>
            <a:spLocks noChangeShapeType="1"/>
          </p:cNvSpPr>
          <p:nvPr/>
        </p:nvSpPr>
        <p:spPr bwMode="auto">
          <a:xfrm flipH="1">
            <a:off x="857250" y="2498725"/>
            <a:ext cx="192088" cy="247650"/>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344089" name="Line 24"/>
          <p:cNvSpPr>
            <a:spLocks noChangeShapeType="1"/>
          </p:cNvSpPr>
          <p:nvPr/>
        </p:nvSpPr>
        <p:spPr bwMode="auto">
          <a:xfrm>
            <a:off x="1128713" y="2498725"/>
            <a:ext cx="255587" cy="227013"/>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grpSp>
        <p:nvGrpSpPr>
          <p:cNvPr id="506900" name="Group 25"/>
          <p:cNvGrpSpPr>
            <a:grpSpLocks/>
          </p:cNvGrpSpPr>
          <p:nvPr/>
        </p:nvGrpSpPr>
        <p:grpSpPr bwMode="auto">
          <a:xfrm>
            <a:off x="2111375" y="1333500"/>
            <a:ext cx="760413" cy="1446213"/>
            <a:chOff x="1375" y="770"/>
            <a:chExt cx="479" cy="911"/>
          </a:xfrm>
        </p:grpSpPr>
        <p:sp>
          <p:nvSpPr>
            <p:cNvPr id="506922" name="Rectangle 26"/>
            <p:cNvSpPr>
              <a:spLocks noChangeArrowheads="1"/>
            </p:cNvSpPr>
            <p:nvPr/>
          </p:nvSpPr>
          <p:spPr bwMode="auto">
            <a:xfrm>
              <a:off x="1567" y="770"/>
              <a:ext cx="96" cy="912"/>
            </a:xfrm>
            <a:prstGeom prst="rect">
              <a:avLst/>
            </a:prstGeom>
            <a:solidFill>
              <a:srgbClr val="FF9900"/>
            </a:solidFill>
            <a:ln w="9525">
              <a:no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506923" name="Rectangle 27"/>
            <p:cNvSpPr>
              <a:spLocks noChangeArrowheads="1"/>
            </p:cNvSpPr>
            <p:nvPr/>
          </p:nvSpPr>
          <p:spPr bwMode="auto">
            <a:xfrm>
              <a:off x="1375" y="1058"/>
              <a:ext cx="480" cy="96"/>
            </a:xfrm>
            <a:prstGeom prst="rect">
              <a:avLst/>
            </a:prstGeom>
            <a:solidFill>
              <a:srgbClr val="FF9900"/>
            </a:solidFill>
            <a:ln w="9525">
              <a:no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grpSp>
      <p:sp>
        <p:nvSpPr>
          <p:cNvPr id="344091" name="Line 28"/>
          <p:cNvSpPr>
            <a:spLocks noChangeShapeType="1"/>
          </p:cNvSpPr>
          <p:nvPr/>
        </p:nvSpPr>
        <p:spPr bwMode="auto">
          <a:xfrm flipV="1">
            <a:off x="1785938" y="1325563"/>
            <a:ext cx="1857375" cy="1531937"/>
          </a:xfrm>
          <a:prstGeom prst="line">
            <a:avLst/>
          </a:prstGeom>
          <a:noFill/>
          <a:ln w="57240">
            <a:solidFill>
              <a:srgbClr val="FAB570"/>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344092" name="Line 29"/>
          <p:cNvSpPr>
            <a:spLocks noChangeShapeType="1"/>
          </p:cNvSpPr>
          <p:nvPr/>
        </p:nvSpPr>
        <p:spPr bwMode="auto">
          <a:xfrm flipH="1" flipV="1">
            <a:off x="1574800" y="1182688"/>
            <a:ext cx="1801813" cy="1574800"/>
          </a:xfrm>
          <a:prstGeom prst="line">
            <a:avLst/>
          </a:prstGeom>
          <a:noFill/>
          <a:ln w="57240">
            <a:solidFill>
              <a:srgbClr val="ED1C22"/>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344093" name="Line 30"/>
          <p:cNvSpPr>
            <a:spLocks noChangeShapeType="1"/>
          </p:cNvSpPr>
          <p:nvPr/>
        </p:nvSpPr>
        <p:spPr bwMode="auto">
          <a:xfrm flipH="1" flipV="1">
            <a:off x="3071813" y="1968500"/>
            <a:ext cx="1068387" cy="871538"/>
          </a:xfrm>
          <a:prstGeom prst="line">
            <a:avLst/>
          </a:prstGeom>
          <a:noFill/>
          <a:ln w="57240">
            <a:solidFill>
              <a:srgbClr val="FAB570"/>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344094" name="Line 31"/>
          <p:cNvSpPr>
            <a:spLocks noChangeShapeType="1"/>
          </p:cNvSpPr>
          <p:nvPr/>
        </p:nvSpPr>
        <p:spPr bwMode="auto">
          <a:xfrm flipV="1">
            <a:off x="3071813" y="1325563"/>
            <a:ext cx="785812" cy="630237"/>
          </a:xfrm>
          <a:prstGeom prst="line">
            <a:avLst/>
          </a:prstGeom>
          <a:noFill/>
          <a:ln w="57240">
            <a:solidFill>
              <a:srgbClr val="FAB570"/>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344095" name="Line 32"/>
          <p:cNvSpPr>
            <a:spLocks noChangeShapeType="1"/>
          </p:cNvSpPr>
          <p:nvPr/>
        </p:nvSpPr>
        <p:spPr bwMode="auto">
          <a:xfrm flipV="1">
            <a:off x="1000125" y="1939925"/>
            <a:ext cx="1147763" cy="885825"/>
          </a:xfrm>
          <a:prstGeom prst="line">
            <a:avLst/>
          </a:prstGeom>
          <a:noFill/>
          <a:ln w="57240">
            <a:solidFill>
              <a:srgbClr val="ED1C2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344096" name="Line 33"/>
          <p:cNvSpPr>
            <a:spLocks noChangeShapeType="1"/>
          </p:cNvSpPr>
          <p:nvPr/>
        </p:nvSpPr>
        <p:spPr bwMode="auto">
          <a:xfrm flipH="1" flipV="1">
            <a:off x="1428750" y="1254125"/>
            <a:ext cx="696913" cy="708025"/>
          </a:xfrm>
          <a:prstGeom prst="line">
            <a:avLst/>
          </a:prstGeom>
          <a:noFill/>
          <a:ln w="57240">
            <a:solidFill>
              <a:srgbClr val="ED1C22"/>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506907" name="AutoShape 34"/>
          <p:cNvSpPr>
            <a:spLocks/>
          </p:cNvSpPr>
          <p:nvPr/>
        </p:nvSpPr>
        <p:spPr bwMode="auto">
          <a:xfrm rot="2400000" flipV="1">
            <a:off x="1106488" y="1384300"/>
            <a:ext cx="2301875" cy="18732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19080">
            <a:solidFill>
              <a:srgbClr val="FAB570"/>
            </a:solidFill>
            <a:miter lim="800000"/>
            <a:headEnd/>
            <a:tailEnd type="triangle" w="med" len="med"/>
          </a:ln>
        </p:spPr>
        <p:txBody>
          <a:bodyPr wrap="none" anchor="ctr"/>
          <a:lstStyle/>
          <a:p>
            <a:endParaRPr lang="en-US"/>
          </a:p>
        </p:txBody>
      </p:sp>
      <p:sp>
        <p:nvSpPr>
          <p:cNvPr id="506908" name="AutoShape 35"/>
          <p:cNvSpPr>
            <a:spLocks/>
          </p:cNvSpPr>
          <p:nvPr/>
        </p:nvSpPr>
        <p:spPr bwMode="auto">
          <a:xfrm rot="2400000" flipV="1">
            <a:off x="1817688" y="1408113"/>
            <a:ext cx="2301875" cy="18732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19080">
            <a:solidFill>
              <a:srgbClr val="8BBCDE"/>
            </a:solidFill>
            <a:miter lim="800000"/>
            <a:headEnd/>
            <a:tailEnd type="triangle" w="med" len="med"/>
          </a:ln>
        </p:spPr>
        <p:txBody>
          <a:bodyPr wrap="none" anchor="ctr"/>
          <a:lstStyle/>
          <a:p>
            <a:endParaRPr lang="en-US"/>
          </a:p>
        </p:txBody>
      </p:sp>
      <p:grpSp>
        <p:nvGrpSpPr>
          <p:cNvPr id="506909" name="Group 36"/>
          <p:cNvGrpSpPr>
            <a:grpSpLocks/>
          </p:cNvGrpSpPr>
          <p:nvPr/>
        </p:nvGrpSpPr>
        <p:grpSpPr bwMode="auto">
          <a:xfrm>
            <a:off x="142875" y="1039813"/>
            <a:ext cx="1781175" cy="1179512"/>
            <a:chOff x="479" y="577"/>
            <a:chExt cx="1122" cy="796"/>
          </a:xfrm>
        </p:grpSpPr>
        <p:sp>
          <p:nvSpPr>
            <p:cNvPr id="506920" name="AutoShape 37"/>
            <p:cNvSpPr>
              <a:spLocks/>
            </p:cNvSpPr>
            <p:nvPr/>
          </p:nvSpPr>
          <p:spPr bwMode="auto">
            <a:xfrm rot="18840000" flipV="1">
              <a:off x="607" y="682"/>
              <a:ext cx="542" cy="5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sp>
          <p:nvSpPr>
            <p:cNvPr id="506921" name="AutoShape 38"/>
            <p:cNvSpPr>
              <a:spLocks/>
            </p:cNvSpPr>
            <p:nvPr/>
          </p:nvSpPr>
          <p:spPr bwMode="auto">
            <a:xfrm rot="7920000" flipV="1">
              <a:off x="923" y="704"/>
              <a:ext cx="574" cy="5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grpSp>
      <p:grpSp>
        <p:nvGrpSpPr>
          <p:cNvPr id="506910" name="Group 39"/>
          <p:cNvGrpSpPr>
            <a:grpSpLocks/>
          </p:cNvGrpSpPr>
          <p:nvPr/>
        </p:nvGrpSpPr>
        <p:grpSpPr bwMode="auto">
          <a:xfrm>
            <a:off x="3076575" y="1074738"/>
            <a:ext cx="1781175" cy="1179512"/>
            <a:chOff x="1658" y="577"/>
            <a:chExt cx="1122" cy="796"/>
          </a:xfrm>
        </p:grpSpPr>
        <p:sp>
          <p:nvSpPr>
            <p:cNvPr id="506918" name="AutoShape 40"/>
            <p:cNvSpPr>
              <a:spLocks/>
            </p:cNvSpPr>
            <p:nvPr/>
          </p:nvSpPr>
          <p:spPr bwMode="auto">
            <a:xfrm rot="18840000" flipV="1">
              <a:off x="1786" y="682"/>
              <a:ext cx="542" cy="5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sp>
          <p:nvSpPr>
            <p:cNvPr id="506919" name="AutoShape 41"/>
            <p:cNvSpPr>
              <a:spLocks/>
            </p:cNvSpPr>
            <p:nvPr/>
          </p:nvSpPr>
          <p:spPr bwMode="auto">
            <a:xfrm rot="7920000" flipV="1">
              <a:off x="2102" y="704"/>
              <a:ext cx="574" cy="5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grpSp>
      <p:sp>
        <p:nvSpPr>
          <p:cNvPr id="506911" name="AutoShape 42"/>
          <p:cNvSpPr>
            <a:spLocks/>
          </p:cNvSpPr>
          <p:nvPr/>
        </p:nvSpPr>
        <p:spPr bwMode="auto">
          <a:xfrm rot="13860000" flipV="1">
            <a:off x="6559551" y="1450975"/>
            <a:ext cx="742950" cy="6953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rot="10800000" vert="eaVert" wrap="none" anchor="ctr"/>
          <a:lstStyle/>
          <a:p>
            <a:endParaRPr lang="en-US"/>
          </a:p>
        </p:txBody>
      </p:sp>
      <p:sp>
        <p:nvSpPr>
          <p:cNvPr id="506912" name="AutoShape 43"/>
          <p:cNvSpPr>
            <a:spLocks/>
          </p:cNvSpPr>
          <p:nvPr/>
        </p:nvSpPr>
        <p:spPr bwMode="auto">
          <a:xfrm rot="2820000" flipV="1">
            <a:off x="6534150" y="1106488"/>
            <a:ext cx="720725" cy="7937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sp>
        <p:nvSpPr>
          <p:cNvPr id="506913" name="AutoShape 44"/>
          <p:cNvSpPr>
            <a:spLocks/>
          </p:cNvSpPr>
          <p:nvPr/>
        </p:nvSpPr>
        <p:spPr bwMode="auto">
          <a:xfrm rot="13860000" flipV="1">
            <a:off x="6532562" y="2327276"/>
            <a:ext cx="720725" cy="7937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sp>
        <p:nvSpPr>
          <p:cNvPr id="506914" name="AutoShape 45"/>
          <p:cNvSpPr>
            <a:spLocks/>
          </p:cNvSpPr>
          <p:nvPr/>
        </p:nvSpPr>
        <p:spPr bwMode="auto">
          <a:xfrm rot="2820000" flipV="1">
            <a:off x="6605587" y="2008188"/>
            <a:ext cx="720725" cy="7937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sp>
        <p:nvSpPr>
          <p:cNvPr id="344079" name="Oval 14"/>
          <p:cNvSpPr>
            <a:spLocks noChangeArrowheads="1"/>
          </p:cNvSpPr>
          <p:nvPr/>
        </p:nvSpPr>
        <p:spPr bwMode="auto">
          <a:xfrm>
            <a:off x="3384550" y="2039938"/>
            <a:ext cx="1116013" cy="457200"/>
          </a:xfrm>
          <a:prstGeom prst="ellipse">
            <a:avLst/>
          </a:prstGeom>
          <a:solidFill>
            <a:srgbClr val="17BCB8"/>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Jesus</a:t>
            </a:r>
          </a:p>
        </p:txBody>
      </p:sp>
      <p:sp>
        <p:nvSpPr>
          <p:cNvPr id="344081" name="Oval 16"/>
          <p:cNvSpPr>
            <a:spLocks noChangeArrowheads="1"/>
          </p:cNvSpPr>
          <p:nvPr/>
        </p:nvSpPr>
        <p:spPr bwMode="auto">
          <a:xfrm>
            <a:off x="3992563" y="2746375"/>
            <a:ext cx="722312" cy="36512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Spirit</a:t>
            </a:r>
          </a:p>
        </p:txBody>
      </p:sp>
      <p:sp>
        <p:nvSpPr>
          <p:cNvPr id="4" name="Oval 20"/>
          <p:cNvSpPr>
            <a:spLocks noChangeArrowheads="1"/>
          </p:cNvSpPr>
          <p:nvPr/>
        </p:nvSpPr>
        <p:spPr bwMode="auto">
          <a:xfrm>
            <a:off x="571500" y="2019300"/>
            <a:ext cx="1214438" cy="457200"/>
          </a:xfrm>
          <a:prstGeom prst="ellipse">
            <a:avLst/>
          </a:prstGeom>
          <a:solidFill>
            <a:srgbClr val="17BCB8"/>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Fallen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man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idx="4294967295"/>
          </p:nvPr>
        </p:nvSpPr>
        <p:spPr>
          <a:xfrm>
            <a:off x="714375" y="1323975"/>
            <a:ext cx="5295900" cy="533400"/>
          </a:xfrm>
        </p:spPr>
        <p:txBody>
          <a:bodyPr lIns="90000" tIns="46800" rIns="90000" bIns="46800"/>
          <a:lstStyle/>
          <a:p>
            <a:pPr algn="l" defTabSz="449263" eaLnBrk="1" hangingPunct="1">
              <a:lnSpc>
                <a:spcPct val="8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ko-KR" sz="2000" b="1" smtClean="0">
                <a:solidFill>
                  <a:schemeClr val="tx1"/>
                </a:solidFill>
              </a:rPr>
              <a:t>(1) What is the Principle of Creation?</a:t>
            </a:r>
          </a:p>
        </p:txBody>
      </p:sp>
      <p:sp>
        <p:nvSpPr>
          <p:cNvPr id="38914" name="Rectangle 2"/>
          <p:cNvSpPr>
            <a:spLocks noGrp="1" noChangeArrowheads="1"/>
          </p:cNvSpPr>
          <p:nvPr>
            <p:ph type="body" idx="4294967295"/>
          </p:nvPr>
        </p:nvSpPr>
        <p:spPr>
          <a:xfrm>
            <a:off x="928688" y="2541588"/>
            <a:ext cx="7929562" cy="3119437"/>
          </a:xfrm>
        </p:spPr>
        <p:txBody>
          <a:bodyPr lIns="90000" tIns="46800" rIns="90000" bIns="46800"/>
          <a:lstStyle/>
          <a:p>
            <a:pPr marL="603250" indent="-603250" defTabSz="449263" eaLnBrk="1" hangingPunct="1">
              <a:lnSpc>
                <a:spcPct val="90000"/>
              </a:lnSpc>
              <a:spcBef>
                <a:spcPct val="0"/>
              </a:spcBef>
              <a:buFont typeface="ＭＳ Ｐゴシック" pitchFamily="34" charset="-128"/>
              <a:buNone/>
              <a:tabLst>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4050" algn="l"/>
                <a:tab pos="7451725" algn="l"/>
                <a:tab pos="7900988" algn="l"/>
                <a:tab pos="8350250" algn="l"/>
                <a:tab pos="8799513" algn="l"/>
                <a:tab pos="9248775" algn="l"/>
              </a:tabLst>
            </a:pPr>
            <a:r>
              <a:rPr lang="en-US" altLang="ko-KR" sz="1600" b="1" smtClean="0"/>
              <a:t>1)  How do we live well? (By following the blueprint behind our creation</a:t>
            </a:r>
            <a:r>
              <a:rPr lang="en-US" sz="1600" b="1" smtClean="0"/>
              <a:t>）</a:t>
            </a:r>
          </a:p>
          <a:p>
            <a:pPr marL="603250" indent="-603250" defTabSz="449263" eaLnBrk="1" hangingPunct="1">
              <a:lnSpc>
                <a:spcPct val="90000"/>
              </a:lnSpc>
              <a:spcBef>
                <a:spcPct val="0"/>
              </a:spcBef>
              <a:buFont typeface="ＭＳ Ｐゴシック" pitchFamily="34" charset="-128"/>
              <a:buNone/>
              <a:tabLst>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4050" algn="l"/>
                <a:tab pos="7451725" algn="l"/>
                <a:tab pos="7900988" algn="l"/>
                <a:tab pos="8350250" algn="l"/>
                <a:tab pos="8799513" algn="l"/>
                <a:tab pos="9248775" algn="l"/>
              </a:tabLst>
            </a:pPr>
            <a:r>
              <a:rPr lang="ko-KR" altLang="en-US" sz="1600" b="1" smtClean="0"/>
              <a:t>	</a:t>
            </a:r>
            <a:r>
              <a:rPr lang="en-US" altLang="ko-KR" sz="1600" b="1" smtClean="0"/>
              <a:t>Things are meant to be used according to the design of the manufacturer 	(100V and 220V appliances should be plugged into the right outlets)</a:t>
            </a:r>
          </a:p>
          <a:p>
            <a:pPr marL="603250" indent="-603250" defTabSz="449263" eaLnBrk="1" hangingPunct="1">
              <a:lnSpc>
                <a:spcPct val="90000"/>
              </a:lnSpc>
              <a:spcBef>
                <a:spcPct val="0"/>
              </a:spcBef>
              <a:buFont typeface="ＭＳ Ｐゴシック" pitchFamily="34" charset="-128"/>
              <a:buNone/>
              <a:tabLst>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4050" algn="l"/>
                <a:tab pos="7451725" algn="l"/>
                <a:tab pos="7900988" algn="l"/>
                <a:tab pos="8350250" algn="l"/>
                <a:tab pos="8799513" algn="l"/>
                <a:tab pos="9248775" algn="l"/>
              </a:tabLst>
            </a:pPr>
            <a:r>
              <a:rPr lang="en-US" altLang="ko-KR" sz="1600" b="1" smtClean="0"/>
              <a:t>	Human beings are meant to live according to the Principle of Creation</a:t>
            </a:r>
          </a:p>
          <a:p>
            <a:pPr marL="603250" indent="-603250" defTabSz="449263" eaLnBrk="1" hangingPunct="1">
              <a:lnSpc>
                <a:spcPct val="90000"/>
              </a:lnSpc>
              <a:spcBef>
                <a:spcPct val="0"/>
              </a:spcBef>
              <a:buFont typeface="ＭＳ Ｐゴシック" pitchFamily="34" charset="-128"/>
              <a:buNone/>
              <a:tabLst>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4050" algn="l"/>
                <a:tab pos="7451725" algn="l"/>
                <a:tab pos="7900988" algn="l"/>
                <a:tab pos="8350250" algn="l"/>
                <a:tab pos="8799513" algn="l"/>
                <a:tab pos="9248775" algn="l"/>
              </a:tabLst>
            </a:pPr>
            <a:endParaRPr lang="en-US" altLang="ko-KR" sz="1600" b="1" smtClean="0"/>
          </a:p>
          <a:p>
            <a:pPr marL="603250" indent="-603250" defTabSz="449263" eaLnBrk="1" hangingPunct="1">
              <a:lnSpc>
                <a:spcPct val="90000"/>
              </a:lnSpc>
              <a:spcBef>
                <a:spcPct val="0"/>
              </a:spcBef>
              <a:buFont typeface="ＭＳ Ｐゴシック" pitchFamily="34" charset="-128"/>
              <a:buNone/>
              <a:tabLst>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4050" algn="l"/>
                <a:tab pos="7451725" algn="l"/>
                <a:tab pos="7900988" algn="l"/>
                <a:tab pos="8350250" algn="l"/>
                <a:tab pos="8799513" algn="l"/>
                <a:tab pos="9248775" algn="l"/>
              </a:tabLst>
            </a:pPr>
            <a:r>
              <a:rPr lang="en-US" altLang="ko-KR" sz="1600" b="1" smtClean="0"/>
              <a:t>2) People who live in accordance with the Principle of Creation are living well.</a:t>
            </a:r>
          </a:p>
          <a:p>
            <a:pPr marL="603250" indent="-603250" defTabSz="449263" eaLnBrk="1" hangingPunct="1">
              <a:lnSpc>
                <a:spcPct val="90000"/>
              </a:lnSpc>
              <a:spcBef>
                <a:spcPct val="0"/>
              </a:spcBef>
              <a:buFont typeface="ＭＳ Ｐゴシック" pitchFamily="34" charset="-128"/>
              <a:buNone/>
              <a:tabLst>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4050" algn="l"/>
                <a:tab pos="7451725" algn="l"/>
                <a:tab pos="7900988" algn="l"/>
                <a:tab pos="8350250" algn="l"/>
                <a:tab pos="8799513" algn="l"/>
                <a:tab pos="9248775" algn="l"/>
              </a:tabLst>
            </a:pPr>
            <a:r>
              <a:rPr lang="en-US" altLang="ko-KR" sz="1600" b="1" smtClean="0"/>
              <a:t>    People who don</a:t>
            </a:r>
            <a:r>
              <a:rPr lang="en-US" altLang="ko-KR" sz="1600" b="1" smtClean="0">
                <a:latin typeface="Arial" charset="0"/>
              </a:rPr>
              <a:t>’</a:t>
            </a:r>
            <a:r>
              <a:rPr lang="en-US" altLang="ko-KR" sz="1600" b="1" smtClean="0"/>
              <a:t>t live in accordance with the Principle of Creation are not living well (broken people, people with severe illnesses)‏</a:t>
            </a:r>
          </a:p>
          <a:p>
            <a:pPr marL="603250" indent="-603250" defTabSz="449263" eaLnBrk="1" hangingPunct="1">
              <a:lnSpc>
                <a:spcPct val="90000"/>
              </a:lnSpc>
              <a:spcBef>
                <a:spcPct val="0"/>
              </a:spcBef>
              <a:buFont typeface="ＭＳ Ｐゴシック" pitchFamily="34" charset="-128"/>
              <a:buNone/>
              <a:tabLst>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4050" algn="l"/>
                <a:tab pos="7451725" algn="l"/>
                <a:tab pos="7900988" algn="l"/>
                <a:tab pos="8350250" algn="l"/>
                <a:tab pos="8799513" algn="l"/>
                <a:tab pos="9248775" algn="l"/>
              </a:tabLst>
            </a:pPr>
            <a:endParaRPr lang="en-US" altLang="ko-KR" sz="1600" b="1" smtClean="0"/>
          </a:p>
          <a:p>
            <a:pPr marL="603250" indent="-603250" defTabSz="449263" eaLnBrk="1" hangingPunct="1">
              <a:lnSpc>
                <a:spcPct val="90000"/>
              </a:lnSpc>
              <a:spcBef>
                <a:spcPct val="0"/>
              </a:spcBef>
              <a:buFont typeface="ＭＳ Ｐゴシック" pitchFamily="34" charset="-128"/>
              <a:buNone/>
              <a:tabLst>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4050" algn="l"/>
                <a:tab pos="7451725" algn="l"/>
                <a:tab pos="7900988" algn="l"/>
                <a:tab pos="8350250" algn="l"/>
                <a:tab pos="8799513" algn="l"/>
                <a:tab pos="9248775" algn="l"/>
              </a:tabLst>
            </a:pPr>
            <a:r>
              <a:rPr lang="en-US" altLang="ko-KR" sz="1600" b="1" smtClean="0"/>
              <a:t>3)  When is the blueprint determined?</a:t>
            </a:r>
          </a:p>
          <a:p>
            <a:pPr marL="603250" indent="-603250" defTabSz="449263" eaLnBrk="1" hangingPunct="1">
              <a:lnSpc>
                <a:spcPct val="90000"/>
              </a:lnSpc>
              <a:spcBef>
                <a:spcPct val="0"/>
              </a:spcBef>
              <a:buFont typeface="ＭＳ Ｐゴシック" pitchFamily="34" charset="-128"/>
              <a:buNone/>
              <a:tabLst>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4050" algn="l"/>
                <a:tab pos="7451725" algn="l"/>
                <a:tab pos="7900988" algn="l"/>
                <a:tab pos="8350250" algn="l"/>
                <a:tab pos="8799513" algn="l"/>
                <a:tab pos="9248775" algn="l"/>
              </a:tabLst>
            </a:pPr>
            <a:r>
              <a:rPr lang="en-US" sz="1600" b="1" smtClean="0"/>
              <a:t>　	</a:t>
            </a:r>
            <a:r>
              <a:rPr lang="en-US" altLang="ko-KR" sz="1600" b="1" smtClean="0"/>
              <a:t>Things        </a:t>
            </a:r>
            <a:r>
              <a:rPr lang="en-US" altLang="ko-KR" sz="1600" b="1" smtClean="0">
                <a:latin typeface="Arial" charset="0"/>
              </a:rPr>
              <a:t>–</a:t>
            </a:r>
            <a:r>
              <a:rPr lang="en-US" altLang="ko-KR" sz="1600" b="1" smtClean="0"/>
              <a:t>      at the time of manufacturing‏ (blueprint)</a:t>
            </a:r>
          </a:p>
          <a:p>
            <a:pPr marL="603250" indent="-603250" defTabSz="449263" eaLnBrk="1" hangingPunct="1">
              <a:lnSpc>
                <a:spcPct val="90000"/>
              </a:lnSpc>
              <a:spcBef>
                <a:spcPct val="0"/>
              </a:spcBef>
              <a:buFont typeface="ＭＳ Ｐゴシック" pitchFamily="34" charset="-128"/>
              <a:buNone/>
              <a:tabLst>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4050" algn="l"/>
                <a:tab pos="7451725" algn="l"/>
                <a:tab pos="7900988" algn="l"/>
                <a:tab pos="8350250" algn="l"/>
                <a:tab pos="8799513" algn="l"/>
                <a:tab pos="9248775" algn="l"/>
              </a:tabLst>
            </a:pPr>
            <a:r>
              <a:rPr lang="en-US" altLang="ko-KR" sz="1600" b="1" smtClean="0"/>
              <a:t>   	Human Beings  </a:t>
            </a:r>
            <a:r>
              <a:rPr lang="en-US" altLang="ko-KR" sz="1600" b="1" smtClean="0">
                <a:latin typeface="Arial" charset="0"/>
              </a:rPr>
              <a:t>–</a:t>
            </a:r>
            <a:r>
              <a:rPr lang="en-US" altLang="ko-KR" sz="1600" b="1" smtClean="0"/>
              <a:t> at the time of the Creation (Principle of Creation) </a:t>
            </a:r>
          </a:p>
          <a:p>
            <a:pPr marL="603250" indent="-603250" defTabSz="449263" eaLnBrk="1" hangingPunct="1">
              <a:lnSpc>
                <a:spcPct val="90000"/>
              </a:lnSpc>
              <a:spcBef>
                <a:spcPct val="0"/>
              </a:spcBef>
              <a:buFont typeface="ＭＳ Ｐゴシック" pitchFamily="34" charset="-128"/>
              <a:buNone/>
              <a:tabLst>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4050" algn="l"/>
                <a:tab pos="7451725" algn="l"/>
                <a:tab pos="7900988" algn="l"/>
                <a:tab pos="8350250" algn="l"/>
                <a:tab pos="8799513" algn="l"/>
                <a:tab pos="9248775" algn="l"/>
              </a:tabLst>
            </a:pPr>
            <a:r>
              <a:rPr lang="en-US" sz="1600" b="1" smtClean="0"/>
              <a:t>　</a:t>
            </a:r>
          </a:p>
        </p:txBody>
      </p:sp>
      <p:sp>
        <p:nvSpPr>
          <p:cNvPr id="38915" name="Text Box 3"/>
          <p:cNvSpPr txBox="1">
            <a:spLocks noChangeArrowheads="1"/>
          </p:cNvSpPr>
          <p:nvPr/>
        </p:nvSpPr>
        <p:spPr bwMode="auto">
          <a:xfrm>
            <a:off x="828675" y="1698625"/>
            <a:ext cx="8174038" cy="587375"/>
          </a:xfrm>
          <a:prstGeom prst="rect">
            <a:avLst/>
          </a:prstGeom>
          <a:noFill/>
          <a:ln w="9525">
            <a:noFill/>
            <a:miter lim="800000"/>
            <a:headEnd/>
            <a:tailEnd/>
          </a:ln>
        </p:spPr>
        <p:txBody>
          <a:bodyPr wrap="none" lIns="90000" tIns="46800" rIns="90000" bIns="46800">
            <a:spAutoFit/>
          </a:bodyPr>
          <a:lstStyle/>
          <a:p>
            <a:pPr marL="179388" indent="179388" defTabSz="449263">
              <a:buClr>
                <a:srgbClr val="FFFFFF"/>
              </a:buClr>
              <a:buSzPct val="100000"/>
              <a:buFont typeface="Times New Roman" pitchFamily="18" charset="0"/>
              <a:buNone/>
              <a:tabLst>
                <a:tab pos="179388"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rPr>
              <a:t>It is God’s blueprint for the creation of human life and the universe.</a:t>
            </a:r>
          </a:p>
          <a:p>
            <a:pPr marL="179388" indent="179388" defTabSz="449263">
              <a:buClr>
                <a:srgbClr val="FFFFFF"/>
              </a:buClr>
              <a:buSzPct val="100000"/>
              <a:buFont typeface="Times New Roman" pitchFamily="18" charset="0"/>
              <a:buNone/>
              <a:tabLst>
                <a:tab pos="179388"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rPr>
              <a:t>We must know God with certainty in order to understand human life and the universe</a:t>
            </a:r>
            <a:endParaRPr kumimoji="0" lang="en-US" altLang="ko-KR" sz="1600">
              <a:latin typeface="Arial" charset="0"/>
              <a:ea typeface="ＭＳ Ｐゴシック" pitchFamily="34" charset="-128"/>
            </a:endParaRPr>
          </a:p>
        </p:txBody>
      </p:sp>
      <p:sp>
        <p:nvSpPr>
          <p:cNvPr id="38916" name="AutoShape 4"/>
          <p:cNvSpPr>
            <a:spLocks noChangeArrowheads="1"/>
          </p:cNvSpPr>
          <p:nvPr/>
        </p:nvSpPr>
        <p:spPr bwMode="auto">
          <a:xfrm>
            <a:off x="1619250" y="5734050"/>
            <a:ext cx="6072188" cy="714375"/>
          </a:xfrm>
          <a:prstGeom prst="roundRect">
            <a:avLst>
              <a:gd name="adj" fmla="val 16667"/>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The Unification Principle is not a doctrine, but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the True Principle by which all people must live.</a:t>
            </a:r>
          </a:p>
        </p:txBody>
      </p:sp>
      <p:sp>
        <p:nvSpPr>
          <p:cNvPr id="37894" name="Text Box 5"/>
          <p:cNvSpPr txBox="1">
            <a:spLocks noChangeArrowheads="1"/>
          </p:cNvSpPr>
          <p:nvPr/>
        </p:nvSpPr>
        <p:spPr bwMode="auto">
          <a:xfrm>
            <a:off x="928688" y="500063"/>
            <a:ext cx="7143750" cy="555625"/>
          </a:xfrm>
          <a:prstGeom prst="rect">
            <a:avLst/>
          </a:prstGeom>
          <a:noFill/>
          <a:ln w="9525">
            <a:noFill/>
            <a:round/>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3000" dirty="0">
                <a:latin typeface="+mj-lt"/>
                <a:ea typeface="ＭＳ Ｐゴシック" pitchFamily="34" charset="-128"/>
                <a:cs typeface="+mn-cs"/>
              </a:rPr>
              <a:t>Introduction</a:t>
            </a:r>
          </a:p>
        </p:txBody>
      </p:sp>
      <p:sp>
        <p:nvSpPr>
          <p:cNvPr id="38918" name="AutoShape 7"/>
          <p:cNvSpPr>
            <a:spLocks/>
          </p:cNvSpPr>
          <p:nvPr/>
        </p:nvSpPr>
        <p:spPr bwMode="auto">
          <a:xfrm>
            <a:off x="1476375" y="2924175"/>
            <a:ext cx="49213" cy="433388"/>
          </a:xfrm>
          <a:prstGeom prst="leftBrace">
            <a:avLst>
              <a:gd name="adj1" fmla="val 64784"/>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29" name="Text Box 1"/>
          <p:cNvSpPr txBox="1">
            <a:spLocks noChangeArrowheads="1"/>
          </p:cNvSpPr>
          <p:nvPr/>
        </p:nvSpPr>
        <p:spPr bwMode="auto">
          <a:xfrm>
            <a:off x="828675" y="1238250"/>
            <a:ext cx="5886450" cy="833438"/>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8275" algn="l"/>
                <a:tab pos="10779125" algn="l"/>
                <a:tab pos="10780713" algn="l"/>
              </a:tabLst>
            </a:pPr>
            <a:r>
              <a:rPr kumimoji="0" lang="en-US" altLang="ko-KR" sz="1600">
                <a:latin typeface="Arial" charset="0"/>
                <a:ea typeface="ＭＳ Ｐゴシック" pitchFamily="34" charset="-128"/>
              </a:rPr>
              <a:t>1) Central figure </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Resurrected Jesus	</a:t>
            </a:r>
          </a:p>
          <a:p>
            <a:pPr defTabSz="449263">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8275" algn="l"/>
                <a:tab pos="10779125" algn="l"/>
                <a:tab pos="10780713" algn="l"/>
              </a:tabLst>
            </a:pPr>
            <a:endParaRPr kumimoji="0" lang="en-US" altLang="ko-KR"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8275" algn="l"/>
                <a:tab pos="10779125" algn="l"/>
                <a:tab pos="10780713" algn="l"/>
              </a:tabLst>
            </a:pPr>
            <a:r>
              <a:rPr kumimoji="0" lang="en-US" altLang="ko-KR" sz="1600">
                <a:latin typeface="Arial" charset="0"/>
                <a:ea typeface="ＭＳ Ｐゴシック" pitchFamily="34" charset="-128"/>
              </a:rPr>
              <a:t>2) Condition</a:t>
            </a:r>
          </a:p>
        </p:txBody>
      </p:sp>
      <p:sp>
        <p:nvSpPr>
          <p:cNvPr id="508930" name="Text Box 2"/>
          <p:cNvSpPr txBox="1">
            <a:spLocks noChangeArrowheads="1"/>
          </p:cNvSpPr>
          <p:nvPr/>
        </p:nvSpPr>
        <p:spPr bwMode="auto">
          <a:xfrm>
            <a:off x="1428750" y="4371975"/>
            <a:ext cx="8429625" cy="6413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rgbClr val="FF6600"/>
                </a:solidFill>
                <a:latin typeface="Arial" charset="0"/>
                <a:ea typeface="ＭＳ Ｐゴシック" pitchFamily="34" charset="-128"/>
              </a:rPr>
              <a:t>Providence for the start </a:t>
            </a:r>
            <a:r>
              <a:rPr kumimoji="0" lang="en-US">
                <a:solidFill>
                  <a:srgbClr val="FF6600"/>
                </a:solidFill>
                <a:latin typeface="Arial" charset="0"/>
                <a:ea typeface="ＭＳ Ｐゴシック" pitchFamily="34" charset="-128"/>
              </a:rPr>
              <a:t>：　</a:t>
            </a:r>
            <a:r>
              <a:rPr kumimoji="0" lang="en-US" altLang="ko-KR">
                <a:solidFill>
                  <a:srgbClr val="FF6600"/>
                </a:solidFill>
                <a:latin typeface="Arial" charset="0"/>
                <a:ea typeface="ＭＳ Ｐゴシック" pitchFamily="34" charset="-128"/>
              </a:rPr>
              <a:t>Jesus gave his disciples the power to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rgbClr val="FF6600"/>
                </a:solidFill>
                <a:latin typeface="Arial" charset="0"/>
                <a:ea typeface="ＭＳ Ｐゴシック" pitchFamily="34" charset="-128"/>
              </a:rPr>
              <a:t>                                          perform signs and miracles.</a:t>
            </a:r>
          </a:p>
        </p:txBody>
      </p:sp>
      <p:sp>
        <p:nvSpPr>
          <p:cNvPr id="508931" name="Text Box 3"/>
          <p:cNvSpPr txBox="1">
            <a:spLocks noChangeArrowheads="1"/>
          </p:cNvSpPr>
          <p:nvPr/>
        </p:nvSpPr>
        <p:spPr bwMode="auto">
          <a:xfrm>
            <a:off x="468313" y="5235575"/>
            <a:ext cx="8308975" cy="641350"/>
          </a:xfrm>
          <a:prstGeom prst="rect">
            <a:avLst/>
          </a:prstGeom>
          <a:noFill/>
          <a:ln w="9525">
            <a:noFill/>
            <a:miter lim="800000"/>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rgbClr val="FF6600"/>
                </a:solidFill>
                <a:latin typeface="Arial" charset="0"/>
                <a:ea typeface="ＭＳ Ｐゴシック" pitchFamily="34" charset="-128"/>
              </a:rPr>
              <a:t>The spiritual foundation for the Messiah was laid to </a:t>
            </a:r>
            <a:endParaRPr kumimoji="0" lang="en-US" altLang="ja-JP">
              <a:solidFill>
                <a:srgbClr val="FF6600"/>
              </a:solidFill>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rgbClr val="FF6600"/>
                </a:solidFill>
                <a:latin typeface="Arial" charset="0"/>
                <a:ea typeface="ＭＳ Ｐゴシック" pitchFamily="34" charset="-128"/>
              </a:rPr>
              <a:t>complete the providence to restore Canaan only spiritually. </a:t>
            </a:r>
          </a:p>
        </p:txBody>
      </p:sp>
      <p:sp>
        <p:nvSpPr>
          <p:cNvPr id="345093" name="Rectangle 4"/>
          <p:cNvSpPr>
            <a:spLocks noChangeArrowheads="1"/>
          </p:cNvSpPr>
          <p:nvPr/>
        </p:nvSpPr>
        <p:spPr bwMode="auto">
          <a:xfrm>
            <a:off x="528638" y="471488"/>
            <a:ext cx="4921250" cy="401637"/>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000" dirty="0">
                <a:latin typeface="+mj-lt"/>
                <a:ea typeface="ＭＳ Ｐゴシック" pitchFamily="34" charset="-128"/>
                <a:cs typeface="+mn-cs"/>
              </a:rPr>
              <a:t>(3) The Spiritual Foundation of Substance</a:t>
            </a:r>
          </a:p>
        </p:txBody>
      </p:sp>
      <p:sp>
        <p:nvSpPr>
          <p:cNvPr id="345094" name="Oval 5"/>
          <p:cNvSpPr>
            <a:spLocks noChangeArrowheads="1"/>
          </p:cNvSpPr>
          <p:nvPr/>
        </p:nvSpPr>
        <p:spPr bwMode="auto">
          <a:xfrm>
            <a:off x="5000625" y="1571625"/>
            <a:ext cx="933450" cy="663575"/>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God</a:t>
            </a:r>
          </a:p>
        </p:txBody>
      </p:sp>
      <p:sp>
        <p:nvSpPr>
          <p:cNvPr id="345095" name="Oval 6"/>
          <p:cNvSpPr>
            <a:spLocks noChangeArrowheads="1"/>
          </p:cNvSpPr>
          <p:nvPr/>
        </p:nvSpPr>
        <p:spPr bwMode="auto">
          <a:xfrm>
            <a:off x="4637088" y="2994025"/>
            <a:ext cx="1720850" cy="503238"/>
          </a:xfrm>
          <a:prstGeom prst="ellipse">
            <a:avLst/>
          </a:prstGeom>
          <a:solidFill>
            <a:srgbClr val="63C9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Resurrected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Jesus</a:t>
            </a:r>
          </a:p>
        </p:txBody>
      </p:sp>
      <p:sp>
        <p:nvSpPr>
          <p:cNvPr id="345096" name="Oval 7"/>
          <p:cNvSpPr>
            <a:spLocks noChangeArrowheads="1"/>
          </p:cNvSpPr>
          <p:nvPr/>
        </p:nvSpPr>
        <p:spPr bwMode="auto">
          <a:xfrm>
            <a:off x="1571625" y="2994025"/>
            <a:ext cx="1308100" cy="503238"/>
          </a:xfrm>
          <a:prstGeom prst="ellipse">
            <a:avLst/>
          </a:prstGeom>
          <a:solidFill>
            <a:srgbClr val="F79331"/>
          </a:solidFill>
          <a:ln w="9360">
            <a:solidFill>
              <a:schemeClr val="tx1"/>
            </a:solidFill>
            <a:miter lim="800000"/>
            <a:headEnd/>
            <a:tailEnd/>
          </a:ln>
        </p:spPr>
        <p:txBody>
          <a:bodyPr wrap="none"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sz="1400">
                <a:latin typeface="+mj-lt"/>
                <a:ea typeface="ＭＳ Ｐゴシック" pitchFamily="34" charset="-128"/>
                <a:cs typeface="+mn-cs"/>
              </a:rPr>
              <a:t> </a:t>
            </a:r>
            <a:r>
              <a:rPr kumimoji="0" lang="en-US" altLang="ko-KR" sz="1400">
                <a:latin typeface="+mj-lt"/>
                <a:ea typeface="ＭＳ Ｐゴシック" pitchFamily="34" charset="-128"/>
                <a:cs typeface="+mn-cs"/>
              </a:rPr>
              <a:t>Nation</a:t>
            </a:r>
          </a:p>
        </p:txBody>
      </p:sp>
      <p:sp>
        <p:nvSpPr>
          <p:cNvPr id="508936" name="AutoShape 8"/>
          <p:cNvSpPr>
            <a:spLocks noChangeArrowheads="1"/>
          </p:cNvSpPr>
          <p:nvPr/>
        </p:nvSpPr>
        <p:spPr bwMode="auto">
          <a:xfrm>
            <a:off x="5429250" y="2371725"/>
            <a:ext cx="96838" cy="557213"/>
          </a:xfrm>
          <a:prstGeom prst="upArrow">
            <a:avLst>
              <a:gd name="adj1" fmla="val 50000"/>
              <a:gd name="adj2" fmla="val 143852"/>
            </a:avLst>
          </a:prstGeom>
          <a:solidFill>
            <a:srgbClr val="B7B8BC"/>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400">
              <a:latin typeface="Arial" charset="0"/>
              <a:ea typeface="ＭＳ Ｐゴシック" pitchFamily="34" charset="-128"/>
            </a:endParaRPr>
          </a:p>
        </p:txBody>
      </p:sp>
      <p:sp>
        <p:nvSpPr>
          <p:cNvPr id="508937" name="AutoShape 9"/>
          <p:cNvSpPr>
            <a:spLocks noChangeArrowheads="1"/>
          </p:cNvSpPr>
          <p:nvPr/>
        </p:nvSpPr>
        <p:spPr bwMode="auto">
          <a:xfrm>
            <a:off x="3151188" y="3162300"/>
            <a:ext cx="1414462" cy="74613"/>
          </a:xfrm>
          <a:prstGeom prst="rightArrow">
            <a:avLst>
              <a:gd name="adj1" fmla="val 50000"/>
              <a:gd name="adj2" fmla="val 473933"/>
            </a:avLst>
          </a:prstGeom>
          <a:solidFill>
            <a:srgbClr val="B7B8BC"/>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400">
              <a:latin typeface="Arial" charset="0"/>
              <a:ea typeface="ＭＳ Ｐゴシック" pitchFamily="34" charset="-128"/>
            </a:endParaRPr>
          </a:p>
        </p:txBody>
      </p:sp>
      <p:sp>
        <p:nvSpPr>
          <p:cNvPr id="345099" name="Oval 11"/>
          <p:cNvSpPr>
            <a:spLocks noChangeArrowheads="1"/>
          </p:cNvSpPr>
          <p:nvPr/>
        </p:nvSpPr>
        <p:spPr bwMode="auto">
          <a:xfrm>
            <a:off x="3786188" y="3571875"/>
            <a:ext cx="785812" cy="357188"/>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receive</a:t>
            </a:r>
          </a:p>
        </p:txBody>
      </p:sp>
      <p:sp>
        <p:nvSpPr>
          <p:cNvPr id="345100" name="Oval 12"/>
          <p:cNvSpPr>
            <a:spLocks noChangeArrowheads="1"/>
          </p:cNvSpPr>
          <p:nvPr/>
        </p:nvSpPr>
        <p:spPr bwMode="auto">
          <a:xfrm>
            <a:off x="3074988" y="3313113"/>
            <a:ext cx="568325" cy="258762"/>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love</a:t>
            </a:r>
          </a:p>
        </p:txBody>
      </p:sp>
      <p:sp>
        <p:nvSpPr>
          <p:cNvPr id="345101" name="Oval 13"/>
          <p:cNvSpPr>
            <a:spLocks noChangeArrowheads="1"/>
          </p:cNvSpPr>
          <p:nvPr/>
        </p:nvSpPr>
        <p:spPr bwMode="auto">
          <a:xfrm>
            <a:off x="3000375" y="3571875"/>
            <a:ext cx="785813" cy="357188"/>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respect</a:t>
            </a:r>
          </a:p>
        </p:txBody>
      </p:sp>
      <p:sp>
        <p:nvSpPr>
          <p:cNvPr id="345102" name="Oval 14"/>
          <p:cNvSpPr>
            <a:spLocks noChangeArrowheads="1"/>
          </p:cNvSpPr>
          <p:nvPr/>
        </p:nvSpPr>
        <p:spPr bwMode="auto">
          <a:xfrm>
            <a:off x="3643313" y="3313113"/>
            <a:ext cx="642937" cy="258762"/>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obey</a:t>
            </a:r>
          </a:p>
        </p:txBody>
      </p:sp>
      <p:sp>
        <p:nvSpPr>
          <p:cNvPr id="345103" name="Rectangle 16"/>
          <p:cNvSpPr>
            <a:spLocks noChangeArrowheads="1"/>
          </p:cNvSpPr>
          <p:nvPr/>
        </p:nvSpPr>
        <p:spPr bwMode="auto">
          <a:xfrm>
            <a:off x="1643063" y="3462338"/>
            <a:ext cx="1235075" cy="309562"/>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(disciples) </a:t>
            </a:r>
          </a:p>
        </p:txBody>
      </p:sp>
      <p:sp>
        <p:nvSpPr>
          <p:cNvPr id="508943" name="직사각형 17"/>
          <p:cNvSpPr>
            <a:spLocks noChangeArrowheads="1"/>
          </p:cNvSpPr>
          <p:nvPr/>
        </p:nvSpPr>
        <p:spPr bwMode="auto">
          <a:xfrm>
            <a:off x="2771775" y="2636838"/>
            <a:ext cx="2144713" cy="517525"/>
          </a:xfrm>
          <a:prstGeom prst="rect">
            <a:avLst/>
          </a:prstGeom>
          <a:noFill/>
          <a:ln w="9525">
            <a:noFill/>
            <a:miter lim="800000"/>
            <a:headEnd/>
            <a:tailEnd/>
          </a:ln>
        </p:spPr>
        <p:txBody>
          <a:bodyPr>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Indemnity condition to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remove fallen nature</a:t>
            </a:r>
            <a:endParaRPr kumimoji="0" lang="en-US" altLang="ko-KR" sz="14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7" name="Text Box 1"/>
          <p:cNvSpPr txBox="1">
            <a:spLocks noChangeArrowheads="1"/>
          </p:cNvSpPr>
          <p:nvPr/>
        </p:nvSpPr>
        <p:spPr bwMode="auto">
          <a:xfrm>
            <a:off x="214313" y="384175"/>
            <a:ext cx="8215312" cy="833178"/>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pitchFamily="34" charset="0"/>
                <a:ea typeface="ＭＳ Ｐゴシック" pitchFamily="34" charset="-128"/>
                <a:cs typeface="Arial" pitchFamily="34" charset="0"/>
              </a:rPr>
              <a:t>5</a:t>
            </a:r>
            <a:r>
              <a:rPr kumimoji="0" lang="en-US" sz="2400">
                <a:latin typeface="Arial" pitchFamily="34" charset="0"/>
                <a:ea typeface="ＭＳ Ｐゴシック" pitchFamily="34" charset="-128"/>
                <a:cs typeface="Arial" pitchFamily="34" charset="0"/>
              </a:rPr>
              <a:t>．</a:t>
            </a:r>
            <a:r>
              <a:rPr kumimoji="0" lang="en-US" altLang="ko-KR" sz="2400">
                <a:latin typeface="Arial" pitchFamily="34" charset="0"/>
                <a:ea typeface="ＭＳ Ｐゴシック" pitchFamily="34" charset="-128"/>
                <a:cs typeface="Arial" pitchFamily="34" charset="0"/>
              </a:rPr>
              <a:t>The Course to Restore Substantial Canaan Centering</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pitchFamily="34" charset="0"/>
                <a:ea typeface="ＭＳ Ｐゴシック" pitchFamily="34" charset="-128"/>
                <a:cs typeface="Arial" pitchFamily="34" charset="0"/>
              </a:rPr>
              <a:t>    on Christ at the Second Advent</a:t>
            </a:r>
          </a:p>
        </p:txBody>
      </p:sp>
      <p:sp>
        <p:nvSpPr>
          <p:cNvPr id="346115" name="Text Box 2"/>
          <p:cNvSpPr txBox="1">
            <a:spLocks noChangeArrowheads="1"/>
          </p:cNvSpPr>
          <p:nvPr/>
        </p:nvSpPr>
        <p:spPr bwMode="auto">
          <a:xfrm>
            <a:off x="1071563" y="1192213"/>
            <a:ext cx="6000750" cy="525462"/>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Arial" pitchFamily="34" charset="0"/>
                <a:ea typeface="ＭＳ Ｐゴシック" pitchFamily="34" charset="-128"/>
                <a:cs typeface="Arial" pitchFamily="34" charset="0"/>
              </a:rPr>
              <a:t>This providence has passed through a long two-thousand-year course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Arial" pitchFamily="34" charset="0"/>
                <a:ea typeface="ＭＳ Ｐゴシック" pitchFamily="34" charset="-128"/>
                <a:cs typeface="Arial" pitchFamily="34" charset="0"/>
              </a:rPr>
              <a:t>      of history, expanding to construct a worldwide spiritual dominion.</a:t>
            </a:r>
          </a:p>
        </p:txBody>
      </p:sp>
      <p:sp>
        <p:nvSpPr>
          <p:cNvPr id="510979" name="Text Box 3"/>
          <p:cNvSpPr txBox="1">
            <a:spLocks noChangeArrowheads="1"/>
          </p:cNvSpPr>
          <p:nvPr/>
        </p:nvSpPr>
        <p:spPr bwMode="auto">
          <a:xfrm>
            <a:off x="500063" y="1928813"/>
            <a:ext cx="7786687" cy="586957"/>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pitchFamily="34" charset="0"/>
                <a:ea typeface="ＭＳ Ｐゴシック" pitchFamily="34" charset="-128"/>
                <a:cs typeface="Arial" pitchFamily="34" charset="0"/>
              </a:rPr>
              <a:t>1) Central figure </a:t>
            </a:r>
            <a:r>
              <a:rPr kumimoji="0" lang="en-US" sz="1600">
                <a:latin typeface="Arial" pitchFamily="34" charset="0"/>
                <a:ea typeface="ＭＳ Ｐゴシック" pitchFamily="34" charset="-128"/>
                <a:cs typeface="Arial" pitchFamily="34" charset="0"/>
              </a:rPr>
              <a:t>： </a:t>
            </a:r>
            <a:r>
              <a:rPr kumimoji="0" lang="en-US" altLang="ko-KR" sz="1600">
                <a:latin typeface="Arial" pitchFamily="34" charset="0"/>
                <a:ea typeface="ＭＳ Ｐゴシック" pitchFamily="34" charset="-128"/>
                <a:cs typeface="Arial" pitchFamily="34" charset="0"/>
              </a:rPr>
              <a:t>Christ </a:t>
            </a:r>
            <a:r>
              <a:rPr kumimoji="0" lang="en-US" altLang="ko-KR" sz="1600">
                <a:latin typeface="Arial" pitchFamily="34" charset="0"/>
                <a:cs typeface="Arial" pitchFamily="34" charset="0"/>
              </a:rPr>
              <a:t>at</a:t>
            </a:r>
            <a:r>
              <a:rPr kumimoji="0" lang="en-US" altLang="ko-KR" sz="1600">
                <a:latin typeface="Arial" pitchFamily="34" charset="0"/>
                <a:ea typeface="ＭＳ Ｐゴシック" pitchFamily="34" charset="-128"/>
                <a:cs typeface="Arial" pitchFamily="34" charset="0"/>
              </a:rPr>
              <a:t> the Second Advent as the new John the Baptist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pitchFamily="34" charset="0"/>
                <a:ea typeface="ＭＳ Ｐゴシック" pitchFamily="34" charset="-128"/>
                <a:cs typeface="Arial" pitchFamily="34" charset="0"/>
              </a:rPr>
              <a:t>2) Object for the condition </a:t>
            </a:r>
            <a:r>
              <a:rPr kumimoji="0" lang="en-US" sz="1600">
                <a:latin typeface="Arial" pitchFamily="34" charset="0"/>
                <a:ea typeface="ＭＳ Ｐゴシック" pitchFamily="34" charset="-128"/>
                <a:cs typeface="Arial" pitchFamily="34" charset="0"/>
              </a:rPr>
              <a:t>： </a:t>
            </a:r>
            <a:r>
              <a:rPr kumimoji="0" lang="en-US" altLang="ko-KR" sz="1600">
                <a:latin typeface="Arial" pitchFamily="34" charset="0"/>
                <a:ea typeface="ＭＳ Ｐゴシック" pitchFamily="34" charset="-128"/>
                <a:cs typeface="Arial" pitchFamily="34" charset="0"/>
              </a:rPr>
              <a:t>Condition of faith with the number 40</a:t>
            </a:r>
          </a:p>
        </p:txBody>
      </p:sp>
      <p:sp>
        <p:nvSpPr>
          <p:cNvPr id="510980" name="Text Box 4"/>
          <p:cNvSpPr txBox="1">
            <a:spLocks noChangeArrowheads="1"/>
          </p:cNvSpPr>
          <p:nvPr/>
        </p:nvSpPr>
        <p:spPr bwMode="auto">
          <a:xfrm>
            <a:off x="557213" y="2928938"/>
            <a:ext cx="5943600" cy="10795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pitchFamily="34" charset="0"/>
                <a:ea typeface="ＭＳ Ｐゴシック" pitchFamily="34" charset="-128"/>
                <a:cs typeface="Arial" pitchFamily="34" charset="0"/>
              </a:rPr>
              <a:t>1) Central figure </a:t>
            </a:r>
            <a:r>
              <a:rPr kumimoji="0" lang="en-US" sz="1600">
                <a:latin typeface="Arial" pitchFamily="34" charset="0"/>
                <a:ea typeface="ＭＳ Ｐゴシック" pitchFamily="34" charset="-128"/>
                <a:cs typeface="Arial" pitchFamily="34" charset="0"/>
              </a:rPr>
              <a:t>： </a:t>
            </a:r>
            <a:r>
              <a:rPr kumimoji="0" lang="en-US" altLang="ko-KR" sz="1600">
                <a:latin typeface="Arial" pitchFamily="34" charset="0"/>
                <a:ea typeface="ＭＳ Ｐゴシック" pitchFamily="34" charset="-128"/>
                <a:cs typeface="Arial" pitchFamily="34" charset="0"/>
              </a:rPr>
              <a:t>Christ of the Second Advent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pitchFamily="34" charset="0"/>
                <a:ea typeface="ＭＳ Ｐゴシック" pitchFamily="34" charset="-128"/>
                <a:cs typeface="Arial" pitchFamily="34" charset="0"/>
              </a:rPr>
              <a:t>                               as the new John the Baptist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pitchFamily="34" charset="0"/>
              <a:ea typeface="ＭＳ Ｐゴシック" pitchFamily="34" charset="-128"/>
              <a:cs typeface="Arial" pitchFamily="34" charset="0"/>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pitchFamily="34" charset="0"/>
                <a:ea typeface="ＭＳ Ｐゴシック" pitchFamily="34" charset="-128"/>
                <a:cs typeface="Arial" pitchFamily="34" charset="0"/>
              </a:rPr>
              <a:t>2) Condition</a:t>
            </a:r>
          </a:p>
        </p:txBody>
      </p:sp>
      <p:sp>
        <p:nvSpPr>
          <p:cNvPr id="510981" name="Text Box 8"/>
          <p:cNvSpPr txBox="1">
            <a:spLocks noChangeArrowheads="1"/>
          </p:cNvSpPr>
          <p:nvPr/>
        </p:nvSpPr>
        <p:spPr bwMode="auto">
          <a:xfrm>
            <a:off x="642938" y="4857750"/>
            <a:ext cx="8072437" cy="34131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pitchFamily="34" charset="0"/>
                <a:ea typeface="ＭＳ Ｐゴシック" pitchFamily="34" charset="-128"/>
                <a:cs typeface="Arial" pitchFamily="34" charset="0"/>
              </a:rPr>
              <a:t>Moses (spirit) → Joshua (spirit &amp; flesh) : substantial course—Restoration to Canaan</a:t>
            </a:r>
          </a:p>
        </p:txBody>
      </p:sp>
      <p:sp>
        <p:nvSpPr>
          <p:cNvPr id="346122" name="Text Box 9"/>
          <p:cNvSpPr txBox="1">
            <a:spLocks noChangeArrowheads="1"/>
          </p:cNvSpPr>
          <p:nvPr/>
        </p:nvSpPr>
        <p:spPr bwMode="auto">
          <a:xfrm>
            <a:off x="285750" y="4572000"/>
            <a:ext cx="5429250" cy="3714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Arial" pitchFamily="34" charset="0"/>
                <a:ea typeface="ＭＳ Ｐゴシック" pitchFamily="34" charset="-128"/>
                <a:cs typeface="Arial" pitchFamily="34" charset="0"/>
              </a:rPr>
              <a:t>(3) The third national course to restore Canaan</a:t>
            </a:r>
          </a:p>
        </p:txBody>
      </p:sp>
      <p:sp>
        <p:nvSpPr>
          <p:cNvPr id="346123" name="Text Box 10"/>
          <p:cNvSpPr txBox="1">
            <a:spLocks noChangeArrowheads="1"/>
          </p:cNvSpPr>
          <p:nvPr/>
        </p:nvSpPr>
        <p:spPr bwMode="auto">
          <a:xfrm>
            <a:off x="285750" y="5410200"/>
            <a:ext cx="5191125" cy="371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Arial" pitchFamily="34" charset="0"/>
                <a:ea typeface="ＭＳ Ｐゴシック" pitchFamily="34" charset="-128"/>
                <a:cs typeface="Arial" pitchFamily="34" charset="0"/>
              </a:rPr>
              <a:t>(4) The third worldwide course to restore Canaan</a:t>
            </a:r>
          </a:p>
        </p:txBody>
      </p:sp>
      <p:sp>
        <p:nvSpPr>
          <p:cNvPr id="510984" name="Text Box 11"/>
          <p:cNvSpPr txBox="1">
            <a:spLocks noChangeArrowheads="1"/>
          </p:cNvSpPr>
          <p:nvPr/>
        </p:nvSpPr>
        <p:spPr bwMode="auto">
          <a:xfrm>
            <a:off x="571500" y="5695950"/>
            <a:ext cx="7715250" cy="586957"/>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pitchFamily="34" charset="0"/>
                <a:ea typeface="ＭＳ Ｐゴシック" pitchFamily="34" charset="-128"/>
                <a:cs typeface="Arial" pitchFamily="34" charset="0"/>
              </a:rPr>
              <a:t>Jesus (spirit) → Christ of the Second Advent (spirit &amp; flesh) : substantial course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pitchFamily="34" charset="0"/>
                <a:ea typeface="ＭＳ Ｐゴシック" pitchFamily="34" charset="-128"/>
                <a:cs typeface="Arial" pitchFamily="34" charset="0"/>
              </a:rPr>
              <a:t>                      —</a:t>
            </a:r>
            <a:r>
              <a:rPr kumimoji="0" lang="en-US" altLang="ja-JP" sz="1600">
                <a:latin typeface="Arial" pitchFamily="34" charset="0"/>
                <a:ea typeface="ＭＳ Ｐゴシック" pitchFamily="34" charset="-128"/>
                <a:cs typeface="Arial" pitchFamily="34" charset="0"/>
              </a:rPr>
              <a:t>K</a:t>
            </a:r>
            <a:r>
              <a:rPr kumimoji="0" lang="en-US" altLang="ko-KR" sz="1600">
                <a:latin typeface="Arial" pitchFamily="34" charset="0"/>
                <a:ea typeface="ＭＳ Ｐゴシック" pitchFamily="34" charset="-128"/>
                <a:cs typeface="Arial" pitchFamily="34" charset="0"/>
              </a:rPr>
              <a:t>ingdom </a:t>
            </a:r>
            <a:r>
              <a:rPr kumimoji="0" lang="en-US" altLang="ja-JP" sz="1600">
                <a:latin typeface="Arial" pitchFamily="34" charset="0"/>
                <a:ea typeface="ＭＳ Ｐゴシック" pitchFamily="34" charset="-128"/>
                <a:cs typeface="Arial" pitchFamily="34" charset="0"/>
              </a:rPr>
              <a:t>of Heaven </a:t>
            </a:r>
            <a:r>
              <a:rPr kumimoji="0" lang="en-US" altLang="ko-KR" sz="1600">
                <a:latin typeface="Arial" pitchFamily="34" charset="0"/>
                <a:ea typeface="ＭＳ Ｐゴシック" pitchFamily="34" charset="-128"/>
                <a:cs typeface="Arial" pitchFamily="34" charset="0"/>
              </a:rPr>
              <a:t>on Earth</a:t>
            </a:r>
          </a:p>
        </p:txBody>
      </p:sp>
      <p:sp>
        <p:nvSpPr>
          <p:cNvPr id="346125" name="Rectangle 12"/>
          <p:cNvSpPr>
            <a:spLocks noChangeArrowheads="1"/>
          </p:cNvSpPr>
          <p:nvPr/>
        </p:nvSpPr>
        <p:spPr bwMode="auto">
          <a:xfrm>
            <a:off x="214313" y="1631950"/>
            <a:ext cx="3429000" cy="3714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Arial" pitchFamily="34" charset="0"/>
                <a:ea typeface="ＭＳ Ｐゴシック" pitchFamily="34" charset="-128"/>
                <a:cs typeface="Arial" pitchFamily="34" charset="0"/>
              </a:rPr>
              <a:t>(1) Foundation of Faith</a:t>
            </a:r>
          </a:p>
        </p:txBody>
      </p:sp>
      <p:sp>
        <p:nvSpPr>
          <p:cNvPr id="346126" name="Rectangle 13"/>
          <p:cNvSpPr>
            <a:spLocks noChangeArrowheads="1"/>
          </p:cNvSpPr>
          <p:nvPr/>
        </p:nvSpPr>
        <p:spPr bwMode="auto">
          <a:xfrm>
            <a:off x="214313" y="2646363"/>
            <a:ext cx="4143375" cy="3714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Arial" pitchFamily="34" charset="0"/>
                <a:ea typeface="ＭＳ Ｐゴシック" pitchFamily="34" charset="-128"/>
                <a:cs typeface="Arial" pitchFamily="34" charset="0"/>
              </a:rPr>
              <a:t>(2) Foundation of Substance</a:t>
            </a:r>
          </a:p>
        </p:txBody>
      </p:sp>
      <p:grpSp>
        <p:nvGrpSpPr>
          <p:cNvPr id="510987" name="Group 26"/>
          <p:cNvGrpSpPr>
            <a:grpSpLocks/>
          </p:cNvGrpSpPr>
          <p:nvPr/>
        </p:nvGrpSpPr>
        <p:grpSpPr bwMode="auto">
          <a:xfrm>
            <a:off x="3851275" y="2276475"/>
            <a:ext cx="5073650" cy="2571750"/>
            <a:chOff x="2611" y="1401"/>
            <a:chExt cx="1866" cy="1620"/>
          </a:xfrm>
        </p:grpSpPr>
        <p:sp>
          <p:nvSpPr>
            <p:cNvPr id="346128" name="Oval 14"/>
            <p:cNvSpPr>
              <a:spLocks noChangeArrowheads="1"/>
            </p:cNvSpPr>
            <p:nvPr/>
          </p:nvSpPr>
          <p:spPr bwMode="auto">
            <a:xfrm>
              <a:off x="3977" y="1401"/>
              <a:ext cx="394" cy="427"/>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Arial" pitchFamily="34" charset="0"/>
                  <a:ea typeface="ＭＳ Ｐゴシック" pitchFamily="34" charset="-128"/>
                  <a:cs typeface="Arial" pitchFamily="34" charset="0"/>
                </a:rPr>
                <a:t>God</a:t>
              </a:r>
            </a:p>
          </p:txBody>
        </p:sp>
        <p:sp>
          <p:nvSpPr>
            <p:cNvPr id="346129" name="Oval 15"/>
            <p:cNvSpPr>
              <a:spLocks noChangeArrowheads="1"/>
            </p:cNvSpPr>
            <p:nvPr/>
          </p:nvSpPr>
          <p:spPr bwMode="auto">
            <a:xfrm>
              <a:off x="3925" y="2211"/>
              <a:ext cx="552" cy="810"/>
            </a:xfrm>
            <a:prstGeom prst="ellipse">
              <a:avLst/>
            </a:prstGeom>
            <a:solidFill>
              <a:srgbClr val="63C9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00" dirty="0">
                  <a:latin typeface="Arial" pitchFamily="34" charset="0"/>
                  <a:ea typeface="ＭＳ Ｐゴシック" pitchFamily="34" charset="-128"/>
                  <a:cs typeface="Arial" pitchFamily="34" charset="0"/>
                </a:rPr>
                <a:t>Christ of the Second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00" dirty="0">
                  <a:latin typeface="Arial" pitchFamily="34" charset="0"/>
                  <a:ea typeface="ＭＳ Ｐゴシック" pitchFamily="34" charset="-128"/>
                  <a:cs typeface="Arial" pitchFamily="34" charset="0"/>
                </a:rPr>
                <a:t>  Advent as the new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00" dirty="0">
                  <a:latin typeface="Arial" pitchFamily="34" charset="0"/>
                  <a:ea typeface="ＭＳ Ｐゴシック" pitchFamily="34" charset="-128"/>
                  <a:cs typeface="Arial" pitchFamily="34" charset="0"/>
                </a:rPr>
                <a:t>John the Baptist </a:t>
              </a:r>
            </a:p>
          </p:txBody>
        </p:sp>
        <p:sp>
          <p:nvSpPr>
            <p:cNvPr id="346130" name="Oval 16"/>
            <p:cNvSpPr>
              <a:spLocks noChangeArrowheads="1"/>
            </p:cNvSpPr>
            <p:nvPr/>
          </p:nvSpPr>
          <p:spPr bwMode="auto">
            <a:xfrm>
              <a:off x="2611" y="2391"/>
              <a:ext cx="341" cy="480"/>
            </a:xfrm>
            <a:prstGeom prst="ellipse">
              <a:avLst/>
            </a:prstGeom>
            <a:solidFill>
              <a:srgbClr val="F79331"/>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Arial" pitchFamily="34" charset="0"/>
                  <a:ea typeface="ＭＳ Ｐゴシック" pitchFamily="34" charset="-128"/>
                  <a:cs typeface="Arial" pitchFamily="34" charset="0"/>
                </a:rPr>
                <a:t>1</a:t>
              </a:r>
              <a:r>
                <a:rPr kumimoji="0" lang="en-US" altLang="ko-KR" sz="1400" baseline="30000" dirty="0">
                  <a:latin typeface="Arial" pitchFamily="34" charset="0"/>
                  <a:ea typeface="ＭＳ Ｐゴシック" pitchFamily="34" charset="-128"/>
                  <a:cs typeface="Arial" pitchFamily="34" charset="0"/>
                </a:rPr>
                <a:t>st</a:t>
              </a:r>
              <a:r>
                <a:rPr kumimoji="0" lang="en-US" altLang="ko-KR" sz="1400" dirty="0">
                  <a:latin typeface="Arial" pitchFamily="34" charset="0"/>
                  <a:ea typeface="ＭＳ Ｐゴシック" pitchFamily="34" charset="-128"/>
                  <a:cs typeface="Arial" pitchFamily="34" charset="0"/>
                </a:rPr>
                <a:t>  &amp; 2</a:t>
              </a:r>
              <a:r>
                <a:rPr kumimoji="0" lang="en-US" altLang="ko-KR" sz="1400" baseline="30000" dirty="0">
                  <a:latin typeface="Arial" pitchFamily="34" charset="0"/>
                  <a:ea typeface="ＭＳ Ｐゴシック" pitchFamily="34" charset="-128"/>
                  <a:cs typeface="Arial" pitchFamily="34" charset="0"/>
                </a:rPr>
                <a:t>nd</a:t>
              </a:r>
              <a:r>
                <a:rPr kumimoji="0" lang="en-US" altLang="ko-KR" sz="1400" dirty="0">
                  <a:latin typeface="Arial" pitchFamily="34" charset="0"/>
                  <a:ea typeface="ＭＳ Ｐゴシック" pitchFamily="34" charset="-128"/>
                  <a:cs typeface="Arial" pitchFamily="34" charset="0"/>
                </a:rPr>
                <a:t>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Arial" pitchFamily="34" charset="0"/>
                  <a:ea typeface="ＭＳ Ｐゴシック" pitchFamily="34" charset="-128"/>
                  <a:cs typeface="Arial" pitchFamily="34" charset="0"/>
                </a:rPr>
                <a:t>Israel</a:t>
              </a:r>
            </a:p>
          </p:txBody>
        </p:sp>
        <p:sp>
          <p:nvSpPr>
            <p:cNvPr id="510991" name="AutoShape 17"/>
            <p:cNvSpPr>
              <a:spLocks noChangeArrowheads="1"/>
            </p:cNvSpPr>
            <p:nvPr/>
          </p:nvSpPr>
          <p:spPr bwMode="auto">
            <a:xfrm>
              <a:off x="4147" y="1851"/>
              <a:ext cx="41" cy="315"/>
            </a:xfrm>
            <a:prstGeom prst="upArrow">
              <a:avLst>
                <a:gd name="adj1" fmla="val 50000"/>
                <a:gd name="adj2" fmla="val 143841"/>
              </a:avLst>
            </a:prstGeom>
            <a:solidFill>
              <a:srgbClr val="B7B8BC"/>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pitchFamily="34" charset="0"/>
                <a:ea typeface="ＭＳ Ｐゴシック" pitchFamily="34" charset="-128"/>
                <a:cs typeface="Arial" pitchFamily="34" charset="0"/>
              </a:endParaRPr>
            </a:p>
          </p:txBody>
        </p:sp>
        <p:sp>
          <p:nvSpPr>
            <p:cNvPr id="510992" name="AutoShape 18"/>
            <p:cNvSpPr>
              <a:spLocks noChangeArrowheads="1"/>
            </p:cNvSpPr>
            <p:nvPr/>
          </p:nvSpPr>
          <p:spPr bwMode="auto">
            <a:xfrm>
              <a:off x="3008" y="2481"/>
              <a:ext cx="891" cy="47"/>
            </a:xfrm>
            <a:prstGeom prst="rightArrow">
              <a:avLst>
                <a:gd name="adj1" fmla="val 50000"/>
                <a:gd name="adj2" fmla="val 473936"/>
              </a:avLst>
            </a:prstGeom>
            <a:solidFill>
              <a:srgbClr val="B7B8BC"/>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pitchFamily="34" charset="0"/>
                <a:ea typeface="ＭＳ Ｐゴシック" pitchFamily="34" charset="-128"/>
                <a:cs typeface="Arial" pitchFamily="34" charset="0"/>
              </a:endParaRPr>
            </a:p>
          </p:txBody>
        </p:sp>
        <p:sp>
          <p:nvSpPr>
            <p:cNvPr id="510993" name="Text Box 19"/>
            <p:cNvSpPr txBox="1">
              <a:spLocks noChangeArrowheads="1"/>
            </p:cNvSpPr>
            <p:nvPr/>
          </p:nvSpPr>
          <p:spPr bwMode="auto">
            <a:xfrm>
              <a:off x="3014" y="2105"/>
              <a:ext cx="885" cy="331"/>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pitchFamily="34" charset="0"/>
                  <a:ea typeface="ＭＳ Ｐゴシック" pitchFamily="34" charset="-128"/>
                  <a:cs typeface="Arial" pitchFamily="34" charset="0"/>
                </a:rPr>
                <a:t>Indemnity condition to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pitchFamily="34" charset="0"/>
                  <a:ea typeface="ＭＳ Ｐゴシック" pitchFamily="34" charset="-128"/>
                  <a:cs typeface="Arial" pitchFamily="34" charset="0"/>
                </a:rPr>
                <a:t>remove fallen nature</a:t>
              </a:r>
              <a:endParaRPr kumimoji="0" lang="en-US" altLang="ko-KR" sz="1400">
                <a:latin typeface="Arial" pitchFamily="34" charset="0"/>
                <a:ea typeface="ＭＳ Ｐゴシック" pitchFamily="34" charset="-128"/>
                <a:cs typeface="Arial" pitchFamily="34" charset="0"/>
              </a:endParaRPr>
            </a:p>
          </p:txBody>
        </p:sp>
        <p:sp>
          <p:nvSpPr>
            <p:cNvPr id="346134" name="Oval 20"/>
            <p:cNvSpPr>
              <a:spLocks noChangeArrowheads="1"/>
            </p:cNvSpPr>
            <p:nvPr/>
          </p:nvSpPr>
          <p:spPr bwMode="auto">
            <a:xfrm>
              <a:off x="3651" y="2553"/>
              <a:ext cx="263" cy="223"/>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Arial" pitchFamily="34" charset="0"/>
                  <a:ea typeface="ＭＳ Ｐゴシック" pitchFamily="34" charset="-128"/>
                  <a:cs typeface="Arial" pitchFamily="34" charset="0"/>
                </a:rPr>
                <a:t>receive</a:t>
              </a:r>
            </a:p>
          </p:txBody>
        </p:sp>
        <p:sp>
          <p:nvSpPr>
            <p:cNvPr id="346135" name="Oval 21"/>
            <p:cNvSpPr>
              <a:spLocks noChangeArrowheads="1"/>
            </p:cNvSpPr>
            <p:nvPr/>
          </p:nvSpPr>
          <p:spPr bwMode="auto">
            <a:xfrm>
              <a:off x="2979" y="2564"/>
              <a:ext cx="210" cy="185"/>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Arial" pitchFamily="34" charset="0"/>
                  <a:ea typeface="ＭＳ Ｐゴシック" pitchFamily="34" charset="-128"/>
                  <a:cs typeface="Arial" pitchFamily="34" charset="0"/>
                </a:rPr>
                <a:t>love</a:t>
              </a:r>
            </a:p>
          </p:txBody>
        </p:sp>
        <p:sp>
          <p:nvSpPr>
            <p:cNvPr id="346136" name="Oval 22"/>
            <p:cNvSpPr>
              <a:spLocks noChangeArrowheads="1"/>
            </p:cNvSpPr>
            <p:nvPr/>
          </p:nvSpPr>
          <p:spPr bwMode="auto">
            <a:xfrm>
              <a:off x="3380" y="2548"/>
              <a:ext cx="263" cy="223"/>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Arial" pitchFamily="34" charset="0"/>
                  <a:ea typeface="ＭＳ Ｐゴシック" pitchFamily="34" charset="-128"/>
                  <a:cs typeface="Arial" pitchFamily="34" charset="0"/>
                </a:rPr>
                <a:t>respect</a:t>
              </a:r>
            </a:p>
          </p:txBody>
        </p:sp>
        <p:sp>
          <p:nvSpPr>
            <p:cNvPr id="346137" name="Oval 23"/>
            <p:cNvSpPr>
              <a:spLocks noChangeArrowheads="1"/>
            </p:cNvSpPr>
            <p:nvPr/>
          </p:nvSpPr>
          <p:spPr bwMode="auto">
            <a:xfrm>
              <a:off x="3190" y="2569"/>
              <a:ext cx="184" cy="180"/>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Arial" pitchFamily="34" charset="0"/>
                  <a:ea typeface="ＭＳ Ｐゴシック" pitchFamily="34" charset="-128"/>
                  <a:cs typeface="Arial" pitchFamily="34" charset="0"/>
                </a:rPr>
                <a:t>obey</a:t>
              </a: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5" name="Text Box 1"/>
          <p:cNvSpPr txBox="1">
            <a:spLocks noChangeArrowheads="1"/>
          </p:cNvSpPr>
          <p:nvPr/>
        </p:nvSpPr>
        <p:spPr bwMode="auto">
          <a:xfrm>
            <a:off x="2943225" y="928688"/>
            <a:ext cx="5843588" cy="34131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First Israel </a:t>
            </a: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(Judaism) </a:t>
            </a:r>
            <a:r>
              <a:rPr kumimoji="0" lang="en-US" sz="1600">
                <a:latin typeface="Arial" charset="0"/>
                <a:ea typeface="ＭＳ Ｐゴシック" pitchFamily="34" charset="-128"/>
              </a:rPr>
              <a:t>　→　</a:t>
            </a:r>
            <a:r>
              <a:rPr kumimoji="0" lang="en-US" altLang="ko-KR" sz="1600">
                <a:latin typeface="Arial" charset="0"/>
                <a:ea typeface="ＭＳ Ｐゴシック" pitchFamily="34" charset="-128"/>
              </a:rPr>
              <a:t>Faithless</a:t>
            </a:r>
          </a:p>
        </p:txBody>
      </p:sp>
      <p:sp>
        <p:nvSpPr>
          <p:cNvPr id="513026" name="Text Box 2"/>
          <p:cNvSpPr txBox="1">
            <a:spLocks noChangeArrowheads="1"/>
          </p:cNvSpPr>
          <p:nvPr/>
        </p:nvSpPr>
        <p:spPr bwMode="auto">
          <a:xfrm>
            <a:off x="2871788" y="1676400"/>
            <a:ext cx="5986462" cy="34131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Second Israel (Christianity) </a:t>
            </a:r>
            <a:r>
              <a:rPr kumimoji="0" lang="en-US" sz="1600">
                <a:latin typeface="Arial" charset="0"/>
                <a:ea typeface="ＭＳ Ｐゴシック" pitchFamily="34" charset="-128"/>
              </a:rPr>
              <a:t>　</a:t>
            </a:r>
            <a:r>
              <a:rPr kumimoji="0" lang="en-US" altLang="ja-JP" sz="1600">
                <a:latin typeface="Arial" charset="0"/>
                <a:ea typeface="ＭＳ Ｐゴシック" pitchFamily="34" charset="-128"/>
              </a:rPr>
              <a:t> </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Faithful</a:t>
            </a:r>
          </a:p>
        </p:txBody>
      </p:sp>
      <p:sp>
        <p:nvSpPr>
          <p:cNvPr id="513027" name="Text Box 3"/>
          <p:cNvSpPr txBox="1">
            <a:spLocks noChangeArrowheads="1"/>
          </p:cNvSpPr>
          <p:nvPr/>
        </p:nvSpPr>
        <p:spPr bwMode="auto">
          <a:xfrm>
            <a:off x="3216275" y="2533650"/>
            <a:ext cx="3998913" cy="34131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Second Israel (Christianity) </a:t>
            </a:r>
            <a:r>
              <a:rPr kumimoji="0" lang="en-US" sz="1600">
                <a:latin typeface="Arial" charset="0"/>
                <a:ea typeface="ＭＳ Ｐゴシック" pitchFamily="34" charset="-128"/>
              </a:rPr>
              <a:t>　→　</a:t>
            </a:r>
            <a:r>
              <a:rPr kumimoji="0" lang="en-US" altLang="ko-KR" sz="1600">
                <a:latin typeface="Arial" charset="0"/>
                <a:ea typeface="ＭＳ Ｐゴシック" pitchFamily="34" charset="-128"/>
              </a:rPr>
              <a:t>Faithless</a:t>
            </a:r>
          </a:p>
        </p:txBody>
      </p:sp>
      <p:sp>
        <p:nvSpPr>
          <p:cNvPr id="513028" name="Text Box 4"/>
          <p:cNvSpPr txBox="1">
            <a:spLocks noChangeArrowheads="1"/>
          </p:cNvSpPr>
          <p:nvPr/>
        </p:nvSpPr>
        <p:spPr bwMode="auto">
          <a:xfrm>
            <a:off x="3214688" y="3248025"/>
            <a:ext cx="5461000" cy="34131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Third Israel (Korea, Unification Church) → Faithful</a:t>
            </a:r>
          </a:p>
        </p:txBody>
      </p:sp>
      <p:sp>
        <p:nvSpPr>
          <p:cNvPr id="347142" name="Text Box 5"/>
          <p:cNvSpPr txBox="1">
            <a:spLocks noChangeArrowheads="1"/>
          </p:cNvSpPr>
          <p:nvPr/>
        </p:nvSpPr>
        <p:spPr bwMode="auto">
          <a:xfrm>
            <a:off x="1000125" y="3802063"/>
            <a:ext cx="4286250" cy="341312"/>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Providence for the start</a:t>
            </a:r>
          </a:p>
        </p:txBody>
      </p:sp>
      <p:sp>
        <p:nvSpPr>
          <p:cNvPr id="347143" name="Oval 6"/>
          <p:cNvSpPr>
            <a:spLocks noChangeArrowheads="1"/>
          </p:cNvSpPr>
          <p:nvPr/>
        </p:nvSpPr>
        <p:spPr bwMode="auto">
          <a:xfrm>
            <a:off x="785813" y="2609850"/>
            <a:ext cx="1662112" cy="962025"/>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Christ of the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Second Advent</a:t>
            </a:r>
          </a:p>
        </p:txBody>
      </p:sp>
      <p:sp>
        <p:nvSpPr>
          <p:cNvPr id="347144" name="Oval 7"/>
          <p:cNvSpPr>
            <a:spLocks noChangeArrowheads="1"/>
          </p:cNvSpPr>
          <p:nvPr/>
        </p:nvSpPr>
        <p:spPr bwMode="auto">
          <a:xfrm>
            <a:off x="857250" y="1254125"/>
            <a:ext cx="1285875" cy="609600"/>
          </a:xfrm>
          <a:prstGeom prst="ellipse">
            <a:avLst/>
          </a:prstGeom>
          <a:solidFill>
            <a:srgbClr val="63C9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Jesus</a:t>
            </a:r>
          </a:p>
        </p:txBody>
      </p:sp>
      <p:sp>
        <p:nvSpPr>
          <p:cNvPr id="347145" name="Line 8"/>
          <p:cNvSpPr>
            <a:spLocks noChangeShapeType="1"/>
          </p:cNvSpPr>
          <p:nvPr/>
        </p:nvSpPr>
        <p:spPr bwMode="auto">
          <a:xfrm flipV="1">
            <a:off x="2286000" y="1227138"/>
            <a:ext cx="609600" cy="3175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347146" name="Line 9"/>
          <p:cNvSpPr>
            <a:spLocks noChangeShapeType="1"/>
          </p:cNvSpPr>
          <p:nvPr/>
        </p:nvSpPr>
        <p:spPr bwMode="auto">
          <a:xfrm>
            <a:off x="2286000" y="1538288"/>
            <a:ext cx="609600" cy="3048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347147" name="Line 10"/>
          <p:cNvSpPr>
            <a:spLocks noChangeShapeType="1"/>
          </p:cNvSpPr>
          <p:nvPr/>
        </p:nvSpPr>
        <p:spPr bwMode="auto">
          <a:xfrm flipV="1">
            <a:off x="2571750" y="2827338"/>
            <a:ext cx="609600" cy="3175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347148" name="Line 11"/>
          <p:cNvSpPr>
            <a:spLocks noChangeShapeType="1"/>
          </p:cNvSpPr>
          <p:nvPr/>
        </p:nvSpPr>
        <p:spPr bwMode="auto">
          <a:xfrm>
            <a:off x="2571750" y="3138488"/>
            <a:ext cx="609600" cy="3048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grpSp>
        <p:nvGrpSpPr>
          <p:cNvPr id="513036" name="Group 12"/>
          <p:cNvGrpSpPr>
            <a:grpSpLocks/>
          </p:cNvGrpSpPr>
          <p:nvPr/>
        </p:nvGrpSpPr>
        <p:grpSpPr bwMode="auto">
          <a:xfrm>
            <a:off x="755650" y="4365625"/>
            <a:ext cx="8053388" cy="1752600"/>
            <a:chOff x="480" y="2736"/>
            <a:chExt cx="5088" cy="1104"/>
          </a:xfrm>
        </p:grpSpPr>
        <p:sp>
          <p:nvSpPr>
            <p:cNvPr id="513044" name="Rectangle 13"/>
            <p:cNvSpPr>
              <a:spLocks noChangeArrowheads="1"/>
            </p:cNvSpPr>
            <p:nvPr/>
          </p:nvSpPr>
          <p:spPr bwMode="auto">
            <a:xfrm>
              <a:off x="3857" y="3323"/>
              <a:ext cx="1711" cy="517"/>
            </a:xfrm>
            <a:prstGeom prst="rect">
              <a:avLst/>
            </a:prstGeom>
            <a:noFill/>
            <a:ln w="9525">
              <a:noFill/>
              <a:miter lim="800000"/>
              <a:headEnd/>
              <a:tailEnd/>
            </a:ln>
          </p:spPr>
          <p:txBody>
            <a:bodyPr lIns="90000" tIns="46800" rIns="90000" bIns="46800"/>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Internal - Word</a:t>
              </a:r>
            </a:p>
          </p:txBody>
        </p:sp>
        <p:sp>
          <p:nvSpPr>
            <p:cNvPr id="3" name="Rectangle 14"/>
            <p:cNvSpPr>
              <a:spLocks noChangeArrowheads="1"/>
            </p:cNvSpPr>
            <p:nvPr/>
          </p:nvSpPr>
          <p:spPr bwMode="auto">
            <a:xfrm>
              <a:off x="3025" y="3323"/>
              <a:ext cx="832" cy="517"/>
            </a:xfrm>
            <a:prstGeom prst="rect">
              <a:avLst/>
            </a:prstGeom>
            <a:noFill/>
            <a:ln w="9525">
              <a:noFill/>
              <a:round/>
              <a:headEnd/>
              <a:tailEnd/>
            </a:ln>
          </p:spPr>
          <p:txBody>
            <a:bodyPr lIns="90000" tIns="46800" rIns="90000" bIns="46800"/>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Christ of the Second Advent</a:t>
              </a:r>
            </a:p>
          </p:txBody>
        </p:sp>
        <p:sp>
          <p:nvSpPr>
            <p:cNvPr id="513046" name="Rectangle 15"/>
            <p:cNvSpPr>
              <a:spLocks noChangeArrowheads="1"/>
            </p:cNvSpPr>
            <p:nvPr/>
          </p:nvSpPr>
          <p:spPr bwMode="auto">
            <a:xfrm>
              <a:off x="1384" y="3323"/>
              <a:ext cx="1641" cy="517"/>
            </a:xfrm>
            <a:prstGeom prst="rect">
              <a:avLst/>
            </a:prstGeom>
            <a:noFill/>
            <a:ln w="9525">
              <a:noFill/>
              <a:miter lim="800000"/>
              <a:headEnd/>
              <a:tailEnd/>
            </a:ln>
          </p:spPr>
          <p:txBody>
            <a:bodyPr lIns="90000" tIns="46800" rIns="90000" bIns="46800"/>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Internal –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Water from the rock</a:t>
              </a:r>
            </a:p>
          </p:txBody>
        </p:sp>
        <p:sp>
          <p:nvSpPr>
            <p:cNvPr id="5" name="Rectangle 16"/>
            <p:cNvSpPr>
              <a:spLocks noChangeArrowheads="1"/>
            </p:cNvSpPr>
            <p:nvPr/>
          </p:nvSpPr>
          <p:spPr bwMode="auto">
            <a:xfrm>
              <a:off x="480" y="3323"/>
              <a:ext cx="904" cy="517"/>
            </a:xfrm>
            <a:prstGeom prst="rect">
              <a:avLst/>
            </a:prstGeom>
            <a:noFill/>
            <a:ln w="9525">
              <a:noFill/>
              <a:round/>
              <a:headEnd/>
              <a:tailEnd/>
            </a:ln>
          </p:spPr>
          <p:txBody>
            <a:bodyPr lIns="90000" tIns="46800" rIns="90000" bIns="46800"/>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Joshua</a:t>
              </a:r>
            </a:p>
          </p:txBody>
        </p:sp>
        <p:sp>
          <p:nvSpPr>
            <p:cNvPr id="6" name="Rectangle 17"/>
            <p:cNvSpPr>
              <a:spLocks noChangeArrowheads="1"/>
            </p:cNvSpPr>
            <p:nvPr/>
          </p:nvSpPr>
          <p:spPr bwMode="auto">
            <a:xfrm>
              <a:off x="3857" y="2736"/>
              <a:ext cx="1711" cy="587"/>
            </a:xfrm>
            <a:prstGeom prst="rect">
              <a:avLst/>
            </a:prstGeom>
            <a:noFill/>
            <a:ln w="9525">
              <a:noFill/>
              <a:round/>
              <a:headEnd/>
              <a:tailEnd/>
            </a:ln>
          </p:spPr>
          <p:txBody>
            <a:bodyPr lIns="90000" tIns="46800" rIns="90000" bIns="46800"/>
            <a:lstStyle/>
            <a:p>
              <a:pP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External –  Miracles </a:t>
              </a:r>
            </a:p>
            <a:p>
              <a:pP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                  &amp; signs</a:t>
              </a:r>
            </a:p>
          </p:txBody>
        </p:sp>
        <p:sp>
          <p:nvSpPr>
            <p:cNvPr id="347157" name="Rectangle 18"/>
            <p:cNvSpPr>
              <a:spLocks noChangeArrowheads="1"/>
            </p:cNvSpPr>
            <p:nvPr/>
          </p:nvSpPr>
          <p:spPr bwMode="auto">
            <a:xfrm>
              <a:off x="3025" y="2736"/>
              <a:ext cx="832" cy="587"/>
            </a:xfrm>
            <a:prstGeom prst="rect">
              <a:avLst/>
            </a:prstGeom>
            <a:noFill/>
            <a:ln w="9525">
              <a:noFill/>
              <a:round/>
              <a:headEnd/>
              <a:tailEnd/>
            </a:ln>
          </p:spPr>
          <p:txBody>
            <a:bodyPr lIns="90000" tIns="46800" rIns="90000" bIns="46800"/>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Jesus</a:t>
              </a:r>
            </a:p>
          </p:txBody>
        </p:sp>
        <p:sp>
          <p:nvSpPr>
            <p:cNvPr id="347158" name="Rectangle 19"/>
            <p:cNvSpPr>
              <a:spLocks noChangeArrowheads="1"/>
            </p:cNvSpPr>
            <p:nvPr/>
          </p:nvSpPr>
          <p:spPr bwMode="auto">
            <a:xfrm>
              <a:off x="1384" y="2736"/>
              <a:ext cx="1641" cy="587"/>
            </a:xfrm>
            <a:prstGeom prst="rect">
              <a:avLst/>
            </a:prstGeom>
            <a:noFill/>
            <a:ln w="9525">
              <a:noFill/>
              <a:round/>
              <a:headEnd/>
              <a:tailEnd/>
            </a:ln>
          </p:spPr>
          <p:txBody>
            <a:bodyPr lIns="90000" tIns="46800" rIns="90000" bIns="46800"/>
            <a:lstStyle/>
            <a:p>
              <a:pP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External - Rock</a:t>
              </a:r>
            </a:p>
          </p:txBody>
        </p:sp>
        <p:sp>
          <p:nvSpPr>
            <p:cNvPr id="347159" name="Rectangle 20"/>
            <p:cNvSpPr>
              <a:spLocks noChangeArrowheads="1"/>
            </p:cNvSpPr>
            <p:nvPr/>
          </p:nvSpPr>
          <p:spPr bwMode="auto">
            <a:xfrm>
              <a:off x="480" y="2736"/>
              <a:ext cx="904" cy="587"/>
            </a:xfrm>
            <a:prstGeom prst="rect">
              <a:avLst/>
            </a:prstGeom>
            <a:noFill/>
            <a:ln w="9525">
              <a:noFill/>
              <a:round/>
              <a:headEnd/>
              <a:tailEnd/>
            </a:ln>
          </p:spPr>
          <p:txBody>
            <a:bodyPr lIns="90000" tIns="46800" rIns="90000" bIns="46800"/>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Moses</a:t>
              </a:r>
            </a:p>
          </p:txBody>
        </p:sp>
        <p:sp>
          <p:nvSpPr>
            <p:cNvPr id="347160" name="Line 21"/>
            <p:cNvSpPr>
              <a:spLocks noChangeShapeType="1"/>
            </p:cNvSpPr>
            <p:nvPr/>
          </p:nvSpPr>
          <p:spPr bwMode="auto">
            <a:xfrm>
              <a:off x="480" y="2736"/>
              <a:ext cx="5088" cy="1"/>
            </a:xfrm>
            <a:prstGeom prst="line">
              <a:avLst/>
            </a:prstGeom>
            <a:noFill/>
            <a:ln w="12600">
              <a:no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347161" name="Line 22"/>
            <p:cNvSpPr>
              <a:spLocks noChangeShapeType="1"/>
            </p:cNvSpPr>
            <p:nvPr/>
          </p:nvSpPr>
          <p:spPr bwMode="auto">
            <a:xfrm>
              <a:off x="480" y="3840"/>
              <a:ext cx="5088" cy="1"/>
            </a:xfrm>
            <a:prstGeom prst="line">
              <a:avLst/>
            </a:prstGeom>
            <a:noFill/>
            <a:ln w="12600">
              <a:no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347162" name="Line 23"/>
            <p:cNvSpPr>
              <a:spLocks noChangeShapeType="1"/>
            </p:cNvSpPr>
            <p:nvPr/>
          </p:nvSpPr>
          <p:spPr bwMode="auto">
            <a:xfrm>
              <a:off x="480" y="2736"/>
              <a:ext cx="1" cy="1104"/>
            </a:xfrm>
            <a:prstGeom prst="line">
              <a:avLst/>
            </a:prstGeom>
            <a:noFill/>
            <a:ln w="12600">
              <a:no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347163" name="Line 24"/>
            <p:cNvSpPr>
              <a:spLocks noChangeShapeType="1"/>
            </p:cNvSpPr>
            <p:nvPr/>
          </p:nvSpPr>
          <p:spPr bwMode="auto">
            <a:xfrm>
              <a:off x="5568" y="2736"/>
              <a:ext cx="1" cy="1104"/>
            </a:xfrm>
            <a:prstGeom prst="line">
              <a:avLst/>
            </a:prstGeom>
            <a:noFill/>
            <a:ln w="12600">
              <a:no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347164" name="Line 25"/>
            <p:cNvSpPr>
              <a:spLocks noChangeShapeType="1"/>
            </p:cNvSpPr>
            <p:nvPr/>
          </p:nvSpPr>
          <p:spPr bwMode="auto">
            <a:xfrm>
              <a:off x="3025" y="2736"/>
              <a:ext cx="0" cy="1104"/>
            </a:xfrm>
            <a:prstGeom prst="line">
              <a:avLst/>
            </a:prstGeom>
            <a:noFill/>
            <a:ln w="12600">
              <a:no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grpSp>
      <p:sp>
        <p:nvSpPr>
          <p:cNvPr id="513037" name="AutoShape 26"/>
          <p:cNvSpPr>
            <a:spLocks noChangeArrowheads="1"/>
          </p:cNvSpPr>
          <p:nvPr/>
        </p:nvSpPr>
        <p:spPr bwMode="auto">
          <a:xfrm>
            <a:off x="1214438" y="4786313"/>
            <a:ext cx="571500" cy="395287"/>
          </a:xfrm>
          <a:prstGeom prst="downArrow">
            <a:avLst>
              <a:gd name="adj1" fmla="val 50000"/>
              <a:gd name="adj2" fmla="val 25000"/>
            </a:avLst>
          </a:prstGeom>
          <a:solidFill>
            <a:srgbClr val="B7B8BC"/>
          </a:solid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513038" name="AutoShape 27"/>
          <p:cNvSpPr>
            <a:spLocks noChangeArrowheads="1"/>
          </p:cNvSpPr>
          <p:nvPr/>
        </p:nvSpPr>
        <p:spPr bwMode="auto">
          <a:xfrm>
            <a:off x="5143500" y="4786313"/>
            <a:ext cx="642938" cy="395287"/>
          </a:xfrm>
          <a:prstGeom prst="downArrow">
            <a:avLst>
              <a:gd name="adj1" fmla="val 50000"/>
              <a:gd name="adj2" fmla="val 25000"/>
            </a:avLst>
          </a:prstGeom>
          <a:solidFill>
            <a:srgbClr val="B7B8BC"/>
          </a:solid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cxnSp>
        <p:nvCxnSpPr>
          <p:cNvPr id="513039" name="직선 연결선 29"/>
          <p:cNvCxnSpPr>
            <a:cxnSpLocks noChangeShapeType="1"/>
          </p:cNvCxnSpPr>
          <p:nvPr/>
        </p:nvCxnSpPr>
        <p:spPr bwMode="auto">
          <a:xfrm>
            <a:off x="857250" y="4214813"/>
            <a:ext cx="7358063" cy="1587"/>
          </a:xfrm>
          <a:prstGeom prst="line">
            <a:avLst/>
          </a:prstGeom>
          <a:noFill/>
          <a:ln w="9525" algn="ctr">
            <a:solidFill>
              <a:schemeClr val="tx1"/>
            </a:solidFill>
            <a:round/>
            <a:headEnd/>
            <a:tailEnd/>
          </a:ln>
        </p:spPr>
      </p:cxnSp>
      <p:cxnSp>
        <p:nvCxnSpPr>
          <p:cNvPr id="513040" name="직선 연결선 31"/>
          <p:cNvCxnSpPr>
            <a:cxnSpLocks noChangeShapeType="1"/>
          </p:cNvCxnSpPr>
          <p:nvPr/>
        </p:nvCxnSpPr>
        <p:spPr bwMode="auto">
          <a:xfrm rot="5400000">
            <a:off x="-106363" y="5180013"/>
            <a:ext cx="1927225" cy="0"/>
          </a:xfrm>
          <a:prstGeom prst="line">
            <a:avLst/>
          </a:prstGeom>
          <a:noFill/>
          <a:ln w="9525" algn="ctr">
            <a:solidFill>
              <a:schemeClr val="tx1"/>
            </a:solidFill>
            <a:round/>
            <a:headEnd/>
            <a:tailEnd/>
          </a:ln>
        </p:spPr>
      </p:cxnSp>
      <p:cxnSp>
        <p:nvCxnSpPr>
          <p:cNvPr id="513041" name="직선 연결선 33"/>
          <p:cNvCxnSpPr>
            <a:cxnSpLocks noChangeShapeType="1"/>
          </p:cNvCxnSpPr>
          <p:nvPr/>
        </p:nvCxnSpPr>
        <p:spPr bwMode="auto">
          <a:xfrm>
            <a:off x="857250" y="6142038"/>
            <a:ext cx="7358063" cy="1587"/>
          </a:xfrm>
          <a:prstGeom prst="line">
            <a:avLst/>
          </a:prstGeom>
          <a:noFill/>
          <a:ln w="9525" algn="ctr">
            <a:solidFill>
              <a:schemeClr val="tx1"/>
            </a:solidFill>
            <a:round/>
            <a:headEnd/>
            <a:tailEnd/>
          </a:ln>
        </p:spPr>
      </p:cxnSp>
      <p:cxnSp>
        <p:nvCxnSpPr>
          <p:cNvPr id="513042" name="직선 연결선 36"/>
          <p:cNvCxnSpPr>
            <a:cxnSpLocks noChangeShapeType="1"/>
          </p:cNvCxnSpPr>
          <p:nvPr/>
        </p:nvCxnSpPr>
        <p:spPr bwMode="auto">
          <a:xfrm rot="5400000">
            <a:off x="7251700" y="5180013"/>
            <a:ext cx="1928813" cy="1587"/>
          </a:xfrm>
          <a:prstGeom prst="line">
            <a:avLst/>
          </a:prstGeom>
          <a:noFill/>
          <a:ln w="9525" algn="ctr">
            <a:solidFill>
              <a:schemeClr val="tx1"/>
            </a:solidFill>
            <a:round/>
            <a:headEnd/>
            <a:tailEnd/>
          </a:ln>
        </p:spPr>
      </p:cxnSp>
      <p:cxnSp>
        <p:nvCxnSpPr>
          <p:cNvPr id="513043" name="직선 연결선 39"/>
          <p:cNvCxnSpPr>
            <a:cxnSpLocks noChangeShapeType="1"/>
          </p:cNvCxnSpPr>
          <p:nvPr/>
        </p:nvCxnSpPr>
        <p:spPr bwMode="auto">
          <a:xfrm rot="5400000">
            <a:off x="3463925" y="5180013"/>
            <a:ext cx="1928813" cy="1587"/>
          </a:xfrm>
          <a:prstGeom prst="line">
            <a:avLst/>
          </a:prstGeom>
          <a:noFill/>
          <a:ln w="9525" algn="ctr">
            <a:solidFill>
              <a:schemeClr val="tx1"/>
            </a:solidFill>
            <a:round/>
            <a:headEnd/>
            <a:tailEnd/>
          </a:ln>
        </p:spPr>
      </p:cxn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3" name="Text Box 2"/>
          <p:cNvSpPr txBox="1">
            <a:spLocks noChangeArrowheads="1"/>
          </p:cNvSpPr>
          <p:nvPr/>
        </p:nvSpPr>
        <p:spPr bwMode="auto">
          <a:xfrm>
            <a:off x="250825" y="404813"/>
            <a:ext cx="1584325" cy="336550"/>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sz="1600" b="1">
                <a:latin typeface="Arial" charset="0"/>
                <a:ea typeface="ＭＳ Ｐゴシック" pitchFamily="34" charset="-128"/>
              </a:rPr>
              <a:t>(Reference)</a:t>
            </a:r>
          </a:p>
        </p:txBody>
      </p:sp>
      <p:sp>
        <p:nvSpPr>
          <p:cNvPr id="515074" name="Text Box 3"/>
          <p:cNvSpPr txBox="1">
            <a:spLocks noChangeArrowheads="1"/>
          </p:cNvSpPr>
          <p:nvPr/>
        </p:nvSpPr>
        <p:spPr bwMode="auto">
          <a:xfrm>
            <a:off x="395288" y="836613"/>
            <a:ext cx="7129462" cy="366712"/>
          </a:xfrm>
          <a:prstGeom prst="rect">
            <a:avLst/>
          </a:prstGeom>
          <a:noFill/>
          <a:ln w="9525">
            <a:noFill/>
            <a:miter lim="800000"/>
            <a:headEnd/>
            <a:tailEnd/>
          </a:ln>
        </p:spPr>
        <p:txBody>
          <a:bodyPr>
            <a:spAutoFit/>
          </a:bodyPr>
          <a:lstStyle/>
          <a:p>
            <a:pPr marL="457200" indent="-457200" defTabSz="449263">
              <a:spcBef>
                <a:spcPct val="50000"/>
              </a:spcBef>
              <a:buClr>
                <a:srgbClr val="FFFFFF"/>
              </a:buClr>
              <a:buSzPct val="100000"/>
              <a:buFont typeface="Times New Roman" pitchFamily="18" charset="0"/>
              <a:buNone/>
            </a:pPr>
            <a:r>
              <a:rPr kumimoji="0" lang="en-US" altLang="ko-KR" b="1">
                <a:latin typeface="Arial" charset="0"/>
                <a:ea typeface="ＭＳ Ｐゴシック" pitchFamily="34" charset="-128"/>
              </a:rPr>
              <a:t>1. Jesus was a saint among saints (Messiah)</a:t>
            </a:r>
          </a:p>
        </p:txBody>
      </p:sp>
      <p:sp>
        <p:nvSpPr>
          <p:cNvPr id="515075" name="Oval 4"/>
          <p:cNvSpPr>
            <a:spLocks noChangeArrowheads="1"/>
          </p:cNvSpPr>
          <p:nvPr/>
        </p:nvSpPr>
        <p:spPr bwMode="auto">
          <a:xfrm>
            <a:off x="1042988" y="1484313"/>
            <a:ext cx="792162" cy="360362"/>
          </a:xfrm>
          <a:prstGeom prst="ellipse">
            <a:avLst/>
          </a:prstGeom>
          <a:solidFill>
            <a:srgbClr val="00B8FF"/>
          </a:solidFill>
          <a:ln w="9525">
            <a:solidFill>
              <a:schemeClr val="tx1"/>
            </a:solidFill>
            <a:round/>
            <a:headEnd/>
            <a:tailEnd/>
          </a:ln>
        </p:spPr>
        <p:txBody>
          <a:bodyPr wrap="none" anchor="ctr"/>
          <a:lstStyle/>
          <a:p>
            <a:pPr algn="ctr">
              <a:buClr>
                <a:srgbClr val="FFFFFF"/>
              </a:buClr>
              <a:buSzPct val="100000"/>
              <a:buFont typeface="Times New Roman" pitchFamily="18" charset="0"/>
              <a:buNone/>
            </a:pPr>
            <a:r>
              <a:rPr kumimoji="0" lang="en-US" altLang="ko-KR" sz="1400">
                <a:solidFill>
                  <a:schemeClr val="bg1"/>
                </a:solidFill>
                <a:latin typeface="Arial" charset="0"/>
                <a:ea typeface="ＭＳ Ｐゴシック" pitchFamily="34" charset="-128"/>
              </a:rPr>
              <a:t>Isaac</a:t>
            </a:r>
          </a:p>
        </p:txBody>
      </p:sp>
      <p:sp>
        <p:nvSpPr>
          <p:cNvPr id="515076" name="Oval 5"/>
          <p:cNvSpPr>
            <a:spLocks noChangeArrowheads="1"/>
          </p:cNvSpPr>
          <p:nvPr/>
        </p:nvSpPr>
        <p:spPr bwMode="auto">
          <a:xfrm>
            <a:off x="2268538" y="1484313"/>
            <a:ext cx="792162" cy="433387"/>
          </a:xfrm>
          <a:prstGeom prst="ellipse">
            <a:avLst/>
          </a:prstGeom>
          <a:solidFill>
            <a:srgbClr val="FF99CC"/>
          </a:solidFill>
          <a:ln w="9525">
            <a:solidFill>
              <a:schemeClr val="tx1"/>
            </a:solidFill>
            <a:round/>
            <a:headEnd/>
            <a:tailEnd/>
          </a:ln>
        </p:spPr>
        <p:txBody>
          <a:bodyPr wrap="none" anchor="ctr"/>
          <a:lstStyle/>
          <a:p>
            <a:pPr algn="ctr">
              <a:buClr>
                <a:srgbClr val="FFFFFF"/>
              </a:buClr>
              <a:buSzPct val="100000"/>
              <a:buFont typeface="Times New Roman" pitchFamily="18" charset="0"/>
              <a:buNone/>
            </a:pPr>
            <a:r>
              <a:rPr kumimoji="0" lang="en-US" altLang="ko-KR" sz="1400">
                <a:solidFill>
                  <a:schemeClr val="bg1"/>
                </a:solidFill>
                <a:latin typeface="Arial" charset="0"/>
                <a:ea typeface="ＭＳ Ｐゴシック" pitchFamily="34" charset="-128"/>
              </a:rPr>
              <a:t>Rebecca</a:t>
            </a:r>
          </a:p>
        </p:txBody>
      </p:sp>
      <p:sp>
        <p:nvSpPr>
          <p:cNvPr id="515077" name="Oval 6"/>
          <p:cNvSpPr>
            <a:spLocks noChangeArrowheads="1"/>
          </p:cNvSpPr>
          <p:nvPr/>
        </p:nvSpPr>
        <p:spPr bwMode="auto">
          <a:xfrm>
            <a:off x="5148263" y="1484313"/>
            <a:ext cx="792162" cy="433387"/>
          </a:xfrm>
          <a:prstGeom prst="ellipse">
            <a:avLst/>
          </a:prstGeom>
          <a:solidFill>
            <a:srgbClr val="00B8FF"/>
          </a:solidFill>
          <a:ln w="9525">
            <a:solidFill>
              <a:schemeClr val="tx1"/>
            </a:solidFill>
            <a:round/>
            <a:headEnd/>
            <a:tailEnd/>
          </a:ln>
        </p:spPr>
        <p:txBody>
          <a:bodyPr wrap="none" anchor="ctr"/>
          <a:lstStyle/>
          <a:p>
            <a:pPr algn="ctr">
              <a:buClr>
                <a:srgbClr val="FFFFFF"/>
              </a:buClr>
              <a:buSzPct val="100000"/>
              <a:buFont typeface="Times New Roman" pitchFamily="18" charset="0"/>
              <a:buNone/>
            </a:pPr>
            <a:r>
              <a:rPr kumimoji="0" lang="en-US" altLang="ko-KR" sz="1400">
                <a:solidFill>
                  <a:schemeClr val="bg1"/>
                </a:solidFill>
                <a:latin typeface="Arial" charset="0"/>
                <a:ea typeface="ＭＳ Ｐゴシック" pitchFamily="34" charset="-128"/>
              </a:rPr>
              <a:t>Judah</a:t>
            </a:r>
          </a:p>
        </p:txBody>
      </p:sp>
      <p:sp>
        <p:nvSpPr>
          <p:cNvPr id="515078" name="Oval 7"/>
          <p:cNvSpPr>
            <a:spLocks noChangeArrowheads="1"/>
          </p:cNvSpPr>
          <p:nvPr/>
        </p:nvSpPr>
        <p:spPr bwMode="auto">
          <a:xfrm>
            <a:off x="6372225" y="1484313"/>
            <a:ext cx="792163" cy="504825"/>
          </a:xfrm>
          <a:prstGeom prst="ellipse">
            <a:avLst/>
          </a:prstGeom>
          <a:solidFill>
            <a:srgbClr val="FF99CC"/>
          </a:solidFill>
          <a:ln w="9525">
            <a:solidFill>
              <a:schemeClr val="tx1"/>
            </a:solidFill>
            <a:round/>
            <a:headEnd/>
            <a:tailEnd/>
          </a:ln>
        </p:spPr>
        <p:txBody>
          <a:bodyPr wrap="none" anchor="ctr"/>
          <a:lstStyle/>
          <a:p>
            <a:pPr algn="ctr">
              <a:buClr>
                <a:srgbClr val="FFFFFF"/>
              </a:buClr>
              <a:buSzPct val="100000"/>
              <a:buFont typeface="Times New Roman" pitchFamily="18" charset="0"/>
              <a:buNone/>
            </a:pPr>
            <a:r>
              <a:rPr kumimoji="0" lang="en-US" altLang="ko-KR" sz="1400">
                <a:solidFill>
                  <a:schemeClr val="bg1"/>
                </a:solidFill>
                <a:latin typeface="Arial" charset="0"/>
                <a:ea typeface="ＭＳ Ｐゴシック" pitchFamily="34" charset="-128"/>
              </a:rPr>
              <a:t>Tamar</a:t>
            </a:r>
          </a:p>
        </p:txBody>
      </p:sp>
      <p:sp>
        <p:nvSpPr>
          <p:cNvPr id="515079" name="Oval 8"/>
          <p:cNvSpPr>
            <a:spLocks noChangeArrowheads="1"/>
          </p:cNvSpPr>
          <p:nvPr/>
        </p:nvSpPr>
        <p:spPr bwMode="auto">
          <a:xfrm>
            <a:off x="1403350" y="2276475"/>
            <a:ext cx="1152525" cy="431800"/>
          </a:xfrm>
          <a:prstGeom prst="ellipse">
            <a:avLst/>
          </a:prstGeom>
          <a:solidFill>
            <a:srgbClr val="00B8FF"/>
          </a:solidFill>
          <a:ln w="9525">
            <a:solidFill>
              <a:schemeClr val="tx1"/>
            </a:solidFill>
            <a:round/>
            <a:headEnd/>
            <a:tailEnd/>
          </a:ln>
        </p:spPr>
        <p:txBody>
          <a:bodyPr wrap="none" anchor="ctr"/>
          <a:lstStyle/>
          <a:p>
            <a:pPr algn="ctr">
              <a:buClr>
                <a:srgbClr val="FFFFFF"/>
              </a:buClr>
              <a:buSzPct val="100000"/>
              <a:buFont typeface="Times New Roman" pitchFamily="18" charset="0"/>
              <a:buNone/>
            </a:pPr>
            <a:r>
              <a:rPr kumimoji="0" lang="en-US" altLang="ko-KR" sz="1400">
                <a:solidFill>
                  <a:schemeClr val="bg1"/>
                </a:solidFill>
                <a:latin typeface="Arial" charset="0"/>
                <a:ea typeface="ＭＳ Ｐゴシック" pitchFamily="34" charset="-128"/>
              </a:rPr>
              <a:t>Esau, Jacob</a:t>
            </a:r>
          </a:p>
        </p:txBody>
      </p:sp>
      <p:sp>
        <p:nvSpPr>
          <p:cNvPr id="515080" name="Oval 9"/>
          <p:cNvSpPr>
            <a:spLocks noChangeArrowheads="1"/>
          </p:cNvSpPr>
          <p:nvPr/>
        </p:nvSpPr>
        <p:spPr bwMode="auto">
          <a:xfrm>
            <a:off x="5508625" y="2276475"/>
            <a:ext cx="1150938" cy="503238"/>
          </a:xfrm>
          <a:prstGeom prst="ellipse">
            <a:avLst/>
          </a:prstGeom>
          <a:solidFill>
            <a:srgbClr val="00B8FF"/>
          </a:solidFill>
          <a:ln w="9525">
            <a:solidFill>
              <a:schemeClr val="tx1"/>
            </a:solidFill>
            <a:round/>
            <a:headEnd/>
            <a:tailEnd/>
          </a:ln>
        </p:spPr>
        <p:txBody>
          <a:bodyPr wrap="none" anchor="ctr"/>
          <a:lstStyle/>
          <a:p>
            <a:pPr algn="ctr">
              <a:buClr>
                <a:srgbClr val="FFFFFF"/>
              </a:buClr>
              <a:buSzPct val="100000"/>
              <a:buFont typeface="Times New Roman" pitchFamily="18" charset="0"/>
              <a:buNone/>
            </a:pPr>
            <a:r>
              <a:rPr kumimoji="0" lang="en-US" altLang="ko-KR" sz="1400">
                <a:solidFill>
                  <a:schemeClr val="bg1"/>
                </a:solidFill>
                <a:latin typeface="Arial" charset="0"/>
                <a:ea typeface="ＭＳ Ｐゴシック" pitchFamily="34" charset="-128"/>
              </a:rPr>
              <a:t>Perez, Sera</a:t>
            </a:r>
          </a:p>
        </p:txBody>
      </p:sp>
      <p:sp>
        <p:nvSpPr>
          <p:cNvPr id="515081" name="AutoShape 43"/>
          <p:cNvSpPr>
            <a:spLocks/>
          </p:cNvSpPr>
          <p:nvPr/>
        </p:nvSpPr>
        <p:spPr bwMode="auto">
          <a:xfrm rot="2820000" flipV="1">
            <a:off x="1655762" y="1160463"/>
            <a:ext cx="720725" cy="7937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vert="eaVert" wrap="none" anchor="ctr"/>
          <a:lstStyle/>
          <a:p>
            <a:endParaRPr lang="en-US"/>
          </a:p>
        </p:txBody>
      </p:sp>
      <p:sp>
        <p:nvSpPr>
          <p:cNvPr id="515082" name="AutoShape 43"/>
          <p:cNvSpPr>
            <a:spLocks/>
          </p:cNvSpPr>
          <p:nvPr/>
        </p:nvSpPr>
        <p:spPr bwMode="auto">
          <a:xfrm rot="14117545" flipV="1">
            <a:off x="1584325" y="1447801"/>
            <a:ext cx="720725" cy="7937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rot="10800000" vert="eaVert" wrap="none" anchor="ctr"/>
          <a:lstStyle/>
          <a:p>
            <a:endParaRPr lang="en-US"/>
          </a:p>
        </p:txBody>
      </p:sp>
      <p:sp>
        <p:nvSpPr>
          <p:cNvPr id="515083" name="Line 12"/>
          <p:cNvSpPr>
            <a:spLocks noChangeShapeType="1"/>
          </p:cNvSpPr>
          <p:nvPr/>
        </p:nvSpPr>
        <p:spPr bwMode="auto">
          <a:xfrm>
            <a:off x="2555875" y="2565400"/>
            <a:ext cx="504825" cy="0"/>
          </a:xfrm>
          <a:prstGeom prst="line">
            <a:avLst/>
          </a:prstGeom>
          <a:noFill/>
          <a:ln w="9525">
            <a:solidFill>
              <a:schemeClr val="tx1"/>
            </a:solidFill>
            <a:round/>
            <a:headEnd/>
            <a:tailEnd type="triangle" w="med" len="med"/>
          </a:ln>
        </p:spPr>
        <p:txBody>
          <a:bodyPr/>
          <a:lstStyle/>
          <a:p>
            <a:endParaRPr lang="en-US"/>
          </a:p>
        </p:txBody>
      </p:sp>
      <p:sp>
        <p:nvSpPr>
          <p:cNvPr id="515084" name="Text Box 13"/>
          <p:cNvSpPr txBox="1">
            <a:spLocks noChangeArrowheads="1"/>
          </p:cNvSpPr>
          <p:nvPr/>
        </p:nvSpPr>
        <p:spPr bwMode="auto">
          <a:xfrm>
            <a:off x="3059113" y="2349500"/>
            <a:ext cx="1225550" cy="517525"/>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sz="1400" b="1">
                <a:latin typeface="Arial" charset="0"/>
                <a:ea typeface="ＭＳ Ｐゴシック" pitchFamily="34" charset="-128"/>
              </a:rPr>
              <a:t>External Restoration</a:t>
            </a:r>
          </a:p>
        </p:txBody>
      </p:sp>
      <p:sp>
        <p:nvSpPr>
          <p:cNvPr id="515085" name="Line 14"/>
          <p:cNvSpPr>
            <a:spLocks noChangeShapeType="1"/>
          </p:cNvSpPr>
          <p:nvPr/>
        </p:nvSpPr>
        <p:spPr bwMode="auto">
          <a:xfrm>
            <a:off x="1979613" y="1916113"/>
            <a:ext cx="0" cy="360362"/>
          </a:xfrm>
          <a:prstGeom prst="line">
            <a:avLst/>
          </a:prstGeom>
          <a:noFill/>
          <a:ln w="9525">
            <a:solidFill>
              <a:schemeClr val="tx1"/>
            </a:solidFill>
            <a:round/>
            <a:headEnd/>
            <a:tailEnd type="triangle" w="med" len="med"/>
          </a:ln>
        </p:spPr>
        <p:txBody>
          <a:bodyPr/>
          <a:lstStyle/>
          <a:p>
            <a:endParaRPr lang="en-US"/>
          </a:p>
        </p:txBody>
      </p:sp>
      <p:sp>
        <p:nvSpPr>
          <p:cNvPr id="515086" name="AutoShape 43"/>
          <p:cNvSpPr>
            <a:spLocks/>
          </p:cNvSpPr>
          <p:nvPr/>
        </p:nvSpPr>
        <p:spPr bwMode="auto">
          <a:xfrm rot="14117545" flipV="1">
            <a:off x="5688012" y="1447801"/>
            <a:ext cx="720725" cy="7937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rot="10800000" vert="eaVert" wrap="none" anchor="ctr"/>
          <a:lstStyle/>
          <a:p>
            <a:endParaRPr lang="en-US"/>
          </a:p>
        </p:txBody>
      </p:sp>
      <p:sp>
        <p:nvSpPr>
          <p:cNvPr id="515087" name="AutoShape 43"/>
          <p:cNvSpPr>
            <a:spLocks/>
          </p:cNvSpPr>
          <p:nvPr/>
        </p:nvSpPr>
        <p:spPr bwMode="auto">
          <a:xfrm rot="2820000" flipV="1">
            <a:off x="5761037" y="1160463"/>
            <a:ext cx="720725" cy="7937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vert="eaVert" wrap="none" anchor="ctr"/>
          <a:lstStyle/>
          <a:p>
            <a:endParaRPr lang="en-US"/>
          </a:p>
        </p:txBody>
      </p:sp>
      <p:sp>
        <p:nvSpPr>
          <p:cNvPr id="515088" name="Line 17"/>
          <p:cNvSpPr>
            <a:spLocks noChangeShapeType="1"/>
          </p:cNvSpPr>
          <p:nvPr/>
        </p:nvSpPr>
        <p:spPr bwMode="auto">
          <a:xfrm>
            <a:off x="6084888" y="1916113"/>
            <a:ext cx="0" cy="360362"/>
          </a:xfrm>
          <a:prstGeom prst="line">
            <a:avLst/>
          </a:prstGeom>
          <a:noFill/>
          <a:ln w="9525">
            <a:solidFill>
              <a:schemeClr val="tx1"/>
            </a:solidFill>
            <a:round/>
            <a:headEnd/>
            <a:tailEnd type="triangle" w="med" len="med"/>
          </a:ln>
        </p:spPr>
        <p:txBody>
          <a:bodyPr/>
          <a:lstStyle/>
          <a:p>
            <a:endParaRPr lang="en-US"/>
          </a:p>
        </p:txBody>
      </p:sp>
      <p:sp>
        <p:nvSpPr>
          <p:cNvPr id="515089" name="Text Box 18"/>
          <p:cNvSpPr txBox="1">
            <a:spLocks noChangeArrowheads="1"/>
          </p:cNvSpPr>
          <p:nvPr/>
        </p:nvSpPr>
        <p:spPr bwMode="auto">
          <a:xfrm>
            <a:off x="7235825" y="2276475"/>
            <a:ext cx="1225550" cy="517525"/>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sz="1400" b="1">
                <a:latin typeface="Arial" charset="0"/>
                <a:ea typeface="ＭＳ Ｐゴシック" pitchFamily="34" charset="-128"/>
              </a:rPr>
              <a:t>Internal Restoration</a:t>
            </a:r>
          </a:p>
        </p:txBody>
      </p:sp>
      <p:sp>
        <p:nvSpPr>
          <p:cNvPr id="515090" name="Line 19"/>
          <p:cNvSpPr>
            <a:spLocks noChangeShapeType="1"/>
          </p:cNvSpPr>
          <p:nvPr/>
        </p:nvSpPr>
        <p:spPr bwMode="auto">
          <a:xfrm>
            <a:off x="6659563" y="2492375"/>
            <a:ext cx="504825" cy="0"/>
          </a:xfrm>
          <a:prstGeom prst="line">
            <a:avLst/>
          </a:prstGeom>
          <a:noFill/>
          <a:ln w="9525">
            <a:solidFill>
              <a:schemeClr val="tx1"/>
            </a:solidFill>
            <a:round/>
            <a:headEnd/>
            <a:tailEnd type="triangle" w="med" len="med"/>
          </a:ln>
        </p:spPr>
        <p:txBody>
          <a:bodyPr/>
          <a:lstStyle/>
          <a:p>
            <a:endParaRPr lang="en-US"/>
          </a:p>
        </p:txBody>
      </p:sp>
      <p:sp>
        <p:nvSpPr>
          <p:cNvPr id="515091" name="Text Box 20"/>
          <p:cNvSpPr txBox="1">
            <a:spLocks noChangeArrowheads="1"/>
          </p:cNvSpPr>
          <p:nvPr/>
        </p:nvSpPr>
        <p:spPr bwMode="auto">
          <a:xfrm>
            <a:off x="468313" y="4868863"/>
            <a:ext cx="8135937" cy="1628775"/>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b="1">
                <a:latin typeface="Arial" charset="0"/>
                <a:ea typeface="ＭＳ Ｐゴシック" pitchFamily="34" charset="-128"/>
              </a:rPr>
              <a:t>2. Loss of foundation of substance centering on Jesus’ spirit and flesh</a:t>
            </a:r>
          </a:p>
          <a:p>
            <a:pPr>
              <a:spcBef>
                <a:spcPct val="25000"/>
              </a:spcBef>
              <a:buClr>
                <a:srgbClr val="FFFFFF"/>
              </a:buClr>
              <a:buSzPct val="100000"/>
              <a:buFont typeface="Times New Roman" pitchFamily="18" charset="0"/>
              <a:buNone/>
            </a:pPr>
            <a:r>
              <a:rPr kumimoji="0" lang="en-US" altLang="ko-KR" b="1">
                <a:latin typeface="Arial" charset="0"/>
                <a:ea typeface="ＭＳ Ｐゴシック" pitchFamily="34" charset="-128"/>
              </a:rPr>
              <a:t>	</a:t>
            </a:r>
            <a:r>
              <a:rPr kumimoji="0" lang="en-US" altLang="ko-KR" sz="1600">
                <a:latin typeface="Arial" charset="0"/>
                <a:ea typeface="ＭＳ Ｐゴシック" pitchFamily="34" charset="-128"/>
              </a:rPr>
              <a:t>Unbelief of Zacharia’s family (Zachariah, Elizabeth, John the Baptist)</a:t>
            </a:r>
          </a:p>
          <a:p>
            <a:pPr>
              <a:spcBef>
                <a:spcPct val="25000"/>
              </a:spcBef>
              <a:buClr>
                <a:srgbClr val="FFFFFF"/>
              </a:buClr>
              <a:buSzPct val="100000"/>
              <a:buFont typeface="Times New Roman" pitchFamily="18" charset="0"/>
              <a:buNone/>
            </a:pPr>
            <a:r>
              <a:rPr kumimoji="0" lang="en-US" altLang="ko-KR" sz="1600">
                <a:latin typeface="Arial" charset="0"/>
                <a:ea typeface="ＭＳ Ｐゴシック" pitchFamily="34" charset="-128"/>
              </a:rPr>
              <a:t>	Unbelief of Joseph’s family (Joseph, Mary)</a:t>
            </a:r>
          </a:p>
          <a:p>
            <a:pPr>
              <a:spcBef>
                <a:spcPct val="25000"/>
              </a:spcBef>
              <a:buClr>
                <a:srgbClr val="FFFFFF"/>
              </a:buClr>
              <a:buSzPct val="100000"/>
              <a:buFont typeface="Times New Roman" pitchFamily="18" charset="0"/>
              <a:buNone/>
            </a:pPr>
            <a:r>
              <a:rPr kumimoji="0" lang="en-US" altLang="ko-KR" sz="1600">
                <a:latin typeface="Arial" charset="0"/>
                <a:ea typeface="ＭＳ Ｐゴシック" pitchFamily="34" charset="-128"/>
              </a:rPr>
              <a:t>	Why could they not believe? </a:t>
            </a:r>
          </a:p>
          <a:p>
            <a:pPr>
              <a:spcBef>
                <a:spcPct val="25000"/>
              </a:spcBef>
              <a:buClr>
                <a:srgbClr val="FFFFFF"/>
              </a:buClr>
              <a:buSzPct val="100000"/>
              <a:buFont typeface="Times New Roman" pitchFamily="18" charset="0"/>
              <a:buNone/>
            </a:pPr>
            <a:r>
              <a:rPr kumimoji="0" lang="en-US" altLang="ko-KR" sz="1600">
                <a:latin typeface="Arial" charset="0"/>
                <a:ea typeface="ＭＳ Ｐゴシック" pitchFamily="34" charset="-128"/>
              </a:rPr>
              <a:t>	Jesus’ birth, The way Jesus was raised, Issue of Jesus’ marriage </a:t>
            </a:r>
          </a:p>
        </p:txBody>
      </p:sp>
      <p:sp>
        <p:nvSpPr>
          <p:cNvPr id="515092" name="Oval 21"/>
          <p:cNvSpPr>
            <a:spLocks noChangeArrowheads="1"/>
          </p:cNvSpPr>
          <p:nvPr/>
        </p:nvSpPr>
        <p:spPr bwMode="auto">
          <a:xfrm>
            <a:off x="971550" y="3213100"/>
            <a:ext cx="1296988" cy="360363"/>
          </a:xfrm>
          <a:prstGeom prst="ellipse">
            <a:avLst/>
          </a:prstGeom>
          <a:solidFill>
            <a:srgbClr val="00B8FF"/>
          </a:solidFill>
          <a:ln w="9525">
            <a:solidFill>
              <a:schemeClr val="tx1"/>
            </a:solidFill>
            <a:round/>
            <a:headEnd/>
            <a:tailEnd/>
          </a:ln>
        </p:spPr>
        <p:txBody>
          <a:bodyPr wrap="none" anchor="ctr"/>
          <a:lstStyle/>
          <a:p>
            <a:pPr algn="ctr">
              <a:buClr>
                <a:srgbClr val="FFFFFF"/>
              </a:buClr>
              <a:buSzPct val="100000"/>
              <a:buFont typeface="Times New Roman" pitchFamily="18" charset="0"/>
              <a:buNone/>
            </a:pPr>
            <a:r>
              <a:rPr kumimoji="0" lang="en-US" altLang="ko-KR" sz="1400">
                <a:solidFill>
                  <a:schemeClr val="bg1"/>
                </a:solidFill>
                <a:latin typeface="Arial" charset="0"/>
                <a:ea typeface="ＭＳ Ｐゴシック" pitchFamily="34" charset="-128"/>
              </a:rPr>
              <a:t>Elizabeth</a:t>
            </a:r>
          </a:p>
        </p:txBody>
      </p:sp>
      <p:sp>
        <p:nvSpPr>
          <p:cNvPr id="515093" name="Oval 22"/>
          <p:cNvSpPr>
            <a:spLocks noChangeArrowheads="1"/>
          </p:cNvSpPr>
          <p:nvPr/>
        </p:nvSpPr>
        <p:spPr bwMode="auto">
          <a:xfrm>
            <a:off x="1835150" y="4005263"/>
            <a:ext cx="1511300" cy="360362"/>
          </a:xfrm>
          <a:prstGeom prst="ellipse">
            <a:avLst/>
          </a:prstGeom>
          <a:solidFill>
            <a:srgbClr val="00B8FF"/>
          </a:solidFill>
          <a:ln w="9525">
            <a:solidFill>
              <a:schemeClr val="tx1"/>
            </a:solidFill>
            <a:round/>
            <a:headEnd/>
            <a:tailEnd/>
          </a:ln>
        </p:spPr>
        <p:txBody>
          <a:bodyPr wrap="none" anchor="ctr"/>
          <a:lstStyle/>
          <a:p>
            <a:pPr algn="ctr">
              <a:buClr>
                <a:srgbClr val="FFFFFF"/>
              </a:buClr>
              <a:buSzPct val="100000"/>
              <a:buFont typeface="Times New Roman" pitchFamily="18" charset="0"/>
              <a:buNone/>
            </a:pPr>
            <a:r>
              <a:rPr kumimoji="0" lang="en-US" altLang="ko-KR" sz="1400">
                <a:solidFill>
                  <a:schemeClr val="bg1"/>
                </a:solidFill>
                <a:latin typeface="Arial" charset="0"/>
                <a:ea typeface="ＭＳ Ｐゴシック" pitchFamily="34" charset="-128"/>
              </a:rPr>
              <a:t>John the Baptist</a:t>
            </a:r>
          </a:p>
        </p:txBody>
      </p:sp>
      <p:sp>
        <p:nvSpPr>
          <p:cNvPr id="515094" name="Oval 23"/>
          <p:cNvSpPr>
            <a:spLocks noChangeArrowheads="1"/>
          </p:cNvSpPr>
          <p:nvPr/>
        </p:nvSpPr>
        <p:spPr bwMode="auto">
          <a:xfrm>
            <a:off x="2916238" y="3213100"/>
            <a:ext cx="1368425" cy="360363"/>
          </a:xfrm>
          <a:prstGeom prst="ellipse">
            <a:avLst/>
          </a:prstGeom>
          <a:solidFill>
            <a:srgbClr val="00B8FF"/>
          </a:solidFill>
          <a:ln w="9525">
            <a:solidFill>
              <a:schemeClr val="tx1"/>
            </a:solidFill>
            <a:round/>
            <a:headEnd/>
            <a:tailEnd/>
          </a:ln>
        </p:spPr>
        <p:txBody>
          <a:bodyPr wrap="none" anchor="ctr"/>
          <a:lstStyle/>
          <a:p>
            <a:pPr algn="ctr">
              <a:buClr>
                <a:srgbClr val="FFFFFF"/>
              </a:buClr>
              <a:buSzPct val="100000"/>
              <a:buFont typeface="Times New Roman" pitchFamily="18" charset="0"/>
              <a:buNone/>
            </a:pPr>
            <a:r>
              <a:rPr kumimoji="0" lang="en-US" altLang="ko-KR" sz="1400">
                <a:solidFill>
                  <a:schemeClr val="bg1"/>
                </a:solidFill>
                <a:latin typeface="Arial" charset="0"/>
                <a:ea typeface="ＭＳ Ｐゴシック" pitchFamily="34" charset="-128"/>
              </a:rPr>
              <a:t>Zachariah</a:t>
            </a:r>
          </a:p>
        </p:txBody>
      </p:sp>
      <p:sp>
        <p:nvSpPr>
          <p:cNvPr id="515095" name="Oval 24"/>
          <p:cNvSpPr>
            <a:spLocks noChangeArrowheads="1"/>
          </p:cNvSpPr>
          <p:nvPr/>
        </p:nvSpPr>
        <p:spPr bwMode="auto">
          <a:xfrm>
            <a:off x="4211638" y="4005263"/>
            <a:ext cx="792162" cy="360362"/>
          </a:xfrm>
          <a:prstGeom prst="ellipse">
            <a:avLst/>
          </a:prstGeom>
          <a:solidFill>
            <a:srgbClr val="FFCC00"/>
          </a:solidFill>
          <a:ln w="9525">
            <a:solidFill>
              <a:schemeClr val="tx1"/>
            </a:solidFill>
            <a:round/>
            <a:headEnd/>
            <a:tailEnd/>
          </a:ln>
        </p:spPr>
        <p:txBody>
          <a:bodyPr wrap="none" anchor="ctr"/>
          <a:lstStyle/>
          <a:p>
            <a:pPr algn="ctr">
              <a:buClr>
                <a:srgbClr val="FFFFFF"/>
              </a:buClr>
              <a:buSzPct val="100000"/>
              <a:buFont typeface="Times New Roman" pitchFamily="18" charset="0"/>
              <a:buNone/>
            </a:pPr>
            <a:r>
              <a:rPr kumimoji="0" lang="en-US" altLang="ko-KR" sz="1400">
                <a:latin typeface="Arial" charset="0"/>
                <a:ea typeface="ＭＳ Ｐゴシック" pitchFamily="34" charset="-128"/>
              </a:rPr>
              <a:t>Jesus</a:t>
            </a:r>
          </a:p>
        </p:txBody>
      </p:sp>
      <p:sp>
        <p:nvSpPr>
          <p:cNvPr id="515096" name="Oval 25"/>
          <p:cNvSpPr>
            <a:spLocks noChangeArrowheads="1"/>
          </p:cNvSpPr>
          <p:nvPr/>
        </p:nvSpPr>
        <p:spPr bwMode="auto">
          <a:xfrm>
            <a:off x="5003800" y="3213100"/>
            <a:ext cx="792163" cy="360363"/>
          </a:xfrm>
          <a:prstGeom prst="ellipse">
            <a:avLst/>
          </a:prstGeom>
          <a:solidFill>
            <a:srgbClr val="FF99CC"/>
          </a:solidFill>
          <a:ln w="9525">
            <a:solidFill>
              <a:schemeClr val="tx1"/>
            </a:solidFill>
            <a:round/>
            <a:headEnd/>
            <a:tailEnd/>
          </a:ln>
        </p:spPr>
        <p:txBody>
          <a:bodyPr wrap="none" anchor="ctr"/>
          <a:lstStyle/>
          <a:p>
            <a:pPr algn="ctr">
              <a:buClr>
                <a:srgbClr val="FFFFFF"/>
              </a:buClr>
              <a:buSzPct val="100000"/>
              <a:buFont typeface="Times New Roman" pitchFamily="18" charset="0"/>
              <a:buNone/>
            </a:pPr>
            <a:r>
              <a:rPr kumimoji="0" lang="en-US" altLang="ko-KR" sz="1400">
                <a:solidFill>
                  <a:schemeClr val="bg1"/>
                </a:solidFill>
                <a:latin typeface="Arial" charset="0"/>
                <a:ea typeface="ＭＳ Ｐゴシック" pitchFamily="34" charset="-128"/>
              </a:rPr>
              <a:t>Mary</a:t>
            </a:r>
          </a:p>
        </p:txBody>
      </p:sp>
      <p:sp>
        <p:nvSpPr>
          <p:cNvPr id="515097" name="Oval 26"/>
          <p:cNvSpPr>
            <a:spLocks noChangeArrowheads="1"/>
          </p:cNvSpPr>
          <p:nvPr/>
        </p:nvSpPr>
        <p:spPr bwMode="auto">
          <a:xfrm>
            <a:off x="6516688" y="3213100"/>
            <a:ext cx="792162" cy="360363"/>
          </a:xfrm>
          <a:prstGeom prst="ellipse">
            <a:avLst/>
          </a:prstGeom>
          <a:solidFill>
            <a:srgbClr val="00B8FF"/>
          </a:solidFill>
          <a:ln w="9525">
            <a:solidFill>
              <a:schemeClr val="tx1"/>
            </a:solidFill>
            <a:round/>
            <a:headEnd/>
            <a:tailEnd/>
          </a:ln>
        </p:spPr>
        <p:txBody>
          <a:bodyPr wrap="none" anchor="ctr"/>
          <a:lstStyle/>
          <a:p>
            <a:pPr algn="ctr">
              <a:buClr>
                <a:srgbClr val="FFFFFF"/>
              </a:buClr>
              <a:buSzPct val="100000"/>
              <a:buFont typeface="Times New Roman" pitchFamily="18" charset="0"/>
              <a:buNone/>
            </a:pPr>
            <a:r>
              <a:rPr kumimoji="0" lang="en-US" altLang="ko-KR" sz="1400">
                <a:solidFill>
                  <a:schemeClr val="bg1"/>
                </a:solidFill>
                <a:latin typeface="Arial" charset="0"/>
                <a:ea typeface="ＭＳ Ｐゴシック" pitchFamily="34" charset="-128"/>
              </a:rPr>
              <a:t>Joseph</a:t>
            </a:r>
          </a:p>
        </p:txBody>
      </p:sp>
      <p:sp>
        <p:nvSpPr>
          <p:cNvPr id="515098" name="AutoShape 43"/>
          <p:cNvSpPr>
            <a:spLocks/>
          </p:cNvSpPr>
          <p:nvPr/>
        </p:nvSpPr>
        <p:spPr bwMode="auto">
          <a:xfrm rot="14117545" flipV="1">
            <a:off x="2087562" y="3105151"/>
            <a:ext cx="720725" cy="7937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rot="10800000" vert="eaVert" wrap="none" anchor="ctr"/>
          <a:lstStyle/>
          <a:p>
            <a:endParaRPr lang="en-US"/>
          </a:p>
        </p:txBody>
      </p:sp>
      <p:sp>
        <p:nvSpPr>
          <p:cNvPr id="515099" name="AutoShape 43"/>
          <p:cNvSpPr>
            <a:spLocks/>
          </p:cNvSpPr>
          <p:nvPr/>
        </p:nvSpPr>
        <p:spPr bwMode="auto">
          <a:xfrm rot="14117545" flipV="1">
            <a:off x="4176712" y="3105151"/>
            <a:ext cx="720725" cy="7937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rot="10800000" vert="eaVert" wrap="none" anchor="ctr"/>
          <a:lstStyle/>
          <a:p>
            <a:endParaRPr lang="en-US"/>
          </a:p>
        </p:txBody>
      </p:sp>
      <p:sp>
        <p:nvSpPr>
          <p:cNvPr id="515100" name="AutoShape 43"/>
          <p:cNvSpPr>
            <a:spLocks/>
          </p:cNvSpPr>
          <p:nvPr/>
        </p:nvSpPr>
        <p:spPr bwMode="auto">
          <a:xfrm rot="14117545" flipV="1">
            <a:off x="5688012" y="3105151"/>
            <a:ext cx="720725" cy="7937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rot="10800000" vert="eaVert" wrap="none" anchor="ctr"/>
          <a:lstStyle/>
          <a:p>
            <a:endParaRPr lang="en-US"/>
          </a:p>
        </p:txBody>
      </p:sp>
      <p:sp>
        <p:nvSpPr>
          <p:cNvPr id="515101" name="AutoShape 43"/>
          <p:cNvSpPr>
            <a:spLocks/>
          </p:cNvSpPr>
          <p:nvPr/>
        </p:nvSpPr>
        <p:spPr bwMode="auto">
          <a:xfrm rot="2820000" flipV="1">
            <a:off x="2160587" y="2887663"/>
            <a:ext cx="720725" cy="7937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vert="eaVert" wrap="none" anchor="ctr"/>
          <a:lstStyle/>
          <a:p>
            <a:endParaRPr lang="en-US"/>
          </a:p>
        </p:txBody>
      </p:sp>
      <p:sp>
        <p:nvSpPr>
          <p:cNvPr id="515102" name="AutoShape 43"/>
          <p:cNvSpPr>
            <a:spLocks/>
          </p:cNvSpPr>
          <p:nvPr/>
        </p:nvSpPr>
        <p:spPr bwMode="auto">
          <a:xfrm rot="2820000" flipV="1">
            <a:off x="4248150" y="2887663"/>
            <a:ext cx="720725" cy="7937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vert="eaVert" wrap="none" anchor="ctr"/>
          <a:lstStyle/>
          <a:p>
            <a:endParaRPr lang="en-US"/>
          </a:p>
        </p:txBody>
      </p:sp>
      <p:sp>
        <p:nvSpPr>
          <p:cNvPr id="515103" name="AutoShape 43"/>
          <p:cNvSpPr>
            <a:spLocks/>
          </p:cNvSpPr>
          <p:nvPr/>
        </p:nvSpPr>
        <p:spPr bwMode="auto">
          <a:xfrm rot="2820000" flipV="1">
            <a:off x="5761037" y="2887663"/>
            <a:ext cx="720725" cy="7937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vert="eaVert" wrap="none" anchor="ctr"/>
          <a:lstStyle/>
          <a:p>
            <a:endParaRPr lang="en-US"/>
          </a:p>
        </p:txBody>
      </p:sp>
      <p:sp>
        <p:nvSpPr>
          <p:cNvPr id="515104" name="Text Box 33"/>
          <p:cNvSpPr txBox="1">
            <a:spLocks noChangeArrowheads="1"/>
          </p:cNvSpPr>
          <p:nvPr/>
        </p:nvSpPr>
        <p:spPr bwMode="auto">
          <a:xfrm>
            <a:off x="250825" y="3716338"/>
            <a:ext cx="1512888" cy="336550"/>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sz="1600">
                <a:latin typeface="Arial" charset="0"/>
                <a:ea typeface="ＭＳ Ｐゴシック" pitchFamily="34" charset="-128"/>
              </a:rPr>
              <a:t>Lk 1:43</a:t>
            </a:r>
          </a:p>
        </p:txBody>
      </p:sp>
      <p:sp>
        <p:nvSpPr>
          <p:cNvPr id="515105" name="Line 34"/>
          <p:cNvSpPr>
            <a:spLocks noChangeShapeType="1"/>
          </p:cNvSpPr>
          <p:nvPr/>
        </p:nvSpPr>
        <p:spPr bwMode="auto">
          <a:xfrm>
            <a:off x="2484438" y="3644900"/>
            <a:ext cx="0" cy="360363"/>
          </a:xfrm>
          <a:prstGeom prst="line">
            <a:avLst/>
          </a:prstGeom>
          <a:noFill/>
          <a:ln w="9525">
            <a:solidFill>
              <a:schemeClr val="tx1"/>
            </a:solidFill>
            <a:round/>
            <a:headEnd/>
            <a:tailEnd type="triangle" w="med" len="med"/>
          </a:ln>
        </p:spPr>
        <p:txBody>
          <a:bodyPr/>
          <a:lstStyle/>
          <a:p>
            <a:endParaRPr lang="en-US"/>
          </a:p>
        </p:txBody>
      </p:sp>
      <p:sp>
        <p:nvSpPr>
          <p:cNvPr id="515106" name="Line 35"/>
          <p:cNvSpPr>
            <a:spLocks noChangeShapeType="1"/>
          </p:cNvSpPr>
          <p:nvPr/>
        </p:nvSpPr>
        <p:spPr bwMode="auto">
          <a:xfrm>
            <a:off x="4572000" y="3644900"/>
            <a:ext cx="0" cy="360363"/>
          </a:xfrm>
          <a:prstGeom prst="line">
            <a:avLst/>
          </a:prstGeom>
          <a:noFill/>
          <a:ln w="9525">
            <a:solidFill>
              <a:schemeClr val="tx1"/>
            </a:solidFill>
            <a:round/>
            <a:headEnd/>
            <a:tailEnd type="triangle" w="med" len="med"/>
          </a:ln>
        </p:spPr>
        <p:txBody>
          <a:bodyPr/>
          <a:lstStyle/>
          <a:p>
            <a:endParaRPr lang="en-US"/>
          </a:p>
        </p:txBody>
      </p:sp>
      <p:sp>
        <p:nvSpPr>
          <p:cNvPr id="515107" name="Line 36"/>
          <p:cNvSpPr>
            <a:spLocks noChangeShapeType="1"/>
          </p:cNvSpPr>
          <p:nvPr/>
        </p:nvSpPr>
        <p:spPr bwMode="auto">
          <a:xfrm>
            <a:off x="5003800" y="4149725"/>
            <a:ext cx="504825" cy="0"/>
          </a:xfrm>
          <a:prstGeom prst="line">
            <a:avLst/>
          </a:prstGeom>
          <a:noFill/>
          <a:ln w="9525">
            <a:solidFill>
              <a:schemeClr val="tx1"/>
            </a:solidFill>
            <a:round/>
            <a:headEnd/>
            <a:tailEnd type="triangle" w="med" len="med"/>
          </a:ln>
        </p:spPr>
        <p:txBody>
          <a:bodyPr/>
          <a:lstStyle/>
          <a:p>
            <a:endParaRPr lang="en-US"/>
          </a:p>
        </p:txBody>
      </p:sp>
      <p:sp>
        <p:nvSpPr>
          <p:cNvPr id="515108" name="Text Box 37"/>
          <p:cNvSpPr txBox="1">
            <a:spLocks noChangeArrowheads="1"/>
          </p:cNvSpPr>
          <p:nvPr/>
        </p:nvSpPr>
        <p:spPr bwMode="auto">
          <a:xfrm>
            <a:off x="5580063" y="3933825"/>
            <a:ext cx="1584325" cy="517525"/>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sz="1400" b="1">
                <a:latin typeface="Arial" charset="0"/>
                <a:ea typeface="ＭＳ Ｐゴシック" pitchFamily="34" charset="-128"/>
              </a:rPr>
              <a:t>Restoration in Substance</a:t>
            </a:r>
          </a:p>
        </p:txBody>
      </p:sp>
      <p:sp>
        <p:nvSpPr>
          <p:cNvPr id="515109" name="Text Box 38"/>
          <p:cNvSpPr txBox="1">
            <a:spLocks noChangeArrowheads="1"/>
          </p:cNvSpPr>
          <p:nvPr/>
        </p:nvSpPr>
        <p:spPr bwMode="auto">
          <a:xfrm>
            <a:off x="4140200" y="4365625"/>
            <a:ext cx="865188" cy="274638"/>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sz="1200">
                <a:latin typeface="Arial" charset="0"/>
                <a:ea typeface="ＭＳ Ｐゴシック" pitchFamily="34" charset="-128"/>
              </a:rPr>
              <a:t>(Messiah)</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7" name="Text Box 2"/>
          <p:cNvSpPr txBox="1">
            <a:spLocks noChangeArrowheads="1"/>
          </p:cNvSpPr>
          <p:nvPr/>
        </p:nvSpPr>
        <p:spPr bwMode="auto">
          <a:xfrm>
            <a:off x="250825" y="404813"/>
            <a:ext cx="1584325" cy="336550"/>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sz="1600" b="1">
                <a:latin typeface="Arial" charset="0"/>
                <a:ea typeface="ＭＳ Ｐゴシック" pitchFamily="34" charset="-128"/>
              </a:rPr>
              <a:t>(Reference)</a:t>
            </a:r>
          </a:p>
        </p:txBody>
      </p:sp>
      <p:sp>
        <p:nvSpPr>
          <p:cNvPr id="516098" name="Text Box 3"/>
          <p:cNvSpPr txBox="1">
            <a:spLocks noChangeArrowheads="1"/>
          </p:cNvSpPr>
          <p:nvPr/>
        </p:nvSpPr>
        <p:spPr bwMode="auto">
          <a:xfrm>
            <a:off x="323850" y="620713"/>
            <a:ext cx="8135938" cy="5761037"/>
          </a:xfrm>
          <a:prstGeom prst="rect">
            <a:avLst/>
          </a:prstGeom>
          <a:noFill/>
          <a:ln w="9525">
            <a:noFill/>
            <a:miter lim="800000"/>
            <a:headEnd/>
            <a:tailEnd/>
          </a:ln>
        </p:spPr>
        <p:txBody>
          <a:bodyPr>
            <a:spAutoFit/>
          </a:bodyPr>
          <a:lstStyle/>
          <a:p>
            <a:pPr marL="457200" indent="-457200" defTabSz="449263">
              <a:spcBef>
                <a:spcPct val="50000"/>
              </a:spcBef>
              <a:buClr>
                <a:srgbClr val="FFFFFF"/>
              </a:buClr>
              <a:buSzPct val="100000"/>
              <a:buFont typeface="Times New Roman" pitchFamily="18" charset="0"/>
              <a:buNone/>
            </a:pPr>
            <a:r>
              <a:rPr kumimoji="0" lang="en-US" altLang="ko-KR" b="1">
                <a:latin typeface="Arial" charset="0"/>
                <a:ea typeface="ＭＳ Ｐゴシック" pitchFamily="34" charset="-128"/>
              </a:rPr>
              <a:t>3. Jesus built spiritual foundation and made new beginning</a:t>
            </a:r>
          </a:p>
          <a:p>
            <a:pPr marL="457200" indent="-457200" defTabSz="449263">
              <a:spcBef>
                <a:spcPct val="5000"/>
              </a:spcBef>
              <a:buClr>
                <a:srgbClr val="FFFFFF"/>
              </a:buClr>
              <a:buSzPct val="100000"/>
              <a:buFont typeface="Times New Roman" pitchFamily="18" charset="0"/>
              <a:buNone/>
            </a:pPr>
            <a:r>
              <a:rPr kumimoji="0" lang="en-US" altLang="ko-KR" sz="1600">
                <a:latin typeface="Arial" charset="0"/>
                <a:ea typeface="ＭＳ Ｐゴシック" pitchFamily="34" charset="-128"/>
              </a:rPr>
              <a:t>     (Course of Public Life)</a:t>
            </a:r>
          </a:p>
          <a:p>
            <a:pPr marL="457200" indent="-457200" defTabSz="449263">
              <a:spcBef>
                <a:spcPct val="5000"/>
              </a:spcBef>
              <a:buClr>
                <a:srgbClr val="FFFFFF"/>
              </a:buClr>
              <a:buSzPct val="100000"/>
              <a:buFont typeface="Times New Roman" pitchFamily="18" charset="0"/>
              <a:buNone/>
            </a:pPr>
            <a:endParaRPr kumimoji="0" lang="en-US" altLang="ko-KR" sz="1600">
              <a:latin typeface="Arial" charset="0"/>
              <a:ea typeface="ＭＳ Ｐゴシック" pitchFamily="34" charset="-128"/>
            </a:endParaRPr>
          </a:p>
          <a:p>
            <a:pPr marL="457200" indent="-457200" defTabSz="449263">
              <a:spcBef>
                <a:spcPct val="5000"/>
              </a:spcBef>
              <a:buClr>
                <a:srgbClr val="FFFFFF"/>
              </a:buClr>
              <a:buSzPct val="100000"/>
              <a:buFont typeface="Times New Roman" pitchFamily="18" charset="0"/>
              <a:buNone/>
            </a:pPr>
            <a:r>
              <a:rPr kumimoji="0" lang="en-US" altLang="ko-KR" sz="1600">
                <a:latin typeface="Arial" charset="0"/>
                <a:ea typeface="ＭＳ Ｐゴシック" pitchFamily="34" charset="-128"/>
              </a:rPr>
              <a:t>(1) Jesus’ entry into public life</a:t>
            </a:r>
          </a:p>
          <a:p>
            <a:pPr marL="457200" indent="-457200" defTabSz="449263">
              <a:spcBef>
                <a:spcPct val="5000"/>
              </a:spcBef>
              <a:buClr>
                <a:srgbClr val="FFFFFF"/>
              </a:buClr>
              <a:buSzPct val="100000"/>
              <a:buFont typeface="Times New Roman" pitchFamily="18" charset="0"/>
              <a:buNone/>
            </a:pPr>
            <a:r>
              <a:rPr kumimoji="0" lang="en-US" altLang="ko-KR" sz="1600">
                <a:latin typeface="Arial" charset="0"/>
                <a:ea typeface="ＭＳ Ｐゴシック" pitchFamily="34" charset="-128"/>
              </a:rPr>
              <a:t>	1) Jesus’ fast </a:t>
            </a:r>
          </a:p>
          <a:p>
            <a:pPr marL="457200" indent="-457200" defTabSz="449263">
              <a:spcBef>
                <a:spcPct val="5000"/>
              </a:spcBef>
              <a:buClr>
                <a:srgbClr val="FFFFFF"/>
              </a:buClr>
              <a:buSzPct val="100000"/>
              <a:buFont typeface="Times New Roman" pitchFamily="18" charset="0"/>
              <a:buNone/>
            </a:pPr>
            <a:r>
              <a:rPr kumimoji="0" lang="en-US" altLang="ko-KR" sz="1600">
                <a:latin typeface="Arial" charset="0"/>
                <a:ea typeface="ＭＳ Ｐゴシック" pitchFamily="34" charset="-128"/>
              </a:rPr>
              <a:t>		</a:t>
            </a:r>
            <a:r>
              <a:rPr kumimoji="0" lang="en-US" altLang="ko-KR" sz="1600">
                <a:solidFill>
                  <a:srgbClr val="000000"/>
                </a:solidFill>
                <a:latin typeface="Arial" charset="0"/>
                <a:ea typeface="ＭＳ Ｐゴシック" pitchFamily="34" charset="-128"/>
              </a:rPr>
              <a:t>The foxes have holes, and the birds of the air have nests; but the Son of man hath not where to lay his head. (</a:t>
            </a:r>
            <a:r>
              <a:rPr kumimoji="0" lang="en-US" altLang="ko-KR" sz="1600">
                <a:latin typeface="Arial" charset="0"/>
                <a:ea typeface="ＭＳ Ｐゴシック" pitchFamily="34" charset="-128"/>
              </a:rPr>
              <a:t>Matt. 8:20) </a:t>
            </a:r>
          </a:p>
          <a:p>
            <a:pPr marL="457200" indent="-457200" defTabSz="449263">
              <a:spcBef>
                <a:spcPct val="5000"/>
              </a:spcBef>
              <a:buClr>
                <a:srgbClr val="FFFFFF"/>
              </a:buClr>
              <a:buSzPct val="100000"/>
              <a:buFont typeface="Times New Roman" pitchFamily="18" charset="0"/>
              <a:buNone/>
            </a:pPr>
            <a:endParaRPr kumimoji="0" lang="en-US" altLang="ko-KR" sz="1600">
              <a:latin typeface="Arial" charset="0"/>
              <a:ea typeface="ＭＳ Ｐゴシック" pitchFamily="34" charset="-128"/>
            </a:endParaRPr>
          </a:p>
          <a:p>
            <a:pPr marL="457200" indent="-457200" defTabSz="449263">
              <a:spcBef>
                <a:spcPct val="5000"/>
              </a:spcBef>
              <a:buClr>
                <a:srgbClr val="FFFFFF"/>
              </a:buClr>
              <a:buSzPct val="100000"/>
              <a:buFont typeface="Times New Roman" pitchFamily="18" charset="0"/>
              <a:buNone/>
            </a:pPr>
            <a:r>
              <a:rPr kumimoji="0" lang="en-US" altLang="ko-KR" sz="1600">
                <a:latin typeface="Arial" charset="0"/>
                <a:ea typeface="ＭＳ Ｐゴシック" pitchFamily="34" charset="-128"/>
              </a:rPr>
              <a:t>	2) Marriage in Canaan</a:t>
            </a:r>
          </a:p>
          <a:p>
            <a:pPr marL="457200" indent="-457200" defTabSz="449263">
              <a:spcBef>
                <a:spcPct val="5000"/>
              </a:spcBef>
              <a:buClr>
                <a:srgbClr val="FFFFFF"/>
              </a:buClr>
              <a:buSzPct val="100000"/>
              <a:buFont typeface="Times New Roman" pitchFamily="18" charset="0"/>
              <a:buNone/>
            </a:pPr>
            <a:r>
              <a:rPr kumimoji="0" lang="en-US" altLang="ko-KR" sz="1600">
                <a:latin typeface="Arial" charset="0"/>
                <a:ea typeface="ＭＳ Ｐゴシック" pitchFamily="34" charset="-128"/>
              </a:rPr>
              <a:t>		Jesus saith unto her, Woman, what have I to do with thee? mine hour is not yet come. (John 2:4)</a:t>
            </a:r>
          </a:p>
          <a:p>
            <a:pPr marL="457200" indent="-457200" defTabSz="449263">
              <a:spcBef>
                <a:spcPct val="5000"/>
              </a:spcBef>
              <a:buClr>
                <a:srgbClr val="FFFFFF"/>
              </a:buClr>
              <a:buSzPct val="100000"/>
              <a:buFont typeface="Times New Roman" pitchFamily="18" charset="0"/>
              <a:buNone/>
            </a:pPr>
            <a:endParaRPr kumimoji="0" lang="en-US" altLang="ko-KR" sz="1600">
              <a:latin typeface="Arial" charset="0"/>
              <a:ea typeface="ＭＳ Ｐゴシック" pitchFamily="34" charset="-128"/>
            </a:endParaRPr>
          </a:p>
          <a:p>
            <a:pPr marL="457200" indent="-457200" defTabSz="449263">
              <a:spcBef>
                <a:spcPct val="5000"/>
              </a:spcBef>
              <a:buClr>
                <a:srgbClr val="FFFFFF"/>
              </a:buClr>
              <a:buSzPct val="100000"/>
              <a:buFont typeface="Times New Roman" pitchFamily="18" charset="0"/>
              <a:buNone/>
            </a:pPr>
            <a:r>
              <a:rPr kumimoji="0" lang="en-US" altLang="ko-KR" sz="1600">
                <a:latin typeface="Arial" charset="0"/>
                <a:ea typeface="ＭＳ Ｐゴシック" pitchFamily="34" charset="-128"/>
              </a:rPr>
              <a:t>	3) Mother and brothers come to see him</a:t>
            </a:r>
          </a:p>
          <a:p>
            <a:pPr marL="457200" indent="-457200" defTabSz="449263">
              <a:spcBef>
                <a:spcPct val="5000"/>
              </a:spcBef>
              <a:buClr>
                <a:srgbClr val="FFFFFF"/>
              </a:buClr>
              <a:buSzPct val="100000"/>
              <a:buFont typeface="Times New Roman" pitchFamily="18" charset="0"/>
              <a:buNone/>
            </a:pPr>
            <a:r>
              <a:rPr kumimoji="0" lang="en-US" altLang="ko-KR" sz="1600">
                <a:latin typeface="Arial" charset="0"/>
                <a:ea typeface="ＭＳ Ｐゴシック" pitchFamily="34" charset="-128"/>
              </a:rPr>
              <a:t>		(Matt. 12:48)  Who is my mother? and who are my brethren?</a:t>
            </a:r>
          </a:p>
          <a:p>
            <a:pPr marL="457200" indent="-457200" defTabSz="449263">
              <a:spcBef>
                <a:spcPct val="5000"/>
              </a:spcBef>
              <a:buClr>
                <a:srgbClr val="FFFFFF"/>
              </a:buClr>
              <a:buSzPct val="100000"/>
              <a:buFont typeface="Times New Roman" pitchFamily="18" charset="0"/>
              <a:buNone/>
            </a:pPr>
            <a:r>
              <a:rPr kumimoji="0" lang="en-US" altLang="ko-KR" sz="1600">
                <a:latin typeface="Arial" charset="0"/>
                <a:ea typeface="ＭＳ Ｐゴシック" pitchFamily="34" charset="-128"/>
              </a:rPr>
              <a:t>(2) </a:t>
            </a:r>
            <a:r>
              <a:rPr kumimoji="0" lang="en-US" altLang="ko-KR">
                <a:latin typeface="Arial" charset="0"/>
              </a:rPr>
              <a:t>Samaria woman and conversation (By the well). </a:t>
            </a:r>
            <a:endParaRPr kumimoji="0" lang="en-US" altLang="ko-KR" sz="1600">
              <a:latin typeface="Arial" charset="0"/>
              <a:ea typeface="ＭＳ Ｐゴシック" pitchFamily="34" charset="-128"/>
            </a:endParaRPr>
          </a:p>
          <a:p>
            <a:pPr marL="457200" indent="-457200" defTabSz="449263">
              <a:spcBef>
                <a:spcPct val="5000"/>
              </a:spcBef>
              <a:buClr>
                <a:srgbClr val="FFFFFF"/>
              </a:buClr>
              <a:buSzPct val="100000"/>
              <a:buFont typeface="Times New Roman" pitchFamily="18" charset="0"/>
              <a:buNone/>
            </a:pPr>
            <a:endParaRPr kumimoji="0" lang="en-US" altLang="ko-KR" sz="1600">
              <a:latin typeface="Arial" charset="0"/>
              <a:ea typeface="ＭＳ Ｐゴシック" pitchFamily="34" charset="-128"/>
            </a:endParaRPr>
          </a:p>
          <a:p>
            <a:pPr marL="457200" indent="-457200" defTabSz="449263">
              <a:spcBef>
                <a:spcPct val="5000"/>
              </a:spcBef>
              <a:buClr>
                <a:srgbClr val="FFFFFF"/>
              </a:buClr>
              <a:buSzPct val="100000"/>
              <a:buFont typeface="Times New Roman" pitchFamily="18" charset="0"/>
              <a:buNone/>
            </a:pPr>
            <a:r>
              <a:rPr kumimoji="0" lang="en-US" altLang="ko-KR" sz="1600">
                <a:latin typeface="Arial" charset="0"/>
                <a:ea typeface="ＭＳ Ｐゴシック" pitchFamily="34" charset="-128"/>
              </a:rPr>
              <a:t>(3) Last Supper and Betrayal by Judas Iscariot (Lk. 22: 15-16)</a:t>
            </a:r>
          </a:p>
          <a:p>
            <a:pPr marL="457200" indent="-457200" defTabSz="449263">
              <a:spcBef>
                <a:spcPct val="5000"/>
              </a:spcBef>
              <a:buClr>
                <a:srgbClr val="FFFFFF"/>
              </a:buClr>
              <a:buSzPct val="100000"/>
              <a:buFont typeface="Times New Roman" pitchFamily="18" charset="0"/>
              <a:buNone/>
            </a:pPr>
            <a:r>
              <a:rPr kumimoji="0" lang="en-US" altLang="ko-KR" sz="1600">
                <a:latin typeface="Arial" charset="0"/>
                <a:ea typeface="ＭＳ Ｐゴシック" pitchFamily="34" charset="-128"/>
              </a:rPr>
              <a:t>(4) Desperate prayer in the Garden of Gethsemane</a:t>
            </a:r>
          </a:p>
          <a:p>
            <a:pPr marL="457200" indent="-457200" defTabSz="449263">
              <a:spcBef>
                <a:spcPct val="5000"/>
              </a:spcBef>
              <a:buClr>
                <a:srgbClr val="FFFFFF"/>
              </a:buClr>
              <a:buSzPct val="100000"/>
              <a:buFont typeface="Times New Roman" pitchFamily="18" charset="0"/>
              <a:buNone/>
            </a:pPr>
            <a:r>
              <a:rPr kumimoji="0" lang="en-US" altLang="ko-KR" sz="1600">
                <a:latin typeface="Arial" charset="0"/>
                <a:ea typeface="ＭＳ Ｐゴシック" pitchFamily="34" charset="-128"/>
              </a:rPr>
              <a:t>		O my Father, if it be possible, let this cup pass from me: nevertheless not as I will, but as thou wilt. (Matt. 26:39)</a:t>
            </a:r>
          </a:p>
          <a:p>
            <a:pPr marL="457200" indent="-457200" defTabSz="449263">
              <a:spcBef>
                <a:spcPct val="5000"/>
              </a:spcBef>
              <a:buClr>
                <a:srgbClr val="FFFFFF"/>
              </a:buClr>
              <a:buSzPct val="100000"/>
              <a:buFont typeface="Times New Roman" pitchFamily="18" charset="0"/>
              <a:buNone/>
            </a:pPr>
            <a:endParaRPr kumimoji="0" lang="en-US" altLang="ko-KR" sz="1600">
              <a:latin typeface="Arial" charset="0"/>
              <a:ea typeface="ＭＳ Ｐゴシック" pitchFamily="34" charset="-128"/>
            </a:endParaRPr>
          </a:p>
          <a:p>
            <a:pPr marL="457200" indent="-457200" defTabSz="449263">
              <a:spcBef>
                <a:spcPct val="5000"/>
              </a:spcBef>
              <a:buClr>
                <a:srgbClr val="FFFFFF"/>
              </a:buClr>
              <a:buSzPct val="100000"/>
              <a:buFont typeface="Times New Roman" pitchFamily="18" charset="0"/>
              <a:buNone/>
            </a:pPr>
            <a:r>
              <a:rPr kumimoji="0" lang="en-US" altLang="ko-KR" sz="1600">
                <a:latin typeface="Arial" charset="0"/>
                <a:ea typeface="ＭＳ Ｐゴシック" pitchFamily="34" charset="-128"/>
              </a:rPr>
              <a:t>Three Disciples Fall Asleep                Foundation of spirit and flesh is lost</a:t>
            </a:r>
          </a:p>
        </p:txBody>
      </p:sp>
      <p:sp>
        <p:nvSpPr>
          <p:cNvPr id="516099" name="Line 4"/>
          <p:cNvSpPr>
            <a:spLocks noChangeShapeType="1"/>
          </p:cNvSpPr>
          <p:nvPr/>
        </p:nvSpPr>
        <p:spPr bwMode="auto">
          <a:xfrm>
            <a:off x="2987675" y="6237288"/>
            <a:ext cx="647700" cy="0"/>
          </a:xfrm>
          <a:prstGeom prst="line">
            <a:avLst/>
          </a:prstGeom>
          <a:noFill/>
          <a:ln w="19050">
            <a:solidFill>
              <a:schemeClr val="tx1"/>
            </a:solidFill>
            <a:round/>
            <a:headEnd/>
            <a:tailEnd/>
          </a:ln>
        </p:spPr>
        <p:txBody>
          <a:bodyPr/>
          <a:lstStyle/>
          <a:p>
            <a:endParaRPr lang="en-US"/>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1" name="Text Box 2"/>
          <p:cNvSpPr txBox="1">
            <a:spLocks noChangeArrowheads="1"/>
          </p:cNvSpPr>
          <p:nvPr/>
        </p:nvSpPr>
        <p:spPr bwMode="auto">
          <a:xfrm>
            <a:off x="250825" y="404813"/>
            <a:ext cx="1584325" cy="336550"/>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sz="1600" b="1">
                <a:latin typeface="Arial" charset="0"/>
                <a:ea typeface="ＭＳ Ｐゴシック" pitchFamily="34" charset="-128"/>
              </a:rPr>
              <a:t>(Reference)</a:t>
            </a:r>
          </a:p>
        </p:txBody>
      </p:sp>
      <p:sp>
        <p:nvSpPr>
          <p:cNvPr id="517122" name="Text Box 3"/>
          <p:cNvSpPr txBox="1">
            <a:spLocks noChangeArrowheads="1"/>
          </p:cNvSpPr>
          <p:nvPr/>
        </p:nvSpPr>
        <p:spPr bwMode="auto">
          <a:xfrm>
            <a:off x="323850" y="908050"/>
            <a:ext cx="8640763" cy="4246563"/>
          </a:xfrm>
          <a:prstGeom prst="rect">
            <a:avLst/>
          </a:prstGeom>
          <a:noFill/>
          <a:ln w="9525">
            <a:noFill/>
            <a:miter lim="800000"/>
            <a:headEnd/>
            <a:tailEnd/>
          </a:ln>
        </p:spPr>
        <p:txBody>
          <a:bodyPr>
            <a:spAutoFit/>
          </a:bodyPr>
          <a:lstStyle/>
          <a:p>
            <a:pPr marL="457200" indent="-457200" defTabSz="449263">
              <a:spcBef>
                <a:spcPct val="50000"/>
              </a:spcBef>
              <a:buClr>
                <a:srgbClr val="FFFFFF"/>
              </a:buClr>
              <a:buSzPct val="100000"/>
              <a:buFont typeface="Times New Roman" pitchFamily="18" charset="0"/>
              <a:buNone/>
            </a:pPr>
            <a:r>
              <a:rPr kumimoji="0" lang="en-US" altLang="ko-KR" sz="1600">
                <a:latin typeface="Arial" charset="0"/>
                <a:ea typeface="ＭＳ Ｐゴシック" pitchFamily="34" charset="-128"/>
              </a:rPr>
              <a:t>(5) Jesus’ trial and arrest</a:t>
            </a:r>
          </a:p>
          <a:p>
            <a:pPr marL="457200" indent="-457200" defTabSz="449263">
              <a:spcBef>
                <a:spcPct val="50000"/>
              </a:spcBef>
              <a:buClr>
                <a:srgbClr val="FFFFFF"/>
              </a:buClr>
              <a:buSzPct val="100000"/>
              <a:buFont typeface="Times New Roman" pitchFamily="18" charset="0"/>
              <a:buNone/>
            </a:pPr>
            <a:r>
              <a:rPr kumimoji="0" lang="en-US" altLang="ko-KR" sz="1600">
                <a:latin typeface="Arial" charset="0"/>
                <a:ea typeface="ＭＳ Ｐゴシック" pitchFamily="34" charset="-128"/>
              </a:rPr>
              <a:t>	1) Trial by Caiaphas </a:t>
            </a:r>
          </a:p>
          <a:p>
            <a:pPr marL="457200" indent="-457200" defTabSz="449263">
              <a:buClr>
                <a:srgbClr val="FFFFFF"/>
              </a:buClr>
              <a:buSzPct val="100000"/>
              <a:buFont typeface="Times New Roman" pitchFamily="18" charset="0"/>
              <a:buNone/>
            </a:pPr>
            <a:r>
              <a:rPr kumimoji="0" lang="en-US" altLang="ko-KR" sz="1600">
                <a:latin typeface="Arial" charset="0"/>
                <a:ea typeface="ＭＳ Ｐゴシック" pitchFamily="34" charset="-128"/>
              </a:rPr>
              <a:t>		Charge: Are you the Son of God?</a:t>
            </a:r>
          </a:p>
          <a:p>
            <a:pPr marL="457200" indent="-457200" defTabSz="449263">
              <a:buClr>
                <a:srgbClr val="FFFFFF"/>
              </a:buClr>
              <a:buSzPct val="100000"/>
              <a:buFont typeface="Times New Roman" pitchFamily="18" charset="0"/>
              <a:buNone/>
            </a:pPr>
            <a:endParaRPr kumimoji="0" lang="en-US" altLang="ko-KR" sz="1600">
              <a:latin typeface="Arial" charset="0"/>
              <a:ea typeface="ＭＳ Ｐゴシック" pitchFamily="34" charset="-128"/>
            </a:endParaRPr>
          </a:p>
          <a:p>
            <a:pPr marL="457200" indent="-457200" defTabSz="449263">
              <a:buClr>
                <a:srgbClr val="FFFFFF"/>
              </a:buClr>
              <a:buSzPct val="100000"/>
              <a:buFont typeface="Times New Roman" pitchFamily="18" charset="0"/>
              <a:buNone/>
            </a:pPr>
            <a:r>
              <a:rPr kumimoji="0" lang="en-US" altLang="ko-KR" sz="1600">
                <a:latin typeface="Arial" charset="0"/>
                <a:ea typeface="ＭＳ Ｐゴシック" pitchFamily="34" charset="-128"/>
              </a:rPr>
              <a:t>	2) Trial by Pontius Pil</a:t>
            </a:r>
            <a:r>
              <a:rPr kumimoji="0" lang="en-US" altLang="ko-KR" sz="1600">
                <a:latin typeface="Arial" charset="0"/>
              </a:rPr>
              <a:t>a</a:t>
            </a:r>
            <a:r>
              <a:rPr kumimoji="0" lang="en-US" altLang="ko-KR" sz="1600">
                <a:latin typeface="Arial" charset="0"/>
                <a:ea typeface="ＭＳ Ｐゴシック" pitchFamily="34" charset="-128"/>
              </a:rPr>
              <a:t>te</a:t>
            </a:r>
          </a:p>
          <a:p>
            <a:pPr marL="457200" indent="-457200" defTabSz="449263">
              <a:buClr>
                <a:srgbClr val="FFFFFF"/>
              </a:buClr>
              <a:buSzPct val="100000"/>
              <a:buFont typeface="Times New Roman" pitchFamily="18" charset="0"/>
              <a:buNone/>
            </a:pPr>
            <a:r>
              <a:rPr kumimoji="0" lang="en-US" altLang="ko-KR" sz="1600">
                <a:latin typeface="Arial" charset="0"/>
                <a:ea typeface="ＭＳ Ｐゴシック" pitchFamily="34" charset="-128"/>
              </a:rPr>
              <a:t>     		Charge: Are you the king of the Jews?</a:t>
            </a:r>
          </a:p>
          <a:p>
            <a:pPr marL="457200" indent="-457200" defTabSz="449263">
              <a:buClr>
                <a:srgbClr val="FFFFFF"/>
              </a:buClr>
              <a:buSzPct val="100000"/>
              <a:buFont typeface="Times New Roman" pitchFamily="18" charset="0"/>
              <a:buNone/>
            </a:pPr>
            <a:r>
              <a:rPr kumimoji="0" lang="en-US" altLang="ko-KR" sz="1600">
                <a:latin typeface="Arial" charset="0"/>
                <a:ea typeface="ＭＳ Ｐゴシック" pitchFamily="34" charset="-128"/>
              </a:rPr>
              <a:t>		Israel did not have the authority to impose the death penalty</a:t>
            </a:r>
          </a:p>
          <a:p>
            <a:pPr marL="457200" indent="-457200" defTabSz="449263">
              <a:buClr>
                <a:srgbClr val="FFFFFF"/>
              </a:buClr>
              <a:buSzPct val="100000"/>
              <a:buFont typeface="Times New Roman" pitchFamily="18" charset="0"/>
              <a:buNone/>
            </a:pPr>
            <a:r>
              <a:rPr kumimoji="0" lang="en-US" altLang="ko-KR" sz="1600">
                <a:latin typeface="Arial" charset="0"/>
                <a:ea typeface="ＭＳ Ｐゴシック" pitchFamily="34" charset="-128"/>
              </a:rPr>
              <a:t>		Pontius Pilate said this person is without sin, and</a:t>
            </a:r>
          </a:p>
          <a:p>
            <a:pPr marL="457200" indent="-457200" defTabSz="449263">
              <a:buClr>
                <a:srgbClr val="FFFFFF"/>
              </a:buClr>
              <a:buSzPct val="100000"/>
              <a:buFont typeface="Times New Roman" pitchFamily="18" charset="0"/>
              <a:buNone/>
            </a:pPr>
            <a:r>
              <a:rPr kumimoji="0" lang="en-US" altLang="ko-KR" sz="1600">
                <a:latin typeface="Arial" charset="0"/>
                <a:ea typeface="ＭＳ Ｐゴシック" pitchFamily="34" charset="-128"/>
              </a:rPr>
              <a:t>		Asked the crowd whether he should forgive Barabbas or Jesus (Matt. 27:15-19)</a:t>
            </a:r>
          </a:p>
          <a:p>
            <a:pPr marL="457200" indent="-457200" defTabSz="449263">
              <a:buClr>
                <a:srgbClr val="FFFFFF"/>
              </a:buClr>
              <a:buSzPct val="100000"/>
              <a:buFont typeface="Times New Roman" pitchFamily="18" charset="0"/>
              <a:buNone/>
            </a:pPr>
            <a:r>
              <a:rPr kumimoji="0" lang="en-US" altLang="ko-KR" sz="1600">
                <a:latin typeface="Arial" charset="0"/>
                <a:ea typeface="ＭＳ Ｐゴシック" pitchFamily="34" charset="-128"/>
              </a:rPr>
              <a:t>		The crowd said he should forgive Barabbas and crucify Jesus</a:t>
            </a:r>
          </a:p>
          <a:p>
            <a:pPr marL="457200" indent="-457200" defTabSz="449263">
              <a:buClr>
                <a:srgbClr val="FFFFFF"/>
              </a:buClr>
              <a:buSzPct val="100000"/>
              <a:buFont typeface="Times New Roman" pitchFamily="18" charset="0"/>
              <a:buNone/>
            </a:pPr>
            <a:r>
              <a:rPr kumimoji="0" lang="en-US" altLang="ko-KR" sz="1600">
                <a:latin typeface="Arial" charset="0"/>
                <a:ea typeface="ＭＳ Ｐゴシック" pitchFamily="34" charset="-128"/>
              </a:rPr>
              <a:t>		His blood be on us, and on our children. (Matt 27:20-26)</a:t>
            </a:r>
          </a:p>
          <a:p>
            <a:pPr marL="457200" indent="-457200" defTabSz="449263">
              <a:buClr>
                <a:srgbClr val="FFFFFF"/>
              </a:buClr>
              <a:buSzPct val="100000"/>
              <a:buFont typeface="Times New Roman" pitchFamily="18" charset="0"/>
              <a:buNone/>
            </a:pPr>
            <a:endParaRPr kumimoji="0" lang="en-US" altLang="ko-KR" sz="1600">
              <a:latin typeface="Arial" charset="0"/>
              <a:ea typeface="ＭＳ Ｐゴシック" pitchFamily="34" charset="-128"/>
            </a:endParaRPr>
          </a:p>
          <a:p>
            <a:pPr marL="457200" indent="-457200" defTabSz="449263">
              <a:buClr>
                <a:srgbClr val="FFFFFF"/>
              </a:buClr>
              <a:buSzPct val="100000"/>
              <a:buFont typeface="Times New Roman" pitchFamily="18" charset="0"/>
              <a:buNone/>
            </a:pPr>
            <a:r>
              <a:rPr kumimoji="0" lang="en-US" altLang="ko-KR" sz="1600">
                <a:latin typeface="Arial" charset="0"/>
                <a:ea typeface="ＭＳ Ｐゴシック" pitchFamily="34" charset="-128"/>
              </a:rPr>
              <a:t>	3) Jesus is arrested</a:t>
            </a:r>
          </a:p>
          <a:p>
            <a:pPr marL="457200" indent="-457200" defTabSz="449263">
              <a:buClr>
                <a:srgbClr val="FFFFFF"/>
              </a:buClr>
              <a:buSzPct val="100000"/>
              <a:buFont typeface="Times New Roman" pitchFamily="18" charset="0"/>
              <a:buNone/>
            </a:pPr>
            <a:endParaRPr kumimoji="0" lang="en-US" altLang="ko-KR" sz="1600">
              <a:latin typeface="Arial" charset="0"/>
              <a:ea typeface="ＭＳ Ｐゴシック" pitchFamily="34" charset="-128"/>
            </a:endParaRPr>
          </a:p>
          <a:p>
            <a:pPr marL="457200" indent="-457200" defTabSz="449263">
              <a:buClr>
                <a:srgbClr val="FFFFFF"/>
              </a:buClr>
              <a:buSzPct val="100000"/>
              <a:buFont typeface="Times New Roman" pitchFamily="18" charset="0"/>
              <a:buNone/>
            </a:pPr>
            <a:r>
              <a:rPr kumimoji="0" lang="en-US" altLang="ko-KR" sz="1600">
                <a:latin typeface="Arial" charset="0"/>
                <a:ea typeface="ＭＳ Ｐゴシック" pitchFamily="34" charset="-128"/>
              </a:rPr>
              <a:t>		</a:t>
            </a:r>
            <a:r>
              <a:rPr kumimoji="0" lang="en-US" altLang="ko-KR" sz="2400" b="1">
                <a:latin typeface="Arial" charset="0"/>
                <a:ea typeface="ＭＳ Ｐゴシック" pitchFamily="34" charset="-128"/>
              </a:rPr>
              <a:t>(Jesus) 					shoulders the cross</a:t>
            </a:r>
            <a:r>
              <a:rPr kumimoji="0" lang="en-US" altLang="ko-KR" sz="1600">
                <a:latin typeface="Arial" charset="0"/>
                <a:ea typeface="ＭＳ Ｐゴシック" pitchFamily="34" charset="-128"/>
              </a:rPr>
              <a:t>	</a:t>
            </a:r>
          </a:p>
          <a:p>
            <a:pPr marL="457200" indent="-457200" defTabSz="449263">
              <a:buClr>
                <a:srgbClr val="FFFFFF"/>
              </a:buClr>
              <a:buSzPct val="100000"/>
              <a:buFont typeface="Times New Roman" pitchFamily="18" charset="0"/>
              <a:buNone/>
            </a:pPr>
            <a:endParaRPr kumimoji="0" lang="en-US" altLang="ko-KR" sz="1600">
              <a:latin typeface="Arial" charset="0"/>
              <a:ea typeface="ＭＳ Ｐゴシック" pitchFamily="34" charset="-128"/>
            </a:endParaRPr>
          </a:p>
        </p:txBody>
      </p:sp>
      <p:sp>
        <p:nvSpPr>
          <p:cNvPr id="517123" name="Line 4"/>
          <p:cNvSpPr>
            <a:spLocks noChangeShapeType="1"/>
          </p:cNvSpPr>
          <p:nvPr/>
        </p:nvSpPr>
        <p:spPr bwMode="auto">
          <a:xfrm flipV="1">
            <a:off x="2627313" y="4724400"/>
            <a:ext cx="1512887" cy="0"/>
          </a:xfrm>
          <a:prstGeom prst="line">
            <a:avLst/>
          </a:prstGeom>
          <a:noFill/>
          <a:ln w="19050">
            <a:solidFill>
              <a:schemeClr val="tx1"/>
            </a:solidFill>
            <a:round/>
            <a:headEnd/>
            <a:tailEnd/>
          </a:ln>
        </p:spPr>
        <p:txBody>
          <a:bodyPr/>
          <a:lstStyle/>
          <a:p>
            <a:endParaRPr lang="en-US"/>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5" name="Text Box 2"/>
          <p:cNvSpPr txBox="1">
            <a:spLocks noChangeArrowheads="1"/>
          </p:cNvSpPr>
          <p:nvPr/>
        </p:nvSpPr>
        <p:spPr bwMode="auto">
          <a:xfrm>
            <a:off x="250825" y="404813"/>
            <a:ext cx="1584325" cy="336550"/>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sz="1600" b="1">
                <a:latin typeface="Arial" charset="0"/>
                <a:ea typeface="ＭＳ Ｐゴシック" pitchFamily="34" charset="-128"/>
              </a:rPr>
              <a:t>(Reference)</a:t>
            </a:r>
          </a:p>
        </p:txBody>
      </p:sp>
      <p:sp>
        <p:nvSpPr>
          <p:cNvPr id="518146" name="Text Box 3"/>
          <p:cNvSpPr txBox="1">
            <a:spLocks noChangeArrowheads="1"/>
          </p:cNvSpPr>
          <p:nvPr/>
        </p:nvSpPr>
        <p:spPr bwMode="auto">
          <a:xfrm>
            <a:off x="684213" y="1052513"/>
            <a:ext cx="7991475" cy="4248150"/>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sz="1600" b="1">
                <a:latin typeface="Arial" charset="0"/>
                <a:ea typeface="ＭＳ Ｐゴシック" pitchFamily="34" charset="-128"/>
              </a:rPr>
              <a:t>(6) Jesus on the Cross</a:t>
            </a:r>
          </a:p>
          <a:p>
            <a:pPr>
              <a:spcBef>
                <a:spcPct val="50000"/>
              </a:spcBef>
              <a:buClr>
                <a:srgbClr val="FFFFFF"/>
              </a:buClr>
              <a:buSzPct val="100000"/>
              <a:buFont typeface="Times New Roman" pitchFamily="18" charset="0"/>
              <a:buNone/>
            </a:pPr>
            <a:r>
              <a:rPr kumimoji="0" lang="en-US" altLang="ko-KR" sz="1600" b="1">
                <a:latin typeface="Arial" charset="0"/>
                <a:ea typeface="ＭＳ Ｐゴシック" pitchFamily="34" charset="-128"/>
              </a:rPr>
              <a:t>	1) Speaking to women wailing at the sight of Jesus carrying the cross:</a:t>
            </a:r>
          </a:p>
          <a:p>
            <a:pPr>
              <a:spcBef>
                <a:spcPct val="50000"/>
              </a:spcBef>
              <a:buClr>
                <a:srgbClr val="FFFFFF"/>
              </a:buClr>
              <a:buSzPct val="100000"/>
              <a:buFont typeface="Times New Roman" pitchFamily="18" charset="0"/>
              <a:buNone/>
            </a:pPr>
            <a:r>
              <a:rPr kumimoji="0" lang="en-US" altLang="ko-KR" sz="1600" b="1">
                <a:latin typeface="Arial" charset="0"/>
                <a:ea typeface="ＭＳ Ｐゴシック" pitchFamily="34" charset="-128"/>
              </a:rPr>
              <a:t>		weep not for me, but weep for yourselves, and for your children. (Luke 23: 26-28)</a:t>
            </a:r>
          </a:p>
          <a:p>
            <a:pPr>
              <a:spcBef>
                <a:spcPct val="50000"/>
              </a:spcBef>
              <a:buClr>
                <a:srgbClr val="FFFFFF"/>
              </a:buClr>
              <a:buSzPct val="100000"/>
              <a:buFont typeface="Times New Roman" pitchFamily="18" charset="0"/>
              <a:buNone/>
            </a:pPr>
            <a:r>
              <a:rPr kumimoji="0" lang="en-US" altLang="ko-KR" sz="1600" b="1">
                <a:latin typeface="Arial" charset="0"/>
                <a:ea typeface="ＭＳ Ｐゴシック" pitchFamily="34" charset="-128"/>
              </a:rPr>
              <a:t>	2) Jesus’ pain on the Cross</a:t>
            </a:r>
          </a:p>
          <a:p>
            <a:pPr>
              <a:spcBef>
                <a:spcPct val="50000"/>
              </a:spcBef>
              <a:buClr>
                <a:srgbClr val="FFFFFF"/>
              </a:buClr>
              <a:buSzPct val="100000"/>
              <a:buFont typeface="Times New Roman" pitchFamily="18" charset="0"/>
              <a:buNone/>
            </a:pPr>
            <a:r>
              <a:rPr kumimoji="0" lang="en-US" altLang="ko-KR" sz="1600" b="1">
                <a:latin typeface="Arial" charset="0"/>
                <a:ea typeface="ＭＳ Ｐゴシック" pitchFamily="34" charset="-128"/>
              </a:rPr>
              <a:t>	3) Jesus’ prayer on the Cross</a:t>
            </a:r>
          </a:p>
          <a:p>
            <a:pPr>
              <a:spcBef>
                <a:spcPct val="50000"/>
              </a:spcBef>
              <a:buClr>
                <a:srgbClr val="FFFFFF"/>
              </a:buClr>
              <a:buSzPct val="100000"/>
              <a:buFont typeface="Times New Roman" pitchFamily="18" charset="0"/>
              <a:buNone/>
            </a:pPr>
            <a:r>
              <a:rPr kumimoji="0" lang="en-US" altLang="ko-KR" sz="1600" b="1">
                <a:latin typeface="Arial" charset="0"/>
                <a:ea typeface="ＭＳ Ｐゴシック" pitchFamily="34" charset="-128"/>
              </a:rPr>
              <a:t>		</a:t>
            </a:r>
            <a:r>
              <a:rPr kumimoji="0" lang="en-US" altLang="ko-KR" sz="1600" b="1">
                <a:latin typeface="Arial" charset="0"/>
              </a:rPr>
              <a:t>① </a:t>
            </a:r>
            <a:r>
              <a:rPr kumimoji="0" lang="en-US" altLang="ko-KR" sz="1600" b="1">
                <a:latin typeface="Arial" charset="0"/>
                <a:ea typeface="ＭＳ Ｐゴシック" pitchFamily="34" charset="-128"/>
              </a:rPr>
              <a:t>Father, forgive them; for they know not what they do.</a:t>
            </a:r>
          </a:p>
          <a:p>
            <a:pPr>
              <a:spcBef>
                <a:spcPct val="50000"/>
              </a:spcBef>
              <a:buClr>
                <a:srgbClr val="FFFFFF"/>
              </a:buClr>
              <a:buSzPct val="100000"/>
              <a:buFont typeface="Times New Roman" pitchFamily="18" charset="0"/>
              <a:buNone/>
            </a:pPr>
            <a:r>
              <a:rPr kumimoji="0" lang="en-US" altLang="ko-KR" sz="1600" b="1">
                <a:latin typeface="Arial" charset="0"/>
                <a:ea typeface="ＭＳ Ｐゴシック" pitchFamily="34" charset="-128"/>
              </a:rPr>
              <a:t>                                                                                                             (Lk. 23: 33-34)</a:t>
            </a:r>
          </a:p>
          <a:p>
            <a:pPr>
              <a:spcBef>
                <a:spcPct val="50000"/>
              </a:spcBef>
              <a:buClr>
                <a:srgbClr val="FFFFFF"/>
              </a:buClr>
              <a:buSzPct val="100000"/>
              <a:buFont typeface="Times New Roman" pitchFamily="18" charset="0"/>
              <a:buNone/>
            </a:pPr>
            <a:r>
              <a:rPr kumimoji="0" lang="en-US" altLang="ko-KR" sz="1600" b="1">
                <a:latin typeface="Arial" charset="0"/>
                <a:ea typeface="ＭＳ Ｐゴシック" pitchFamily="34" charset="-128"/>
              </a:rPr>
              <a:t>		② Eli, Eli, lama sabachthani? (Matt. 27: 45-46)</a:t>
            </a:r>
          </a:p>
          <a:p>
            <a:pPr>
              <a:spcBef>
                <a:spcPct val="50000"/>
              </a:spcBef>
              <a:buClr>
                <a:srgbClr val="FFFFFF"/>
              </a:buClr>
              <a:buSzPct val="100000"/>
              <a:buFont typeface="Times New Roman" pitchFamily="18" charset="0"/>
              <a:buNone/>
            </a:pPr>
            <a:r>
              <a:rPr kumimoji="0" lang="en-US" altLang="ko-KR" sz="1600" b="1">
                <a:latin typeface="Arial" charset="0"/>
                <a:ea typeface="ＭＳ Ｐゴシック" pitchFamily="34" charset="-128"/>
              </a:rPr>
              <a:t>		③ Father, into thy hands I commend my spirit. (Lk. 23:46)</a:t>
            </a:r>
          </a:p>
          <a:p>
            <a:pPr>
              <a:spcBef>
                <a:spcPct val="50000"/>
              </a:spcBef>
              <a:buClr>
                <a:srgbClr val="FFFFFF"/>
              </a:buClr>
              <a:buSzPct val="100000"/>
              <a:buFont typeface="Times New Roman" pitchFamily="18" charset="0"/>
              <a:buNone/>
            </a:pPr>
            <a:endParaRPr kumimoji="0" lang="en-US" altLang="ko-KR" sz="1600" b="1">
              <a:latin typeface="Arial" charset="0"/>
              <a:ea typeface="ＭＳ Ｐゴシック" pitchFamily="34" charset="-128"/>
            </a:endParaRPr>
          </a:p>
          <a:p>
            <a:pPr>
              <a:spcBef>
                <a:spcPct val="50000"/>
              </a:spcBef>
              <a:buClr>
                <a:srgbClr val="FFFFFF"/>
              </a:buClr>
              <a:buSzPct val="100000"/>
              <a:buFont typeface="Times New Roman" pitchFamily="18" charset="0"/>
              <a:buNone/>
            </a:pPr>
            <a:r>
              <a:rPr kumimoji="0" lang="en-US" altLang="ko-KR" sz="1600" b="1">
                <a:latin typeface="Arial" charset="0"/>
                <a:ea typeface="ＭＳ Ｐゴシック" pitchFamily="34" charset="-128"/>
              </a:rPr>
              <a:t>	4) The fate of the Cross</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69" name="Text Box 2"/>
          <p:cNvSpPr txBox="1">
            <a:spLocks noChangeArrowheads="1"/>
          </p:cNvSpPr>
          <p:nvPr/>
        </p:nvSpPr>
        <p:spPr bwMode="auto">
          <a:xfrm>
            <a:off x="250825" y="404813"/>
            <a:ext cx="1584325" cy="336550"/>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sz="1600" b="1">
                <a:latin typeface="Arial" charset="0"/>
                <a:ea typeface="ＭＳ Ｐゴシック" pitchFamily="34" charset="-128"/>
              </a:rPr>
              <a:t>(Reference)</a:t>
            </a:r>
          </a:p>
        </p:txBody>
      </p:sp>
      <p:sp>
        <p:nvSpPr>
          <p:cNvPr id="519170" name="Text Box 3"/>
          <p:cNvSpPr txBox="1">
            <a:spLocks noChangeArrowheads="1"/>
          </p:cNvSpPr>
          <p:nvPr/>
        </p:nvSpPr>
        <p:spPr bwMode="auto">
          <a:xfrm>
            <a:off x="755650" y="898525"/>
            <a:ext cx="8208963" cy="5364163"/>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b="1">
                <a:latin typeface="Arial" charset="0"/>
                <a:ea typeface="ＭＳ Ｐゴシック" pitchFamily="34" charset="-128"/>
              </a:rPr>
              <a:t>4. Providence of Jesus’ resurrection</a:t>
            </a:r>
          </a:p>
          <a:p>
            <a:pPr>
              <a:spcBef>
                <a:spcPct val="50000"/>
              </a:spcBef>
              <a:buClr>
                <a:srgbClr val="FFFFFF"/>
              </a:buClr>
              <a:buSzPct val="100000"/>
              <a:buFont typeface="Times New Roman" pitchFamily="18" charset="0"/>
              <a:buNone/>
            </a:pPr>
            <a:r>
              <a:rPr kumimoji="0" lang="en-US" altLang="ko-KR" b="1">
                <a:latin typeface="Arial" charset="0"/>
                <a:ea typeface="ＭＳ Ｐゴシック" pitchFamily="34" charset="-128"/>
              </a:rPr>
              <a:t>        </a:t>
            </a:r>
            <a:r>
              <a:rPr kumimoji="0" lang="en-US" altLang="ko-KR" sz="1600" b="1">
                <a:latin typeface="Arial" charset="0"/>
                <a:ea typeface="ＭＳ Ｐゴシック" pitchFamily="34" charset="-128"/>
              </a:rPr>
              <a:t>1) Jesus’ spiritual resurrection       Advent of spirit on Pentacost (Acts 2:1-4)</a:t>
            </a:r>
          </a:p>
          <a:p>
            <a:pPr>
              <a:spcBef>
                <a:spcPct val="50000"/>
              </a:spcBef>
              <a:buClr>
                <a:srgbClr val="FFFFFF"/>
              </a:buClr>
              <a:buSzPct val="100000"/>
              <a:buFont typeface="Times New Roman" pitchFamily="18" charset="0"/>
              <a:buNone/>
            </a:pPr>
            <a:r>
              <a:rPr kumimoji="0" lang="en-US" altLang="ko-KR" sz="1600" b="1">
                <a:latin typeface="Arial" charset="0"/>
                <a:ea typeface="ＭＳ Ｐゴシック" pitchFamily="34" charset="-128"/>
              </a:rPr>
              <a:t>         2) Start of Christianity by Jesus and Holy Spirit</a:t>
            </a:r>
          </a:p>
          <a:p>
            <a:pPr>
              <a:spcBef>
                <a:spcPct val="50000"/>
              </a:spcBef>
              <a:buClr>
                <a:srgbClr val="FFFFFF"/>
              </a:buClr>
              <a:buSzPct val="100000"/>
              <a:buFont typeface="Times New Roman" pitchFamily="18" charset="0"/>
              <a:buNone/>
            </a:pPr>
            <a:r>
              <a:rPr kumimoji="0" lang="en-US" altLang="ko-KR" b="1">
                <a:latin typeface="Arial" charset="0"/>
                <a:ea typeface="ＭＳ Ｐゴシック" pitchFamily="34" charset="-128"/>
              </a:rPr>
              <a:t>5. Jesus’ original mission</a:t>
            </a:r>
          </a:p>
          <a:p>
            <a:pPr>
              <a:spcBef>
                <a:spcPct val="50000"/>
              </a:spcBef>
              <a:buClr>
                <a:srgbClr val="FFFFFF"/>
              </a:buClr>
              <a:buSzPct val="100000"/>
              <a:buFont typeface="Times New Roman" pitchFamily="18" charset="0"/>
              <a:buNone/>
            </a:pPr>
            <a:r>
              <a:rPr kumimoji="0" lang="en-US" altLang="ko-KR" b="1">
                <a:latin typeface="Arial" charset="0"/>
                <a:ea typeface="ＭＳ Ｐゴシック" pitchFamily="34" charset="-128"/>
              </a:rPr>
              <a:t>        </a:t>
            </a:r>
            <a:r>
              <a:rPr kumimoji="0" lang="en-US" altLang="ko-KR" sz="1600" b="1">
                <a:latin typeface="Arial" charset="0"/>
                <a:ea typeface="ＭＳ Ｐゴシック" pitchFamily="34" charset="-128"/>
              </a:rPr>
              <a:t>1) For him to be married in a Holy Marriage, become the True Parent and</a:t>
            </a:r>
          </a:p>
          <a:p>
            <a:pPr>
              <a:spcBef>
                <a:spcPct val="50000"/>
              </a:spcBef>
              <a:buClr>
                <a:srgbClr val="FFFFFF"/>
              </a:buClr>
              <a:buSzPct val="100000"/>
              <a:buFont typeface="Times New Roman" pitchFamily="18" charset="0"/>
              <a:buNone/>
            </a:pPr>
            <a:r>
              <a:rPr kumimoji="0" lang="en-US" altLang="ko-KR" sz="1600" b="1">
                <a:latin typeface="Arial" charset="0"/>
                <a:ea typeface="ＭＳ Ｐゴシック" pitchFamily="34" charset="-128"/>
              </a:rPr>
              <a:t>             performing the Holy Blessing (resolution of original sin) for all humanity</a:t>
            </a:r>
          </a:p>
          <a:p>
            <a:pPr>
              <a:spcBef>
                <a:spcPct val="50000"/>
              </a:spcBef>
              <a:buClr>
                <a:srgbClr val="FFFFFF"/>
              </a:buClr>
              <a:buSzPct val="100000"/>
              <a:buFont typeface="Times New Roman" pitchFamily="18" charset="0"/>
              <a:buNone/>
            </a:pPr>
            <a:r>
              <a:rPr kumimoji="0" lang="en-US" altLang="ko-KR" sz="1600" b="1">
                <a:latin typeface="Arial" charset="0"/>
                <a:ea typeface="ＭＳ Ｐゴシック" pitchFamily="34" charset="-128"/>
              </a:rPr>
              <a:t>         2) Establish a true family (fulfill the Purpose of Creation)</a:t>
            </a:r>
          </a:p>
          <a:p>
            <a:pPr>
              <a:spcBef>
                <a:spcPct val="50000"/>
              </a:spcBef>
              <a:buClr>
                <a:srgbClr val="FFFFFF"/>
              </a:buClr>
              <a:buSzPct val="100000"/>
              <a:buFont typeface="Times New Roman" pitchFamily="18" charset="0"/>
              <a:buNone/>
            </a:pPr>
            <a:r>
              <a:rPr kumimoji="0" lang="en-US" altLang="ko-KR" sz="1600" b="1">
                <a:latin typeface="Arial" charset="0"/>
                <a:ea typeface="ＭＳ Ｐゴシック" pitchFamily="34" charset="-128"/>
              </a:rPr>
              <a:t>         3) Liberation of God’s homeland</a:t>
            </a:r>
          </a:p>
          <a:p>
            <a:pPr>
              <a:spcBef>
                <a:spcPct val="50000"/>
              </a:spcBef>
              <a:buClr>
                <a:srgbClr val="FFFFFF"/>
              </a:buClr>
              <a:buSzPct val="100000"/>
              <a:buFont typeface="Times New Roman" pitchFamily="18" charset="0"/>
              <a:buNone/>
            </a:pPr>
            <a:r>
              <a:rPr kumimoji="0" lang="en-US" altLang="ko-KR" b="1">
                <a:latin typeface="Arial" charset="0"/>
                <a:ea typeface="ＭＳ Ｐゴシック" pitchFamily="34" charset="-128"/>
              </a:rPr>
              <a:t>6. Jesus’ sorrow</a:t>
            </a:r>
          </a:p>
          <a:p>
            <a:pPr>
              <a:spcBef>
                <a:spcPct val="50000"/>
              </a:spcBef>
              <a:buClr>
                <a:srgbClr val="FFFFFF"/>
              </a:buClr>
              <a:buSzPct val="100000"/>
              <a:buFont typeface="Times New Roman" pitchFamily="18" charset="0"/>
              <a:buNone/>
            </a:pPr>
            <a:r>
              <a:rPr kumimoji="0" lang="en-US" altLang="ko-KR" b="1">
                <a:latin typeface="Arial" charset="0"/>
                <a:ea typeface="ＭＳ Ｐゴシック" pitchFamily="34" charset="-128"/>
              </a:rPr>
              <a:t>        </a:t>
            </a:r>
            <a:r>
              <a:rPr kumimoji="0" lang="en-US" altLang="ko-KR" sz="1600" b="1">
                <a:latin typeface="Arial" charset="0"/>
                <a:ea typeface="ＭＳ Ｐゴシック" pitchFamily="34" charset="-128"/>
              </a:rPr>
              <a:t>1) His own mother, whom he loved more than anyone, blocked his </a:t>
            </a:r>
          </a:p>
          <a:p>
            <a:pPr>
              <a:spcBef>
                <a:spcPct val="50000"/>
              </a:spcBef>
              <a:buClr>
                <a:srgbClr val="FFFFFF"/>
              </a:buClr>
              <a:buSzPct val="100000"/>
              <a:buFont typeface="Times New Roman" pitchFamily="18" charset="0"/>
              <a:buNone/>
            </a:pPr>
            <a:r>
              <a:rPr kumimoji="0" lang="en-US" altLang="ko-KR" sz="1600" b="1">
                <a:latin typeface="Arial" charset="0"/>
                <a:ea typeface="ＭＳ Ｐゴシック" pitchFamily="34" charset="-128"/>
              </a:rPr>
              <a:t>             path to marriage.</a:t>
            </a:r>
          </a:p>
          <a:p>
            <a:pPr>
              <a:spcBef>
                <a:spcPct val="50000"/>
              </a:spcBef>
              <a:buClr>
                <a:srgbClr val="FFFFFF"/>
              </a:buClr>
              <a:buSzPct val="100000"/>
              <a:buFont typeface="Times New Roman" pitchFamily="18" charset="0"/>
              <a:buNone/>
            </a:pPr>
            <a:r>
              <a:rPr kumimoji="0" lang="en-US" altLang="ko-KR" sz="1600" b="1">
                <a:latin typeface="Arial" charset="0"/>
                <a:ea typeface="ＭＳ Ｐゴシック" pitchFamily="34" charset="-128"/>
              </a:rPr>
              <a:t>         2) The agony of Jesus in leaving the earth before establishing a lineage</a:t>
            </a:r>
          </a:p>
          <a:p>
            <a:pPr>
              <a:spcBef>
                <a:spcPct val="50000"/>
              </a:spcBef>
              <a:buClr>
                <a:srgbClr val="FFFFFF"/>
              </a:buClr>
              <a:buSzPct val="100000"/>
              <a:buFont typeface="Times New Roman" pitchFamily="18" charset="0"/>
              <a:buNone/>
            </a:pPr>
            <a:r>
              <a:rPr kumimoji="0" lang="en-US" altLang="ko-KR" sz="1600" b="1">
                <a:latin typeface="Arial" charset="0"/>
                <a:ea typeface="ＭＳ Ｐゴシック" pitchFamily="34" charset="-128"/>
              </a:rPr>
              <a:t>         3) Jesus’ </a:t>
            </a:r>
            <a:r>
              <a:rPr kumimoji="0" lang="en-US" altLang="ko-KR" sz="1600" b="1" i="1">
                <a:solidFill>
                  <a:srgbClr val="FF6600"/>
                </a:solidFill>
                <a:latin typeface="Arial" charset="0"/>
                <a:ea typeface="ＭＳ Ｐゴシック" pitchFamily="34" charset="-128"/>
              </a:rPr>
              <a:t>han</a:t>
            </a:r>
            <a:r>
              <a:rPr kumimoji="0" lang="en-US" altLang="ko-KR" sz="1600" b="1">
                <a:latin typeface="Arial" charset="0"/>
                <a:ea typeface="ＭＳ Ｐゴシック" pitchFamily="34" charset="-128"/>
              </a:rPr>
              <a:t> covered with blood, sweat and tears for having had to</a:t>
            </a:r>
          </a:p>
          <a:p>
            <a:pPr>
              <a:spcBef>
                <a:spcPct val="50000"/>
              </a:spcBef>
              <a:buClr>
                <a:srgbClr val="FFFFFF"/>
              </a:buClr>
              <a:buSzPct val="100000"/>
              <a:buFont typeface="Times New Roman" pitchFamily="18" charset="0"/>
              <a:buNone/>
            </a:pPr>
            <a:r>
              <a:rPr kumimoji="0" lang="en-US" altLang="ko-KR" sz="1600" b="1">
                <a:latin typeface="Arial" charset="0"/>
                <a:ea typeface="ＭＳ Ｐゴシック" pitchFamily="34" charset="-128"/>
              </a:rPr>
              <a:t>             shoulder the cross before he could accomplish his mission. </a:t>
            </a:r>
            <a:endParaRPr kumimoji="0" lang="en-US" altLang="ko-KR" sz="1600" b="1">
              <a:latin typeface="Times New Roman" pitchFamily="18" charset="0"/>
              <a:ea typeface="ＭＳ Ｐゴシック" pitchFamily="34" charset="-128"/>
            </a:endParaRP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3" name="Text Box 2"/>
          <p:cNvSpPr txBox="1">
            <a:spLocks noChangeArrowheads="1"/>
          </p:cNvSpPr>
          <p:nvPr/>
        </p:nvSpPr>
        <p:spPr bwMode="auto">
          <a:xfrm>
            <a:off x="250825" y="404813"/>
            <a:ext cx="1584325" cy="336550"/>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sz="1600" b="1">
                <a:latin typeface="Arial" charset="0"/>
                <a:ea typeface="ＭＳ Ｐゴシック" pitchFamily="34" charset="-128"/>
              </a:rPr>
              <a:t>(Reference)</a:t>
            </a:r>
          </a:p>
        </p:txBody>
      </p:sp>
      <p:sp>
        <p:nvSpPr>
          <p:cNvPr id="520194" name="Text Box 3"/>
          <p:cNvSpPr txBox="1">
            <a:spLocks noChangeArrowheads="1"/>
          </p:cNvSpPr>
          <p:nvPr/>
        </p:nvSpPr>
        <p:spPr bwMode="auto">
          <a:xfrm>
            <a:off x="755650" y="908050"/>
            <a:ext cx="6337300" cy="1785938"/>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a:latin typeface="Arial" charset="0"/>
                <a:ea typeface="ＭＳ Ｐゴシック" pitchFamily="34" charset="-128"/>
              </a:rPr>
              <a:t>7. Resolving the agony, </a:t>
            </a:r>
            <a:r>
              <a:rPr kumimoji="0" lang="en-US" altLang="ko-KR" i="1">
                <a:latin typeface="Arial" charset="0"/>
                <a:ea typeface="ＭＳ Ｐゴシック" pitchFamily="34" charset="-128"/>
              </a:rPr>
              <a:t>han</a:t>
            </a:r>
            <a:r>
              <a:rPr kumimoji="0" lang="en-US" altLang="ko-KR">
                <a:latin typeface="Arial" charset="0"/>
                <a:ea typeface="ＭＳ Ｐゴシック" pitchFamily="34" charset="-128"/>
              </a:rPr>
              <a:t>, sorrow, death of Jesus</a:t>
            </a:r>
          </a:p>
          <a:p>
            <a:pPr>
              <a:spcBef>
                <a:spcPct val="50000"/>
              </a:spcBef>
              <a:buClr>
                <a:srgbClr val="FFFFFF"/>
              </a:buClr>
              <a:buSzPct val="100000"/>
              <a:buFont typeface="Times New Roman" pitchFamily="18" charset="0"/>
              <a:buNone/>
            </a:pPr>
            <a:r>
              <a:rPr kumimoji="0" lang="en-US" altLang="ko-KR">
                <a:latin typeface="Arial" charset="0"/>
                <a:ea typeface="ＭＳ Ｐゴシック" pitchFamily="34" charset="-128"/>
              </a:rPr>
              <a:t>	</a:t>
            </a:r>
            <a:r>
              <a:rPr kumimoji="0" lang="en-US" altLang="ko-KR">
                <a:latin typeface="Arial" charset="0"/>
              </a:rPr>
              <a:t>True Parents revealed this</a:t>
            </a:r>
          </a:p>
          <a:p>
            <a:pPr>
              <a:spcBef>
                <a:spcPct val="50000"/>
              </a:spcBef>
              <a:buClr>
                <a:srgbClr val="FFFFFF"/>
              </a:buClr>
              <a:buSzPct val="100000"/>
              <a:buFont typeface="Times New Roman" pitchFamily="18" charset="0"/>
              <a:buNone/>
            </a:pPr>
            <a:r>
              <a:rPr kumimoji="0" lang="en-US" altLang="ko-KR">
                <a:latin typeface="Arial" charset="0"/>
              </a:rPr>
              <a:t>	True Parents have comforted Jesus</a:t>
            </a:r>
          </a:p>
          <a:p>
            <a:pPr>
              <a:spcBef>
                <a:spcPct val="50000"/>
              </a:spcBef>
              <a:buClr>
                <a:srgbClr val="FFFFFF"/>
              </a:buClr>
              <a:buSzPct val="100000"/>
              <a:buFont typeface="Times New Roman" pitchFamily="18" charset="0"/>
              <a:buNone/>
            </a:pPr>
            <a:endParaRPr kumimoji="0" lang="en-US" altLang="ko-KR" sz="1400">
              <a:latin typeface="Arial" charset="0"/>
            </a:endParaRPr>
          </a:p>
          <a:p>
            <a:pPr>
              <a:buClr>
                <a:srgbClr val="FFFFFF"/>
              </a:buClr>
              <a:buSzPct val="100000"/>
              <a:buFont typeface="Times New Roman" pitchFamily="18" charset="0"/>
              <a:buNone/>
            </a:pPr>
            <a:r>
              <a:rPr kumimoji="0" lang="en-US" altLang="ko-KR">
                <a:latin typeface="Arial" charset="0"/>
              </a:rPr>
              <a:t>	1) For Jesus not to have gone the way of the cross</a:t>
            </a:r>
            <a:endParaRPr kumimoji="0" lang="en-US" altLang="ko-KR">
              <a:latin typeface="Arial" charset="0"/>
              <a:ea typeface="ＭＳ Ｐゴシック" pitchFamily="34" charset="-128"/>
            </a:endParaRPr>
          </a:p>
        </p:txBody>
      </p:sp>
      <p:sp>
        <p:nvSpPr>
          <p:cNvPr id="520195" name="Text Box 4"/>
          <p:cNvSpPr txBox="1">
            <a:spLocks noChangeArrowheads="1"/>
          </p:cNvSpPr>
          <p:nvPr/>
        </p:nvSpPr>
        <p:spPr bwMode="auto">
          <a:xfrm>
            <a:off x="971550" y="2852738"/>
            <a:ext cx="936625" cy="528637"/>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sz="1400" b="1">
                <a:solidFill>
                  <a:srgbClr val="F79332"/>
                </a:solidFill>
                <a:latin typeface="Arial" charset="0"/>
                <a:ea typeface="ＭＳ Ｐゴシック" pitchFamily="34" charset="-128"/>
              </a:rPr>
              <a:t>Messiah</a:t>
            </a:r>
          </a:p>
          <a:p>
            <a:pPr>
              <a:spcBef>
                <a:spcPct val="5000"/>
              </a:spcBef>
              <a:buClr>
                <a:srgbClr val="FFFFFF"/>
              </a:buClr>
              <a:buSzPct val="100000"/>
              <a:buFont typeface="Times New Roman" pitchFamily="18" charset="0"/>
              <a:buNone/>
            </a:pPr>
            <a:r>
              <a:rPr kumimoji="0" lang="en-US" altLang="ko-KR" sz="1400" b="1">
                <a:latin typeface="Arial" charset="0"/>
                <a:ea typeface="ＭＳ Ｐゴシック" pitchFamily="34" charset="-128"/>
              </a:rPr>
              <a:t>(Jesus)</a:t>
            </a:r>
          </a:p>
        </p:txBody>
      </p:sp>
      <p:sp>
        <p:nvSpPr>
          <p:cNvPr id="520196" name="AutoShape 5"/>
          <p:cNvSpPr>
            <a:spLocks/>
          </p:cNvSpPr>
          <p:nvPr/>
        </p:nvSpPr>
        <p:spPr bwMode="auto">
          <a:xfrm>
            <a:off x="1908175" y="2924175"/>
            <a:ext cx="71438" cy="504825"/>
          </a:xfrm>
          <a:prstGeom prst="leftBrace">
            <a:avLst>
              <a:gd name="adj1" fmla="val 58888"/>
              <a:gd name="adj2" fmla="val 50000"/>
            </a:avLst>
          </a:prstGeom>
          <a:noFill/>
          <a:ln w="25400">
            <a:solidFill>
              <a:schemeClr val="tx1"/>
            </a:solidFill>
            <a:round/>
            <a:headEnd/>
            <a:tailEnd/>
          </a:ln>
        </p:spPr>
        <p:txBody>
          <a:bodyPr wrap="none" anchor="ctr"/>
          <a:lstStyle/>
          <a:p>
            <a:pPr latinLnBrk="1"/>
            <a:endParaRPr lang="en-US"/>
          </a:p>
        </p:txBody>
      </p:sp>
      <p:sp>
        <p:nvSpPr>
          <p:cNvPr id="520197" name="Text Box 6"/>
          <p:cNvSpPr txBox="1">
            <a:spLocks noChangeArrowheads="1"/>
          </p:cNvSpPr>
          <p:nvPr/>
        </p:nvSpPr>
        <p:spPr bwMode="auto">
          <a:xfrm>
            <a:off x="1979613" y="2852738"/>
            <a:ext cx="2232025" cy="623887"/>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sz="1400" b="1">
                <a:latin typeface="Arial" charset="0"/>
                <a:ea typeface="ＭＳ Ｐゴシック" pitchFamily="34" charset="-128"/>
              </a:rPr>
              <a:t>Joseph’s tribe (Abel)</a:t>
            </a:r>
          </a:p>
          <a:p>
            <a:pPr>
              <a:spcBef>
                <a:spcPct val="50000"/>
              </a:spcBef>
              <a:buClr>
                <a:srgbClr val="FFFFFF"/>
              </a:buClr>
              <a:buSzPct val="100000"/>
              <a:buFont typeface="Times New Roman" pitchFamily="18" charset="0"/>
              <a:buNone/>
            </a:pPr>
            <a:r>
              <a:rPr kumimoji="0" lang="en-US" altLang="ko-KR" sz="1400" b="1">
                <a:latin typeface="Arial" charset="0"/>
                <a:ea typeface="ＭＳ Ｐゴシック" pitchFamily="34" charset="-128"/>
              </a:rPr>
              <a:t>Zachariah’s tribe (Cain)</a:t>
            </a:r>
          </a:p>
        </p:txBody>
      </p:sp>
      <p:sp>
        <p:nvSpPr>
          <p:cNvPr id="520198" name="AutoShape 7"/>
          <p:cNvSpPr>
            <a:spLocks/>
          </p:cNvSpPr>
          <p:nvPr/>
        </p:nvSpPr>
        <p:spPr bwMode="auto">
          <a:xfrm>
            <a:off x="4067175" y="2924175"/>
            <a:ext cx="71438" cy="504825"/>
          </a:xfrm>
          <a:prstGeom prst="rightBrace">
            <a:avLst>
              <a:gd name="adj1" fmla="val 58888"/>
              <a:gd name="adj2" fmla="val 50000"/>
            </a:avLst>
          </a:prstGeom>
          <a:noFill/>
          <a:ln w="25400">
            <a:solidFill>
              <a:schemeClr val="tx1"/>
            </a:solidFill>
            <a:round/>
            <a:headEnd/>
            <a:tailEnd/>
          </a:ln>
        </p:spPr>
        <p:txBody>
          <a:bodyPr wrap="none" anchor="ctr"/>
          <a:lstStyle/>
          <a:p>
            <a:pPr latinLnBrk="1"/>
            <a:endParaRPr lang="en-US"/>
          </a:p>
        </p:txBody>
      </p:sp>
      <p:sp>
        <p:nvSpPr>
          <p:cNvPr id="520199" name="Text Box 8"/>
          <p:cNvSpPr txBox="1">
            <a:spLocks noChangeArrowheads="1"/>
          </p:cNvSpPr>
          <p:nvPr/>
        </p:nvSpPr>
        <p:spPr bwMode="auto">
          <a:xfrm>
            <a:off x="4284663" y="2852738"/>
            <a:ext cx="3168650" cy="623887"/>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sz="1400" b="1">
                <a:latin typeface="Arial" charset="0"/>
                <a:ea typeface="ＭＳ Ｐゴシック" pitchFamily="34" charset="-128"/>
              </a:rPr>
              <a:t>Become tribal Messiah, </a:t>
            </a:r>
          </a:p>
          <a:p>
            <a:pPr>
              <a:spcBef>
                <a:spcPct val="50000"/>
              </a:spcBef>
              <a:buClr>
                <a:srgbClr val="FFFFFF"/>
              </a:buClr>
              <a:buSzPct val="100000"/>
              <a:buFont typeface="Times New Roman" pitchFamily="18" charset="0"/>
              <a:buNone/>
            </a:pPr>
            <a:r>
              <a:rPr kumimoji="0" lang="en-US" altLang="ko-KR" sz="1400" b="1">
                <a:latin typeface="Arial" charset="0"/>
                <a:ea typeface="ＭＳ Ｐゴシック" pitchFamily="34" charset="-128"/>
              </a:rPr>
              <a:t>John the Baptist = Bun Bong Wang</a:t>
            </a:r>
          </a:p>
        </p:txBody>
      </p:sp>
      <p:sp>
        <p:nvSpPr>
          <p:cNvPr id="520200" name="AutoShape 9"/>
          <p:cNvSpPr>
            <a:spLocks noChangeArrowheads="1"/>
          </p:cNvSpPr>
          <p:nvPr/>
        </p:nvSpPr>
        <p:spPr bwMode="auto">
          <a:xfrm>
            <a:off x="5651500" y="3573463"/>
            <a:ext cx="215900" cy="360362"/>
          </a:xfrm>
          <a:prstGeom prst="downArrow">
            <a:avLst>
              <a:gd name="adj1" fmla="val 50000"/>
              <a:gd name="adj2" fmla="val 41728"/>
            </a:avLst>
          </a:prstGeom>
          <a:solidFill>
            <a:schemeClr val="bg1"/>
          </a:solidFill>
          <a:ln w="9525">
            <a:solidFill>
              <a:schemeClr val="tx1"/>
            </a:solidFill>
            <a:miter lim="800000"/>
            <a:headEnd/>
            <a:tailEnd/>
          </a:ln>
        </p:spPr>
        <p:txBody>
          <a:bodyPr vert="eaVert" wrap="none" anchor="ctr"/>
          <a:lstStyle/>
          <a:p>
            <a:pPr latinLnBrk="1"/>
            <a:endParaRPr lang="en-US"/>
          </a:p>
        </p:txBody>
      </p:sp>
      <p:sp>
        <p:nvSpPr>
          <p:cNvPr id="520201" name="Text Box 10"/>
          <p:cNvSpPr txBox="1">
            <a:spLocks noChangeArrowheads="1"/>
          </p:cNvSpPr>
          <p:nvPr/>
        </p:nvSpPr>
        <p:spPr bwMode="auto">
          <a:xfrm>
            <a:off x="1258888" y="4652963"/>
            <a:ext cx="6769100" cy="366712"/>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a:latin typeface="Arial" charset="0"/>
                <a:ea typeface="ＭＳ Ｐゴシック" pitchFamily="34" charset="-128"/>
              </a:rPr>
              <a:t>2) How can Jesus’ and True Parents’ </a:t>
            </a:r>
            <a:r>
              <a:rPr kumimoji="0" lang="en-US" altLang="ko-KR" i="1">
                <a:latin typeface="Arial" charset="0"/>
                <a:ea typeface="ＭＳ Ｐゴシック" pitchFamily="34" charset="-128"/>
              </a:rPr>
              <a:t>han</a:t>
            </a:r>
            <a:r>
              <a:rPr kumimoji="0" lang="en-US" altLang="ko-KR">
                <a:latin typeface="Arial" charset="0"/>
                <a:ea typeface="ＭＳ Ｐゴシック" pitchFamily="34" charset="-128"/>
              </a:rPr>
              <a:t> be resolved? </a:t>
            </a:r>
          </a:p>
        </p:txBody>
      </p:sp>
      <p:sp>
        <p:nvSpPr>
          <p:cNvPr id="520202" name="Text Box 11"/>
          <p:cNvSpPr txBox="1">
            <a:spLocks noChangeArrowheads="1"/>
          </p:cNvSpPr>
          <p:nvPr/>
        </p:nvSpPr>
        <p:spPr bwMode="auto">
          <a:xfrm>
            <a:off x="3492500" y="4005263"/>
            <a:ext cx="4537075" cy="528637"/>
          </a:xfrm>
          <a:prstGeom prst="rect">
            <a:avLst/>
          </a:prstGeom>
          <a:noFill/>
          <a:ln w="9525">
            <a:noFill/>
            <a:miter lim="800000"/>
            <a:headEnd/>
            <a:tailEnd/>
          </a:ln>
        </p:spPr>
        <p:txBody>
          <a:bodyPr>
            <a:spAutoFit/>
          </a:bodyPr>
          <a:lstStyle/>
          <a:p>
            <a:pPr algn="ctr">
              <a:spcBef>
                <a:spcPct val="50000"/>
              </a:spcBef>
              <a:buClr>
                <a:srgbClr val="FFFFFF"/>
              </a:buClr>
              <a:buSzPct val="100000"/>
              <a:buFont typeface="Times New Roman" pitchFamily="18" charset="0"/>
              <a:buNone/>
            </a:pPr>
            <a:r>
              <a:rPr kumimoji="0" lang="en-US" altLang="ko-KR" sz="1400" b="1">
                <a:solidFill>
                  <a:srgbClr val="F79332"/>
                </a:solidFill>
                <a:latin typeface="Arial" charset="0"/>
                <a:ea typeface="ＭＳ Ｐゴシック" pitchFamily="34" charset="-128"/>
              </a:rPr>
              <a:t>Jesus would not have gone the way of the cross.</a:t>
            </a:r>
          </a:p>
          <a:p>
            <a:pPr algn="ctr">
              <a:spcBef>
                <a:spcPct val="5000"/>
              </a:spcBef>
              <a:buClr>
                <a:srgbClr val="FFFFFF"/>
              </a:buClr>
              <a:buSzPct val="100000"/>
              <a:buFont typeface="Times New Roman" pitchFamily="18" charset="0"/>
              <a:buNone/>
            </a:pPr>
            <a:endParaRPr kumimoji="0" lang="en-US" altLang="ko-KR" sz="1400" b="1">
              <a:latin typeface="Arial" charset="0"/>
              <a:ea typeface="ＭＳ Ｐゴシック" pitchFamily="34" charset="-128"/>
            </a:endParaRPr>
          </a:p>
        </p:txBody>
      </p:sp>
      <p:sp>
        <p:nvSpPr>
          <p:cNvPr id="520203" name="Text Box 12"/>
          <p:cNvSpPr txBox="1">
            <a:spLocks noChangeArrowheads="1"/>
          </p:cNvSpPr>
          <p:nvPr/>
        </p:nvSpPr>
        <p:spPr bwMode="auto">
          <a:xfrm>
            <a:off x="971550" y="5084763"/>
            <a:ext cx="3455988" cy="850900"/>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sz="1600">
                <a:latin typeface="Arial" charset="0"/>
                <a:ea typeface="ＭＳ Ｐゴシック" pitchFamily="34" charset="-128"/>
              </a:rPr>
              <a:t>Fulfill tribal messiah mission</a:t>
            </a:r>
          </a:p>
          <a:p>
            <a:pPr>
              <a:spcBef>
                <a:spcPct val="5000"/>
              </a:spcBef>
              <a:buClr>
                <a:srgbClr val="FFFFFF"/>
              </a:buClr>
              <a:buSzPct val="100000"/>
              <a:buFont typeface="Times New Roman" pitchFamily="18" charset="0"/>
              <a:buNone/>
            </a:pPr>
            <a:r>
              <a:rPr kumimoji="0" lang="en-US" altLang="ko-KR" sz="1600">
                <a:latin typeface="Arial" charset="0"/>
                <a:ea typeface="ＭＳ Ｐゴシック" pitchFamily="34" charset="-128"/>
              </a:rPr>
              <a:t>Complete Hoon Duk Family Church</a:t>
            </a:r>
          </a:p>
          <a:p>
            <a:pPr>
              <a:spcBef>
                <a:spcPct val="5000"/>
              </a:spcBef>
              <a:buClr>
                <a:srgbClr val="FFFFFF"/>
              </a:buClr>
              <a:buSzPct val="100000"/>
              <a:buFont typeface="Times New Roman" pitchFamily="18" charset="0"/>
              <a:buNone/>
            </a:pPr>
            <a:r>
              <a:rPr kumimoji="0" lang="en-US" altLang="ko-KR" sz="1600">
                <a:latin typeface="Arial" charset="0"/>
                <a:ea typeface="ＭＳ Ｐゴシック" pitchFamily="34" charset="-128"/>
              </a:rPr>
              <a:t>Build God’s Liberated Homeland</a:t>
            </a:r>
            <a:endParaRPr kumimoji="0" lang="en-US" altLang="ko-KR" sz="1600">
              <a:solidFill>
                <a:schemeClr val="bg1"/>
              </a:solidFill>
              <a:latin typeface="Arial" charset="0"/>
              <a:ea typeface="ＭＳ Ｐゴシック" pitchFamily="34" charset="-128"/>
            </a:endParaRPr>
          </a:p>
        </p:txBody>
      </p:sp>
      <p:sp>
        <p:nvSpPr>
          <p:cNvPr id="520204" name="AutoShape 13"/>
          <p:cNvSpPr>
            <a:spLocks/>
          </p:cNvSpPr>
          <p:nvPr/>
        </p:nvSpPr>
        <p:spPr bwMode="auto">
          <a:xfrm>
            <a:off x="4356100" y="5229225"/>
            <a:ext cx="71438" cy="647700"/>
          </a:xfrm>
          <a:prstGeom prst="rightBrace">
            <a:avLst>
              <a:gd name="adj1" fmla="val 75555"/>
              <a:gd name="adj2" fmla="val 50000"/>
            </a:avLst>
          </a:prstGeom>
          <a:noFill/>
          <a:ln w="25400">
            <a:solidFill>
              <a:schemeClr val="tx1"/>
            </a:solidFill>
            <a:round/>
            <a:headEnd/>
            <a:tailEnd/>
          </a:ln>
        </p:spPr>
        <p:txBody>
          <a:bodyPr wrap="none" anchor="ctr"/>
          <a:lstStyle/>
          <a:p>
            <a:pPr latinLnBrk="1"/>
            <a:endParaRPr lang="en-US"/>
          </a:p>
        </p:txBody>
      </p:sp>
      <p:sp>
        <p:nvSpPr>
          <p:cNvPr id="520205" name="AutoShape 14"/>
          <p:cNvSpPr>
            <a:spLocks/>
          </p:cNvSpPr>
          <p:nvPr/>
        </p:nvSpPr>
        <p:spPr bwMode="auto">
          <a:xfrm>
            <a:off x="5148263" y="5229225"/>
            <a:ext cx="71437" cy="649288"/>
          </a:xfrm>
          <a:prstGeom prst="leftBrace">
            <a:avLst>
              <a:gd name="adj1" fmla="val 75741"/>
              <a:gd name="adj2" fmla="val 50000"/>
            </a:avLst>
          </a:prstGeom>
          <a:noFill/>
          <a:ln w="25400">
            <a:solidFill>
              <a:schemeClr val="tx1"/>
            </a:solidFill>
            <a:round/>
            <a:headEnd/>
            <a:tailEnd/>
          </a:ln>
        </p:spPr>
        <p:txBody>
          <a:bodyPr wrap="none" anchor="ctr"/>
          <a:lstStyle/>
          <a:p>
            <a:pPr latinLnBrk="1"/>
            <a:endParaRPr lang="en-US"/>
          </a:p>
        </p:txBody>
      </p:sp>
      <p:sp>
        <p:nvSpPr>
          <p:cNvPr id="520206" name="Text Box 15"/>
          <p:cNvSpPr txBox="1">
            <a:spLocks noChangeArrowheads="1"/>
          </p:cNvSpPr>
          <p:nvPr/>
        </p:nvSpPr>
        <p:spPr bwMode="auto">
          <a:xfrm>
            <a:off x="5219700" y="5084763"/>
            <a:ext cx="3924300" cy="1252537"/>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sz="1600">
                <a:latin typeface="Arial" charset="0"/>
                <a:ea typeface="ＭＳ Ｐゴシック" pitchFamily="34" charset="-128"/>
              </a:rPr>
              <a:t>Finish tribal blessing</a:t>
            </a:r>
          </a:p>
          <a:p>
            <a:pPr>
              <a:buClr>
                <a:srgbClr val="FFFFFF"/>
              </a:buClr>
              <a:buSzPct val="100000"/>
              <a:buFont typeface="Times New Roman" pitchFamily="18" charset="0"/>
              <a:buNone/>
            </a:pPr>
            <a:r>
              <a:rPr kumimoji="0" lang="en-US" altLang="ko-KR" sz="1600">
                <a:latin typeface="Arial" charset="0"/>
                <a:ea typeface="ＭＳ Ｐゴシック" pitchFamily="34" charset="-128"/>
              </a:rPr>
              <a:t>ODP Education</a:t>
            </a:r>
          </a:p>
          <a:p>
            <a:pPr>
              <a:buClr>
                <a:srgbClr val="FFFFFF"/>
              </a:buClr>
              <a:buSzPct val="100000"/>
              <a:buFont typeface="Times New Roman" pitchFamily="18" charset="0"/>
              <a:buNone/>
            </a:pPr>
            <a:r>
              <a:rPr kumimoji="0" lang="en-US" altLang="ko-KR" sz="1600">
                <a:latin typeface="Arial" charset="0"/>
                <a:ea typeface="ＭＳ Ｐゴシック" pitchFamily="34" charset="-128"/>
              </a:rPr>
              <a:t>Hoon Duk in Daily Life</a:t>
            </a:r>
          </a:p>
          <a:p>
            <a:pPr>
              <a:buClr>
                <a:srgbClr val="FFFFFF"/>
              </a:buClr>
              <a:buSzPct val="100000"/>
              <a:buFont typeface="Times New Roman" pitchFamily="18" charset="0"/>
              <a:buNone/>
            </a:pPr>
            <a:r>
              <a:rPr kumimoji="0" lang="en-US" altLang="ko-KR" sz="1600"/>
              <a:t> </a:t>
            </a:r>
            <a:r>
              <a:rPr kumimoji="0" lang="en-US" altLang="ko-KR" sz="1200"/>
              <a:t>(Parents autobiography, Teaching material)</a:t>
            </a:r>
          </a:p>
          <a:p>
            <a:pPr>
              <a:buClr>
                <a:srgbClr val="FFFFFF"/>
              </a:buClr>
              <a:buSzPct val="100000"/>
              <a:buFont typeface="Times New Roman" pitchFamily="18" charset="0"/>
              <a:buNone/>
            </a:pPr>
            <a:endParaRPr kumimoji="0" lang="en-US" altLang="ko-KR" sz="1200">
              <a:solidFill>
                <a:schemeClr val="bg1"/>
              </a:solidFill>
              <a:latin typeface="Arial" charset="0"/>
              <a:ea typeface="ＭＳ Ｐゴシック" pitchFamily="34" charset="-128"/>
            </a:endParaRPr>
          </a:p>
        </p:txBody>
      </p:sp>
      <p:sp>
        <p:nvSpPr>
          <p:cNvPr id="520207" name="AutoShape 16"/>
          <p:cNvSpPr>
            <a:spLocks noChangeArrowheads="1"/>
          </p:cNvSpPr>
          <p:nvPr/>
        </p:nvSpPr>
        <p:spPr bwMode="auto">
          <a:xfrm>
            <a:off x="4572000" y="5445125"/>
            <a:ext cx="433388" cy="217488"/>
          </a:xfrm>
          <a:prstGeom prst="rightArrow">
            <a:avLst>
              <a:gd name="adj1" fmla="val 50000"/>
              <a:gd name="adj2" fmla="val 49817"/>
            </a:avLst>
          </a:prstGeom>
          <a:solidFill>
            <a:schemeClr val="bg1"/>
          </a:solidFill>
          <a:ln w="12700">
            <a:solidFill>
              <a:schemeClr val="tx1"/>
            </a:solidFill>
            <a:miter lim="800000"/>
            <a:headEnd/>
            <a:tailEnd/>
          </a:ln>
        </p:spPr>
        <p:txBody>
          <a:bodyPr wrap="none" anchor="ctr"/>
          <a:lstStyle/>
          <a:p>
            <a:pPr latinLnBrk="1"/>
            <a:endParaRPr lang="en-US"/>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Text Box 1"/>
          <p:cNvSpPr txBox="1">
            <a:spLocks noChangeArrowheads="1"/>
          </p:cNvSpPr>
          <p:nvPr/>
        </p:nvSpPr>
        <p:spPr bwMode="auto">
          <a:xfrm>
            <a:off x="3203575" y="457200"/>
            <a:ext cx="2686050" cy="55562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3000" dirty="0">
                <a:latin typeface="+mj-lt"/>
                <a:ea typeface="ＭＳ Ｐゴシック" pitchFamily="34" charset="-128"/>
                <a:cs typeface="+mn-cs"/>
              </a:rPr>
              <a:t>2. Lessons</a:t>
            </a:r>
          </a:p>
        </p:txBody>
      </p:sp>
      <p:sp>
        <p:nvSpPr>
          <p:cNvPr id="521218" name="Text Box 2"/>
          <p:cNvSpPr txBox="1">
            <a:spLocks noChangeArrowheads="1"/>
          </p:cNvSpPr>
          <p:nvPr/>
        </p:nvSpPr>
        <p:spPr bwMode="auto">
          <a:xfrm>
            <a:off x="357188" y="1171575"/>
            <a:ext cx="8286750" cy="5181600"/>
          </a:xfrm>
          <a:prstGeom prst="rect">
            <a:avLst/>
          </a:prstGeom>
          <a:noFill/>
          <a:ln w="9525">
            <a:noFill/>
            <a:miter lim="800000"/>
            <a:headEnd/>
            <a:tailEnd/>
          </a:ln>
        </p:spPr>
        <p:txBody>
          <a:bodyPr lIns="90000" tIns="46800" rIns="90000" bIns="46800">
            <a:spAutoFit/>
          </a:bodyPr>
          <a:lstStyle/>
          <a:p>
            <a:pPr defTabSz="449263">
              <a:lnSpc>
                <a:spcPct val="15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1</a:t>
            </a:r>
            <a:r>
              <a:rPr kumimoji="0" lang="en-US">
                <a:latin typeface="Arial" charset="0"/>
                <a:ea typeface="ＭＳ Ｐゴシック" pitchFamily="34" charset="-128"/>
              </a:rPr>
              <a:t>．</a:t>
            </a:r>
            <a:r>
              <a:rPr kumimoji="0" lang="en-US" altLang="ko-KR">
                <a:latin typeface="Arial" charset="0"/>
                <a:ea typeface="ＭＳ Ｐゴシック" pitchFamily="34" charset="-128"/>
              </a:rPr>
              <a:t>God’s predestination of His Will is absolute;</a:t>
            </a:r>
          </a:p>
          <a:p>
            <a:pPr defTabSz="449263">
              <a:lnSpc>
                <a:spcPct val="15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Accomplishment of His predestination by human is conditional.</a:t>
            </a:r>
          </a:p>
          <a:p>
            <a:pPr defTabSz="449263">
              <a:lnSpc>
                <a:spcPct val="15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defTabSz="449263">
              <a:lnSpc>
                <a:spcPct val="15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2</a:t>
            </a:r>
            <a:r>
              <a:rPr kumimoji="0" lang="en-US">
                <a:latin typeface="Arial" charset="0"/>
                <a:ea typeface="ＭＳ Ｐゴシック" pitchFamily="34" charset="-128"/>
              </a:rPr>
              <a:t>． </a:t>
            </a:r>
            <a:r>
              <a:rPr kumimoji="0" lang="en-US" altLang="ko-KR">
                <a:latin typeface="Arial" charset="0"/>
                <a:ea typeface="ＭＳ Ｐゴシック" pitchFamily="34" charset="-128"/>
              </a:rPr>
              <a:t>The greater a person's mission, the greater the test he will confront. </a:t>
            </a:r>
          </a:p>
          <a:p>
            <a:pPr defTabSz="449263">
              <a:lnSpc>
                <a:spcPct val="15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① Since Adam became faithless and forsook God, Jesus had to restore Adam's</a:t>
            </a:r>
          </a:p>
          <a:p>
            <a:pPr defTabSz="449263">
              <a:lnSpc>
                <a:spcPct val="15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mistake by enduring when God forsook him, all the while showing unchanging faith. </a:t>
            </a:r>
          </a:p>
          <a:p>
            <a:pPr defTabSz="449263">
              <a:lnSpc>
                <a:spcPct val="15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② Therefore, Jesus was tempted by Satan in the wilderness and forsaken by God </a:t>
            </a:r>
          </a:p>
          <a:p>
            <a:pPr defTabSz="449263">
              <a:lnSpc>
                <a:spcPct val="15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on the cross. (Temptation in the wilderness; trial on the cross) </a:t>
            </a:r>
          </a:p>
          <a:p>
            <a:pPr defTabSz="449263">
              <a:lnSpc>
                <a:spcPct val="15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defTabSz="449263">
              <a:lnSpc>
                <a:spcPct val="15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3</a:t>
            </a:r>
            <a:r>
              <a:rPr kumimoji="0" lang="en-US">
                <a:latin typeface="Arial" charset="0"/>
                <a:ea typeface="ＭＳ Ｐゴシック" pitchFamily="34" charset="-128"/>
              </a:rPr>
              <a:t>．</a:t>
            </a:r>
            <a:r>
              <a:rPr kumimoji="0" lang="en-US" altLang="ko-KR">
                <a:latin typeface="Arial" charset="0"/>
                <a:ea typeface="ＭＳ Ｐゴシック" pitchFamily="34" charset="-128"/>
              </a:rPr>
              <a:t>Even on the cross, Jesus lived for God and His Will.</a:t>
            </a:r>
          </a:p>
          <a:p>
            <a:pPr defTabSz="449263">
              <a:lnSpc>
                <a:spcPct val="15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a:latin typeface="Arial" charset="0"/>
              <a:ea typeface="ＭＳ Ｐゴシック" pitchFamily="34" charset="-128"/>
            </a:endParaRPr>
          </a:p>
          <a:p>
            <a:pPr defTabSz="449263">
              <a:lnSpc>
                <a:spcPct val="15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4. Everything is decided in the moment</a:t>
            </a:r>
          </a:p>
          <a:p>
            <a:pPr defTabSz="449263">
              <a:lnSpc>
                <a:spcPct val="15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The relationship between moment and lifetime.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body" idx="4294967295"/>
          </p:nvPr>
        </p:nvSpPr>
        <p:spPr>
          <a:xfrm>
            <a:off x="827088" y="1125538"/>
            <a:ext cx="7496175" cy="1511300"/>
          </a:xfrm>
        </p:spPr>
        <p:txBody>
          <a:bodyPr lIns="90000" tIns="46800" rIns="90000" bIns="46800"/>
          <a:lstStyle/>
          <a:p>
            <a:pPr marL="336550" indent="-336550" defTabSz="449263" eaLnBrk="1" hangingPunct="1">
              <a:lnSpc>
                <a:spcPct val="83000"/>
              </a:lnSpc>
              <a:spcBef>
                <a:spcPts val="500"/>
              </a:spcBef>
              <a:buFont typeface="ＭＳ Ｐゴシック" pitchFamily="34" charset="-128"/>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US" sz="1800" smtClean="0">
                <a:latin typeface="Arial" charset="0"/>
                <a:ea typeface="ＭＳ Ｐゴシック" pitchFamily="34" charset="-128"/>
              </a:rPr>
              <a:t>〇</a:t>
            </a:r>
            <a:r>
              <a:rPr lang="ko-KR" altLang="en-US" sz="1800" smtClean="0">
                <a:latin typeface="Arial" charset="0"/>
                <a:ea typeface="ＭＳ Ｐゴシック" pitchFamily="34" charset="-128"/>
              </a:rPr>
              <a:t> </a:t>
            </a:r>
            <a:r>
              <a:rPr lang="en-US" altLang="ko-KR" sz="1800" smtClean="0">
                <a:latin typeface="Arial" charset="0"/>
                <a:ea typeface="ＭＳ Ｐゴシック" pitchFamily="34" charset="-128"/>
              </a:rPr>
              <a:t>Exodus 3/14</a:t>
            </a:r>
            <a:r>
              <a:rPr lang="en-US" sz="1800" smtClean="0">
                <a:latin typeface="Arial" charset="0"/>
                <a:ea typeface="ＭＳ Ｐゴシック" pitchFamily="34" charset="-128"/>
              </a:rPr>
              <a:t>： </a:t>
            </a:r>
            <a:r>
              <a:rPr lang="en-US" altLang="ko-KR" sz="1800" smtClean="0">
                <a:latin typeface="Arial" charset="0"/>
                <a:ea typeface="ＭＳ Ｐゴシック" pitchFamily="34" charset="-128"/>
              </a:rPr>
              <a:t>God is self existent.</a:t>
            </a:r>
          </a:p>
          <a:p>
            <a:pPr marL="336550" indent="-336550" defTabSz="449263" eaLnBrk="1" hangingPunct="1">
              <a:lnSpc>
                <a:spcPct val="75000"/>
              </a:lnSpc>
              <a:spcBef>
                <a:spcPts val="500"/>
              </a:spcBef>
              <a:buFont typeface="ＭＳ Ｐゴシック" pitchFamily="34" charset="-128"/>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US" sz="1800" smtClean="0">
                <a:latin typeface="Arial" charset="0"/>
                <a:ea typeface="ＭＳ Ｐゴシック" pitchFamily="34" charset="-128"/>
              </a:rPr>
              <a:t>〇</a:t>
            </a:r>
            <a:r>
              <a:rPr lang="ko-KR" altLang="en-US" sz="1800" smtClean="0">
                <a:latin typeface="Arial" charset="0"/>
                <a:ea typeface="ＭＳ Ｐゴシック" pitchFamily="34" charset="-128"/>
              </a:rPr>
              <a:t> </a:t>
            </a:r>
            <a:r>
              <a:rPr lang="en-US" altLang="ko-KR" sz="1800" smtClean="0">
                <a:latin typeface="Arial" charset="0"/>
                <a:ea typeface="ＭＳ Ｐゴシック" pitchFamily="34" charset="-128"/>
              </a:rPr>
              <a:t>Romans 1/20</a:t>
            </a:r>
            <a:r>
              <a:rPr lang="en-US" sz="1800" smtClean="0">
                <a:latin typeface="Arial" charset="0"/>
                <a:ea typeface="ＭＳ Ｐゴシック" pitchFamily="34" charset="-128"/>
              </a:rPr>
              <a:t>：</a:t>
            </a:r>
            <a:r>
              <a:rPr lang="ko-KR" altLang="en-US" sz="1800" smtClean="0">
                <a:latin typeface="Arial" charset="0"/>
                <a:ea typeface="ＭＳ Ｐゴシック" pitchFamily="34" charset="-128"/>
              </a:rPr>
              <a:t> </a:t>
            </a:r>
            <a:r>
              <a:rPr lang="en-US" altLang="ko-KR" sz="1800" smtClean="0">
                <a:latin typeface="Arial" charset="0"/>
                <a:ea typeface="ＭＳ Ｐゴシック" pitchFamily="34" charset="-128"/>
              </a:rPr>
              <a:t>God’s power and deity are perceived in the things </a:t>
            </a:r>
          </a:p>
          <a:p>
            <a:pPr marL="336550" indent="-336550" defTabSz="449263" eaLnBrk="1" hangingPunct="1">
              <a:lnSpc>
                <a:spcPct val="75000"/>
              </a:lnSpc>
              <a:spcBef>
                <a:spcPts val="500"/>
              </a:spcBef>
              <a:buFont typeface="ＭＳ Ｐゴシック" pitchFamily="34" charset="-128"/>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US" altLang="ko-KR" sz="1800" smtClean="0">
                <a:latin typeface="Arial" charset="0"/>
                <a:ea typeface="ＭＳ Ｐゴシック" pitchFamily="34" charset="-128"/>
              </a:rPr>
              <a:t>                    that have been made. (There is a common law) </a:t>
            </a:r>
          </a:p>
          <a:p>
            <a:pPr marL="336550" indent="-336550" defTabSz="449263" eaLnBrk="1" hangingPunct="1">
              <a:lnSpc>
                <a:spcPct val="75000"/>
              </a:lnSpc>
              <a:spcBef>
                <a:spcPts val="500"/>
              </a:spcBef>
              <a:buFont typeface="ＭＳ Ｐゴシック" pitchFamily="34" charset="-128"/>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US" sz="1800" smtClean="0">
                <a:latin typeface="Arial" charset="0"/>
                <a:ea typeface="ＭＳ Ｐゴシック" pitchFamily="34" charset="-128"/>
              </a:rPr>
              <a:t>〇</a:t>
            </a:r>
            <a:r>
              <a:rPr lang="ko-KR" altLang="en-US" sz="1800" smtClean="0">
                <a:latin typeface="Arial" charset="0"/>
                <a:ea typeface="ＭＳ Ｐゴシック" pitchFamily="34" charset="-128"/>
              </a:rPr>
              <a:t> </a:t>
            </a:r>
            <a:r>
              <a:rPr lang="en-US" altLang="ko-KR" sz="1800" smtClean="0">
                <a:latin typeface="Arial" charset="0"/>
              </a:rPr>
              <a:t>Genesis 1:27 : God created humankind in his own image, male and 		      female he created them</a:t>
            </a:r>
          </a:p>
        </p:txBody>
      </p:sp>
      <p:sp>
        <p:nvSpPr>
          <p:cNvPr id="40962" name="Oval 3"/>
          <p:cNvSpPr>
            <a:spLocks noChangeArrowheads="1"/>
          </p:cNvSpPr>
          <p:nvPr/>
        </p:nvSpPr>
        <p:spPr bwMode="auto">
          <a:xfrm>
            <a:off x="2146300" y="3786188"/>
            <a:ext cx="950913" cy="857250"/>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Cause</a:t>
            </a:r>
            <a:endParaRPr kumimoji="0" lang="en-US" altLang="ja-JP" sz="2000">
              <a:latin typeface="Arial" charset="0"/>
              <a:ea typeface="ＭＳ Ｐゴシック" pitchFamily="34" charset="-128"/>
            </a:endParaRPr>
          </a:p>
        </p:txBody>
      </p:sp>
      <p:sp>
        <p:nvSpPr>
          <p:cNvPr id="40965" name="Oval 4"/>
          <p:cNvSpPr>
            <a:spLocks noChangeArrowheads="1"/>
          </p:cNvSpPr>
          <p:nvPr/>
        </p:nvSpPr>
        <p:spPr bwMode="auto">
          <a:xfrm>
            <a:off x="2170113" y="5272088"/>
            <a:ext cx="962025" cy="841375"/>
          </a:xfrm>
          <a:prstGeom prst="ellipse">
            <a:avLst/>
          </a:prstGeom>
          <a:solidFill>
            <a:srgbClr val="4EB94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000" dirty="0">
                <a:latin typeface="+mj-lt"/>
                <a:ea typeface="ＭＳ Ｐゴシック" pitchFamily="34" charset="-128"/>
                <a:cs typeface="+mn-cs"/>
              </a:rPr>
              <a:t>Effects</a:t>
            </a:r>
          </a:p>
        </p:txBody>
      </p:sp>
      <p:sp>
        <p:nvSpPr>
          <p:cNvPr id="40964" name="Oval 5"/>
          <p:cNvSpPr>
            <a:spLocks noChangeArrowheads="1"/>
          </p:cNvSpPr>
          <p:nvPr/>
        </p:nvSpPr>
        <p:spPr bwMode="auto">
          <a:xfrm>
            <a:off x="5264150" y="3781425"/>
            <a:ext cx="950913" cy="846138"/>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God</a:t>
            </a:r>
          </a:p>
        </p:txBody>
      </p:sp>
      <p:sp>
        <p:nvSpPr>
          <p:cNvPr id="40967" name="Oval 6"/>
          <p:cNvSpPr>
            <a:spLocks noChangeArrowheads="1"/>
          </p:cNvSpPr>
          <p:nvPr/>
        </p:nvSpPr>
        <p:spPr bwMode="auto">
          <a:xfrm>
            <a:off x="5232400" y="5257800"/>
            <a:ext cx="982663" cy="871538"/>
          </a:xfrm>
          <a:prstGeom prst="ellipse">
            <a:avLst/>
          </a:prstGeom>
          <a:solidFill>
            <a:srgbClr val="4EB94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Created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things</a:t>
            </a:r>
          </a:p>
        </p:txBody>
      </p:sp>
      <p:sp>
        <p:nvSpPr>
          <p:cNvPr id="40966" name="Text Box 7"/>
          <p:cNvSpPr txBox="1">
            <a:spLocks noChangeArrowheads="1"/>
          </p:cNvSpPr>
          <p:nvPr/>
        </p:nvSpPr>
        <p:spPr bwMode="auto">
          <a:xfrm>
            <a:off x="3240088" y="4000500"/>
            <a:ext cx="938212" cy="371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r>
              <a:rPr kumimoji="0" lang="en-US" altLang="ko-KR">
                <a:latin typeface="Arial" charset="0"/>
                <a:ea typeface="ＭＳ Ｐゴシック" pitchFamily="34" charset="-128"/>
              </a:rPr>
              <a:t>Artist</a:t>
            </a:r>
            <a:r>
              <a:rPr kumimoji="0" lang="en-US">
                <a:latin typeface="Arial" charset="0"/>
                <a:ea typeface="ＭＳ Ｐゴシック" pitchFamily="34" charset="-128"/>
              </a:rPr>
              <a:t>）</a:t>
            </a:r>
          </a:p>
        </p:txBody>
      </p:sp>
      <p:sp>
        <p:nvSpPr>
          <p:cNvPr id="2" name="Text Box 8"/>
          <p:cNvSpPr txBox="1">
            <a:spLocks noChangeArrowheads="1"/>
          </p:cNvSpPr>
          <p:nvPr/>
        </p:nvSpPr>
        <p:spPr bwMode="auto">
          <a:xfrm>
            <a:off x="3201988" y="5486400"/>
            <a:ext cx="1062037" cy="371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r>
              <a:rPr kumimoji="0" lang="en-US" altLang="ko-KR">
                <a:latin typeface="Arial" charset="0"/>
                <a:ea typeface="ＭＳ Ｐゴシック" pitchFamily="34" charset="-128"/>
              </a:rPr>
              <a:t>Works</a:t>
            </a:r>
            <a:r>
              <a:rPr kumimoji="0" lang="en-US">
                <a:latin typeface="Arial" charset="0"/>
                <a:ea typeface="ＭＳ Ｐゴシック" pitchFamily="34" charset="-128"/>
              </a:rPr>
              <a:t>）</a:t>
            </a:r>
          </a:p>
        </p:txBody>
      </p:sp>
      <p:sp>
        <p:nvSpPr>
          <p:cNvPr id="40968" name="Text Box 9"/>
          <p:cNvSpPr txBox="1">
            <a:spLocks noChangeArrowheads="1"/>
          </p:cNvSpPr>
          <p:nvPr/>
        </p:nvSpPr>
        <p:spPr bwMode="auto">
          <a:xfrm>
            <a:off x="4883150" y="6129338"/>
            <a:ext cx="1720850" cy="371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r>
              <a:rPr kumimoji="0" lang="en-US" altLang="ko-KR">
                <a:latin typeface="Arial" charset="0"/>
                <a:ea typeface="ＭＳ Ｐゴシック" pitchFamily="34" charset="-128"/>
              </a:rPr>
              <a:t>Common law)</a:t>
            </a:r>
          </a:p>
        </p:txBody>
      </p:sp>
      <p:sp>
        <p:nvSpPr>
          <p:cNvPr id="40969" name="Text Box 10"/>
          <p:cNvSpPr txBox="1">
            <a:spLocks noChangeArrowheads="1"/>
          </p:cNvSpPr>
          <p:nvPr/>
        </p:nvSpPr>
        <p:spPr bwMode="auto">
          <a:xfrm>
            <a:off x="827088" y="2960688"/>
            <a:ext cx="2424112" cy="3968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1)Laws of existence</a:t>
            </a:r>
          </a:p>
        </p:txBody>
      </p:sp>
      <p:sp>
        <p:nvSpPr>
          <p:cNvPr id="40972" name="Text Box 11"/>
          <p:cNvSpPr txBox="1">
            <a:spLocks noChangeArrowheads="1"/>
          </p:cNvSpPr>
          <p:nvPr/>
        </p:nvSpPr>
        <p:spPr bwMode="auto">
          <a:xfrm>
            <a:off x="3344863" y="2852738"/>
            <a:ext cx="2941637" cy="641350"/>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Law of cause and effect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Law of resemblance</a:t>
            </a:r>
          </a:p>
        </p:txBody>
      </p:sp>
      <p:sp>
        <p:nvSpPr>
          <p:cNvPr id="40973" name="Text Box 12"/>
          <p:cNvSpPr txBox="1">
            <a:spLocks noChangeArrowheads="1"/>
          </p:cNvSpPr>
          <p:nvPr/>
        </p:nvSpPr>
        <p:spPr bwMode="auto">
          <a:xfrm>
            <a:off x="6311900" y="5486400"/>
            <a:ext cx="1631950" cy="371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Romans 1/20</a:t>
            </a:r>
          </a:p>
        </p:txBody>
      </p:sp>
      <p:sp>
        <p:nvSpPr>
          <p:cNvPr id="3" name="AutoShape 13"/>
          <p:cNvSpPr>
            <a:spLocks/>
          </p:cNvSpPr>
          <p:nvPr/>
        </p:nvSpPr>
        <p:spPr bwMode="auto">
          <a:xfrm>
            <a:off x="3276600" y="2927350"/>
            <a:ext cx="87313" cy="503238"/>
          </a:xfrm>
          <a:prstGeom prst="leftBrace">
            <a:avLst>
              <a:gd name="adj1" fmla="val 57449"/>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40975" name="Line 14"/>
          <p:cNvSpPr>
            <a:spLocks noChangeShapeType="1"/>
          </p:cNvSpPr>
          <p:nvPr/>
        </p:nvSpPr>
        <p:spPr bwMode="auto">
          <a:xfrm>
            <a:off x="4068763" y="4846638"/>
            <a:ext cx="503237" cy="158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40976" name="Line 15"/>
          <p:cNvSpPr>
            <a:spLocks noChangeShapeType="1"/>
          </p:cNvSpPr>
          <p:nvPr/>
        </p:nvSpPr>
        <p:spPr bwMode="auto">
          <a:xfrm>
            <a:off x="4068763" y="4991100"/>
            <a:ext cx="503237" cy="158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40977" name="AutoShape 16"/>
          <p:cNvSpPr>
            <a:spLocks noChangeArrowheads="1"/>
          </p:cNvSpPr>
          <p:nvPr/>
        </p:nvSpPr>
        <p:spPr bwMode="auto">
          <a:xfrm>
            <a:off x="2525713" y="4700588"/>
            <a:ext cx="214312" cy="428625"/>
          </a:xfrm>
          <a:prstGeom prst="upArrow">
            <a:avLst>
              <a:gd name="adj1" fmla="val 50000"/>
              <a:gd name="adj2" fmla="val 58272"/>
            </a:avLst>
          </a:prstGeom>
          <a:solidFill>
            <a:schemeClr val="bg2">
              <a:lumMod val="60000"/>
              <a:lumOff val="40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cs typeface="+mn-cs"/>
            </a:endParaRPr>
          </a:p>
        </p:txBody>
      </p:sp>
      <p:sp>
        <p:nvSpPr>
          <p:cNvPr id="40978" name="AutoShape 17"/>
          <p:cNvSpPr>
            <a:spLocks noChangeArrowheads="1"/>
          </p:cNvSpPr>
          <p:nvPr/>
        </p:nvSpPr>
        <p:spPr bwMode="auto">
          <a:xfrm>
            <a:off x="5597525" y="4700588"/>
            <a:ext cx="201613" cy="419100"/>
          </a:xfrm>
          <a:prstGeom prst="upArrow">
            <a:avLst>
              <a:gd name="adj1" fmla="val 50000"/>
              <a:gd name="adj2" fmla="val 58272"/>
            </a:avLst>
          </a:prstGeom>
          <a:solidFill>
            <a:schemeClr val="bg2">
              <a:lumMod val="60000"/>
              <a:lumOff val="40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cs typeface="+mn-cs"/>
            </a:endParaRPr>
          </a:p>
        </p:txBody>
      </p:sp>
      <p:sp>
        <p:nvSpPr>
          <p:cNvPr id="4" name="Rectangle 18"/>
          <p:cNvSpPr>
            <a:spLocks noChangeArrowheads="1"/>
          </p:cNvSpPr>
          <p:nvPr/>
        </p:nvSpPr>
        <p:spPr bwMode="auto">
          <a:xfrm>
            <a:off x="357188" y="357188"/>
            <a:ext cx="8572500" cy="549275"/>
          </a:xfrm>
          <a:prstGeom prst="rect">
            <a:avLst/>
          </a:prstGeom>
          <a:noFill/>
          <a:ln w="9525">
            <a:noFill/>
            <a:round/>
            <a:headEnd/>
            <a:tailEnd/>
          </a:ln>
        </p:spPr>
        <p:txBody>
          <a:bodyPr lIns="90000" tIns="46800" rIns="90000" bIns="46800">
            <a:spAutoFit/>
          </a:bodyPr>
          <a:lstStyle/>
          <a:p>
            <a:pPr marL="857250" indent="-857250"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3000">
                <a:latin typeface="Arial" charset="0"/>
                <a:ea typeface="ＭＳ Ｐゴシック" pitchFamily="34" charset="-128"/>
              </a:rPr>
              <a:t> </a:t>
            </a:r>
            <a:r>
              <a:rPr lang="en-US" altLang="ko-KR" sz="3000" b="1"/>
              <a:t>1,</a:t>
            </a:r>
            <a:r>
              <a:rPr kumimoji="0" lang="en-US" altLang="ko-KR" sz="3000">
                <a:latin typeface="Arial" charset="0"/>
                <a:ea typeface="ＭＳ Ｐゴシック" pitchFamily="34" charset="-128"/>
              </a:rPr>
              <a:t>The Dual Characteristics of God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Line 1"/>
          <p:cNvSpPr>
            <a:spLocks noChangeShapeType="1"/>
          </p:cNvSpPr>
          <p:nvPr/>
        </p:nvSpPr>
        <p:spPr bwMode="auto">
          <a:xfrm>
            <a:off x="6357938" y="1125538"/>
            <a:ext cx="504825" cy="158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100">
              <a:latin typeface="+mj-lt"/>
              <a:ea typeface="ＭＳ Ｐゴシック" pitchFamily="34" charset="-128"/>
              <a:cs typeface="+mn-cs"/>
            </a:endParaRPr>
          </a:p>
        </p:txBody>
      </p:sp>
      <p:sp>
        <p:nvSpPr>
          <p:cNvPr id="349187" name="Line 2"/>
          <p:cNvSpPr>
            <a:spLocks noChangeShapeType="1"/>
          </p:cNvSpPr>
          <p:nvPr/>
        </p:nvSpPr>
        <p:spPr bwMode="auto">
          <a:xfrm>
            <a:off x="4572000" y="1412875"/>
            <a:ext cx="1588" cy="3814763"/>
          </a:xfrm>
          <a:prstGeom prst="line">
            <a:avLst/>
          </a:prstGeom>
          <a:noFill/>
          <a:ln w="38160">
            <a:solidFill>
              <a:schemeClr val="tx1"/>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sz="1100">
              <a:latin typeface="+mj-lt"/>
              <a:ea typeface="ＭＳ Ｐゴシック" pitchFamily="34" charset="-128"/>
              <a:cs typeface="+mn-cs"/>
            </a:endParaRPr>
          </a:p>
        </p:txBody>
      </p:sp>
      <p:sp>
        <p:nvSpPr>
          <p:cNvPr id="523267" name="Text Box 3"/>
          <p:cNvSpPr txBox="1">
            <a:spLocks noChangeArrowheads="1"/>
          </p:cNvSpPr>
          <p:nvPr/>
        </p:nvSpPr>
        <p:spPr bwMode="auto">
          <a:xfrm>
            <a:off x="214313" y="200025"/>
            <a:ext cx="7597775" cy="4572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b="1">
                <a:latin typeface="Times New Roman" pitchFamily="18" charset="0"/>
              </a:rPr>
              <a:t>(ref.) </a:t>
            </a:r>
            <a:r>
              <a:rPr kumimoji="0" lang="en-US" b="1">
                <a:latin typeface="Times New Roman" pitchFamily="18" charset="0"/>
                <a:ea typeface="ＭＳ Ｐゴシック" pitchFamily="34" charset="-128"/>
              </a:rPr>
              <a:t>　</a:t>
            </a:r>
            <a:r>
              <a:rPr kumimoji="0" lang="en-US" altLang="ja-JP" b="1">
                <a:latin typeface="Times New Roman" pitchFamily="18" charset="0"/>
                <a:ea typeface="ＭＳ Ｐゴシック" pitchFamily="34" charset="-128"/>
              </a:rPr>
              <a:t> </a:t>
            </a:r>
            <a:r>
              <a:rPr kumimoji="0" lang="en-US" altLang="ko-KR" sz="2400" b="1">
                <a:latin typeface="Times New Roman" pitchFamily="18" charset="0"/>
              </a:rPr>
              <a:t>Comparison of Moses’ &amp; Jesus’ Courses</a:t>
            </a:r>
          </a:p>
        </p:txBody>
      </p:sp>
      <p:sp>
        <p:nvSpPr>
          <p:cNvPr id="523268" name="AutoShape 4"/>
          <p:cNvSpPr>
            <a:spLocks noChangeArrowheads="1"/>
          </p:cNvSpPr>
          <p:nvPr/>
        </p:nvSpPr>
        <p:spPr bwMode="auto">
          <a:xfrm>
            <a:off x="4071938" y="2786063"/>
            <a:ext cx="1071562" cy="714375"/>
          </a:xfrm>
          <a:prstGeom prst="roundRect">
            <a:avLst>
              <a:gd name="adj" fmla="val 16667"/>
            </a:avLst>
          </a:prstGeom>
          <a:solidFill>
            <a:srgbClr val="F1EB33"/>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Foundation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for the Messiah</a:t>
            </a:r>
          </a:p>
        </p:txBody>
      </p:sp>
      <p:sp>
        <p:nvSpPr>
          <p:cNvPr id="523269" name="AutoShape 5"/>
          <p:cNvSpPr>
            <a:spLocks noChangeArrowheads="1"/>
          </p:cNvSpPr>
          <p:nvPr/>
        </p:nvSpPr>
        <p:spPr bwMode="auto">
          <a:xfrm>
            <a:off x="5072063" y="4143375"/>
            <a:ext cx="1143000" cy="593725"/>
          </a:xfrm>
          <a:prstGeom prst="roundRect">
            <a:avLst>
              <a:gd name="adj" fmla="val 16667"/>
            </a:avLst>
          </a:prstGeom>
          <a:solidFill>
            <a:srgbClr val="63C9D8"/>
          </a:solidFill>
          <a:ln w="19080">
            <a:solidFill>
              <a:srgbClr val="FBBF84"/>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Foundation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of faith</a:t>
            </a:r>
          </a:p>
        </p:txBody>
      </p:sp>
      <p:sp>
        <p:nvSpPr>
          <p:cNvPr id="523270" name="AutoShape 6"/>
          <p:cNvSpPr>
            <a:spLocks noChangeArrowheads="1"/>
          </p:cNvSpPr>
          <p:nvPr/>
        </p:nvSpPr>
        <p:spPr bwMode="auto">
          <a:xfrm>
            <a:off x="3143250" y="4143375"/>
            <a:ext cx="1068388" cy="522288"/>
          </a:xfrm>
          <a:prstGeom prst="roundRect">
            <a:avLst>
              <a:gd name="adj" fmla="val 16667"/>
            </a:avLst>
          </a:prstGeom>
          <a:solidFill>
            <a:srgbClr val="63C9D8"/>
          </a:solidFill>
          <a:ln w="19080">
            <a:solidFill>
              <a:srgbClr val="FBBF84"/>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Foundation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of substance</a:t>
            </a:r>
          </a:p>
        </p:txBody>
      </p:sp>
      <p:sp>
        <p:nvSpPr>
          <p:cNvPr id="523271" name="AutoShape 7"/>
          <p:cNvSpPr>
            <a:spLocks noChangeArrowheads="1"/>
          </p:cNvSpPr>
          <p:nvPr/>
        </p:nvSpPr>
        <p:spPr bwMode="auto">
          <a:xfrm>
            <a:off x="4143375" y="5283200"/>
            <a:ext cx="1000125" cy="431800"/>
          </a:xfrm>
          <a:prstGeom prst="roundRect">
            <a:avLst>
              <a:gd name="adj" fmla="val 16667"/>
            </a:avLst>
          </a:prstGeom>
          <a:solidFill>
            <a:srgbClr val="FCBA6F"/>
          </a:solidFill>
          <a:ln w="19080">
            <a:solidFill>
              <a:srgbClr val="FBBF84"/>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Fallen man</a:t>
            </a:r>
          </a:p>
        </p:txBody>
      </p:sp>
      <p:sp>
        <p:nvSpPr>
          <p:cNvPr id="349193" name="Line 8"/>
          <p:cNvSpPr>
            <a:spLocks noChangeShapeType="1"/>
          </p:cNvSpPr>
          <p:nvPr/>
        </p:nvSpPr>
        <p:spPr bwMode="auto">
          <a:xfrm flipV="1">
            <a:off x="3851275" y="3638550"/>
            <a:ext cx="720725" cy="511175"/>
          </a:xfrm>
          <a:prstGeom prst="line">
            <a:avLst/>
          </a:prstGeom>
          <a:noFill/>
          <a:ln w="19080">
            <a:solidFill>
              <a:srgbClr val="FBBF84"/>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100">
              <a:latin typeface="+mj-lt"/>
              <a:ea typeface="ＭＳ Ｐゴシック" pitchFamily="34" charset="-128"/>
              <a:cs typeface="+mn-cs"/>
            </a:endParaRPr>
          </a:p>
        </p:txBody>
      </p:sp>
      <p:sp>
        <p:nvSpPr>
          <p:cNvPr id="349194" name="Line 9"/>
          <p:cNvSpPr>
            <a:spLocks noChangeShapeType="1"/>
          </p:cNvSpPr>
          <p:nvPr/>
        </p:nvSpPr>
        <p:spPr bwMode="auto">
          <a:xfrm>
            <a:off x="4572000" y="3644900"/>
            <a:ext cx="720725" cy="504825"/>
          </a:xfrm>
          <a:prstGeom prst="line">
            <a:avLst/>
          </a:prstGeom>
          <a:noFill/>
          <a:ln w="19080">
            <a:solidFill>
              <a:srgbClr val="FBBF84"/>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100">
              <a:latin typeface="+mj-lt"/>
              <a:ea typeface="ＭＳ Ｐゴシック" pitchFamily="34" charset="-128"/>
              <a:cs typeface="+mn-cs"/>
            </a:endParaRPr>
          </a:p>
        </p:txBody>
      </p:sp>
      <p:sp>
        <p:nvSpPr>
          <p:cNvPr id="349195" name="Line 10"/>
          <p:cNvSpPr>
            <a:spLocks noChangeShapeType="1"/>
          </p:cNvSpPr>
          <p:nvPr/>
        </p:nvSpPr>
        <p:spPr bwMode="auto">
          <a:xfrm flipH="1" flipV="1">
            <a:off x="3844925" y="4718050"/>
            <a:ext cx="733425" cy="444500"/>
          </a:xfrm>
          <a:prstGeom prst="line">
            <a:avLst/>
          </a:prstGeom>
          <a:noFill/>
          <a:ln w="19080">
            <a:solidFill>
              <a:srgbClr val="FBBF84"/>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100">
              <a:latin typeface="+mj-lt"/>
              <a:ea typeface="ＭＳ Ｐゴシック" pitchFamily="34" charset="-128"/>
              <a:cs typeface="+mn-cs"/>
            </a:endParaRPr>
          </a:p>
        </p:txBody>
      </p:sp>
      <p:sp>
        <p:nvSpPr>
          <p:cNvPr id="349196" name="Line 11"/>
          <p:cNvSpPr>
            <a:spLocks noChangeShapeType="1"/>
          </p:cNvSpPr>
          <p:nvPr/>
        </p:nvSpPr>
        <p:spPr bwMode="auto">
          <a:xfrm flipV="1">
            <a:off x="4572000" y="4718050"/>
            <a:ext cx="720725" cy="444500"/>
          </a:xfrm>
          <a:prstGeom prst="line">
            <a:avLst/>
          </a:prstGeom>
          <a:noFill/>
          <a:ln w="19080">
            <a:solidFill>
              <a:srgbClr val="FBBF84"/>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100">
              <a:latin typeface="+mj-lt"/>
              <a:ea typeface="ＭＳ Ｐゴシック" pitchFamily="34" charset="-128"/>
              <a:cs typeface="+mn-cs"/>
            </a:endParaRPr>
          </a:p>
        </p:txBody>
      </p:sp>
      <p:grpSp>
        <p:nvGrpSpPr>
          <p:cNvPr id="523276" name="Group 48"/>
          <p:cNvGrpSpPr>
            <a:grpSpLocks/>
          </p:cNvGrpSpPr>
          <p:nvPr/>
        </p:nvGrpSpPr>
        <p:grpSpPr bwMode="auto">
          <a:xfrm>
            <a:off x="198438" y="2441575"/>
            <a:ext cx="830262" cy="1131888"/>
            <a:chOff x="135" y="1628"/>
            <a:chExt cx="523" cy="672"/>
          </a:xfrm>
        </p:grpSpPr>
        <p:sp>
          <p:nvSpPr>
            <p:cNvPr id="523427" name="Rectangle 49"/>
            <p:cNvSpPr>
              <a:spLocks noChangeArrowheads="1"/>
            </p:cNvSpPr>
            <p:nvPr/>
          </p:nvSpPr>
          <p:spPr bwMode="auto">
            <a:xfrm>
              <a:off x="135" y="2088"/>
              <a:ext cx="522" cy="211"/>
            </a:xfrm>
            <a:prstGeom prst="rect">
              <a:avLst/>
            </a:prstGeom>
            <a:noFill/>
            <a:ln w="9525">
              <a:noFill/>
              <a:miter lim="800000"/>
              <a:headEnd/>
              <a:tailEnd/>
            </a:ln>
          </p:spPr>
          <p:txBody>
            <a:bodyPr lIns="90000" tIns="46800" rIns="90000" bIns="46800"/>
            <a:lstStyle/>
            <a:p>
              <a:pPr algn="ct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Success</a:t>
              </a:r>
            </a:p>
          </p:txBody>
        </p:sp>
        <p:sp>
          <p:nvSpPr>
            <p:cNvPr id="523428" name="Rectangle 50"/>
            <p:cNvSpPr>
              <a:spLocks noChangeArrowheads="1"/>
            </p:cNvSpPr>
            <p:nvPr/>
          </p:nvSpPr>
          <p:spPr bwMode="auto">
            <a:xfrm>
              <a:off x="158" y="1877"/>
              <a:ext cx="499" cy="211"/>
            </a:xfrm>
            <a:prstGeom prst="rect">
              <a:avLst/>
            </a:prstGeom>
            <a:noFill/>
            <a:ln w="9525">
              <a:noFill/>
              <a:miter lim="800000"/>
              <a:headEnd/>
              <a:tailEnd/>
            </a:ln>
          </p:spPr>
          <p:txBody>
            <a:bodyPr lIns="90000" tIns="46800" rIns="90000" bIns="46800"/>
            <a:lstStyle/>
            <a:p>
              <a:pPr algn="ct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Israelites</a:t>
              </a:r>
            </a:p>
          </p:txBody>
        </p:sp>
        <p:sp>
          <p:nvSpPr>
            <p:cNvPr id="523429" name="Rectangle 51"/>
            <p:cNvSpPr>
              <a:spLocks noChangeArrowheads="1"/>
            </p:cNvSpPr>
            <p:nvPr/>
          </p:nvSpPr>
          <p:spPr bwMode="auto">
            <a:xfrm>
              <a:off x="158" y="1628"/>
              <a:ext cx="499" cy="249"/>
            </a:xfrm>
            <a:prstGeom prst="rect">
              <a:avLst/>
            </a:prstGeom>
            <a:noFill/>
            <a:ln w="9525">
              <a:noFill/>
              <a:miter lim="800000"/>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Joshua</a:t>
              </a:r>
            </a:p>
          </p:txBody>
        </p:sp>
        <p:sp>
          <p:nvSpPr>
            <p:cNvPr id="349328" name="Line 52"/>
            <p:cNvSpPr>
              <a:spLocks noChangeShapeType="1"/>
            </p:cNvSpPr>
            <p:nvPr/>
          </p:nvSpPr>
          <p:spPr bwMode="auto">
            <a:xfrm>
              <a:off x="158" y="1628"/>
              <a:ext cx="499" cy="1"/>
            </a:xfrm>
            <a:prstGeom prst="line">
              <a:avLst/>
            </a:prstGeom>
            <a:noFill/>
            <a:ln w="19080">
              <a:no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49329" name="Line 53"/>
            <p:cNvSpPr>
              <a:spLocks noChangeShapeType="1"/>
            </p:cNvSpPr>
            <p:nvPr/>
          </p:nvSpPr>
          <p:spPr bwMode="auto">
            <a:xfrm>
              <a:off x="158" y="1877"/>
              <a:ext cx="499" cy="1"/>
            </a:xfrm>
            <a:prstGeom prst="line">
              <a:avLst/>
            </a:prstGeom>
            <a:noFill/>
            <a:ln w="19080">
              <a:no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49330" name="Line 54"/>
            <p:cNvSpPr>
              <a:spLocks noChangeShapeType="1"/>
            </p:cNvSpPr>
            <p:nvPr/>
          </p:nvSpPr>
          <p:spPr bwMode="auto">
            <a:xfrm>
              <a:off x="158" y="2299"/>
              <a:ext cx="499" cy="1"/>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49331" name="Line 55"/>
            <p:cNvSpPr>
              <a:spLocks noChangeShapeType="1"/>
            </p:cNvSpPr>
            <p:nvPr/>
          </p:nvSpPr>
          <p:spPr bwMode="auto">
            <a:xfrm>
              <a:off x="158" y="1628"/>
              <a:ext cx="1" cy="460"/>
            </a:xfrm>
            <a:prstGeom prst="line">
              <a:avLst/>
            </a:prstGeom>
            <a:noFill/>
            <a:ln w="19080">
              <a:no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49332" name="Line 56"/>
            <p:cNvSpPr>
              <a:spLocks noChangeShapeType="1"/>
            </p:cNvSpPr>
            <p:nvPr/>
          </p:nvSpPr>
          <p:spPr bwMode="auto">
            <a:xfrm>
              <a:off x="657" y="1628"/>
              <a:ext cx="1" cy="460"/>
            </a:xfrm>
            <a:prstGeom prst="line">
              <a:avLst/>
            </a:prstGeom>
            <a:noFill/>
            <a:ln w="19080">
              <a:no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49333" name="Line 57"/>
            <p:cNvSpPr>
              <a:spLocks noChangeShapeType="1"/>
            </p:cNvSpPr>
            <p:nvPr/>
          </p:nvSpPr>
          <p:spPr bwMode="auto">
            <a:xfrm>
              <a:off x="158" y="2088"/>
              <a:ext cx="1" cy="211"/>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49335" name="Line 59"/>
            <p:cNvSpPr>
              <a:spLocks noChangeShapeType="1"/>
            </p:cNvSpPr>
            <p:nvPr/>
          </p:nvSpPr>
          <p:spPr bwMode="auto">
            <a:xfrm>
              <a:off x="158" y="2088"/>
              <a:ext cx="499" cy="1"/>
            </a:xfrm>
            <a:prstGeom prst="line">
              <a:avLst/>
            </a:prstGeom>
            <a:noFill/>
            <a:ln w="19080">
              <a:no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grpSp>
      <p:grpSp>
        <p:nvGrpSpPr>
          <p:cNvPr id="523277" name="Group 60"/>
          <p:cNvGrpSpPr>
            <a:grpSpLocks/>
          </p:cNvGrpSpPr>
          <p:nvPr/>
        </p:nvGrpSpPr>
        <p:grpSpPr bwMode="auto">
          <a:xfrm>
            <a:off x="1412875" y="2428875"/>
            <a:ext cx="928688" cy="1065213"/>
            <a:chOff x="884" y="1634"/>
            <a:chExt cx="585" cy="671"/>
          </a:xfrm>
        </p:grpSpPr>
        <p:sp>
          <p:nvSpPr>
            <p:cNvPr id="523420" name="Rectangle 61"/>
            <p:cNvSpPr>
              <a:spLocks noChangeArrowheads="1"/>
            </p:cNvSpPr>
            <p:nvPr/>
          </p:nvSpPr>
          <p:spPr bwMode="auto">
            <a:xfrm>
              <a:off x="929" y="2094"/>
              <a:ext cx="499" cy="211"/>
            </a:xfrm>
            <a:prstGeom prst="rect">
              <a:avLst/>
            </a:prstGeom>
            <a:noFill/>
            <a:ln w="9525">
              <a:noFill/>
              <a:miter lim="800000"/>
              <a:headEnd/>
              <a:tailEnd/>
            </a:ln>
          </p:spPr>
          <p:txBody>
            <a:bodyPr lIns="90000" tIns="46800" rIns="90000" bIns="46800"/>
            <a:lstStyle/>
            <a:p>
              <a:pPr algn="ct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Failure</a:t>
              </a:r>
            </a:p>
          </p:txBody>
        </p:sp>
        <p:sp>
          <p:nvSpPr>
            <p:cNvPr id="523421" name="Rectangle 62"/>
            <p:cNvSpPr>
              <a:spLocks noChangeArrowheads="1"/>
            </p:cNvSpPr>
            <p:nvPr/>
          </p:nvSpPr>
          <p:spPr bwMode="auto">
            <a:xfrm>
              <a:off x="884" y="1904"/>
              <a:ext cx="585" cy="166"/>
            </a:xfrm>
            <a:prstGeom prst="rect">
              <a:avLst/>
            </a:prstGeom>
            <a:noFill/>
            <a:ln w="9525">
              <a:noFill/>
              <a:miter lim="800000"/>
              <a:headEnd/>
              <a:tailEnd/>
            </a:ln>
          </p:spPr>
          <p:txBody>
            <a:bodyPr lIns="90000" tIns="46800" rIns="90000" bIns="46800"/>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Israelites</a:t>
              </a:r>
            </a:p>
          </p:txBody>
        </p:sp>
        <p:sp>
          <p:nvSpPr>
            <p:cNvPr id="523422" name="Rectangle 63"/>
            <p:cNvSpPr>
              <a:spLocks noChangeArrowheads="1"/>
            </p:cNvSpPr>
            <p:nvPr/>
          </p:nvSpPr>
          <p:spPr bwMode="auto">
            <a:xfrm>
              <a:off x="929" y="1634"/>
              <a:ext cx="499" cy="249"/>
            </a:xfrm>
            <a:prstGeom prst="rect">
              <a:avLst/>
            </a:prstGeom>
            <a:noFill/>
            <a:ln w="9525">
              <a:noFill/>
              <a:miter lim="800000"/>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Moses</a:t>
              </a:r>
            </a:p>
          </p:txBody>
        </p:sp>
        <p:sp>
          <p:nvSpPr>
            <p:cNvPr id="349317" name="Line 64"/>
            <p:cNvSpPr>
              <a:spLocks noChangeShapeType="1"/>
            </p:cNvSpPr>
            <p:nvPr/>
          </p:nvSpPr>
          <p:spPr bwMode="auto">
            <a:xfrm>
              <a:off x="929" y="1634"/>
              <a:ext cx="499" cy="1"/>
            </a:xfrm>
            <a:prstGeom prst="line">
              <a:avLst/>
            </a:prstGeom>
            <a:noFill/>
            <a:ln w="19080">
              <a:no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49318" name="Line 65"/>
            <p:cNvSpPr>
              <a:spLocks noChangeShapeType="1"/>
            </p:cNvSpPr>
            <p:nvPr/>
          </p:nvSpPr>
          <p:spPr bwMode="auto">
            <a:xfrm>
              <a:off x="929" y="1883"/>
              <a:ext cx="499" cy="1"/>
            </a:xfrm>
            <a:prstGeom prst="line">
              <a:avLst/>
            </a:prstGeom>
            <a:noFill/>
            <a:ln w="19080">
              <a:no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49320" name="Line 67"/>
            <p:cNvSpPr>
              <a:spLocks noChangeShapeType="1"/>
            </p:cNvSpPr>
            <p:nvPr/>
          </p:nvSpPr>
          <p:spPr bwMode="auto">
            <a:xfrm>
              <a:off x="929" y="1634"/>
              <a:ext cx="1" cy="460"/>
            </a:xfrm>
            <a:prstGeom prst="line">
              <a:avLst/>
            </a:prstGeom>
            <a:noFill/>
            <a:ln w="19080">
              <a:no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49321" name="Line 68"/>
            <p:cNvSpPr>
              <a:spLocks noChangeShapeType="1"/>
            </p:cNvSpPr>
            <p:nvPr/>
          </p:nvSpPr>
          <p:spPr bwMode="auto">
            <a:xfrm>
              <a:off x="1428" y="1634"/>
              <a:ext cx="1" cy="460"/>
            </a:xfrm>
            <a:prstGeom prst="line">
              <a:avLst/>
            </a:prstGeom>
            <a:noFill/>
            <a:ln w="19080">
              <a:no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grpSp>
      <p:grpSp>
        <p:nvGrpSpPr>
          <p:cNvPr id="523278" name="Group 72"/>
          <p:cNvGrpSpPr>
            <a:grpSpLocks/>
          </p:cNvGrpSpPr>
          <p:nvPr/>
        </p:nvGrpSpPr>
        <p:grpSpPr bwMode="auto">
          <a:xfrm>
            <a:off x="2627313" y="2492375"/>
            <a:ext cx="944562" cy="1065213"/>
            <a:chOff x="1655" y="1628"/>
            <a:chExt cx="595" cy="671"/>
          </a:xfrm>
        </p:grpSpPr>
        <p:sp>
          <p:nvSpPr>
            <p:cNvPr id="523412" name="Rectangle 73"/>
            <p:cNvSpPr>
              <a:spLocks noChangeArrowheads="1"/>
            </p:cNvSpPr>
            <p:nvPr/>
          </p:nvSpPr>
          <p:spPr bwMode="auto">
            <a:xfrm>
              <a:off x="1665" y="2070"/>
              <a:ext cx="489" cy="229"/>
            </a:xfrm>
            <a:prstGeom prst="rect">
              <a:avLst/>
            </a:prstGeom>
            <a:noFill/>
            <a:ln w="9525">
              <a:noFill/>
              <a:miter lim="800000"/>
              <a:headEnd/>
              <a:tailEnd/>
            </a:ln>
          </p:spPr>
          <p:txBody>
            <a:bodyPr lIns="90000" tIns="46800" rIns="90000" bIns="46800"/>
            <a:lstStyle/>
            <a:p>
              <a:pPr algn="ct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Failure</a:t>
              </a:r>
            </a:p>
          </p:txBody>
        </p:sp>
        <p:sp>
          <p:nvSpPr>
            <p:cNvPr id="523413" name="Rectangle 74"/>
            <p:cNvSpPr>
              <a:spLocks noChangeArrowheads="1"/>
            </p:cNvSpPr>
            <p:nvPr/>
          </p:nvSpPr>
          <p:spPr bwMode="auto">
            <a:xfrm>
              <a:off x="1665" y="1845"/>
              <a:ext cx="585" cy="243"/>
            </a:xfrm>
            <a:prstGeom prst="rect">
              <a:avLst/>
            </a:prstGeom>
            <a:noFill/>
            <a:ln w="9525">
              <a:noFill/>
              <a:miter lim="800000"/>
              <a:headEnd/>
              <a:tailEnd/>
            </a:ln>
          </p:spPr>
          <p:txBody>
            <a:bodyPr lIns="90000" tIns="46800" rIns="90000" bIns="46800"/>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b="1">
                  <a:latin typeface="Times New Roman" pitchFamily="18" charset="0"/>
                  <a:ea typeface="ＭＳ Ｐゴシック" pitchFamily="34" charset="-128"/>
                </a:rPr>
                <a:t> </a:t>
              </a:r>
              <a:r>
                <a:rPr kumimoji="0" lang="en-US" altLang="ko-KR" sz="1200" b="1">
                  <a:latin typeface="Times New Roman" pitchFamily="18" charset="0"/>
                </a:rPr>
                <a:t>Israelites</a:t>
              </a:r>
            </a:p>
          </p:txBody>
        </p:sp>
        <p:sp>
          <p:nvSpPr>
            <p:cNvPr id="523414" name="Rectangle 75"/>
            <p:cNvSpPr>
              <a:spLocks noChangeArrowheads="1"/>
            </p:cNvSpPr>
            <p:nvPr/>
          </p:nvSpPr>
          <p:spPr bwMode="auto">
            <a:xfrm>
              <a:off x="1655" y="1628"/>
              <a:ext cx="499" cy="249"/>
            </a:xfrm>
            <a:prstGeom prst="rect">
              <a:avLst/>
            </a:prstGeom>
            <a:noFill/>
            <a:ln w="9525">
              <a:noFill/>
              <a:miter lim="800000"/>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Moses</a:t>
              </a:r>
            </a:p>
          </p:txBody>
        </p:sp>
        <p:sp>
          <p:nvSpPr>
            <p:cNvPr id="349306" name="Line 76"/>
            <p:cNvSpPr>
              <a:spLocks noChangeShapeType="1"/>
            </p:cNvSpPr>
            <p:nvPr/>
          </p:nvSpPr>
          <p:spPr bwMode="auto">
            <a:xfrm>
              <a:off x="1655" y="1628"/>
              <a:ext cx="499" cy="1"/>
            </a:xfrm>
            <a:prstGeom prst="line">
              <a:avLst/>
            </a:prstGeom>
            <a:noFill/>
            <a:ln w="19080">
              <a:no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49307" name="Line 77"/>
            <p:cNvSpPr>
              <a:spLocks noChangeShapeType="1"/>
            </p:cNvSpPr>
            <p:nvPr/>
          </p:nvSpPr>
          <p:spPr bwMode="auto">
            <a:xfrm>
              <a:off x="1655" y="1877"/>
              <a:ext cx="499" cy="1"/>
            </a:xfrm>
            <a:prstGeom prst="line">
              <a:avLst/>
            </a:prstGeom>
            <a:noFill/>
            <a:ln w="19080">
              <a:no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49309" name="Line 79"/>
            <p:cNvSpPr>
              <a:spLocks noChangeShapeType="1"/>
            </p:cNvSpPr>
            <p:nvPr/>
          </p:nvSpPr>
          <p:spPr bwMode="auto">
            <a:xfrm>
              <a:off x="1655" y="1628"/>
              <a:ext cx="1" cy="460"/>
            </a:xfrm>
            <a:prstGeom prst="line">
              <a:avLst/>
            </a:prstGeom>
            <a:noFill/>
            <a:ln w="19080">
              <a:no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49310" name="Line 80"/>
            <p:cNvSpPr>
              <a:spLocks noChangeShapeType="1"/>
            </p:cNvSpPr>
            <p:nvPr/>
          </p:nvSpPr>
          <p:spPr bwMode="auto">
            <a:xfrm>
              <a:off x="2154" y="1628"/>
              <a:ext cx="1" cy="460"/>
            </a:xfrm>
            <a:prstGeom prst="line">
              <a:avLst/>
            </a:prstGeom>
            <a:noFill/>
            <a:ln w="19080">
              <a:no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49313" name="Line 83"/>
            <p:cNvSpPr>
              <a:spLocks noChangeShapeType="1"/>
            </p:cNvSpPr>
            <p:nvPr/>
          </p:nvSpPr>
          <p:spPr bwMode="auto">
            <a:xfrm>
              <a:off x="1655" y="2088"/>
              <a:ext cx="499" cy="1"/>
            </a:xfrm>
            <a:prstGeom prst="line">
              <a:avLst/>
            </a:prstGeom>
            <a:noFill/>
            <a:ln w="19080">
              <a:no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grpSp>
      <p:sp>
        <p:nvSpPr>
          <p:cNvPr id="523279" name="AutoShape 84"/>
          <p:cNvSpPr>
            <a:spLocks noChangeArrowheads="1"/>
          </p:cNvSpPr>
          <p:nvPr/>
        </p:nvSpPr>
        <p:spPr bwMode="auto">
          <a:xfrm>
            <a:off x="6489700" y="2697163"/>
            <a:ext cx="215900" cy="576262"/>
          </a:xfrm>
          <a:prstGeom prst="rightArrow">
            <a:avLst>
              <a:gd name="adj1" fmla="val 50000"/>
              <a:gd name="adj2" fmla="val 25000"/>
            </a:avLst>
          </a:prstGeom>
          <a:solidFill>
            <a:srgbClr val="B7B8BC"/>
          </a:solidFill>
          <a:ln w="9525">
            <a:solidFill>
              <a:schemeClr val="tx1"/>
            </a:solidFill>
            <a:round/>
            <a:headEnd/>
            <a:tailEnd/>
          </a:ln>
        </p:spPr>
        <p:txBody>
          <a:bodyPr wrap="none" anchor="ctr"/>
          <a:lstStyle/>
          <a:p>
            <a:pPr defTabSz="449263">
              <a:buClr>
                <a:srgbClr val="FFFFFF"/>
              </a:buClr>
              <a:buSzPct val="100000"/>
              <a:buFont typeface="Times New Roman" pitchFamily="18" charset="0"/>
              <a:buNone/>
            </a:pPr>
            <a:endParaRPr kumimoji="0" lang="en-US" sz="1200" b="1">
              <a:latin typeface="Times New Roman" pitchFamily="18" charset="0"/>
            </a:endParaRPr>
          </a:p>
        </p:txBody>
      </p:sp>
      <p:sp>
        <p:nvSpPr>
          <p:cNvPr id="523280" name="AutoShape 85"/>
          <p:cNvSpPr>
            <a:spLocks noChangeArrowheads="1"/>
          </p:cNvSpPr>
          <p:nvPr/>
        </p:nvSpPr>
        <p:spPr bwMode="auto">
          <a:xfrm>
            <a:off x="7632700" y="2697163"/>
            <a:ext cx="215900" cy="576262"/>
          </a:xfrm>
          <a:prstGeom prst="rightArrow">
            <a:avLst>
              <a:gd name="adj1" fmla="val 50000"/>
              <a:gd name="adj2" fmla="val 25000"/>
            </a:avLst>
          </a:prstGeom>
          <a:solidFill>
            <a:srgbClr val="B7B8BC"/>
          </a:solidFill>
          <a:ln w="9525">
            <a:solidFill>
              <a:schemeClr val="tx1"/>
            </a:solidFill>
            <a:round/>
            <a:headEnd/>
            <a:tailEnd/>
          </a:ln>
        </p:spPr>
        <p:txBody>
          <a:bodyPr wrap="none" anchor="ctr"/>
          <a:lstStyle/>
          <a:p>
            <a:pPr defTabSz="449263">
              <a:buClr>
                <a:srgbClr val="FFFFFF"/>
              </a:buClr>
              <a:buSzPct val="100000"/>
              <a:buFont typeface="Times New Roman" pitchFamily="18" charset="0"/>
              <a:buNone/>
            </a:pPr>
            <a:endParaRPr kumimoji="0" lang="en-US" sz="1200" b="1">
              <a:latin typeface="Times New Roman" pitchFamily="18" charset="0"/>
            </a:endParaRPr>
          </a:p>
        </p:txBody>
      </p:sp>
      <p:sp>
        <p:nvSpPr>
          <p:cNvPr id="523281" name="AutoShape 86"/>
          <p:cNvSpPr>
            <a:spLocks noChangeArrowheads="1"/>
          </p:cNvSpPr>
          <p:nvPr/>
        </p:nvSpPr>
        <p:spPr bwMode="auto">
          <a:xfrm>
            <a:off x="2324100" y="2565400"/>
            <a:ext cx="215900" cy="504825"/>
          </a:xfrm>
          <a:prstGeom prst="leftArrow">
            <a:avLst>
              <a:gd name="adj1" fmla="val 50000"/>
              <a:gd name="adj2" fmla="val 25000"/>
            </a:avLst>
          </a:prstGeom>
          <a:solidFill>
            <a:srgbClr val="B7B8BC"/>
          </a:solidFill>
          <a:ln w="9525">
            <a:solidFill>
              <a:schemeClr val="tx1"/>
            </a:solidFill>
            <a:round/>
            <a:headEnd/>
            <a:tailEnd/>
          </a:ln>
        </p:spPr>
        <p:txBody>
          <a:bodyPr wrap="none" anchor="ctr"/>
          <a:lstStyle/>
          <a:p>
            <a:pPr defTabSz="449263">
              <a:buClr>
                <a:srgbClr val="FFFFFF"/>
              </a:buClr>
              <a:buSzPct val="100000"/>
              <a:buFont typeface="Times New Roman" pitchFamily="18" charset="0"/>
              <a:buNone/>
            </a:pPr>
            <a:endParaRPr kumimoji="0" lang="en-US" sz="1200" b="1">
              <a:latin typeface="Times New Roman" pitchFamily="18" charset="0"/>
            </a:endParaRPr>
          </a:p>
        </p:txBody>
      </p:sp>
      <p:sp>
        <p:nvSpPr>
          <p:cNvPr id="523282" name="AutoShape 87"/>
          <p:cNvSpPr>
            <a:spLocks noChangeArrowheads="1"/>
          </p:cNvSpPr>
          <p:nvPr/>
        </p:nvSpPr>
        <p:spPr bwMode="auto">
          <a:xfrm>
            <a:off x="1171575" y="2565400"/>
            <a:ext cx="215900" cy="504825"/>
          </a:xfrm>
          <a:prstGeom prst="leftArrow">
            <a:avLst>
              <a:gd name="adj1" fmla="val 50000"/>
              <a:gd name="adj2" fmla="val 25000"/>
            </a:avLst>
          </a:prstGeom>
          <a:solidFill>
            <a:srgbClr val="B7B8BC"/>
          </a:solidFill>
          <a:ln w="9525">
            <a:solidFill>
              <a:schemeClr val="tx1"/>
            </a:solidFill>
            <a:round/>
            <a:headEnd/>
            <a:tailEnd/>
          </a:ln>
        </p:spPr>
        <p:txBody>
          <a:bodyPr wrap="none" anchor="ctr"/>
          <a:lstStyle/>
          <a:p>
            <a:pPr defTabSz="449263">
              <a:buClr>
                <a:srgbClr val="FFFFFF"/>
              </a:buClr>
              <a:buSzPct val="100000"/>
              <a:buFont typeface="Times New Roman" pitchFamily="18" charset="0"/>
              <a:buNone/>
            </a:pPr>
            <a:endParaRPr kumimoji="0" lang="en-US" sz="1200" b="1">
              <a:latin typeface="Times New Roman" pitchFamily="18" charset="0"/>
            </a:endParaRPr>
          </a:p>
        </p:txBody>
      </p:sp>
      <p:grpSp>
        <p:nvGrpSpPr>
          <p:cNvPr id="523283" name="Group 88"/>
          <p:cNvGrpSpPr>
            <a:grpSpLocks/>
          </p:cNvGrpSpPr>
          <p:nvPr/>
        </p:nvGrpSpPr>
        <p:grpSpPr bwMode="auto">
          <a:xfrm>
            <a:off x="250825" y="4941888"/>
            <a:ext cx="900113" cy="1079500"/>
            <a:chOff x="0" y="3240"/>
            <a:chExt cx="657" cy="684"/>
          </a:xfrm>
        </p:grpSpPr>
        <p:sp>
          <p:nvSpPr>
            <p:cNvPr id="523409" name="Rectangle 89"/>
            <p:cNvSpPr>
              <a:spLocks noChangeArrowheads="1"/>
            </p:cNvSpPr>
            <p:nvPr/>
          </p:nvSpPr>
          <p:spPr bwMode="auto">
            <a:xfrm>
              <a:off x="90" y="3735"/>
              <a:ext cx="567" cy="189"/>
            </a:xfrm>
            <a:prstGeom prst="rect">
              <a:avLst/>
            </a:prstGeom>
            <a:noFill/>
            <a:ln w="9525">
              <a:noFill/>
              <a:miter lim="800000"/>
              <a:headEnd/>
              <a:tailEnd/>
            </a:ln>
          </p:spPr>
          <p:txBody>
            <a:bodyPr lIns="90000" tIns="46800" rIns="90000" bIns="46800"/>
            <a:lstStyle/>
            <a:p>
              <a:pPr algn="ct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Success</a:t>
              </a:r>
            </a:p>
          </p:txBody>
        </p:sp>
        <p:sp>
          <p:nvSpPr>
            <p:cNvPr id="523410" name="Rectangle 90"/>
            <p:cNvSpPr>
              <a:spLocks noChangeArrowheads="1"/>
            </p:cNvSpPr>
            <p:nvPr/>
          </p:nvSpPr>
          <p:spPr bwMode="auto">
            <a:xfrm>
              <a:off x="90" y="3510"/>
              <a:ext cx="567" cy="203"/>
            </a:xfrm>
            <a:prstGeom prst="rect">
              <a:avLst/>
            </a:prstGeom>
            <a:noFill/>
            <a:ln w="9525">
              <a:noFill/>
              <a:miter lim="800000"/>
              <a:headEnd/>
              <a:tailEnd/>
            </a:ln>
          </p:spPr>
          <p:txBody>
            <a:bodyPr lIns="90000" tIns="46800" rIns="90000" bIns="46800"/>
            <a:lstStyle/>
            <a:p>
              <a:pPr algn="ct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disciples</a:t>
              </a:r>
            </a:p>
          </p:txBody>
        </p:sp>
        <p:sp>
          <p:nvSpPr>
            <p:cNvPr id="523411" name="Rectangle 91"/>
            <p:cNvSpPr>
              <a:spLocks noChangeArrowheads="1"/>
            </p:cNvSpPr>
            <p:nvPr/>
          </p:nvSpPr>
          <p:spPr bwMode="auto">
            <a:xfrm>
              <a:off x="0" y="3240"/>
              <a:ext cx="657" cy="262"/>
            </a:xfrm>
            <a:prstGeom prst="rect">
              <a:avLst/>
            </a:prstGeom>
            <a:noFill/>
            <a:ln w="9525">
              <a:noFill/>
              <a:miter lim="800000"/>
              <a:headEnd/>
              <a:tailEnd/>
            </a:ln>
          </p:spPr>
          <p:txBody>
            <a:bodyPr lIns="90000" tIns="46800" rIns="90000" bIns="46800"/>
            <a:lstStyle/>
            <a:p>
              <a:pPr algn="ctr" defTabSz="449263">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200" b="1">
                <a:latin typeface="Times New Roman" pitchFamily="18" charset="0"/>
              </a:endParaRPr>
            </a:p>
          </p:txBody>
        </p:sp>
      </p:grpSp>
      <p:grpSp>
        <p:nvGrpSpPr>
          <p:cNvPr id="523284" name="Group 100"/>
          <p:cNvGrpSpPr>
            <a:grpSpLocks/>
          </p:cNvGrpSpPr>
          <p:nvPr/>
        </p:nvGrpSpPr>
        <p:grpSpPr bwMode="auto">
          <a:xfrm>
            <a:off x="1601788" y="5060950"/>
            <a:ext cx="792162" cy="1065213"/>
            <a:chOff x="929" y="3278"/>
            <a:chExt cx="499" cy="671"/>
          </a:xfrm>
        </p:grpSpPr>
        <p:sp>
          <p:nvSpPr>
            <p:cNvPr id="523398" name="Rectangle 101"/>
            <p:cNvSpPr>
              <a:spLocks noChangeArrowheads="1"/>
            </p:cNvSpPr>
            <p:nvPr/>
          </p:nvSpPr>
          <p:spPr bwMode="auto">
            <a:xfrm>
              <a:off x="929" y="3738"/>
              <a:ext cx="499" cy="211"/>
            </a:xfrm>
            <a:prstGeom prst="rect">
              <a:avLst/>
            </a:prstGeom>
            <a:noFill/>
            <a:ln w="9525">
              <a:noFill/>
              <a:miter lim="800000"/>
              <a:headEnd/>
              <a:tailEnd/>
            </a:ln>
          </p:spPr>
          <p:txBody>
            <a:bodyPr lIns="90000" tIns="46800" rIns="90000" bIns="46800"/>
            <a:lstStyle/>
            <a:p>
              <a:pPr algn="ct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Failure</a:t>
              </a:r>
            </a:p>
          </p:txBody>
        </p:sp>
        <p:sp>
          <p:nvSpPr>
            <p:cNvPr id="523399" name="Rectangle 102"/>
            <p:cNvSpPr>
              <a:spLocks noChangeArrowheads="1"/>
            </p:cNvSpPr>
            <p:nvPr/>
          </p:nvSpPr>
          <p:spPr bwMode="auto">
            <a:xfrm>
              <a:off x="929" y="3527"/>
              <a:ext cx="499" cy="211"/>
            </a:xfrm>
            <a:prstGeom prst="rect">
              <a:avLst/>
            </a:prstGeom>
            <a:noFill/>
            <a:ln w="9525">
              <a:noFill/>
              <a:miter lim="800000"/>
              <a:headEnd/>
              <a:tailEnd/>
            </a:ln>
          </p:spPr>
          <p:txBody>
            <a:bodyPr lIns="90000" tIns="46800" rIns="90000" bIns="46800"/>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Jews</a:t>
              </a:r>
            </a:p>
          </p:txBody>
        </p:sp>
        <p:sp>
          <p:nvSpPr>
            <p:cNvPr id="523400" name="Rectangle 103"/>
            <p:cNvSpPr>
              <a:spLocks noChangeArrowheads="1"/>
            </p:cNvSpPr>
            <p:nvPr/>
          </p:nvSpPr>
          <p:spPr bwMode="auto">
            <a:xfrm>
              <a:off x="929" y="3278"/>
              <a:ext cx="499" cy="249"/>
            </a:xfrm>
            <a:prstGeom prst="rect">
              <a:avLst/>
            </a:prstGeom>
            <a:noFill/>
            <a:ln w="9525">
              <a:noFill/>
              <a:miter lim="800000"/>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Jesus</a:t>
              </a:r>
            </a:p>
          </p:txBody>
        </p:sp>
        <p:sp>
          <p:nvSpPr>
            <p:cNvPr id="8" name="Line 104"/>
            <p:cNvSpPr>
              <a:spLocks noChangeShapeType="1"/>
            </p:cNvSpPr>
            <p:nvPr/>
          </p:nvSpPr>
          <p:spPr bwMode="auto">
            <a:xfrm>
              <a:off x="929" y="3278"/>
              <a:ext cx="499" cy="1"/>
            </a:xfrm>
            <a:prstGeom prst="line">
              <a:avLst/>
            </a:prstGeom>
            <a:noFill/>
            <a:ln w="19080">
              <a:no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9" name="Line 105"/>
            <p:cNvSpPr>
              <a:spLocks noChangeShapeType="1"/>
            </p:cNvSpPr>
            <p:nvPr/>
          </p:nvSpPr>
          <p:spPr bwMode="auto">
            <a:xfrm>
              <a:off x="929" y="3527"/>
              <a:ext cx="499" cy="1"/>
            </a:xfrm>
            <a:prstGeom prst="line">
              <a:avLst/>
            </a:prstGeom>
            <a:noFill/>
            <a:ln w="19080">
              <a:no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10" name="Line 106"/>
            <p:cNvSpPr>
              <a:spLocks noChangeShapeType="1"/>
            </p:cNvSpPr>
            <p:nvPr/>
          </p:nvSpPr>
          <p:spPr bwMode="auto">
            <a:xfrm>
              <a:off x="929" y="3949"/>
              <a:ext cx="499" cy="1"/>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11" name="Line 107"/>
            <p:cNvSpPr>
              <a:spLocks noChangeShapeType="1"/>
            </p:cNvSpPr>
            <p:nvPr/>
          </p:nvSpPr>
          <p:spPr bwMode="auto">
            <a:xfrm>
              <a:off x="929" y="3278"/>
              <a:ext cx="1" cy="460"/>
            </a:xfrm>
            <a:prstGeom prst="line">
              <a:avLst/>
            </a:prstGeom>
            <a:noFill/>
            <a:ln w="19080">
              <a:no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12" name="Line 108"/>
            <p:cNvSpPr>
              <a:spLocks noChangeShapeType="1"/>
            </p:cNvSpPr>
            <p:nvPr/>
          </p:nvSpPr>
          <p:spPr bwMode="auto">
            <a:xfrm>
              <a:off x="1428" y="3278"/>
              <a:ext cx="1" cy="460"/>
            </a:xfrm>
            <a:prstGeom prst="line">
              <a:avLst/>
            </a:prstGeom>
            <a:noFill/>
            <a:ln w="19080">
              <a:no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13" name="Line 109"/>
            <p:cNvSpPr>
              <a:spLocks noChangeShapeType="1"/>
            </p:cNvSpPr>
            <p:nvPr/>
          </p:nvSpPr>
          <p:spPr bwMode="auto">
            <a:xfrm>
              <a:off x="929" y="3738"/>
              <a:ext cx="1" cy="211"/>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14" name="Line 110"/>
            <p:cNvSpPr>
              <a:spLocks noChangeShapeType="1"/>
            </p:cNvSpPr>
            <p:nvPr/>
          </p:nvSpPr>
          <p:spPr bwMode="auto">
            <a:xfrm>
              <a:off x="1428" y="3738"/>
              <a:ext cx="1" cy="211"/>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15" name="Line 111"/>
            <p:cNvSpPr>
              <a:spLocks noChangeShapeType="1"/>
            </p:cNvSpPr>
            <p:nvPr/>
          </p:nvSpPr>
          <p:spPr bwMode="auto">
            <a:xfrm>
              <a:off x="929" y="3738"/>
              <a:ext cx="499" cy="1"/>
            </a:xfrm>
            <a:prstGeom prst="line">
              <a:avLst/>
            </a:prstGeom>
            <a:noFill/>
            <a:ln w="19080">
              <a:no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grpSp>
      <p:grpSp>
        <p:nvGrpSpPr>
          <p:cNvPr id="523285" name="Group 112"/>
          <p:cNvGrpSpPr>
            <a:grpSpLocks/>
          </p:cNvGrpSpPr>
          <p:nvPr/>
        </p:nvGrpSpPr>
        <p:grpSpPr bwMode="auto">
          <a:xfrm>
            <a:off x="2771775" y="5084763"/>
            <a:ext cx="793750" cy="1092200"/>
            <a:chOff x="1655" y="3272"/>
            <a:chExt cx="500" cy="688"/>
          </a:xfrm>
        </p:grpSpPr>
        <p:sp>
          <p:nvSpPr>
            <p:cNvPr id="523387" name="Rectangle 113"/>
            <p:cNvSpPr>
              <a:spLocks noChangeArrowheads="1"/>
            </p:cNvSpPr>
            <p:nvPr/>
          </p:nvSpPr>
          <p:spPr bwMode="auto">
            <a:xfrm>
              <a:off x="1655" y="3749"/>
              <a:ext cx="499" cy="211"/>
            </a:xfrm>
            <a:prstGeom prst="rect">
              <a:avLst/>
            </a:prstGeom>
            <a:noFill/>
            <a:ln w="9525">
              <a:noFill/>
              <a:miter lim="800000"/>
              <a:headEnd/>
              <a:tailEnd/>
            </a:ln>
          </p:spPr>
          <p:txBody>
            <a:bodyPr lIns="90000" tIns="46800" rIns="90000" bIns="46800"/>
            <a:lstStyle/>
            <a:p>
              <a:pPr algn="ct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Failure</a:t>
              </a:r>
            </a:p>
          </p:txBody>
        </p:sp>
        <p:sp>
          <p:nvSpPr>
            <p:cNvPr id="523388" name="Rectangle 114"/>
            <p:cNvSpPr>
              <a:spLocks noChangeArrowheads="1"/>
            </p:cNvSpPr>
            <p:nvPr/>
          </p:nvSpPr>
          <p:spPr bwMode="auto">
            <a:xfrm>
              <a:off x="1655" y="3502"/>
              <a:ext cx="499" cy="211"/>
            </a:xfrm>
            <a:prstGeom prst="rect">
              <a:avLst/>
            </a:prstGeom>
            <a:noFill/>
            <a:ln w="9525">
              <a:noFill/>
              <a:miter lim="800000"/>
              <a:headEnd/>
              <a:tailEnd/>
            </a:ln>
          </p:spPr>
          <p:txBody>
            <a:bodyPr lIns="90000" tIns="46800" rIns="90000" bIns="46800"/>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Jews</a:t>
              </a:r>
            </a:p>
          </p:txBody>
        </p:sp>
        <p:sp>
          <p:nvSpPr>
            <p:cNvPr id="523389" name="Rectangle 115"/>
            <p:cNvSpPr>
              <a:spLocks noChangeArrowheads="1"/>
            </p:cNvSpPr>
            <p:nvPr/>
          </p:nvSpPr>
          <p:spPr bwMode="auto">
            <a:xfrm>
              <a:off x="1655" y="3272"/>
              <a:ext cx="499" cy="230"/>
            </a:xfrm>
            <a:prstGeom prst="rect">
              <a:avLst/>
            </a:prstGeom>
            <a:noFill/>
            <a:ln w="9525">
              <a:noFill/>
              <a:miter lim="800000"/>
              <a:headEnd/>
              <a:tailEnd/>
            </a:ln>
          </p:spPr>
          <p:txBody>
            <a:bodyPr lIns="90000" tIns="46800" rIns="90000" bIns="46800"/>
            <a:lstStyle/>
            <a:p>
              <a:pPr algn="ctr" defTabSz="449263">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John</a:t>
              </a:r>
            </a:p>
          </p:txBody>
        </p:sp>
        <p:sp>
          <p:nvSpPr>
            <p:cNvPr id="19" name="Line 116"/>
            <p:cNvSpPr>
              <a:spLocks noChangeShapeType="1"/>
            </p:cNvSpPr>
            <p:nvPr/>
          </p:nvSpPr>
          <p:spPr bwMode="auto">
            <a:xfrm>
              <a:off x="1655" y="3272"/>
              <a:ext cx="499" cy="1"/>
            </a:xfrm>
            <a:prstGeom prst="line">
              <a:avLst/>
            </a:prstGeom>
            <a:noFill/>
            <a:ln w="19080">
              <a:no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20" name="Line 117"/>
            <p:cNvSpPr>
              <a:spLocks noChangeShapeType="1"/>
            </p:cNvSpPr>
            <p:nvPr/>
          </p:nvSpPr>
          <p:spPr bwMode="auto">
            <a:xfrm>
              <a:off x="1655" y="3502"/>
              <a:ext cx="499" cy="1"/>
            </a:xfrm>
            <a:prstGeom prst="line">
              <a:avLst/>
            </a:prstGeom>
            <a:noFill/>
            <a:ln w="19080">
              <a:no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21" name="Line 118"/>
            <p:cNvSpPr>
              <a:spLocks noChangeShapeType="1"/>
            </p:cNvSpPr>
            <p:nvPr/>
          </p:nvSpPr>
          <p:spPr bwMode="auto">
            <a:xfrm>
              <a:off x="1655" y="3924"/>
              <a:ext cx="499" cy="1"/>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22" name="Line 119"/>
            <p:cNvSpPr>
              <a:spLocks noChangeShapeType="1"/>
            </p:cNvSpPr>
            <p:nvPr/>
          </p:nvSpPr>
          <p:spPr bwMode="auto">
            <a:xfrm>
              <a:off x="1655" y="3272"/>
              <a:ext cx="1" cy="441"/>
            </a:xfrm>
            <a:prstGeom prst="line">
              <a:avLst/>
            </a:prstGeom>
            <a:noFill/>
            <a:ln w="19080">
              <a:no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23" name="Line 120"/>
            <p:cNvSpPr>
              <a:spLocks noChangeShapeType="1"/>
            </p:cNvSpPr>
            <p:nvPr/>
          </p:nvSpPr>
          <p:spPr bwMode="auto">
            <a:xfrm>
              <a:off x="2154" y="3272"/>
              <a:ext cx="1" cy="441"/>
            </a:xfrm>
            <a:prstGeom prst="line">
              <a:avLst/>
            </a:prstGeom>
            <a:noFill/>
            <a:ln w="19080">
              <a:no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24" name="Line 121"/>
            <p:cNvSpPr>
              <a:spLocks noChangeShapeType="1"/>
            </p:cNvSpPr>
            <p:nvPr/>
          </p:nvSpPr>
          <p:spPr bwMode="auto">
            <a:xfrm>
              <a:off x="1655" y="3713"/>
              <a:ext cx="1" cy="211"/>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25" name="Line 122"/>
            <p:cNvSpPr>
              <a:spLocks noChangeShapeType="1"/>
            </p:cNvSpPr>
            <p:nvPr/>
          </p:nvSpPr>
          <p:spPr bwMode="auto">
            <a:xfrm>
              <a:off x="2154" y="3713"/>
              <a:ext cx="1" cy="211"/>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26" name="Line 123"/>
            <p:cNvSpPr>
              <a:spLocks noChangeShapeType="1"/>
            </p:cNvSpPr>
            <p:nvPr/>
          </p:nvSpPr>
          <p:spPr bwMode="auto">
            <a:xfrm>
              <a:off x="1655" y="3713"/>
              <a:ext cx="499" cy="1"/>
            </a:xfrm>
            <a:prstGeom prst="line">
              <a:avLst/>
            </a:prstGeom>
            <a:noFill/>
            <a:ln w="19080">
              <a:no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grpSp>
      <p:sp>
        <p:nvSpPr>
          <p:cNvPr id="523286" name="AutoShape 124"/>
          <p:cNvSpPr>
            <a:spLocks noChangeArrowheads="1"/>
          </p:cNvSpPr>
          <p:nvPr/>
        </p:nvSpPr>
        <p:spPr bwMode="auto">
          <a:xfrm>
            <a:off x="2466975" y="5157788"/>
            <a:ext cx="215900" cy="504825"/>
          </a:xfrm>
          <a:prstGeom prst="leftArrow">
            <a:avLst>
              <a:gd name="adj1" fmla="val 50000"/>
              <a:gd name="adj2" fmla="val 25000"/>
            </a:avLst>
          </a:prstGeom>
          <a:solidFill>
            <a:srgbClr val="B7B8BC"/>
          </a:solidFill>
          <a:ln w="9525">
            <a:solidFill>
              <a:schemeClr val="tx1"/>
            </a:solidFill>
            <a:round/>
            <a:headEnd/>
            <a:tailEnd/>
          </a:ln>
        </p:spPr>
        <p:txBody>
          <a:bodyPr wrap="none" anchor="ctr"/>
          <a:lstStyle/>
          <a:p>
            <a:pPr defTabSz="449263">
              <a:buClr>
                <a:srgbClr val="FFFFFF"/>
              </a:buClr>
              <a:buSzPct val="100000"/>
              <a:buFont typeface="Times New Roman" pitchFamily="18" charset="0"/>
              <a:buNone/>
            </a:pPr>
            <a:endParaRPr kumimoji="0" lang="en-US" sz="1200" b="1">
              <a:latin typeface="Times New Roman" pitchFamily="18" charset="0"/>
            </a:endParaRPr>
          </a:p>
        </p:txBody>
      </p:sp>
      <p:sp>
        <p:nvSpPr>
          <p:cNvPr id="523287" name="AutoShape 125"/>
          <p:cNvSpPr>
            <a:spLocks noChangeArrowheads="1"/>
          </p:cNvSpPr>
          <p:nvPr/>
        </p:nvSpPr>
        <p:spPr bwMode="auto">
          <a:xfrm>
            <a:off x="1314450" y="5157788"/>
            <a:ext cx="215900" cy="504825"/>
          </a:xfrm>
          <a:prstGeom prst="leftArrow">
            <a:avLst>
              <a:gd name="adj1" fmla="val 50000"/>
              <a:gd name="adj2" fmla="val 25000"/>
            </a:avLst>
          </a:prstGeom>
          <a:solidFill>
            <a:srgbClr val="B7B8BC"/>
          </a:solidFill>
          <a:ln w="9525">
            <a:solidFill>
              <a:schemeClr val="tx1"/>
            </a:solidFill>
            <a:round/>
            <a:headEnd/>
            <a:tailEnd/>
          </a:ln>
        </p:spPr>
        <p:txBody>
          <a:bodyPr wrap="none" anchor="ctr"/>
          <a:lstStyle/>
          <a:p>
            <a:pPr defTabSz="449263">
              <a:buClr>
                <a:srgbClr val="FFFFFF"/>
              </a:buClr>
              <a:buSzPct val="100000"/>
              <a:buFont typeface="Times New Roman" pitchFamily="18" charset="0"/>
              <a:buNone/>
            </a:pPr>
            <a:endParaRPr kumimoji="0" lang="en-US" sz="1200" b="1">
              <a:latin typeface="Times New Roman" pitchFamily="18" charset="0"/>
            </a:endParaRPr>
          </a:p>
        </p:txBody>
      </p:sp>
      <p:sp>
        <p:nvSpPr>
          <p:cNvPr id="523288" name="AutoShape 162"/>
          <p:cNvSpPr>
            <a:spLocks noChangeArrowheads="1"/>
          </p:cNvSpPr>
          <p:nvPr/>
        </p:nvSpPr>
        <p:spPr bwMode="auto">
          <a:xfrm>
            <a:off x="6435725" y="5207000"/>
            <a:ext cx="215900" cy="576263"/>
          </a:xfrm>
          <a:prstGeom prst="rightArrow">
            <a:avLst>
              <a:gd name="adj1" fmla="val 50000"/>
              <a:gd name="adj2" fmla="val 25000"/>
            </a:avLst>
          </a:prstGeom>
          <a:solidFill>
            <a:srgbClr val="B7B8BC"/>
          </a:solidFill>
          <a:ln w="9525">
            <a:solidFill>
              <a:schemeClr val="tx1"/>
            </a:solidFill>
            <a:round/>
            <a:headEnd/>
            <a:tailEnd/>
          </a:ln>
        </p:spPr>
        <p:txBody>
          <a:bodyPr wrap="none" anchor="ctr"/>
          <a:lstStyle/>
          <a:p>
            <a:pPr defTabSz="449263">
              <a:buClr>
                <a:srgbClr val="FFFFFF"/>
              </a:buClr>
              <a:buSzPct val="100000"/>
              <a:buFont typeface="Times New Roman" pitchFamily="18" charset="0"/>
              <a:buNone/>
            </a:pPr>
            <a:endParaRPr kumimoji="0" lang="en-US" sz="1200" b="1">
              <a:latin typeface="Times New Roman" pitchFamily="18" charset="0"/>
            </a:endParaRPr>
          </a:p>
        </p:txBody>
      </p:sp>
      <p:sp>
        <p:nvSpPr>
          <p:cNvPr id="523289" name="AutoShape 163"/>
          <p:cNvSpPr>
            <a:spLocks noChangeArrowheads="1"/>
          </p:cNvSpPr>
          <p:nvPr/>
        </p:nvSpPr>
        <p:spPr bwMode="auto">
          <a:xfrm>
            <a:off x="7661275" y="5207000"/>
            <a:ext cx="215900" cy="576263"/>
          </a:xfrm>
          <a:prstGeom prst="rightArrow">
            <a:avLst>
              <a:gd name="adj1" fmla="val 50000"/>
              <a:gd name="adj2" fmla="val 25000"/>
            </a:avLst>
          </a:prstGeom>
          <a:solidFill>
            <a:srgbClr val="B7B8BC"/>
          </a:solidFill>
          <a:ln w="9525">
            <a:solidFill>
              <a:schemeClr val="tx1"/>
            </a:solidFill>
            <a:round/>
            <a:headEnd/>
            <a:tailEnd/>
          </a:ln>
        </p:spPr>
        <p:txBody>
          <a:bodyPr wrap="none" anchor="ctr"/>
          <a:lstStyle/>
          <a:p>
            <a:pPr defTabSz="449263">
              <a:buClr>
                <a:srgbClr val="FFFFFF"/>
              </a:buClr>
              <a:buSzPct val="100000"/>
              <a:buFont typeface="Times New Roman" pitchFamily="18" charset="0"/>
              <a:buNone/>
            </a:pPr>
            <a:endParaRPr kumimoji="0" lang="en-US" sz="1200" b="1">
              <a:latin typeface="Times New Roman" pitchFamily="18" charset="0"/>
            </a:endParaRPr>
          </a:p>
        </p:txBody>
      </p:sp>
      <p:sp>
        <p:nvSpPr>
          <p:cNvPr id="523290" name="Text Box 164"/>
          <p:cNvSpPr txBox="1">
            <a:spLocks noChangeArrowheads="1"/>
          </p:cNvSpPr>
          <p:nvPr/>
        </p:nvSpPr>
        <p:spPr bwMode="auto">
          <a:xfrm>
            <a:off x="5795963" y="4724400"/>
            <a:ext cx="2849562" cy="27463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(1st) </a:t>
            </a:r>
            <a:r>
              <a:rPr kumimoji="0" lang="en-US" sz="1200" b="1">
                <a:latin typeface="Times New Roman" pitchFamily="18" charset="0"/>
                <a:ea typeface="ＭＳ Ｐゴシック" pitchFamily="34" charset="-128"/>
              </a:rPr>
              <a:t>　　     　</a:t>
            </a:r>
            <a:r>
              <a:rPr kumimoji="0" lang="en-US" altLang="ko-KR" sz="1200" b="1">
                <a:latin typeface="Times New Roman" pitchFamily="18" charset="0"/>
              </a:rPr>
              <a:t>(2nd) </a:t>
            </a:r>
            <a:r>
              <a:rPr kumimoji="0" lang="en-US" sz="1200" b="1">
                <a:latin typeface="Times New Roman" pitchFamily="18" charset="0"/>
                <a:ea typeface="ＭＳ Ｐゴシック" pitchFamily="34" charset="-128"/>
              </a:rPr>
              <a:t>　　       　</a:t>
            </a:r>
            <a:r>
              <a:rPr kumimoji="0" lang="en-US" altLang="ko-KR" sz="1200" b="1">
                <a:latin typeface="Times New Roman" pitchFamily="18" charset="0"/>
              </a:rPr>
              <a:t>(3rd) </a:t>
            </a:r>
          </a:p>
        </p:txBody>
      </p:sp>
      <p:sp>
        <p:nvSpPr>
          <p:cNvPr id="523291" name="Text Box 165"/>
          <p:cNvSpPr txBox="1">
            <a:spLocks noChangeArrowheads="1"/>
          </p:cNvSpPr>
          <p:nvPr/>
        </p:nvSpPr>
        <p:spPr bwMode="auto">
          <a:xfrm>
            <a:off x="5651500" y="2276475"/>
            <a:ext cx="2994025" cy="27463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(1st) </a:t>
            </a:r>
            <a:r>
              <a:rPr kumimoji="0" lang="en-US" sz="1200" b="1">
                <a:latin typeface="Times New Roman" pitchFamily="18" charset="0"/>
                <a:ea typeface="ＭＳ Ｐゴシック" pitchFamily="34" charset="-128"/>
              </a:rPr>
              <a:t>　　         　</a:t>
            </a:r>
            <a:r>
              <a:rPr kumimoji="0" lang="en-US" altLang="ko-KR" sz="1200" b="1">
                <a:latin typeface="Times New Roman" pitchFamily="18" charset="0"/>
              </a:rPr>
              <a:t>(2nd) </a:t>
            </a:r>
            <a:r>
              <a:rPr kumimoji="0" lang="en-US" sz="1200" b="1">
                <a:latin typeface="Times New Roman" pitchFamily="18" charset="0"/>
                <a:ea typeface="ＭＳ Ｐゴシック" pitchFamily="34" charset="-128"/>
              </a:rPr>
              <a:t>　</a:t>
            </a:r>
            <a:r>
              <a:rPr kumimoji="0" lang="ko-KR" altLang="en-US" sz="1200" b="1">
                <a:latin typeface="Times New Roman" pitchFamily="18" charset="0"/>
              </a:rPr>
              <a:t>       </a:t>
            </a:r>
            <a:r>
              <a:rPr kumimoji="0" lang="en-US" sz="1200" b="1">
                <a:latin typeface="Times New Roman" pitchFamily="18" charset="0"/>
                <a:ea typeface="ＭＳ Ｐゴシック" pitchFamily="34" charset="-128"/>
              </a:rPr>
              <a:t>     </a:t>
            </a:r>
            <a:r>
              <a:rPr kumimoji="0" lang="en-US" altLang="ko-KR" sz="1200" b="1">
                <a:latin typeface="Times New Roman" pitchFamily="18" charset="0"/>
              </a:rPr>
              <a:t>(3rd) </a:t>
            </a:r>
          </a:p>
        </p:txBody>
      </p:sp>
      <p:sp>
        <p:nvSpPr>
          <p:cNvPr id="523292" name="Text Box 166"/>
          <p:cNvSpPr txBox="1">
            <a:spLocks noChangeArrowheads="1"/>
          </p:cNvSpPr>
          <p:nvPr/>
        </p:nvSpPr>
        <p:spPr bwMode="auto">
          <a:xfrm>
            <a:off x="409575" y="2133600"/>
            <a:ext cx="3141663" cy="27463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(3rd) </a:t>
            </a:r>
            <a:r>
              <a:rPr kumimoji="0" lang="en-US" sz="1200" b="1">
                <a:latin typeface="Times New Roman" pitchFamily="18" charset="0"/>
                <a:ea typeface="ＭＳ Ｐゴシック" pitchFamily="34" charset="-128"/>
              </a:rPr>
              <a:t>　　                 </a:t>
            </a:r>
            <a:r>
              <a:rPr kumimoji="0" lang="en-US" altLang="ko-KR" sz="1200" b="1">
                <a:latin typeface="Times New Roman" pitchFamily="18" charset="0"/>
              </a:rPr>
              <a:t>(2nd) </a:t>
            </a:r>
            <a:r>
              <a:rPr kumimoji="0" lang="en-US" sz="1200" b="1">
                <a:latin typeface="Times New Roman" pitchFamily="18" charset="0"/>
                <a:ea typeface="ＭＳ Ｐゴシック" pitchFamily="34" charset="-128"/>
              </a:rPr>
              <a:t>　　            </a:t>
            </a:r>
            <a:r>
              <a:rPr kumimoji="0" lang="en-US" altLang="ko-KR" sz="1200" b="1">
                <a:latin typeface="Times New Roman" pitchFamily="18" charset="0"/>
              </a:rPr>
              <a:t>(1st) </a:t>
            </a:r>
          </a:p>
        </p:txBody>
      </p:sp>
      <p:sp>
        <p:nvSpPr>
          <p:cNvPr id="523293" name="Text Box 167"/>
          <p:cNvSpPr txBox="1">
            <a:spLocks noChangeArrowheads="1"/>
          </p:cNvSpPr>
          <p:nvPr/>
        </p:nvSpPr>
        <p:spPr bwMode="auto">
          <a:xfrm>
            <a:off x="371475" y="4654550"/>
            <a:ext cx="3617913" cy="27463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(3rd) </a:t>
            </a:r>
            <a:r>
              <a:rPr kumimoji="0" lang="en-US" sz="1200" b="1">
                <a:latin typeface="Times New Roman" pitchFamily="18" charset="0"/>
                <a:ea typeface="ＭＳ Ｐゴシック" pitchFamily="34" charset="-128"/>
              </a:rPr>
              <a:t>　　                   　</a:t>
            </a:r>
            <a:r>
              <a:rPr kumimoji="0" lang="en-US" altLang="ko-KR" sz="1200" b="1">
                <a:latin typeface="Times New Roman" pitchFamily="18" charset="0"/>
              </a:rPr>
              <a:t>(2nd) </a:t>
            </a:r>
            <a:r>
              <a:rPr kumimoji="0" lang="en-US" sz="1200" b="1">
                <a:latin typeface="Times New Roman" pitchFamily="18" charset="0"/>
                <a:ea typeface="ＭＳ Ｐゴシック" pitchFamily="34" charset="-128"/>
              </a:rPr>
              <a:t>　              　　</a:t>
            </a:r>
            <a:r>
              <a:rPr kumimoji="0" lang="en-US" altLang="ko-KR" sz="1200" b="1">
                <a:latin typeface="Times New Roman" pitchFamily="18" charset="0"/>
              </a:rPr>
              <a:t>(1st) </a:t>
            </a:r>
          </a:p>
        </p:txBody>
      </p:sp>
      <p:sp>
        <p:nvSpPr>
          <p:cNvPr id="523294" name="AutoShape 168"/>
          <p:cNvSpPr>
            <a:spLocks noChangeArrowheads="1"/>
          </p:cNvSpPr>
          <p:nvPr/>
        </p:nvSpPr>
        <p:spPr bwMode="auto">
          <a:xfrm>
            <a:off x="4211638" y="4364038"/>
            <a:ext cx="647700" cy="144462"/>
          </a:xfrm>
          <a:prstGeom prst="leftArrow">
            <a:avLst>
              <a:gd name="adj1" fmla="val 50000"/>
              <a:gd name="adj2" fmla="val 112088"/>
            </a:avLst>
          </a:prstGeom>
          <a:solidFill>
            <a:srgbClr val="FFFFFF"/>
          </a:solid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200" b="1">
              <a:latin typeface="Times New Roman" pitchFamily="18" charset="0"/>
            </a:endParaRPr>
          </a:p>
        </p:txBody>
      </p:sp>
      <p:sp>
        <p:nvSpPr>
          <p:cNvPr id="523295" name="Oval 170"/>
          <p:cNvSpPr>
            <a:spLocks noChangeArrowheads="1"/>
          </p:cNvSpPr>
          <p:nvPr/>
        </p:nvSpPr>
        <p:spPr bwMode="auto">
          <a:xfrm>
            <a:off x="4214813" y="857250"/>
            <a:ext cx="642937" cy="503238"/>
          </a:xfrm>
          <a:prstGeom prst="ellipse">
            <a:avLst/>
          </a:prstGeom>
          <a:solidFill>
            <a:srgbClr val="F1EB33"/>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Messiah</a:t>
            </a:r>
          </a:p>
        </p:txBody>
      </p:sp>
      <p:sp>
        <p:nvSpPr>
          <p:cNvPr id="523296" name="Oval 171"/>
          <p:cNvSpPr>
            <a:spLocks noChangeArrowheads="1"/>
          </p:cNvSpPr>
          <p:nvPr/>
        </p:nvSpPr>
        <p:spPr bwMode="auto">
          <a:xfrm>
            <a:off x="3571875" y="1557338"/>
            <a:ext cx="639763" cy="503237"/>
          </a:xfrm>
          <a:prstGeom prst="ellipse">
            <a:avLst/>
          </a:prstGeom>
          <a:solidFill>
            <a:srgbClr val="F1EB33"/>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Messiah</a:t>
            </a:r>
          </a:p>
        </p:txBody>
      </p:sp>
      <p:sp>
        <p:nvSpPr>
          <p:cNvPr id="523297" name="Oval 172"/>
          <p:cNvSpPr>
            <a:spLocks noChangeArrowheads="1"/>
          </p:cNvSpPr>
          <p:nvPr/>
        </p:nvSpPr>
        <p:spPr bwMode="auto">
          <a:xfrm>
            <a:off x="5000625" y="1557338"/>
            <a:ext cx="571500" cy="503237"/>
          </a:xfrm>
          <a:prstGeom prst="ellipse">
            <a:avLst/>
          </a:prstGeom>
          <a:solidFill>
            <a:srgbClr val="63C9D8"/>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Man</a:t>
            </a:r>
          </a:p>
        </p:txBody>
      </p:sp>
      <p:sp>
        <p:nvSpPr>
          <p:cNvPr id="523298" name="AutoShape 173"/>
          <p:cNvSpPr>
            <a:spLocks noChangeArrowheads="1"/>
          </p:cNvSpPr>
          <p:nvPr/>
        </p:nvSpPr>
        <p:spPr bwMode="auto">
          <a:xfrm>
            <a:off x="5500688" y="785813"/>
            <a:ext cx="857250" cy="642937"/>
          </a:xfrm>
          <a:prstGeom prst="roundRect">
            <a:avLst>
              <a:gd name="adj" fmla="val 16667"/>
            </a:avLst>
          </a:prstGeom>
          <a:solidFill>
            <a:srgbClr val="1857A7"/>
          </a:solidFill>
          <a:ln w="126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b="1">
                <a:solidFill>
                  <a:schemeClr val="bg1"/>
                </a:solidFill>
                <a:latin typeface="Times New Roman" pitchFamily="18" charset="0"/>
                <a:ea typeface="ＭＳ Ｐゴシック" pitchFamily="34" charset="-128"/>
              </a:rPr>
              <a:t>Cleanse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b="1">
                <a:solidFill>
                  <a:schemeClr val="bg1"/>
                </a:solidFill>
                <a:latin typeface="Times New Roman" pitchFamily="18" charset="0"/>
                <a:ea typeface="ＭＳ Ｐゴシック" pitchFamily="34" charset="-128"/>
              </a:rPr>
              <a:t>Original Sin</a:t>
            </a:r>
            <a:endParaRPr kumimoji="0" lang="en-US" altLang="ko-KR" sz="1200" b="1">
              <a:solidFill>
                <a:schemeClr val="bg1"/>
              </a:solidFill>
              <a:latin typeface="Times New Roman" pitchFamily="18" charset="0"/>
            </a:endParaRPr>
          </a:p>
        </p:txBody>
      </p:sp>
      <p:sp>
        <p:nvSpPr>
          <p:cNvPr id="523299" name="AutoShape 174"/>
          <p:cNvSpPr>
            <a:spLocks noChangeArrowheads="1"/>
          </p:cNvSpPr>
          <p:nvPr/>
        </p:nvSpPr>
        <p:spPr bwMode="auto">
          <a:xfrm>
            <a:off x="6858000" y="714375"/>
            <a:ext cx="1338263" cy="785813"/>
          </a:xfrm>
          <a:prstGeom prst="roundRect">
            <a:avLst>
              <a:gd name="adj" fmla="val 16667"/>
            </a:avLst>
          </a:prstGeom>
          <a:solidFill>
            <a:srgbClr val="1857A7"/>
          </a:solidFill>
          <a:ln w="126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solidFill>
                  <a:schemeClr val="bg1"/>
                </a:solidFill>
                <a:latin typeface="Times New Roman" pitchFamily="18" charset="0"/>
              </a:rPr>
              <a:t>Complet</a:t>
            </a:r>
            <a:r>
              <a:rPr kumimoji="0" lang="en-US" altLang="ja-JP" sz="1200" b="1">
                <a:solidFill>
                  <a:schemeClr val="bg1"/>
                </a:solidFill>
                <a:latin typeface="Times New Roman" pitchFamily="18" charset="0"/>
                <a:ea typeface="ＭＳ Ｐゴシック" pitchFamily="34" charset="-128"/>
              </a:rPr>
              <a:t>e</a:t>
            </a:r>
            <a:r>
              <a:rPr kumimoji="0" lang="en-US" altLang="ko-KR" sz="1200" b="1">
                <a:solidFill>
                  <a:schemeClr val="bg1"/>
                </a:solidFill>
                <a:latin typeface="Times New Roman" pitchFamily="18" charset="0"/>
              </a:rPr>
              <a:t> the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solidFill>
                  <a:schemeClr val="bg1"/>
                </a:solidFill>
                <a:latin typeface="Times New Roman" pitchFamily="18" charset="0"/>
              </a:rPr>
              <a:t>purpose of creation</a:t>
            </a:r>
          </a:p>
        </p:txBody>
      </p:sp>
      <p:sp>
        <p:nvSpPr>
          <p:cNvPr id="349228" name="Line 175"/>
          <p:cNvSpPr>
            <a:spLocks noChangeShapeType="1"/>
          </p:cNvSpPr>
          <p:nvPr/>
        </p:nvSpPr>
        <p:spPr bwMode="auto">
          <a:xfrm>
            <a:off x="5072063" y="1125538"/>
            <a:ext cx="431800" cy="15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100">
              <a:latin typeface="+mj-lt"/>
              <a:ea typeface="ＭＳ Ｐゴシック" pitchFamily="34" charset="-128"/>
              <a:cs typeface="+mn-cs"/>
            </a:endParaRPr>
          </a:p>
        </p:txBody>
      </p:sp>
      <p:sp>
        <p:nvSpPr>
          <p:cNvPr id="523301" name="Text Box 176"/>
          <p:cNvSpPr txBox="1">
            <a:spLocks noChangeArrowheads="1"/>
          </p:cNvSpPr>
          <p:nvPr/>
        </p:nvSpPr>
        <p:spPr bwMode="auto">
          <a:xfrm>
            <a:off x="5580063" y="1728788"/>
            <a:ext cx="2816225" cy="274637"/>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b="1">
                <a:latin typeface="Times New Roman" pitchFamily="18" charset="0"/>
              </a:rPr>
              <a:t>Oneness in idea</a:t>
            </a:r>
            <a:r>
              <a:rPr kumimoji="0" lang="en-US" altLang="ja-JP" sz="1200" b="1">
                <a:latin typeface="Times New Roman" pitchFamily="18" charset="0"/>
                <a:ea typeface="ＭＳ Ｐゴシック" pitchFamily="34" charset="-128"/>
              </a:rPr>
              <a:t>l</a:t>
            </a:r>
            <a:r>
              <a:rPr kumimoji="0" lang="en-US" altLang="ko-KR" sz="1200" b="1">
                <a:latin typeface="Times New Roman" pitchFamily="18" charset="0"/>
              </a:rPr>
              <a:t>,  action, life &amp; heart</a:t>
            </a:r>
          </a:p>
        </p:txBody>
      </p:sp>
      <p:sp>
        <p:nvSpPr>
          <p:cNvPr id="523302" name="AutoShape 177"/>
          <p:cNvSpPr>
            <a:spLocks/>
          </p:cNvSpPr>
          <p:nvPr/>
        </p:nvSpPr>
        <p:spPr bwMode="auto">
          <a:xfrm rot="2640000" flipV="1">
            <a:off x="4160838" y="1104900"/>
            <a:ext cx="847725" cy="8016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a:tailEnd type="triangle" w="med" len="med"/>
          </a:ln>
        </p:spPr>
        <p:txBody>
          <a:bodyPr wrap="none" anchor="ctr"/>
          <a:lstStyle/>
          <a:p>
            <a:endParaRPr lang="en-US"/>
          </a:p>
        </p:txBody>
      </p:sp>
      <p:sp>
        <p:nvSpPr>
          <p:cNvPr id="523303" name="AutoShape 178"/>
          <p:cNvSpPr>
            <a:spLocks/>
          </p:cNvSpPr>
          <p:nvPr/>
        </p:nvSpPr>
        <p:spPr bwMode="auto">
          <a:xfrm rot="13680000" flipV="1">
            <a:off x="4193382" y="1612106"/>
            <a:ext cx="858838" cy="8223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a:tailEnd type="triangle" w="med" len="med"/>
          </a:ln>
        </p:spPr>
        <p:txBody>
          <a:bodyPr wrap="none" anchor="ctr"/>
          <a:lstStyle/>
          <a:p>
            <a:endParaRPr lang="en-US"/>
          </a:p>
        </p:txBody>
      </p:sp>
      <p:sp>
        <p:nvSpPr>
          <p:cNvPr id="349232" name="Line 179"/>
          <p:cNvSpPr>
            <a:spLocks noChangeShapeType="1"/>
          </p:cNvSpPr>
          <p:nvPr/>
        </p:nvSpPr>
        <p:spPr bwMode="auto">
          <a:xfrm flipV="1">
            <a:off x="5435600" y="3500438"/>
            <a:ext cx="207963" cy="584200"/>
          </a:xfrm>
          <a:prstGeom prst="line">
            <a:avLst/>
          </a:prstGeom>
          <a:noFill/>
          <a:ln w="572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100">
              <a:latin typeface="+mj-lt"/>
              <a:ea typeface="ＭＳ Ｐゴシック" pitchFamily="34" charset="-128"/>
              <a:cs typeface="+mn-cs"/>
            </a:endParaRPr>
          </a:p>
        </p:txBody>
      </p:sp>
      <p:sp>
        <p:nvSpPr>
          <p:cNvPr id="349233" name="Line 180"/>
          <p:cNvSpPr>
            <a:spLocks noChangeShapeType="1"/>
          </p:cNvSpPr>
          <p:nvPr/>
        </p:nvSpPr>
        <p:spPr bwMode="auto">
          <a:xfrm>
            <a:off x="5364163" y="4725988"/>
            <a:ext cx="136525" cy="346075"/>
          </a:xfrm>
          <a:prstGeom prst="line">
            <a:avLst/>
          </a:prstGeom>
          <a:noFill/>
          <a:ln w="572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100">
              <a:latin typeface="+mj-lt"/>
              <a:ea typeface="ＭＳ Ｐゴシック" pitchFamily="34" charset="-128"/>
              <a:cs typeface="+mn-cs"/>
            </a:endParaRPr>
          </a:p>
        </p:txBody>
      </p:sp>
      <p:sp>
        <p:nvSpPr>
          <p:cNvPr id="349234" name="Line 181"/>
          <p:cNvSpPr>
            <a:spLocks noChangeShapeType="1"/>
          </p:cNvSpPr>
          <p:nvPr/>
        </p:nvSpPr>
        <p:spPr bwMode="auto">
          <a:xfrm flipH="1" flipV="1">
            <a:off x="3500438" y="3357563"/>
            <a:ext cx="285750" cy="584200"/>
          </a:xfrm>
          <a:prstGeom prst="line">
            <a:avLst/>
          </a:prstGeom>
          <a:noFill/>
          <a:ln w="572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100">
              <a:latin typeface="+mj-lt"/>
              <a:ea typeface="ＭＳ Ｐゴシック" pitchFamily="34" charset="-128"/>
              <a:cs typeface="+mn-cs"/>
            </a:endParaRPr>
          </a:p>
        </p:txBody>
      </p:sp>
      <p:sp>
        <p:nvSpPr>
          <p:cNvPr id="349235" name="Line 182"/>
          <p:cNvSpPr>
            <a:spLocks noChangeShapeType="1"/>
          </p:cNvSpPr>
          <p:nvPr/>
        </p:nvSpPr>
        <p:spPr bwMode="auto">
          <a:xfrm flipH="1">
            <a:off x="3643313" y="4725988"/>
            <a:ext cx="142875" cy="560387"/>
          </a:xfrm>
          <a:prstGeom prst="line">
            <a:avLst/>
          </a:prstGeom>
          <a:noFill/>
          <a:ln w="572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100">
              <a:latin typeface="+mj-lt"/>
              <a:ea typeface="ＭＳ Ｐゴシック" pitchFamily="34" charset="-128"/>
              <a:cs typeface="+mn-cs"/>
            </a:endParaRPr>
          </a:p>
        </p:txBody>
      </p:sp>
      <p:cxnSp>
        <p:nvCxnSpPr>
          <p:cNvPr id="523308" name="직선 연결선 187"/>
          <p:cNvCxnSpPr>
            <a:cxnSpLocks noChangeShapeType="1"/>
          </p:cNvCxnSpPr>
          <p:nvPr/>
        </p:nvCxnSpPr>
        <p:spPr bwMode="auto">
          <a:xfrm>
            <a:off x="341313" y="5000625"/>
            <a:ext cx="785812" cy="1588"/>
          </a:xfrm>
          <a:prstGeom prst="line">
            <a:avLst/>
          </a:prstGeom>
          <a:noFill/>
          <a:ln w="19050" algn="ctr">
            <a:solidFill>
              <a:schemeClr val="tx1"/>
            </a:solidFill>
            <a:round/>
            <a:headEnd/>
            <a:tailEnd/>
          </a:ln>
        </p:spPr>
      </p:cxnSp>
      <p:cxnSp>
        <p:nvCxnSpPr>
          <p:cNvPr id="523309" name="직선 연결선 189"/>
          <p:cNvCxnSpPr>
            <a:cxnSpLocks noChangeShapeType="1"/>
          </p:cNvCxnSpPr>
          <p:nvPr/>
        </p:nvCxnSpPr>
        <p:spPr bwMode="auto">
          <a:xfrm rot="5400000">
            <a:off x="769144" y="5358607"/>
            <a:ext cx="714375" cy="1587"/>
          </a:xfrm>
          <a:prstGeom prst="line">
            <a:avLst/>
          </a:prstGeom>
          <a:noFill/>
          <a:ln w="19050" algn="ctr">
            <a:solidFill>
              <a:schemeClr val="tx1"/>
            </a:solidFill>
            <a:round/>
            <a:headEnd/>
            <a:tailEnd/>
          </a:ln>
        </p:spPr>
      </p:cxnSp>
      <p:cxnSp>
        <p:nvCxnSpPr>
          <p:cNvPr id="523310" name="직선 연결선 191"/>
          <p:cNvCxnSpPr>
            <a:cxnSpLocks noChangeShapeType="1"/>
          </p:cNvCxnSpPr>
          <p:nvPr/>
        </p:nvCxnSpPr>
        <p:spPr bwMode="auto">
          <a:xfrm rot="5400000">
            <a:off x="-16669" y="5358607"/>
            <a:ext cx="714375" cy="1588"/>
          </a:xfrm>
          <a:prstGeom prst="line">
            <a:avLst/>
          </a:prstGeom>
          <a:noFill/>
          <a:ln w="19050" algn="ctr">
            <a:solidFill>
              <a:schemeClr val="tx1"/>
            </a:solidFill>
            <a:round/>
            <a:headEnd/>
            <a:tailEnd/>
          </a:ln>
        </p:spPr>
      </p:cxnSp>
      <p:cxnSp>
        <p:nvCxnSpPr>
          <p:cNvPr id="523311" name="직선 연결선 193"/>
          <p:cNvCxnSpPr>
            <a:cxnSpLocks noChangeShapeType="1"/>
          </p:cNvCxnSpPr>
          <p:nvPr/>
        </p:nvCxnSpPr>
        <p:spPr bwMode="auto">
          <a:xfrm>
            <a:off x="341313" y="5715000"/>
            <a:ext cx="785812" cy="1588"/>
          </a:xfrm>
          <a:prstGeom prst="line">
            <a:avLst/>
          </a:prstGeom>
          <a:noFill/>
          <a:ln w="19050" algn="ctr">
            <a:solidFill>
              <a:schemeClr val="tx1"/>
            </a:solidFill>
            <a:round/>
            <a:headEnd/>
            <a:tailEnd/>
          </a:ln>
        </p:spPr>
      </p:cxnSp>
      <p:cxnSp>
        <p:nvCxnSpPr>
          <p:cNvPr id="523312" name="직선 연결선 195"/>
          <p:cNvCxnSpPr>
            <a:cxnSpLocks noChangeShapeType="1"/>
          </p:cNvCxnSpPr>
          <p:nvPr/>
        </p:nvCxnSpPr>
        <p:spPr bwMode="auto">
          <a:xfrm>
            <a:off x="341313" y="5357813"/>
            <a:ext cx="785812" cy="1587"/>
          </a:xfrm>
          <a:prstGeom prst="line">
            <a:avLst/>
          </a:prstGeom>
          <a:noFill/>
          <a:ln w="19050" algn="ctr">
            <a:solidFill>
              <a:schemeClr val="tx1"/>
            </a:solidFill>
            <a:round/>
            <a:headEnd/>
            <a:tailEnd/>
          </a:ln>
        </p:spPr>
      </p:cxnSp>
      <p:cxnSp>
        <p:nvCxnSpPr>
          <p:cNvPr id="523313" name="직선 연결선 196"/>
          <p:cNvCxnSpPr>
            <a:cxnSpLocks noChangeShapeType="1"/>
          </p:cNvCxnSpPr>
          <p:nvPr/>
        </p:nvCxnSpPr>
        <p:spPr bwMode="auto">
          <a:xfrm>
            <a:off x="1625600" y="5000625"/>
            <a:ext cx="785813" cy="1588"/>
          </a:xfrm>
          <a:prstGeom prst="line">
            <a:avLst/>
          </a:prstGeom>
          <a:noFill/>
          <a:ln w="19050" algn="ctr">
            <a:solidFill>
              <a:schemeClr val="tx1"/>
            </a:solidFill>
            <a:round/>
            <a:headEnd/>
            <a:tailEnd/>
          </a:ln>
        </p:spPr>
      </p:cxnSp>
      <p:cxnSp>
        <p:nvCxnSpPr>
          <p:cNvPr id="523314" name="직선 연결선 197"/>
          <p:cNvCxnSpPr>
            <a:cxnSpLocks noChangeShapeType="1"/>
          </p:cNvCxnSpPr>
          <p:nvPr/>
        </p:nvCxnSpPr>
        <p:spPr bwMode="auto">
          <a:xfrm rot="5400000">
            <a:off x="2055019" y="5358607"/>
            <a:ext cx="714375" cy="1587"/>
          </a:xfrm>
          <a:prstGeom prst="line">
            <a:avLst/>
          </a:prstGeom>
          <a:noFill/>
          <a:ln w="19050" algn="ctr">
            <a:solidFill>
              <a:schemeClr val="tx1"/>
            </a:solidFill>
            <a:round/>
            <a:headEnd/>
            <a:tailEnd/>
          </a:ln>
        </p:spPr>
      </p:cxnSp>
      <p:cxnSp>
        <p:nvCxnSpPr>
          <p:cNvPr id="523315" name="직선 연결선 198"/>
          <p:cNvCxnSpPr>
            <a:cxnSpLocks noChangeShapeType="1"/>
          </p:cNvCxnSpPr>
          <p:nvPr/>
        </p:nvCxnSpPr>
        <p:spPr bwMode="auto">
          <a:xfrm rot="5400000">
            <a:off x="1269206" y="5358607"/>
            <a:ext cx="714375" cy="1588"/>
          </a:xfrm>
          <a:prstGeom prst="line">
            <a:avLst/>
          </a:prstGeom>
          <a:noFill/>
          <a:ln w="19050" algn="ctr">
            <a:solidFill>
              <a:schemeClr val="tx1"/>
            </a:solidFill>
            <a:round/>
            <a:headEnd/>
            <a:tailEnd/>
          </a:ln>
        </p:spPr>
      </p:cxnSp>
      <p:cxnSp>
        <p:nvCxnSpPr>
          <p:cNvPr id="523316" name="직선 연결선 199"/>
          <p:cNvCxnSpPr>
            <a:cxnSpLocks noChangeShapeType="1"/>
          </p:cNvCxnSpPr>
          <p:nvPr/>
        </p:nvCxnSpPr>
        <p:spPr bwMode="auto">
          <a:xfrm>
            <a:off x="1625600" y="5715000"/>
            <a:ext cx="785813" cy="1588"/>
          </a:xfrm>
          <a:prstGeom prst="line">
            <a:avLst/>
          </a:prstGeom>
          <a:noFill/>
          <a:ln w="19050" algn="ctr">
            <a:solidFill>
              <a:schemeClr val="tx1"/>
            </a:solidFill>
            <a:round/>
            <a:headEnd/>
            <a:tailEnd/>
          </a:ln>
        </p:spPr>
      </p:cxnSp>
      <p:cxnSp>
        <p:nvCxnSpPr>
          <p:cNvPr id="523317" name="직선 연결선 200"/>
          <p:cNvCxnSpPr>
            <a:cxnSpLocks noChangeShapeType="1"/>
          </p:cNvCxnSpPr>
          <p:nvPr/>
        </p:nvCxnSpPr>
        <p:spPr bwMode="auto">
          <a:xfrm>
            <a:off x="1625600" y="5357813"/>
            <a:ext cx="785813" cy="1587"/>
          </a:xfrm>
          <a:prstGeom prst="line">
            <a:avLst/>
          </a:prstGeom>
          <a:noFill/>
          <a:ln w="19050" algn="ctr">
            <a:solidFill>
              <a:schemeClr val="tx1"/>
            </a:solidFill>
            <a:round/>
            <a:headEnd/>
            <a:tailEnd/>
          </a:ln>
        </p:spPr>
      </p:cxnSp>
      <p:cxnSp>
        <p:nvCxnSpPr>
          <p:cNvPr id="523318" name="직선 연결선 201"/>
          <p:cNvCxnSpPr>
            <a:cxnSpLocks noChangeShapeType="1"/>
          </p:cNvCxnSpPr>
          <p:nvPr/>
        </p:nvCxnSpPr>
        <p:spPr bwMode="auto">
          <a:xfrm>
            <a:off x="2768600" y="4999038"/>
            <a:ext cx="785813" cy="1587"/>
          </a:xfrm>
          <a:prstGeom prst="line">
            <a:avLst/>
          </a:prstGeom>
          <a:noFill/>
          <a:ln w="19050" algn="ctr">
            <a:solidFill>
              <a:schemeClr val="tx1"/>
            </a:solidFill>
            <a:round/>
            <a:headEnd/>
            <a:tailEnd/>
          </a:ln>
        </p:spPr>
      </p:cxnSp>
      <p:cxnSp>
        <p:nvCxnSpPr>
          <p:cNvPr id="523319" name="직선 연결선 202"/>
          <p:cNvCxnSpPr>
            <a:cxnSpLocks noChangeShapeType="1"/>
          </p:cNvCxnSpPr>
          <p:nvPr/>
        </p:nvCxnSpPr>
        <p:spPr bwMode="auto">
          <a:xfrm rot="5400000">
            <a:off x="3198019" y="5357019"/>
            <a:ext cx="714375" cy="1587"/>
          </a:xfrm>
          <a:prstGeom prst="line">
            <a:avLst/>
          </a:prstGeom>
          <a:noFill/>
          <a:ln w="19050" algn="ctr">
            <a:solidFill>
              <a:schemeClr val="tx1"/>
            </a:solidFill>
            <a:round/>
            <a:headEnd/>
            <a:tailEnd/>
          </a:ln>
        </p:spPr>
      </p:cxnSp>
      <p:cxnSp>
        <p:nvCxnSpPr>
          <p:cNvPr id="523320" name="직선 연결선 203"/>
          <p:cNvCxnSpPr>
            <a:cxnSpLocks noChangeShapeType="1"/>
          </p:cNvCxnSpPr>
          <p:nvPr/>
        </p:nvCxnSpPr>
        <p:spPr bwMode="auto">
          <a:xfrm rot="5400000">
            <a:off x="2412206" y="5357019"/>
            <a:ext cx="714375" cy="1588"/>
          </a:xfrm>
          <a:prstGeom prst="line">
            <a:avLst/>
          </a:prstGeom>
          <a:noFill/>
          <a:ln w="19050" algn="ctr">
            <a:solidFill>
              <a:schemeClr val="tx1"/>
            </a:solidFill>
            <a:round/>
            <a:headEnd/>
            <a:tailEnd/>
          </a:ln>
        </p:spPr>
      </p:cxnSp>
      <p:cxnSp>
        <p:nvCxnSpPr>
          <p:cNvPr id="523321" name="직선 연결선 204"/>
          <p:cNvCxnSpPr>
            <a:cxnSpLocks noChangeShapeType="1"/>
          </p:cNvCxnSpPr>
          <p:nvPr/>
        </p:nvCxnSpPr>
        <p:spPr bwMode="auto">
          <a:xfrm>
            <a:off x="2768600" y="5713413"/>
            <a:ext cx="785813" cy="1587"/>
          </a:xfrm>
          <a:prstGeom prst="line">
            <a:avLst/>
          </a:prstGeom>
          <a:noFill/>
          <a:ln w="19050" algn="ctr">
            <a:solidFill>
              <a:schemeClr val="tx1"/>
            </a:solidFill>
            <a:round/>
            <a:headEnd/>
            <a:tailEnd/>
          </a:ln>
        </p:spPr>
      </p:cxnSp>
      <p:cxnSp>
        <p:nvCxnSpPr>
          <p:cNvPr id="523322" name="직선 연결선 205"/>
          <p:cNvCxnSpPr>
            <a:cxnSpLocks noChangeShapeType="1"/>
          </p:cNvCxnSpPr>
          <p:nvPr/>
        </p:nvCxnSpPr>
        <p:spPr bwMode="auto">
          <a:xfrm>
            <a:off x="2768600" y="5356225"/>
            <a:ext cx="785813" cy="1588"/>
          </a:xfrm>
          <a:prstGeom prst="line">
            <a:avLst/>
          </a:prstGeom>
          <a:noFill/>
          <a:ln w="19050" algn="ctr">
            <a:solidFill>
              <a:schemeClr val="tx1"/>
            </a:solidFill>
            <a:round/>
            <a:headEnd/>
            <a:tailEnd/>
          </a:ln>
        </p:spPr>
      </p:cxnSp>
      <p:cxnSp>
        <p:nvCxnSpPr>
          <p:cNvPr id="523323" name="직선 연결선 206"/>
          <p:cNvCxnSpPr>
            <a:cxnSpLocks noChangeShapeType="1"/>
          </p:cNvCxnSpPr>
          <p:nvPr/>
        </p:nvCxnSpPr>
        <p:spPr bwMode="auto">
          <a:xfrm>
            <a:off x="5634038" y="5049838"/>
            <a:ext cx="785812" cy="1587"/>
          </a:xfrm>
          <a:prstGeom prst="line">
            <a:avLst/>
          </a:prstGeom>
          <a:noFill/>
          <a:ln w="19050" algn="ctr">
            <a:solidFill>
              <a:schemeClr val="tx1"/>
            </a:solidFill>
            <a:round/>
            <a:headEnd/>
            <a:tailEnd/>
          </a:ln>
        </p:spPr>
      </p:cxnSp>
      <p:cxnSp>
        <p:nvCxnSpPr>
          <p:cNvPr id="523324" name="직선 연결선 207"/>
          <p:cNvCxnSpPr>
            <a:cxnSpLocks noChangeShapeType="1"/>
          </p:cNvCxnSpPr>
          <p:nvPr/>
        </p:nvCxnSpPr>
        <p:spPr bwMode="auto">
          <a:xfrm rot="5400000">
            <a:off x="6061869" y="5407819"/>
            <a:ext cx="714375" cy="1587"/>
          </a:xfrm>
          <a:prstGeom prst="line">
            <a:avLst/>
          </a:prstGeom>
          <a:noFill/>
          <a:ln w="19050" algn="ctr">
            <a:solidFill>
              <a:schemeClr val="tx1"/>
            </a:solidFill>
            <a:round/>
            <a:headEnd/>
            <a:tailEnd/>
          </a:ln>
        </p:spPr>
      </p:cxnSp>
      <p:cxnSp>
        <p:nvCxnSpPr>
          <p:cNvPr id="523325" name="직선 연결선 208"/>
          <p:cNvCxnSpPr>
            <a:cxnSpLocks noChangeShapeType="1"/>
          </p:cNvCxnSpPr>
          <p:nvPr/>
        </p:nvCxnSpPr>
        <p:spPr bwMode="auto">
          <a:xfrm rot="5400000">
            <a:off x="5276056" y="5407819"/>
            <a:ext cx="714375" cy="1588"/>
          </a:xfrm>
          <a:prstGeom prst="line">
            <a:avLst/>
          </a:prstGeom>
          <a:noFill/>
          <a:ln w="19050" algn="ctr">
            <a:solidFill>
              <a:schemeClr val="tx1"/>
            </a:solidFill>
            <a:round/>
            <a:headEnd/>
            <a:tailEnd/>
          </a:ln>
        </p:spPr>
      </p:cxnSp>
      <p:cxnSp>
        <p:nvCxnSpPr>
          <p:cNvPr id="523326" name="직선 연결선 209"/>
          <p:cNvCxnSpPr>
            <a:cxnSpLocks noChangeShapeType="1"/>
          </p:cNvCxnSpPr>
          <p:nvPr/>
        </p:nvCxnSpPr>
        <p:spPr bwMode="auto">
          <a:xfrm>
            <a:off x="5634038" y="5764213"/>
            <a:ext cx="785812" cy="1587"/>
          </a:xfrm>
          <a:prstGeom prst="line">
            <a:avLst/>
          </a:prstGeom>
          <a:noFill/>
          <a:ln w="19050" algn="ctr">
            <a:solidFill>
              <a:schemeClr val="tx1"/>
            </a:solidFill>
            <a:round/>
            <a:headEnd/>
            <a:tailEnd/>
          </a:ln>
        </p:spPr>
      </p:cxnSp>
      <p:cxnSp>
        <p:nvCxnSpPr>
          <p:cNvPr id="523327" name="직선 연결선 210"/>
          <p:cNvCxnSpPr>
            <a:cxnSpLocks noChangeShapeType="1"/>
          </p:cNvCxnSpPr>
          <p:nvPr/>
        </p:nvCxnSpPr>
        <p:spPr bwMode="auto">
          <a:xfrm>
            <a:off x="5634038" y="5407025"/>
            <a:ext cx="785812" cy="1588"/>
          </a:xfrm>
          <a:prstGeom prst="line">
            <a:avLst/>
          </a:prstGeom>
          <a:noFill/>
          <a:ln w="19050" algn="ctr">
            <a:solidFill>
              <a:schemeClr val="tx1"/>
            </a:solidFill>
            <a:round/>
            <a:headEnd/>
            <a:tailEnd/>
          </a:ln>
        </p:spPr>
      </p:cxnSp>
      <p:cxnSp>
        <p:nvCxnSpPr>
          <p:cNvPr id="523328" name="직선 연결선 211"/>
          <p:cNvCxnSpPr>
            <a:cxnSpLocks noChangeShapeType="1"/>
          </p:cNvCxnSpPr>
          <p:nvPr/>
        </p:nvCxnSpPr>
        <p:spPr bwMode="auto">
          <a:xfrm>
            <a:off x="6804025" y="5084763"/>
            <a:ext cx="785813" cy="1587"/>
          </a:xfrm>
          <a:prstGeom prst="line">
            <a:avLst/>
          </a:prstGeom>
          <a:noFill/>
          <a:ln w="19050" algn="ctr">
            <a:solidFill>
              <a:schemeClr val="tx1"/>
            </a:solidFill>
            <a:round/>
            <a:headEnd/>
            <a:tailEnd/>
          </a:ln>
        </p:spPr>
      </p:cxnSp>
      <p:cxnSp>
        <p:nvCxnSpPr>
          <p:cNvPr id="523329" name="직선 연결선 212"/>
          <p:cNvCxnSpPr>
            <a:cxnSpLocks noChangeShapeType="1"/>
          </p:cNvCxnSpPr>
          <p:nvPr/>
        </p:nvCxnSpPr>
        <p:spPr bwMode="auto">
          <a:xfrm rot="5400000">
            <a:off x="7206456" y="5407819"/>
            <a:ext cx="714375" cy="1588"/>
          </a:xfrm>
          <a:prstGeom prst="line">
            <a:avLst/>
          </a:prstGeom>
          <a:noFill/>
          <a:ln w="19050" algn="ctr">
            <a:solidFill>
              <a:schemeClr val="tx1"/>
            </a:solidFill>
            <a:round/>
            <a:headEnd/>
            <a:tailEnd/>
          </a:ln>
        </p:spPr>
      </p:cxnSp>
      <p:cxnSp>
        <p:nvCxnSpPr>
          <p:cNvPr id="523330" name="직선 연결선 213"/>
          <p:cNvCxnSpPr>
            <a:cxnSpLocks noChangeShapeType="1"/>
          </p:cNvCxnSpPr>
          <p:nvPr/>
        </p:nvCxnSpPr>
        <p:spPr bwMode="auto">
          <a:xfrm rot="5400000">
            <a:off x="6420644" y="5407819"/>
            <a:ext cx="714375" cy="1587"/>
          </a:xfrm>
          <a:prstGeom prst="line">
            <a:avLst/>
          </a:prstGeom>
          <a:noFill/>
          <a:ln w="19050" algn="ctr">
            <a:solidFill>
              <a:schemeClr val="tx1"/>
            </a:solidFill>
            <a:round/>
            <a:headEnd/>
            <a:tailEnd/>
          </a:ln>
        </p:spPr>
      </p:cxnSp>
      <p:cxnSp>
        <p:nvCxnSpPr>
          <p:cNvPr id="523331" name="직선 연결선 214"/>
          <p:cNvCxnSpPr>
            <a:cxnSpLocks noChangeShapeType="1"/>
          </p:cNvCxnSpPr>
          <p:nvPr/>
        </p:nvCxnSpPr>
        <p:spPr bwMode="auto">
          <a:xfrm>
            <a:off x="6804025" y="5734050"/>
            <a:ext cx="785813" cy="1588"/>
          </a:xfrm>
          <a:prstGeom prst="line">
            <a:avLst/>
          </a:prstGeom>
          <a:noFill/>
          <a:ln w="19050" algn="ctr">
            <a:solidFill>
              <a:schemeClr val="tx1"/>
            </a:solidFill>
            <a:round/>
            <a:headEnd/>
            <a:tailEnd/>
          </a:ln>
        </p:spPr>
      </p:cxnSp>
      <p:cxnSp>
        <p:nvCxnSpPr>
          <p:cNvPr id="523332" name="직선 연결선 215"/>
          <p:cNvCxnSpPr>
            <a:cxnSpLocks noChangeShapeType="1"/>
          </p:cNvCxnSpPr>
          <p:nvPr/>
        </p:nvCxnSpPr>
        <p:spPr bwMode="auto">
          <a:xfrm>
            <a:off x="6804025" y="5373688"/>
            <a:ext cx="785813" cy="1587"/>
          </a:xfrm>
          <a:prstGeom prst="line">
            <a:avLst/>
          </a:prstGeom>
          <a:noFill/>
          <a:ln w="19050" algn="ctr">
            <a:solidFill>
              <a:schemeClr val="tx1"/>
            </a:solidFill>
            <a:round/>
            <a:headEnd/>
            <a:tailEnd/>
          </a:ln>
        </p:spPr>
      </p:cxnSp>
      <p:cxnSp>
        <p:nvCxnSpPr>
          <p:cNvPr id="523333" name="직선 연결선 216"/>
          <p:cNvCxnSpPr>
            <a:cxnSpLocks noChangeShapeType="1"/>
          </p:cNvCxnSpPr>
          <p:nvPr/>
        </p:nvCxnSpPr>
        <p:spPr bwMode="auto">
          <a:xfrm>
            <a:off x="7991475" y="5049838"/>
            <a:ext cx="785813" cy="1587"/>
          </a:xfrm>
          <a:prstGeom prst="line">
            <a:avLst/>
          </a:prstGeom>
          <a:noFill/>
          <a:ln w="19050" algn="ctr">
            <a:solidFill>
              <a:schemeClr val="tx1"/>
            </a:solidFill>
            <a:round/>
            <a:headEnd/>
            <a:tailEnd/>
          </a:ln>
        </p:spPr>
      </p:cxnSp>
      <p:cxnSp>
        <p:nvCxnSpPr>
          <p:cNvPr id="523334" name="직선 연결선 217"/>
          <p:cNvCxnSpPr>
            <a:cxnSpLocks noChangeShapeType="1"/>
          </p:cNvCxnSpPr>
          <p:nvPr/>
        </p:nvCxnSpPr>
        <p:spPr bwMode="auto">
          <a:xfrm rot="5400000">
            <a:off x="8419306" y="5407819"/>
            <a:ext cx="714375" cy="1588"/>
          </a:xfrm>
          <a:prstGeom prst="line">
            <a:avLst/>
          </a:prstGeom>
          <a:noFill/>
          <a:ln w="19050" algn="ctr">
            <a:solidFill>
              <a:schemeClr val="tx1"/>
            </a:solidFill>
            <a:round/>
            <a:headEnd/>
            <a:tailEnd/>
          </a:ln>
        </p:spPr>
      </p:cxnSp>
      <p:cxnSp>
        <p:nvCxnSpPr>
          <p:cNvPr id="523335" name="직선 연결선 218"/>
          <p:cNvCxnSpPr>
            <a:cxnSpLocks noChangeShapeType="1"/>
          </p:cNvCxnSpPr>
          <p:nvPr/>
        </p:nvCxnSpPr>
        <p:spPr bwMode="auto">
          <a:xfrm rot="5400000">
            <a:off x="7633494" y="5407819"/>
            <a:ext cx="714375" cy="1587"/>
          </a:xfrm>
          <a:prstGeom prst="line">
            <a:avLst/>
          </a:prstGeom>
          <a:noFill/>
          <a:ln w="19050" algn="ctr">
            <a:solidFill>
              <a:schemeClr val="tx1"/>
            </a:solidFill>
            <a:round/>
            <a:headEnd/>
            <a:tailEnd/>
          </a:ln>
        </p:spPr>
      </p:cxnSp>
      <p:cxnSp>
        <p:nvCxnSpPr>
          <p:cNvPr id="523336" name="직선 연결선 219"/>
          <p:cNvCxnSpPr>
            <a:cxnSpLocks noChangeShapeType="1"/>
          </p:cNvCxnSpPr>
          <p:nvPr/>
        </p:nvCxnSpPr>
        <p:spPr bwMode="auto">
          <a:xfrm>
            <a:off x="7991475" y="5764213"/>
            <a:ext cx="785813" cy="1587"/>
          </a:xfrm>
          <a:prstGeom prst="line">
            <a:avLst/>
          </a:prstGeom>
          <a:noFill/>
          <a:ln w="19050" algn="ctr">
            <a:solidFill>
              <a:schemeClr val="tx1"/>
            </a:solidFill>
            <a:round/>
            <a:headEnd/>
            <a:tailEnd/>
          </a:ln>
        </p:spPr>
      </p:cxnSp>
      <p:cxnSp>
        <p:nvCxnSpPr>
          <p:cNvPr id="523337" name="직선 연결선 220"/>
          <p:cNvCxnSpPr>
            <a:cxnSpLocks noChangeShapeType="1"/>
          </p:cNvCxnSpPr>
          <p:nvPr/>
        </p:nvCxnSpPr>
        <p:spPr bwMode="auto">
          <a:xfrm>
            <a:off x="7956550" y="5445125"/>
            <a:ext cx="792163" cy="0"/>
          </a:xfrm>
          <a:prstGeom prst="line">
            <a:avLst/>
          </a:prstGeom>
          <a:noFill/>
          <a:ln w="19050" algn="ctr">
            <a:solidFill>
              <a:schemeClr val="tx1"/>
            </a:solidFill>
            <a:round/>
            <a:headEnd/>
            <a:tailEnd/>
          </a:ln>
        </p:spPr>
      </p:cxnSp>
      <p:cxnSp>
        <p:nvCxnSpPr>
          <p:cNvPr id="523338" name="직선 연결선 221"/>
          <p:cNvCxnSpPr>
            <a:cxnSpLocks noChangeShapeType="1"/>
          </p:cNvCxnSpPr>
          <p:nvPr/>
        </p:nvCxnSpPr>
        <p:spPr bwMode="auto">
          <a:xfrm>
            <a:off x="5635625" y="2547938"/>
            <a:ext cx="785813" cy="1587"/>
          </a:xfrm>
          <a:prstGeom prst="line">
            <a:avLst/>
          </a:prstGeom>
          <a:noFill/>
          <a:ln w="19050" algn="ctr">
            <a:solidFill>
              <a:schemeClr val="tx1"/>
            </a:solidFill>
            <a:round/>
            <a:headEnd/>
            <a:tailEnd/>
          </a:ln>
        </p:spPr>
      </p:cxnSp>
      <p:cxnSp>
        <p:nvCxnSpPr>
          <p:cNvPr id="523339" name="직선 연결선 222"/>
          <p:cNvCxnSpPr>
            <a:cxnSpLocks noChangeShapeType="1"/>
          </p:cNvCxnSpPr>
          <p:nvPr/>
        </p:nvCxnSpPr>
        <p:spPr bwMode="auto">
          <a:xfrm rot="5400000">
            <a:off x="6063456" y="2905919"/>
            <a:ext cx="714375" cy="1588"/>
          </a:xfrm>
          <a:prstGeom prst="line">
            <a:avLst/>
          </a:prstGeom>
          <a:noFill/>
          <a:ln w="19050" algn="ctr">
            <a:solidFill>
              <a:schemeClr val="tx1"/>
            </a:solidFill>
            <a:round/>
            <a:headEnd/>
            <a:tailEnd/>
          </a:ln>
        </p:spPr>
      </p:cxnSp>
      <p:cxnSp>
        <p:nvCxnSpPr>
          <p:cNvPr id="523340" name="직선 연결선 223"/>
          <p:cNvCxnSpPr>
            <a:cxnSpLocks noChangeShapeType="1"/>
          </p:cNvCxnSpPr>
          <p:nvPr/>
        </p:nvCxnSpPr>
        <p:spPr bwMode="auto">
          <a:xfrm rot="5400000">
            <a:off x="5295106" y="2921794"/>
            <a:ext cx="714375" cy="1588"/>
          </a:xfrm>
          <a:prstGeom prst="line">
            <a:avLst/>
          </a:prstGeom>
          <a:noFill/>
          <a:ln w="19050" algn="ctr">
            <a:solidFill>
              <a:schemeClr val="tx1"/>
            </a:solidFill>
            <a:round/>
            <a:headEnd/>
            <a:tailEnd/>
          </a:ln>
        </p:spPr>
      </p:cxnSp>
      <p:cxnSp>
        <p:nvCxnSpPr>
          <p:cNvPr id="523341" name="직선 연결선 224"/>
          <p:cNvCxnSpPr>
            <a:cxnSpLocks noChangeShapeType="1"/>
          </p:cNvCxnSpPr>
          <p:nvPr/>
        </p:nvCxnSpPr>
        <p:spPr bwMode="auto">
          <a:xfrm>
            <a:off x="5635625" y="3262313"/>
            <a:ext cx="785813" cy="1587"/>
          </a:xfrm>
          <a:prstGeom prst="line">
            <a:avLst/>
          </a:prstGeom>
          <a:noFill/>
          <a:ln w="19050" algn="ctr">
            <a:solidFill>
              <a:schemeClr val="tx1"/>
            </a:solidFill>
            <a:round/>
            <a:headEnd/>
            <a:tailEnd/>
          </a:ln>
        </p:spPr>
      </p:cxnSp>
      <p:cxnSp>
        <p:nvCxnSpPr>
          <p:cNvPr id="523342" name="직선 연결선 225"/>
          <p:cNvCxnSpPr>
            <a:cxnSpLocks noChangeShapeType="1"/>
          </p:cNvCxnSpPr>
          <p:nvPr/>
        </p:nvCxnSpPr>
        <p:spPr bwMode="auto">
          <a:xfrm>
            <a:off x="5635625" y="2905125"/>
            <a:ext cx="785813" cy="1588"/>
          </a:xfrm>
          <a:prstGeom prst="line">
            <a:avLst/>
          </a:prstGeom>
          <a:noFill/>
          <a:ln w="19050" algn="ctr">
            <a:solidFill>
              <a:schemeClr val="tx1"/>
            </a:solidFill>
            <a:round/>
            <a:headEnd/>
            <a:tailEnd/>
          </a:ln>
        </p:spPr>
      </p:cxnSp>
      <p:cxnSp>
        <p:nvCxnSpPr>
          <p:cNvPr id="523343" name="직선 연결선 226"/>
          <p:cNvCxnSpPr>
            <a:cxnSpLocks noChangeShapeType="1"/>
          </p:cNvCxnSpPr>
          <p:nvPr/>
        </p:nvCxnSpPr>
        <p:spPr bwMode="auto">
          <a:xfrm>
            <a:off x="6777038" y="2549525"/>
            <a:ext cx="785812" cy="1588"/>
          </a:xfrm>
          <a:prstGeom prst="line">
            <a:avLst/>
          </a:prstGeom>
          <a:noFill/>
          <a:ln w="19050" algn="ctr">
            <a:solidFill>
              <a:schemeClr val="tx1"/>
            </a:solidFill>
            <a:round/>
            <a:headEnd/>
            <a:tailEnd/>
          </a:ln>
        </p:spPr>
      </p:cxnSp>
      <p:cxnSp>
        <p:nvCxnSpPr>
          <p:cNvPr id="523344" name="직선 연결선 227"/>
          <p:cNvCxnSpPr>
            <a:cxnSpLocks noChangeShapeType="1"/>
          </p:cNvCxnSpPr>
          <p:nvPr/>
        </p:nvCxnSpPr>
        <p:spPr bwMode="auto">
          <a:xfrm rot="5400000">
            <a:off x="7204869" y="2907507"/>
            <a:ext cx="714375" cy="1587"/>
          </a:xfrm>
          <a:prstGeom prst="line">
            <a:avLst/>
          </a:prstGeom>
          <a:noFill/>
          <a:ln w="19050" algn="ctr">
            <a:solidFill>
              <a:schemeClr val="tx1"/>
            </a:solidFill>
            <a:round/>
            <a:headEnd/>
            <a:tailEnd/>
          </a:ln>
        </p:spPr>
      </p:cxnSp>
      <p:cxnSp>
        <p:nvCxnSpPr>
          <p:cNvPr id="523345" name="직선 연결선 228"/>
          <p:cNvCxnSpPr>
            <a:cxnSpLocks noChangeShapeType="1"/>
          </p:cNvCxnSpPr>
          <p:nvPr/>
        </p:nvCxnSpPr>
        <p:spPr bwMode="auto">
          <a:xfrm rot="5400000">
            <a:off x="6419056" y="2907507"/>
            <a:ext cx="714375" cy="1588"/>
          </a:xfrm>
          <a:prstGeom prst="line">
            <a:avLst/>
          </a:prstGeom>
          <a:noFill/>
          <a:ln w="19050" algn="ctr">
            <a:solidFill>
              <a:schemeClr val="tx1"/>
            </a:solidFill>
            <a:round/>
            <a:headEnd/>
            <a:tailEnd/>
          </a:ln>
        </p:spPr>
      </p:cxnSp>
      <p:cxnSp>
        <p:nvCxnSpPr>
          <p:cNvPr id="523346" name="직선 연결선 229"/>
          <p:cNvCxnSpPr>
            <a:cxnSpLocks noChangeShapeType="1"/>
          </p:cNvCxnSpPr>
          <p:nvPr/>
        </p:nvCxnSpPr>
        <p:spPr bwMode="auto">
          <a:xfrm>
            <a:off x="6777038" y="3263900"/>
            <a:ext cx="785812" cy="1588"/>
          </a:xfrm>
          <a:prstGeom prst="line">
            <a:avLst/>
          </a:prstGeom>
          <a:noFill/>
          <a:ln w="19050" algn="ctr">
            <a:solidFill>
              <a:schemeClr val="tx1"/>
            </a:solidFill>
            <a:round/>
            <a:headEnd/>
            <a:tailEnd/>
          </a:ln>
        </p:spPr>
      </p:cxnSp>
      <p:cxnSp>
        <p:nvCxnSpPr>
          <p:cNvPr id="523347" name="직선 연결선 230"/>
          <p:cNvCxnSpPr>
            <a:cxnSpLocks noChangeShapeType="1"/>
          </p:cNvCxnSpPr>
          <p:nvPr/>
        </p:nvCxnSpPr>
        <p:spPr bwMode="auto">
          <a:xfrm>
            <a:off x="6777038" y="2906713"/>
            <a:ext cx="785812" cy="1587"/>
          </a:xfrm>
          <a:prstGeom prst="line">
            <a:avLst/>
          </a:prstGeom>
          <a:noFill/>
          <a:ln w="19050" algn="ctr">
            <a:solidFill>
              <a:schemeClr val="tx1"/>
            </a:solidFill>
            <a:round/>
            <a:headEnd/>
            <a:tailEnd/>
          </a:ln>
        </p:spPr>
      </p:cxnSp>
      <p:cxnSp>
        <p:nvCxnSpPr>
          <p:cNvPr id="523348" name="직선 연결선 231"/>
          <p:cNvCxnSpPr>
            <a:cxnSpLocks noChangeShapeType="1"/>
          </p:cNvCxnSpPr>
          <p:nvPr/>
        </p:nvCxnSpPr>
        <p:spPr bwMode="auto">
          <a:xfrm>
            <a:off x="7920038" y="2549525"/>
            <a:ext cx="785812" cy="1588"/>
          </a:xfrm>
          <a:prstGeom prst="line">
            <a:avLst/>
          </a:prstGeom>
          <a:noFill/>
          <a:ln w="19050" algn="ctr">
            <a:solidFill>
              <a:schemeClr val="tx1"/>
            </a:solidFill>
            <a:round/>
            <a:headEnd/>
            <a:tailEnd/>
          </a:ln>
        </p:spPr>
      </p:cxnSp>
      <p:cxnSp>
        <p:nvCxnSpPr>
          <p:cNvPr id="523349" name="직선 연결선 232"/>
          <p:cNvCxnSpPr>
            <a:cxnSpLocks noChangeShapeType="1"/>
          </p:cNvCxnSpPr>
          <p:nvPr/>
        </p:nvCxnSpPr>
        <p:spPr bwMode="auto">
          <a:xfrm rot="5400000">
            <a:off x="8347869" y="2907507"/>
            <a:ext cx="714375" cy="1587"/>
          </a:xfrm>
          <a:prstGeom prst="line">
            <a:avLst/>
          </a:prstGeom>
          <a:noFill/>
          <a:ln w="19050" algn="ctr">
            <a:solidFill>
              <a:schemeClr val="tx1"/>
            </a:solidFill>
            <a:round/>
            <a:headEnd/>
            <a:tailEnd/>
          </a:ln>
        </p:spPr>
      </p:cxnSp>
      <p:cxnSp>
        <p:nvCxnSpPr>
          <p:cNvPr id="523350" name="직선 연결선 233"/>
          <p:cNvCxnSpPr>
            <a:cxnSpLocks noChangeShapeType="1"/>
          </p:cNvCxnSpPr>
          <p:nvPr/>
        </p:nvCxnSpPr>
        <p:spPr bwMode="auto">
          <a:xfrm rot="5400000">
            <a:off x="7562056" y="2907507"/>
            <a:ext cx="714375" cy="1588"/>
          </a:xfrm>
          <a:prstGeom prst="line">
            <a:avLst/>
          </a:prstGeom>
          <a:noFill/>
          <a:ln w="19050" algn="ctr">
            <a:solidFill>
              <a:schemeClr val="tx1"/>
            </a:solidFill>
            <a:round/>
            <a:headEnd/>
            <a:tailEnd/>
          </a:ln>
        </p:spPr>
      </p:cxnSp>
      <p:cxnSp>
        <p:nvCxnSpPr>
          <p:cNvPr id="523351" name="직선 연결선 234"/>
          <p:cNvCxnSpPr>
            <a:cxnSpLocks noChangeShapeType="1"/>
          </p:cNvCxnSpPr>
          <p:nvPr/>
        </p:nvCxnSpPr>
        <p:spPr bwMode="auto">
          <a:xfrm>
            <a:off x="7920038" y="3263900"/>
            <a:ext cx="785812" cy="1588"/>
          </a:xfrm>
          <a:prstGeom prst="line">
            <a:avLst/>
          </a:prstGeom>
          <a:noFill/>
          <a:ln w="19050" algn="ctr">
            <a:solidFill>
              <a:schemeClr val="tx1"/>
            </a:solidFill>
            <a:round/>
            <a:headEnd/>
            <a:tailEnd/>
          </a:ln>
        </p:spPr>
      </p:cxnSp>
      <p:cxnSp>
        <p:nvCxnSpPr>
          <p:cNvPr id="523352" name="직선 연결선 235"/>
          <p:cNvCxnSpPr>
            <a:cxnSpLocks noChangeShapeType="1"/>
          </p:cNvCxnSpPr>
          <p:nvPr/>
        </p:nvCxnSpPr>
        <p:spPr bwMode="auto">
          <a:xfrm>
            <a:off x="7920038" y="2906713"/>
            <a:ext cx="785812" cy="1587"/>
          </a:xfrm>
          <a:prstGeom prst="line">
            <a:avLst/>
          </a:prstGeom>
          <a:noFill/>
          <a:ln w="19050" algn="ctr">
            <a:solidFill>
              <a:schemeClr val="tx1"/>
            </a:solidFill>
            <a:round/>
            <a:headEnd/>
            <a:tailEnd/>
          </a:ln>
        </p:spPr>
      </p:cxnSp>
      <p:cxnSp>
        <p:nvCxnSpPr>
          <p:cNvPr id="523353" name="직선 연결선 236"/>
          <p:cNvCxnSpPr>
            <a:cxnSpLocks noChangeShapeType="1"/>
          </p:cNvCxnSpPr>
          <p:nvPr/>
        </p:nvCxnSpPr>
        <p:spPr bwMode="auto">
          <a:xfrm>
            <a:off x="2627313" y="2428875"/>
            <a:ext cx="785812" cy="1588"/>
          </a:xfrm>
          <a:prstGeom prst="line">
            <a:avLst/>
          </a:prstGeom>
          <a:noFill/>
          <a:ln w="19050" algn="ctr">
            <a:solidFill>
              <a:schemeClr val="tx1"/>
            </a:solidFill>
            <a:round/>
            <a:headEnd/>
            <a:tailEnd/>
          </a:ln>
        </p:spPr>
      </p:cxnSp>
      <p:cxnSp>
        <p:nvCxnSpPr>
          <p:cNvPr id="523354" name="직선 연결선 237"/>
          <p:cNvCxnSpPr>
            <a:cxnSpLocks noChangeShapeType="1"/>
          </p:cNvCxnSpPr>
          <p:nvPr/>
        </p:nvCxnSpPr>
        <p:spPr bwMode="auto">
          <a:xfrm rot="5400000">
            <a:off x="3056731" y="2786857"/>
            <a:ext cx="714375" cy="1588"/>
          </a:xfrm>
          <a:prstGeom prst="line">
            <a:avLst/>
          </a:prstGeom>
          <a:noFill/>
          <a:ln w="19050" algn="ctr">
            <a:solidFill>
              <a:schemeClr val="tx1"/>
            </a:solidFill>
            <a:round/>
            <a:headEnd/>
            <a:tailEnd/>
          </a:ln>
        </p:spPr>
      </p:cxnSp>
      <p:cxnSp>
        <p:nvCxnSpPr>
          <p:cNvPr id="523355" name="직선 연결선 238"/>
          <p:cNvCxnSpPr>
            <a:cxnSpLocks noChangeShapeType="1"/>
          </p:cNvCxnSpPr>
          <p:nvPr/>
        </p:nvCxnSpPr>
        <p:spPr bwMode="auto">
          <a:xfrm rot="5400000">
            <a:off x="2270919" y="2786857"/>
            <a:ext cx="714375" cy="1587"/>
          </a:xfrm>
          <a:prstGeom prst="line">
            <a:avLst/>
          </a:prstGeom>
          <a:noFill/>
          <a:ln w="19050" algn="ctr">
            <a:solidFill>
              <a:schemeClr val="tx1"/>
            </a:solidFill>
            <a:round/>
            <a:headEnd/>
            <a:tailEnd/>
          </a:ln>
        </p:spPr>
      </p:cxnSp>
      <p:cxnSp>
        <p:nvCxnSpPr>
          <p:cNvPr id="523356" name="직선 연결선 239"/>
          <p:cNvCxnSpPr>
            <a:cxnSpLocks noChangeShapeType="1"/>
          </p:cNvCxnSpPr>
          <p:nvPr/>
        </p:nvCxnSpPr>
        <p:spPr bwMode="auto">
          <a:xfrm>
            <a:off x="2627313" y="3143250"/>
            <a:ext cx="785812" cy="1588"/>
          </a:xfrm>
          <a:prstGeom prst="line">
            <a:avLst/>
          </a:prstGeom>
          <a:noFill/>
          <a:ln w="19050" algn="ctr">
            <a:solidFill>
              <a:schemeClr val="tx1"/>
            </a:solidFill>
            <a:round/>
            <a:headEnd/>
            <a:tailEnd/>
          </a:ln>
        </p:spPr>
      </p:cxnSp>
      <p:cxnSp>
        <p:nvCxnSpPr>
          <p:cNvPr id="523357" name="직선 연결선 240"/>
          <p:cNvCxnSpPr>
            <a:cxnSpLocks noChangeShapeType="1"/>
          </p:cNvCxnSpPr>
          <p:nvPr/>
        </p:nvCxnSpPr>
        <p:spPr bwMode="auto">
          <a:xfrm>
            <a:off x="2627313" y="2786063"/>
            <a:ext cx="785812" cy="1587"/>
          </a:xfrm>
          <a:prstGeom prst="line">
            <a:avLst/>
          </a:prstGeom>
          <a:noFill/>
          <a:ln w="19050" algn="ctr">
            <a:solidFill>
              <a:schemeClr val="tx1"/>
            </a:solidFill>
            <a:round/>
            <a:headEnd/>
            <a:tailEnd/>
          </a:ln>
        </p:spPr>
      </p:cxnSp>
      <p:cxnSp>
        <p:nvCxnSpPr>
          <p:cNvPr id="523358" name="직선 연결선 241"/>
          <p:cNvCxnSpPr>
            <a:cxnSpLocks noChangeShapeType="1"/>
          </p:cNvCxnSpPr>
          <p:nvPr/>
        </p:nvCxnSpPr>
        <p:spPr bwMode="auto">
          <a:xfrm>
            <a:off x="1482725" y="2428875"/>
            <a:ext cx="785813" cy="1588"/>
          </a:xfrm>
          <a:prstGeom prst="line">
            <a:avLst/>
          </a:prstGeom>
          <a:noFill/>
          <a:ln w="19050" algn="ctr">
            <a:solidFill>
              <a:schemeClr val="tx1"/>
            </a:solidFill>
            <a:round/>
            <a:headEnd/>
            <a:tailEnd/>
          </a:ln>
        </p:spPr>
      </p:cxnSp>
      <p:cxnSp>
        <p:nvCxnSpPr>
          <p:cNvPr id="523359" name="직선 연결선 242"/>
          <p:cNvCxnSpPr>
            <a:cxnSpLocks noChangeShapeType="1"/>
          </p:cNvCxnSpPr>
          <p:nvPr/>
        </p:nvCxnSpPr>
        <p:spPr bwMode="auto">
          <a:xfrm rot="5400000">
            <a:off x="1912144" y="2786857"/>
            <a:ext cx="714375" cy="1587"/>
          </a:xfrm>
          <a:prstGeom prst="line">
            <a:avLst/>
          </a:prstGeom>
          <a:noFill/>
          <a:ln w="19050" algn="ctr">
            <a:solidFill>
              <a:schemeClr val="tx1"/>
            </a:solidFill>
            <a:round/>
            <a:headEnd/>
            <a:tailEnd/>
          </a:ln>
        </p:spPr>
      </p:cxnSp>
      <p:cxnSp>
        <p:nvCxnSpPr>
          <p:cNvPr id="523360" name="직선 연결선 243"/>
          <p:cNvCxnSpPr>
            <a:cxnSpLocks noChangeShapeType="1"/>
          </p:cNvCxnSpPr>
          <p:nvPr/>
        </p:nvCxnSpPr>
        <p:spPr bwMode="auto">
          <a:xfrm rot="5400000">
            <a:off x="1126331" y="2786857"/>
            <a:ext cx="714375" cy="1588"/>
          </a:xfrm>
          <a:prstGeom prst="line">
            <a:avLst/>
          </a:prstGeom>
          <a:noFill/>
          <a:ln w="19050" algn="ctr">
            <a:solidFill>
              <a:schemeClr val="tx1"/>
            </a:solidFill>
            <a:round/>
            <a:headEnd/>
            <a:tailEnd/>
          </a:ln>
        </p:spPr>
      </p:cxnSp>
      <p:cxnSp>
        <p:nvCxnSpPr>
          <p:cNvPr id="523361" name="직선 연결선 244"/>
          <p:cNvCxnSpPr>
            <a:cxnSpLocks noChangeShapeType="1"/>
          </p:cNvCxnSpPr>
          <p:nvPr/>
        </p:nvCxnSpPr>
        <p:spPr bwMode="auto">
          <a:xfrm>
            <a:off x="1482725" y="3143250"/>
            <a:ext cx="785813" cy="1588"/>
          </a:xfrm>
          <a:prstGeom prst="line">
            <a:avLst/>
          </a:prstGeom>
          <a:noFill/>
          <a:ln w="19050" algn="ctr">
            <a:solidFill>
              <a:schemeClr val="tx1"/>
            </a:solidFill>
            <a:round/>
            <a:headEnd/>
            <a:tailEnd/>
          </a:ln>
        </p:spPr>
      </p:cxnSp>
      <p:cxnSp>
        <p:nvCxnSpPr>
          <p:cNvPr id="523362" name="직선 연결선 245"/>
          <p:cNvCxnSpPr>
            <a:cxnSpLocks noChangeShapeType="1"/>
          </p:cNvCxnSpPr>
          <p:nvPr/>
        </p:nvCxnSpPr>
        <p:spPr bwMode="auto">
          <a:xfrm>
            <a:off x="1482725" y="2786063"/>
            <a:ext cx="785813" cy="1587"/>
          </a:xfrm>
          <a:prstGeom prst="line">
            <a:avLst/>
          </a:prstGeom>
          <a:noFill/>
          <a:ln w="19050" algn="ctr">
            <a:solidFill>
              <a:schemeClr val="tx1"/>
            </a:solidFill>
            <a:round/>
            <a:headEnd/>
            <a:tailEnd/>
          </a:ln>
        </p:spPr>
      </p:cxnSp>
      <p:cxnSp>
        <p:nvCxnSpPr>
          <p:cNvPr id="523363" name="직선 연결선 246"/>
          <p:cNvCxnSpPr>
            <a:cxnSpLocks noChangeShapeType="1"/>
          </p:cNvCxnSpPr>
          <p:nvPr/>
        </p:nvCxnSpPr>
        <p:spPr bwMode="auto">
          <a:xfrm>
            <a:off x="268288" y="2427288"/>
            <a:ext cx="785812" cy="1587"/>
          </a:xfrm>
          <a:prstGeom prst="line">
            <a:avLst/>
          </a:prstGeom>
          <a:noFill/>
          <a:ln w="19050" algn="ctr">
            <a:solidFill>
              <a:schemeClr val="tx1"/>
            </a:solidFill>
            <a:round/>
            <a:headEnd/>
            <a:tailEnd/>
          </a:ln>
        </p:spPr>
      </p:cxnSp>
      <p:cxnSp>
        <p:nvCxnSpPr>
          <p:cNvPr id="523364" name="직선 연결선 247"/>
          <p:cNvCxnSpPr>
            <a:cxnSpLocks noChangeShapeType="1"/>
          </p:cNvCxnSpPr>
          <p:nvPr/>
        </p:nvCxnSpPr>
        <p:spPr bwMode="auto">
          <a:xfrm rot="5400000">
            <a:off x="697706" y="2785269"/>
            <a:ext cx="714375" cy="1588"/>
          </a:xfrm>
          <a:prstGeom prst="line">
            <a:avLst/>
          </a:prstGeom>
          <a:noFill/>
          <a:ln w="19050" algn="ctr">
            <a:solidFill>
              <a:schemeClr val="tx1"/>
            </a:solidFill>
            <a:round/>
            <a:headEnd/>
            <a:tailEnd/>
          </a:ln>
        </p:spPr>
      </p:cxnSp>
      <p:cxnSp>
        <p:nvCxnSpPr>
          <p:cNvPr id="523365" name="직선 연결선 248"/>
          <p:cNvCxnSpPr>
            <a:cxnSpLocks noChangeShapeType="1"/>
          </p:cNvCxnSpPr>
          <p:nvPr/>
        </p:nvCxnSpPr>
        <p:spPr bwMode="auto">
          <a:xfrm rot="5400000">
            <a:off x="-88106" y="2785269"/>
            <a:ext cx="714375" cy="1587"/>
          </a:xfrm>
          <a:prstGeom prst="line">
            <a:avLst/>
          </a:prstGeom>
          <a:noFill/>
          <a:ln w="19050" algn="ctr">
            <a:solidFill>
              <a:schemeClr val="tx1"/>
            </a:solidFill>
            <a:round/>
            <a:headEnd/>
            <a:tailEnd/>
          </a:ln>
        </p:spPr>
      </p:cxnSp>
      <p:cxnSp>
        <p:nvCxnSpPr>
          <p:cNvPr id="523366" name="직선 연결선 249"/>
          <p:cNvCxnSpPr>
            <a:cxnSpLocks noChangeShapeType="1"/>
          </p:cNvCxnSpPr>
          <p:nvPr/>
        </p:nvCxnSpPr>
        <p:spPr bwMode="auto">
          <a:xfrm>
            <a:off x="268288" y="3141663"/>
            <a:ext cx="785812" cy="1587"/>
          </a:xfrm>
          <a:prstGeom prst="line">
            <a:avLst/>
          </a:prstGeom>
          <a:noFill/>
          <a:ln w="19050" algn="ctr">
            <a:solidFill>
              <a:schemeClr val="tx1"/>
            </a:solidFill>
            <a:round/>
            <a:headEnd/>
            <a:tailEnd/>
          </a:ln>
        </p:spPr>
      </p:cxnSp>
      <p:cxnSp>
        <p:nvCxnSpPr>
          <p:cNvPr id="523367" name="직선 연결선 250"/>
          <p:cNvCxnSpPr>
            <a:cxnSpLocks noChangeShapeType="1"/>
          </p:cNvCxnSpPr>
          <p:nvPr/>
        </p:nvCxnSpPr>
        <p:spPr bwMode="auto">
          <a:xfrm>
            <a:off x="268288" y="2784475"/>
            <a:ext cx="785812" cy="1588"/>
          </a:xfrm>
          <a:prstGeom prst="line">
            <a:avLst/>
          </a:prstGeom>
          <a:noFill/>
          <a:ln w="19050" algn="ctr">
            <a:solidFill>
              <a:schemeClr val="tx1"/>
            </a:solidFill>
            <a:round/>
            <a:headEnd/>
            <a:tailEnd/>
          </a:ln>
        </p:spPr>
      </p:cxnSp>
      <p:sp>
        <p:nvSpPr>
          <p:cNvPr id="523368" name="Text Box 224"/>
          <p:cNvSpPr txBox="1">
            <a:spLocks noChangeArrowheads="1"/>
          </p:cNvSpPr>
          <p:nvPr/>
        </p:nvSpPr>
        <p:spPr bwMode="auto">
          <a:xfrm>
            <a:off x="5651500" y="2540000"/>
            <a:ext cx="782638" cy="336550"/>
          </a:xfrm>
          <a:prstGeom prst="rect">
            <a:avLst/>
          </a:prstGeom>
          <a:no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600" b="1">
                <a:latin typeface="Times New Roman" pitchFamily="18" charset="0"/>
                <a:ea typeface="ＭＳ Ｐゴシック" pitchFamily="34" charset="-128"/>
              </a:rPr>
              <a:t>Moses</a:t>
            </a:r>
          </a:p>
        </p:txBody>
      </p:sp>
      <p:sp>
        <p:nvSpPr>
          <p:cNvPr id="523369" name="Text Box 225"/>
          <p:cNvSpPr txBox="1">
            <a:spLocks noChangeArrowheads="1"/>
          </p:cNvSpPr>
          <p:nvPr/>
        </p:nvSpPr>
        <p:spPr bwMode="auto">
          <a:xfrm>
            <a:off x="7956550" y="2566988"/>
            <a:ext cx="782638" cy="336550"/>
          </a:xfrm>
          <a:prstGeom prst="rect">
            <a:avLst/>
          </a:prstGeom>
          <a:no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600" b="1">
                <a:latin typeface="Times New Roman" pitchFamily="18" charset="0"/>
                <a:ea typeface="ＭＳ Ｐゴシック" pitchFamily="34" charset="-128"/>
              </a:rPr>
              <a:t>Moses</a:t>
            </a:r>
          </a:p>
        </p:txBody>
      </p:sp>
      <p:sp>
        <p:nvSpPr>
          <p:cNvPr id="523370" name="Text Box 226"/>
          <p:cNvSpPr txBox="1">
            <a:spLocks noChangeArrowheads="1"/>
          </p:cNvSpPr>
          <p:nvPr/>
        </p:nvSpPr>
        <p:spPr bwMode="auto">
          <a:xfrm>
            <a:off x="6804025" y="2566988"/>
            <a:ext cx="782638" cy="336550"/>
          </a:xfrm>
          <a:prstGeom prst="rect">
            <a:avLst/>
          </a:prstGeom>
          <a:no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600" b="1">
                <a:latin typeface="Times New Roman" pitchFamily="18" charset="0"/>
                <a:ea typeface="ＭＳ Ｐゴシック" pitchFamily="34" charset="-128"/>
              </a:rPr>
              <a:t>Moses</a:t>
            </a:r>
          </a:p>
        </p:txBody>
      </p:sp>
      <p:sp>
        <p:nvSpPr>
          <p:cNvPr id="523371" name="Text Box 227"/>
          <p:cNvSpPr txBox="1">
            <a:spLocks noChangeArrowheads="1"/>
          </p:cNvSpPr>
          <p:nvPr/>
        </p:nvSpPr>
        <p:spPr bwMode="auto">
          <a:xfrm>
            <a:off x="5651500" y="2852738"/>
            <a:ext cx="790575" cy="457200"/>
          </a:xfrm>
          <a:prstGeom prst="rect">
            <a:avLst/>
          </a:prstGeom>
          <a:no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200" b="1">
                <a:latin typeface="Times New Roman" pitchFamily="18" charset="0"/>
                <a:ea typeface="ＭＳ Ｐゴシック" pitchFamily="34" charset="-128"/>
              </a:rPr>
              <a:t>40years</a:t>
            </a:r>
          </a:p>
          <a:p>
            <a:pPr defTabSz="449263">
              <a:buClr>
                <a:srgbClr val="FFFFFF"/>
              </a:buClr>
              <a:buSzPct val="100000"/>
              <a:buFont typeface="Times New Roman" pitchFamily="18" charset="0"/>
              <a:buNone/>
            </a:pPr>
            <a:r>
              <a:rPr kumimoji="0" lang="en-US" altLang="ja-JP" sz="1200" b="1">
                <a:latin typeface="Times New Roman" pitchFamily="18" charset="0"/>
                <a:ea typeface="ＭＳ Ｐゴシック" pitchFamily="34" charset="-128"/>
              </a:rPr>
              <a:t>in palace</a:t>
            </a:r>
          </a:p>
        </p:txBody>
      </p:sp>
      <p:sp>
        <p:nvSpPr>
          <p:cNvPr id="523372" name="Text Box 228"/>
          <p:cNvSpPr txBox="1">
            <a:spLocks noChangeArrowheads="1"/>
          </p:cNvSpPr>
          <p:nvPr/>
        </p:nvSpPr>
        <p:spPr bwMode="auto">
          <a:xfrm>
            <a:off x="6804025" y="2852738"/>
            <a:ext cx="790575" cy="457200"/>
          </a:xfrm>
          <a:prstGeom prst="rect">
            <a:avLst/>
          </a:prstGeom>
          <a:no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200" b="1">
                <a:latin typeface="Times New Roman" pitchFamily="18" charset="0"/>
                <a:ea typeface="ＭＳ Ｐゴシック" pitchFamily="34" charset="-128"/>
              </a:rPr>
              <a:t>40 year </a:t>
            </a:r>
          </a:p>
          <a:p>
            <a:pPr defTabSz="449263">
              <a:buClr>
                <a:srgbClr val="FFFFFF"/>
              </a:buClr>
              <a:buSzPct val="100000"/>
              <a:buFont typeface="Times New Roman" pitchFamily="18" charset="0"/>
              <a:buNone/>
            </a:pPr>
            <a:r>
              <a:rPr kumimoji="0" lang="en-US" altLang="ja-JP" sz="1200" b="1">
                <a:latin typeface="Times New Roman" pitchFamily="18" charset="0"/>
                <a:ea typeface="ＭＳ Ｐゴシック" pitchFamily="34" charset="-128"/>
              </a:rPr>
              <a:t>in Midian</a:t>
            </a:r>
          </a:p>
        </p:txBody>
      </p:sp>
      <p:sp>
        <p:nvSpPr>
          <p:cNvPr id="523373" name="Text Box 230"/>
          <p:cNvSpPr txBox="1">
            <a:spLocks noChangeArrowheads="1"/>
          </p:cNvSpPr>
          <p:nvPr/>
        </p:nvSpPr>
        <p:spPr bwMode="auto">
          <a:xfrm>
            <a:off x="7820025" y="2852738"/>
            <a:ext cx="1103313" cy="457200"/>
          </a:xfrm>
          <a:prstGeom prst="rect">
            <a:avLst/>
          </a:prstGeom>
          <a:no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200" b="1">
                <a:latin typeface="Times New Roman" pitchFamily="18" charset="0"/>
                <a:ea typeface="ＭＳ Ｐゴシック" pitchFamily="34" charset="-128"/>
              </a:rPr>
              <a:t>40 years </a:t>
            </a:r>
          </a:p>
          <a:p>
            <a:pPr defTabSz="449263">
              <a:buClr>
                <a:srgbClr val="FFFFFF"/>
              </a:buClr>
              <a:buSzPct val="100000"/>
              <a:buFont typeface="Times New Roman" pitchFamily="18" charset="0"/>
              <a:buNone/>
            </a:pPr>
            <a:r>
              <a:rPr kumimoji="0" lang="en-US" altLang="ja-JP" sz="1200" b="1">
                <a:latin typeface="Times New Roman" pitchFamily="18" charset="0"/>
                <a:ea typeface="ＭＳ Ｐゴシック" pitchFamily="34" charset="-128"/>
              </a:rPr>
              <a:t>in wilderness </a:t>
            </a:r>
          </a:p>
        </p:txBody>
      </p:sp>
      <p:sp>
        <p:nvSpPr>
          <p:cNvPr id="523374" name="Text Box 232"/>
          <p:cNvSpPr txBox="1">
            <a:spLocks noChangeArrowheads="1"/>
          </p:cNvSpPr>
          <p:nvPr/>
        </p:nvSpPr>
        <p:spPr bwMode="auto">
          <a:xfrm>
            <a:off x="5651500" y="5399088"/>
            <a:ext cx="850900" cy="336550"/>
          </a:xfrm>
          <a:prstGeom prst="rect">
            <a:avLst/>
          </a:prstGeom>
          <a:no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600" b="1">
                <a:latin typeface="Times New Roman" pitchFamily="18" charset="0"/>
                <a:ea typeface="ＭＳ Ｐゴシック" pitchFamily="34" charset="-128"/>
              </a:rPr>
              <a:t>400 yrs</a:t>
            </a:r>
          </a:p>
        </p:txBody>
      </p:sp>
      <p:sp>
        <p:nvSpPr>
          <p:cNvPr id="523375" name="Text Box 233"/>
          <p:cNvSpPr txBox="1">
            <a:spLocks noChangeArrowheads="1"/>
          </p:cNvSpPr>
          <p:nvPr/>
        </p:nvSpPr>
        <p:spPr bwMode="auto">
          <a:xfrm>
            <a:off x="5651500" y="4987925"/>
            <a:ext cx="766763" cy="457200"/>
          </a:xfrm>
          <a:prstGeom prst="rect">
            <a:avLst/>
          </a:prstGeom>
          <a:no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200" b="1">
                <a:latin typeface="Times New Roman" pitchFamily="18" charset="0"/>
                <a:ea typeface="ＭＳ Ｐゴシック" pitchFamily="34" charset="-128"/>
              </a:rPr>
              <a:t>John the</a:t>
            </a:r>
          </a:p>
          <a:p>
            <a:pPr defTabSz="449263">
              <a:buClr>
                <a:srgbClr val="FFFFFF"/>
              </a:buClr>
              <a:buSzPct val="100000"/>
              <a:buFont typeface="Times New Roman" pitchFamily="18" charset="0"/>
              <a:buNone/>
            </a:pPr>
            <a:r>
              <a:rPr kumimoji="0" lang="en-US" altLang="ja-JP" sz="1200" b="1">
                <a:latin typeface="Times New Roman" pitchFamily="18" charset="0"/>
                <a:ea typeface="ＭＳ Ｐゴシック" pitchFamily="34" charset="-128"/>
              </a:rPr>
              <a:t>Baptist</a:t>
            </a:r>
          </a:p>
        </p:txBody>
      </p:sp>
      <p:sp>
        <p:nvSpPr>
          <p:cNvPr id="523376" name="Text Box 234"/>
          <p:cNvSpPr txBox="1">
            <a:spLocks noChangeArrowheads="1"/>
          </p:cNvSpPr>
          <p:nvPr/>
        </p:nvSpPr>
        <p:spPr bwMode="auto">
          <a:xfrm>
            <a:off x="7885113" y="5373688"/>
            <a:ext cx="1204912" cy="457200"/>
          </a:xfrm>
          <a:prstGeom prst="rect">
            <a:avLst/>
          </a:prstGeom>
          <a:no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200" b="1">
                <a:latin typeface="Times New Roman" pitchFamily="18" charset="0"/>
                <a:ea typeface="ＭＳ Ｐゴシック" pitchFamily="34" charset="-128"/>
              </a:rPr>
              <a:t>40day spiritual </a:t>
            </a:r>
          </a:p>
          <a:p>
            <a:pPr defTabSz="449263">
              <a:buClr>
                <a:srgbClr val="FFFFFF"/>
              </a:buClr>
              <a:buSzPct val="100000"/>
              <a:buFont typeface="Times New Roman" pitchFamily="18" charset="0"/>
              <a:buNone/>
            </a:pPr>
            <a:r>
              <a:rPr kumimoji="0" lang="en-US" altLang="ja-JP" sz="1200" b="1">
                <a:latin typeface="Times New Roman" pitchFamily="18" charset="0"/>
                <a:ea typeface="ＭＳ Ｐゴシック" pitchFamily="34" charset="-128"/>
              </a:rPr>
              <a:t>resurrection</a:t>
            </a:r>
          </a:p>
        </p:txBody>
      </p:sp>
      <p:sp>
        <p:nvSpPr>
          <p:cNvPr id="523377" name="Text Box 235"/>
          <p:cNvSpPr txBox="1">
            <a:spLocks noChangeArrowheads="1"/>
          </p:cNvSpPr>
          <p:nvPr/>
        </p:nvSpPr>
        <p:spPr bwMode="auto">
          <a:xfrm>
            <a:off x="6804025" y="5348288"/>
            <a:ext cx="682625" cy="457200"/>
          </a:xfrm>
          <a:prstGeom prst="rect">
            <a:avLst/>
          </a:prstGeom>
          <a:no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200" b="1">
                <a:latin typeface="Times New Roman" pitchFamily="18" charset="0"/>
                <a:ea typeface="ＭＳ Ｐゴシック" pitchFamily="34" charset="-128"/>
              </a:rPr>
              <a:t>40 day </a:t>
            </a:r>
          </a:p>
          <a:p>
            <a:pPr defTabSz="449263">
              <a:buClr>
                <a:srgbClr val="FFFFFF"/>
              </a:buClr>
              <a:buSzPct val="100000"/>
              <a:buFont typeface="Times New Roman" pitchFamily="18" charset="0"/>
              <a:buNone/>
            </a:pPr>
            <a:r>
              <a:rPr kumimoji="0" lang="en-US" altLang="ja-JP" sz="1200" b="1">
                <a:latin typeface="Times New Roman" pitchFamily="18" charset="0"/>
                <a:ea typeface="ＭＳ Ｐゴシック" pitchFamily="34" charset="-128"/>
              </a:rPr>
              <a:t>fasting</a:t>
            </a:r>
          </a:p>
        </p:txBody>
      </p:sp>
      <p:sp>
        <p:nvSpPr>
          <p:cNvPr id="523378" name="Text Box 236"/>
          <p:cNvSpPr txBox="1">
            <a:spLocks noChangeArrowheads="1"/>
          </p:cNvSpPr>
          <p:nvPr/>
        </p:nvSpPr>
        <p:spPr bwMode="auto">
          <a:xfrm>
            <a:off x="6804025" y="5038725"/>
            <a:ext cx="714375" cy="336550"/>
          </a:xfrm>
          <a:prstGeom prst="rect">
            <a:avLst/>
          </a:prstGeom>
          <a:no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600" b="1">
                <a:latin typeface="Times New Roman" pitchFamily="18" charset="0"/>
                <a:ea typeface="ＭＳ Ｐゴシック" pitchFamily="34" charset="-128"/>
              </a:rPr>
              <a:t>Jesus</a:t>
            </a:r>
          </a:p>
        </p:txBody>
      </p:sp>
      <p:sp>
        <p:nvSpPr>
          <p:cNvPr id="523379" name="Text Box 237"/>
          <p:cNvSpPr txBox="1">
            <a:spLocks noChangeArrowheads="1"/>
          </p:cNvSpPr>
          <p:nvPr/>
        </p:nvSpPr>
        <p:spPr bwMode="auto">
          <a:xfrm>
            <a:off x="7956550" y="5013325"/>
            <a:ext cx="1011238" cy="457200"/>
          </a:xfrm>
          <a:prstGeom prst="rect">
            <a:avLst/>
          </a:prstGeom>
          <a:noFill/>
          <a:ln w="9525">
            <a:noFill/>
            <a:miter lim="800000"/>
            <a:headEnd/>
            <a:tailEnd/>
          </a:ln>
        </p:spPr>
        <p:txBody>
          <a:bodyPr wrap="none">
            <a:spAutoFit/>
          </a:bodyPr>
          <a:lstStyle/>
          <a:p>
            <a:pPr algn="just" defTabSz="449263">
              <a:buClr>
                <a:srgbClr val="FFFFFF"/>
              </a:buClr>
              <a:buSzPct val="100000"/>
              <a:buFont typeface="Times New Roman" pitchFamily="18" charset="0"/>
              <a:buNone/>
            </a:pPr>
            <a:r>
              <a:rPr kumimoji="0" lang="en-US" altLang="ja-JP" sz="1200" b="1">
                <a:latin typeface="Times New Roman" pitchFamily="18" charset="0"/>
                <a:ea typeface="ＭＳ Ｐゴシック" pitchFamily="34" charset="-128"/>
              </a:rPr>
              <a:t>Resurrected</a:t>
            </a:r>
          </a:p>
          <a:p>
            <a:pPr algn="just" defTabSz="449263">
              <a:buClr>
                <a:srgbClr val="FFFFFF"/>
              </a:buClr>
              <a:buSzPct val="100000"/>
              <a:buFont typeface="Times New Roman" pitchFamily="18" charset="0"/>
              <a:buNone/>
            </a:pPr>
            <a:r>
              <a:rPr kumimoji="0" lang="en-US" altLang="ja-JP" sz="1200" b="1">
                <a:latin typeface="Times New Roman" pitchFamily="18" charset="0"/>
                <a:ea typeface="ＭＳ Ｐゴシック" pitchFamily="34" charset="-128"/>
              </a:rPr>
              <a:t>Jesus</a:t>
            </a:r>
          </a:p>
        </p:txBody>
      </p:sp>
      <p:sp>
        <p:nvSpPr>
          <p:cNvPr id="523380" name="Text Box 238"/>
          <p:cNvSpPr txBox="1">
            <a:spLocks noChangeArrowheads="1"/>
          </p:cNvSpPr>
          <p:nvPr/>
        </p:nvSpPr>
        <p:spPr bwMode="auto">
          <a:xfrm>
            <a:off x="250825" y="4941888"/>
            <a:ext cx="1011238" cy="457200"/>
          </a:xfrm>
          <a:prstGeom prst="rect">
            <a:avLst/>
          </a:prstGeom>
          <a:noFill/>
          <a:ln w="9525">
            <a:noFill/>
            <a:miter lim="800000"/>
            <a:headEnd/>
            <a:tailEnd/>
          </a:ln>
        </p:spPr>
        <p:txBody>
          <a:bodyPr wrap="none">
            <a:spAutoFit/>
          </a:bodyPr>
          <a:lstStyle/>
          <a:p>
            <a:pPr algn="just" defTabSz="449263">
              <a:buClr>
                <a:srgbClr val="FFFFFF"/>
              </a:buClr>
              <a:buSzPct val="100000"/>
              <a:buFont typeface="Times New Roman" pitchFamily="18" charset="0"/>
              <a:buNone/>
            </a:pPr>
            <a:r>
              <a:rPr kumimoji="0" lang="en-US" altLang="ja-JP" sz="1200" b="1">
                <a:latin typeface="Times New Roman" pitchFamily="18" charset="0"/>
                <a:ea typeface="ＭＳ Ｐゴシック" pitchFamily="34" charset="-128"/>
              </a:rPr>
              <a:t>Resurrected</a:t>
            </a:r>
          </a:p>
          <a:p>
            <a:pPr algn="just" defTabSz="449263">
              <a:buClr>
                <a:srgbClr val="FFFFFF"/>
              </a:buClr>
              <a:buSzPct val="100000"/>
              <a:buFont typeface="Times New Roman" pitchFamily="18" charset="0"/>
              <a:buNone/>
            </a:pPr>
            <a:r>
              <a:rPr kumimoji="0" lang="en-US" altLang="ja-JP" sz="1200" b="1">
                <a:latin typeface="Times New Roman" pitchFamily="18" charset="0"/>
                <a:ea typeface="ＭＳ Ｐゴシック" pitchFamily="34" charset="-128"/>
              </a:rPr>
              <a:t>Jesus</a:t>
            </a:r>
          </a:p>
        </p:txBody>
      </p:sp>
      <p:sp>
        <p:nvSpPr>
          <p:cNvPr id="523381" name="Text Box 239"/>
          <p:cNvSpPr txBox="1">
            <a:spLocks noChangeArrowheads="1"/>
          </p:cNvSpPr>
          <p:nvPr/>
        </p:nvSpPr>
        <p:spPr bwMode="auto">
          <a:xfrm>
            <a:off x="6756400" y="5757863"/>
            <a:ext cx="950913" cy="336550"/>
          </a:xfrm>
          <a:prstGeom prst="rect">
            <a:avLst/>
          </a:prstGeom>
          <a:no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600" b="1">
                <a:latin typeface="Times New Roman" pitchFamily="18" charset="0"/>
                <a:ea typeface="ＭＳ Ｐゴシック" pitchFamily="34" charset="-128"/>
              </a:rPr>
              <a:t>Success</a:t>
            </a:r>
          </a:p>
        </p:txBody>
      </p:sp>
      <p:sp>
        <p:nvSpPr>
          <p:cNvPr id="523382" name="Text Box 243"/>
          <p:cNvSpPr txBox="1">
            <a:spLocks noChangeArrowheads="1"/>
          </p:cNvSpPr>
          <p:nvPr/>
        </p:nvSpPr>
        <p:spPr bwMode="auto">
          <a:xfrm>
            <a:off x="5651500" y="3214688"/>
            <a:ext cx="950913" cy="336550"/>
          </a:xfrm>
          <a:prstGeom prst="rect">
            <a:avLst/>
          </a:prstGeom>
          <a:no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600" b="1">
                <a:latin typeface="Times New Roman" pitchFamily="18" charset="0"/>
                <a:ea typeface="ＭＳ Ｐゴシック" pitchFamily="34" charset="-128"/>
              </a:rPr>
              <a:t>Success</a:t>
            </a:r>
          </a:p>
        </p:txBody>
      </p:sp>
      <p:sp>
        <p:nvSpPr>
          <p:cNvPr id="523383" name="Text Box 245"/>
          <p:cNvSpPr txBox="1">
            <a:spLocks noChangeArrowheads="1"/>
          </p:cNvSpPr>
          <p:nvPr/>
        </p:nvSpPr>
        <p:spPr bwMode="auto">
          <a:xfrm>
            <a:off x="6804025" y="3214688"/>
            <a:ext cx="950913" cy="336550"/>
          </a:xfrm>
          <a:prstGeom prst="rect">
            <a:avLst/>
          </a:prstGeom>
          <a:no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600" b="1">
                <a:latin typeface="Times New Roman" pitchFamily="18" charset="0"/>
                <a:ea typeface="ＭＳ Ｐゴシック" pitchFamily="34" charset="-128"/>
              </a:rPr>
              <a:t>Success</a:t>
            </a:r>
          </a:p>
        </p:txBody>
      </p:sp>
      <p:sp>
        <p:nvSpPr>
          <p:cNvPr id="523384" name="Text Box 246"/>
          <p:cNvSpPr txBox="1">
            <a:spLocks noChangeArrowheads="1"/>
          </p:cNvSpPr>
          <p:nvPr/>
        </p:nvSpPr>
        <p:spPr bwMode="auto">
          <a:xfrm>
            <a:off x="7885113" y="3214688"/>
            <a:ext cx="950912" cy="336550"/>
          </a:xfrm>
          <a:prstGeom prst="rect">
            <a:avLst/>
          </a:prstGeom>
          <a:no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600" b="1">
                <a:latin typeface="Times New Roman" pitchFamily="18" charset="0"/>
                <a:ea typeface="ＭＳ Ｐゴシック" pitchFamily="34" charset="-128"/>
              </a:rPr>
              <a:t>Success</a:t>
            </a:r>
          </a:p>
        </p:txBody>
      </p:sp>
      <p:sp>
        <p:nvSpPr>
          <p:cNvPr id="523385" name="Text Box 247"/>
          <p:cNvSpPr txBox="1">
            <a:spLocks noChangeArrowheads="1"/>
          </p:cNvSpPr>
          <p:nvPr/>
        </p:nvSpPr>
        <p:spPr bwMode="auto">
          <a:xfrm>
            <a:off x="7956550" y="5735638"/>
            <a:ext cx="950913" cy="336550"/>
          </a:xfrm>
          <a:prstGeom prst="rect">
            <a:avLst/>
          </a:prstGeom>
          <a:no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600" b="1">
                <a:latin typeface="Times New Roman" pitchFamily="18" charset="0"/>
                <a:ea typeface="ＭＳ Ｐゴシック" pitchFamily="34" charset="-128"/>
              </a:rPr>
              <a:t>Success</a:t>
            </a:r>
          </a:p>
        </p:txBody>
      </p:sp>
      <p:sp>
        <p:nvSpPr>
          <p:cNvPr id="523386" name="Text Box 248"/>
          <p:cNvSpPr txBox="1">
            <a:spLocks noChangeArrowheads="1"/>
          </p:cNvSpPr>
          <p:nvPr/>
        </p:nvSpPr>
        <p:spPr bwMode="auto">
          <a:xfrm>
            <a:off x="5603875" y="5757863"/>
            <a:ext cx="950913" cy="336550"/>
          </a:xfrm>
          <a:prstGeom prst="rect">
            <a:avLst/>
          </a:prstGeom>
          <a:no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600" b="1">
                <a:latin typeface="Times New Roman" pitchFamily="18" charset="0"/>
                <a:ea typeface="ＭＳ Ｐゴシック" pitchFamily="34" charset="-128"/>
              </a:rPr>
              <a:t>Success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Rectangle 1"/>
          <p:cNvSpPr>
            <a:spLocks noChangeArrowheads="1"/>
          </p:cNvSpPr>
          <p:nvPr/>
        </p:nvSpPr>
        <p:spPr bwMode="auto">
          <a:xfrm>
            <a:off x="0" y="1089025"/>
            <a:ext cx="9144000" cy="3911600"/>
          </a:xfrm>
          <a:prstGeom prst="rect">
            <a:avLst/>
          </a:prstGeom>
          <a:noFill/>
          <a:ln w="9525">
            <a:noFill/>
            <a:round/>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6200" dirty="0">
                <a:latin typeface="+mj-lt"/>
                <a:ea typeface="ＭＳ Ｐゴシック" pitchFamily="34" charset="-128"/>
                <a:cs typeface="+mn-cs"/>
              </a:rPr>
              <a:t>The Periods in Providential History</a:t>
            </a:r>
            <a:br>
              <a:rPr kumimoji="0" lang="en-US" altLang="ko-KR" sz="6200" dirty="0">
                <a:latin typeface="+mj-lt"/>
                <a:ea typeface="ＭＳ Ｐゴシック" pitchFamily="34" charset="-128"/>
                <a:cs typeface="+mn-cs"/>
              </a:rPr>
            </a:br>
            <a:r>
              <a:rPr kumimoji="0" lang="en-US" altLang="ko-KR" sz="6200" dirty="0">
                <a:latin typeface="+mj-lt"/>
                <a:ea typeface="ＭＳ Ｐゴシック" pitchFamily="34" charset="-128"/>
                <a:cs typeface="+mn-cs"/>
              </a:rPr>
              <a:t>and the Determination</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6200" dirty="0">
                <a:latin typeface="+mj-lt"/>
                <a:ea typeface="ＭＳ Ｐゴシック" pitchFamily="34" charset="-128"/>
                <a:cs typeface="+mn-cs"/>
              </a:rPr>
              <a:t> of Their Lengths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additive="repl">
                                        <p:cTn id="6" dur="1" fill="hold">
                                          <p:stCondLst>
                                            <p:cond delay="0"/>
                                          </p:stCondLst>
                                        </p:cTn>
                                        <p:tgtEl>
                                          <p:spTgt spid="355329"/>
                                        </p:tgtEl>
                                        <p:attrNameLst>
                                          <p:attrName>style.visibility</p:attrName>
                                        </p:attrNameLst>
                                      </p:cBhvr>
                                      <p:to>
                                        <p:strVal val="visible"/>
                                      </p:to>
                                    </p:set>
                                    <p:anim calcmode="lin" valueType="num">
                                      <p:cBhvr additive="repl">
                                        <p:cTn id="7" dur="500" fill="hold"/>
                                        <p:tgtEl>
                                          <p:spTgt spid="355329"/>
                                        </p:tgtEl>
                                        <p:attrNameLst>
                                          <p:attrName>ppt_w</p:attrName>
                                        </p:attrNameLst>
                                      </p:cBhvr>
                                      <p:tavLst>
                                        <p:tav tm="100000">
                                          <p:val>
                                            <p:strVal val="0"/>
                                          </p:val>
                                        </p:tav>
                                        <p:tav>
                                          <p:val>
                                            <p:strVal val="#ppt_w"/>
                                          </p:val>
                                        </p:tav>
                                      </p:tavLst>
                                    </p:anim>
                                    <p:anim calcmode="lin" valueType="num">
                                      <p:cBhvr additive="repl">
                                        <p:cTn id="8" dur="500" fill="hold"/>
                                        <p:tgtEl>
                                          <p:spTgt spid="355329"/>
                                        </p:tgtEl>
                                        <p:attrNameLst>
                                          <p:attrName>ppt_h</p:attrName>
                                        </p:attrNameLst>
                                      </p:cBhvr>
                                      <p:tavLst>
                                        <p:tav tm="100000">
                                          <p:val>
                                            <p:strVal val="0"/>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1" name="Text Box 1"/>
          <p:cNvSpPr txBox="1">
            <a:spLocks noChangeArrowheads="1"/>
          </p:cNvSpPr>
          <p:nvPr/>
        </p:nvSpPr>
        <p:spPr bwMode="auto">
          <a:xfrm>
            <a:off x="714375" y="2357438"/>
            <a:ext cx="7572375" cy="2076450"/>
          </a:xfrm>
          <a:prstGeom prst="rect">
            <a:avLst/>
          </a:prstGeom>
          <a:noFill/>
          <a:ln w="9525">
            <a:noFill/>
            <a:miter lim="800000"/>
            <a:headEnd/>
            <a:tailEnd/>
          </a:ln>
        </p:spPr>
        <p:txBody>
          <a:bodyPr lIns="90000" tIns="46800" rIns="90000" bIns="46800">
            <a:spAutoFit/>
          </a:bodyPr>
          <a:lstStyle/>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1</a:t>
            </a:r>
            <a:r>
              <a:rPr kumimoji="0" lang="en-US">
                <a:latin typeface="Arial" charset="0"/>
                <a:ea typeface="ＭＳ Ｐゴシック" pitchFamily="34" charset="-128"/>
              </a:rPr>
              <a:t>．</a:t>
            </a:r>
            <a:r>
              <a:rPr kumimoji="0" lang="en-US" altLang="ko-KR">
                <a:latin typeface="Arial" charset="0"/>
                <a:ea typeface="ＭＳ Ｐゴシック" pitchFamily="34" charset="-128"/>
              </a:rPr>
              <a:t>What  does “parallel” mean?</a:t>
            </a: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　 </a:t>
            </a:r>
            <a:r>
              <a:rPr kumimoji="0" lang="en-US" altLang="ko-KR" sz="1600">
                <a:latin typeface="Arial" charset="0"/>
                <a:ea typeface="ＭＳ Ｐゴシック" pitchFamily="34" charset="-128"/>
              </a:rPr>
              <a:t>We find cases where the various circumstances of a period in history are</a:t>
            </a: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repeated in similar form during a later age. </a:t>
            </a:r>
            <a:endParaRPr kumimoji="0" lang="en-US" altLang="ja-JP" sz="1600">
              <a:latin typeface="Arial" charset="0"/>
              <a:ea typeface="ＭＳ Ｐゴシック" pitchFamily="34" charset="-128"/>
            </a:endParaRP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This term was first used by a famous historian, Arnold Joseph Toynbee, who </a:t>
            </a:r>
            <a:r>
              <a:rPr kumimoji="0" lang="en-US" altLang="ja-JP" sz="1600">
                <a:latin typeface="Arial" charset="0"/>
                <a:ea typeface="ＭＳ Ｐゴシック" pitchFamily="34" charset="-128"/>
              </a:rPr>
              <a:t> </a:t>
            </a: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could not reveal its reason.</a:t>
            </a: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a:t>
            </a:r>
          </a:p>
        </p:txBody>
      </p:sp>
      <p:sp>
        <p:nvSpPr>
          <p:cNvPr id="527362" name="Rectangle 14"/>
          <p:cNvSpPr>
            <a:spLocks noChangeArrowheads="1"/>
          </p:cNvSpPr>
          <p:nvPr/>
        </p:nvSpPr>
        <p:spPr bwMode="auto">
          <a:xfrm>
            <a:off x="428625" y="879475"/>
            <a:ext cx="8143875" cy="896938"/>
          </a:xfrm>
          <a:prstGeom prst="rect">
            <a:avLst/>
          </a:prstGeom>
          <a:noFill/>
          <a:ln w="9525">
            <a:noFill/>
            <a:miter lim="800000"/>
            <a:headEnd/>
            <a:tailEnd/>
          </a:ln>
        </p:spPr>
        <p:txBody>
          <a:bodyPr lIns="90000" tIns="46800" rIns="90000" bIns="46800">
            <a:spAutoFit/>
          </a:bodyPr>
          <a:lstStyle/>
          <a:p>
            <a:pPr algn="ct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Does God live in the history?</a:t>
            </a:r>
          </a:p>
          <a:p>
            <a:pPr algn="ct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If God live</a:t>
            </a:r>
            <a:r>
              <a:rPr kumimoji="0" lang="en-US" altLang="ja-JP" sz="1600">
                <a:latin typeface="Arial" charset="0"/>
                <a:ea typeface="ＭＳ Ｐゴシック" pitchFamily="34" charset="-128"/>
              </a:rPr>
              <a:t>s</a:t>
            </a:r>
            <a:r>
              <a:rPr kumimoji="0" lang="en-US" altLang="ko-KR" sz="1600">
                <a:latin typeface="Arial" charset="0"/>
                <a:ea typeface="ＭＳ Ｐゴシック" pitchFamily="34" charset="-128"/>
              </a:rPr>
              <a:t>, how does He work?</a:t>
            </a:r>
          </a:p>
          <a:p>
            <a:pPr algn="ct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And what kind of principle does He work with?</a:t>
            </a:r>
          </a:p>
        </p:txBody>
      </p:sp>
      <p:sp>
        <p:nvSpPr>
          <p:cNvPr id="352261" name="Text Box 15"/>
          <p:cNvSpPr txBox="1">
            <a:spLocks noChangeArrowheads="1"/>
          </p:cNvSpPr>
          <p:nvPr/>
        </p:nvSpPr>
        <p:spPr bwMode="auto">
          <a:xfrm>
            <a:off x="2917825" y="307975"/>
            <a:ext cx="3511550" cy="555625"/>
          </a:xfrm>
          <a:prstGeom prst="rect">
            <a:avLst/>
          </a:prstGeom>
          <a:noFill/>
          <a:ln w="9525">
            <a:noFill/>
            <a:round/>
            <a:headEnd/>
            <a:tailEnd/>
          </a:ln>
        </p:spPr>
        <p:txBody>
          <a:bodyPr lIns="90000" tIns="46800" rIns="90000" bIns="46800">
            <a:spAutoFit/>
          </a:bodyPr>
          <a:lstStyle/>
          <a:p>
            <a:pPr algn="ctr" defTabSz="449263">
              <a:spcBef>
                <a:spcPts val="22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3000" dirty="0">
                <a:latin typeface="+mj-lt"/>
                <a:ea typeface="ＭＳ Ｐゴシック" pitchFamily="34" charset="-128"/>
                <a:cs typeface="+mn-cs"/>
              </a:rPr>
              <a:t>Introduction</a:t>
            </a:r>
          </a:p>
        </p:txBody>
      </p:sp>
      <p:grpSp>
        <p:nvGrpSpPr>
          <p:cNvPr id="527364" name="Group 22"/>
          <p:cNvGrpSpPr>
            <a:grpSpLocks/>
          </p:cNvGrpSpPr>
          <p:nvPr/>
        </p:nvGrpSpPr>
        <p:grpSpPr bwMode="auto">
          <a:xfrm>
            <a:off x="1428750" y="3857625"/>
            <a:ext cx="6072188" cy="2008188"/>
            <a:chOff x="750" y="2636"/>
            <a:chExt cx="3825" cy="1265"/>
          </a:xfrm>
        </p:grpSpPr>
        <p:sp>
          <p:nvSpPr>
            <p:cNvPr id="352265" name="Oval 3"/>
            <p:cNvSpPr>
              <a:spLocks noChangeArrowheads="1"/>
            </p:cNvSpPr>
            <p:nvPr/>
          </p:nvSpPr>
          <p:spPr bwMode="auto">
            <a:xfrm>
              <a:off x="750" y="3598"/>
              <a:ext cx="690" cy="290"/>
            </a:xfrm>
            <a:prstGeom prst="ellipse">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individual</a:t>
              </a:r>
            </a:p>
          </p:txBody>
        </p:sp>
        <p:sp>
          <p:nvSpPr>
            <p:cNvPr id="352266" name="Oval 4"/>
            <p:cNvSpPr>
              <a:spLocks noChangeArrowheads="1"/>
            </p:cNvSpPr>
            <p:nvPr/>
          </p:nvSpPr>
          <p:spPr bwMode="auto">
            <a:xfrm>
              <a:off x="1605" y="3598"/>
              <a:ext cx="630" cy="290"/>
            </a:xfrm>
            <a:prstGeom prst="ellipse">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family</a:t>
              </a:r>
            </a:p>
          </p:txBody>
        </p:sp>
        <p:sp>
          <p:nvSpPr>
            <p:cNvPr id="352267" name="Oval 5"/>
            <p:cNvSpPr>
              <a:spLocks noChangeArrowheads="1"/>
            </p:cNvSpPr>
            <p:nvPr/>
          </p:nvSpPr>
          <p:spPr bwMode="auto">
            <a:xfrm>
              <a:off x="2325" y="3598"/>
              <a:ext cx="585" cy="303"/>
            </a:xfrm>
            <a:prstGeom prst="ellipse">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nation</a:t>
              </a:r>
            </a:p>
          </p:txBody>
        </p:sp>
        <p:sp>
          <p:nvSpPr>
            <p:cNvPr id="352268" name="Oval 6"/>
            <p:cNvSpPr>
              <a:spLocks noChangeArrowheads="1"/>
            </p:cNvSpPr>
            <p:nvPr/>
          </p:nvSpPr>
          <p:spPr bwMode="auto">
            <a:xfrm>
              <a:off x="3000" y="3581"/>
              <a:ext cx="540" cy="320"/>
            </a:xfrm>
            <a:prstGeom prst="ellipse">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world</a:t>
              </a:r>
            </a:p>
          </p:txBody>
        </p:sp>
        <p:sp>
          <p:nvSpPr>
            <p:cNvPr id="527371" name="Oval 7"/>
            <p:cNvSpPr>
              <a:spLocks noChangeArrowheads="1"/>
            </p:cNvSpPr>
            <p:nvPr/>
          </p:nvSpPr>
          <p:spPr bwMode="auto">
            <a:xfrm>
              <a:off x="3675" y="3598"/>
              <a:ext cx="900" cy="290"/>
            </a:xfrm>
            <a:prstGeom prst="ellipse">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cosmos</a:t>
              </a:r>
              <a:endParaRPr kumimoji="0" lang="en-US" altLang="ko-KR" sz="1600">
                <a:latin typeface="Arial" charset="0"/>
                <a:ea typeface="ＭＳ Ｐゴシック" pitchFamily="34" charset="-128"/>
              </a:endParaRPr>
            </a:p>
          </p:txBody>
        </p:sp>
        <p:sp>
          <p:nvSpPr>
            <p:cNvPr id="352270" name="Line 8"/>
            <p:cNvSpPr>
              <a:spLocks noChangeShapeType="1"/>
            </p:cNvSpPr>
            <p:nvPr/>
          </p:nvSpPr>
          <p:spPr bwMode="auto">
            <a:xfrm>
              <a:off x="1248" y="3552"/>
              <a:ext cx="3072"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52271" name="Line 9"/>
            <p:cNvSpPr>
              <a:spLocks noChangeShapeType="1"/>
            </p:cNvSpPr>
            <p:nvPr/>
          </p:nvSpPr>
          <p:spPr bwMode="auto">
            <a:xfrm flipV="1">
              <a:off x="1281" y="2636"/>
              <a:ext cx="3039" cy="918"/>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527374" name="Oval 16"/>
            <p:cNvSpPr>
              <a:spLocks noChangeArrowheads="1"/>
            </p:cNvSpPr>
            <p:nvPr/>
          </p:nvSpPr>
          <p:spPr bwMode="auto">
            <a:xfrm>
              <a:off x="1872" y="3360"/>
              <a:ext cx="144" cy="192"/>
            </a:xfrm>
            <a:prstGeom prst="ellipse">
              <a:avLst/>
            </a:prstGeom>
            <a:solidFill>
              <a:srgbClr val="6BC38B"/>
            </a:solid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527375" name="Oval 17"/>
            <p:cNvSpPr>
              <a:spLocks noChangeArrowheads="1"/>
            </p:cNvSpPr>
            <p:nvPr/>
          </p:nvSpPr>
          <p:spPr bwMode="auto">
            <a:xfrm>
              <a:off x="2496" y="3168"/>
              <a:ext cx="192" cy="384"/>
            </a:xfrm>
            <a:prstGeom prst="ellipse">
              <a:avLst/>
            </a:prstGeom>
            <a:solidFill>
              <a:srgbClr val="6BC38B"/>
            </a:solid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527376" name="Oval 18"/>
            <p:cNvSpPr>
              <a:spLocks noChangeArrowheads="1"/>
            </p:cNvSpPr>
            <p:nvPr/>
          </p:nvSpPr>
          <p:spPr bwMode="auto">
            <a:xfrm>
              <a:off x="3168" y="2928"/>
              <a:ext cx="240" cy="624"/>
            </a:xfrm>
            <a:prstGeom prst="ellipse">
              <a:avLst/>
            </a:prstGeom>
            <a:solidFill>
              <a:srgbClr val="6BC38B"/>
            </a:solid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527377" name="Oval 19"/>
            <p:cNvSpPr>
              <a:spLocks noChangeArrowheads="1"/>
            </p:cNvSpPr>
            <p:nvPr/>
          </p:nvSpPr>
          <p:spPr bwMode="auto">
            <a:xfrm>
              <a:off x="3936" y="2688"/>
              <a:ext cx="336" cy="864"/>
            </a:xfrm>
            <a:prstGeom prst="ellipse">
              <a:avLst/>
            </a:prstGeom>
            <a:solidFill>
              <a:srgbClr val="6BC38B"/>
            </a:solid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grpSp>
      <p:sp>
        <p:nvSpPr>
          <p:cNvPr id="527365" name="Text Box 21"/>
          <p:cNvSpPr txBox="1">
            <a:spLocks noChangeArrowheads="1"/>
          </p:cNvSpPr>
          <p:nvPr/>
        </p:nvSpPr>
        <p:spPr bwMode="auto">
          <a:xfrm>
            <a:off x="214313" y="2028825"/>
            <a:ext cx="6934200" cy="400050"/>
          </a:xfrm>
          <a:prstGeom prst="rect">
            <a:avLst/>
          </a:prstGeom>
          <a:noFill/>
          <a:ln w="9525">
            <a:noFill/>
            <a:miter lim="800000"/>
            <a:headEnd/>
            <a:tailEnd/>
          </a:ln>
        </p:spPr>
        <p:txBody>
          <a:bodyPr>
            <a:spAutoFit/>
          </a:bodyPr>
          <a:lstStyle/>
          <a:p>
            <a:pPr defTabSz="449263">
              <a:spcBef>
                <a:spcPct val="50000"/>
              </a:spcBef>
              <a:buClr>
                <a:srgbClr val="FFFFFF"/>
              </a:buClr>
              <a:buSzPct val="100000"/>
              <a:buFont typeface="Times New Roman" pitchFamily="18" charset="0"/>
              <a:buNone/>
            </a:pPr>
            <a:r>
              <a:rPr kumimoji="0" lang="en-US" altLang="ja-JP" sz="2000">
                <a:latin typeface="Arial" charset="0"/>
                <a:ea typeface="ＭＳ Ｐゴシック" pitchFamily="34" charset="-128"/>
              </a:rPr>
              <a:t>(1) </a:t>
            </a:r>
            <a:r>
              <a:rPr kumimoji="0" lang="ja-JP" altLang="en-US" sz="2000">
                <a:latin typeface="Arial" charset="0"/>
                <a:ea typeface="ＭＳ Ｐゴシック" pitchFamily="34" charset="-128"/>
              </a:rPr>
              <a:t>　</a:t>
            </a:r>
            <a:r>
              <a:rPr kumimoji="0" lang="en-US" sz="2000">
                <a:latin typeface="Arial" charset="0"/>
                <a:ea typeface="ＭＳ Ｐゴシック" pitchFamily="34" charset="-128"/>
              </a:rPr>
              <a:t> </a:t>
            </a:r>
            <a:r>
              <a:rPr kumimoji="0" lang="en-US" altLang="ko-KR" sz="2000">
                <a:latin typeface="Arial" charset="0"/>
                <a:ea typeface="ＭＳ Ｐゴシック" pitchFamily="34" charset="-128"/>
              </a:rPr>
              <a:t>Parallel Providential Periods</a:t>
            </a:r>
          </a:p>
        </p:txBody>
      </p:sp>
      <p:sp>
        <p:nvSpPr>
          <p:cNvPr id="527366" name="Rectangle 20"/>
          <p:cNvSpPr>
            <a:spLocks noChangeArrowheads="1"/>
          </p:cNvSpPr>
          <p:nvPr/>
        </p:nvSpPr>
        <p:spPr bwMode="auto">
          <a:xfrm>
            <a:off x="7643813" y="5584825"/>
            <a:ext cx="184150" cy="457200"/>
          </a:xfrm>
          <a:prstGeom prst="rect">
            <a:avLst/>
          </a:prstGeom>
          <a:noFill/>
          <a:ln w="9525">
            <a:noFill/>
            <a:miter lim="800000"/>
            <a:headEnd/>
            <a:tailEnd/>
          </a:ln>
        </p:spPr>
        <p:txBody>
          <a:bodyPr wrap="none">
            <a:spAutoFit/>
          </a:bodyP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09" name="Text Box 1"/>
          <p:cNvSpPr txBox="1">
            <a:spLocks noChangeArrowheads="1"/>
          </p:cNvSpPr>
          <p:nvPr/>
        </p:nvSpPr>
        <p:spPr bwMode="auto">
          <a:xfrm>
            <a:off x="357188" y="679450"/>
            <a:ext cx="7308850" cy="463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2</a:t>
            </a:r>
            <a:r>
              <a:rPr kumimoji="0" lang="en-US" sz="2400">
                <a:latin typeface="Arial" charset="0"/>
                <a:ea typeface="ＭＳ Ｐゴシック" pitchFamily="34" charset="-128"/>
              </a:rPr>
              <a:t>．</a:t>
            </a:r>
            <a:r>
              <a:rPr kumimoji="0" lang="en-US" altLang="ko-KR" sz="2400">
                <a:latin typeface="Arial" charset="0"/>
                <a:ea typeface="ＭＳ Ｐゴシック" pitchFamily="34" charset="-128"/>
              </a:rPr>
              <a:t>How do parallel providential periods come about?</a:t>
            </a:r>
          </a:p>
        </p:txBody>
      </p:sp>
      <p:sp>
        <p:nvSpPr>
          <p:cNvPr id="529410" name="Rectangle 7"/>
          <p:cNvSpPr>
            <a:spLocks noChangeArrowheads="1"/>
          </p:cNvSpPr>
          <p:nvPr/>
        </p:nvSpPr>
        <p:spPr bwMode="auto">
          <a:xfrm>
            <a:off x="357188" y="1206500"/>
            <a:ext cx="8786812" cy="1163638"/>
          </a:xfrm>
          <a:prstGeom prst="rect">
            <a:avLst/>
          </a:prstGeom>
          <a:noFill/>
          <a:ln w="9525">
            <a:noFill/>
            <a:miter lim="800000"/>
            <a:headEnd/>
            <a:tailEnd/>
          </a:ln>
        </p:spPr>
        <p:txBody>
          <a:bodyPr lIns="90000" tIns="46800" rIns="90000" bIns="46800">
            <a:spAutoFit/>
          </a:bodyPr>
          <a:lstStyle/>
          <a:p>
            <a:pPr defTabSz="449263">
              <a:lnSpc>
                <a:spcPct val="125000"/>
              </a:lnSpc>
              <a:buClr>
                <a:srgbClr val="FFFF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(1) How do parallel providential periods come about?</a:t>
            </a:r>
          </a:p>
          <a:p>
            <a:pPr defTabSz="449263">
              <a:lnSpc>
                <a:spcPct val="125000"/>
              </a:lnSpc>
              <a:buClr>
                <a:srgbClr val="0000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800">
              <a:latin typeface="Arial" charset="0"/>
              <a:ea typeface="ＭＳ Ｐゴシック" pitchFamily="34" charset="-128"/>
            </a:endParaRPr>
          </a:p>
          <a:p>
            <a:pPr lvl="1" defTabSz="449263">
              <a:lnSpc>
                <a:spcPct val="12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When a central figure fails his respo</a:t>
            </a:r>
            <a:r>
              <a:rPr kumimoji="0" lang="en-US" altLang="ja-JP" sz="1600">
                <a:latin typeface="Arial" charset="0"/>
                <a:ea typeface="ＭＳ Ｐゴシック" pitchFamily="34" charset="-128"/>
              </a:rPr>
              <a:t>n</a:t>
            </a:r>
            <a:r>
              <a:rPr kumimoji="0" lang="en-US" altLang="ko-KR" sz="1600">
                <a:latin typeface="Arial" charset="0"/>
                <a:ea typeface="ＭＳ Ｐゴシック" pitchFamily="34" charset="-128"/>
              </a:rPr>
              <a:t>sibility, his failure must be restored through indemnity</a:t>
            </a:r>
            <a:r>
              <a:rPr kumimoji="0" lang="en-US" altLang="ja-JP" sz="1600">
                <a:latin typeface="Arial" charset="0"/>
                <a:ea typeface="ＭＳ Ｐゴシック" pitchFamily="34" charset="-128"/>
              </a:rPr>
              <a:t>.</a:t>
            </a:r>
            <a:r>
              <a:rPr kumimoji="0" lang="en-US" altLang="ko-KR" sz="1600">
                <a:latin typeface="Arial" charset="0"/>
                <a:ea typeface="ＭＳ Ｐゴシック" pitchFamily="34" charset="-128"/>
              </a:rPr>
              <a:t> </a:t>
            </a:r>
          </a:p>
          <a:p>
            <a:pPr lvl="1" defTabSz="449263">
              <a:lnSpc>
                <a:spcPct val="12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Therefore</a:t>
            </a:r>
            <a:r>
              <a:rPr kumimoji="0" lang="en-US" altLang="ko-KR" sz="1600">
                <a:latin typeface="Arial" charset="0"/>
                <a:ea typeface="ＭＳ Ｐゴシック" pitchFamily="34" charset="-128"/>
              </a:rPr>
              <a:t> the periods come to be parallel to one another.  </a:t>
            </a:r>
          </a:p>
        </p:txBody>
      </p:sp>
      <p:sp>
        <p:nvSpPr>
          <p:cNvPr id="529411" name="AutoShape 8"/>
          <p:cNvSpPr>
            <a:spLocks noChangeArrowheads="1"/>
          </p:cNvSpPr>
          <p:nvPr/>
        </p:nvSpPr>
        <p:spPr bwMode="auto">
          <a:xfrm>
            <a:off x="3714750" y="3016250"/>
            <a:ext cx="1928813" cy="1047750"/>
          </a:xfrm>
          <a:prstGeom prst="roundRect">
            <a:avLst>
              <a:gd name="adj" fmla="val 16667"/>
            </a:avLst>
          </a:prstGeom>
          <a:solidFill>
            <a:srgbClr val="1857A7"/>
          </a:solidFill>
          <a:ln w="28440">
            <a:solidFill>
              <a:schemeClr val="tx1"/>
            </a:solidFill>
            <a:miter lim="800000"/>
            <a:headEnd/>
            <a:tailEnd/>
          </a:ln>
        </p:spPr>
        <p:txBody>
          <a:bodyPr wrap="none" lIns="90000" tIns="46800" rIns="90000" bIns="46800" anchor="ctr"/>
          <a:lstStyle/>
          <a:p>
            <a:pPr algn="ct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God’s portion</a:t>
            </a:r>
          </a:p>
          <a:p>
            <a:pPr algn="ct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of respo</a:t>
            </a:r>
            <a:r>
              <a:rPr kumimoji="0" lang="en-US" altLang="ja-JP" sz="1600">
                <a:solidFill>
                  <a:schemeClr val="bg1"/>
                </a:solidFill>
                <a:latin typeface="Arial" charset="0"/>
                <a:ea typeface="ＭＳ Ｐゴシック" pitchFamily="34" charset="-128"/>
              </a:rPr>
              <a:t>n</a:t>
            </a:r>
            <a:r>
              <a:rPr kumimoji="0" lang="en-US" altLang="ko-KR" sz="1600">
                <a:solidFill>
                  <a:schemeClr val="bg1"/>
                </a:solidFill>
                <a:latin typeface="Arial" charset="0"/>
                <a:ea typeface="ＭＳ Ｐゴシック" pitchFamily="34" charset="-128"/>
              </a:rPr>
              <a:t>sibility</a:t>
            </a:r>
          </a:p>
          <a:p>
            <a:pPr algn="ct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95</a:t>
            </a:r>
            <a:r>
              <a:rPr kumimoji="0" lang="en-US" sz="1600">
                <a:solidFill>
                  <a:schemeClr val="bg1"/>
                </a:solidFill>
                <a:latin typeface="Arial" charset="0"/>
                <a:ea typeface="ＭＳ Ｐゴシック" pitchFamily="34" charset="-128"/>
              </a:rPr>
              <a:t>％</a:t>
            </a:r>
          </a:p>
        </p:txBody>
      </p:sp>
      <p:sp>
        <p:nvSpPr>
          <p:cNvPr id="529412" name="AutoShape 9"/>
          <p:cNvSpPr>
            <a:spLocks noChangeArrowheads="1"/>
          </p:cNvSpPr>
          <p:nvPr/>
        </p:nvSpPr>
        <p:spPr bwMode="auto">
          <a:xfrm>
            <a:off x="6143625" y="3019425"/>
            <a:ext cx="1928813" cy="1044575"/>
          </a:xfrm>
          <a:prstGeom prst="roundRect">
            <a:avLst>
              <a:gd name="adj" fmla="val 16667"/>
            </a:avLst>
          </a:prstGeom>
          <a:solidFill>
            <a:srgbClr val="F1EB33"/>
          </a:solidFill>
          <a:ln w="28440">
            <a:solidFill>
              <a:schemeClr val="tx1"/>
            </a:solidFill>
            <a:miter lim="800000"/>
            <a:headEnd/>
            <a:tailEnd/>
          </a:ln>
        </p:spPr>
        <p:txBody>
          <a:bodyPr wrap="none" lIns="90000" tIns="46800" rIns="90000" bIns="46800" anchor="ctr"/>
          <a:lstStyle/>
          <a:p>
            <a:pPr algn="ct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Human</a:t>
            </a:r>
            <a:r>
              <a:rPr kumimoji="0" lang="en-US" altLang="ko-KR" sz="1600">
                <a:latin typeface="Arial" charset="0"/>
                <a:ea typeface="ＭＳ Ｐゴシック" pitchFamily="34" charset="-128"/>
              </a:rPr>
              <a:t> portion </a:t>
            </a:r>
          </a:p>
          <a:p>
            <a:pPr algn="ct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of responsibility</a:t>
            </a:r>
          </a:p>
          <a:p>
            <a:pPr algn="ct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5</a:t>
            </a:r>
            <a:r>
              <a:rPr kumimoji="0" lang="en-US" sz="1600">
                <a:latin typeface="Arial" charset="0"/>
                <a:ea typeface="ＭＳ Ｐゴシック" pitchFamily="34" charset="-128"/>
              </a:rPr>
              <a:t>％</a:t>
            </a:r>
          </a:p>
        </p:txBody>
      </p:sp>
      <p:sp>
        <p:nvSpPr>
          <p:cNvPr id="529413" name="AutoShape 10"/>
          <p:cNvSpPr>
            <a:spLocks noChangeArrowheads="1"/>
          </p:cNvSpPr>
          <p:nvPr/>
        </p:nvSpPr>
        <p:spPr bwMode="auto">
          <a:xfrm>
            <a:off x="1071563" y="2992438"/>
            <a:ext cx="1824037" cy="1071562"/>
          </a:xfrm>
          <a:prstGeom prst="roundRect">
            <a:avLst>
              <a:gd name="adj" fmla="val 16667"/>
            </a:avLst>
          </a:prstGeom>
          <a:solidFill>
            <a:srgbClr val="D19AC5"/>
          </a:solidFill>
          <a:ln w="28440">
            <a:solidFill>
              <a:schemeClr val="tx1"/>
            </a:solidFill>
            <a:miter lim="800000"/>
            <a:headEnd/>
            <a:tailEnd/>
          </a:ln>
        </p:spPr>
        <p:txBody>
          <a:bodyPr wrap="none" lIns="90000" tIns="46800" rIns="90000" bIns="46800" anchor="ctr"/>
          <a:lstStyle/>
          <a:p>
            <a:pPr algn="ct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Completion of</a:t>
            </a:r>
          </a:p>
          <a:p>
            <a:pPr algn="ct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God’s Will</a:t>
            </a:r>
          </a:p>
          <a:p>
            <a:pPr algn="ct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100</a:t>
            </a:r>
            <a:r>
              <a:rPr kumimoji="0" lang="en-US" sz="1600">
                <a:latin typeface="Arial" charset="0"/>
                <a:ea typeface="ＭＳ Ｐゴシック" pitchFamily="34" charset="-128"/>
              </a:rPr>
              <a:t>％</a:t>
            </a:r>
          </a:p>
        </p:txBody>
      </p:sp>
      <p:sp>
        <p:nvSpPr>
          <p:cNvPr id="529414" name="Text Box 13"/>
          <p:cNvSpPr txBox="1">
            <a:spLocks noChangeArrowheads="1"/>
          </p:cNvSpPr>
          <p:nvPr/>
        </p:nvSpPr>
        <p:spPr bwMode="auto">
          <a:xfrm>
            <a:off x="5715000" y="3233738"/>
            <a:ext cx="714375" cy="369887"/>
          </a:xfrm>
          <a:prstGeom prst="rect">
            <a:avLst/>
          </a:prstGeom>
          <a:noFill/>
          <a:ln w="9525">
            <a:noFill/>
            <a:miter lim="800000"/>
            <a:headEnd/>
            <a:tailEnd/>
          </a:ln>
        </p:spPr>
        <p:txBody>
          <a:bodyPr lIns="90000" tIns="46800" rIns="90000" bIns="46800">
            <a:spAutoFit/>
          </a:bodyPr>
          <a:lstStyle/>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a:t>
            </a:r>
          </a:p>
        </p:txBody>
      </p:sp>
      <p:sp>
        <p:nvSpPr>
          <p:cNvPr id="529415" name="Text Box 14"/>
          <p:cNvSpPr txBox="1">
            <a:spLocks noChangeArrowheads="1"/>
          </p:cNvSpPr>
          <p:nvPr/>
        </p:nvSpPr>
        <p:spPr bwMode="auto">
          <a:xfrm>
            <a:off x="3063875" y="3232150"/>
            <a:ext cx="387350" cy="369888"/>
          </a:xfrm>
          <a:prstGeom prst="rect">
            <a:avLst/>
          </a:prstGeom>
          <a:noFill/>
          <a:ln w="9525">
            <a:noFill/>
            <a:miter lim="800000"/>
            <a:headEnd/>
            <a:tailEnd/>
          </a:ln>
        </p:spPr>
        <p:txBody>
          <a:bodyPr wrap="none" lIns="90000" tIns="46800" rIns="90000" bIns="46800">
            <a:spAutoFit/>
          </a:bodyPr>
          <a:lstStyle/>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a:t>
            </a:r>
          </a:p>
        </p:txBody>
      </p:sp>
      <p:sp>
        <p:nvSpPr>
          <p:cNvPr id="353295" name="Oval 17"/>
          <p:cNvSpPr>
            <a:spLocks noChangeArrowheads="1"/>
          </p:cNvSpPr>
          <p:nvPr/>
        </p:nvSpPr>
        <p:spPr bwMode="auto">
          <a:xfrm>
            <a:off x="1071563" y="5734050"/>
            <a:ext cx="1285875" cy="460375"/>
          </a:xfrm>
          <a:prstGeom prst="ellipse">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individual</a:t>
            </a:r>
          </a:p>
        </p:txBody>
      </p:sp>
      <p:sp>
        <p:nvSpPr>
          <p:cNvPr id="353296" name="Oval 18"/>
          <p:cNvSpPr>
            <a:spLocks noChangeArrowheads="1"/>
          </p:cNvSpPr>
          <p:nvPr/>
        </p:nvSpPr>
        <p:spPr bwMode="auto">
          <a:xfrm>
            <a:off x="2500313" y="5734050"/>
            <a:ext cx="1214437" cy="460375"/>
          </a:xfrm>
          <a:prstGeom prst="ellipse">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family</a:t>
            </a:r>
          </a:p>
        </p:txBody>
      </p:sp>
      <p:sp>
        <p:nvSpPr>
          <p:cNvPr id="353297" name="Oval 19"/>
          <p:cNvSpPr>
            <a:spLocks noChangeArrowheads="1"/>
          </p:cNvSpPr>
          <p:nvPr/>
        </p:nvSpPr>
        <p:spPr bwMode="auto">
          <a:xfrm>
            <a:off x="3714750" y="5734050"/>
            <a:ext cx="1071563" cy="481013"/>
          </a:xfrm>
          <a:prstGeom prst="ellipse">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nation</a:t>
            </a:r>
          </a:p>
        </p:txBody>
      </p:sp>
      <p:sp>
        <p:nvSpPr>
          <p:cNvPr id="353298" name="Oval 20"/>
          <p:cNvSpPr>
            <a:spLocks noChangeArrowheads="1"/>
          </p:cNvSpPr>
          <p:nvPr/>
        </p:nvSpPr>
        <p:spPr bwMode="auto">
          <a:xfrm>
            <a:off x="4786313" y="5734050"/>
            <a:ext cx="1071562" cy="481013"/>
          </a:xfrm>
          <a:prstGeom prst="ellipse">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world</a:t>
            </a:r>
          </a:p>
        </p:txBody>
      </p:sp>
      <p:sp>
        <p:nvSpPr>
          <p:cNvPr id="529420" name="Oval 21"/>
          <p:cNvSpPr>
            <a:spLocks noChangeArrowheads="1"/>
          </p:cNvSpPr>
          <p:nvPr/>
        </p:nvSpPr>
        <p:spPr bwMode="auto">
          <a:xfrm>
            <a:off x="5929313" y="5734050"/>
            <a:ext cx="1714500" cy="460375"/>
          </a:xfrm>
          <a:prstGeom prst="ellipse">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cosmos</a:t>
            </a:r>
            <a:endParaRPr kumimoji="0" lang="en-US" altLang="ko-KR" sz="1600">
              <a:latin typeface="Arial" charset="0"/>
              <a:ea typeface="ＭＳ Ｐゴシック" pitchFamily="34" charset="-128"/>
            </a:endParaRPr>
          </a:p>
        </p:txBody>
      </p:sp>
      <p:sp>
        <p:nvSpPr>
          <p:cNvPr id="353300" name="Line 22"/>
          <p:cNvSpPr>
            <a:spLocks noChangeShapeType="1"/>
          </p:cNvSpPr>
          <p:nvPr/>
        </p:nvSpPr>
        <p:spPr bwMode="auto">
          <a:xfrm>
            <a:off x="2052638" y="5661025"/>
            <a:ext cx="4876800" cy="158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53301" name="Line 23"/>
          <p:cNvSpPr>
            <a:spLocks noChangeShapeType="1"/>
          </p:cNvSpPr>
          <p:nvPr/>
        </p:nvSpPr>
        <p:spPr bwMode="auto">
          <a:xfrm flipV="1">
            <a:off x="2105025" y="4206875"/>
            <a:ext cx="4824413" cy="1457325"/>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53302" name="Line 24"/>
          <p:cNvSpPr>
            <a:spLocks noChangeShapeType="1"/>
          </p:cNvSpPr>
          <p:nvPr/>
        </p:nvSpPr>
        <p:spPr bwMode="auto">
          <a:xfrm flipH="1">
            <a:off x="3173413" y="5356225"/>
            <a:ext cx="28575" cy="31432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53303" name="Line 25"/>
          <p:cNvSpPr>
            <a:spLocks noChangeShapeType="1"/>
          </p:cNvSpPr>
          <p:nvPr/>
        </p:nvSpPr>
        <p:spPr bwMode="auto">
          <a:xfrm flipV="1">
            <a:off x="4186238" y="5045075"/>
            <a:ext cx="1587" cy="6223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53304" name="Line 26"/>
          <p:cNvSpPr>
            <a:spLocks noChangeShapeType="1"/>
          </p:cNvSpPr>
          <p:nvPr/>
        </p:nvSpPr>
        <p:spPr bwMode="auto">
          <a:xfrm flipV="1">
            <a:off x="5253038" y="4740275"/>
            <a:ext cx="1587" cy="9271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53305" name="Line 27"/>
          <p:cNvSpPr>
            <a:spLocks noChangeShapeType="1"/>
          </p:cNvSpPr>
          <p:nvPr/>
        </p:nvSpPr>
        <p:spPr bwMode="auto">
          <a:xfrm flipV="1">
            <a:off x="6624638" y="4283075"/>
            <a:ext cx="1587" cy="13843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529427" name="Oval 28"/>
          <p:cNvSpPr>
            <a:spLocks noChangeArrowheads="1"/>
          </p:cNvSpPr>
          <p:nvPr/>
        </p:nvSpPr>
        <p:spPr bwMode="auto">
          <a:xfrm>
            <a:off x="3043238" y="5356225"/>
            <a:ext cx="228600" cy="304800"/>
          </a:xfrm>
          <a:prstGeom prst="ellipse">
            <a:avLst/>
          </a:prstGeom>
          <a:solidFill>
            <a:srgbClr val="6BC38B"/>
          </a:solid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529428" name="Oval 29"/>
          <p:cNvSpPr>
            <a:spLocks noChangeArrowheads="1"/>
          </p:cNvSpPr>
          <p:nvPr/>
        </p:nvSpPr>
        <p:spPr bwMode="auto">
          <a:xfrm>
            <a:off x="4033838" y="5051425"/>
            <a:ext cx="304800" cy="609600"/>
          </a:xfrm>
          <a:prstGeom prst="ellipse">
            <a:avLst/>
          </a:prstGeom>
          <a:solidFill>
            <a:srgbClr val="6BC38B"/>
          </a:solid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529429" name="Oval 30"/>
          <p:cNvSpPr>
            <a:spLocks noChangeArrowheads="1"/>
          </p:cNvSpPr>
          <p:nvPr/>
        </p:nvSpPr>
        <p:spPr bwMode="auto">
          <a:xfrm>
            <a:off x="5100638" y="4670425"/>
            <a:ext cx="381000" cy="990600"/>
          </a:xfrm>
          <a:prstGeom prst="ellipse">
            <a:avLst/>
          </a:prstGeom>
          <a:solidFill>
            <a:srgbClr val="6BC38B"/>
          </a:solid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529430" name="Oval 31"/>
          <p:cNvSpPr>
            <a:spLocks noChangeArrowheads="1"/>
          </p:cNvSpPr>
          <p:nvPr/>
        </p:nvSpPr>
        <p:spPr bwMode="auto">
          <a:xfrm>
            <a:off x="6319838" y="4289425"/>
            <a:ext cx="533400" cy="1371600"/>
          </a:xfrm>
          <a:prstGeom prst="ellipse">
            <a:avLst/>
          </a:prstGeom>
          <a:solidFill>
            <a:srgbClr val="6BC38B"/>
          </a:solid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7" name="Text Box 1"/>
          <p:cNvSpPr txBox="1">
            <a:spLocks noChangeArrowheads="1"/>
          </p:cNvSpPr>
          <p:nvPr/>
        </p:nvSpPr>
        <p:spPr bwMode="auto">
          <a:xfrm>
            <a:off x="357188" y="719138"/>
            <a:ext cx="8786812" cy="7016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(2) Main factors which determine the  formation of </a:t>
            </a:r>
            <a:endParaRPr kumimoji="0" lang="en-US" altLang="ja-JP" sz="20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2000">
                <a:latin typeface="Arial" charset="0"/>
                <a:ea typeface="ＭＳ Ｐゴシック" pitchFamily="34" charset="-128"/>
              </a:rPr>
              <a:t>    </a:t>
            </a:r>
            <a:r>
              <a:rPr kumimoji="0" lang="en-US" altLang="ko-KR" sz="2000">
                <a:latin typeface="Arial" charset="0"/>
                <a:ea typeface="ＭＳ Ｐゴシック" pitchFamily="34" charset="-128"/>
              </a:rPr>
              <a:t>parallel</a:t>
            </a:r>
            <a:r>
              <a:rPr kumimoji="0" lang="en-US" altLang="ja-JP" sz="2000">
                <a:latin typeface="Arial" charset="0"/>
                <a:ea typeface="ＭＳ Ｐゴシック" pitchFamily="34" charset="-128"/>
              </a:rPr>
              <a:t> </a:t>
            </a:r>
            <a:r>
              <a:rPr kumimoji="0" lang="en-US" altLang="ko-KR" sz="2000">
                <a:latin typeface="Arial" charset="0"/>
                <a:ea typeface="ＭＳ Ｐゴシック" pitchFamily="34" charset="-128"/>
              </a:rPr>
              <a:t>providential periods</a:t>
            </a:r>
          </a:p>
        </p:txBody>
      </p:sp>
      <p:sp>
        <p:nvSpPr>
          <p:cNvPr id="531458" name="Text Box 2"/>
          <p:cNvSpPr txBox="1">
            <a:spLocks noChangeArrowheads="1"/>
          </p:cNvSpPr>
          <p:nvPr/>
        </p:nvSpPr>
        <p:spPr bwMode="auto">
          <a:xfrm>
            <a:off x="500063" y="1414463"/>
            <a:ext cx="7358062" cy="36671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Repeated dispensations to restore the foundation for the Messiah</a:t>
            </a:r>
          </a:p>
        </p:txBody>
      </p:sp>
      <p:sp>
        <p:nvSpPr>
          <p:cNvPr id="531459" name="Text Box 3"/>
          <p:cNvSpPr txBox="1">
            <a:spLocks noChangeArrowheads="1"/>
          </p:cNvSpPr>
          <p:nvPr/>
        </p:nvSpPr>
        <p:spPr bwMode="auto">
          <a:xfrm>
            <a:off x="1071563" y="2138363"/>
            <a:ext cx="3071812" cy="701675"/>
          </a:xfrm>
          <a:prstGeom prst="rect">
            <a:avLst/>
          </a:prstGeom>
          <a:noFill/>
          <a:ln w="9525">
            <a:noFill/>
            <a:miter lim="800000"/>
            <a:headEnd/>
            <a:tailEnd/>
          </a:ln>
        </p:spPr>
        <p:txBody>
          <a:bodyPr lIns="90000" tIns="46800" rIns="90000" bIns="46800">
            <a:spAutoFit/>
          </a:bodyPr>
          <a:lstStyle/>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1) Foundation of faith</a:t>
            </a:r>
            <a:r>
              <a:rPr kumimoji="0" lang="en-US" sz="1600">
                <a:latin typeface="Arial" charset="0"/>
                <a:ea typeface="ＭＳ Ｐゴシック" pitchFamily="34" charset="-128"/>
              </a:rPr>
              <a:t>：</a:t>
            </a: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1600">
                <a:latin typeface="Arial" charset="0"/>
                <a:ea typeface="ＭＳ Ｐゴシック" pitchFamily="34" charset="-128"/>
              </a:rPr>
              <a:t>      </a:t>
            </a:r>
            <a:r>
              <a:rPr kumimoji="0" lang="en-US" altLang="ko-KR" sz="1600">
                <a:latin typeface="Arial" charset="0"/>
                <a:ea typeface="ＭＳ Ｐゴシック" pitchFamily="34" charset="-128"/>
              </a:rPr>
              <a:t>Division of good and evil :</a:t>
            </a:r>
          </a:p>
        </p:txBody>
      </p:sp>
      <p:sp>
        <p:nvSpPr>
          <p:cNvPr id="531460" name="Rectangle 4"/>
          <p:cNvSpPr>
            <a:spLocks noChangeArrowheads="1"/>
          </p:cNvSpPr>
          <p:nvPr/>
        </p:nvSpPr>
        <p:spPr bwMode="auto">
          <a:xfrm>
            <a:off x="4090988" y="2000250"/>
            <a:ext cx="3098800" cy="985838"/>
          </a:xfrm>
          <a:prstGeom prst="rect">
            <a:avLst/>
          </a:prstGeom>
          <a:noFill/>
          <a:ln w="9525">
            <a:noFill/>
            <a:miter lim="800000"/>
            <a:headEnd/>
            <a:tailEnd/>
          </a:ln>
        </p:spPr>
        <p:txBody>
          <a:bodyPr wrap="none" lIns="90000" tIns="46800" rIns="90000" bIns="46800">
            <a:spAutoFit/>
          </a:bodyPr>
          <a:lstStyle/>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①Central figure</a:t>
            </a: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②Object for the condition</a:t>
            </a: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③Numerical period of indemnity</a:t>
            </a:r>
          </a:p>
        </p:txBody>
      </p:sp>
      <p:sp>
        <p:nvSpPr>
          <p:cNvPr id="531461" name="Rectangle 5"/>
          <p:cNvSpPr>
            <a:spLocks noChangeArrowheads="1"/>
          </p:cNvSpPr>
          <p:nvPr/>
        </p:nvSpPr>
        <p:spPr bwMode="auto">
          <a:xfrm>
            <a:off x="4086225" y="3238500"/>
            <a:ext cx="3414713" cy="1325563"/>
          </a:xfrm>
          <a:prstGeom prst="rect">
            <a:avLst/>
          </a:prstGeom>
          <a:noFill/>
          <a:ln w="9525">
            <a:noFill/>
            <a:miter lim="800000"/>
            <a:headEnd/>
            <a:tailEnd/>
          </a:ln>
        </p:spPr>
        <p:txBody>
          <a:bodyPr lIns="90000" tIns="46800" rIns="90000" bIns="46800">
            <a:spAutoFit/>
          </a:bodyPr>
          <a:lstStyle/>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①Central figure</a:t>
            </a: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②</a:t>
            </a:r>
            <a:r>
              <a:rPr kumimoji="0" lang="en-US" altLang="ja-JP" sz="1600">
                <a:latin typeface="Arial" charset="0"/>
                <a:ea typeface="ＭＳ Ｐゴシック" pitchFamily="34" charset="-128"/>
              </a:rPr>
              <a:t>Indemnity condition to remove </a:t>
            </a: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the fallen nature</a:t>
            </a:r>
            <a:endParaRPr kumimoji="0" lang="en-US" altLang="ko-KR" sz="1600">
              <a:latin typeface="Arial" charset="0"/>
              <a:ea typeface="ＭＳ Ｐゴシック" pitchFamily="34" charset="-128"/>
            </a:endParaRP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p:txBody>
      </p:sp>
      <p:sp>
        <p:nvSpPr>
          <p:cNvPr id="531462" name="Rectangle 6"/>
          <p:cNvSpPr>
            <a:spLocks noChangeArrowheads="1"/>
          </p:cNvSpPr>
          <p:nvPr/>
        </p:nvSpPr>
        <p:spPr bwMode="auto">
          <a:xfrm>
            <a:off x="1079500" y="3286125"/>
            <a:ext cx="3135313" cy="5873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2) Foundation of substance </a:t>
            </a:r>
            <a:r>
              <a:rPr kumimoji="0" lang="en-US" sz="1600">
                <a:latin typeface="Arial" charset="0"/>
                <a:ea typeface="ＭＳ Ｐゴシック" pitchFamily="34" charset="-128"/>
              </a:rPr>
              <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1600">
                <a:latin typeface="Arial" charset="0"/>
                <a:ea typeface="ＭＳ Ｐゴシック" pitchFamily="34" charset="-128"/>
              </a:rPr>
              <a:t>      </a:t>
            </a:r>
            <a:r>
              <a:rPr kumimoji="0" lang="en-US" altLang="ko-KR" sz="1600">
                <a:latin typeface="Arial" charset="0"/>
                <a:ea typeface="ＭＳ Ｐゴシック" pitchFamily="34" charset="-128"/>
              </a:rPr>
              <a:t>Restoration of dominion :</a:t>
            </a:r>
          </a:p>
        </p:txBody>
      </p:sp>
      <p:sp>
        <p:nvSpPr>
          <p:cNvPr id="531463" name="AutoShape 7"/>
          <p:cNvSpPr>
            <a:spLocks/>
          </p:cNvSpPr>
          <p:nvPr/>
        </p:nvSpPr>
        <p:spPr bwMode="auto">
          <a:xfrm>
            <a:off x="3995738" y="2060575"/>
            <a:ext cx="71437" cy="863600"/>
          </a:xfrm>
          <a:prstGeom prst="leftBrace">
            <a:avLst>
              <a:gd name="adj1" fmla="val 100741"/>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531464" name="AutoShape 8"/>
          <p:cNvSpPr>
            <a:spLocks/>
          </p:cNvSpPr>
          <p:nvPr/>
        </p:nvSpPr>
        <p:spPr bwMode="auto">
          <a:xfrm>
            <a:off x="4000500" y="3352800"/>
            <a:ext cx="71438" cy="576263"/>
          </a:xfrm>
          <a:prstGeom prst="leftBrace">
            <a:avLst>
              <a:gd name="adj1" fmla="val 67222"/>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354314" name="Oval 9"/>
          <p:cNvSpPr>
            <a:spLocks noChangeArrowheads="1"/>
          </p:cNvSpPr>
          <p:nvPr/>
        </p:nvSpPr>
        <p:spPr bwMode="auto">
          <a:xfrm>
            <a:off x="6986588" y="4027488"/>
            <a:ext cx="800100" cy="503237"/>
          </a:xfrm>
          <a:prstGeom prst="ellipse">
            <a:avLst/>
          </a:prstGeom>
          <a:solidFill>
            <a:srgbClr val="F1EB33"/>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God</a:t>
            </a:r>
          </a:p>
        </p:txBody>
      </p:sp>
      <p:sp>
        <p:nvSpPr>
          <p:cNvPr id="354315" name="Oval 10"/>
          <p:cNvSpPr>
            <a:spLocks noChangeArrowheads="1"/>
          </p:cNvSpPr>
          <p:nvPr/>
        </p:nvSpPr>
        <p:spPr bwMode="auto">
          <a:xfrm>
            <a:off x="7024688" y="5235575"/>
            <a:ext cx="833437" cy="503238"/>
          </a:xfrm>
          <a:prstGeom prst="ellipse">
            <a:avLst/>
          </a:prstGeom>
          <a:solidFill>
            <a:srgbClr val="6BC38B"/>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Abel</a:t>
            </a:r>
          </a:p>
        </p:txBody>
      </p:sp>
      <p:sp>
        <p:nvSpPr>
          <p:cNvPr id="354316" name="Oval 11"/>
          <p:cNvSpPr>
            <a:spLocks noChangeArrowheads="1"/>
          </p:cNvSpPr>
          <p:nvPr/>
        </p:nvSpPr>
        <p:spPr bwMode="auto">
          <a:xfrm>
            <a:off x="4500563" y="5235575"/>
            <a:ext cx="931862" cy="503238"/>
          </a:xfrm>
          <a:prstGeom prst="ellipse">
            <a:avLst/>
          </a:prstGeom>
          <a:solidFill>
            <a:srgbClr val="F79331"/>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Cain</a:t>
            </a:r>
          </a:p>
        </p:txBody>
      </p:sp>
      <p:sp>
        <p:nvSpPr>
          <p:cNvPr id="354317" name="AutoShape 12"/>
          <p:cNvSpPr>
            <a:spLocks noChangeArrowheads="1"/>
          </p:cNvSpPr>
          <p:nvPr/>
        </p:nvSpPr>
        <p:spPr bwMode="auto">
          <a:xfrm>
            <a:off x="7404100" y="4606925"/>
            <a:ext cx="96838" cy="557213"/>
          </a:xfrm>
          <a:prstGeom prst="upArrow">
            <a:avLst>
              <a:gd name="adj1" fmla="val 50000"/>
              <a:gd name="adj2" fmla="val 143853"/>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cs typeface="+mn-cs"/>
            </a:endParaRPr>
          </a:p>
        </p:txBody>
      </p:sp>
      <p:sp>
        <p:nvSpPr>
          <p:cNvPr id="354318" name="AutoShape 13"/>
          <p:cNvSpPr>
            <a:spLocks noChangeArrowheads="1"/>
          </p:cNvSpPr>
          <p:nvPr/>
        </p:nvSpPr>
        <p:spPr bwMode="auto">
          <a:xfrm>
            <a:off x="5538788" y="5403850"/>
            <a:ext cx="1414462" cy="74613"/>
          </a:xfrm>
          <a:prstGeom prst="rightArrow">
            <a:avLst>
              <a:gd name="adj1" fmla="val 50000"/>
              <a:gd name="adj2" fmla="val 473939"/>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cs typeface="+mn-cs"/>
            </a:endParaRPr>
          </a:p>
        </p:txBody>
      </p:sp>
      <p:sp>
        <p:nvSpPr>
          <p:cNvPr id="531470" name="Text Box 14"/>
          <p:cNvSpPr txBox="1">
            <a:spLocks noChangeArrowheads="1"/>
          </p:cNvSpPr>
          <p:nvPr/>
        </p:nvSpPr>
        <p:spPr bwMode="auto">
          <a:xfrm>
            <a:off x="5214938" y="4856163"/>
            <a:ext cx="2452687" cy="5175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Indemnity condition to remove the fallen nature</a:t>
            </a:r>
            <a:endParaRPr kumimoji="0" lang="en-US" altLang="ko-KR" sz="1400">
              <a:latin typeface="Arial" charset="0"/>
              <a:ea typeface="ＭＳ Ｐゴシック" pitchFamily="34" charset="-128"/>
            </a:endParaRPr>
          </a:p>
        </p:txBody>
      </p:sp>
      <p:sp>
        <p:nvSpPr>
          <p:cNvPr id="354320" name="Oval 15"/>
          <p:cNvSpPr>
            <a:spLocks noChangeArrowheads="1"/>
          </p:cNvSpPr>
          <p:nvPr/>
        </p:nvSpPr>
        <p:spPr bwMode="auto">
          <a:xfrm>
            <a:off x="6143625" y="5786438"/>
            <a:ext cx="714375" cy="271462"/>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receive</a:t>
            </a:r>
          </a:p>
        </p:txBody>
      </p:sp>
      <p:sp>
        <p:nvSpPr>
          <p:cNvPr id="354321" name="Oval 16"/>
          <p:cNvSpPr>
            <a:spLocks noChangeArrowheads="1"/>
          </p:cNvSpPr>
          <p:nvPr/>
        </p:nvSpPr>
        <p:spPr bwMode="auto">
          <a:xfrm>
            <a:off x="5643563" y="5527675"/>
            <a:ext cx="500062" cy="258763"/>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love</a:t>
            </a:r>
          </a:p>
        </p:txBody>
      </p:sp>
      <p:sp>
        <p:nvSpPr>
          <p:cNvPr id="354322" name="Oval 17"/>
          <p:cNvSpPr>
            <a:spLocks noChangeArrowheads="1"/>
          </p:cNvSpPr>
          <p:nvPr/>
        </p:nvSpPr>
        <p:spPr bwMode="auto">
          <a:xfrm>
            <a:off x="5429250" y="5786438"/>
            <a:ext cx="714375" cy="285750"/>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respect</a:t>
            </a:r>
          </a:p>
        </p:txBody>
      </p:sp>
      <p:sp>
        <p:nvSpPr>
          <p:cNvPr id="354323" name="Oval 18"/>
          <p:cNvSpPr>
            <a:spLocks noChangeArrowheads="1"/>
          </p:cNvSpPr>
          <p:nvPr/>
        </p:nvSpPr>
        <p:spPr bwMode="auto">
          <a:xfrm>
            <a:off x="6153150" y="5527675"/>
            <a:ext cx="490538" cy="258763"/>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obey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Text Box 1"/>
          <p:cNvSpPr txBox="1">
            <a:spLocks noChangeArrowheads="1"/>
          </p:cNvSpPr>
          <p:nvPr/>
        </p:nvSpPr>
        <p:spPr bwMode="auto">
          <a:xfrm>
            <a:off x="928688" y="1114425"/>
            <a:ext cx="7286625" cy="925513"/>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Parallel providential period in the formation stage  ( Symbolic type)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Parallel providential period in the growth stage      (Image type)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Parallel providential period in the completion stage (Substantial type) </a:t>
            </a:r>
          </a:p>
        </p:txBody>
      </p:sp>
      <p:sp>
        <p:nvSpPr>
          <p:cNvPr id="355331" name="Oval 2"/>
          <p:cNvSpPr>
            <a:spLocks noChangeArrowheads="1"/>
          </p:cNvSpPr>
          <p:nvPr/>
        </p:nvSpPr>
        <p:spPr bwMode="auto">
          <a:xfrm>
            <a:off x="585788" y="2540000"/>
            <a:ext cx="914400" cy="571500"/>
          </a:xfrm>
          <a:prstGeom prst="ellipse">
            <a:avLst/>
          </a:prstGeom>
          <a:solidFill>
            <a:srgbClr val="FFC530"/>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Adam</a:t>
            </a:r>
          </a:p>
        </p:txBody>
      </p:sp>
      <p:sp>
        <p:nvSpPr>
          <p:cNvPr id="533507" name="Text Box 4"/>
          <p:cNvSpPr txBox="1">
            <a:spLocks noChangeArrowheads="1"/>
          </p:cNvSpPr>
          <p:nvPr/>
        </p:nvSpPr>
        <p:spPr bwMode="auto">
          <a:xfrm>
            <a:off x="1619250" y="2516188"/>
            <a:ext cx="6143625" cy="3365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Foundation to Receive the Messiah o</a:t>
            </a:r>
            <a:r>
              <a:rPr kumimoji="0" lang="en-US" altLang="ja-JP" sz="1600">
                <a:latin typeface="Arial" charset="0"/>
                <a:ea typeface="ＭＳ Ｐゴシック" pitchFamily="34" charset="-128"/>
              </a:rPr>
              <a:t>n</a:t>
            </a:r>
            <a:r>
              <a:rPr kumimoji="0" lang="en-US" altLang="ko-KR" sz="1600">
                <a:latin typeface="Arial" charset="0"/>
                <a:ea typeface="ＭＳ Ｐゴシック" pitchFamily="34" charset="-128"/>
              </a:rPr>
              <a:t> the family level</a:t>
            </a:r>
          </a:p>
        </p:txBody>
      </p:sp>
      <p:sp>
        <p:nvSpPr>
          <p:cNvPr id="355334" name="Text Box 5"/>
          <p:cNvSpPr txBox="1">
            <a:spLocks noChangeArrowheads="1"/>
          </p:cNvSpPr>
          <p:nvPr/>
        </p:nvSpPr>
        <p:spPr bwMode="auto">
          <a:xfrm>
            <a:off x="1571625" y="2874963"/>
            <a:ext cx="5857875" cy="5873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Age of the providence to lay the foundation for restoration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Age of symbolic parallels</a:t>
            </a:r>
          </a:p>
        </p:txBody>
      </p:sp>
      <p:sp>
        <p:nvSpPr>
          <p:cNvPr id="355336" name="Oval 7"/>
          <p:cNvSpPr>
            <a:spLocks noChangeArrowheads="1"/>
          </p:cNvSpPr>
          <p:nvPr/>
        </p:nvSpPr>
        <p:spPr bwMode="auto">
          <a:xfrm>
            <a:off x="500063" y="3673475"/>
            <a:ext cx="1071562" cy="571500"/>
          </a:xfrm>
          <a:prstGeom prst="ellipse">
            <a:avLst/>
          </a:prstGeom>
          <a:solidFill>
            <a:srgbClr val="F79331"/>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Abraham</a:t>
            </a:r>
          </a:p>
        </p:txBody>
      </p:sp>
      <p:sp>
        <p:nvSpPr>
          <p:cNvPr id="533510" name="Text Box 9"/>
          <p:cNvSpPr txBox="1">
            <a:spLocks noChangeArrowheads="1"/>
          </p:cNvSpPr>
          <p:nvPr/>
        </p:nvSpPr>
        <p:spPr bwMode="auto">
          <a:xfrm>
            <a:off x="1643063" y="3644900"/>
            <a:ext cx="6286500" cy="3365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Foundation to Receive the Messiah o</a:t>
            </a:r>
            <a:r>
              <a:rPr kumimoji="0" lang="en-US" altLang="ja-JP" sz="1600">
                <a:latin typeface="Arial" charset="0"/>
                <a:ea typeface="ＭＳ Ｐゴシック" pitchFamily="34" charset="-128"/>
              </a:rPr>
              <a:t>n </a:t>
            </a:r>
            <a:r>
              <a:rPr kumimoji="0" lang="en-US" altLang="ko-KR" sz="1600">
                <a:latin typeface="Arial" charset="0"/>
                <a:ea typeface="ＭＳ Ｐゴシック" pitchFamily="34" charset="-128"/>
              </a:rPr>
              <a:t>the national level </a:t>
            </a:r>
          </a:p>
        </p:txBody>
      </p:sp>
      <p:sp>
        <p:nvSpPr>
          <p:cNvPr id="355339" name="Text Box 10"/>
          <p:cNvSpPr txBox="1">
            <a:spLocks noChangeArrowheads="1"/>
          </p:cNvSpPr>
          <p:nvPr/>
        </p:nvSpPr>
        <p:spPr bwMode="auto">
          <a:xfrm>
            <a:off x="1643063" y="4022725"/>
            <a:ext cx="5715000" cy="5873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Age of the providence of restoration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Age of image parallels</a:t>
            </a:r>
          </a:p>
        </p:txBody>
      </p:sp>
      <p:sp>
        <p:nvSpPr>
          <p:cNvPr id="355341" name="Oval 12"/>
          <p:cNvSpPr>
            <a:spLocks noChangeArrowheads="1"/>
          </p:cNvSpPr>
          <p:nvPr/>
        </p:nvSpPr>
        <p:spPr bwMode="auto">
          <a:xfrm>
            <a:off x="571500" y="4754563"/>
            <a:ext cx="928688" cy="571500"/>
          </a:xfrm>
          <a:prstGeom prst="ellipse">
            <a:avLst/>
          </a:prstGeom>
          <a:solidFill>
            <a:srgbClr val="77CEDC"/>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Jesus</a:t>
            </a:r>
          </a:p>
        </p:txBody>
      </p:sp>
      <p:sp>
        <p:nvSpPr>
          <p:cNvPr id="533513" name="Text Box 14"/>
          <p:cNvSpPr txBox="1">
            <a:spLocks noChangeArrowheads="1"/>
          </p:cNvSpPr>
          <p:nvPr/>
        </p:nvSpPr>
        <p:spPr bwMode="auto">
          <a:xfrm>
            <a:off x="1643063" y="4700588"/>
            <a:ext cx="6000750" cy="3365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Foundation to Receive the Messiah o</a:t>
            </a:r>
            <a:r>
              <a:rPr kumimoji="0" lang="en-US" altLang="ja-JP" sz="1600">
                <a:latin typeface="Arial" charset="0"/>
                <a:ea typeface="ＭＳ Ｐゴシック" pitchFamily="34" charset="-128"/>
              </a:rPr>
              <a:t>n </a:t>
            </a:r>
            <a:r>
              <a:rPr kumimoji="0" lang="en-US" altLang="ko-KR" sz="1600">
                <a:latin typeface="Arial" charset="0"/>
                <a:ea typeface="ＭＳ Ｐゴシック" pitchFamily="34" charset="-128"/>
              </a:rPr>
              <a:t>the world level</a:t>
            </a:r>
          </a:p>
        </p:txBody>
      </p:sp>
      <p:sp>
        <p:nvSpPr>
          <p:cNvPr id="355344" name="Text Box 15"/>
          <p:cNvSpPr txBox="1">
            <a:spLocks noChangeArrowheads="1"/>
          </p:cNvSpPr>
          <p:nvPr/>
        </p:nvSpPr>
        <p:spPr bwMode="auto">
          <a:xfrm>
            <a:off x="1571625" y="5199063"/>
            <a:ext cx="6429375" cy="5873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Age of the prolongation of the providence of restoration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Age of substantial parallels</a:t>
            </a:r>
          </a:p>
        </p:txBody>
      </p:sp>
      <p:sp>
        <p:nvSpPr>
          <p:cNvPr id="355346" name="Text Box 17"/>
          <p:cNvSpPr txBox="1">
            <a:spLocks noChangeArrowheads="1"/>
          </p:cNvSpPr>
          <p:nvPr/>
        </p:nvSpPr>
        <p:spPr bwMode="auto">
          <a:xfrm>
            <a:off x="536575" y="504825"/>
            <a:ext cx="7678738" cy="463550"/>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400" dirty="0">
                <a:latin typeface="+mj-lt"/>
                <a:ea typeface="ＭＳ Ｐゴシック" pitchFamily="34" charset="-128"/>
                <a:cs typeface="+mn-cs"/>
              </a:rPr>
              <a:t>(3) Types of </a:t>
            </a:r>
            <a:r>
              <a:rPr kumimoji="0" lang="en-US" altLang="ja-JP" sz="2400" dirty="0">
                <a:latin typeface="+mj-lt"/>
                <a:ea typeface="ＭＳ Ｐゴシック" pitchFamily="34" charset="-128"/>
                <a:cs typeface="+mn-cs"/>
              </a:rPr>
              <a:t>the </a:t>
            </a:r>
            <a:r>
              <a:rPr kumimoji="0" lang="en-US" altLang="ko-KR" sz="2400" dirty="0">
                <a:latin typeface="+mj-lt"/>
                <a:ea typeface="ＭＳ Ｐゴシック" pitchFamily="34" charset="-128"/>
                <a:cs typeface="+mn-cs"/>
              </a:rPr>
              <a:t>parallel providential period</a:t>
            </a:r>
          </a:p>
        </p:txBody>
      </p:sp>
      <p:cxnSp>
        <p:nvCxnSpPr>
          <p:cNvPr id="533516" name="직선 연결선 19"/>
          <p:cNvCxnSpPr>
            <a:cxnSpLocks noChangeShapeType="1"/>
          </p:cNvCxnSpPr>
          <p:nvPr/>
        </p:nvCxnSpPr>
        <p:spPr bwMode="auto">
          <a:xfrm>
            <a:off x="1500188" y="2825750"/>
            <a:ext cx="5786437" cy="1588"/>
          </a:xfrm>
          <a:prstGeom prst="line">
            <a:avLst/>
          </a:prstGeom>
          <a:noFill/>
          <a:ln w="38100" algn="ctr">
            <a:solidFill>
              <a:schemeClr val="tx1"/>
            </a:solidFill>
            <a:round/>
            <a:headEnd/>
            <a:tailEnd/>
          </a:ln>
        </p:spPr>
      </p:cxnSp>
      <p:cxnSp>
        <p:nvCxnSpPr>
          <p:cNvPr id="533517" name="직선 연결선 20"/>
          <p:cNvCxnSpPr>
            <a:cxnSpLocks noChangeShapeType="1"/>
          </p:cNvCxnSpPr>
          <p:nvPr/>
        </p:nvCxnSpPr>
        <p:spPr bwMode="auto">
          <a:xfrm>
            <a:off x="1571625" y="3957638"/>
            <a:ext cx="5786438" cy="1587"/>
          </a:xfrm>
          <a:prstGeom prst="line">
            <a:avLst/>
          </a:prstGeom>
          <a:noFill/>
          <a:ln w="38100" algn="ctr">
            <a:solidFill>
              <a:schemeClr val="tx1"/>
            </a:solidFill>
            <a:round/>
            <a:headEnd/>
            <a:tailEnd/>
          </a:ln>
        </p:spPr>
      </p:cxnSp>
      <p:cxnSp>
        <p:nvCxnSpPr>
          <p:cNvPr id="533518" name="직선 연결선 21"/>
          <p:cNvCxnSpPr>
            <a:cxnSpLocks noChangeShapeType="1"/>
          </p:cNvCxnSpPr>
          <p:nvPr/>
        </p:nvCxnSpPr>
        <p:spPr bwMode="auto">
          <a:xfrm>
            <a:off x="1500188" y="5040313"/>
            <a:ext cx="5786437" cy="1587"/>
          </a:xfrm>
          <a:prstGeom prst="line">
            <a:avLst/>
          </a:prstGeom>
          <a:noFill/>
          <a:ln w="38100" algn="ctr">
            <a:solidFill>
              <a:schemeClr val="tx1"/>
            </a:solidFill>
            <a:round/>
            <a:headEnd/>
            <a:tailEnd/>
          </a:ln>
        </p:spPr>
      </p:cxnSp>
      <p:sp>
        <p:nvSpPr>
          <p:cNvPr id="355332" name="Oval 3"/>
          <p:cNvSpPr>
            <a:spLocks noChangeArrowheads="1"/>
          </p:cNvSpPr>
          <p:nvPr/>
        </p:nvSpPr>
        <p:spPr bwMode="auto">
          <a:xfrm>
            <a:off x="7072313" y="2540000"/>
            <a:ext cx="1071562" cy="571500"/>
          </a:xfrm>
          <a:prstGeom prst="ellipse">
            <a:avLst/>
          </a:prstGeom>
          <a:solidFill>
            <a:srgbClr val="F79331"/>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Abraham</a:t>
            </a:r>
          </a:p>
        </p:txBody>
      </p:sp>
      <p:sp>
        <p:nvSpPr>
          <p:cNvPr id="355337" name="Oval 8"/>
          <p:cNvSpPr>
            <a:spLocks noChangeArrowheads="1"/>
          </p:cNvSpPr>
          <p:nvPr/>
        </p:nvSpPr>
        <p:spPr bwMode="auto">
          <a:xfrm>
            <a:off x="7143750" y="3673475"/>
            <a:ext cx="1000125" cy="571500"/>
          </a:xfrm>
          <a:prstGeom prst="ellipse">
            <a:avLst/>
          </a:prstGeom>
          <a:solidFill>
            <a:srgbClr val="77CEDC"/>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Jesus</a:t>
            </a:r>
          </a:p>
        </p:txBody>
      </p:sp>
      <p:sp>
        <p:nvSpPr>
          <p:cNvPr id="4" name="Oval 13"/>
          <p:cNvSpPr>
            <a:spLocks noChangeArrowheads="1"/>
          </p:cNvSpPr>
          <p:nvPr/>
        </p:nvSpPr>
        <p:spPr bwMode="auto">
          <a:xfrm>
            <a:off x="6858000" y="4611688"/>
            <a:ext cx="1571625" cy="857250"/>
          </a:xfrm>
          <a:prstGeom prst="ellipse">
            <a:avLst/>
          </a:prstGeom>
          <a:solidFill>
            <a:srgbClr val="F1EB33"/>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Christ of the</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 Second Advent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3" name="Text Box 1"/>
          <p:cNvSpPr txBox="1">
            <a:spLocks noChangeArrowheads="1"/>
          </p:cNvSpPr>
          <p:nvPr/>
        </p:nvSpPr>
        <p:spPr bwMode="auto">
          <a:xfrm>
            <a:off x="642938" y="746125"/>
            <a:ext cx="7929562" cy="70961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(2</a:t>
            </a:r>
            <a:r>
              <a:rPr kumimoji="0" lang="en-US" altLang="ja-JP" sz="2000">
                <a:latin typeface="Arial" charset="0"/>
                <a:ea typeface="ＭＳ Ｐゴシック" pitchFamily="34" charset="-128"/>
              </a:rPr>
              <a:t>) </a:t>
            </a:r>
            <a:r>
              <a:rPr kumimoji="0" lang="en-US" altLang="ko-KR" sz="2000">
                <a:latin typeface="Arial" charset="0"/>
                <a:ea typeface="ＭＳ Ｐゴシック" pitchFamily="34" charset="-128"/>
              </a:rPr>
              <a:t>The Number of Generations or Years in the Periods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     of the Age of the Parallel </a:t>
            </a:r>
            <a:r>
              <a:rPr kumimoji="0" lang="en-US" altLang="ja-JP" sz="2000">
                <a:latin typeface="Arial" charset="0"/>
                <a:ea typeface="ＭＳ Ｐゴシック" pitchFamily="34" charset="-128"/>
              </a:rPr>
              <a:t>Providential </a:t>
            </a:r>
            <a:r>
              <a:rPr kumimoji="0" lang="en-US" altLang="ko-KR" sz="2000">
                <a:latin typeface="Arial" charset="0"/>
                <a:ea typeface="ＭＳ Ｐゴシック" pitchFamily="34" charset="-128"/>
              </a:rPr>
              <a:t>Periods</a:t>
            </a:r>
            <a:endParaRPr kumimoji="0" lang="en-US" altLang="ko-KR" sz="2000">
              <a:latin typeface="Arial" charset="0"/>
            </a:endParaRPr>
          </a:p>
        </p:txBody>
      </p:sp>
      <p:sp>
        <p:nvSpPr>
          <p:cNvPr id="356355" name="Text Box 2"/>
          <p:cNvSpPr txBox="1">
            <a:spLocks noChangeArrowheads="1"/>
          </p:cNvSpPr>
          <p:nvPr/>
        </p:nvSpPr>
        <p:spPr bwMode="auto">
          <a:xfrm>
            <a:off x="785813" y="1446213"/>
            <a:ext cx="4857750" cy="3714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(1) Formation of the number of years</a:t>
            </a:r>
          </a:p>
        </p:txBody>
      </p:sp>
      <p:sp>
        <p:nvSpPr>
          <p:cNvPr id="535555" name="Text Box 6"/>
          <p:cNvSpPr txBox="1">
            <a:spLocks noChangeArrowheads="1"/>
          </p:cNvSpPr>
          <p:nvPr/>
        </p:nvSpPr>
        <p:spPr bwMode="auto">
          <a:xfrm>
            <a:off x="1428750" y="3903663"/>
            <a:ext cx="2552700" cy="3397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Formation :  1</a:t>
            </a:r>
            <a:r>
              <a:rPr kumimoji="0" lang="en-US" altLang="ko-KR" sz="1600" baseline="30000">
                <a:latin typeface="Arial" charset="0"/>
                <a:ea typeface="ＭＳ Ｐゴシック" pitchFamily="34" charset="-128"/>
              </a:rPr>
              <a:t>st</a:t>
            </a:r>
            <a:r>
              <a:rPr kumimoji="0" lang="en-US" altLang="ko-KR" sz="1600">
                <a:latin typeface="Arial" charset="0"/>
                <a:ea typeface="ＭＳ Ｐゴシック" pitchFamily="34" charset="-128"/>
              </a:rPr>
              <a:t> stage</a:t>
            </a:r>
            <a:r>
              <a:rPr kumimoji="0" lang="en-US" sz="1600">
                <a:latin typeface="Arial" charset="0"/>
                <a:ea typeface="ＭＳ Ｐゴシック" pitchFamily="34" charset="-128"/>
              </a:rPr>
              <a:t>　　</a:t>
            </a:r>
          </a:p>
        </p:txBody>
      </p:sp>
      <p:sp>
        <p:nvSpPr>
          <p:cNvPr id="356360" name="Text Box 7"/>
          <p:cNvSpPr txBox="1">
            <a:spLocks noChangeArrowheads="1"/>
          </p:cNvSpPr>
          <p:nvPr/>
        </p:nvSpPr>
        <p:spPr bwMode="auto">
          <a:xfrm>
            <a:off x="1285875" y="3100388"/>
            <a:ext cx="2724150" cy="341312"/>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  Growth :      2</a:t>
            </a:r>
            <a:r>
              <a:rPr kumimoji="0" lang="en-US" altLang="ko-KR" sz="1600" baseline="30000" dirty="0">
                <a:latin typeface="+mj-lt"/>
                <a:ea typeface="ＭＳ Ｐゴシック" pitchFamily="34" charset="-128"/>
                <a:cs typeface="+mn-cs"/>
              </a:rPr>
              <a:t>nd</a:t>
            </a:r>
            <a:r>
              <a:rPr kumimoji="0" lang="en-US" altLang="ko-KR" sz="1600" dirty="0">
                <a:latin typeface="+mj-lt"/>
                <a:ea typeface="ＭＳ Ｐゴシック" pitchFamily="34" charset="-128"/>
                <a:cs typeface="+mn-cs"/>
              </a:rPr>
              <a:t> stage</a:t>
            </a:r>
          </a:p>
        </p:txBody>
      </p:sp>
      <p:sp>
        <p:nvSpPr>
          <p:cNvPr id="356361" name="Text Box 8"/>
          <p:cNvSpPr txBox="1">
            <a:spLocks noChangeArrowheads="1"/>
          </p:cNvSpPr>
          <p:nvPr/>
        </p:nvSpPr>
        <p:spPr bwMode="auto">
          <a:xfrm>
            <a:off x="1143000" y="2314575"/>
            <a:ext cx="2921000" cy="341313"/>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     </a:t>
            </a:r>
            <a:r>
              <a:rPr kumimoji="0" lang="en-US" altLang="ja-JP" sz="1600" dirty="0">
                <a:latin typeface="+mj-lt"/>
                <a:ea typeface="ＭＳ Ｐゴシック" pitchFamily="34" charset="-128"/>
                <a:cs typeface="+mn-cs"/>
              </a:rPr>
              <a:t>Completion</a:t>
            </a:r>
            <a:r>
              <a:rPr kumimoji="0" lang="en-US" altLang="ko-KR" sz="1600" dirty="0">
                <a:latin typeface="+mj-lt"/>
                <a:ea typeface="ＭＳ Ｐゴシック" pitchFamily="34" charset="-128"/>
                <a:cs typeface="+mn-cs"/>
              </a:rPr>
              <a:t> : 3</a:t>
            </a:r>
            <a:r>
              <a:rPr kumimoji="0" lang="en-US" altLang="ko-KR" sz="1600" baseline="30000" dirty="0">
                <a:latin typeface="+mj-lt"/>
                <a:ea typeface="ＭＳ Ｐゴシック" pitchFamily="34" charset="-128"/>
                <a:cs typeface="+mn-cs"/>
              </a:rPr>
              <a:t>rd</a:t>
            </a:r>
            <a:r>
              <a:rPr kumimoji="0" lang="en-US" altLang="ko-KR" sz="1600" dirty="0">
                <a:latin typeface="+mj-lt"/>
                <a:ea typeface="ＭＳ Ｐゴシック" pitchFamily="34" charset="-128"/>
                <a:cs typeface="+mn-cs"/>
              </a:rPr>
              <a:t>  stage</a:t>
            </a:r>
            <a:r>
              <a:rPr kumimoji="0" lang="en-US" altLang="ko-KR" sz="1600" baseline="30000" dirty="0">
                <a:latin typeface="+mj-lt"/>
                <a:ea typeface="ＭＳ Ｐゴシック" pitchFamily="34" charset="-128"/>
                <a:cs typeface="+mn-cs"/>
              </a:rPr>
              <a:t> </a:t>
            </a:r>
            <a:r>
              <a:rPr kumimoji="0" lang="en-US" altLang="ko-KR" sz="1600" dirty="0">
                <a:latin typeface="+mj-lt"/>
                <a:ea typeface="ＭＳ Ｐゴシック" pitchFamily="34" charset="-128"/>
                <a:cs typeface="+mn-cs"/>
              </a:rPr>
              <a:t>  </a:t>
            </a:r>
          </a:p>
        </p:txBody>
      </p:sp>
      <p:sp>
        <p:nvSpPr>
          <p:cNvPr id="535558" name="Text Box 9"/>
          <p:cNvSpPr txBox="1">
            <a:spLocks noChangeArrowheads="1"/>
          </p:cNvSpPr>
          <p:nvPr/>
        </p:nvSpPr>
        <p:spPr bwMode="auto">
          <a:xfrm>
            <a:off x="931863" y="2814638"/>
            <a:ext cx="425450" cy="2071687"/>
          </a:xfrm>
          <a:prstGeom prst="rect">
            <a:avLst/>
          </a:prstGeom>
          <a:noFill/>
          <a:ln w="9525">
            <a:noFill/>
            <a:round/>
            <a:headEnd/>
            <a:tailEnd/>
          </a:ln>
        </p:spPr>
        <p:txBody>
          <a:bodyPr vert="eaVert"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Growing Period</a:t>
            </a:r>
          </a:p>
        </p:txBody>
      </p:sp>
      <p:sp>
        <p:nvSpPr>
          <p:cNvPr id="356364" name="Rectangle 11"/>
          <p:cNvSpPr>
            <a:spLocks noChangeArrowheads="1"/>
          </p:cNvSpPr>
          <p:nvPr/>
        </p:nvSpPr>
        <p:spPr bwMode="auto">
          <a:xfrm>
            <a:off x="2500313" y="1814513"/>
            <a:ext cx="1500187" cy="341312"/>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  4</a:t>
            </a:r>
            <a:r>
              <a:rPr kumimoji="0" lang="en-US" altLang="ko-KR" sz="1600" baseline="30000" dirty="0">
                <a:latin typeface="+mj-lt"/>
                <a:ea typeface="ＭＳ Ｐゴシック" pitchFamily="34" charset="-128"/>
                <a:cs typeface="+mn-cs"/>
              </a:rPr>
              <a:t>th</a:t>
            </a:r>
            <a:r>
              <a:rPr kumimoji="0" lang="en-US" altLang="ko-KR" sz="1600" dirty="0">
                <a:latin typeface="+mj-lt"/>
                <a:ea typeface="ＭＳ Ｐゴシック" pitchFamily="34" charset="-128"/>
                <a:cs typeface="+mn-cs"/>
              </a:rPr>
              <a:t> stage</a:t>
            </a:r>
          </a:p>
        </p:txBody>
      </p:sp>
      <p:sp>
        <p:nvSpPr>
          <p:cNvPr id="535560" name="Text Box 18"/>
          <p:cNvSpPr txBox="1">
            <a:spLocks noChangeArrowheads="1"/>
          </p:cNvSpPr>
          <p:nvPr/>
        </p:nvSpPr>
        <p:spPr bwMode="auto">
          <a:xfrm>
            <a:off x="4506913" y="1901825"/>
            <a:ext cx="1279525" cy="25368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10</a:t>
            </a:r>
            <a:r>
              <a:rPr kumimoji="0" lang="en-US" altLang="ko-KR" sz="1600" baseline="30000">
                <a:latin typeface="Arial" charset="0"/>
                <a:ea typeface="ＭＳ Ｐゴシック" pitchFamily="34" charset="-128"/>
              </a:rPr>
              <a:t>th</a:t>
            </a:r>
            <a:r>
              <a:rPr kumimoji="0" lang="en-US" altLang="ko-KR" sz="1600">
                <a:latin typeface="Arial" charset="0"/>
                <a:ea typeface="ＭＳ Ｐゴシック" pitchFamily="34" charset="-128"/>
              </a:rPr>
              <a:t> level</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9</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8</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7</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6</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5</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4</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3</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2</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1</a:t>
            </a:r>
            <a:r>
              <a:rPr kumimoji="0" lang="en-US" altLang="ko-KR" sz="1600" baseline="30000">
                <a:latin typeface="Arial" charset="0"/>
                <a:ea typeface="ＭＳ Ｐゴシック" pitchFamily="34" charset="-128"/>
              </a:rPr>
              <a:t>st</a:t>
            </a:r>
            <a:r>
              <a:rPr kumimoji="0" lang="en-US" altLang="ko-KR" sz="1600">
                <a:latin typeface="Arial" charset="0"/>
                <a:ea typeface="ＭＳ Ｐゴシック" pitchFamily="34" charset="-128"/>
              </a:rPr>
              <a:t> level</a:t>
            </a:r>
          </a:p>
        </p:txBody>
      </p:sp>
      <p:sp>
        <p:nvSpPr>
          <p:cNvPr id="535561" name="Text Box 19"/>
          <p:cNvSpPr txBox="1">
            <a:spLocks noChangeArrowheads="1"/>
          </p:cNvSpPr>
          <p:nvPr/>
        </p:nvSpPr>
        <p:spPr bwMode="auto">
          <a:xfrm>
            <a:off x="698500" y="4675188"/>
            <a:ext cx="7231063" cy="13144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① Number 12 </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4 position foundation</a:t>
            </a: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X 3 stages</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② Nu</a:t>
            </a:r>
            <a:r>
              <a:rPr kumimoji="0" lang="en-US" altLang="ja-JP" sz="1600">
                <a:latin typeface="Arial" charset="0"/>
                <a:ea typeface="ＭＳ Ｐゴシック" pitchFamily="34" charset="-128"/>
              </a:rPr>
              <a:t>m</a:t>
            </a:r>
            <a:r>
              <a:rPr kumimoji="0" lang="en-US" altLang="ko-KR" sz="1600">
                <a:latin typeface="Arial" charset="0"/>
                <a:ea typeface="ＭＳ Ｐゴシック" pitchFamily="34" charset="-128"/>
              </a:rPr>
              <a:t>ber 4   </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4 position foundation ; 4 stages</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③ Number 21 </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completion number 7</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(Heaven’s  number 3 </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Earth’s number 4) X 3 stages</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④ Number 40 </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4 position foundation</a:t>
            </a: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X 10 level</a:t>
            </a:r>
          </a:p>
        </p:txBody>
      </p:sp>
      <p:sp>
        <p:nvSpPr>
          <p:cNvPr id="356373" name="Oval 20"/>
          <p:cNvSpPr>
            <a:spLocks noChangeArrowheads="1"/>
          </p:cNvSpPr>
          <p:nvPr/>
        </p:nvSpPr>
        <p:spPr bwMode="auto">
          <a:xfrm>
            <a:off x="6858000" y="4430713"/>
            <a:ext cx="714375" cy="381000"/>
          </a:xfrm>
          <a:prstGeom prst="ellipse">
            <a:avLst/>
          </a:prstGeom>
          <a:solidFill>
            <a:srgbClr val="F496C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Eve</a:t>
            </a:r>
          </a:p>
        </p:txBody>
      </p:sp>
      <p:sp>
        <p:nvSpPr>
          <p:cNvPr id="356374" name="Oval 21"/>
          <p:cNvSpPr>
            <a:spLocks noChangeArrowheads="1"/>
          </p:cNvSpPr>
          <p:nvPr/>
        </p:nvSpPr>
        <p:spPr bwMode="auto">
          <a:xfrm>
            <a:off x="6072188" y="4425950"/>
            <a:ext cx="714375" cy="381000"/>
          </a:xfrm>
          <a:prstGeom prst="ellipse">
            <a:avLst/>
          </a:prstGeom>
          <a:solidFill>
            <a:srgbClr val="1857A7"/>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solidFill>
                  <a:schemeClr val="bg1"/>
                </a:solidFill>
                <a:latin typeface="+mj-lt"/>
                <a:ea typeface="ＭＳ Ｐゴシック" pitchFamily="34" charset="-128"/>
                <a:cs typeface="+mn-cs"/>
              </a:rPr>
              <a:t>Adam</a:t>
            </a:r>
          </a:p>
        </p:txBody>
      </p:sp>
      <p:sp>
        <p:nvSpPr>
          <p:cNvPr id="535564" name="Text Box 22"/>
          <p:cNvSpPr txBox="1">
            <a:spLocks noChangeArrowheads="1"/>
          </p:cNvSpPr>
          <p:nvPr/>
        </p:nvSpPr>
        <p:spPr bwMode="auto">
          <a:xfrm>
            <a:off x="5715000" y="4730750"/>
            <a:ext cx="2286000" cy="5873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Heaven</a:t>
            </a:r>
            <a:r>
              <a:rPr kumimoji="0" lang="en-US" altLang="ja-JP" sz="1600">
                <a:latin typeface="Arial" charset="0"/>
                <a:ea typeface="ＭＳ Ｐゴシック" pitchFamily="34" charset="-128"/>
              </a:rPr>
              <a:t> </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Earth</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③</a:t>
            </a:r>
            <a:r>
              <a:rPr kumimoji="0" lang="en-US" sz="1600">
                <a:latin typeface="Arial" charset="0"/>
                <a:ea typeface="ＭＳ Ｐゴシック" pitchFamily="34" charset="-128"/>
              </a:rPr>
              <a:t>　　        ④</a:t>
            </a:r>
          </a:p>
        </p:txBody>
      </p:sp>
      <p:sp>
        <p:nvSpPr>
          <p:cNvPr id="356376" name="Line 23"/>
          <p:cNvSpPr>
            <a:spLocks noChangeShapeType="1"/>
          </p:cNvSpPr>
          <p:nvPr/>
        </p:nvSpPr>
        <p:spPr bwMode="auto">
          <a:xfrm flipV="1">
            <a:off x="6500813" y="3886200"/>
            <a:ext cx="1587" cy="546100"/>
          </a:xfrm>
          <a:prstGeom prst="line">
            <a:avLst/>
          </a:prstGeom>
          <a:noFill/>
          <a:ln w="381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356377" name="Line 24"/>
          <p:cNvSpPr>
            <a:spLocks noChangeShapeType="1"/>
          </p:cNvSpPr>
          <p:nvPr/>
        </p:nvSpPr>
        <p:spPr bwMode="auto">
          <a:xfrm flipV="1">
            <a:off x="7186613" y="3886200"/>
            <a:ext cx="1587" cy="546100"/>
          </a:xfrm>
          <a:prstGeom prst="line">
            <a:avLst/>
          </a:prstGeom>
          <a:noFill/>
          <a:ln w="381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cxnSp>
        <p:nvCxnSpPr>
          <p:cNvPr id="535567" name="직선 연결선 26"/>
          <p:cNvCxnSpPr>
            <a:cxnSpLocks noChangeShapeType="1"/>
          </p:cNvCxnSpPr>
          <p:nvPr/>
        </p:nvCxnSpPr>
        <p:spPr bwMode="auto">
          <a:xfrm rot="10800000">
            <a:off x="1000125" y="4456113"/>
            <a:ext cx="6215063" cy="1587"/>
          </a:xfrm>
          <a:prstGeom prst="line">
            <a:avLst/>
          </a:prstGeom>
          <a:noFill/>
          <a:ln w="38100" algn="ctr">
            <a:solidFill>
              <a:schemeClr val="tx1"/>
            </a:solidFill>
            <a:round/>
            <a:headEnd/>
            <a:tailEnd/>
          </a:ln>
        </p:spPr>
      </p:cxnSp>
      <p:cxnSp>
        <p:nvCxnSpPr>
          <p:cNvPr id="535568" name="직선 연결선 27"/>
          <p:cNvCxnSpPr>
            <a:cxnSpLocks noChangeShapeType="1"/>
          </p:cNvCxnSpPr>
          <p:nvPr/>
        </p:nvCxnSpPr>
        <p:spPr bwMode="auto">
          <a:xfrm rot="10800000">
            <a:off x="1000125" y="2171700"/>
            <a:ext cx="6215063" cy="1588"/>
          </a:xfrm>
          <a:prstGeom prst="line">
            <a:avLst/>
          </a:prstGeom>
          <a:noFill/>
          <a:ln w="38100" algn="ctr">
            <a:solidFill>
              <a:schemeClr val="tx1"/>
            </a:solidFill>
            <a:round/>
            <a:headEnd/>
            <a:tailEnd/>
          </a:ln>
        </p:spPr>
      </p:cxnSp>
      <p:cxnSp>
        <p:nvCxnSpPr>
          <p:cNvPr id="535569" name="직선 연결선 29"/>
          <p:cNvCxnSpPr>
            <a:cxnSpLocks noChangeShapeType="1"/>
          </p:cNvCxnSpPr>
          <p:nvPr/>
        </p:nvCxnSpPr>
        <p:spPr bwMode="auto">
          <a:xfrm rot="10800000">
            <a:off x="1357313" y="3670300"/>
            <a:ext cx="5786437" cy="1588"/>
          </a:xfrm>
          <a:prstGeom prst="line">
            <a:avLst/>
          </a:prstGeom>
          <a:noFill/>
          <a:ln w="9525" algn="ctr">
            <a:solidFill>
              <a:schemeClr val="tx1"/>
            </a:solidFill>
            <a:round/>
            <a:headEnd/>
            <a:tailEnd/>
          </a:ln>
        </p:spPr>
      </p:cxnSp>
      <p:cxnSp>
        <p:nvCxnSpPr>
          <p:cNvPr id="535570" name="직선 연결선 30"/>
          <p:cNvCxnSpPr>
            <a:cxnSpLocks noChangeShapeType="1"/>
          </p:cNvCxnSpPr>
          <p:nvPr/>
        </p:nvCxnSpPr>
        <p:spPr bwMode="auto">
          <a:xfrm rot="10800000">
            <a:off x="1357313" y="2886075"/>
            <a:ext cx="5786437" cy="1588"/>
          </a:xfrm>
          <a:prstGeom prst="line">
            <a:avLst/>
          </a:prstGeom>
          <a:noFill/>
          <a:ln w="9525" algn="ctr">
            <a:solidFill>
              <a:schemeClr val="tx1"/>
            </a:solidFill>
            <a:round/>
            <a:headEnd/>
            <a:tailEnd/>
          </a:ln>
        </p:spPr>
      </p:cxnSp>
      <p:cxnSp>
        <p:nvCxnSpPr>
          <p:cNvPr id="535571" name="직선 연결선 34"/>
          <p:cNvCxnSpPr>
            <a:cxnSpLocks noChangeShapeType="1"/>
          </p:cNvCxnSpPr>
          <p:nvPr/>
        </p:nvCxnSpPr>
        <p:spPr bwMode="auto">
          <a:xfrm>
            <a:off x="3714750" y="4100513"/>
            <a:ext cx="2286000" cy="1587"/>
          </a:xfrm>
          <a:prstGeom prst="line">
            <a:avLst/>
          </a:prstGeom>
          <a:noFill/>
          <a:ln w="9525" algn="ctr">
            <a:solidFill>
              <a:schemeClr val="tx1"/>
            </a:solidFill>
            <a:round/>
            <a:headEnd/>
            <a:tailEnd/>
          </a:ln>
        </p:spPr>
      </p:cxnSp>
      <p:cxnSp>
        <p:nvCxnSpPr>
          <p:cNvPr id="535572" name="직선 연결선 35"/>
          <p:cNvCxnSpPr>
            <a:cxnSpLocks noChangeShapeType="1"/>
          </p:cNvCxnSpPr>
          <p:nvPr/>
        </p:nvCxnSpPr>
        <p:spPr bwMode="auto">
          <a:xfrm>
            <a:off x="3714750" y="3886200"/>
            <a:ext cx="2286000" cy="1588"/>
          </a:xfrm>
          <a:prstGeom prst="line">
            <a:avLst/>
          </a:prstGeom>
          <a:noFill/>
          <a:ln w="9525" algn="ctr">
            <a:solidFill>
              <a:schemeClr val="tx1"/>
            </a:solidFill>
            <a:round/>
            <a:headEnd/>
            <a:tailEnd/>
          </a:ln>
        </p:spPr>
      </p:cxnSp>
      <p:cxnSp>
        <p:nvCxnSpPr>
          <p:cNvPr id="535573" name="직선 연결선 36"/>
          <p:cNvCxnSpPr>
            <a:cxnSpLocks noChangeShapeType="1"/>
          </p:cNvCxnSpPr>
          <p:nvPr/>
        </p:nvCxnSpPr>
        <p:spPr bwMode="auto">
          <a:xfrm>
            <a:off x="3714750" y="3386138"/>
            <a:ext cx="2286000" cy="1587"/>
          </a:xfrm>
          <a:prstGeom prst="line">
            <a:avLst/>
          </a:prstGeom>
          <a:noFill/>
          <a:ln w="9525" algn="ctr">
            <a:solidFill>
              <a:schemeClr val="tx1"/>
            </a:solidFill>
            <a:round/>
            <a:headEnd/>
            <a:tailEnd/>
          </a:ln>
        </p:spPr>
      </p:cxnSp>
      <p:cxnSp>
        <p:nvCxnSpPr>
          <p:cNvPr id="535574" name="직선 연결선 37"/>
          <p:cNvCxnSpPr>
            <a:cxnSpLocks noChangeShapeType="1"/>
          </p:cNvCxnSpPr>
          <p:nvPr/>
        </p:nvCxnSpPr>
        <p:spPr bwMode="auto">
          <a:xfrm>
            <a:off x="3714750" y="3171825"/>
            <a:ext cx="2286000" cy="1588"/>
          </a:xfrm>
          <a:prstGeom prst="line">
            <a:avLst/>
          </a:prstGeom>
          <a:noFill/>
          <a:ln w="9525" algn="ctr">
            <a:solidFill>
              <a:schemeClr val="tx1"/>
            </a:solidFill>
            <a:round/>
            <a:headEnd/>
            <a:tailEnd/>
          </a:ln>
        </p:spPr>
      </p:cxnSp>
      <p:cxnSp>
        <p:nvCxnSpPr>
          <p:cNvPr id="535575" name="직선 연결선 38"/>
          <p:cNvCxnSpPr>
            <a:cxnSpLocks noChangeShapeType="1"/>
          </p:cNvCxnSpPr>
          <p:nvPr/>
        </p:nvCxnSpPr>
        <p:spPr bwMode="auto">
          <a:xfrm>
            <a:off x="3714750" y="2671763"/>
            <a:ext cx="2286000" cy="1587"/>
          </a:xfrm>
          <a:prstGeom prst="line">
            <a:avLst/>
          </a:prstGeom>
          <a:noFill/>
          <a:ln w="9525" algn="ctr">
            <a:solidFill>
              <a:schemeClr val="tx1"/>
            </a:solidFill>
            <a:round/>
            <a:headEnd/>
            <a:tailEnd/>
          </a:ln>
        </p:spPr>
      </p:cxnSp>
      <p:cxnSp>
        <p:nvCxnSpPr>
          <p:cNvPr id="535576" name="직선 연결선 39"/>
          <p:cNvCxnSpPr>
            <a:cxnSpLocks noChangeShapeType="1"/>
          </p:cNvCxnSpPr>
          <p:nvPr/>
        </p:nvCxnSpPr>
        <p:spPr bwMode="auto">
          <a:xfrm>
            <a:off x="3714750" y="2386013"/>
            <a:ext cx="2286000" cy="1587"/>
          </a:xfrm>
          <a:prstGeom prst="line">
            <a:avLst/>
          </a:prstGeom>
          <a:noFill/>
          <a:ln w="9525" algn="ctr">
            <a:solidFill>
              <a:schemeClr val="tx1"/>
            </a:solidFill>
            <a:round/>
            <a:headEnd/>
            <a:tailEnd/>
          </a:ln>
        </p:spPr>
      </p:cxn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Line 1"/>
          <p:cNvSpPr>
            <a:spLocks noChangeShapeType="1"/>
          </p:cNvSpPr>
          <p:nvPr/>
        </p:nvSpPr>
        <p:spPr bwMode="auto">
          <a:xfrm>
            <a:off x="971550" y="1701800"/>
            <a:ext cx="19050" cy="3794125"/>
          </a:xfrm>
          <a:prstGeom prst="line">
            <a:avLst/>
          </a:prstGeom>
          <a:noFill/>
          <a:ln w="1908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379" name="Line 2"/>
          <p:cNvSpPr>
            <a:spLocks noChangeShapeType="1"/>
          </p:cNvSpPr>
          <p:nvPr/>
        </p:nvSpPr>
        <p:spPr bwMode="auto">
          <a:xfrm>
            <a:off x="2555875" y="1701800"/>
            <a:ext cx="1588" cy="3960813"/>
          </a:xfrm>
          <a:prstGeom prst="line">
            <a:avLst/>
          </a:prstGeom>
          <a:noFill/>
          <a:ln w="1908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380" name="Line 3"/>
          <p:cNvSpPr>
            <a:spLocks noChangeShapeType="1"/>
          </p:cNvSpPr>
          <p:nvPr/>
        </p:nvSpPr>
        <p:spPr bwMode="auto">
          <a:xfrm>
            <a:off x="3924300" y="1701800"/>
            <a:ext cx="1588" cy="3960813"/>
          </a:xfrm>
          <a:prstGeom prst="line">
            <a:avLst/>
          </a:prstGeom>
          <a:noFill/>
          <a:ln w="1908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381" name="Line 4"/>
          <p:cNvSpPr>
            <a:spLocks noChangeShapeType="1"/>
          </p:cNvSpPr>
          <p:nvPr/>
        </p:nvSpPr>
        <p:spPr bwMode="auto">
          <a:xfrm>
            <a:off x="1258888" y="2051050"/>
            <a:ext cx="3241675" cy="1588"/>
          </a:xfrm>
          <a:prstGeom prst="line">
            <a:avLst/>
          </a:prstGeom>
          <a:noFill/>
          <a:ln w="93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382" name="Line 5"/>
          <p:cNvSpPr>
            <a:spLocks noChangeShapeType="1"/>
          </p:cNvSpPr>
          <p:nvPr/>
        </p:nvSpPr>
        <p:spPr bwMode="auto">
          <a:xfrm>
            <a:off x="1258888" y="2193925"/>
            <a:ext cx="4392612" cy="1588"/>
          </a:xfrm>
          <a:prstGeom prst="line">
            <a:avLst/>
          </a:prstGeom>
          <a:noFill/>
          <a:ln w="93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383" name="Line 6"/>
          <p:cNvSpPr>
            <a:spLocks noChangeShapeType="1"/>
          </p:cNvSpPr>
          <p:nvPr/>
        </p:nvSpPr>
        <p:spPr bwMode="auto">
          <a:xfrm>
            <a:off x="1258888" y="2409825"/>
            <a:ext cx="5545137" cy="1588"/>
          </a:xfrm>
          <a:prstGeom prst="line">
            <a:avLst/>
          </a:prstGeom>
          <a:noFill/>
          <a:ln w="93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384" name="Line 7"/>
          <p:cNvSpPr>
            <a:spLocks noChangeShapeType="1"/>
          </p:cNvSpPr>
          <p:nvPr/>
        </p:nvSpPr>
        <p:spPr bwMode="auto">
          <a:xfrm>
            <a:off x="1258888" y="2625725"/>
            <a:ext cx="6697662" cy="1588"/>
          </a:xfrm>
          <a:prstGeom prst="line">
            <a:avLst/>
          </a:prstGeom>
          <a:noFill/>
          <a:ln w="93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385" name="Line 8"/>
          <p:cNvSpPr>
            <a:spLocks noChangeShapeType="1"/>
          </p:cNvSpPr>
          <p:nvPr/>
        </p:nvSpPr>
        <p:spPr bwMode="auto">
          <a:xfrm>
            <a:off x="1258888" y="4260850"/>
            <a:ext cx="3241675" cy="1588"/>
          </a:xfrm>
          <a:prstGeom prst="line">
            <a:avLst/>
          </a:prstGeom>
          <a:noFill/>
          <a:ln w="93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386" name="Line 9"/>
          <p:cNvSpPr>
            <a:spLocks noChangeShapeType="1"/>
          </p:cNvSpPr>
          <p:nvPr/>
        </p:nvSpPr>
        <p:spPr bwMode="auto">
          <a:xfrm>
            <a:off x="1258888" y="4403725"/>
            <a:ext cx="4392612" cy="1588"/>
          </a:xfrm>
          <a:prstGeom prst="line">
            <a:avLst/>
          </a:prstGeom>
          <a:noFill/>
          <a:ln w="93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387" name="Line 10"/>
          <p:cNvSpPr>
            <a:spLocks noChangeShapeType="1"/>
          </p:cNvSpPr>
          <p:nvPr/>
        </p:nvSpPr>
        <p:spPr bwMode="auto">
          <a:xfrm>
            <a:off x="1258888" y="4619625"/>
            <a:ext cx="5545137" cy="1588"/>
          </a:xfrm>
          <a:prstGeom prst="line">
            <a:avLst/>
          </a:prstGeom>
          <a:noFill/>
          <a:ln w="93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388" name="Line 11"/>
          <p:cNvSpPr>
            <a:spLocks noChangeShapeType="1"/>
          </p:cNvSpPr>
          <p:nvPr/>
        </p:nvSpPr>
        <p:spPr bwMode="auto">
          <a:xfrm>
            <a:off x="1258888" y="4870450"/>
            <a:ext cx="6697662" cy="1588"/>
          </a:xfrm>
          <a:prstGeom prst="line">
            <a:avLst/>
          </a:prstGeom>
          <a:noFill/>
          <a:ln w="93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537612" name="Text Box 12"/>
          <p:cNvSpPr txBox="1">
            <a:spLocks noChangeArrowheads="1"/>
          </p:cNvSpPr>
          <p:nvPr/>
        </p:nvSpPr>
        <p:spPr bwMode="auto">
          <a:xfrm>
            <a:off x="7165975" y="214313"/>
            <a:ext cx="1549400" cy="371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Creation :    6 stages</a:t>
            </a:r>
            <a:endParaRPr kumimoji="0" lang="en-US" altLang="ko-KR" sz="9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Human fall : 6 stages</a:t>
            </a:r>
            <a:endParaRPr kumimoji="0" lang="en-US" altLang="ko-KR" sz="900">
              <a:latin typeface="Arial" charset="0"/>
              <a:ea typeface="ＭＳ Ｐゴシック" pitchFamily="34" charset="-128"/>
            </a:endParaRPr>
          </a:p>
        </p:txBody>
      </p:sp>
      <p:sp>
        <p:nvSpPr>
          <p:cNvPr id="537613" name="Text Box 13"/>
          <p:cNvSpPr txBox="1">
            <a:spLocks noChangeArrowheads="1"/>
          </p:cNvSpPr>
          <p:nvPr/>
        </p:nvSpPr>
        <p:spPr bwMode="auto">
          <a:xfrm>
            <a:off x="4572000" y="1766888"/>
            <a:ext cx="3887788" cy="23336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Horizontal restoration through indemnity carried out vertically</a:t>
            </a:r>
            <a:endParaRPr kumimoji="0" lang="en-US" altLang="ko-KR" sz="900">
              <a:latin typeface="Arial" charset="0"/>
              <a:ea typeface="ＭＳ Ｐゴシック" pitchFamily="34" charset="-128"/>
            </a:endParaRPr>
          </a:p>
        </p:txBody>
      </p:sp>
      <p:sp>
        <p:nvSpPr>
          <p:cNvPr id="537614" name="Rectangle 14"/>
          <p:cNvSpPr>
            <a:spLocks noChangeArrowheads="1"/>
          </p:cNvSpPr>
          <p:nvPr/>
        </p:nvSpPr>
        <p:spPr bwMode="auto">
          <a:xfrm>
            <a:off x="755650" y="333375"/>
            <a:ext cx="6500813" cy="36671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(2) </a:t>
            </a:r>
            <a:r>
              <a:rPr kumimoji="0" lang="en-US" altLang="ja-JP">
                <a:latin typeface="Arial" charset="0"/>
                <a:ea typeface="ＭＳ Ｐゴシック" pitchFamily="34" charset="-128"/>
              </a:rPr>
              <a:t>The number of years in the parallel  providential periods</a:t>
            </a:r>
            <a:endParaRPr kumimoji="0" lang="en-US" altLang="ko-KR">
              <a:latin typeface="Arial" charset="0"/>
              <a:ea typeface="ＭＳ Ｐゴシック" pitchFamily="34" charset="-128"/>
            </a:endParaRPr>
          </a:p>
        </p:txBody>
      </p:sp>
      <p:sp>
        <p:nvSpPr>
          <p:cNvPr id="537615" name="Text Box 15"/>
          <p:cNvSpPr txBox="1">
            <a:spLocks noChangeArrowheads="1"/>
          </p:cNvSpPr>
          <p:nvPr/>
        </p:nvSpPr>
        <p:spPr bwMode="auto">
          <a:xfrm>
            <a:off x="1493838" y="1065213"/>
            <a:ext cx="579437" cy="2333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latin typeface="Arial" charset="0"/>
                <a:ea typeface="ＭＳ Ｐゴシック" pitchFamily="34" charset="-128"/>
              </a:rPr>
              <a:t>10</a:t>
            </a:r>
            <a:r>
              <a:rPr kumimoji="0" lang="en-US" altLang="ja-JP" sz="900">
                <a:latin typeface="Arial" charset="0"/>
                <a:ea typeface="ＭＳ Ｐゴシック" pitchFamily="34" charset="-128"/>
              </a:rPr>
              <a:t> gen.</a:t>
            </a:r>
            <a:endParaRPr kumimoji="0" lang="en-US" altLang="ko-KR" sz="900">
              <a:latin typeface="Arial" charset="0"/>
              <a:ea typeface="ＭＳ Ｐゴシック" pitchFamily="34" charset="-128"/>
            </a:endParaRPr>
          </a:p>
        </p:txBody>
      </p:sp>
      <p:sp>
        <p:nvSpPr>
          <p:cNvPr id="537616" name="Text Box 16"/>
          <p:cNvSpPr txBox="1">
            <a:spLocks noChangeArrowheads="1"/>
          </p:cNvSpPr>
          <p:nvPr/>
        </p:nvSpPr>
        <p:spPr bwMode="auto">
          <a:xfrm>
            <a:off x="2989263" y="1081088"/>
            <a:ext cx="579437" cy="2333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latin typeface="Arial" charset="0"/>
                <a:ea typeface="ＭＳ Ｐゴシック" pitchFamily="34" charset="-128"/>
              </a:rPr>
              <a:t>10</a:t>
            </a:r>
            <a:r>
              <a:rPr kumimoji="0" lang="en-US" altLang="ja-JP" sz="900">
                <a:latin typeface="Arial" charset="0"/>
                <a:ea typeface="ＭＳ Ｐゴシック" pitchFamily="34" charset="-128"/>
              </a:rPr>
              <a:t> gen.</a:t>
            </a:r>
            <a:endParaRPr kumimoji="0" lang="en-US" altLang="ko-KR" sz="900">
              <a:latin typeface="Arial" charset="0"/>
              <a:ea typeface="ＭＳ Ｐゴシック" pitchFamily="34" charset="-128"/>
            </a:endParaRPr>
          </a:p>
        </p:txBody>
      </p:sp>
      <p:sp>
        <p:nvSpPr>
          <p:cNvPr id="357394" name="Line 17"/>
          <p:cNvSpPr>
            <a:spLocks noChangeShapeType="1"/>
          </p:cNvSpPr>
          <p:nvPr/>
        </p:nvSpPr>
        <p:spPr bwMode="auto">
          <a:xfrm>
            <a:off x="971550" y="1485900"/>
            <a:ext cx="7704138" cy="1588"/>
          </a:xfrm>
          <a:prstGeom prst="line">
            <a:avLst/>
          </a:prstGeom>
          <a:noFill/>
          <a:ln w="381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395" name="Line 18"/>
          <p:cNvSpPr>
            <a:spLocks noChangeShapeType="1"/>
          </p:cNvSpPr>
          <p:nvPr/>
        </p:nvSpPr>
        <p:spPr bwMode="auto">
          <a:xfrm>
            <a:off x="971550" y="3717925"/>
            <a:ext cx="7704138" cy="1588"/>
          </a:xfrm>
          <a:prstGeom prst="line">
            <a:avLst/>
          </a:prstGeom>
          <a:noFill/>
          <a:ln w="381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396" name="Line 19"/>
          <p:cNvSpPr>
            <a:spLocks noChangeShapeType="1"/>
          </p:cNvSpPr>
          <p:nvPr/>
        </p:nvSpPr>
        <p:spPr bwMode="auto">
          <a:xfrm>
            <a:off x="971550" y="6094413"/>
            <a:ext cx="7704138" cy="1587"/>
          </a:xfrm>
          <a:prstGeom prst="line">
            <a:avLst/>
          </a:prstGeom>
          <a:noFill/>
          <a:ln w="381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397" name="Line 20"/>
          <p:cNvSpPr>
            <a:spLocks noChangeShapeType="1"/>
          </p:cNvSpPr>
          <p:nvPr/>
        </p:nvSpPr>
        <p:spPr bwMode="auto">
          <a:xfrm>
            <a:off x="971550" y="1341438"/>
            <a:ext cx="1588" cy="287337"/>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398" name="Line 21"/>
          <p:cNvSpPr>
            <a:spLocks noChangeShapeType="1"/>
          </p:cNvSpPr>
          <p:nvPr/>
        </p:nvSpPr>
        <p:spPr bwMode="auto">
          <a:xfrm>
            <a:off x="971550" y="3573463"/>
            <a:ext cx="1588" cy="287337"/>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399" name="Line 22"/>
          <p:cNvSpPr>
            <a:spLocks noChangeShapeType="1"/>
          </p:cNvSpPr>
          <p:nvPr/>
        </p:nvSpPr>
        <p:spPr bwMode="auto">
          <a:xfrm>
            <a:off x="971550" y="5949950"/>
            <a:ext cx="1588" cy="287338"/>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400" name="Line 23"/>
          <p:cNvSpPr>
            <a:spLocks noChangeShapeType="1"/>
          </p:cNvSpPr>
          <p:nvPr/>
        </p:nvSpPr>
        <p:spPr bwMode="auto">
          <a:xfrm>
            <a:off x="8675688" y="1341438"/>
            <a:ext cx="1587" cy="287337"/>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401" name="Line 24"/>
          <p:cNvSpPr>
            <a:spLocks noChangeShapeType="1"/>
          </p:cNvSpPr>
          <p:nvPr/>
        </p:nvSpPr>
        <p:spPr bwMode="auto">
          <a:xfrm>
            <a:off x="8675688" y="3573463"/>
            <a:ext cx="1587" cy="288925"/>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402" name="Line 25"/>
          <p:cNvSpPr>
            <a:spLocks noChangeShapeType="1"/>
          </p:cNvSpPr>
          <p:nvPr/>
        </p:nvSpPr>
        <p:spPr bwMode="auto">
          <a:xfrm>
            <a:off x="8675688" y="5949950"/>
            <a:ext cx="1587" cy="287338"/>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403" name="Line 26"/>
          <p:cNvSpPr>
            <a:spLocks noChangeShapeType="1"/>
          </p:cNvSpPr>
          <p:nvPr/>
        </p:nvSpPr>
        <p:spPr bwMode="auto">
          <a:xfrm>
            <a:off x="2555875" y="1341438"/>
            <a:ext cx="1588" cy="287337"/>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404" name="Line 27"/>
          <p:cNvSpPr>
            <a:spLocks noChangeShapeType="1"/>
          </p:cNvSpPr>
          <p:nvPr/>
        </p:nvSpPr>
        <p:spPr bwMode="auto">
          <a:xfrm>
            <a:off x="3924300" y="1341438"/>
            <a:ext cx="1588" cy="287337"/>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405" name="Line 28"/>
          <p:cNvSpPr>
            <a:spLocks noChangeShapeType="1"/>
          </p:cNvSpPr>
          <p:nvPr/>
        </p:nvSpPr>
        <p:spPr bwMode="auto">
          <a:xfrm>
            <a:off x="5076825" y="1341438"/>
            <a:ext cx="1588" cy="287337"/>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406" name="Line 29"/>
          <p:cNvSpPr>
            <a:spLocks noChangeShapeType="1"/>
          </p:cNvSpPr>
          <p:nvPr/>
        </p:nvSpPr>
        <p:spPr bwMode="auto">
          <a:xfrm>
            <a:off x="6227763" y="1341438"/>
            <a:ext cx="1587" cy="287337"/>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407" name="Line 30"/>
          <p:cNvSpPr>
            <a:spLocks noChangeShapeType="1"/>
          </p:cNvSpPr>
          <p:nvPr/>
        </p:nvSpPr>
        <p:spPr bwMode="auto">
          <a:xfrm>
            <a:off x="7380288" y="1341438"/>
            <a:ext cx="1587" cy="287337"/>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408" name="Line 31"/>
          <p:cNvSpPr>
            <a:spLocks noChangeShapeType="1"/>
          </p:cNvSpPr>
          <p:nvPr/>
        </p:nvSpPr>
        <p:spPr bwMode="auto">
          <a:xfrm>
            <a:off x="2555875" y="3575050"/>
            <a:ext cx="1588" cy="287338"/>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409" name="Line 32"/>
          <p:cNvSpPr>
            <a:spLocks noChangeShapeType="1"/>
          </p:cNvSpPr>
          <p:nvPr/>
        </p:nvSpPr>
        <p:spPr bwMode="auto">
          <a:xfrm>
            <a:off x="3924300" y="3575050"/>
            <a:ext cx="1588" cy="287338"/>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410" name="Line 33"/>
          <p:cNvSpPr>
            <a:spLocks noChangeShapeType="1"/>
          </p:cNvSpPr>
          <p:nvPr/>
        </p:nvSpPr>
        <p:spPr bwMode="auto">
          <a:xfrm>
            <a:off x="5076825" y="3573463"/>
            <a:ext cx="1588" cy="287337"/>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411" name="Line 34"/>
          <p:cNvSpPr>
            <a:spLocks noChangeShapeType="1"/>
          </p:cNvSpPr>
          <p:nvPr/>
        </p:nvSpPr>
        <p:spPr bwMode="auto">
          <a:xfrm>
            <a:off x="6227763" y="3573463"/>
            <a:ext cx="1587" cy="287337"/>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412" name="Line 35"/>
          <p:cNvSpPr>
            <a:spLocks noChangeShapeType="1"/>
          </p:cNvSpPr>
          <p:nvPr/>
        </p:nvSpPr>
        <p:spPr bwMode="auto">
          <a:xfrm>
            <a:off x="7380288" y="3573463"/>
            <a:ext cx="1587" cy="287337"/>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413" name="Line 36"/>
          <p:cNvSpPr>
            <a:spLocks noChangeShapeType="1"/>
          </p:cNvSpPr>
          <p:nvPr/>
        </p:nvSpPr>
        <p:spPr bwMode="auto">
          <a:xfrm>
            <a:off x="2555875" y="5878513"/>
            <a:ext cx="1588" cy="358775"/>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414" name="Line 37"/>
          <p:cNvSpPr>
            <a:spLocks noChangeShapeType="1"/>
          </p:cNvSpPr>
          <p:nvPr/>
        </p:nvSpPr>
        <p:spPr bwMode="auto">
          <a:xfrm>
            <a:off x="3924300" y="5878513"/>
            <a:ext cx="1588" cy="358775"/>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415" name="Line 38"/>
          <p:cNvSpPr>
            <a:spLocks noChangeShapeType="1"/>
          </p:cNvSpPr>
          <p:nvPr/>
        </p:nvSpPr>
        <p:spPr bwMode="auto">
          <a:xfrm>
            <a:off x="5076825" y="5949950"/>
            <a:ext cx="1588" cy="287338"/>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416" name="Line 39"/>
          <p:cNvSpPr>
            <a:spLocks noChangeShapeType="1"/>
          </p:cNvSpPr>
          <p:nvPr/>
        </p:nvSpPr>
        <p:spPr bwMode="auto">
          <a:xfrm>
            <a:off x="6227763" y="5949950"/>
            <a:ext cx="1587" cy="287338"/>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417" name="Line 40"/>
          <p:cNvSpPr>
            <a:spLocks noChangeShapeType="1"/>
          </p:cNvSpPr>
          <p:nvPr/>
        </p:nvSpPr>
        <p:spPr bwMode="auto">
          <a:xfrm>
            <a:off x="7380288" y="5949950"/>
            <a:ext cx="1587" cy="287338"/>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537641" name="Rectangle 41"/>
          <p:cNvSpPr>
            <a:spLocks noChangeArrowheads="1"/>
          </p:cNvSpPr>
          <p:nvPr/>
        </p:nvSpPr>
        <p:spPr bwMode="auto">
          <a:xfrm>
            <a:off x="971550" y="1412875"/>
            <a:ext cx="2952750" cy="144463"/>
          </a:xfrm>
          <a:prstGeom prst="rect">
            <a:avLst/>
          </a:prstGeom>
          <a:solidFill>
            <a:srgbClr val="B7B8BC"/>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900">
              <a:latin typeface="Arial" charset="0"/>
              <a:ea typeface="ＭＳ Ｐゴシック" pitchFamily="34" charset="-128"/>
            </a:endParaRPr>
          </a:p>
        </p:txBody>
      </p:sp>
      <p:sp>
        <p:nvSpPr>
          <p:cNvPr id="537642" name="Rectangle 42"/>
          <p:cNvSpPr>
            <a:spLocks noChangeArrowheads="1"/>
          </p:cNvSpPr>
          <p:nvPr/>
        </p:nvSpPr>
        <p:spPr bwMode="auto">
          <a:xfrm>
            <a:off x="971550" y="3646488"/>
            <a:ext cx="2952750" cy="144462"/>
          </a:xfrm>
          <a:prstGeom prst="rect">
            <a:avLst/>
          </a:prstGeom>
          <a:solidFill>
            <a:srgbClr val="B7B8BC"/>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900">
              <a:latin typeface="Arial" charset="0"/>
              <a:ea typeface="ＭＳ Ｐゴシック" pitchFamily="34" charset="-128"/>
            </a:endParaRPr>
          </a:p>
        </p:txBody>
      </p:sp>
      <p:sp>
        <p:nvSpPr>
          <p:cNvPr id="537643" name="Rectangle 43"/>
          <p:cNvSpPr>
            <a:spLocks noChangeArrowheads="1"/>
          </p:cNvSpPr>
          <p:nvPr/>
        </p:nvSpPr>
        <p:spPr bwMode="auto">
          <a:xfrm>
            <a:off x="971550" y="6021388"/>
            <a:ext cx="2952750" cy="144462"/>
          </a:xfrm>
          <a:prstGeom prst="rect">
            <a:avLst/>
          </a:prstGeom>
          <a:solidFill>
            <a:srgbClr val="B7B8BC"/>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900">
              <a:latin typeface="Arial" charset="0"/>
              <a:ea typeface="ＭＳ Ｐゴシック" pitchFamily="34" charset="-128"/>
            </a:endParaRPr>
          </a:p>
        </p:txBody>
      </p:sp>
      <p:sp>
        <p:nvSpPr>
          <p:cNvPr id="357421" name="Rectangle 44"/>
          <p:cNvSpPr>
            <a:spLocks noChangeArrowheads="1"/>
          </p:cNvSpPr>
          <p:nvPr/>
        </p:nvSpPr>
        <p:spPr bwMode="auto">
          <a:xfrm>
            <a:off x="755650" y="1906588"/>
            <a:ext cx="576263" cy="215900"/>
          </a:xfrm>
          <a:prstGeom prst="rect">
            <a:avLst/>
          </a:prstGeom>
          <a:solidFill>
            <a:srgbClr val="576CB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900">
                <a:solidFill>
                  <a:schemeClr val="bg1"/>
                </a:solidFill>
                <a:latin typeface="+mj-lt"/>
                <a:ea typeface="ＭＳ Ｐゴシック" pitchFamily="34" charset="-128"/>
                <a:cs typeface="+mn-cs"/>
              </a:rPr>
              <a:t>12</a:t>
            </a:r>
          </a:p>
        </p:txBody>
      </p:sp>
      <p:sp>
        <p:nvSpPr>
          <p:cNvPr id="537645" name="Rectangle 45"/>
          <p:cNvSpPr>
            <a:spLocks noChangeArrowheads="1"/>
          </p:cNvSpPr>
          <p:nvPr/>
        </p:nvSpPr>
        <p:spPr bwMode="auto">
          <a:xfrm>
            <a:off x="755650" y="2122488"/>
            <a:ext cx="576263" cy="215900"/>
          </a:xfrm>
          <a:prstGeom prst="rect">
            <a:avLst/>
          </a:prstGeom>
          <a:solidFill>
            <a:srgbClr val="576CB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solidFill>
                  <a:schemeClr val="bg1"/>
                </a:solidFill>
                <a:latin typeface="Arial" charset="0"/>
                <a:ea typeface="ＭＳ Ｐゴシック" pitchFamily="34" charset="-128"/>
              </a:rPr>
              <a:t>4</a:t>
            </a:r>
          </a:p>
        </p:txBody>
      </p:sp>
      <p:sp>
        <p:nvSpPr>
          <p:cNvPr id="357423" name="Rectangle 46"/>
          <p:cNvSpPr>
            <a:spLocks noChangeArrowheads="1"/>
          </p:cNvSpPr>
          <p:nvPr/>
        </p:nvSpPr>
        <p:spPr bwMode="auto">
          <a:xfrm>
            <a:off x="755650" y="2338388"/>
            <a:ext cx="576263" cy="215900"/>
          </a:xfrm>
          <a:prstGeom prst="rect">
            <a:avLst/>
          </a:prstGeom>
          <a:solidFill>
            <a:srgbClr val="576CB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900">
                <a:solidFill>
                  <a:schemeClr val="bg1"/>
                </a:solidFill>
                <a:latin typeface="+mj-lt"/>
                <a:ea typeface="ＭＳ Ｐゴシック" pitchFamily="34" charset="-128"/>
                <a:cs typeface="+mn-cs"/>
              </a:rPr>
              <a:t>21</a:t>
            </a:r>
          </a:p>
        </p:txBody>
      </p:sp>
      <p:sp>
        <p:nvSpPr>
          <p:cNvPr id="357424" name="Rectangle 47"/>
          <p:cNvSpPr>
            <a:spLocks noChangeArrowheads="1"/>
          </p:cNvSpPr>
          <p:nvPr/>
        </p:nvSpPr>
        <p:spPr bwMode="auto">
          <a:xfrm>
            <a:off x="755650" y="2554288"/>
            <a:ext cx="576263" cy="215900"/>
          </a:xfrm>
          <a:prstGeom prst="rect">
            <a:avLst/>
          </a:prstGeom>
          <a:solidFill>
            <a:srgbClr val="576CB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900">
                <a:solidFill>
                  <a:schemeClr val="bg1"/>
                </a:solidFill>
                <a:latin typeface="+mj-lt"/>
                <a:ea typeface="ＭＳ Ｐゴシック" pitchFamily="34" charset="-128"/>
                <a:cs typeface="+mn-cs"/>
              </a:rPr>
              <a:t>40</a:t>
            </a:r>
          </a:p>
        </p:txBody>
      </p:sp>
      <p:sp>
        <p:nvSpPr>
          <p:cNvPr id="537648" name="Rectangle 48"/>
          <p:cNvSpPr>
            <a:spLocks noChangeArrowheads="1"/>
          </p:cNvSpPr>
          <p:nvPr/>
        </p:nvSpPr>
        <p:spPr bwMode="auto">
          <a:xfrm>
            <a:off x="2268538" y="1906588"/>
            <a:ext cx="576262" cy="215900"/>
          </a:xfrm>
          <a:prstGeom prst="rect">
            <a:avLst/>
          </a:prstGeom>
          <a:solidFill>
            <a:srgbClr val="576CB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solidFill>
                  <a:schemeClr val="bg1"/>
                </a:solidFill>
                <a:latin typeface="Arial" charset="0"/>
                <a:ea typeface="ＭＳ Ｐゴシック" pitchFamily="34" charset="-128"/>
              </a:rPr>
              <a:t>120</a:t>
            </a:r>
            <a:r>
              <a:rPr kumimoji="0" lang="en-US" altLang="ja-JP" sz="900">
                <a:solidFill>
                  <a:schemeClr val="bg1"/>
                </a:solidFill>
                <a:latin typeface="Arial" charset="0"/>
                <a:ea typeface="ＭＳ Ｐゴシック" pitchFamily="34" charset="-128"/>
              </a:rPr>
              <a:t> y.</a:t>
            </a:r>
            <a:endParaRPr kumimoji="0" lang="en-US" altLang="ko-KR" sz="900">
              <a:solidFill>
                <a:schemeClr val="bg1"/>
              </a:solidFill>
              <a:latin typeface="Arial" charset="0"/>
              <a:ea typeface="ＭＳ Ｐゴシック" pitchFamily="34" charset="-128"/>
            </a:endParaRPr>
          </a:p>
        </p:txBody>
      </p:sp>
      <p:sp>
        <p:nvSpPr>
          <p:cNvPr id="537649" name="Rectangle 49"/>
          <p:cNvSpPr>
            <a:spLocks noChangeArrowheads="1"/>
          </p:cNvSpPr>
          <p:nvPr/>
        </p:nvSpPr>
        <p:spPr bwMode="auto">
          <a:xfrm>
            <a:off x="2268538" y="2122488"/>
            <a:ext cx="576262" cy="215900"/>
          </a:xfrm>
          <a:prstGeom prst="rect">
            <a:avLst/>
          </a:prstGeom>
          <a:solidFill>
            <a:srgbClr val="576CB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solidFill>
                  <a:schemeClr val="bg1"/>
                </a:solidFill>
                <a:latin typeface="Arial" charset="0"/>
                <a:ea typeface="ＭＳ Ｐゴシック" pitchFamily="34" charset="-128"/>
              </a:rPr>
              <a:t>40</a:t>
            </a:r>
            <a:r>
              <a:rPr kumimoji="0" lang="en-US" altLang="ja-JP" sz="900">
                <a:solidFill>
                  <a:schemeClr val="bg1"/>
                </a:solidFill>
                <a:latin typeface="Arial" charset="0"/>
                <a:ea typeface="ＭＳ Ｐゴシック" pitchFamily="34" charset="-128"/>
              </a:rPr>
              <a:t> d.</a:t>
            </a:r>
            <a:endParaRPr kumimoji="0" lang="en-US" altLang="ko-KR" sz="900">
              <a:solidFill>
                <a:schemeClr val="bg1"/>
              </a:solidFill>
              <a:latin typeface="Arial" charset="0"/>
              <a:ea typeface="ＭＳ Ｐゴシック" pitchFamily="34" charset="-128"/>
            </a:endParaRPr>
          </a:p>
        </p:txBody>
      </p:sp>
      <p:sp>
        <p:nvSpPr>
          <p:cNvPr id="537650" name="Rectangle 50"/>
          <p:cNvSpPr>
            <a:spLocks noChangeArrowheads="1"/>
          </p:cNvSpPr>
          <p:nvPr/>
        </p:nvSpPr>
        <p:spPr bwMode="auto">
          <a:xfrm>
            <a:off x="2268538" y="2338388"/>
            <a:ext cx="576262" cy="174625"/>
          </a:xfrm>
          <a:prstGeom prst="rect">
            <a:avLst/>
          </a:prstGeom>
          <a:solidFill>
            <a:srgbClr val="576CB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solidFill>
                  <a:schemeClr val="bg1"/>
                </a:solidFill>
                <a:latin typeface="Arial" charset="0"/>
                <a:ea typeface="ＭＳ Ｐゴシック" pitchFamily="34" charset="-128"/>
              </a:rPr>
              <a:t>21</a:t>
            </a:r>
            <a:r>
              <a:rPr kumimoji="0" lang="en-US" altLang="ja-JP" sz="900">
                <a:solidFill>
                  <a:schemeClr val="bg1"/>
                </a:solidFill>
                <a:latin typeface="Arial" charset="0"/>
                <a:ea typeface="ＭＳ Ｐゴシック" pitchFamily="34" charset="-128"/>
              </a:rPr>
              <a:t> d.</a:t>
            </a:r>
            <a:endParaRPr kumimoji="0" lang="en-US" altLang="ko-KR" sz="900">
              <a:solidFill>
                <a:schemeClr val="bg1"/>
              </a:solidFill>
              <a:latin typeface="Arial" charset="0"/>
              <a:ea typeface="ＭＳ Ｐゴシック" pitchFamily="34" charset="-128"/>
            </a:endParaRPr>
          </a:p>
        </p:txBody>
      </p:sp>
      <p:sp>
        <p:nvSpPr>
          <p:cNvPr id="537651" name="Rectangle 51"/>
          <p:cNvSpPr>
            <a:spLocks noChangeArrowheads="1"/>
          </p:cNvSpPr>
          <p:nvPr/>
        </p:nvSpPr>
        <p:spPr bwMode="auto">
          <a:xfrm>
            <a:off x="2268538" y="2513013"/>
            <a:ext cx="576262" cy="215900"/>
          </a:xfrm>
          <a:prstGeom prst="rect">
            <a:avLst/>
          </a:prstGeom>
          <a:solidFill>
            <a:srgbClr val="576CB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solidFill>
                  <a:schemeClr val="bg1"/>
                </a:solidFill>
                <a:latin typeface="Arial" charset="0"/>
                <a:ea typeface="ＭＳ Ｐゴシック" pitchFamily="34" charset="-128"/>
              </a:rPr>
              <a:t>40</a:t>
            </a:r>
            <a:r>
              <a:rPr kumimoji="0" lang="en-US" altLang="ja-JP" sz="900">
                <a:solidFill>
                  <a:schemeClr val="bg1"/>
                </a:solidFill>
                <a:latin typeface="Arial" charset="0"/>
                <a:ea typeface="ＭＳ Ｐゴシック" pitchFamily="34" charset="-128"/>
              </a:rPr>
              <a:t> d.</a:t>
            </a:r>
            <a:endParaRPr kumimoji="0" lang="en-US" altLang="ko-KR" sz="900">
              <a:solidFill>
                <a:schemeClr val="bg1"/>
              </a:solidFill>
              <a:latin typeface="Arial" charset="0"/>
              <a:ea typeface="ＭＳ Ｐゴシック" pitchFamily="34" charset="-128"/>
            </a:endParaRPr>
          </a:p>
        </p:txBody>
      </p:sp>
      <p:sp>
        <p:nvSpPr>
          <p:cNvPr id="357429" name="Line 52"/>
          <p:cNvSpPr>
            <a:spLocks noChangeShapeType="1"/>
          </p:cNvSpPr>
          <p:nvPr/>
        </p:nvSpPr>
        <p:spPr bwMode="auto">
          <a:xfrm flipV="1">
            <a:off x="4500563" y="1755775"/>
            <a:ext cx="1587" cy="301625"/>
          </a:xfrm>
          <a:prstGeom prst="line">
            <a:avLst/>
          </a:prstGeom>
          <a:noFill/>
          <a:ln w="93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430" name="Line 53"/>
          <p:cNvSpPr>
            <a:spLocks noChangeShapeType="1"/>
          </p:cNvSpPr>
          <p:nvPr/>
        </p:nvSpPr>
        <p:spPr bwMode="auto">
          <a:xfrm flipV="1">
            <a:off x="5651500" y="1755775"/>
            <a:ext cx="1588" cy="444500"/>
          </a:xfrm>
          <a:prstGeom prst="line">
            <a:avLst/>
          </a:prstGeom>
          <a:noFill/>
          <a:ln w="93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431" name="Line 54"/>
          <p:cNvSpPr>
            <a:spLocks noChangeShapeType="1"/>
          </p:cNvSpPr>
          <p:nvPr/>
        </p:nvSpPr>
        <p:spPr bwMode="auto">
          <a:xfrm flipV="1">
            <a:off x="6804025" y="1755775"/>
            <a:ext cx="1588" cy="660400"/>
          </a:xfrm>
          <a:prstGeom prst="line">
            <a:avLst/>
          </a:prstGeom>
          <a:noFill/>
          <a:ln w="93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432" name="Line 55"/>
          <p:cNvSpPr>
            <a:spLocks noChangeShapeType="1"/>
          </p:cNvSpPr>
          <p:nvPr/>
        </p:nvSpPr>
        <p:spPr bwMode="auto">
          <a:xfrm flipV="1">
            <a:off x="7956550" y="1755775"/>
            <a:ext cx="1588" cy="876300"/>
          </a:xfrm>
          <a:prstGeom prst="line">
            <a:avLst/>
          </a:prstGeom>
          <a:noFill/>
          <a:ln w="93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537656" name="Rectangle 56"/>
          <p:cNvSpPr>
            <a:spLocks noChangeArrowheads="1"/>
          </p:cNvSpPr>
          <p:nvPr/>
        </p:nvSpPr>
        <p:spPr bwMode="auto">
          <a:xfrm>
            <a:off x="3635375" y="1906588"/>
            <a:ext cx="576263" cy="215900"/>
          </a:xfrm>
          <a:prstGeom prst="rect">
            <a:avLst/>
          </a:prstGeom>
          <a:solidFill>
            <a:srgbClr val="576CB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solidFill>
                  <a:schemeClr val="bg1"/>
                </a:solidFill>
                <a:latin typeface="Arial" charset="0"/>
                <a:ea typeface="ＭＳ Ｐゴシック" pitchFamily="34" charset="-128"/>
              </a:rPr>
              <a:t>“</a:t>
            </a:r>
          </a:p>
        </p:txBody>
      </p:sp>
      <p:sp>
        <p:nvSpPr>
          <p:cNvPr id="537657" name="Rectangle 57"/>
          <p:cNvSpPr>
            <a:spLocks noChangeArrowheads="1"/>
          </p:cNvSpPr>
          <p:nvPr/>
        </p:nvSpPr>
        <p:spPr bwMode="auto">
          <a:xfrm>
            <a:off x="3635375" y="2122488"/>
            <a:ext cx="576263" cy="215900"/>
          </a:xfrm>
          <a:prstGeom prst="rect">
            <a:avLst/>
          </a:prstGeom>
          <a:solidFill>
            <a:srgbClr val="576CB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solidFill>
                  <a:schemeClr val="bg1"/>
                </a:solidFill>
                <a:latin typeface="Arial" charset="0"/>
                <a:ea typeface="ＭＳ Ｐゴシック" pitchFamily="34" charset="-128"/>
              </a:rPr>
              <a:t>“</a:t>
            </a:r>
          </a:p>
        </p:txBody>
      </p:sp>
      <p:sp>
        <p:nvSpPr>
          <p:cNvPr id="537658" name="Rectangle 58"/>
          <p:cNvSpPr>
            <a:spLocks noChangeArrowheads="1"/>
          </p:cNvSpPr>
          <p:nvPr/>
        </p:nvSpPr>
        <p:spPr bwMode="auto">
          <a:xfrm>
            <a:off x="3635375" y="2338388"/>
            <a:ext cx="576263" cy="215900"/>
          </a:xfrm>
          <a:prstGeom prst="rect">
            <a:avLst/>
          </a:prstGeom>
          <a:solidFill>
            <a:srgbClr val="576CB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solidFill>
                  <a:schemeClr val="bg1"/>
                </a:solidFill>
                <a:latin typeface="Arial" charset="0"/>
                <a:ea typeface="ＭＳ Ｐゴシック" pitchFamily="34" charset="-128"/>
              </a:rPr>
              <a:t>“</a:t>
            </a:r>
          </a:p>
        </p:txBody>
      </p:sp>
      <p:sp>
        <p:nvSpPr>
          <p:cNvPr id="537659" name="Rectangle 59"/>
          <p:cNvSpPr>
            <a:spLocks noChangeArrowheads="1"/>
          </p:cNvSpPr>
          <p:nvPr/>
        </p:nvSpPr>
        <p:spPr bwMode="auto">
          <a:xfrm>
            <a:off x="3635375" y="2554288"/>
            <a:ext cx="576263" cy="215900"/>
          </a:xfrm>
          <a:prstGeom prst="rect">
            <a:avLst/>
          </a:prstGeom>
          <a:solidFill>
            <a:srgbClr val="576CB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solidFill>
                  <a:schemeClr val="bg1"/>
                </a:solidFill>
                <a:latin typeface="Arial" charset="0"/>
                <a:ea typeface="ＭＳ Ｐゴシック" pitchFamily="34" charset="-128"/>
              </a:rPr>
              <a:t>“</a:t>
            </a:r>
          </a:p>
        </p:txBody>
      </p:sp>
      <p:sp>
        <p:nvSpPr>
          <p:cNvPr id="537660" name="Rectangle 60"/>
          <p:cNvSpPr>
            <a:spLocks noChangeArrowheads="1"/>
          </p:cNvSpPr>
          <p:nvPr/>
        </p:nvSpPr>
        <p:spPr bwMode="auto">
          <a:xfrm>
            <a:off x="755650" y="4116388"/>
            <a:ext cx="576263" cy="215900"/>
          </a:xfrm>
          <a:prstGeom prst="rect">
            <a:avLst/>
          </a:prstGeom>
          <a:solidFill>
            <a:srgbClr val="576CB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solidFill>
                  <a:schemeClr val="bg1"/>
                </a:solidFill>
                <a:latin typeface="Arial" charset="0"/>
                <a:ea typeface="ＭＳ Ｐゴシック" pitchFamily="34" charset="-128"/>
              </a:rPr>
              <a:t>120</a:t>
            </a:r>
            <a:r>
              <a:rPr kumimoji="0" lang="en-US" altLang="ja-JP" sz="900">
                <a:solidFill>
                  <a:schemeClr val="bg1"/>
                </a:solidFill>
                <a:latin typeface="Arial" charset="0"/>
                <a:ea typeface="ＭＳ Ｐゴシック" pitchFamily="34" charset="-128"/>
              </a:rPr>
              <a:t> y.</a:t>
            </a:r>
            <a:endParaRPr kumimoji="0" lang="en-US" altLang="ko-KR" sz="900">
              <a:solidFill>
                <a:schemeClr val="bg1"/>
              </a:solidFill>
              <a:latin typeface="Arial" charset="0"/>
              <a:ea typeface="ＭＳ Ｐゴシック" pitchFamily="34" charset="-128"/>
            </a:endParaRPr>
          </a:p>
        </p:txBody>
      </p:sp>
      <p:sp>
        <p:nvSpPr>
          <p:cNvPr id="537661" name="Rectangle 61"/>
          <p:cNvSpPr>
            <a:spLocks noChangeArrowheads="1"/>
          </p:cNvSpPr>
          <p:nvPr/>
        </p:nvSpPr>
        <p:spPr bwMode="auto">
          <a:xfrm>
            <a:off x="755650" y="4332288"/>
            <a:ext cx="576263" cy="215900"/>
          </a:xfrm>
          <a:prstGeom prst="rect">
            <a:avLst/>
          </a:prstGeom>
          <a:solidFill>
            <a:srgbClr val="576CB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solidFill>
                  <a:schemeClr val="bg1"/>
                </a:solidFill>
                <a:latin typeface="Arial" charset="0"/>
                <a:ea typeface="ＭＳ Ｐゴシック" pitchFamily="34" charset="-128"/>
              </a:rPr>
              <a:t>40</a:t>
            </a:r>
            <a:r>
              <a:rPr kumimoji="0" lang="en-US" altLang="ja-JP" sz="900">
                <a:solidFill>
                  <a:schemeClr val="bg1"/>
                </a:solidFill>
                <a:latin typeface="Arial" charset="0"/>
                <a:ea typeface="ＭＳ Ｐゴシック" pitchFamily="34" charset="-128"/>
              </a:rPr>
              <a:t> y.</a:t>
            </a:r>
            <a:endParaRPr kumimoji="0" lang="en-US" altLang="ko-KR" sz="900">
              <a:solidFill>
                <a:schemeClr val="bg1"/>
              </a:solidFill>
              <a:latin typeface="Arial" charset="0"/>
              <a:ea typeface="ＭＳ Ｐゴシック" pitchFamily="34" charset="-128"/>
            </a:endParaRPr>
          </a:p>
        </p:txBody>
      </p:sp>
      <p:sp>
        <p:nvSpPr>
          <p:cNvPr id="537662" name="Rectangle 62"/>
          <p:cNvSpPr>
            <a:spLocks noChangeArrowheads="1"/>
          </p:cNvSpPr>
          <p:nvPr/>
        </p:nvSpPr>
        <p:spPr bwMode="auto">
          <a:xfrm>
            <a:off x="755650" y="4548188"/>
            <a:ext cx="576263" cy="215900"/>
          </a:xfrm>
          <a:prstGeom prst="rect">
            <a:avLst/>
          </a:prstGeom>
          <a:solidFill>
            <a:srgbClr val="576CB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solidFill>
                  <a:schemeClr val="bg1"/>
                </a:solidFill>
                <a:latin typeface="Arial" charset="0"/>
                <a:ea typeface="ＭＳ Ｐゴシック" pitchFamily="34" charset="-128"/>
              </a:rPr>
              <a:t>21</a:t>
            </a:r>
            <a:r>
              <a:rPr kumimoji="0" lang="en-US" altLang="ja-JP" sz="900">
                <a:solidFill>
                  <a:schemeClr val="bg1"/>
                </a:solidFill>
                <a:latin typeface="Arial" charset="0"/>
                <a:ea typeface="ＭＳ Ｐゴシック" pitchFamily="34" charset="-128"/>
              </a:rPr>
              <a:t> y.</a:t>
            </a:r>
            <a:endParaRPr kumimoji="0" lang="en-US" altLang="ko-KR" sz="900">
              <a:solidFill>
                <a:schemeClr val="bg1"/>
              </a:solidFill>
              <a:latin typeface="Arial" charset="0"/>
              <a:ea typeface="ＭＳ Ｐゴシック" pitchFamily="34" charset="-128"/>
            </a:endParaRPr>
          </a:p>
        </p:txBody>
      </p:sp>
      <p:sp>
        <p:nvSpPr>
          <p:cNvPr id="537663" name="Rectangle 63"/>
          <p:cNvSpPr>
            <a:spLocks noChangeArrowheads="1"/>
          </p:cNvSpPr>
          <p:nvPr/>
        </p:nvSpPr>
        <p:spPr bwMode="auto">
          <a:xfrm>
            <a:off x="755650" y="4764088"/>
            <a:ext cx="576263" cy="215900"/>
          </a:xfrm>
          <a:prstGeom prst="rect">
            <a:avLst/>
          </a:prstGeom>
          <a:solidFill>
            <a:srgbClr val="576CB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solidFill>
                  <a:schemeClr val="bg1"/>
                </a:solidFill>
                <a:latin typeface="Arial" charset="0"/>
                <a:ea typeface="ＭＳ Ｐゴシック" pitchFamily="34" charset="-128"/>
              </a:rPr>
              <a:t>40</a:t>
            </a:r>
            <a:r>
              <a:rPr kumimoji="0" lang="en-US" altLang="ja-JP" sz="900">
                <a:solidFill>
                  <a:schemeClr val="bg1"/>
                </a:solidFill>
                <a:latin typeface="Arial" charset="0"/>
                <a:ea typeface="ＭＳ Ｐゴシック" pitchFamily="34" charset="-128"/>
              </a:rPr>
              <a:t> y.</a:t>
            </a:r>
            <a:endParaRPr kumimoji="0" lang="en-US" altLang="ko-KR" sz="900">
              <a:solidFill>
                <a:schemeClr val="bg1"/>
              </a:solidFill>
              <a:latin typeface="Arial" charset="0"/>
              <a:ea typeface="ＭＳ Ｐゴシック" pitchFamily="34" charset="-128"/>
            </a:endParaRPr>
          </a:p>
        </p:txBody>
      </p:sp>
      <p:sp>
        <p:nvSpPr>
          <p:cNvPr id="537664" name="Rectangle 64"/>
          <p:cNvSpPr>
            <a:spLocks noChangeArrowheads="1"/>
          </p:cNvSpPr>
          <p:nvPr/>
        </p:nvSpPr>
        <p:spPr bwMode="auto">
          <a:xfrm>
            <a:off x="2268538" y="4116388"/>
            <a:ext cx="576262" cy="215900"/>
          </a:xfrm>
          <a:prstGeom prst="rect">
            <a:avLst/>
          </a:prstGeom>
          <a:solidFill>
            <a:srgbClr val="576CB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solidFill>
                  <a:schemeClr val="bg1"/>
                </a:solidFill>
                <a:latin typeface="Arial" charset="0"/>
                <a:ea typeface="ＭＳ Ｐゴシック" pitchFamily="34" charset="-128"/>
              </a:rPr>
              <a:t>120</a:t>
            </a:r>
            <a:r>
              <a:rPr kumimoji="0" lang="en-US" altLang="ja-JP" sz="900">
                <a:solidFill>
                  <a:schemeClr val="bg1"/>
                </a:solidFill>
                <a:latin typeface="Arial" charset="0"/>
                <a:ea typeface="ＭＳ Ｐゴシック" pitchFamily="34" charset="-128"/>
              </a:rPr>
              <a:t> y.</a:t>
            </a:r>
            <a:endParaRPr kumimoji="0" lang="en-US" altLang="ko-KR" sz="900">
              <a:solidFill>
                <a:schemeClr val="bg1"/>
              </a:solidFill>
              <a:latin typeface="Arial" charset="0"/>
              <a:ea typeface="ＭＳ Ｐゴシック" pitchFamily="34" charset="-128"/>
            </a:endParaRPr>
          </a:p>
        </p:txBody>
      </p:sp>
      <p:sp>
        <p:nvSpPr>
          <p:cNvPr id="537665" name="Rectangle 65"/>
          <p:cNvSpPr>
            <a:spLocks noChangeArrowheads="1"/>
          </p:cNvSpPr>
          <p:nvPr/>
        </p:nvSpPr>
        <p:spPr bwMode="auto">
          <a:xfrm>
            <a:off x="2268538" y="4332288"/>
            <a:ext cx="576262" cy="215900"/>
          </a:xfrm>
          <a:prstGeom prst="rect">
            <a:avLst/>
          </a:prstGeom>
          <a:solidFill>
            <a:srgbClr val="576CB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solidFill>
                  <a:schemeClr val="bg1"/>
                </a:solidFill>
                <a:latin typeface="Arial" charset="0"/>
                <a:ea typeface="ＭＳ Ｐゴシック" pitchFamily="34" charset="-128"/>
              </a:rPr>
              <a:t>40</a:t>
            </a:r>
            <a:r>
              <a:rPr kumimoji="0" lang="en-US" altLang="ja-JP" sz="900">
                <a:solidFill>
                  <a:schemeClr val="bg1"/>
                </a:solidFill>
                <a:latin typeface="Arial" charset="0"/>
                <a:ea typeface="ＭＳ Ｐゴシック" pitchFamily="34" charset="-128"/>
              </a:rPr>
              <a:t> d.</a:t>
            </a:r>
            <a:endParaRPr kumimoji="0" lang="en-US" altLang="ko-KR" sz="900">
              <a:solidFill>
                <a:schemeClr val="bg1"/>
              </a:solidFill>
              <a:latin typeface="Arial" charset="0"/>
              <a:ea typeface="ＭＳ Ｐゴシック" pitchFamily="34" charset="-128"/>
            </a:endParaRPr>
          </a:p>
        </p:txBody>
      </p:sp>
      <p:sp>
        <p:nvSpPr>
          <p:cNvPr id="537666" name="Rectangle 66"/>
          <p:cNvSpPr>
            <a:spLocks noChangeArrowheads="1"/>
          </p:cNvSpPr>
          <p:nvPr/>
        </p:nvSpPr>
        <p:spPr bwMode="auto">
          <a:xfrm>
            <a:off x="2268538" y="4548188"/>
            <a:ext cx="576262" cy="215900"/>
          </a:xfrm>
          <a:prstGeom prst="rect">
            <a:avLst/>
          </a:prstGeom>
          <a:solidFill>
            <a:srgbClr val="576CB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solidFill>
                  <a:schemeClr val="bg1"/>
                </a:solidFill>
                <a:latin typeface="Arial" charset="0"/>
                <a:ea typeface="ＭＳ Ｐゴシック" pitchFamily="34" charset="-128"/>
              </a:rPr>
              <a:t>21</a:t>
            </a:r>
            <a:r>
              <a:rPr kumimoji="0" lang="en-US" altLang="ja-JP" sz="900">
                <a:solidFill>
                  <a:schemeClr val="bg1"/>
                </a:solidFill>
                <a:latin typeface="Arial" charset="0"/>
                <a:ea typeface="ＭＳ Ｐゴシック" pitchFamily="34" charset="-128"/>
              </a:rPr>
              <a:t> d.</a:t>
            </a:r>
            <a:endParaRPr kumimoji="0" lang="en-US" altLang="ko-KR" sz="900">
              <a:solidFill>
                <a:schemeClr val="bg1"/>
              </a:solidFill>
              <a:latin typeface="Arial" charset="0"/>
              <a:ea typeface="ＭＳ Ｐゴシック" pitchFamily="34" charset="-128"/>
            </a:endParaRPr>
          </a:p>
        </p:txBody>
      </p:sp>
      <p:sp>
        <p:nvSpPr>
          <p:cNvPr id="537667" name="Rectangle 67"/>
          <p:cNvSpPr>
            <a:spLocks noChangeArrowheads="1"/>
          </p:cNvSpPr>
          <p:nvPr/>
        </p:nvSpPr>
        <p:spPr bwMode="auto">
          <a:xfrm>
            <a:off x="2268538" y="4764088"/>
            <a:ext cx="576262" cy="215900"/>
          </a:xfrm>
          <a:prstGeom prst="rect">
            <a:avLst/>
          </a:prstGeom>
          <a:solidFill>
            <a:srgbClr val="576CB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solidFill>
                  <a:schemeClr val="bg1"/>
                </a:solidFill>
                <a:latin typeface="Arial" charset="0"/>
                <a:ea typeface="ＭＳ Ｐゴシック" pitchFamily="34" charset="-128"/>
              </a:rPr>
              <a:t>40</a:t>
            </a:r>
            <a:r>
              <a:rPr kumimoji="0" lang="en-US" altLang="ja-JP" sz="900">
                <a:solidFill>
                  <a:schemeClr val="bg1"/>
                </a:solidFill>
                <a:latin typeface="Arial" charset="0"/>
                <a:ea typeface="ＭＳ Ｐゴシック" pitchFamily="34" charset="-128"/>
              </a:rPr>
              <a:t> y.</a:t>
            </a:r>
            <a:endParaRPr kumimoji="0" lang="en-US" altLang="ko-KR" sz="900">
              <a:solidFill>
                <a:schemeClr val="bg1"/>
              </a:solidFill>
              <a:latin typeface="Arial" charset="0"/>
              <a:ea typeface="ＭＳ Ｐゴシック" pitchFamily="34" charset="-128"/>
            </a:endParaRPr>
          </a:p>
        </p:txBody>
      </p:sp>
      <p:sp>
        <p:nvSpPr>
          <p:cNvPr id="357445" name="Line 68"/>
          <p:cNvSpPr>
            <a:spLocks noChangeShapeType="1"/>
          </p:cNvSpPr>
          <p:nvPr/>
        </p:nvSpPr>
        <p:spPr bwMode="auto">
          <a:xfrm flipV="1">
            <a:off x="4495800" y="4041775"/>
            <a:ext cx="1588" cy="241300"/>
          </a:xfrm>
          <a:prstGeom prst="line">
            <a:avLst/>
          </a:prstGeom>
          <a:noFill/>
          <a:ln w="93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446" name="Line 69"/>
          <p:cNvSpPr>
            <a:spLocks noChangeShapeType="1"/>
          </p:cNvSpPr>
          <p:nvPr/>
        </p:nvSpPr>
        <p:spPr bwMode="auto">
          <a:xfrm flipV="1">
            <a:off x="5638800" y="4041775"/>
            <a:ext cx="1588" cy="393700"/>
          </a:xfrm>
          <a:prstGeom prst="line">
            <a:avLst/>
          </a:prstGeom>
          <a:noFill/>
          <a:ln w="93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447" name="Line 70"/>
          <p:cNvSpPr>
            <a:spLocks noChangeShapeType="1"/>
          </p:cNvSpPr>
          <p:nvPr/>
        </p:nvSpPr>
        <p:spPr bwMode="auto">
          <a:xfrm flipV="1">
            <a:off x="6804025" y="4071938"/>
            <a:ext cx="1588" cy="546100"/>
          </a:xfrm>
          <a:prstGeom prst="line">
            <a:avLst/>
          </a:prstGeom>
          <a:noFill/>
          <a:ln w="93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448" name="Line 71"/>
          <p:cNvSpPr>
            <a:spLocks noChangeShapeType="1"/>
          </p:cNvSpPr>
          <p:nvPr/>
        </p:nvSpPr>
        <p:spPr bwMode="auto">
          <a:xfrm flipV="1">
            <a:off x="7956550" y="4071938"/>
            <a:ext cx="1588" cy="804862"/>
          </a:xfrm>
          <a:prstGeom prst="line">
            <a:avLst/>
          </a:prstGeom>
          <a:noFill/>
          <a:ln w="93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537672" name="Rectangle 72"/>
          <p:cNvSpPr>
            <a:spLocks noChangeArrowheads="1"/>
          </p:cNvSpPr>
          <p:nvPr/>
        </p:nvSpPr>
        <p:spPr bwMode="auto">
          <a:xfrm>
            <a:off x="3635375" y="4116388"/>
            <a:ext cx="576263" cy="215900"/>
          </a:xfrm>
          <a:prstGeom prst="rect">
            <a:avLst/>
          </a:prstGeom>
          <a:solidFill>
            <a:srgbClr val="576CB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solidFill>
                  <a:schemeClr val="bg1"/>
                </a:solidFill>
                <a:latin typeface="Arial" charset="0"/>
                <a:ea typeface="ＭＳ Ｐゴシック" pitchFamily="34" charset="-128"/>
              </a:rPr>
              <a:t>“</a:t>
            </a:r>
          </a:p>
        </p:txBody>
      </p:sp>
      <p:sp>
        <p:nvSpPr>
          <p:cNvPr id="537673" name="Rectangle 73"/>
          <p:cNvSpPr>
            <a:spLocks noChangeArrowheads="1"/>
          </p:cNvSpPr>
          <p:nvPr/>
        </p:nvSpPr>
        <p:spPr bwMode="auto">
          <a:xfrm>
            <a:off x="3635375" y="4332288"/>
            <a:ext cx="576263" cy="215900"/>
          </a:xfrm>
          <a:prstGeom prst="rect">
            <a:avLst/>
          </a:prstGeom>
          <a:solidFill>
            <a:srgbClr val="576CB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solidFill>
                  <a:schemeClr val="bg1"/>
                </a:solidFill>
                <a:latin typeface="Arial" charset="0"/>
                <a:ea typeface="ＭＳ Ｐゴシック" pitchFamily="34" charset="-128"/>
              </a:rPr>
              <a:t>“</a:t>
            </a:r>
          </a:p>
        </p:txBody>
      </p:sp>
      <p:sp>
        <p:nvSpPr>
          <p:cNvPr id="537674" name="Rectangle 74"/>
          <p:cNvSpPr>
            <a:spLocks noChangeArrowheads="1"/>
          </p:cNvSpPr>
          <p:nvPr/>
        </p:nvSpPr>
        <p:spPr bwMode="auto">
          <a:xfrm>
            <a:off x="3635375" y="4548188"/>
            <a:ext cx="576263" cy="215900"/>
          </a:xfrm>
          <a:prstGeom prst="rect">
            <a:avLst/>
          </a:prstGeom>
          <a:solidFill>
            <a:srgbClr val="576CB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solidFill>
                  <a:schemeClr val="bg1"/>
                </a:solidFill>
                <a:latin typeface="Arial" charset="0"/>
                <a:ea typeface="ＭＳ Ｐゴシック" pitchFamily="34" charset="-128"/>
              </a:rPr>
              <a:t>“</a:t>
            </a:r>
          </a:p>
        </p:txBody>
      </p:sp>
      <p:sp>
        <p:nvSpPr>
          <p:cNvPr id="537675" name="Rectangle 75"/>
          <p:cNvSpPr>
            <a:spLocks noChangeArrowheads="1"/>
          </p:cNvSpPr>
          <p:nvPr/>
        </p:nvSpPr>
        <p:spPr bwMode="auto">
          <a:xfrm>
            <a:off x="3635375" y="4764088"/>
            <a:ext cx="576263" cy="215900"/>
          </a:xfrm>
          <a:prstGeom prst="rect">
            <a:avLst/>
          </a:prstGeom>
          <a:solidFill>
            <a:srgbClr val="576CB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solidFill>
                  <a:schemeClr val="bg1"/>
                </a:solidFill>
                <a:latin typeface="Arial" charset="0"/>
                <a:ea typeface="ＭＳ Ｐゴシック" pitchFamily="34" charset="-128"/>
              </a:rPr>
              <a:t>“</a:t>
            </a:r>
          </a:p>
        </p:txBody>
      </p:sp>
      <p:sp>
        <p:nvSpPr>
          <p:cNvPr id="537676" name="Text Box 76"/>
          <p:cNvSpPr txBox="1">
            <a:spLocks noChangeArrowheads="1"/>
          </p:cNvSpPr>
          <p:nvPr/>
        </p:nvSpPr>
        <p:spPr bwMode="auto">
          <a:xfrm>
            <a:off x="1454150" y="1552575"/>
            <a:ext cx="6934200" cy="2286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latin typeface="Arial" charset="0"/>
                <a:ea typeface="ＭＳ Ｐゴシック" pitchFamily="34" charset="-128"/>
              </a:rPr>
              <a:t>1600                                  400                                     120                                    40                            21                                    40</a:t>
            </a:r>
          </a:p>
        </p:txBody>
      </p:sp>
      <p:sp>
        <p:nvSpPr>
          <p:cNvPr id="537677" name="Text Box 77"/>
          <p:cNvSpPr txBox="1">
            <a:spLocks noChangeArrowheads="1"/>
          </p:cNvSpPr>
          <p:nvPr/>
        </p:nvSpPr>
        <p:spPr bwMode="auto">
          <a:xfrm>
            <a:off x="1454150" y="3778250"/>
            <a:ext cx="7078663" cy="2286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latin typeface="Arial" charset="0"/>
                <a:ea typeface="ＭＳ Ｐゴシック" pitchFamily="34" charset="-128"/>
              </a:rPr>
              <a:t>400                                         400                                         120                                 400                           210                        400</a:t>
            </a:r>
          </a:p>
        </p:txBody>
      </p:sp>
      <p:sp>
        <p:nvSpPr>
          <p:cNvPr id="537678" name="Text Box 78"/>
          <p:cNvSpPr txBox="1">
            <a:spLocks noChangeArrowheads="1"/>
          </p:cNvSpPr>
          <p:nvPr/>
        </p:nvSpPr>
        <p:spPr bwMode="auto">
          <a:xfrm>
            <a:off x="1381125" y="6118225"/>
            <a:ext cx="7151688" cy="2286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latin typeface="Arial" charset="0"/>
                <a:ea typeface="ＭＳ Ｐゴシック" pitchFamily="34" charset="-128"/>
              </a:rPr>
              <a:t>400                                        </a:t>
            </a:r>
            <a:r>
              <a:rPr kumimoji="0" lang="en-US" altLang="ja-JP" sz="900">
                <a:latin typeface="Arial" charset="0"/>
                <a:ea typeface="ＭＳ Ｐゴシック" pitchFamily="34" charset="-128"/>
              </a:rPr>
              <a:t>400 </a:t>
            </a:r>
            <a:r>
              <a:rPr kumimoji="0" lang="en-US" altLang="ko-KR" sz="900">
                <a:latin typeface="Arial" charset="0"/>
                <a:ea typeface="ＭＳ Ｐゴシック" pitchFamily="34" charset="-128"/>
              </a:rPr>
              <a:t>                                   120                               </a:t>
            </a:r>
            <a:r>
              <a:rPr kumimoji="0" lang="en-US" altLang="ja-JP" sz="900">
                <a:latin typeface="Arial" charset="0"/>
                <a:ea typeface="ＭＳ Ｐゴシック" pitchFamily="34" charset="-128"/>
              </a:rPr>
              <a:t>   </a:t>
            </a:r>
            <a:r>
              <a:rPr kumimoji="0" lang="en-US" altLang="ko-KR" sz="900">
                <a:latin typeface="Arial" charset="0"/>
                <a:ea typeface="ＭＳ Ｐゴシック" pitchFamily="34" charset="-128"/>
              </a:rPr>
              <a:t>  400                             210                                400</a:t>
            </a:r>
          </a:p>
        </p:txBody>
      </p:sp>
      <p:sp>
        <p:nvSpPr>
          <p:cNvPr id="357456" name="Line 79"/>
          <p:cNvSpPr>
            <a:spLocks noChangeShapeType="1"/>
          </p:cNvSpPr>
          <p:nvPr/>
        </p:nvSpPr>
        <p:spPr bwMode="auto">
          <a:xfrm>
            <a:off x="5076825" y="1773238"/>
            <a:ext cx="1588" cy="3960812"/>
          </a:xfrm>
          <a:prstGeom prst="line">
            <a:avLst/>
          </a:prstGeom>
          <a:noFill/>
          <a:ln w="1908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457" name="Line 80"/>
          <p:cNvSpPr>
            <a:spLocks noChangeShapeType="1"/>
          </p:cNvSpPr>
          <p:nvPr/>
        </p:nvSpPr>
        <p:spPr bwMode="auto">
          <a:xfrm>
            <a:off x="6227763" y="1844675"/>
            <a:ext cx="1587" cy="3960813"/>
          </a:xfrm>
          <a:prstGeom prst="line">
            <a:avLst/>
          </a:prstGeom>
          <a:noFill/>
          <a:ln w="1908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458" name="Line 81"/>
          <p:cNvSpPr>
            <a:spLocks noChangeShapeType="1"/>
          </p:cNvSpPr>
          <p:nvPr/>
        </p:nvSpPr>
        <p:spPr bwMode="auto">
          <a:xfrm>
            <a:off x="7380288" y="1773238"/>
            <a:ext cx="1587" cy="3960812"/>
          </a:xfrm>
          <a:prstGeom prst="line">
            <a:avLst/>
          </a:prstGeom>
          <a:noFill/>
          <a:ln w="1908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459" name="Line 82"/>
          <p:cNvSpPr>
            <a:spLocks noChangeShapeType="1"/>
          </p:cNvSpPr>
          <p:nvPr/>
        </p:nvSpPr>
        <p:spPr bwMode="auto">
          <a:xfrm>
            <a:off x="8675688" y="1773238"/>
            <a:ext cx="1587" cy="3960812"/>
          </a:xfrm>
          <a:prstGeom prst="line">
            <a:avLst/>
          </a:prstGeom>
          <a:noFill/>
          <a:ln w="1908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537683" name="Text Box 83"/>
          <p:cNvSpPr txBox="1">
            <a:spLocks noChangeArrowheads="1"/>
          </p:cNvSpPr>
          <p:nvPr/>
        </p:nvSpPr>
        <p:spPr bwMode="auto">
          <a:xfrm>
            <a:off x="755650" y="968375"/>
            <a:ext cx="479425" cy="2286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Adam</a:t>
            </a:r>
            <a:r>
              <a:rPr kumimoji="0" lang="en-US" altLang="ko-KR" sz="900">
                <a:latin typeface="Arial" charset="0"/>
                <a:ea typeface="ＭＳ Ｐゴシック" pitchFamily="34" charset="-128"/>
              </a:rPr>
              <a:t>                 </a:t>
            </a:r>
          </a:p>
        </p:txBody>
      </p:sp>
      <p:sp>
        <p:nvSpPr>
          <p:cNvPr id="537684" name="Text Box 84"/>
          <p:cNvSpPr txBox="1">
            <a:spLocks noChangeArrowheads="1"/>
          </p:cNvSpPr>
          <p:nvPr/>
        </p:nvSpPr>
        <p:spPr bwMode="auto">
          <a:xfrm>
            <a:off x="684213" y="3248025"/>
            <a:ext cx="2173287" cy="23336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Abraham</a:t>
            </a:r>
            <a:r>
              <a:rPr kumimoji="0" lang="en-US" altLang="ko-KR" sz="900">
                <a:latin typeface="Arial" charset="0"/>
                <a:ea typeface="ＭＳ Ｐゴシック" pitchFamily="34" charset="-128"/>
              </a:rPr>
              <a:t>                                     </a:t>
            </a:r>
            <a:r>
              <a:rPr kumimoji="0" lang="en-US" altLang="ja-JP" sz="900">
                <a:latin typeface="Arial" charset="0"/>
                <a:ea typeface="ＭＳ Ｐゴシック" pitchFamily="34" charset="-128"/>
              </a:rPr>
              <a:t>Moses</a:t>
            </a:r>
            <a:endParaRPr kumimoji="0" lang="en-US" altLang="ko-KR" sz="900">
              <a:latin typeface="Arial" charset="0"/>
              <a:ea typeface="ＭＳ Ｐゴシック" pitchFamily="34" charset="-128"/>
            </a:endParaRPr>
          </a:p>
        </p:txBody>
      </p:sp>
      <p:sp>
        <p:nvSpPr>
          <p:cNvPr id="537685" name="Text Box 85"/>
          <p:cNvSpPr txBox="1">
            <a:spLocks noChangeArrowheads="1"/>
          </p:cNvSpPr>
          <p:nvPr/>
        </p:nvSpPr>
        <p:spPr bwMode="auto">
          <a:xfrm>
            <a:off x="7019925" y="3303588"/>
            <a:ext cx="2124075" cy="2286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Malachi</a:t>
            </a:r>
            <a:r>
              <a:rPr kumimoji="0" lang="en-US" altLang="ko-KR" sz="900">
                <a:latin typeface="Arial" charset="0"/>
                <a:ea typeface="ＭＳ Ｐゴシック" pitchFamily="34" charset="-128"/>
              </a:rPr>
              <a:t>                          </a:t>
            </a:r>
            <a:r>
              <a:rPr kumimoji="0" lang="en-US" altLang="ja-JP" sz="900">
                <a:latin typeface="Arial" charset="0"/>
                <a:ea typeface="ＭＳ Ｐゴシック" pitchFamily="34" charset="-128"/>
              </a:rPr>
              <a:t>   </a:t>
            </a:r>
            <a:r>
              <a:rPr kumimoji="0" lang="en-US" altLang="ko-KR" sz="900">
                <a:latin typeface="Arial" charset="0"/>
                <a:ea typeface="ＭＳ Ｐゴシック" pitchFamily="34" charset="-128"/>
              </a:rPr>
              <a:t>  </a:t>
            </a:r>
            <a:r>
              <a:rPr kumimoji="0" lang="en-US" altLang="ja-JP" sz="900">
                <a:latin typeface="Arial" charset="0"/>
                <a:ea typeface="ＭＳ Ｐゴシック" pitchFamily="34" charset="-128"/>
              </a:rPr>
              <a:t>Jesus</a:t>
            </a:r>
            <a:endParaRPr kumimoji="0" lang="en-US" altLang="ko-KR" sz="900">
              <a:latin typeface="Arial" charset="0"/>
              <a:ea typeface="ＭＳ Ｐゴシック" pitchFamily="34" charset="-128"/>
            </a:endParaRPr>
          </a:p>
        </p:txBody>
      </p:sp>
      <p:sp>
        <p:nvSpPr>
          <p:cNvPr id="537686" name="Text Box 86"/>
          <p:cNvSpPr txBox="1">
            <a:spLocks noChangeArrowheads="1"/>
          </p:cNvSpPr>
          <p:nvPr/>
        </p:nvSpPr>
        <p:spPr bwMode="auto">
          <a:xfrm>
            <a:off x="846138" y="5643563"/>
            <a:ext cx="3440112" cy="23336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Jesus</a:t>
            </a:r>
            <a:r>
              <a:rPr kumimoji="0" lang="en-US" altLang="ko-KR" sz="900">
                <a:latin typeface="Arial" charset="0"/>
                <a:ea typeface="ＭＳ Ｐゴシック" pitchFamily="34" charset="-128"/>
              </a:rPr>
              <a:t>                                     </a:t>
            </a:r>
            <a:r>
              <a:rPr kumimoji="0" lang="en-US" altLang="ja-JP" sz="900">
                <a:latin typeface="Arial" charset="0"/>
                <a:ea typeface="ＭＳ Ｐゴシック" pitchFamily="34" charset="-128"/>
              </a:rPr>
              <a:t>Augustine</a:t>
            </a:r>
            <a:r>
              <a:rPr kumimoji="0" lang="en-US" altLang="ko-KR" sz="900">
                <a:latin typeface="Arial" charset="0"/>
                <a:ea typeface="ＭＳ Ｐゴシック" pitchFamily="34" charset="-128"/>
              </a:rPr>
              <a:t>                  </a:t>
            </a:r>
            <a:r>
              <a:rPr kumimoji="0" lang="en-US" altLang="ja-JP" sz="900">
                <a:latin typeface="Arial" charset="0"/>
                <a:ea typeface="ＭＳ Ｐゴシック" pitchFamily="34" charset="-128"/>
              </a:rPr>
              <a:t>Charlemagne</a:t>
            </a:r>
            <a:endParaRPr kumimoji="0" lang="en-US" altLang="ko-KR" sz="900">
              <a:latin typeface="Arial" charset="0"/>
              <a:ea typeface="ＭＳ Ｐゴシック" pitchFamily="34" charset="-128"/>
            </a:endParaRPr>
          </a:p>
        </p:txBody>
      </p:sp>
      <p:sp>
        <p:nvSpPr>
          <p:cNvPr id="537687" name="Text Box 87"/>
          <p:cNvSpPr txBox="1">
            <a:spLocks noChangeArrowheads="1"/>
          </p:cNvSpPr>
          <p:nvPr/>
        </p:nvSpPr>
        <p:spPr bwMode="auto">
          <a:xfrm>
            <a:off x="7107238" y="5656263"/>
            <a:ext cx="1751012" cy="3651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Luther</a:t>
            </a:r>
            <a:r>
              <a:rPr kumimoji="0" lang="en-US" altLang="ko-KR" sz="900">
                <a:latin typeface="Arial" charset="0"/>
                <a:ea typeface="ＭＳ Ｐゴシック" pitchFamily="34" charset="-128"/>
              </a:rPr>
              <a:t>                   </a:t>
            </a:r>
            <a:r>
              <a:rPr kumimoji="0" lang="en-US" altLang="ja-JP" sz="900">
                <a:latin typeface="Arial" charset="0"/>
                <a:ea typeface="ＭＳ Ｐゴシック" pitchFamily="34" charset="-128"/>
              </a:rPr>
              <a:t>Christ at the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                         Second Advent    </a:t>
            </a:r>
            <a:endParaRPr kumimoji="0" lang="en-US" altLang="ko-KR" sz="900">
              <a:latin typeface="Arial" charset="0"/>
              <a:ea typeface="ＭＳ Ｐゴシック" pitchFamily="34" charset="-128"/>
            </a:endParaRPr>
          </a:p>
        </p:txBody>
      </p:sp>
      <p:sp>
        <p:nvSpPr>
          <p:cNvPr id="537688" name="Text Box 88"/>
          <p:cNvSpPr txBox="1">
            <a:spLocks noChangeArrowheads="1"/>
          </p:cNvSpPr>
          <p:nvPr/>
        </p:nvSpPr>
        <p:spPr bwMode="auto">
          <a:xfrm>
            <a:off x="3357563" y="776288"/>
            <a:ext cx="1071562" cy="509587"/>
          </a:xfrm>
          <a:prstGeom prst="rect">
            <a:avLst/>
          </a:prstGeom>
          <a:noFill/>
          <a:ln w="9525">
            <a:noFill/>
            <a:miter lim="800000"/>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Abraham</a:t>
            </a:r>
            <a:endParaRPr kumimoji="0" lang="en-US" altLang="ko-KR" sz="900">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Isaac</a:t>
            </a:r>
            <a:endParaRPr kumimoji="0" lang="en-US" altLang="ko-KR" sz="900">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Jacob</a:t>
            </a:r>
            <a:endParaRPr kumimoji="0" lang="en-US" altLang="ko-KR" sz="900">
              <a:latin typeface="Arial" charset="0"/>
              <a:ea typeface="ＭＳ Ｐゴシック" pitchFamily="34" charset="-128"/>
            </a:endParaRPr>
          </a:p>
        </p:txBody>
      </p:sp>
      <p:sp>
        <p:nvSpPr>
          <p:cNvPr id="537689" name="Text Box 89"/>
          <p:cNvSpPr txBox="1">
            <a:spLocks noChangeArrowheads="1"/>
          </p:cNvSpPr>
          <p:nvPr/>
        </p:nvSpPr>
        <p:spPr bwMode="auto">
          <a:xfrm>
            <a:off x="3419475" y="3133725"/>
            <a:ext cx="873125" cy="509588"/>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Saul</a:t>
            </a:r>
            <a:endParaRPr kumimoji="0" lang="en-US" altLang="ko-KR" sz="9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David</a:t>
            </a:r>
            <a:endParaRPr kumimoji="0" lang="en-US" altLang="ko-KR" sz="9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Solomon</a:t>
            </a:r>
            <a:endParaRPr kumimoji="0" lang="en-US" altLang="ko-KR" sz="900">
              <a:latin typeface="Arial" charset="0"/>
              <a:ea typeface="ＭＳ Ｐゴシック" pitchFamily="34" charset="-128"/>
            </a:endParaRPr>
          </a:p>
        </p:txBody>
      </p:sp>
      <p:sp>
        <p:nvSpPr>
          <p:cNvPr id="537690" name="Text Box 90"/>
          <p:cNvSpPr txBox="1">
            <a:spLocks noChangeArrowheads="1"/>
          </p:cNvSpPr>
          <p:nvPr/>
        </p:nvSpPr>
        <p:spPr bwMode="auto">
          <a:xfrm>
            <a:off x="4500563" y="1152525"/>
            <a:ext cx="3311525" cy="201613"/>
          </a:xfrm>
          <a:prstGeom prst="rect">
            <a:avLst/>
          </a:prstGeom>
          <a:noFill/>
          <a:ln w="9525">
            <a:noFill/>
            <a:miter lim="800000"/>
            <a:headEnd/>
            <a:tailEnd/>
          </a:ln>
        </p:spPr>
        <p:txBody>
          <a:bodyPr lIns="90000" tIns="46800" rIns="90000" bIns="46800">
            <a:spAutoFit/>
          </a:bodyPr>
          <a:lstStyle/>
          <a:p>
            <a:pPr defTabSz="449263">
              <a:lnSpc>
                <a:spcPct val="8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        Birthright</a:t>
            </a:r>
            <a:r>
              <a:rPr kumimoji="0" lang="en-US" altLang="ko-KR" sz="900">
                <a:latin typeface="Arial" charset="0"/>
                <a:ea typeface="ＭＳ Ｐゴシック" pitchFamily="34" charset="-128"/>
              </a:rPr>
              <a:t>                          </a:t>
            </a:r>
            <a:r>
              <a:rPr kumimoji="0" lang="en-US" altLang="ja-JP" sz="900">
                <a:latin typeface="Arial" charset="0"/>
                <a:ea typeface="ＭＳ Ｐゴシック" pitchFamily="34" charset="-128"/>
              </a:rPr>
              <a:t>to Haran</a:t>
            </a:r>
            <a:r>
              <a:rPr kumimoji="0" lang="en-US" altLang="ko-KR" sz="900">
                <a:latin typeface="Arial" charset="0"/>
                <a:ea typeface="ＭＳ Ｐゴシック" pitchFamily="34" charset="-128"/>
              </a:rPr>
              <a:t>                  </a:t>
            </a:r>
            <a:r>
              <a:rPr kumimoji="0" lang="en-US" altLang="ja-JP" sz="900">
                <a:latin typeface="Arial" charset="0"/>
                <a:ea typeface="ＭＳ Ｐゴシック" pitchFamily="34" charset="-128"/>
              </a:rPr>
              <a:t> to Canaan</a:t>
            </a:r>
            <a:endParaRPr kumimoji="0" lang="en-US" altLang="ko-KR" sz="900">
              <a:latin typeface="Arial" charset="0"/>
              <a:ea typeface="ＭＳ Ｐゴシック" pitchFamily="34" charset="-128"/>
            </a:endParaRPr>
          </a:p>
        </p:txBody>
      </p:sp>
      <p:sp>
        <p:nvSpPr>
          <p:cNvPr id="537691" name="Text Box 91"/>
          <p:cNvSpPr txBox="1">
            <a:spLocks noChangeArrowheads="1"/>
          </p:cNvSpPr>
          <p:nvPr/>
        </p:nvSpPr>
        <p:spPr bwMode="auto">
          <a:xfrm>
            <a:off x="71438" y="2852738"/>
            <a:ext cx="9072562" cy="371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                                      Slavery in Egypt</a:t>
            </a:r>
            <a:r>
              <a:rPr kumimoji="0" lang="en-US" altLang="ko-KR" sz="900">
                <a:latin typeface="Arial" charset="0"/>
                <a:ea typeface="ＭＳ Ｐゴシック" pitchFamily="34" charset="-128"/>
              </a:rPr>
              <a:t>                           </a:t>
            </a:r>
            <a:r>
              <a:rPr kumimoji="0" lang="en-US" altLang="ja-JP" sz="900">
                <a:latin typeface="Arial" charset="0"/>
                <a:ea typeface="ＭＳ Ｐゴシック" pitchFamily="34" charset="-128"/>
              </a:rPr>
              <a:t> Judges</a:t>
            </a:r>
            <a:r>
              <a:rPr kumimoji="0" lang="en-US" altLang="ko-KR" sz="900">
                <a:latin typeface="Arial" charset="0"/>
                <a:ea typeface="ＭＳ Ｐゴシック" pitchFamily="34" charset="-128"/>
              </a:rPr>
              <a:t>                     </a:t>
            </a:r>
            <a:r>
              <a:rPr kumimoji="0" lang="en-US" altLang="ja-JP" sz="900">
                <a:latin typeface="Arial" charset="0"/>
                <a:ea typeface="ＭＳ Ｐゴシック" pitchFamily="34" charset="-128"/>
              </a:rPr>
              <a:t> United Kingdom</a:t>
            </a:r>
            <a:r>
              <a:rPr kumimoji="0" lang="en-US" altLang="ko-KR" sz="900">
                <a:latin typeface="Arial" charset="0"/>
                <a:ea typeface="ＭＳ Ｐゴシック" pitchFamily="34" charset="-128"/>
              </a:rPr>
              <a:t>          </a:t>
            </a:r>
            <a:r>
              <a:rPr kumimoji="0" lang="en-US" altLang="ja-JP" sz="900">
                <a:latin typeface="Arial" charset="0"/>
                <a:ea typeface="ＭＳ Ｐゴシック" pitchFamily="34" charset="-128"/>
              </a:rPr>
              <a:t> Divided Kingdoms             </a:t>
            </a:r>
            <a:r>
              <a:rPr kumimoji="0" lang="en-US" altLang="ko-KR" sz="900">
                <a:latin typeface="Arial" charset="0"/>
                <a:ea typeface="ＭＳ Ｐゴシック" pitchFamily="34" charset="-128"/>
              </a:rPr>
              <a:t>  </a:t>
            </a:r>
            <a:r>
              <a:rPr kumimoji="0" lang="en-US" altLang="ja-JP" sz="900">
                <a:latin typeface="Arial" charset="0"/>
                <a:ea typeface="ＭＳ Ｐゴシック" pitchFamily="34" charset="-128"/>
              </a:rPr>
              <a:t>Israel’s</a:t>
            </a:r>
            <a:r>
              <a:rPr kumimoji="0" lang="en-US" altLang="ko-KR" sz="900">
                <a:latin typeface="Arial" charset="0"/>
                <a:ea typeface="ＭＳ Ｐゴシック" pitchFamily="34" charset="-128"/>
              </a:rPr>
              <a:t>  </a:t>
            </a:r>
            <a:r>
              <a:rPr kumimoji="0" lang="en-US" altLang="ja-JP" sz="900">
                <a:latin typeface="Arial" charset="0"/>
                <a:ea typeface="ＭＳ Ｐゴシック" pitchFamily="34" charset="-128"/>
              </a:rPr>
              <a:t>              Preparation for the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                                                                                                                                                                   of North &amp; South            Exile &amp; Return           Advent of Messiah</a:t>
            </a:r>
            <a:endParaRPr kumimoji="0" lang="en-US" altLang="ko-KR" sz="900">
              <a:latin typeface="Arial" charset="0"/>
              <a:ea typeface="ＭＳ Ｐゴシック" pitchFamily="34" charset="-128"/>
            </a:endParaRPr>
          </a:p>
        </p:txBody>
      </p:sp>
      <p:sp>
        <p:nvSpPr>
          <p:cNvPr id="537692" name="Text Box 92"/>
          <p:cNvSpPr txBox="1">
            <a:spLocks noChangeArrowheads="1"/>
          </p:cNvSpPr>
          <p:nvPr/>
        </p:nvSpPr>
        <p:spPr bwMode="auto">
          <a:xfrm>
            <a:off x="971550" y="5084763"/>
            <a:ext cx="7921625" cy="3651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Persecution in                              Regional Church                  Christian Empire    Divided Kingdom                 Papal Exile          Preparation for the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the Roman Empire                              Leadership                                                     of East &amp; West                    &amp; Return            Second Advent</a:t>
            </a:r>
            <a:endParaRPr kumimoji="0" lang="en-US" altLang="ko-KR" sz="900">
              <a:latin typeface="Arial" charset="0"/>
              <a:ea typeface="ＭＳ Ｐゴシック" pitchFamily="34" charset="-128"/>
            </a:endParaRPr>
          </a:p>
        </p:txBody>
      </p:sp>
      <p:sp>
        <p:nvSpPr>
          <p:cNvPr id="537693" name="Text Box 93"/>
          <p:cNvSpPr txBox="1">
            <a:spLocks noChangeArrowheads="1"/>
          </p:cNvSpPr>
          <p:nvPr/>
        </p:nvSpPr>
        <p:spPr bwMode="auto">
          <a:xfrm>
            <a:off x="285750" y="1130300"/>
            <a:ext cx="785813" cy="371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Symbolic</a:t>
            </a:r>
            <a:endParaRPr kumimoji="0" lang="en-US" altLang="ko-KR" sz="9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Parallel p.</a:t>
            </a:r>
            <a:endParaRPr kumimoji="0" lang="en-US" altLang="ko-KR" sz="900">
              <a:latin typeface="Arial" charset="0"/>
              <a:ea typeface="ＭＳ Ｐゴシック" pitchFamily="34" charset="-128"/>
            </a:endParaRPr>
          </a:p>
        </p:txBody>
      </p:sp>
      <p:sp>
        <p:nvSpPr>
          <p:cNvPr id="537694" name="Text Box 94"/>
          <p:cNvSpPr txBox="1">
            <a:spLocks noChangeArrowheads="1"/>
          </p:cNvSpPr>
          <p:nvPr/>
        </p:nvSpPr>
        <p:spPr bwMode="auto">
          <a:xfrm>
            <a:off x="285750" y="3436938"/>
            <a:ext cx="785813" cy="371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Image</a:t>
            </a:r>
            <a:endParaRPr kumimoji="0" lang="en-US" altLang="ko-KR" sz="9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Parallel p.</a:t>
            </a:r>
            <a:endParaRPr kumimoji="0" lang="en-US" altLang="ko-KR" sz="900">
              <a:latin typeface="Arial" charset="0"/>
              <a:ea typeface="ＭＳ Ｐゴシック" pitchFamily="34" charset="-128"/>
            </a:endParaRPr>
          </a:p>
        </p:txBody>
      </p:sp>
      <p:sp>
        <p:nvSpPr>
          <p:cNvPr id="537695" name="Text Box 95"/>
          <p:cNvSpPr txBox="1">
            <a:spLocks noChangeArrowheads="1"/>
          </p:cNvSpPr>
          <p:nvPr/>
        </p:nvSpPr>
        <p:spPr bwMode="auto">
          <a:xfrm>
            <a:off x="285750" y="5734050"/>
            <a:ext cx="785813" cy="371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Substantial</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Parallel p.</a:t>
            </a:r>
            <a:endParaRPr kumimoji="0" lang="en-US" altLang="ko-KR" sz="900">
              <a:latin typeface="Arial" charset="0"/>
              <a:ea typeface="ＭＳ Ｐゴシック" pitchFamily="34" charset="-128"/>
            </a:endParaRPr>
          </a:p>
        </p:txBody>
      </p:sp>
      <p:sp>
        <p:nvSpPr>
          <p:cNvPr id="537696" name="Text Box 96"/>
          <p:cNvSpPr txBox="1">
            <a:spLocks noChangeArrowheads="1"/>
          </p:cNvSpPr>
          <p:nvPr/>
        </p:nvSpPr>
        <p:spPr bwMode="auto">
          <a:xfrm>
            <a:off x="8177213" y="976313"/>
            <a:ext cx="1003300" cy="365125"/>
          </a:xfrm>
          <a:prstGeom prst="rect">
            <a:avLst/>
          </a:prstGeom>
          <a:noFill/>
          <a:ln w="9525">
            <a:noFill/>
            <a:miter lim="800000"/>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Jacob meets Joseph</a:t>
            </a:r>
            <a:endParaRPr kumimoji="0" lang="en-US" altLang="ko-KR" sz="900">
              <a:latin typeface="Arial" charset="0"/>
              <a:ea typeface="ＭＳ Ｐゴシック" pitchFamily="34" charset="-128"/>
            </a:endParaRPr>
          </a:p>
        </p:txBody>
      </p:sp>
      <p:sp>
        <p:nvSpPr>
          <p:cNvPr id="357474" name="Line 97"/>
          <p:cNvSpPr>
            <a:spLocks noChangeShapeType="1"/>
          </p:cNvSpPr>
          <p:nvPr/>
        </p:nvSpPr>
        <p:spPr bwMode="auto">
          <a:xfrm flipV="1">
            <a:off x="5076825" y="5943600"/>
            <a:ext cx="142875" cy="157163"/>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475" name="Line 98"/>
          <p:cNvSpPr>
            <a:spLocks noChangeShapeType="1"/>
          </p:cNvSpPr>
          <p:nvPr/>
        </p:nvSpPr>
        <p:spPr bwMode="auto">
          <a:xfrm>
            <a:off x="5076825" y="6094413"/>
            <a:ext cx="142875" cy="144462"/>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476" name="Line 99"/>
          <p:cNvSpPr>
            <a:spLocks noChangeShapeType="1"/>
          </p:cNvSpPr>
          <p:nvPr/>
        </p:nvSpPr>
        <p:spPr bwMode="auto">
          <a:xfrm flipV="1">
            <a:off x="5076825" y="3567113"/>
            <a:ext cx="142875" cy="157162"/>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7477" name="Line 100"/>
          <p:cNvSpPr>
            <a:spLocks noChangeShapeType="1"/>
          </p:cNvSpPr>
          <p:nvPr/>
        </p:nvSpPr>
        <p:spPr bwMode="auto">
          <a:xfrm>
            <a:off x="5076825" y="3717925"/>
            <a:ext cx="142875" cy="144463"/>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537701" name="Text Box 101"/>
          <p:cNvSpPr txBox="1">
            <a:spLocks noChangeArrowheads="1"/>
          </p:cNvSpPr>
          <p:nvPr/>
        </p:nvSpPr>
        <p:spPr bwMode="auto">
          <a:xfrm>
            <a:off x="5149850" y="3490913"/>
            <a:ext cx="482600" cy="509587"/>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North</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9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South</a:t>
            </a:r>
            <a:endParaRPr kumimoji="0" lang="en-US" altLang="ko-KR" sz="900">
              <a:latin typeface="Arial" charset="0"/>
              <a:ea typeface="ＭＳ Ｐゴシック" pitchFamily="34" charset="-128"/>
            </a:endParaRPr>
          </a:p>
        </p:txBody>
      </p:sp>
      <p:sp>
        <p:nvSpPr>
          <p:cNvPr id="537702" name="Text Box 102"/>
          <p:cNvSpPr txBox="1">
            <a:spLocks noChangeArrowheads="1"/>
          </p:cNvSpPr>
          <p:nvPr/>
        </p:nvSpPr>
        <p:spPr bwMode="auto">
          <a:xfrm>
            <a:off x="5149850" y="5807075"/>
            <a:ext cx="457200" cy="50958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East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9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West</a:t>
            </a:r>
            <a:endParaRPr kumimoji="0" lang="en-US" altLang="ko-KR" sz="900">
              <a:latin typeface="Arial" charset="0"/>
              <a:ea typeface="ＭＳ Ｐゴシック" pitchFamily="34" charset="-128"/>
            </a:endParaRPr>
          </a:p>
        </p:txBody>
      </p:sp>
      <p:sp>
        <p:nvSpPr>
          <p:cNvPr id="537703" name="Text Box 105"/>
          <p:cNvSpPr txBox="1">
            <a:spLocks noChangeArrowheads="1"/>
          </p:cNvSpPr>
          <p:nvPr/>
        </p:nvSpPr>
        <p:spPr bwMode="auto">
          <a:xfrm>
            <a:off x="2319338" y="957263"/>
            <a:ext cx="473075" cy="244475"/>
          </a:xfrm>
          <a:prstGeom prst="rect">
            <a:avLst/>
          </a:prstGeom>
          <a:no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000" b="1">
                <a:solidFill>
                  <a:schemeClr val="bg1"/>
                </a:solidFill>
                <a:latin typeface="Times New Roman" pitchFamily="18" charset="0"/>
                <a:ea typeface="ＭＳ Ｐゴシック" pitchFamily="34" charset="-128"/>
              </a:rPr>
              <a:t>Noah</a:t>
            </a:r>
          </a:p>
        </p:txBody>
      </p:sp>
      <p:sp>
        <p:nvSpPr>
          <p:cNvPr id="537704" name="Text Box 106"/>
          <p:cNvSpPr txBox="1">
            <a:spLocks noChangeArrowheads="1"/>
          </p:cNvSpPr>
          <p:nvPr/>
        </p:nvSpPr>
        <p:spPr bwMode="auto">
          <a:xfrm>
            <a:off x="2339975" y="1025525"/>
            <a:ext cx="485775" cy="244475"/>
          </a:xfrm>
          <a:prstGeom prst="rect">
            <a:avLst/>
          </a:prstGeom>
          <a:no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000">
                <a:latin typeface="Times New Roman" pitchFamily="18" charset="0"/>
                <a:ea typeface="ＭＳ Ｐゴシック" pitchFamily="34" charset="-128"/>
              </a:rPr>
              <a:t>Noah</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49" name="Text Box 1"/>
          <p:cNvSpPr txBox="1">
            <a:spLocks noChangeArrowheads="1"/>
          </p:cNvSpPr>
          <p:nvPr/>
        </p:nvSpPr>
        <p:spPr bwMode="auto">
          <a:xfrm>
            <a:off x="423863" y="493713"/>
            <a:ext cx="8077200" cy="37306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(3) The Parallels between the Two Ages in the Providence of Restoration</a:t>
            </a:r>
            <a:endParaRPr kumimoji="0" lang="ja-JP" altLang="en-US">
              <a:latin typeface="Arial" charset="0"/>
              <a:ea typeface="ＭＳ Ｐゴシック" pitchFamily="34" charset="-128"/>
            </a:endParaRPr>
          </a:p>
        </p:txBody>
      </p:sp>
      <p:sp>
        <p:nvSpPr>
          <p:cNvPr id="358403" name="Line 2"/>
          <p:cNvSpPr>
            <a:spLocks noChangeShapeType="1"/>
          </p:cNvSpPr>
          <p:nvPr/>
        </p:nvSpPr>
        <p:spPr bwMode="auto">
          <a:xfrm>
            <a:off x="990600" y="2143125"/>
            <a:ext cx="7704138" cy="1588"/>
          </a:xfrm>
          <a:prstGeom prst="line">
            <a:avLst/>
          </a:prstGeom>
          <a:noFill/>
          <a:ln w="381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8404" name="Line 3"/>
          <p:cNvSpPr>
            <a:spLocks noChangeShapeType="1"/>
          </p:cNvSpPr>
          <p:nvPr/>
        </p:nvSpPr>
        <p:spPr bwMode="auto">
          <a:xfrm>
            <a:off x="990600" y="4800600"/>
            <a:ext cx="7704138" cy="1588"/>
          </a:xfrm>
          <a:prstGeom prst="line">
            <a:avLst/>
          </a:prstGeom>
          <a:noFill/>
          <a:ln w="381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8405" name="Line 4"/>
          <p:cNvSpPr>
            <a:spLocks noChangeShapeType="1"/>
          </p:cNvSpPr>
          <p:nvPr/>
        </p:nvSpPr>
        <p:spPr bwMode="auto">
          <a:xfrm>
            <a:off x="990600" y="1998663"/>
            <a:ext cx="1588" cy="287337"/>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8406" name="Line 5"/>
          <p:cNvSpPr>
            <a:spLocks noChangeShapeType="1"/>
          </p:cNvSpPr>
          <p:nvPr/>
        </p:nvSpPr>
        <p:spPr bwMode="auto">
          <a:xfrm>
            <a:off x="990600" y="4667250"/>
            <a:ext cx="1588" cy="287338"/>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8407" name="Line 6"/>
          <p:cNvSpPr>
            <a:spLocks noChangeShapeType="1"/>
          </p:cNvSpPr>
          <p:nvPr/>
        </p:nvSpPr>
        <p:spPr bwMode="auto">
          <a:xfrm>
            <a:off x="8694738" y="1998663"/>
            <a:ext cx="1587" cy="288925"/>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8408" name="Line 7"/>
          <p:cNvSpPr>
            <a:spLocks noChangeShapeType="1"/>
          </p:cNvSpPr>
          <p:nvPr/>
        </p:nvSpPr>
        <p:spPr bwMode="auto">
          <a:xfrm>
            <a:off x="8694738" y="4667250"/>
            <a:ext cx="1587" cy="287338"/>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8409" name="Line 8"/>
          <p:cNvSpPr>
            <a:spLocks noChangeShapeType="1"/>
          </p:cNvSpPr>
          <p:nvPr/>
        </p:nvSpPr>
        <p:spPr bwMode="auto">
          <a:xfrm>
            <a:off x="2574925" y="2000250"/>
            <a:ext cx="1588" cy="287338"/>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8410" name="Line 9"/>
          <p:cNvSpPr>
            <a:spLocks noChangeShapeType="1"/>
          </p:cNvSpPr>
          <p:nvPr/>
        </p:nvSpPr>
        <p:spPr bwMode="auto">
          <a:xfrm>
            <a:off x="3943350" y="2000250"/>
            <a:ext cx="1588" cy="287338"/>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8411" name="Line 10"/>
          <p:cNvSpPr>
            <a:spLocks noChangeShapeType="1"/>
          </p:cNvSpPr>
          <p:nvPr/>
        </p:nvSpPr>
        <p:spPr bwMode="auto">
          <a:xfrm>
            <a:off x="5095875" y="1998663"/>
            <a:ext cx="1588" cy="287337"/>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8412" name="Line 11"/>
          <p:cNvSpPr>
            <a:spLocks noChangeShapeType="1"/>
          </p:cNvSpPr>
          <p:nvPr/>
        </p:nvSpPr>
        <p:spPr bwMode="auto">
          <a:xfrm>
            <a:off x="6246813" y="1998663"/>
            <a:ext cx="1587" cy="287337"/>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8413" name="Line 12"/>
          <p:cNvSpPr>
            <a:spLocks noChangeShapeType="1"/>
          </p:cNvSpPr>
          <p:nvPr/>
        </p:nvSpPr>
        <p:spPr bwMode="auto">
          <a:xfrm>
            <a:off x="7399338" y="1998663"/>
            <a:ext cx="1587" cy="287337"/>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8414" name="Line 13"/>
          <p:cNvSpPr>
            <a:spLocks noChangeShapeType="1"/>
          </p:cNvSpPr>
          <p:nvPr/>
        </p:nvSpPr>
        <p:spPr bwMode="auto">
          <a:xfrm>
            <a:off x="2574925" y="4595813"/>
            <a:ext cx="1588" cy="358775"/>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8415" name="Line 14"/>
          <p:cNvSpPr>
            <a:spLocks noChangeShapeType="1"/>
          </p:cNvSpPr>
          <p:nvPr/>
        </p:nvSpPr>
        <p:spPr bwMode="auto">
          <a:xfrm>
            <a:off x="3943350" y="4595813"/>
            <a:ext cx="1588" cy="358775"/>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8416" name="Line 15"/>
          <p:cNvSpPr>
            <a:spLocks noChangeShapeType="1"/>
          </p:cNvSpPr>
          <p:nvPr/>
        </p:nvSpPr>
        <p:spPr bwMode="auto">
          <a:xfrm>
            <a:off x="5095875" y="4667250"/>
            <a:ext cx="1588" cy="287338"/>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8417" name="Line 16"/>
          <p:cNvSpPr>
            <a:spLocks noChangeShapeType="1"/>
          </p:cNvSpPr>
          <p:nvPr/>
        </p:nvSpPr>
        <p:spPr bwMode="auto">
          <a:xfrm>
            <a:off x="6246813" y="4667250"/>
            <a:ext cx="1587" cy="287338"/>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8418" name="Line 17"/>
          <p:cNvSpPr>
            <a:spLocks noChangeShapeType="1"/>
          </p:cNvSpPr>
          <p:nvPr/>
        </p:nvSpPr>
        <p:spPr bwMode="auto">
          <a:xfrm>
            <a:off x="7399338" y="4667250"/>
            <a:ext cx="1587" cy="287338"/>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539666" name="Rectangle 18"/>
          <p:cNvSpPr>
            <a:spLocks noChangeArrowheads="1"/>
          </p:cNvSpPr>
          <p:nvPr/>
        </p:nvSpPr>
        <p:spPr bwMode="auto">
          <a:xfrm>
            <a:off x="990600" y="2071688"/>
            <a:ext cx="2952750" cy="144462"/>
          </a:xfrm>
          <a:prstGeom prst="rect">
            <a:avLst/>
          </a:prstGeom>
          <a:solidFill>
            <a:srgbClr val="B7B8BC"/>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900">
              <a:latin typeface="Arial" charset="0"/>
              <a:ea typeface="ＭＳ Ｐゴシック" pitchFamily="34" charset="-128"/>
            </a:endParaRPr>
          </a:p>
        </p:txBody>
      </p:sp>
      <p:sp>
        <p:nvSpPr>
          <p:cNvPr id="539667" name="Rectangle 19"/>
          <p:cNvSpPr>
            <a:spLocks noChangeArrowheads="1"/>
          </p:cNvSpPr>
          <p:nvPr/>
        </p:nvSpPr>
        <p:spPr bwMode="auto">
          <a:xfrm>
            <a:off x="990600" y="4738688"/>
            <a:ext cx="2952750" cy="144462"/>
          </a:xfrm>
          <a:prstGeom prst="rect">
            <a:avLst/>
          </a:prstGeom>
          <a:solidFill>
            <a:srgbClr val="B7B8BC"/>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900">
              <a:latin typeface="Arial" charset="0"/>
              <a:ea typeface="ＭＳ Ｐゴシック" pitchFamily="34" charset="-128"/>
            </a:endParaRPr>
          </a:p>
        </p:txBody>
      </p:sp>
      <p:sp>
        <p:nvSpPr>
          <p:cNvPr id="539668" name="Text Box 20"/>
          <p:cNvSpPr txBox="1">
            <a:spLocks noChangeArrowheads="1"/>
          </p:cNvSpPr>
          <p:nvPr/>
        </p:nvSpPr>
        <p:spPr bwMode="auto">
          <a:xfrm>
            <a:off x="731838" y="1838325"/>
            <a:ext cx="2174875" cy="2286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b="1">
                <a:latin typeface="Arial" charset="0"/>
                <a:ea typeface="ＭＳ Ｐゴシック" pitchFamily="34" charset="-128"/>
              </a:rPr>
              <a:t>Abraham</a:t>
            </a:r>
            <a:r>
              <a:rPr kumimoji="0" lang="en-US" altLang="ko-KR" sz="900" b="1">
                <a:latin typeface="Arial" charset="0"/>
                <a:ea typeface="ＭＳ Ｐゴシック" pitchFamily="34" charset="-128"/>
              </a:rPr>
              <a:t>                                    </a:t>
            </a:r>
            <a:r>
              <a:rPr kumimoji="0" lang="en-US" altLang="ja-JP" sz="900" b="1">
                <a:latin typeface="Arial" charset="0"/>
                <a:ea typeface="ＭＳ Ｐゴシック" pitchFamily="34" charset="-128"/>
              </a:rPr>
              <a:t>Moses</a:t>
            </a:r>
            <a:endParaRPr kumimoji="0" lang="en-US" altLang="ko-KR" sz="900" b="1">
              <a:latin typeface="Arial" charset="0"/>
              <a:ea typeface="ＭＳ Ｐゴシック" pitchFamily="34" charset="-128"/>
            </a:endParaRPr>
          </a:p>
        </p:txBody>
      </p:sp>
      <p:sp>
        <p:nvSpPr>
          <p:cNvPr id="539669" name="Text Box 21"/>
          <p:cNvSpPr txBox="1">
            <a:spLocks noChangeArrowheads="1"/>
          </p:cNvSpPr>
          <p:nvPr/>
        </p:nvSpPr>
        <p:spPr bwMode="auto">
          <a:xfrm>
            <a:off x="7019925" y="1909763"/>
            <a:ext cx="1971675" cy="2286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b="1">
                <a:latin typeface="Arial" charset="0"/>
                <a:ea typeface="ＭＳ Ｐゴシック" pitchFamily="34" charset="-128"/>
              </a:rPr>
              <a:t>   Malachi</a:t>
            </a:r>
            <a:r>
              <a:rPr kumimoji="0" lang="en-US" altLang="ko-KR" sz="900" b="1">
                <a:latin typeface="Arial" charset="0"/>
                <a:ea typeface="ＭＳ Ｐゴシック" pitchFamily="34" charset="-128"/>
              </a:rPr>
              <a:t>                             </a:t>
            </a:r>
            <a:r>
              <a:rPr kumimoji="0" lang="en-US" altLang="ja-JP" sz="900" b="1">
                <a:latin typeface="Arial" charset="0"/>
                <a:ea typeface="ＭＳ Ｐゴシック" pitchFamily="34" charset="-128"/>
              </a:rPr>
              <a:t>Jesus</a:t>
            </a:r>
            <a:endParaRPr kumimoji="0" lang="en-US" altLang="ko-KR" sz="900" b="1">
              <a:latin typeface="Arial" charset="0"/>
              <a:ea typeface="ＭＳ Ｐゴシック" pitchFamily="34" charset="-128"/>
            </a:endParaRPr>
          </a:p>
        </p:txBody>
      </p:sp>
      <p:sp>
        <p:nvSpPr>
          <p:cNvPr id="539670" name="Text Box 22"/>
          <p:cNvSpPr txBox="1">
            <a:spLocks noChangeArrowheads="1"/>
          </p:cNvSpPr>
          <p:nvPr/>
        </p:nvSpPr>
        <p:spPr bwMode="auto">
          <a:xfrm>
            <a:off x="730250" y="4552950"/>
            <a:ext cx="3578225" cy="2286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Jesus</a:t>
            </a:r>
            <a:r>
              <a:rPr kumimoji="0" lang="en-US" altLang="ko-KR" sz="900">
                <a:latin typeface="Arial" charset="0"/>
                <a:ea typeface="ＭＳ Ｐゴシック" pitchFamily="34" charset="-128"/>
              </a:rPr>
              <a:t>                                          </a:t>
            </a:r>
            <a:r>
              <a:rPr kumimoji="0" lang="en-US" altLang="ja-JP" sz="900">
                <a:latin typeface="Arial" charset="0"/>
                <a:ea typeface="ＭＳ Ｐゴシック" pitchFamily="34" charset="-128"/>
              </a:rPr>
              <a:t>Augustine</a:t>
            </a:r>
            <a:r>
              <a:rPr kumimoji="0" lang="en-US" altLang="ko-KR" sz="900">
                <a:latin typeface="Arial" charset="0"/>
                <a:ea typeface="ＭＳ Ｐゴシック" pitchFamily="34" charset="-128"/>
              </a:rPr>
              <a:t>                  </a:t>
            </a:r>
            <a:r>
              <a:rPr kumimoji="0" lang="en-US" altLang="ja-JP" sz="900">
                <a:latin typeface="Arial" charset="0"/>
                <a:ea typeface="ＭＳ Ｐゴシック" pitchFamily="34" charset="-128"/>
              </a:rPr>
              <a:t>Charlemagne</a:t>
            </a:r>
            <a:endParaRPr kumimoji="0" lang="en-US" altLang="ko-KR" sz="900">
              <a:latin typeface="Arial" charset="0"/>
              <a:ea typeface="ＭＳ Ｐゴシック" pitchFamily="34" charset="-128"/>
            </a:endParaRPr>
          </a:p>
        </p:txBody>
      </p:sp>
      <p:sp>
        <p:nvSpPr>
          <p:cNvPr id="539671" name="Text Box 23"/>
          <p:cNvSpPr txBox="1">
            <a:spLocks noChangeArrowheads="1"/>
          </p:cNvSpPr>
          <p:nvPr/>
        </p:nvSpPr>
        <p:spPr bwMode="auto">
          <a:xfrm>
            <a:off x="6877050" y="4486275"/>
            <a:ext cx="2266950" cy="5016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b="1">
                <a:latin typeface="Arial" charset="0"/>
                <a:ea typeface="ＭＳ Ｐゴシック" pitchFamily="34" charset="-128"/>
              </a:rPr>
              <a:t>           Luther</a:t>
            </a:r>
            <a:r>
              <a:rPr kumimoji="0" lang="en-US" altLang="ko-KR" sz="900" b="1">
                <a:latin typeface="Arial" charset="0"/>
                <a:ea typeface="ＭＳ Ｐゴシック" pitchFamily="34" charset="-128"/>
              </a:rPr>
              <a:t>                 </a:t>
            </a:r>
            <a:r>
              <a:rPr kumimoji="0" lang="en-US" altLang="ja-JP" sz="900" b="1">
                <a:latin typeface="Arial" charset="0"/>
                <a:ea typeface="ＭＳ Ｐゴシック" pitchFamily="34" charset="-128"/>
              </a:rPr>
              <a:t>     Christ at the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b="1">
                <a:latin typeface="Arial" charset="0"/>
                <a:ea typeface="ＭＳ Ｐゴシック" pitchFamily="34" charset="-128"/>
              </a:rPr>
              <a:t>                                         Second Advent</a:t>
            </a:r>
            <a:r>
              <a:rPr kumimoji="0" lang="en-US" altLang="ja-JP" sz="900">
                <a:latin typeface="Arial" charset="0"/>
                <a:ea typeface="ＭＳ Ｐゴシック" pitchFamily="34" charset="-128"/>
              </a:rPr>
              <a:t>             </a:t>
            </a:r>
            <a:endParaRPr kumimoji="0" lang="en-US" altLang="ko-KR" sz="900">
              <a:latin typeface="Arial" charset="0"/>
              <a:ea typeface="ＭＳ Ｐゴシック" pitchFamily="34" charset="-128"/>
            </a:endParaRPr>
          </a:p>
        </p:txBody>
      </p:sp>
      <p:sp>
        <p:nvSpPr>
          <p:cNvPr id="539672" name="Text Box 24"/>
          <p:cNvSpPr txBox="1">
            <a:spLocks noChangeArrowheads="1"/>
          </p:cNvSpPr>
          <p:nvPr/>
        </p:nvSpPr>
        <p:spPr bwMode="auto">
          <a:xfrm>
            <a:off x="3635375" y="1562100"/>
            <a:ext cx="865188" cy="5016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b="1">
                <a:latin typeface="Arial" charset="0"/>
                <a:ea typeface="ＭＳ Ｐゴシック" pitchFamily="34" charset="-128"/>
              </a:rPr>
              <a:t>Saul</a:t>
            </a:r>
            <a:endParaRPr kumimoji="0" lang="en-US" altLang="ko-KR" sz="900" b="1">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b="1">
                <a:latin typeface="Arial" charset="0"/>
                <a:ea typeface="ＭＳ Ｐゴシック" pitchFamily="34" charset="-128"/>
              </a:rPr>
              <a:t>David</a:t>
            </a:r>
            <a:endParaRPr kumimoji="0" lang="en-US" altLang="ko-KR" sz="900" b="1">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b="1">
                <a:latin typeface="Arial" charset="0"/>
                <a:ea typeface="ＭＳ Ｐゴシック" pitchFamily="34" charset="-128"/>
              </a:rPr>
              <a:t>Solomon</a:t>
            </a:r>
            <a:endParaRPr kumimoji="0" lang="en-US" altLang="ko-KR" sz="900" b="1">
              <a:latin typeface="Arial" charset="0"/>
              <a:ea typeface="ＭＳ Ｐゴシック" pitchFamily="34" charset="-128"/>
            </a:endParaRPr>
          </a:p>
        </p:txBody>
      </p:sp>
      <p:sp>
        <p:nvSpPr>
          <p:cNvPr id="539673" name="Text Box 25"/>
          <p:cNvSpPr txBox="1">
            <a:spLocks noChangeArrowheads="1"/>
          </p:cNvSpPr>
          <p:nvPr/>
        </p:nvSpPr>
        <p:spPr bwMode="auto">
          <a:xfrm>
            <a:off x="214313" y="2420938"/>
            <a:ext cx="1331912" cy="649287"/>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Object for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the condition</a:t>
            </a:r>
            <a:endParaRPr kumimoji="0" lang="en-US" altLang="ko-KR" sz="9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9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Central figure</a:t>
            </a:r>
            <a:endParaRPr kumimoji="0" lang="en-US" altLang="ko-KR" sz="900">
              <a:latin typeface="Arial" charset="0"/>
              <a:ea typeface="ＭＳ Ｐゴシック" pitchFamily="34" charset="-128"/>
            </a:endParaRPr>
          </a:p>
        </p:txBody>
      </p:sp>
      <p:sp>
        <p:nvSpPr>
          <p:cNvPr id="539674" name="Text Box 26"/>
          <p:cNvSpPr txBox="1">
            <a:spLocks noChangeArrowheads="1"/>
          </p:cNvSpPr>
          <p:nvPr/>
        </p:nvSpPr>
        <p:spPr bwMode="auto">
          <a:xfrm>
            <a:off x="1187450" y="2514600"/>
            <a:ext cx="7956550" cy="5016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     Tabernacle</a:t>
            </a:r>
            <a:r>
              <a:rPr kumimoji="0" lang="en-US" sz="900">
                <a:latin typeface="Arial" charset="0"/>
                <a:ea typeface="ＭＳ Ｐゴシック" pitchFamily="34" charset="-128"/>
              </a:rPr>
              <a:t>　　</a:t>
            </a:r>
            <a:r>
              <a:rPr kumimoji="0" lang="en-US" altLang="ja-JP" sz="900">
                <a:latin typeface="Arial" charset="0"/>
                <a:ea typeface="ＭＳ Ｐゴシック" pitchFamily="34" charset="-128"/>
              </a:rPr>
              <a:t>                       </a:t>
            </a:r>
            <a:r>
              <a:rPr kumimoji="0" lang="en-US" sz="900">
                <a:latin typeface="Arial" charset="0"/>
                <a:ea typeface="ＭＳ Ｐゴシック" pitchFamily="34" charset="-128"/>
              </a:rPr>
              <a:t>　</a:t>
            </a:r>
            <a:r>
              <a:rPr kumimoji="0" lang="en-US" altLang="ja-JP" sz="900">
                <a:latin typeface="Arial" charset="0"/>
                <a:ea typeface="ＭＳ Ｐゴシック" pitchFamily="34" charset="-128"/>
              </a:rPr>
              <a:t> Tabernacle</a:t>
            </a:r>
            <a:r>
              <a:rPr kumimoji="0" lang="en-US" sz="900">
                <a:latin typeface="Arial" charset="0"/>
                <a:ea typeface="ＭＳ Ｐゴシック" pitchFamily="34" charset="-128"/>
              </a:rPr>
              <a:t>　　</a:t>
            </a:r>
            <a:r>
              <a:rPr kumimoji="0" lang="en-US" altLang="ja-JP" sz="900">
                <a:latin typeface="Arial" charset="0"/>
                <a:ea typeface="ＭＳ Ｐゴシック" pitchFamily="34" charset="-128"/>
              </a:rPr>
              <a:t>                    Temple</a:t>
            </a:r>
            <a:r>
              <a:rPr kumimoji="0" lang="en-US" sz="900">
                <a:latin typeface="Arial" charset="0"/>
                <a:ea typeface="ＭＳ Ｐゴシック" pitchFamily="34" charset="-128"/>
              </a:rPr>
              <a:t>　</a:t>
            </a:r>
            <a:r>
              <a:rPr kumimoji="0" lang="en-US" altLang="ja-JP" sz="900">
                <a:latin typeface="Arial" charset="0"/>
                <a:ea typeface="ＭＳ Ｐゴシック" pitchFamily="34" charset="-128"/>
              </a:rPr>
              <a:t>                     Temple                     </a:t>
            </a:r>
            <a:r>
              <a:rPr kumimoji="0" lang="en-US" sz="900">
                <a:latin typeface="Arial" charset="0"/>
                <a:ea typeface="ＭＳ Ｐゴシック" pitchFamily="34" charset="-128"/>
              </a:rPr>
              <a:t>　　　</a:t>
            </a:r>
            <a:r>
              <a:rPr kumimoji="0" lang="en-US" altLang="ko-KR" sz="900">
                <a:latin typeface="Arial" charset="0"/>
                <a:ea typeface="ＭＳ Ｐゴシック" pitchFamily="34" charset="-128"/>
              </a:rPr>
              <a:t>X</a:t>
            </a:r>
            <a:r>
              <a:rPr kumimoji="0" lang="en-US" altLang="ja-JP" sz="900">
                <a:latin typeface="Arial" charset="0"/>
                <a:ea typeface="ＭＳ Ｐゴシック" pitchFamily="34" charset="-128"/>
              </a:rPr>
              <a:t> </a:t>
            </a:r>
            <a:r>
              <a:rPr kumimoji="0" lang="en-US" sz="900">
                <a:latin typeface="Arial" charset="0"/>
                <a:ea typeface="ＭＳ Ｐゴシック" pitchFamily="34" charset="-128"/>
              </a:rPr>
              <a:t>　　</a:t>
            </a:r>
            <a:r>
              <a:rPr kumimoji="0" lang="en-US" altLang="ja-JP" sz="900">
                <a:latin typeface="Arial" charset="0"/>
                <a:ea typeface="ＭＳ Ｐゴシック" pitchFamily="34" charset="-128"/>
              </a:rPr>
              <a:t>              </a:t>
            </a:r>
            <a:r>
              <a:rPr kumimoji="0" lang="en-US" sz="900">
                <a:latin typeface="Arial" charset="0"/>
                <a:ea typeface="ＭＳ Ｐゴシック" pitchFamily="34" charset="-128"/>
              </a:rPr>
              <a:t>　　</a:t>
            </a:r>
            <a:r>
              <a:rPr kumimoji="0" lang="en-US" altLang="ja-JP" sz="900">
                <a:latin typeface="Arial" charset="0"/>
                <a:ea typeface="ＭＳ Ｐゴシック" pitchFamily="34" charset="-128"/>
              </a:rPr>
              <a:t> Second Temple</a:t>
            </a:r>
            <a:endParaRPr kumimoji="0" lang="en-US" altLang="ko-KR" sz="9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9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        Moses</a:t>
            </a:r>
            <a:r>
              <a:rPr kumimoji="0" lang="en-US" altLang="ko-KR" sz="900">
                <a:latin typeface="Arial" charset="0"/>
                <a:ea typeface="ＭＳ Ｐゴシック" pitchFamily="34" charset="-128"/>
              </a:rPr>
              <a:t>  </a:t>
            </a:r>
            <a:r>
              <a:rPr kumimoji="0" lang="en-US" altLang="ja-JP" sz="900">
                <a:latin typeface="Arial" charset="0"/>
                <a:ea typeface="ＭＳ Ｐゴシック" pitchFamily="34" charset="-128"/>
              </a:rPr>
              <a:t>                     </a:t>
            </a:r>
            <a:r>
              <a:rPr kumimoji="0" lang="en-US" sz="900">
                <a:latin typeface="Arial" charset="0"/>
                <a:ea typeface="ＭＳ Ｐゴシック" pitchFamily="34" charset="-128"/>
              </a:rPr>
              <a:t>　　　　　　</a:t>
            </a:r>
            <a:r>
              <a:rPr kumimoji="0" lang="en-US" altLang="ja-JP" sz="900">
                <a:latin typeface="Arial" charset="0"/>
                <a:ea typeface="ＭＳ Ｐゴシック" pitchFamily="34" charset="-128"/>
              </a:rPr>
              <a:t>Judges</a:t>
            </a:r>
            <a:r>
              <a:rPr kumimoji="0" lang="en-US" sz="900">
                <a:latin typeface="Arial" charset="0"/>
                <a:ea typeface="ＭＳ Ｐゴシック" pitchFamily="34" charset="-128"/>
              </a:rPr>
              <a:t>　　　　　　　　　　　　　　　　　　　　　</a:t>
            </a:r>
            <a:r>
              <a:rPr kumimoji="0" lang="en-US" altLang="ja-JP" sz="900">
                <a:latin typeface="Arial" charset="0"/>
                <a:ea typeface="ＭＳ Ｐゴシック" pitchFamily="34" charset="-128"/>
              </a:rPr>
              <a:t>                                                </a:t>
            </a:r>
            <a:r>
              <a:rPr kumimoji="0" lang="en-US" sz="900">
                <a:latin typeface="Arial" charset="0"/>
                <a:ea typeface="ＭＳ Ｐゴシック" pitchFamily="34" charset="-128"/>
              </a:rPr>
              <a:t>　</a:t>
            </a:r>
            <a:r>
              <a:rPr kumimoji="0" lang="en-US" altLang="ja-JP" sz="900">
                <a:latin typeface="Arial" charset="0"/>
                <a:ea typeface="ＭＳ Ｐゴシック" pitchFamily="34" charset="-128"/>
              </a:rPr>
              <a:t>    </a:t>
            </a:r>
            <a:r>
              <a:rPr kumimoji="0" lang="en-US" altLang="ko-KR" sz="900">
                <a:latin typeface="Arial" charset="0"/>
                <a:ea typeface="ＭＳ Ｐゴシック" pitchFamily="34" charset="-128"/>
              </a:rPr>
              <a:t>X</a:t>
            </a:r>
            <a:r>
              <a:rPr kumimoji="0" lang="en-US" sz="900">
                <a:latin typeface="Arial" charset="0"/>
                <a:ea typeface="ＭＳ Ｐゴシック" pitchFamily="34" charset="-128"/>
              </a:rPr>
              <a:t>　　　</a:t>
            </a:r>
            <a:r>
              <a:rPr kumimoji="0" lang="en-US" altLang="ja-JP" sz="900">
                <a:latin typeface="Arial" charset="0"/>
                <a:ea typeface="ＭＳ Ｐゴシック" pitchFamily="34" charset="-128"/>
              </a:rPr>
              <a:t>            </a:t>
            </a:r>
            <a:r>
              <a:rPr kumimoji="0" lang="en-US" sz="900">
                <a:latin typeface="Arial" charset="0"/>
                <a:ea typeface="ＭＳ Ｐゴシック" pitchFamily="34" charset="-128"/>
              </a:rPr>
              <a:t>　　</a:t>
            </a:r>
            <a:r>
              <a:rPr kumimoji="0" lang="en-US" altLang="ja-JP" sz="900">
                <a:latin typeface="Arial" charset="0"/>
                <a:ea typeface="ＭＳ Ｐゴシック" pitchFamily="34" charset="-128"/>
              </a:rPr>
              <a:t>  Malachi</a:t>
            </a:r>
            <a:endParaRPr kumimoji="0" lang="en-US" altLang="ko-KR" sz="900">
              <a:latin typeface="Arial" charset="0"/>
              <a:ea typeface="ＭＳ Ｐゴシック" pitchFamily="34" charset="-128"/>
            </a:endParaRPr>
          </a:p>
        </p:txBody>
      </p:sp>
      <p:sp>
        <p:nvSpPr>
          <p:cNvPr id="539675" name="Text Box 27"/>
          <p:cNvSpPr txBox="1">
            <a:spLocks noChangeArrowheads="1"/>
          </p:cNvSpPr>
          <p:nvPr/>
        </p:nvSpPr>
        <p:spPr bwMode="auto">
          <a:xfrm>
            <a:off x="4283075" y="3062288"/>
            <a:ext cx="1225550" cy="5016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Prophet</a:t>
            </a:r>
            <a:endParaRPr kumimoji="0" lang="en-US" altLang="ko-KR" sz="9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High priest</a:t>
            </a:r>
            <a:endParaRPr kumimoji="0" lang="en-US" altLang="ko-KR" sz="9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King</a:t>
            </a:r>
            <a:endParaRPr kumimoji="0" lang="en-US" altLang="ko-KR" sz="900">
              <a:latin typeface="Arial" charset="0"/>
              <a:ea typeface="ＭＳ Ｐゴシック" pitchFamily="34" charset="-128"/>
            </a:endParaRPr>
          </a:p>
        </p:txBody>
      </p:sp>
      <p:sp>
        <p:nvSpPr>
          <p:cNvPr id="539676" name="Text Box 29"/>
          <p:cNvSpPr txBox="1">
            <a:spLocks noChangeArrowheads="1"/>
          </p:cNvSpPr>
          <p:nvPr/>
        </p:nvSpPr>
        <p:spPr bwMode="auto">
          <a:xfrm>
            <a:off x="5492750" y="3062288"/>
            <a:ext cx="1239838" cy="5016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Prophet</a:t>
            </a:r>
            <a:endParaRPr kumimoji="0" lang="en-US" altLang="ko-KR" sz="9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High priest</a:t>
            </a:r>
            <a:endParaRPr kumimoji="0" lang="en-US" altLang="ko-KR" sz="9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King</a:t>
            </a:r>
            <a:endParaRPr kumimoji="0" lang="en-US" altLang="ko-KR" sz="900">
              <a:latin typeface="Arial" charset="0"/>
              <a:ea typeface="ＭＳ Ｐゴシック" pitchFamily="34" charset="-128"/>
            </a:endParaRPr>
          </a:p>
        </p:txBody>
      </p:sp>
      <p:sp>
        <p:nvSpPr>
          <p:cNvPr id="539677" name="Text Box 30"/>
          <p:cNvSpPr txBox="1">
            <a:spLocks noChangeArrowheads="1"/>
          </p:cNvSpPr>
          <p:nvPr/>
        </p:nvSpPr>
        <p:spPr bwMode="auto">
          <a:xfrm>
            <a:off x="971550" y="4221163"/>
            <a:ext cx="7843838" cy="3651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          Persecution in                         Regional Church                  Christian Empire    Divided Kingdom             Papal Exile             Preparation for the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      the Roman Empire                        Leadership                          of East &amp; West        &amp; Return                                                           Second Advent</a:t>
            </a:r>
            <a:endParaRPr kumimoji="0" lang="en-US" altLang="ko-KR" sz="900">
              <a:latin typeface="Arial" charset="0"/>
              <a:ea typeface="ＭＳ Ｐゴシック" pitchFamily="34" charset="-128"/>
            </a:endParaRPr>
          </a:p>
        </p:txBody>
      </p:sp>
      <p:sp>
        <p:nvSpPr>
          <p:cNvPr id="539678" name="Text Box 31"/>
          <p:cNvSpPr txBox="1">
            <a:spLocks noChangeArrowheads="1"/>
          </p:cNvSpPr>
          <p:nvPr/>
        </p:nvSpPr>
        <p:spPr bwMode="auto">
          <a:xfrm>
            <a:off x="241300" y="5013325"/>
            <a:ext cx="1258888" cy="649288"/>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Object for the condition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ja-JP" sz="9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Central figure</a:t>
            </a:r>
            <a:endParaRPr kumimoji="0" lang="en-US" altLang="ko-KR" sz="900">
              <a:latin typeface="Arial" charset="0"/>
              <a:ea typeface="ＭＳ Ｐゴシック" pitchFamily="34" charset="-128"/>
            </a:endParaRPr>
          </a:p>
        </p:txBody>
      </p:sp>
      <p:sp>
        <p:nvSpPr>
          <p:cNvPr id="539679" name="Text Box 32"/>
          <p:cNvSpPr txBox="1">
            <a:spLocks noChangeArrowheads="1"/>
          </p:cNvSpPr>
          <p:nvPr/>
        </p:nvSpPr>
        <p:spPr bwMode="auto">
          <a:xfrm>
            <a:off x="1116013" y="5126038"/>
            <a:ext cx="8027987" cy="509587"/>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        Ecclesia </a:t>
            </a:r>
            <a:r>
              <a:rPr kumimoji="0" lang="en-US" sz="900">
                <a:latin typeface="Arial" charset="0"/>
                <a:ea typeface="ＭＳ Ｐゴシック" pitchFamily="34" charset="-128"/>
              </a:rPr>
              <a:t>　　　                    　</a:t>
            </a:r>
            <a:r>
              <a:rPr kumimoji="0" lang="en-US" altLang="ja-JP" sz="900">
                <a:latin typeface="Arial" charset="0"/>
                <a:ea typeface="ＭＳ Ｐゴシック" pitchFamily="34" charset="-128"/>
              </a:rPr>
              <a:t>   Catholicism</a:t>
            </a:r>
            <a:r>
              <a:rPr kumimoji="0" lang="en-US" sz="900">
                <a:latin typeface="Arial" charset="0"/>
                <a:ea typeface="ＭＳ Ｐゴシック" pitchFamily="34" charset="-128"/>
              </a:rPr>
              <a:t>　</a:t>
            </a:r>
            <a:r>
              <a:rPr kumimoji="0" lang="en-US" altLang="ja-JP" sz="900">
                <a:latin typeface="Arial" charset="0"/>
                <a:ea typeface="ＭＳ Ｐゴシック" pitchFamily="34" charset="-128"/>
              </a:rPr>
              <a:t>                     Catholicism                    Catholicism                 </a:t>
            </a:r>
            <a:r>
              <a:rPr kumimoji="0" lang="en-US" sz="900">
                <a:latin typeface="Arial" charset="0"/>
                <a:ea typeface="ＭＳ Ｐゴシック" pitchFamily="34" charset="-128"/>
              </a:rPr>
              <a:t>　　</a:t>
            </a:r>
            <a:r>
              <a:rPr kumimoji="0" lang="en-US" altLang="ja-JP" sz="900">
                <a:latin typeface="Arial" charset="0"/>
                <a:ea typeface="ＭＳ Ｐゴシック" pitchFamily="34" charset="-128"/>
              </a:rPr>
              <a:t> </a:t>
            </a:r>
            <a:r>
              <a:rPr kumimoji="0" lang="en-US" altLang="ko-KR" sz="900">
                <a:latin typeface="Arial" charset="0"/>
                <a:ea typeface="ＭＳ Ｐゴシック" pitchFamily="34" charset="-128"/>
              </a:rPr>
              <a:t>X</a:t>
            </a:r>
            <a:r>
              <a:rPr kumimoji="0" lang="en-US" sz="900">
                <a:latin typeface="Arial" charset="0"/>
                <a:ea typeface="ＭＳ Ｐゴシック" pitchFamily="34" charset="-128"/>
              </a:rPr>
              <a:t>　　　              </a:t>
            </a:r>
            <a:r>
              <a:rPr kumimoji="0" lang="en-US" altLang="ja-JP" sz="900">
                <a:latin typeface="Arial" charset="0"/>
                <a:ea typeface="ＭＳ Ｐゴシック" pitchFamily="34" charset="-128"/>
              </a:rPr>
              <a:t>   Protestantism</a:t>
            </a:r>
            <a:endParaRPr kumimoji="0" lang="en-US" altLang="ko-KR" sz="9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9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       Augustine </a:t>
            </a:r>
            <a:r>
              <a:rPr kumimoji="0" lang="en-US" sz="900">
                <a:latin typeface="Arial" charset="0"/>
                <a:ea typeface="ＭＳ Ｐゴシック" pitchFamily="34" charset="-128"/>
              </a:rPr>
              <a:t>　　                      　</a:t>
            </a:r>
            <a:r>
              <a:rPr kumimoji="0" lang="en-US" altLang="ja-JP" sz="900">
                <a:latin typeface="Arial" charset="0"/>
                <a:ea typeface="ＭＳ Ｐゴシック" pitchFamily="34" charset="-128"/>
              </a:rPr>
              <a:t>Church Leaders</a:t>
            </a:r>
            <a:r>
              <a:rPr kumimoji="0" lang="en-US" sz="900">
                <a:latin typeface="Arial" charset="0"/>
                <a:ea typeface="ＭＳ Ｐゴシック" pitchFamily="34" charset="-128"/>
              </a:rPr>
              <a:t>　　　　　　　　　　　　　　　　　　　</a:t>
            </a:r>
            <a:r>
              <a:rPr kumimoji="0" lang="en-US" altLang="ja-JP" sz="900">
                <a:latin typeface="Arial" charset="0"/>
                <a:ea typeface="ＭＳ Ｐゴシック" pitchFamily="34" charset="-128"/>
              </a:rPr>
              <a:t>  </a:t>
            </a:r>
            <a:r>
              <a:rPr kumimoji="0" lang="en-US" sz="900">
                <a:latin typeface="Arial" charset="0"/>
                <a:ea typeface="ＭＳ Ｐゴシック" pitchFamily="34" charset="-128"/>
              </a:rPr>
              <a:t>　                                               </a:t>
            </a:r>
            <a:r>
              <a:rPr kumimoji="0" lang="en-US" altLang="ja-JP" sz="900">
                <a:latin typeface="Arial" charset="0"/>
                <a:ea typeface="ＭＳ Ｐゴシック" pitchFamily="34" charset="-128"/>
              </a:rPr>
              <a:t> </a:t>
            </a:r>
            <a:r>
              <a:rPr kumimoji="0" lang="en-US" altLang="ko-KR" sz="900">
                <a:latin typeface="Arial" charset="0"/>
                <a:ea typeface="ＭＳ Ｐゴシック" pitchFamily="34" charset="-128"/>
              </a:rPr>
              <a:t>X</a:t>
            </a:r>
            <a:r>
              <a:rPr kumimoji="0" lang="en-US" sz="900">
                <a:latin typeface="Arial" charset="0"/>
                <a:ea typeface="ＭＳ Ｐゴシック" pitchFamily="34" charset="-128"/>
              </a:rPr>
              <a:t>　　　　　　                </a:t>
            </a:r>
            <a:r>
              <a:rPr kumimoji="0" lang="en-US" altLang="ja-JP" sz="900">
                <a:latin typeface="Arial" charset="0"/>
                <a:ea typeface="ＭＳ Ｐゴシック" pitchFamily="34" charset="-128"/>
              </a:rPr>
              <a:t>Luther</a:t>
            </a:r>
            <a:endParaRPr kumimoji="0" lang="en-US" altLang="ko-KR" sz="900">
              <a:latin typeface="Arial" charset="0"/>
              <a:ea typeface="ＭＳ Ｐゴシック" pitchFamily="34" charset="-128"/>
            </a:endParaRPr>
          </a:p>
        </p:txBody>
      </p:sp>
      <p:sp>
        <p:nvSpPr>
          <p:cNvPr id="539680" name="Text Box 33"/>
          <p:cNvSpPr txBox="1">
            <a:spLocks noChangeArrowheads="1"/>
          </p:cNvSpPr>
          <p:nvPr/>
        </p:nvSpPr>
        <p:spPr bwMode="auto">
          <a:xfrm>
            <a:off x="4227513" y="5438775"/>
            <a:ext cx="695325" cy="5016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latin typeface="Arial" charset="0"/>
                <a:ea typeface="ＭＳ Ｐゴシック" pitchFamily="34" charset="-128"/>
              </a:rPr>
              <a:t>Monastics</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latin typeface="Arial" charset="0"/>
                <a:ea typeface="ＭＳ Ｐゴシック" pitchFamily="34" charset="-128"/>
              </a:rPr>
              <a:t>Pope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latin typeface="Arial" charset="0"/>
                <a:ea typeface="ＭＳ Ｐゴシック" pitchFamily="34" charset="-128"/>
              </a:rPr>
              <a:t>King</a:t>
            </a:r>
          </a:p>
        </p:txBody>
      </p:sp>
      <p:sp>
        <p:nvSpPr>
          <p:cNvPr id="539681" name="Text Box 34"/>
          <p:cNvSpPr txBox="1">
            <a:spLocks noChangeArrowheads="1"/>
          </p:cNvSpPr>
          <p:nvPr/>
        </p:nvSpPr>
        <p:spPr bwMode="auto">
          <a:xfrm>
            <a:off x="5441950" y="5438775"/>
            <a:ext cx="695325" cy="5016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latin typeface="Arial" charset="0"/>
                <a:ea typeface="ＭＳ Ｐゴシック" pitchFamily="34" charset="-128"/>
              </a:rPr>
              <a:t>Monas</a:t>
            </a:r>
            <a:r>
              <a:rPr kumimoji="0" lang="en-US" altLang="ja-JP" sz="900">
                <a:latin typeface="Arial" charset="0"/>
                <a:ea typeface="ＭＳ Ｐゴシック" pitchFamily="34" charset="-128"/>
              </a:rPr>
              <a:t>t</a:t>
            </a:r>
            <a:r>
              <a:rPr kumimoji="0" lang="en-US" altLang="ko-KR" sz="900">
                <a:latin typeface="Arial" charset="0"/>
                <a:ea typeface="ＭＳ Ｐゴシック" pitchFamily="34" charset="-128"/>
              </a:rPr>
              <a:t>ics</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latin typeface="Arial" charset="0"/>
                <a:ea typeface="ＭＳ Ｐゴシック" pitchFamily="34" charset="-128"/>
              </a:rPr>
              <a:t>Pope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latin typeface="Arial" charset="0"/>
                <a:ea typeface="ＭＳ Ｐゴシック" pitchFamily="34" charset="-128"/>
              </a:rPr>
              <a:t>King</a:t>
            </a:r>
          </a:p>
        </p:txBody>
      </p:sp>
      <p:sp>
        <p:nvSpPr>
          <p:cNvPr id="539682" name="AutoShape 35"/>
          <p:cNvSpPr>
            <a:spLocks/>
          </p:cNvSpPr>
          <p:nvPr/>
        </p:nvSpPr>
        <p:spPr bwMode="auto">
          <a:xfrm>
            <a:off x="4149725" y="5429250"/>
            <a:ext cx="76200" cy="590550"/>
          </a:xfrm>
          <a:prstGeom prst="leftBrace">
            <a:avLst>
              <a:gd name="adj1" fmla="val 84066"/>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900">
              <a:latin typeface="Arial" charset="0"/>
              <a:ea typeface="ＭＳ Ｐゴシック" pitchFamily="34" charset="-128"/>
            </a:endParaRPr>
          </a:p>
        </p:txBody>
      </p:sp>
      <p:sp>
        <p:nvSpPr>
          <p:cNvPr id="539683" name="AutoShape 36"/>
          <p:cNvSpPr>
            <a:spLocks/>
          </p:cNvSpPr>
          <p:nvPr/>
        </p:nvSpPr>
        <p:spPr bwMode="auto">
          <a:xfrm>
            <a:off x="5362575" y="5429250"/>
            <a:ext cx="76200" cy="590550"/>
          </a:xfrm>
          <a:prstGeom prst="leftBrace">
            <a:avLst>
              <a:gd name="adj1" fmla="val 84066"/>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900">
              <a:latin typeface="Arial" charset="0"/>
              <a:ea typeface="ＭＳ Ｐゴシック" pitchFamily="34" charset="-128"/>
            </a:endParaRPr>
          </a:p>
        </p:txBody>
      </p:sp>
      <p:sp>
        <p:nvSpPr>
          <p:cNvPr id="539684" name="AutoShape 37"/>
          <p:cNvSpPr>
            <a:spLocks/>
          </p:cNvSpPr>
          <p:nvPr/>
        </p:nvSpPr>
        <p:spPr bwMode="auto">
          <a:xfrm>
            <a:off x="4287838" y="3068638"/>
            <a:ext cx="68262" cy="576262"/>
          </a:xfrm>
          <a:prstGeom prst="leftBrace">
            <a:avLst>
              <a:gd name="adj1" fmla="val 84067"/>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900">
              <a:latin typeface="Arial" charset="0"/>
              <a:ea typeface="ＭＳ Ｐゴシック" pitchFamily="34" charset="-128"/>
            </a:endParaRPr>
          </a:p>
        </p:txBody>
      </p:sp>
      <p:sp>
        <p:nvSpPr>
          <p:cNvPr id="539685" name="AutoShape 38"/>
          <p:cNvSpPr>
            <a:spLocks/>
          </p:cNvSpPr>
          <p:nvPr/>
        </p:nvSpPr>
        <p:spPr bwMode="auto">
          <a:xfrm>
            <a:off x="5435600" y="3068638"/>
            <a:ext cx="138113" cy="576262"/>
          </a:xfrm>
          <a:prstGeom prst="leftBrace">
            <a:avLst>
              <a:gd name="adj1" fmla="val 41569"/>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900">
              <a:latin typeface="Arial" charset="0"/>
              <a:ea typeface="ＭＳ Ｐゴシック" pitchFamily="34" charset="-128"/>
            </a:endParaRPr>
          </a:p>
        </p:txBody>
      </p:sp>
      <p:sp>
        <p:nvSpPr>
          <p:cNvPr id="358440" name="Line 39"/>
          <p:cNvSpPr>
            <a:spLocks noChangeShapeType="1"/>
          </p:cNvSpPr>
          <p:nvPr/>
        </p:nvSpPr>
        <p:spPr bwMode="auto">
          <a:xfrm>
            <a:off x="971550" y="1700213"/>
            <a:ext cx="1588" cy="3327400"/>
          </a:xfrm>
          <a:prstGeom prst="line">
            <a:avLst/>
          </a:prstGeom>
          <a:noFill/>
          <a:ln w="1908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8441" name="Line 40"/>
          <p:cNvSpPr>
            <a:spLocks noChangeShapeType="1"/>
          </p:cNvSpPr>
          <p:nvPr/>
        </p:nvSpPr>
        <p:spPr bwMode="auto">
          <a:xfrm>
            <a:off x="2590800" y="1676400"/>
            <a:ext cx="1588" cy="3352800"/>
          </a:xfrm>
          <a:prstGeom prst="line">
            <a:avLst/>
          </a:prstGeom>
          <a:noFill/>
          <a:ln w="1908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8442" name="Line 41"/>
          <p:cNvSpPr>
            <a:spLocks noChangeShapeType="1"/>
          </p:cNvSpPr>
          <p:nvPr/>
        </p:nvSpPr>
        <p:spPr bwMode="auto">
          <a:xfrm>
            <a:off x="3924300" y="1844675"/>
            <a:ext cx="46038" cy="2681288"/>
          </a:xfrm>
          <a:prstGeom prst="line">
            <a:avLst/>
          </a:prstGeom>
          <a:noFill/>
          <a:ln w="1908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8443" name="Line 42"/>
          <p:cNvSpPr>
            <a:spLocks noChangeShapeType="1"/>
          </p:cNvSpPr>
          <p:nvPr/>
        </p:nvSpPr>
        <p:spPr bwMode="auto">
          <a:xfrm>
            <a:off x="5076825" y="1773238"/>
            <a:ext cx="1588" cy="3276600"/>
          </a:xfrm>
          <a:prstGeom prst="line">
            <a:avLst/>
          </a:prstGeom>
          <a:noFill/>
          <a:ln w="19080" cap="rnd">
            <a:no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8444" name="Line 43"/>
          <p:cNvSpPr>
            <a:spLocks noChangeShapeType="1"/>
          </p:cNvSpPr>
          <p:nvPr/>
        </p:nvSpPr>
        <p:spPr bwMode="auto">
          <a:xfrm>
            <a:off x="6246813" y="1844675"/>
            <a:ext cx="1587" cy="3260725"/>
          </a:xfrm>
          <a:prstGeom prst="line">
            <a:avLst/>
          </a:prstGeom>
          <a:noFill/>
          <a:ln w="1908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8445" name="Line 44"/>
          <p:cNvSpPr>
            <a:spLocks noChangeShapeType="1"/>
          </p:cNvSpPr>
          <p:nvPr/>
        </p:nvSpPr>
        <p:spPr bwMode="auto">
          <a:xfrm flipH="1">
            <a:off x="7380288" y="1773238"/>
            <a:ext cx="20637" cy="3332162"/>
          </a:xfrm>
          <a:prstGeom prst="line">
            <a:avLst/>
          </a:prstGeom>
          <a:noFill/>
          <a:ln w="1908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358446" name="Line 45"/>
          <p:cNvSpPr>
            <a:spLocks noChangeShapeType="1"/>
          </p:cNvSpPr>
          <p:nvPr/>
        </p:nvSpPr>
        <p:spPr bwMode="auto">
          <a:xfrm>
            <a:off x="8686800" y="1828800"/>
            <a:ext cx="1588" cy="3200400"/>
          </a:xfrm>
          <a:prstGeom prst="line">
            <a:avLst/>
          </a:prstGeom>
          <a:noFill/>
          <a:ln w="1908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900">
              <a:latin typeface="+mj-lt"/>
              <a:ea typeface="ＭＳ Ｐゴシック" pitchFamily="34" charset="-128"/>
              <a:cs typeface="+mn-cs"/>
            </a:endParaRPr>
          </a:p>
        </p:txBody>
      </p:sp>
      <p:sp>
        <p:nvSpPr>
          <p:cNvPr id="539693" name="Text Box 46"/>
          <p:cNvSpPr txBox="1">
            <a:spLocks noChangeArrowheads="1"/>
          </p:cNvSpPr>
          <p:nvPr/>
        </p:nvSpPr>
        <p:spPr bwMode="auto">
          <a:xfrm>
            <a:off x="1116013" y="2205038"/>
            <a:ext cx="7993062" cy="2286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             </a:t>
            </a:r>
            <a:r>
              <a:rPr kumimoji="0" lang="en-US" altLang="ko-KR" sz="900">
                <a:latin typeface="Arial" charset="0"/>
                <a:ea typeface="ＭＳ Ｐゴシック" pitchFamily="34" charset="-128"/>
              </a:rPr>
              <a:t>400                 </a:t>
            </a:r>
            <a:r>
              <a:rPr kumimoji="0" lang="en-US" altLang="ja-JP" sz="900">
                <a:latin typeface="Arial" charset="0"/>
                <a:ea typeface="ＭＳ Ｐゴシック" pitchFamily="34" charset="-128"/>
              </a:rPr>
              <a:t>                         </a:t>
            </a:r>
            <a:r>
              <a:rPr kumimoji="0" lang="en-US" altLang="ko-KR" sz="900">
                <a:latin typeface="Arial" charset="0"/>
                <a:ea typeface="ＭＳ Ｐゴシック" pitchFamily="34" charset="-128"/>
              </a:rPr>
              <a:t>  400              </a:t>
            </a:r>
            <a:r>
              <a:rPr kumimoji="0" lang="en-US" altLang="ja-JP" sz="900">
                <a:latin typeface="Arial" charset="0"/>
                <a:ea typeface="ＭＳ Ｐゴシック" pitchFamily="34" charset="-128"/>
              </a:rPr>
              <a:t>                   </a:t>
            </a:r>
            <a:r>
              <a:rPr kumimoji="0" lang="en-US" altLang="ko-KR" sz="900">
                <a:latin typeface="Arial" charset="0"/>
                <a:ea typeface="ＭＳ Ｐゴシック" pitchFamily="34" charset="-128"/>
              </a:rPr>
              <a:t>120             </a:t>
            </a:r>
            <a:r>
              <a:rPr kumimoji="0" lang="en-US" altLang="ja-JP" sz="900">
                <a:latin typeface="Arial" charset="0"/>
                <a:ea typeface="ＭＳ Ｐゴシック" pitchFamily="34" charset="-128"/>
              </a:rPr>
              <a:t>                </a:t>
            </a:r>
            <a:r>
              <a:rPr kumimoji="0" lang="en-US" altLang="ko-KR" sz="900">
                <a:latin typeface="Arial" charset="0"/>
                <a:ea typeface="ＭＳ Ｐゴシック" pitchFamily="34" charset="-128"/>
              </a:rPr>
              <a:t> 400              </a:t>
            </a:r>
            <a:r>
              <a:rPr kumimoji="0" lang="en-US" altLang="ja-JP" sz="900">
                <a:latin typeface="Arial" charset="0"/>
                <a:ea typeface="ＭＳ Ｐゴシック" pitchFamily="34" charset="-128"/>
              </a:rPr>
              <a:t>               </a:t>
            </a:r>
            <a:r>
              <a:rPr kumimoji="0" lang="en-US" altLang="ko-KR" sz="900">
                <a:latin typeface="Arial" charset="0"/>
                <a:ea typeface="ＭＳ Ｐゴシック" pitchFamily="34" charset="-128"/>
              </a:rPr>
              <a:t>210             </a:t>
            </a:r>
            <a:r>
              <a:rPr kumimoji="0" lang="en-US" altLang="ja-JP" sz="900">
                <a:latin typeface="Arial" charset="0"/>
                <a:ea typeface="ＭＳ Ｐゴシック" pitchFamily="34" charset="-128"/>
              </a:rPr>
              <a:t>                     </a:t>
            </a:r>
            <a:r>
              <a:rPr kumimoji="0" lang="en-US" altLang="ko-KR" sz="900">
                <a:latin typeface="Arial" charset="0"/>
                <a:ea typeface="ＭＳ Ｐゴシック" pitchFamily="34" charset="-128"/>
              </a:rPr>
              <a:t>  400</a:t>
            </a:r>
          </a:p>
        </p:txBody>
      </p:sp>
      <p:sp>
        <p:nvSpPr>
          <p:cNvPr id="539694" name="Text Box 91"/>
          <p:cNvSpPr txBox="1">
            <a:spLocks noChangeArrowheads="1"/>
          </p:cNvSpPr>
          <p:nvPr/>
        </p:nvSpPr>
        <p:spPr bwMode="auto">
          <a:xfrm>
            <a:off x="71438" y="1412875"/>
            <a:ext cx="9072562" cy="3651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                                      Slavery in Egypt</a:t>
            </a:r>
            <a:r>
              <a:rPr kumimoji="0" lang="en-US" altLang="ko-KR" sz="900">
                <a:latin typeface="Arial" charset="0"/>
                <a:ea typeface="ＭＳ Ｐゴシック" pitchFamily="34" charset="-128"/>
              </a:rPr>
              <a:t>                           </a:t>
            </a:r>
            <a:r>
              <a:rPr kumimoji="0" lang="en-US" altLang="ja-JP" sz="900">
                <a:latin typeface="Arial" charset="0"/>
                <a:ea typeface="ＭＳ Ｐゴシック" pitchFamily="34" charset="-128"/>
              </a:rPr>
              <a:t> Judges</a:t>
            </a:r>
            <a:r>
              <a:rPr kumimoji="0" lang="en-US" altLang="ko-KR" sz="900">
                <a:latin typeface="Arial" charset="0"/>
                <a:ea typeface="ＭＳ Ｐゴシック" pitchFamily="34" charset="-128"/>
              </a:rPr>
              <a:t>                       </a:t>
            </a:r>
            <a:r>
              <a:rPr kumimoji="0" lang="en-US" altLang="ja-JP" sz="900">
                <a:latin typeface="Arial" charset="0"/>
                <a:ea typeface="ＭＳ Ｐゴシック" pitchFamily="34" charset="-128"/>
              </a:rPr>
              <a:t> United Kingdom</a:t>
            </a:r>
            <a:r>
              <a:rPr kumimoji="0" lang="en-US" altLang="ko-KR" sz="900">
                <a:latin typeface="Arial" charset="0"/>
                <a:ea typeface="ＭＳ Ｐゴシック" pitchFamily="34" charset="-128"/>
              </a:rPr>
              <a:t>        </a:t>
            </a:r>
            <a:r>
              <a:rPr kumimoji="0" lang="en-US" altLang="ja-JP" sz="900">
                <a:latin typeface="Arial" charset="0"/>
                <a:ea typeface="ＭＳ Ｐゴシック" pitchFamily="34" charset="-128"/>
              </a:rPr>
              <a:t> Divided Kingdoms            </a:t>
            </a:r>
            <a:r>
              <a:rPr kumimoji="0" lang="en-US" altLang="ko-KR" sz="900">
                <a:latin typeface="Arial" charset="0"/>
                <a:ea typeface="ＭＳ Ｐゴシック" pitchFamily="34" charset="-128"/>
              </a:rPr>
              <a:t> </a:t>
            </a:r>
            <a:r>
              <a:rPr kumimoji="0" lang="en-US" altLang="ja-JP" sz="900">
                <a:latin typeface="Arial" charset="0"/>
                <a:ea typeface="ＭＳ Ｐゴシック" pitchFamily="34" charset="-128"/>
              </a:rPr>
              <a:t>Israel’s</a:t>
            </a:r>
            <a:r>
              <a:rPr kumimoji="0" lang="en-US" altLang="ko-KR" sz="900">
                <a:latin typeface="Arial" charset="0"/>
                <a:ea typeface="ＭＳ Ｐゴシック" pitchFamily="34" charset="-128"/>
              </a:rPr>
              <a:t>  </a:t>
            </a:r>
            <a:r>
              <a:rPr kumimoji="0" lang="en-US" altLang="ja-JP" sz="900">
                <a:latin typeface="Arial" charset="0"/>
                <a:ea typeface="ＭＳ Ｐゴシック" pitchFamily="34" charset="-128"/>
              </a:rPr>
              <a:t>              Preparation for the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                                                                                                                                                                   of North &amp; South          Exile &amp; Return           Advent of Messiah</a:t>
            </a:r>
            <a:endParaRPr kumimoji="0" lang="en-US" altLang="ko-KR" sz="900">
              <a:latin typeface="Arial" charset="0"/>
              <a:ea typeface="ＭＳ Ｐゴシック" pitchFamily="34" charset="-128"/>
            </a:endParaRPr>
          </a:p>
        </p:txBody>
      </p:sp>
      <p:sp>
        <p:nvSpPr>
          <p:cNvPr id="539695" name="Text Box 46"/>
          <p:cNvSpPr txBox="1">
            <a:spLocks noChangeArrowheads="1"/>
          </p:cNvSpPr>
          <p:nvPr/>
        </p:nvSpPr>
        <p:spPr bwMode="auto">
          <a:xfrm>
            <a:off x="1116013" y="4868863"/>
            <a:ext cx="7993062" cy="2286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             </a:t>
            </a:r>
            <a:r>
              <a:rPr kumimoji="0" lang="en-US" altLang="ko-KR" sz="900">
                <a:latin typeface="Arial" charset="0"/>
                <a:ea typeface="ＭＳ Ｐゴシック" pitchFamily="34" charset="-128"/>
              </a:rPr>
              <a:t>400                 </a:t>
            </a:r>
            <a:r>
              <a:rPr kumimoji="0" lang="en-US" altLang="ja-JP" sz="900">
                <a:latin typeface="Arial" charset="0"/>
                <a:ea typeface="ＭＳ Ｐゴシック" pitchFamily="34" charset="-128"/>
              </a:rPr>
              <a:t>                         </a:t>
            </a:r>
            <a:r>
              <a:rPr kumimoji="0" lang="en-US" altLang="ko-KR" sz="900">
                <a:latin typeface="Arial" charset="0"/>
                <a:ea typeface="ＭＳ Ｐゴシック" pitchFamily="34" charset="-128"/>
              </a:rPr>
              <a:t>  400              </a:t>
            </a:r>
            <a:r>
              <a:rPr kumimoji="0" lang="en-US" altLang="ja-JP" sz="900">
                <a:latin typeface="Arial" charset="0"/>
                <a:ea typeface="ＭＳ Ｐゴシック" pitchFamily="34" charset="-128"/>
              </a:rPr>
              <a:t>                   </a:t>
            </a:r>
            <a:r>
              <a:rPr kumimoji="0" lang="en-US" altLang="ko-KR" sz="900">
                <a:latin typeface="Arial" charset="0"/>
                <a:ea typeface="ＭＳ Ｐゴシック" pitchFamily="34" charset="-128"/>
              </a:rPr>
              <a:t>120             </a:t>
            </a:r>
            <a:r>
              <a:rPr kumimoji="0" lang="en-US" altLang="ja-JP" sz="900">
                <a:latin typeface="Arial" charset="0"/>
                <a:ea typeface="ＭＳ Ｐゴシック" pitchFamily="34" charset="-128"/>
              </a:rPr>
              <a:t>                </a:t>
            </a:r>
            <a:r>
              <a:rPr kumimoji="0" lang="en-US" altLang="ko-KR" sz="900">
                <a:latin typeface="Arial" charset="0"/>
                <a:ea typeface="ＭＳ Ｐゴシック" pitchFamily="34" charset="-128"/>
              </a:rPr>
              <a:t> 400              </a:t>
            </a:r>
            <a:r>
              <a:rPr kumimoji="0" lang="en-US" altLang="ja-JP" sz="900">
                <a:latin typeface="Arial" charset="0"/>
                <a:ea typeface="ＭＳ Ｐゴシック" pitchFamily="34" charset="-128"/>
              </a:rPr>
              <a:t>               </a:t>
            </a:r>
            <a:r>
              <a:rPr kumimoji="0" lang="en-US" altLang="ko-KR" sz="900">
                <a:latin typeface="Arial" charset="0"/>
                <a:ea typeface="ＭＳ Ｐゴシック" pitchFamily="34" charset="-128"/>
              </a:rPr>
              <a:t>210             </a:t>
            </a:r>
            <a:r>
              <a:rPr kumimoji="0" lang="en-US" altLang="ja-JP" sz="900">
                <a:latin typeface="Arial" charset="0"/>
                <a:ea typeface="ＭＳ Ｐゴシック" pitchFamily="34" charset="-128"/>
              </a:rPr>
              <a:t>                     </a:t>
            </a:r>
            <a:r>
              <a:rPr kumimoji="0" lang="en-US" altLang="ko-KR" sz="900">
                <a:latin typeface="Arial" charset="0"/>
                <a:ea typeface="ＭＳ Ｐゴシック" pitchFamily="34" charset="-128"/>
              </a:rPr>
              <a:t>  400</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1697" name="Group 1"/>
          <p:cNvGrpSpPr>
            <a:grpSpLocks/>
          </p:cNvGrpSpPr>
          <p:nvPr/>
        </p:nvGrpSpPr>
        <p:grpSpPr bwMode="auto">
          <a:xfrm>
            <a:off x="468313" y="908050"/>
            <a:ext cx="8351837" cy="4452938"/>
            <a:chOff x="68" y="300"/>
            <a:chExt cx="5760" cy="3426"/>
          </a:xfrm>
        </p:grpSpPr>
        <p:sp>
          <p:nvSpPr>
            <p:cNvPr id="541698" name="Rectangle 2"/>
            <p:cNvSpPr>
              <a:spLocks noChangeArrowheads="1"/>
            </p:cNvSpPr>
            <p:nvPr/>
          </p:nvSpPr>
          <p:spPr bwMode="auto">
            <a:xfrm>
              <a:off x="716" y="1738"/>
              <a:ext cx="5112" cy="1988"/>
            </a:xfrm>
            <a:prstGeom prst="rect">
              <a:avLst/>
            </a:prstGeom>
            <a:noFill/>
            <a:ln w="9525">
              <a:solidFill>
                <a:schemeClr val="tx1"/>
              </a:solidFill>
              <a:round/>
              <a:headEnd/>
              <a:tailEnd/>
            </a:ln>
          </p:spPr>
          <p:txBody>
            <a:bodyPr lIns="90000" tIns="46800" rIns="90000" bIns="46800"/>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①Jewish nation’s mistake in honoring Jesus ⇒ Satan’s invasion – Restoration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through indemnity</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②Jesus’ 12 disciples &amp; 70 followers – Persecution in Rome (Punishment &amp; faith)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③2</a:t>
              </a:r>
              <a:r>
                <a:rPr kumimoji="0" lang="en-US" altLang="ko-KR" sz="1400" baseline="30000">
                  <a:latin typeface="Arial" charset="0"/>
                  <a:ea typeface="ＭＳ Ｐゴシック" pitchFamily="34" charset="-128"/>
                </a:rPr>
                <a:t>nd</a:t>
              </a:r>
              <a:r>
                <a:rPr kumimoji="0" lang="en-US" altLang="ko-KR" sz="1400">
                  <a:latin typeface="Arial" charset="0"/>
                  <a:ea typeface="ＭＳ Ｐゴシック" pitchFamily="34" charset="-128"/>
                </a:rPr>
                <a:t> Israel </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Baptism, martyrdom, Sabbath, holy communion (Life</a:t>
              </a:r>
              <a:r>
                <a:rPr kumimoji="0" lang="en-US" altLang="ja-JP" sz="1400">
                  <a:latin typeface="Arial" charset="0"/>
                  <a:ea typeface="ＭＳ Ｐゴシック" pitchFamily="34" charset="-128"/>
                </a:rPr>
                <a:t>style of</a:t>
              </a:r>
              <a:r>
                <a:rPr kumimoji="0" lang="en-US" altLang="ko-KR" sz="1400">
                  <a:latin typeface="Arial" charset="0"/>
                  <a:ea typeface="ＭＳ Ｐゴシック" pitchFamily="34" charset="-128"/>
                </a:rPr>
                <a:t> separation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from Satan)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④Spiritual miracles &amp; power (A.D.313: Emp</a:t>
              </a:r>
              <a:r>
                <a:rPr kumimoji="0" lang="en-US" altLang="ja-JP" sz="1400">
                  <a:latin typeface="Arial" charset="0"/>
                  <a:ea typeface="ＭＳ Ｐゴシック" pitchFamily="34" charset="-128"/>
                </a:rPr>
                <a:t>eror</a:t>
              </a:r>
              <a:r>
                <a:rPr kumimoji="0" lang="en-US" altLang="ko-KR" sz="1400">
                  <a:latin typeface="Arial" charset="0"/>
                  <a:ea typeface="ＭＳ Ｐゴシック" pitchFamily="34" charset="-128"/>
                </a:rPr>
                <a:t> Constantine recogni</a:t>
              </a:r>
              <a:r>
                <a:rPr kumimoji="0" lang="en-US" altLang="ja-JP" sz="1400">
                  <a:latin typeface="Arial" charset="0"/>
                  <a:ea typeface="ＭＳ Ｐゴシック" pitchFamily="34" charset="-128"/>
                </a:rPr>
                <a:t>zed </a:t>
              </a:r>
              <a:r>
                <a:rPr kumimoji="0" lang="en-US" altLang="ko-KR" sz="1400">
                  <a:latin typeface="Arial" charset="0"/>
                  <a:ea typeface="ＭＳ Ｐゴシック" pitchFamily="34" charset="-128"/>
                </a:rPr>
                <a:t>Christianity;     </a:t>
              </a:r>
              <a:br>
                <a:rPr kumimoji="0" lang="en-US" altLang="ko-KR" sz="1400">
                  <a:latin typeface="Arial" charset="0"/>
                  <a:ea typeface="ＭＳ Ｐゴシック" pitchFamily="34" charset="-128"/>
                </a:rPr>
              </a:br>
              <a:r>
                <a:rPr kumimoji="0" lang="en-US" altLang="ko-KR" sz="1400">
                  <a:latin typeface="Arial" charset="0"/>
                  <a:ea typeface="ＭＳ Ｐゴシック" pitchFamily="34" charset="-128"/>
                </a:rPr>
                <a:t>    A.D.392: Emp</a:t>
              </a:r>
              <a:r>
                <a:rPr kumimoji="0" lang="en-US" altLang="ja-JP" sz="1400">
                  <a:latin typeface="Arial" charset="0"/>
                  <a:ea typeface="ＭＳ Ｐゴシック" pitchFamily="34" charset="-128"/>
                </a:rPr>
                <a:t>eror</a:t>
              </a:r>
              <a:r>
                <a:rPr kumimoji="0" lang="en-US" altLang="ko-KR" sz="1400">
                  <a:latin typeface="Arial" charset="0"/>
                  <a:ea typeface="ＭＳ Ｐゴシック" pitchFamily="34" charset="-128"/>
                </a:rPr>
                <a:t> Theodosius I </a:t>
              </a:r>
              <a:r>
                <a:rPr kumimoji="0" lang="en-US" altLang="ja-JP" sz="1400">
                  <a:latin typeface="Arial" charset="0"/>
                  <a:ea typeface="ＭＳ Ｐゴシック" pitchFamily="34" charset="-128"/>
                </a:rPr>
                <a:t>designated</a:t>
              </a:r>
              <a:r>
                <a:rPr kumimoji="0" lang="en-US" altLang="ko-KR" sz="1400">
                  <a:latin typeface="Arial" charset="0"/>
                  <a:ea typeface="ＭＳ Ｐゴシック" pitchFamily="34" charset="-128"/>
                </a:rPr>
                <a:t> </a:t>
              </a:r>
              <a:r>
                <a:rPr kumimoji="0" lang="en-US" altLang="ja-JP" sz="1400">
                  <a:latin typeface="Arial" charset="0"/>
                  <a:ea typeface="ＭＳ Ｐゴシック" pitchFamily="34" charset="-128"/>
                </a:rPr>
                <a:t>it </a:t>
              </a:r>
              <a:r>
                <a:rPr kumimoji="0" lang="en-US" altLang="ko-KR" sz="1400">
                  <a:latin typeface="Arial" charset="0"/>
                  <a:ea typeface="ＭＳ Ｐゴシック" pitchFamily="34" charset="-128"/>
                </a:rPr>
                <a:t>as the state religion</a:t>
              </a:r>
              <a:r>
                <a:rPr kumimoji="0" lang="en-US" altLang="ja-JP" sz="1400">
                  <a:latin typeface="Arial" charset="0"/>
                  <a:ea typeface="ＭＳ Ｐゴシック" pitchFamily="34" charset="-128"/>
                </a:rPr>
                <a:t>.</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⑤After the persecution – Gospel, core of </a:t>
              </a:r>
              <a:r>
                <a:rPr kumimoji="0" lang="en-US" altLang="ja-JP" sz="1400">
                  <a:latin typeface="Arial" charset="0"/>
                  <a:ea typeface="ＭＳ Ｐゴシック" pitchFamily="34" charset="-128"/>
                </a:rPr>
                <a:t>the </a:t>
              </a:r>
              <a:r>
                <a:rPr kumimoji="0" lang="en-US" altLang="ko-KR" sz="1400">
                  <a:latin typeface="Arial" charset="0"/>
                  <a:ea typeface="ＭＳ Ｐゴシック" pitchFamily="34" charset="-128"/>
                </a:rPr>
                <a:t>New Testamen</a:t>
              </a:r>
              <a:r>
                <a:rPr kumimoji="0" lang="en-US" altLang="ja-JP" sz="1400">
                  <a:latin typeface="Arial" charset="0"/>
                  <a:ea typeface="ＭＳ Ｐゴシック" pitchFamily="34" charset="-128"/>
                </a:rPr>
                <a:t>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 Formation of </a:t>
              </a:r>
              <a:r>
                <a:rPr kumimoji="0" lang="en-US" altLang="ja-JP" sz="1400">
                  <a:latin typeface="Arial" charset="0"/>
                  <a:ea typeface="ＭＳ Ｐゴシック" pitchFamily="34" charset="-128"/>
                </a:rPr>
                <a:t>Ec</a:t>
              </a:r>
              <a:r>
                <a:rPr kumimoji="0" lang="en-US" altLang="ko-KR" sz="1400">
                  <a:latin typeface="Arial" charset="0"/>
                  <a:ea typeface="ＭＳ Ｐゴシック" pitchFamily="34" charset="-128"/>
                </a:rPr>
                <a:t>clesia</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  -</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 Preparation for </a:t>
              </a:r>
              <a:r>
                <a:rPr kumimoji="0" lang="en-US" altLang="ja-JP" sz="1400">
                  <a:latin typeface="Arial" charset="0"/>
                  <a:ea typeface="ＭＳ Ｐゴシック" pitchFamily="34" charset="-128"/>
                </a:rPr>
                <a:t>the </a:t>
              </a:r>
              <a:r>
                <a:rPr kumimoji="0" lang="en-US" altLang="ko-KR" sz="1400">
                  <a:latin typeface="Arial" charset="0"/>
                  <a:ea typeface="ＭＳ Ｐゴシック" pitchFamily="34" charset="-128"/>
                </a:rPr>
                <a:t>Messiah</a:t>
              </a:r>
            </a:p>
          </p:txBody>
        </p:sp>
        <p:sp>
          <p:nvSpPr>
            <p:cNvPr id="541699" name="Rectangle 3"/>
            <p:cNvSpPr>
              <a:spLocks noChangeArrowheads="1"/>
            </p:cNvSpPr>
            <p:nvPr/>
          </p:nvSpPr>
          <p:spPr bwMode="auto">
            <a:xfrm>
              <a:off x="68" y="1738"/>
              <a:ext cx="648" cy="1988"/>
            </a:xfrm>
            <a:prstGeom prst="rect">
              <a:avLst/>
            </a:prstGeom>
            <a:noFill/>
            <a:ln w="9525">
              <a:solidFill>
                <a:schemeClr val="tx1"/>
              </a:solidFill>
              <a:round/>
              <a:headEnd/>
              <a:tailEnd/>
            </a:ln>
          </p:spPr>
          <p:txBody>
            <a:bodyPr lIns="90000" tIns="46800" rIns="90000" bIns="46800"/>
            <a:lstStyle/>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400 y. </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of Persecution  </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in the Roman Empire</a:t>
              </a:r>
            </a:p>
          </p:txBody>
        </p:sp>
        <p:sp>
          <p:nvSpPr>
            <p:cNvPr id="541700" name="Rectangle 4"/>
            <p:cNvSpPr>
              <a:spLocks noChangeArrowheads="1"/>
            </p:cNvSpPr>
            <p:nvPr/>
          </p:nvSpPr>
          <p:spPr bwMode="auto">
            <a:xfrm>
              <a:off x="716" y="300"/>
              <a:ext cx="5112" cy="1438"/>
            </a:xfrm>
            <a:prstGeom prst="rect">
              <a:avLst/>
            </a:prstGeom>
            <a:noFill/>
            <a:ln w="9525">
              <a:solidFill>
                <a:schemeClr val="tx1"/>
              </a:solidFill>
              <a:round/>
              <a:headEnd/>
              <a:tailEnd/>
            </a:ln>
          </p:spPr>
          <p:txBody>
            <a:bodyPr lIns="90000" tIns="46800" rIns="90000" bIns="46800"/>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①Abraham’s mistake in offering ⇒ Satan’s invasion –Restoration thr</a:t>
              </a:r>
              <a:r>
                <a:rPr kumimoji="0" lang="en-US" altLang="ja-JP" sz="1400">
                  <a:latin typeface="Arial" charset="0"/>
                  <a:ea typeface="ＭＳ Ｐゴシック" pitchFamily="34" charset="-128"/>
                </a:rPr>
                <a:t>ough </a:t>
              </a:r>
              <a:r>
                <a:rPr kumimoji="0" lang="en-US" altLang="ko-KR" sz="1400">
                  <a:latin typeface="Arial" charset="0"/>
                  <a:ea typeface="ＭＳ Ｐゴシック" pitchFamily="34" charset="-128"/>
                </a:rPr>
                <a:t>indemnity</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②Jacob’s 12 children &amp; 70 kinsmen –</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Slavery in Egypt (punishment &amp; faith)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③1</a:t>
              </a:r>
              <a:r>
                <a:rPr kumimoji="0" lang="en-US" altLang="ko-KR" sz="1400" baseline="30000">
                  <a:latin typeface="Arial" charset="0"/>
                  <a:ea typeface="ＭＳ Ｐゴシック" pitchFamily="34" charset="-128"/>
                </a:rPr>
                <a:t>st</a:t>
              </a:r>
              <a:r>
                <a:rPr kumimoji="0" lang="en-US" altLang="ko-KR" sz="1400">
                  <a:latin typeface="Arial" charset="0"/>
                  <a:ea typeface="ＭＳ Ｐゴシック" pitchFamily="34" charset="-128"/>
                </a:rPr>
                <a:t> Israel </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Circumcision, sacrifices, Sabbath  (Life</a:t>
              </a:r>
              <a:r>
                <a:rPr kumimoji="0" lang="en-US" altLang="ja-JP" sz="1400">
                  <a:latin typeface="Arial" charset="0"/>
                  <a:ea typeface="ＭＳ Ｐゴシック" pitchFamily="34" charset="-128"/>
                </a:rPr>
                <a:t>style of </a:t>
              </a:r>
              <a:r>
                <a:rPr kumimoji="0" lang="en-US" altLang="ko-KR" sz="1400">
                  <a:latin typeface="Arial" charset="0"/>
                  <a:ea typeface="ＭＳ Ｐゴシック" pitchFamily="34" charset="-128"/>
                </a:rPr>
                <a:t>separation from Satan)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④Moses’ 3 signs &amp; 10 plagues – Surrender of Pharaoh – Exodus</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⑤After the slavery – 10 commandments, core of </a:t>
              </a:r>
              <a:r>
                <a:rPr kumimoji="0" lang="en-US" altLang="ja-JP" sz="1400">
                  <a:latin typeface="Arial" charset="0"/>
                  <a:ea typeface="ＭＳ Ｐゴシック" pitchFamily="34" charset="-128"/>
                </a:rPr>
                <a:t>the </a:t>
              </a:r>
              <a:r>
                <a:rPr kumimoji="0" lang="en-US" altLang="ko-KR" sz="1400">
                  <a:latin typeface="Arial" charset="0"/>
                  <a:ea typeface="ＭＳ Ｐゴシック" pitchFamily="34" charset="-128"/>
                </a:rPr>
                <a:t>Old Testament </a:t>
              </a:r>
              <a:endParaRPr kumimoji="0" lang="en-US" altLang="ja-JP"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 Completion of </a:t>
              </a:r>
              <a:r>
                <a:rPr kumimoji="0" lang="en-US" altLang="ja-JP" sz="1400">
                  <a:latin typeface="Arial" charset="0"/>
                  <a:ea typeface="ＭＳ Ｐゴシック" pitchFamily="34" charset="-128"/>
                </a:rPr>
                <a:t>the T</a:t>
              </a:r>
              <a:r>
                <a:rPr kumimoji="0" lang="en-US" altLang="ko-KR" sz="1400">
                  <a:latin typeface="Arial" charset="0"/>
                  <a:ea typeface="ＭＳ Ｐゴシック" pitchFamily="34" charset="-128"/>
                </a:rPr>
                <a:t>abernacle – Preparation for </a:t>
              </a:r>
              <a:r>
                <a:rPr kumimoji="0" lang="en-US" altLang="ja-JP" sz="1400">
                  <a:latin typeface="Arial" charset="0"/>
                  <a:ea typeface="ＭＳ Ｐゴシック" pitchFamily="34" charset="-128"/>
                </a:rPr>
                <a:t>the </a:t>
              </a:r>
              <a:r>
                <a:rPr kumimoji="0" lang="en-US" altLang="ko-KR" sz="1400">
                  <a:latin typeface="Arial" charset="0"/>
                  <a:ea typeface="ＭＳ Ｐゴシック" pitchFamily="34" charset="-128"/>
                </a:rPr>
                <a:t>Messiah</a:t>
              </a:r>
            </a:p>
          </p:txBody>
        </p:sp>
        <p:sp>
          <p:nvSpPr>
            <p:cNvPr id="359430" name="Rectangle 5"/>
            <p:cNvSpPr>
              <a:spLocks noChangeArrowheads="1"/>
            </p:cNvSpPr>
            <p:nvPr/>
          </p:nvSpPr>
          <p:spPr bwMode="auto">
            <a:xfrm>
              <a:off x="68" y="300"/>
              <a:ext cx="648" cy="1438"/>
            </a:xfrm>
            <a:prstGeom prst="rect">
              <a:avLst/>
            </a:prstGeom>
            <a:noFill/>
            <a:ln w="9525">
              <a:solidFill>
                <a:schemeClr val="tx1"/>
              </a:solidFill>
              <a:round/>
              <a:headEnd/>
              <a:tailEnd/>
            </a:ln>
          </p:spPr>
          <p:txBody>
            <a:bodyPr lIns="90000" tIns="46800" rIns="90000" bIns="46800"/>
            <a:lstStyle/>
            <a:p>
              <a:pP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(1) </a:t>
              </a:r>
            </a:p>
            <a:p>
              <a:pP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400 y.</a:t>
              </a:r>
            </a:p>
            <a:p>
              <a:pP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   of Slavery in Egypt</a:t>
              </a:r>
            </a:p>
          </p:txBody>
        </p:sp>
        <p:sp>
          <p:nvSpPr>
            <p:cNvPr id="359432" name="Line 7"/>
            <p:cNvSpPr>
              <a:spLocks noChangeShapeType="1"/>
            </p:cNvSpPr>
            <p:nvPr/>
          </p:nvSpPr>
          <p:spPr bwMode="auto">
            <a:xfrm>
              <a:off x="68" y="1738"/>
              <a:ext cx="5646" cy="0"/>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359435" name="Line 10"/>
            <p:cNvSpPr>
              <a:spLocks noChangeShapeType="1"/>
            </p:cNvSpPr>
            <p:nvPr/>
          </p:nvSpPr>
          <p:spPr bwMode="auto">
            <a:xfrm>
              <a:off x="716" y="300"/>
              <a:ext cx="1" cy="3426"/>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a:lstStyle/>
          <a:p>
            <a:pPr algn="l" eaLnBrk="1" hangingPunct="1"/>
            <a:r>
              <a:rPr lang="en-US" altLang="ko-KR" sz="3600" smtClean="0">
                <a:solidFill>
                  <a:schemeClr val="tx1"/>
                </a:solidFill>
              </a:rPr>
              <a:t>The Family Is </a:t>
            </a:r>
            <a:r>
              <a:rPr lang="en-US" altLang="ko-KR" sz="3600" smtClean="0">
                <a:solidFill>
                  <a:schemeClr val="tx1"/>
                </a:solidFill>
                <a:latin typeface="Arial" pitchFamily="34" charset="0"/>
              </a:rPr>
              <a:t>…</a:t>
            </a:r>
            <a:endParaRPr lang="en-US" altLang="ko-KR" sz="3600" smtClean="0">
              <a:solidFill>
                <a:schemeClr val="tx1"/>
              </a:solidFill>
            </a:endParaRPr>
          </a:p>
        </p:txBody>
      </p:sp>
      <p:sp>
        <p:nvSpPr>
          <p:cNvPr id="16387" name="Rectangle 3"/>
          <p:cNvSpPr>
            <a:spLocks noGrp="1" noChangeArrowheads="1"/>
          </p:cNvSpPr>
          <p:nvPr>
            <p:ph type="body" idx="1"/>
          </p:nvPr>
        </p:nvSpPr>
        <p:spPr>
          <a:xfrm>
            <a:off x="457200" y="1600200"/>
            <a:ext cx="8229600" cy="2765425"/>
          </a:xfrm>
          <a:noFill/>
        </p:spPr>
        <p:txBody>
          <a:bodyPr/>
          <a:lstStyle/>
          <a:p>
            <a:pPr eaLnBrk="1" hangingPunct="1">
              <a:lnSpc>
                <a:spcPct val="85000"/>
              </a:lnSpc>
            </a:pPr>
            <a:r>
              <a:rPr lang="en-US" altLang="ko-KR" sz="2000" smtClean="0"/>
              <a:t>God</a:t>
            </a:r>
            <a:r>
              <a:rPr lang="en-US" altLang="ko-KR" sz="2000" smtClean="0">
                <a:latin typeface="Arial" pitchFamily="34" charset="0"/>
              </a:rPr>
              <a:t>’</a:t>
            </a:r>
            <a:r>
              <a:rPr lang="en-US" altLang="ko-KR" sz="2000" smtClean="0"/>
              <a:t>s Ideal of Creation </a:t>
            </a:r>
          </a:p>
          <a:p>
            <a:pPr eaLnBrk="1" hangingPunct="1">
              <a:lnSpc>
                <a:spcPct val="85000"/>
              </a:lnSpc>
            </a:pPr>
            <a:r>
              <a:rPr lang="en-US" altLang="ko-KR" sz="2000" smtClean="0"/>
              <a:t>Basic Unit of K/H (Kingdom of True Love)</a:t>
            </a:r>
          </a:p>
          <a:p>
            <a:pPr eaLnBrk="1" hangingPunct="1">
              <a:lnSpc>
                <a:spcPct val="85000"/>
              </a:lnSpc>
            </a:pPr>
            <a:r>
              <a:rPr lang="en-US" altLang="ko-KR" sz="2000" smtClean="0"/>
              <a:t>Training Ground for Shimjung and True Love needed to be registered in Kingdom of True Love</a:t>
            </a:r>
          </a:p>
          <a:p>
            <a:pPr eaLnBrk="1" hangingPunct="1">
              <a:lnSpc>
                <a:spcPct val="85000"/>
              </a:lnSpc>
            </a:pPr>
            <a:r>
              <a:rPr lang="en-US" altLang="ko-KR" sz="2000" smtClean="0"/>
              <a:t>Core entity where loves of three eras come together</a:t>
            </a:r>
          </a:p>
          <a:p>
            <a:pPr eaLnBrk="1" hangingPunct="1">
              <a:lnSpc>
                <a:spcPct val="85000"/>
              </a:lnSpc>
            </a:pPr>
            <a:r>
              <a:rPr lang="en-US" altLang="ko-KR" sz="2000" smtClean="0"/>
              <a:t>Basic unit of social and national order</a:t>
            </a:r>
          </a:p>
          <a:p>
            <a:pPr eaLnBrk="1" hangingPunct="1">
              <a:lnSpc>
                <a:spcPct val="85000"/>
              </a:lnSpc>
            </a:pPr>
            <a:r>
              <a:rPr lang="en-US" altLang="ko-KR" sz="2000" smtClean="0"/>
              <a:t>Absolute Sex (True Love, True Life, True Lineage)       sexual purity, pure blood, pure love</a:t>
            </a:r>
          </a:p>
          <a:p>
            <a:pPr eaLnBrk="1" hangingPunct="1">
              <a:lnSpc>
                <a:spcPct val="85000"/>
              </a:lnSpc>
            </a:pPr>
            <a:endParaRPr lang="en-US" altLang="ko-KR" sz="2000" smtClean="0"/>
          </a:p>
          <a:p>
            <a:pPr eaLnBrk="1" hangingPunct="1">
              <a:lnSpc>
                <a:spcPct val="85000"/>
              </a:lnSpc>
              <a:buFontTx/>
              <a:buNone/>
            </a:pPr>
            <a:endParaRPr lang="en-US" altLang="ko-KR" sz="2400" smtClean="0"/>
          </a:p>
          <a:p>
            <a:pPr eaLnBrk="1" hangingPunct="1">
              <a:lnSpc>
                <a:spcPct val="85000"/>
              </a:lnSpc>
            </a:pPr>
            <a:endParaRPr lang="en-US" altLang="ko-KR" sz="2000" smtClean="0"/>
          </a:p>
        </p:txBody>
      </p:sp>
      <p:sp>
        <p:nvSpPr>
          <p:cNvPr id="16388" name="Line 4"/>
          <p:cNvSpPr>
            <a:spLocks noChangeShapeType="1"/>
          </p:cNvSpPr>
          <p:nvPr/>
        </p:nvSpPr>
        <p:spPr bwMode="auto">
          <a:xfrm>
            <a:off x="6877050" y="3644900"/>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16389" name="Line 7"/>
          <p:cNvSpPr>
            <a:spLocks noChangeShapeType="1"/>
          </p:cNvSpPr>
          <p:nvPr/>
        </p:nvSpPr>
        <p:spPr bwMode="auto">
          <a:xfrm>
            <a:off x="6732588" y="36449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16390" name="Text Box 8"/>
          <p:cNvSpPr txBox="1">
            <a:spLocks noChangeArrowheads="1"/>
          </p:cNvSpPr>
          <p:nvPr/>
        </p:nvSpPr>
        <p:spPr bwMode="auto">
          <a:xfrm>
            <a:off x="1116013" y="4508500"/>
            <a:ext cx="6337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bg1"/>
                </a:solidFill>
                <a:latin typeface="Times New Roman" pitchFamily="18" charset="0"/>
                <a:ea typeface="ＭＳ Ｐゴシック" pitchFamily="34" charset="-128"/>
              </a:defRPr>
            </a:lvl1pPr>
            <a:lvl2pPr marL="742950" indent="-285750" eaLnBrk="0" hangingPunct="0">
              <a:defRPr sz="2400" b="1">
                <a:solidFill>
                  <a:schemeClr val="bg1"/>
                </a:solidFill>
                <a:latin typeface="Times New Roman" pitchFamily="18" charset="0"/>
                <a:ea typeface="ＭＳ Ｐゴシック" pitchFamily="34" charset="-128"/>
              </a:defRPr>
            </a:lvl2pPr>
            <a:lvl3pPr marL="1143000" indent="-228600" eaLnBrk="0" hangingPunct="0">
              <a:defRPr sz="2400" b="1">
                <a:solidFill>
                  <a:schemeClr val="bg1"/>
                </a:solidFill>
                <a:latin typeface="Times New Roman" pitchFamily="18" charset="0"/>
                <a:ea typeface="ＭＳ Ｐゴシック" pitchFamily="34" charset="-128"/>
              </a:defRPr>
            </a:lvl3pPr>
            <a:lvl4pPr marL="1600200" indent="-228600" eaLnBrk="0" hangingPunct="0">
              <a:defRPr sz="2400" b="1">
                <a:solidFill>
                  <a:schemeClr val="bg1"/>
                </a:solidFill>
                <a:latin typeface="Times New Roman" pitchFamily="18" charset="0"/>
                <a:ea typeface="ＭＳ Ｐゴシック" pitchFamily="34" charset="-128"/>
              </a:defRPr>
            </a:lvl4pPr>
            <a:lvl5pPr marL="2057400" indent="-228600" eaLnBrk="0" hangingPunct="0">
              <a:defRPr sz="2400" b="1">
                <a:solidFill>
                  <a:schemeClr val="bg1"/>
                </a:solidFill>
                <a:latin typeface="Times New Roman" pitchFamily="18" charset="0"/>
                <a:ea typeface="ＭＳ Ｐゴシック" pitchFamily="34" charset="-128"/>
              </a:defRPr>
            </a:lvl5pPr>
            <a:lvl6pPr marL="2514600" indent="-228600" defTabSz="449263" eaLnBrk="0" fontAlgn="base" hangingPunct="0">
              <a:spcBef>
                <a:spcPct val="0"/>
              </a:spcBef>
              <a:spcAft>
                <a:spcPct val="0"/>
              </a:spcAft>
              <a:buClr>
                <a:srgbClr val="FFFFFF"/>
              </a:buClr>
              <a:buSzPct val="100000"/>
              <a:buFont typeface="Times New Roman" pitchFamily="18" charset="0"/>
              <a:defRPr sz="2400" b="1">
                <a:solidFill>
                  <a:schemeClr val="bg1"/>
                </a:solidFill>
                <a:latin typeface="Times New Roman" pitchFamily="18" charset="0"/>
                <a:ea typeface="ＭＳ Ｐゴシック" pitchFamily="34" charset="-128"/>
              </a:defRPr>
            </a:lvl6pPr>
            <a:lvl7pPr marL="2971800" indent="-228600" defTabSz="449263" eaLnBrk="0" fontAlgn="base" hangingPunct="0">
              <a:spcBef>
                <a:spcPct val="0"/>
              </a:spcBef>
              <a:spcAft>
                <a:spcPct val="0"/>
              </a:spcAft>
              <a:buClr>
                <a:srgbClr val="FFFFFF"/>
              </a:buClr>
              <a:buSzPct val="100000"/>
              <a:buFont typeface="Times New Roman" pitchFamily="18" charset="0"/>
              <a:defRPr sz="2400" b="1">
                <a:solidFill>
                  <a:schemeClr val="bg1"/>
                </a:solidFill>
                <a:latin typeface="Times New Roman" pitchFamily="18" charset="0"/>
                <a:ea typeface="ＭＳ Ｐゴシック" pitchFamily="34" charset="-128"/>
              </a:defRPr>
            </a:lvl7pPr>
            <a:lvl8pPr marL="3429000" indent="-228600" defTabSz="449263" eaLnBrk="0" fontAlgn="base" hangingPunct="0">
              <a:spcBef>
                <a:spcPct val="0"/>
              </a:spcBef>
              <a:spcAft>
                <a:spcPct val="0"/>
              </a:spcAft>
              <a:buClr>
                <a:srgbClr val="FFFFFF"/>
              </a:buClr>
              <a:buSzPct val="100000"/>
              <a:buFont typeface="Times New Roman" pitchFamily="18" charset="0"/>
              <a:defRPr sz="2400" b="1">
                <a:solidFill>
                  <a:schemeClr val="bg1"/>
                </a:solidFill>
                <a:latin typeface="Times New Roman" pitchFamily="18" charset="0"/>
                <a:ea typeface="ＭＳ Ｐゴシック" pitchFamily="34" charset="-128"/>
              </a:defRPr>
            </a:lvl8pPr>
            <a:lvl9pPr marL="3886200" indent="-228600" defTabSz="449263" eaLnBrk="0" fontAlgn="base" hangingPunct="0">
              <a:spcBef>
                <a:spcPct val="0"/>
              </a:spcBef>
              <a:spcAft>
                <a:spcPct val="0"/>
              </a:spcAft>
              <a:buClr>
                <a:srgbClr val="FFFFFF"/>
              </a:buClr>
              <a:buSzPct val="100000"/>
              <a:buFont typeface="Times New Roman" pitchFamily="18" charset="0"/>
              <a:defRPr sz="2400" b="1">
                <a:solidFill>
                  <a:schemeClr val="bg1"/>
                </a:solidFill>
                <a:latin typeface="Times New Roman" pitchFamily="18" charset="0"/>
                <a:ea typeface="ＭＳ Ｐゴシック" pitchFamily="34" charset="-128"/>
              </a:defRPr>
            </a:lvl9pPr>
          </a:lstStyle>
          <a:p>
            <a:pPr eaLnBrk="1" hangingPunct="1">
              <a:spcBef>
                <a:spcPct val="50000"/>
              </a:spcBef>
            </a:pPr>
            <a:r>
              <a:rPr kumimoji="1" lang="en-US" altLang="ko-KR" b="0">
                <a:solidFill>
                  <a:schemeClr val="tx1"/>
                </a:solidFill>
                <a:latin typeface="Arial" pitchFamily="34" charset="0"/>
              </a:rPr>
              <a:t>So, the eternal original homeland of human beings is the True Family</a:t>
            </a:r>
            <a:endParaRPr kumimoji="1" lang="ko-KR" altLang="en-US" b="0">
              <a:solidFill>
                <a:schemeClr val="tx1"/>
              </a:solidFill>
              <a:latin typeface="Arial" pitchFamily="34" charset="0"/>
            </a:endParaRPr>
          </a:p>
        </p:txBody>
      </p:sp>
    </p:spTree>
    <p:extLst>
      <p:ext uri="{BB962C8B-B14F-4D97-AF65-F5344CB8AC3E}">
        <p14:creationId xmlns:p14="http://schemas.microsoft.com/office/powerpoint/2010/main" val="14252810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AutoShape 1"/>
          <p:cNvSpPr>
            <a:spLocks noChangeArrowheads="1"/>
          </p:cNvSpPr>
          <p:nvPr/>
        </p:nvSpPr>
        <p:spPr bwMode="auto">
          <a:xfrm>
            <a:off x="1789113" y="1470025"/>
            <a:ext cx="1571625" cy="666750"/>
          </a:xfrm>
          <a:prstGeom prst="wedgeRoundRectCallout">
            <a:avLst>
              <a:gd name="adj1" fmla="val 98588"/>
              <a:gd name="adj2" fmla="val -70731"/>
              <a:gd name="adj3" fmla="val 16667"/>
            </a:avLst>
          </a:prstGeom>
          <a:solidFill>
            <a:schemeClr val="bg1"/>
          </a:solidFill>
          <a:ln w="9360">
            <a:solidFill>
              <a:schemeClr val="tx1"/>
            </a:solidFill>
            <a:miter lim="800000"/>
            <a:headEnd/>
            <a:tailEnd/>
          </a:ln>
        </p:spPr>
        <p:txBody>
          <a:bodyPr lIns="90000" tIns="46800" rIns="90000" bIns="46800"/>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Heart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True Love, Character</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Infinite spirit (deity)</a:t>
            </a:r>
            <a:endParaRPr kumimoji="0" lang="ko-KR" altLang="en-US" sz="1100">
              <a:latin typeface="Arial" charset="0"/>
              <a:ea typeface="ＭＳ Ｐゴシック" pitchFamily="34" charset="-128"/>
            </a:endParaRPr>
          </a:p>
        </p:txBody>
      </p:sp>
      <p:sp>
        <p:nvSpPr>
          <p:cNvPr id="43010" name="Text Box 2"/>
          <p:cNvSpPr txBox="1">
            <a:spLocks noChangeArrowheads="1"/>
          </p:cNvSpPr>
          <p:nvPr/>
        </p:nvSpPr>
        <p:spPr bwMode="auto">
          <a:xfrm>
            <a:off x="4067175" y="139700"/>
            <a:ext cx="5081588" cy="52546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800">
                <a:latin typeface="Arial" charset="0"/>
                <a:ea typeface="ＭＳ Ｐゴシック" pitchFamily="34" charset="-128"/>
              </a:rPr>
              <a:t>God</a:t>
            </a:r>
            <a:r>
              <a:rPr kumimoji="0" lang="en-US" sz="2800">
                <a:latin typeface="Arial" charset="0"/>
                <a:ea typeface="ＭＳ Ｐゴシック" pitchFamily="34" charset="-128"/>
              </a:rPr>
              <a:t>：</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First Cause </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Creator, Absolute and Unique Being</a:t>
            </a:r>
            <a:r>
              <a:rPr kumimoji="0" lang="en-US" sz="1400">
                <a:latin typeface="Arial" charset="0"/>
                <a:ea typeface="ＭＳ Ｐゴシック" pitchFamily="34" charset="-128"/>
              </a:rPr>
              <a:t>）</a:t>
            </a:r>
          </a:p>
        </p:txBody>
      </p:sp>
      <p:grpSp>
        <p:nvGrpSpPr>
          <p:cNvPr id="43011" name="Group 3"/>
          <p:cNvGrpSpPr>
            <a:grpSpLocks/>
          </p:cNvGrpSpPr>
          <p:nvPr/>
        </p:nvGrpSpPr>
        <p:grpSpPr bwMode="auto">
          <a:xfrm>
            <a:off x="1146175" y="2246313"/>
            <a:ext cx="6216650" cy="2938462"/>
            <a:chOff x="1440" y="1469"/>
            <a:chExt cx="3708" cy="1851"/>
          </a:xfrm>
        </p:grpSpPr>
        <p:sp>
          <p:nvSpPr>
            <p:cNvPr id="43057" name="Rectangle 4"/>
            <p:cNvSpPr>
              <a:spLocks noChangeArrowheads="1"/>
            </p:cNvSpPr>
            <p:nvPr/>
          </p:nvSpPr>
          <p:spPr bwMode="auto">
            <a:xfrm>
              <a:off x="4252" y="3071"/>
              <a:ext cx="645" cy="249"/>
            </a:xfrm>
            <a:prstGeom prst="rect">
              <a:avLst/>
            </a:prstGeom>
            <a:solidFill>
              <a:srgbClr val="265AA9"/>
            </a:solidFill>
            <a:ln w="190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Energy</a:t>
              </a:r>
              <a:endParaRPr kumimoji="0" lang="en-US" altLang="ko-KR" sz="1100">
                <a:solidFill>
                  <a:schemeClr val="bg1"/>
                </a:solidFill>
                <a:latin typeface="Arial" charset="0"/>
                <a:ea typeface="ＭＳ Ｐゴシック" pitchFamily="34" charset="-128"/>
              </a:endParaRPr>
            </a:p>
          </p:txBody>
        </p:sp>
        <p:sp>
          <p:nvSpPr>
            <p:cNvPr id="42036" name="Rectangle 5"/>
            <p:cNvSpPr>
              <a:spLocks noChangeArrowheads="1"/>
            </p:cNvSpPr>
            <p:nvPr/>
          </p:nvSpPr>
          <p:spPr bwMode="auto">
            <a:xfrm>
              <a:off x="3654" y="3071"/>
              <a:ext cx="598" cy="249"/>
            </a:xfrm>
            <a:prstGeom prst="rect">
              <a:avLst/>
            </a:prstGeom>
            <a:solidFill>
              <a:srgbClr val="FEC56E"/>
            </a:solidFill>
            <a:ln w="190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dirty="0">
                  <a:latin typeface="+mj-lt"/>
                  <a:ea typeface="ＭＳ Ｐゴシック" pitchFamily="34" charset="-128"/>
                  <a:cs typeface="+mn-cs"/>
                </a:rPr>
                <a:t>Yin type nature</a:t>
              </a:r>
            </a:p>
          </p:txBody>
        </p:sp>
        <p:sp>
          <p:nvSpPr>
            <p:cNvPr id="42037" name="Rectangle 6"/>
            <p:cNvSpPr>
              <a:spLocks noChangeArrowheads="1"/>
            </p:cNvSpPr>
            <p:nvPr/>
          </p:nvSpPr>
          <p:spPr bwMode="auto">
            <a:xfrm>
              <a:off x="3053" y="3071"/>
              <a:ext cx="603" cy="249"/>
            </a:xfrm>
            <a:prstGeom prst="rect">
              <a:avLst/>
            </a:prstGeom>
            <a:solidFill>
              <a:srgbClr val="FEC56E"/>
            </a:solidFill>
            <a:ln w="190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a:latin typeface="+mj-lt"/>
                  <a:ea typeface="ＭＳ Ｐゴシック" pitchFamily="34" charset="-128"/>
                  <a:cs typeface="+mn-cs"/>
                </a:rPr>
                <a:t>Yang type nature</a:t>
              </a:r>
            </a:p>
          </p:txBody>
        </p:sp>
        <p:sp>
          <p:nvSpPr>
            <p:cNvPr id="42038" name="Rectangle 7"/>
            <p:cNvSpPr>
              <a:spLocks noChangeArrowheads="1"/>
            </p:cNvSpPr>
            <p:nvPr/>
          </p:nvSpPr>
          <p:spPr bwMode="auto">
            <a:xfrm>
              <a:off x="2505" y="3071"/>
              <a:ext cx="589" cy="249"/>
            </a:xfrm>
            <a:prstGeom prst="rect">
              <a:avLst/>
            </a:prstGeom>
            <a:solidFill>
              <a:srgbClr val="265AA9"/>
            </a:solidFill>
            <a:ln w="190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dirty="0">
                  <a:solidFill>
                    <a:schemeClr val="bg1"/>
                  </a:solidFill>
                  <a:latin typeface="+mj-lt"/>
                  <a:ea typeface="ＭＳ Ｐゴシック" pitchFamily="34" charset="-128"/>
                  <a:cs typeface="+mn-cs"/>
                </a:rPr>
                <a:t>Internal inclination</a:t>
              </a:r>
            </a:p>
          </p:txBody>
        </p:sp>
        <p:sp>
          <p:nvSpPr>
            <p:cNvPr id="42039" name="Rectangle 8"/>
            <p:cNvSpPr>
              <a:spLocks noChangeArrowheads="1"/>
            </p:cNvSpPr>
            <p:nvPr/>
          </p:nvSpPr>
          <p:spPr bwMode="auto">
            <a:xfrm>
              <a:off x="1866" y="3050"/>
              <a:ext cx="635" cy="249"/>
            </a:xfrm>
            <a:prstGeom prst="rect">
              <a:avLst/>
            </a:prstGeom>
            <a:noFill/>
            <a:ln w="9525">
              <a:noFill/>
              <a:round/>
              <a:headEnd/>
              <a:tailEnd/>
            </a:ln>
          </p:spPr>
          <p:txBody>
            <a:bodyPr lIns="90000" tIns="46800" rIns="90000" bIns="46800"/>
            <a:lstStyle/>
            <a:p>
              <a:pPr algn="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Particles</a:t>
              </a:r>
            </a:p>
          </p:txBody>
        </p:sp>
        <p:sp>
          <p:nvSpPr>
            <p:cNvPr id="43062" name="Rectangle 9"/>
            <p:cNvSpPr>
              <a:spLocks noChangeArrowheads="1"/>
            </p:cNvSpPr>
            <p:nvPr/>
          </p:nvSpPr>
          <p:spPr bwMode="auto">
            <a:xfrm>
              <a:off x="4252" y="2822"/>
              <a:ext cx="645" cy="249"/>
            </a:xfrm>
            <a:prstGeom prst="rect">
              <a:avLst/>
            </a:prstGeom>
            <a:solidFill>
              <a:srgbClr val="265AA9"/>
            </a:solidFill>
            <a:ln w="19050">
              <a:solidFill>
                <a:schemeClr val="tx1"/>
              </a:solidFill>
              <a:round/>
              <a:headEnd/>
              <a:tailEnd/>
            </a:ln>
          </p:spPr>
          <p:txBody>
            <a:bodyPr lIns="90000" tIns="46800" rIns="90000" bIns="46800"/>
            <a:lstStyle/>
            <a:p>
              <a:pPr algn="ctr" defTabSz="449263">
                <a:lnSpc>
                  <a:spcPts val="1100"/>
                </a:lnSpc>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solidFill>
                    <a:schemeClr val="bg1"/>
                  </a:solidFill>
                  <a:latin typeface="Arial" charset="0"/>
                  <a:ea typeface="ＭＳ Ｐゴシック" pitchFamily="34" charset="-128"/>
                </a:rPr>
                <a:t>Material</a:t>
              </a:r>
            </a:p>
            <a:p>
              <a:pPr algn="ctr" defTabSz="449263">
                <a:lnSpc>
                  <a:spcPts val="1100"/>
                </a:lnSpc>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100">
                  <a:solidFill>
                    <a:schemeClr val="bg1"/>
                  </a:solidFill>
                  <a:latin typeface="Arial" charset="0"/>
                  <a:ea typeface="ＭＳ Ｐゴシック" pitchFamily="34" charset="-128"/>
                </a:rPr>
                <a:t>（</a:t>
              </a:r>
              <a:r>
                <a:rPr kumimoji="0" lang="en-US" altLang="ko-KR" sz="1100">
                  <a:solidFill>
                    <a:schemeClr val="bg1"/>
                  </a:solidFill>
                  <a:latin typeface="Arial" charset="0"/>
                  <a:ea typeface="ＭＳ Ｐゴシック" pitchFamily="34" charset="-128"/>
                </a:rPr>
                <a:t>Particle</a:t>
              </a:r>
              <a:r>
                <a:rPr kumimoji="0" lang="en-US" sz="1100">
                  <a:solidFill>
                    <a:schemeClr val="bg1"/>
                  </a:solidFill>
                  <a:latin typeface="Arial" charset="0"/>
                  <a:ea typeface="ＭＳ Ｐゴシック" pitchFamily="34" charset="-128"/>
                </a:rPr>
                <a:t>）</a:t>
              </a:r>
            </a:p>
          </p:txBody>
        </p:sp>
        <p:sp>
          <p:nvSpPr>
            <p:cNvPr id="42041" name="Rectangle 10"/>
            <p:cNvSpPr>
              <a:spLocks noChangeArrowheads="1"/>
            </p:cNvSpPr>
            <p:nvPr/>
          </p:nvSpPr>
          <p:spPr bwMode="auto">
            <a:xfrm>
              <a:off x="3654" y="2822"/>
              <a:ext cx="598" cy="249"/>
            </a:xfrm>
            <a:prstGeom prst="rect">
              <a:avLst/>
            </a:prstGeom>
            <a:solidFill>
              <a:srgbClr val="FEC56E"/>
            </a:solidFill>
            <a:ln w="190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Electron</a:t>
              </a:r>
            </a:p>
          </p:txBody>
        </p:sp>
        <p:sp>
          <p:nvSpPr>
            <p:cNvPr id="43064" name="Rectangle 11"/>
            <p:cNvSpPr>
              <a:spLocks noChangeArrowheads="1"/>
            </p:cNvSpPr>
            <p:nvPr/>
          </p:nvSpPr>
          <p:spPr bwMode="auto">
            <a:xfrm>
              <a:off x="3053" y="2822"/>
              <a:ext cx="603" cy="249"/>
            </a:xfrm>
            <a:prstGeom prst="rect">
              <a:avLst/>
            </a:prstGeom>
            <a:solidFill>
              <a:srgbClr val="FEC56E"/>
            </a:solidFill>
            <a:ln w="190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Protons</a:t>
              </a:r>
            </a:p>
          </p:txBody>
        </p:sp>
        <p:sp>
          <p:nvSpPr>
            <p:cNvPr id="42043" name="Rectangle 12"/>
            <p:cNvSpPr>
              <a:spLocks noChangeArrowheads="1"/>
            </p:cNvSpPr>
            <p:nvPr/>
          </p:nvSpPr>
          <p:spPr bwMode="auto">
            <a:xfrm>
              <a:off x="2505" y="2822"/>
              <a:ext cx="589" cy="249"/>
            </a:xfrm>
            <a:prstGeom prst="rect">
              <a:avLst/>
            </a:prstGeom>
            <a:solidFill>
              <a:srgbClr val="265AA9"/>
            </a:solidFill>
            <a:ln w="190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dirty="0">
                  <a:solidFill>
                    <a:schemeClr val="bg1"/>
                  </a:solidFill>
                  <a:latin typeface="+mj-lt"/>
                  <a:ea typeface="ＭＳ Ｐゴシック" pitchFamily="34" charset="-128"/>
                  <a:cs typeface="+mn-cs"/>
                </a:rPr>
                <a:t>Internal inclination</a:t>
              </a:r>
            </a:p>
          </p:txBody>
        </p:sp>
        <p:sp>
          <p:nvSpPr>
            <p:cNvPr id="42044" name="Rectangle 13"/>
            <p:cNvSpPr>
              <a:spLocks noChangeArrowheads="1"/>
            </p:cNvSpPr>
            <p:nvPr/>
          </p:nvSpPr>
          <p:spPr bwMode="auto">
            <a:xfrm>
              <a:off x="1866" y="2825"/>
              <a:ext cx="635" cy="249"/>
            </a:xfrm>
            <a:prstGeom prst="rect">
              <a:avLst/>
            </a:prstGeom>
            <a:noFill/>
            <a:ln w="9525">
              <a:noFill/>
              <a:round/>
              <a:headEnd/>
              <a:tailEnd/>
            </a:ln>
          </p:spPr>
          <p:txBody>
            <a:bodyPr lIns="90000" tIns="46800" rIns="90000" bIns="46800"/>
            <a:lstStyle/>
            <a:p>
              <a:pPr algn="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Atoms</a:t>
              </a:r>
            </a:p>
          </p:txBody>
        </p:sp>
        <p:sp>
          <p:nvSpPr>
            <p:cNvPr id="43067" name="Rectangle 14"/>
            <p:cNvSpPr>
              <a:spLocks noChangeArrowheads="1"/>
            </p:cNvSpPr>
            <p:nvPr/>
          </p:nvSpPr>
          <p:spPr bwMode="auto">
            <a:xfrm>
              <a:off x="4252" y="2573"/>
              <a:ext cx="645" cy="249"/>
            </a:xfrm>
            <a:prstGeom prst="rect">
              <a:avLst/>
            </a:prstGeom>
            <a:solidFill>
              <a:srgbClr val="265AA9"/>
            </a:solidFill>
            <a:ln w="19050">
              <a:solidFill>
                <a:schemeClr val="tx1"/>
              </a:solidFill>
              <a:round/>
              <a:headEnd/>
              <a:tailEnd/>
            </a:ln>
          </p:spPr>
          <p:txBody>
            <a:bodyPr lIns="90000" tIns="46800" rIns="90000" bIns="46800"/>
            <a:lstStyle/>
            <a:p>
              <a:pPr algn="ctr" defTabSz="449263">
                <a:lnSpc>
                  <a:spcPts val="1100"/>
                </a:lnSpc>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solidFill>
                    <a:schemeClr val="bg1"/>
                  </a:solidFill>
                  <a:latin typeface="Arial" charset="0"/>
                  <a:ea typeface="ＭＳ Ｐゴシック" pitchFamily="34" charset="-128"/>
                </a:rPr>
                <a:t>Material</a:t>
              </a:r>
            </a:p>
            <a:p>
              <a:pPr algn="ctr" defTabSz="449263">
                <a:lnSpc>
                  <a:spcPts val="1100"/>
                </a:lnSpc>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100">
                  <a:solidFill>
                    <a:schemeClr val="bg1"/>
                  </a:solidFill>
                  <a:latin typeface="Arial" charset="0"/>
                  <a:ea typeface="ＭＳ Ｐゴシック" pitchFamily="34" charset="-128"/>
                </a:rPr>
                <a:t>（</a:t>
              </a:r>
              <a:r>
                <a:rPr kumimoji="0" lang="en-US" altLang="ko-KR" sz="1100">
                  <a:solidFill>
                    <a:schemeClr val="bg1"/>
                  </a:solidFill>
                  <a:latin typeface="Arial" charset="0"/>
                  <a:ea typeface="ＭＳ Ｐゴシック" pitchFamily="34" charset="-128"/>
                </a:rPr>
                <a:t>Atom</a:t>
              </a:r>
              <a:r>
                <a:rPr kumimoji="0" lang="en-US" sz="1100">
                  <a:solidFill>
                    <a:schemeClr val="bg1"/>
                  </a:solidFill>
                  <a:latin typeface="Arial" charset="0"/>
                  <a:ea typeface="ＭＳ Ｐゴシック" pitchFamily="34" charset="-128"/>
                </a:rPr>
                <a:t>）</a:t>
              </a:r>
            </a:p>
          </p:txBody>
        </p:sp>
        <p:sp>
          <p:nvSpPr>
            <p:cNvPr id="42046" name="Rectangle 15"/>
            <p:cNvSpPr>
              <a:spLocks noChangeArrowheads="1"/>
            </p:cNvSpPr>
            <p:nvPr/>
          </p:nvSpPr>
          <p:spPr bwMode="auto">
            <a:xfrm>
              <a:off x="3654" y="2573"/>
              <a:ext cx="598" cy="249"/>
            </a:xfrm>
            <a:prstGeom prst="rect">
              <a:avLst/>
            </a:prstGeom>
            <a:solidFill>
              <a:srgbClr val="FEC56E"/>
            </a:solidFill>
            <a:ln w="190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Negative ion</a:t>
              </a:r>
            </a:p>
          </p:txBody>
        </p:sp>
        <p:sp>
          <p:nvSpPr>
            <p:cNvPr id="42047" name="Rectangle 16"/>
            <p:cNvSpPr>
              <a:spLocks noChangeArrowheads="1"/>
            </p:cNvSpPr>
            <p:nvPr/>
          </p:nvSpPr>
          <p:spPr bwMode="auto">
            <a:xfrm>
              <a:off x="3053" y="2573"/>
              <a:ext cx="603" cy="249"/>
            </a:xfrm>
            <a:prstGeom prst="rect">
              <a:avLst/>
            </a:prstGeom>
            <a:solidFill>
              <a:srgbClr val="FEC56E"/>
            </a:solidFill>
            <a:ln w="190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Positive ion</a:t>
              </a:r>
            </a:p>
          </p:txBody>
        </p:sp>
        <p:sp>
          <p:nvSpPr>
            <p:cNvPr id="42048" name="Rectangle 17"/>
            <p:cNvSpPr>
              <a:spLocks noChangeArrowheads="1"/>
            </p:cNvSpPr>
            <p:nvPr/>
          </p:nvSpPr>
          <p:spPr bwMode="auto">
            <a:xfrm>
              <a:off x="2505" y="2573"/>
              <a:ext cx="589" cy="249"/>
            </a:xfrm>
            <a:prstGeom prst="rect">
              <a:avLst/>
            </a:prstGeom>
            <a:solidFill>
              <a:srgbClr val="265AA9"/>
            </a:solidFill>
            <a:ln w="190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dirty="0">
                  <a:solidFill>
                    <a:schemeClr val="bg1"/>
                  </a:solidFill>
                  <a:latin typeface="+mj-lt"/>
                  <a:ea typeface="ＭＳ Ｐゴシック" pitchFamily="34" charset="-128"/>
                  <a:cs typeface="+mn-cs"/>
                </a:rPr>
                <a:t>Internal inclination</a:t>
              </a:r>
            </a:p>
          </p:txBody>
        </p:sp>
        <p:sp>
          <p:nvSpPr>
            <p:cNvPr id="42049" name="Rectangle 18"/>
            <p:cNvSpPr>
              <a:spLocks noChangeArrowheads="1"/>
            </p:cNvSpPr>
            <p:nvPr/>
          </p:nvSpPr>
          <p:spPr bwMode="auto">
            <a:xfrm>
              <a:off x="1866" y="2555"/>
              <a:ext cx="635" cy="249"/>
            </a:xfrm>
            <a:prstGeom prst="rect">
              <a:avLst/>
            </a:prstGeom>
            <a:noFill/>
            <a:ln w="9525">
              <a:noFill/>
              <a:round/>
              <a:headEnd/>
              <a:tailEnd/>
            </a:ln>
          </p:spPr>
          <p:txBody>
            <a:bodyPr lIns="90000" tIns="46800" rIns="90000" bIns="46800"/>
            <a:lstStyle/>
            <a:p>
              <a:pPr algn="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Molecules</a:t>
              </a:r>
            </a:p>
          </p:txBody>
        </p:sp>
        <p:sp>
          <p:nvSpPr>
            <p:cNvPr id="42050" name="Rectangle 19"/>
            <p:cNvSpPr>
              <a:spLocks noChangeArrowheads="1"/>
            </p:cNvSpPr>
            <p:nvPr/>
          </p:nvSpPr>
          <p:spPr bwMode="auto">
            <a:xfrm>
              <a:off x="4252" y="2324"/>
              <a:ext cx="645" cy="249"/>
            </a:xfrm>
            <a:prstGeom prst="rect">
              <a:avLst/>
            </a:prstGeom>
            <a:solidFill>
              <a:srgbClr val="265AA9"/>
            </a:solidFill>
            <a:ln w="190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solidFill>
                    <a:schemeClr val="bg1"/>
                  </a:solidFill>
                  <a:latin typeface="+mj-lt"/>
                  <a:ea typeface="ＭＳ Ｐゴシック" pitchFamily="34" charset="-128"/>
                  <a:cs typeface="+mn-cs"/>
                </a:rPr>
                <a:t>Body</a:t>
              </a:r>
            </a:p>
          </p:txBody>
        </p:sp>
        <p:sp>
          <p:nvSpPr>
            <p:cNvPr id="43073" name="Rectangle 20"/>
            <p:cNvSpPr>
              <a:spLocks noChangeArrowheads="1"/>
            </p:cNvSpPr>
            <p:nvPr/>
          </p:nvSpPr>
          <p:spPr bwMode="auto">
            <a:xfrm>
              <a:off x="3654" y="2324"/>
              <a:ext cx="598" cy="249"/>
            </a:xfrm>
            <a:prstGeom prst="rect">
              <a:avLst/>
            </a:prstGeom>
            <a:solidFill>
              <a:srgbClr val="FEC56E"/>
            </a:solidFill>
            <a:ln w="190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Pistil</a:t>
              </a:r>
            </a:p>
          </p:txBody>
        </p:sp>
        <p:sp>
          <p:nvSpPr>
            <p:cNvPr id="42052" name="Rectangle 21"/>
            <p:cNvSpPr>
              <a:spLocks noChangeArrowheads="1"/>
            </p:cNvSpPr>
            <p:nvPr/>
          </p:nvSpPr>
          <p:spPr bwMode="auto">
            <a:xfrm>
              <a:off x="3053" y="2324"/>
              <a:ext cx="603" cy="249"/>
            </a:xfrm>
            <a:prstGeom prst="rect">
              <a:avLst/>
            </a:prstGeom>
            <a:solidFill>
              <a:srgbClr val="FEC56E"/>
            </a:solidFill>
            <a:ln w="190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Stamen</a:t>
              </a:r>
            </a:p>
          </p:txBody>
        </p:sp>
        <p:sp>
          <p:nvSpPr>
            <p:cNvPr id="42053" name="Rectangle 22"/>
            <p:cNvSpPr>
              <a:spLocks noChangeArrowheads="1"/>
            </p:cNvSpPr>
            <p:nvPr/>
          </p:nvSpPr>
          <p:spPr bwMode="auto">
            <a:xfrm>
              <a:off x="2505" y="2324"/>
              <a:ext cx="589" cy="249"/>
            </a:xfrm>
            <a:prstGeom prst="rect">
              <a:avLst/>
            </a:prstGeom>
            <a:solidFill>
              <a:srgbClr val="265AA9"/>
            </a:solidFill>
            <a:ln w="190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solidFill>
                    <a:schemeClr val="bg1"/>
                  </a:solidFill>
                  <a:latin typeface="+mj-lt"/>
                  <a:ea typeface="ＭＳ Ｐゴシック" pitchFamily="34" charset="-128"/>
                  <a:cs typeface="+mn-cs"/>
                </a:rPr>
                <a:t>Mind</a:t>
              </a:r>
            </a:p>
          </p:txBody>
        </p:sp>
        <p:sp>
          <p:nvSpPr>
            <p:cNvPr id="42054" name="Rectangle 23"/>
            <p:cNvSpPr>
              <a:spLocks noChangeArrowheads="1"/>
            </p:cNvSpPr>
            <p:nvPr/>
          </p:nvSpPr>
          <p:spPr bwMode="auto">
            <a:xfrm>
              <a:off x="1866" y="2330"/>
              <a:ext cx="635" cy="249"/>
            </a:xfrm>
            <a:prstGeom prst="rect">
              <a:avLst/>
            </a:prstGeom>
            <a:noFill/>
            <a:ln w="9525">
              <a:noFill/>
              <a:round/>
              <a:headEnd/>
              <a:tailEnd/>
            </a:ln>
          </p:spPr>
          <p:txBody>
            <a:bodyPr lIns="90000" tIns="46800" rIns="90000" bIns="46800"/>
            <a:lstStyle/>
            <a:p>
              <a:pPr algn="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Plants</a:t>
              </a:r>
            </a:p>
          </p:txBody>
        </p:sp>
        <p:sp>
          <p:nvSpPr>
            <p:cNvPr id="42055" name="Rectangle 24"/>
            <p:cNvSpPr>
              <a:spLocks noChangeArrowheads="1"/>
            </p:cNvSpPr>
            <p:nvPr/>
          </p:nvSpPr>
          <p:spPr bwMode="auto">
            <a:xfrm>
              <a:off x="4252" y="2075"/>
              <a:ext cx="645" cy="249"/>
            </a:xfrm>
            <a:prstGeom prst="rect">
              <a:avLst/>
            </a:prstGeom>
            <a:solidFill>
              <a:srgbClr val="265AA9"/>
            </a:solidFill>
            <a:ln w="190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solidFill>
                    <a:schemeClr val="bg1"/>
                  </a:solidFill>
                  <a:latin typeface="+mj-lt"/>
                  <a:ea typeface="ＭＳ Ｐゴシック" pitchFamily="34" charset="-128"/>
                  <a:cs typeface="+mn-cs"/>
                </a:rPr>
                <a:t>Body</a:t>
              </a:r>
            </a:p>
          </p:txBody>
        </p:sp>
        <p:sp>
          <p:nvSpPr>
            <p:cNvPr id="42056" name="Rectangle 25"/>
            <p:cNvSpPr>
              <a:spLocks noChangeArrowheads="1"/>
            </p:cNvSpPr>
            <p:nvPr/>
          </p:nvSpPr>
          <p:spPr bwMode="auto">
            <a:xfrm>
              <a:off x="3654" y="2075"/>
              <a:ext cx="598" cy="249"/>
            </a:xfrm>
            <a:prstGeom prst="rect">
              <a:avLst/>
            </a:prstGeom>
            <a:solidFill>
              <a:srgbClr val="FEC56E"/>
            </a:solidFill>
            <a:ln w="190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Female</a:t>
              </a:r>
            </a:p>
          </p:txBody>
        </p:sp>
        <p:sp>
          <p:nvSpPr>
            <p:cNvPr id="42057" name="Rectangle 26"/>
            <p:cNvSpPr>
              <a:spLocks noChangeArrowheads="1"/>
            </p:cNvSpPr>
            <p:nvPr/>
          </p:nvSpPr>
          <p:spPr bwMode="auto">
            <a:xfrm>
              <a:off x="3053" y="2075"/>
              <a:ext cx="603" cy="249"/>
            </a:xfrm>
            <a:prstGeom prst="rect">
              <a:avLst/>
            </a:prstGeom>
            <a:solidFill>
              <a:srgbClr val="FEC56E"/>
            </a:solidFill>
            <a:ln w="190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Male</a:t>
              </a:r>
            </a:p>
          </p:txBody>
        </p:sp>
        <p:sp>
          <p:nvSpPr>
            <p:cNvPr id="42058" name="Rectangle 27"/>
            <p:cNvSpPr>
              <a:spLocks noChangeArrowheads="1"/>
            </p:cNvSpPr>
            <p:nvPr/>
          </p:nvSpPr>
          <p:spPr bwMode="auto">
            <a:xfrm>
              <a:off x="2505" y="2075"/>
              <a:ext cx="589" cy="249"/>
            </a:xfrm>
            <a:prstGeom prst="rect">
              <a:avLst/>
            </a:prstGeom>
            <a:solidFill>
              <a:srgbClr val="265AA9"/>
            </a:solidFill>
            <a:ln w="190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solidFill>
                    <a:schemeClr val="bg1"/>
                  </a:solidFill>
                  <a:latin typeface="+mj-lt"/>
                  <a:ea typeface="ＭＳ Ｐゴシック" pitchFamily="34" charset="-128"/>
                  <a:cs typeface="+mn-cs"/>
                </a:rPr>
                <a:t>Mind</a:t>
              </a:r>
            </a:p>
          </p:txBody>
        </p:sp>
        <p:sp>
          <p:nvSpPr>
            <p:cNvPr id="42059" name="Rectangle 28"/>
            <p:cNvSpPr>
              <a:spLocks noChangeArrowheads="1"/>
            </p:cNvSpPr>
            <p:nvPr/>
          </p:nvSpPr>
          <p:spPr bwMode="auto">
            <a:xfrm>
              <a:off x="1913" y="2105"/>
              <a:ext cx="633" cy="249"/>
            </a:xfrm>
            <a:prstGeom prst="rect">
              <a:avLst/>
            </a:prstGeom>
            <a:noFill/>
            <a:ln w="9525">
              <a:noFill/>
              <a:round/>
              <a:headEnd/>
              <a:tailEnd/>
            </a:ln>
          </p:spPr>
          <p:txBody>
            <a:bodyPr lIns="90000" tIns="46800" rIns="90000" bIns="46800"/>
            <a:lstStyle/>
            <a:p>
              <a:pPr algn="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Animals</a:t>
              </a:r>
            </a:p>
          </p:txBody>
        </p:sp>
        <p:sp>
          <p:nvSpPr>
            <p:cNvPr id="42060" name="Rectangle 29"/>
            <p:cNvSpPr>
              <a:spLocks noChangeArrowheads="1"/>
            </p:cNvSpPr>
            <p:nvPr/>
          </p:nvSpPr>
          <p:spPr bwMode="auto">
            <a:xfrm>
              <a:off x="4252" y="1826"/>
              <a:ext cx="645" cy="249"/>
            </a:xfrm>
            <a:prstGeom prst="rect">
              <a:avLst/>
            </a:prstGeom>
            <a:solidFill>
              <a:srgbClr val="265AA9"/>
            </a:solidFill>
            <a:ln w="190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solidFill>
                    <a:schemeClr val="bg1"/>
                  </a:solidFill>
                  <a:latin typeface="+mj-lt"/>
                  <a:ea typeface="ＭＳ Ｐゴシック" pitchFamily="34" charset="-128"/>
                  <a:cs typeface="+mn-cs"/>
                </a:rPr>
                <a:t>Body</a:t>
              </a:r>
            </a:p>
          </p:txBody>
        </p:sp>
        <p:sp>
          <p:nvSpPr>
            <p:cNvPr id="42061" name="Rectangle 30"/>
            <p:cNvSpPr>
              <a:spLocks noChangeArrowheads="1"/>
            </p:cNvSpPr>
            <p:nvPr/>
          </p:nvSpPr>
          <p:spPr bwMode="auto">
            <a:xfrm>
              <a:off x="3654" y="1826"/>
              <a:ext cx="598" cy="249"/>
            </a:xfrm>
            <a:prstGeom prst="rect">
              <a:avLst/>
            </a:prstGeom>
            <a:solidFill>
              <a:srgbClr val="FEC56E"/>
            </a:solidFill>
            <a:ln w="190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Female</a:t>
              </a:r>
            </a:p>
          </p:txBody>
        </p:sp>
        <p:sp>
          <p:nvSpPr>
            <p:cNvPr id="42062" name="Rectangle 31"/>
            <p:cNvSpPr>
              <a:spLocks noChangeArrowheads="1"/>
            </p:cNvSpPr>
            <p:nvPr/>
          </p:nvSpPr>
          <p:spPr bwMode="auto">
            <a:xfrm>
              <a:off x="3053" y="1826"/>
              <a:ext cx="603" cy="249"/>
            </a:xfrm>
            <a:prstGeom prst="rect">
              <a:avLst/>
            </a:prstGeom>
            <a:solidFill>
              <a:srgbClr val="FEC56E"/>
            </a:solidFill>
            <a:ln w="190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Male</a:t>
              </a:r>
            </a:p>
          </p:txBody>
        </p:sp>
        <p:sp>
          <p:nvSpPr>
            <p:cNvPr id="42063" name="Rectangle 32"/>
            <p:cNvSpPr>
              <a:spLocks noChangeArrowheads="1"/>
            </p:cNvSpPr>
            <p:nvPr/>
          </p:nvSpPr>
          <p:spPr bwMode="auto">
            <a:xfrm>
              <a:off x="2505" y="1826"/>
              <a:ext cx="589" cy="249"/>
            </a:xfrm>
            <a:prstGeom prst="rect">
              <a:avLst/>
            </a:prstGeom>
            <a:solidFill>
              <a:srgbClr val="265AA9"/>
            </a:solidFill>
            <a:ln w="190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solidFill>
                    <a:schemeClr val="bg1"/>
                  </a:solidFill>
                  <a:latin typeface="+mj-lt"/>
                  <a:ea typeface="ＭＳ Ｐゴシック" pitchFamily="34" charset="-128"/>
                  <a:cs typeface="+mn-cs"/>
                </a:rPr>
                <a:t>Mind</a:t>
              </a:r>
            </a:p>
          </p:txBody>
        </p:sp>
        <p:sp>
          <p:nvSpPr>
            <p:cNvPr id="42064" name="Rectangle 33"/>
            <p:cNvSpPr>
              <a:spLocks noChangeArrowheads="1"/>
            </p:cNvSpPr>
            <p:nvPr/>
          </p:nvSpPr>
          <p:spPr bwMode="auto">
            <a:xfrm>
              <a:off x="2250" y="1835"/>
              <a:ext cx="294" cy="240"/>
            </a:xfrm>
            <a:prstGeom prst="rect">
              <a:avLst/>
            </a:prstGeom>
            <a:noFill/>
            <a:ln w="9525">
              <a:noFill/>
              <a:round/>
              <a:headEnd/>
              <a:tailEnd/>
            </a:ln>
          </p:spPr>
          <p:txBody>
            <a:bodyPr lIns="90000" tIns="46800" rIns="90000" bIns="46800"/>
            <a:lstStyle/>
            <a:p>
              <a:pPr algn="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Man	</a:t>
              </a:r>
            </a:p>
          </p:txBody>
        </p:sp>
        <p:sp>
          <p:nvSpPr>
            <p:cNvPr id="42065" name="Rectangle 34"/>
            <p:cNvSpPr>
              <a:spLocks noChangeArrowheads="1"/>
            </p:cNvSpPr>
            <p:nvPr/>
          </p:nvSpPr>
          <p:spPr bwMode="auto">
            <a:xfrm>
              <a:off x="4247" y="1655"/>
              <a:ext cx="687" cy="186"/>
            </a:xfrm>
            <a:prstGeom prst="rect">
              <a:avLst/>
            </a:prstGeom>
            <a:noFill/>
            <a:ln w="9525">
              <a:noFill/>
              <a:round/>
              <a:headEnd/>
              <a:tailEnd/>
            </a:ln>
          </p:spPr>
          <p:txBody>
            <a:bodyPr lIns="90000" tIns="46800" rIns="90000" bIns="46800"/>
            <a:lstStyle/>
            <a:p>
              <a:pPr algn="ctr" defTabSz="449263">
                <a:spcBef>
                  <a:spcPts val="3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solidFill>
                    <a:srgbClr val="DB7C2B"/>
                  </a:solidFill>
                  <a:latin typeface="+mj-lt"/>
                  <a:ea typeface="ＭＳ Ｐゴシック" pitchFamily="34" charset="-128"/>
                  <a:cs typeface="+mn-cs"/>
                </a:rPr>
                <a:t>External form</a:t>
              </a:r>
            </a:p>
          </p:txBody>
        </p:sp>
        <p:sp>
          <p:nvSpPr>
            <p:cNvPr id="42066" name="Rectangle 35"/>
            <p:cNvSpPr>
              <a:spLocks noChangeArrowheads="1"/>
            </p:cNvSpPr>
            <p:nvPr/>
          </p:nvSpPr>
          <p:spPr bwMode="auto">
            <a:xfrm>
              <a:off x="3826" y="1655"/>
              <a:ext cx="300" cy="141"/>
            </a:xfrm>
            <a:prstGeom prst="rect">
              <a:avLst/>
            </a:prstGeom>
            <a:noFill/>
            <a:ln w="9525">
              <a:no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Yin</a:t>
              </a:r>
            </a:p>
          </p:txBody>
        </p:sp>
        <p:sp>
          <p:nvSpPr>
            <p:cNvPr id="42067" name="Rectangle 36"/>
            <p:cNvSpPr>
              <a:spLocks noChangeArrowheads="1"/>
            </p:cNvSpPr>
            <p:nvPr/>
          </p:nvSpPr>
          <p:spPr bwMode="auto">
            <a:xfrm>
              <a:off x="3181" y="1655"/>
              <a:ext cx="390" cy="186"/>
            </a:xfrm>
            <a:prstGeom prst="rect">
              <a:avLst/>
            </a:prstGeom>
            <a:noFill/>
            <a:ln w="9525">
              <a:no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Yang</a:t>
              </a:r>
            </a:p>
          </p:txBody>
        </p:sp>
        <p:sp>
          <p:nvSpPr>
            <p:cNvPr id="42068" name="Rectangle 37"/>
            <p:cNvSpPr>
              <a:spLocks noChangeArrowheads="1"/>
            </p:cNvSpPr>
            <p:nvPr/>
          </p:nvSpPr>
          <p:spPr bwMode="auto">
            <a:xfrm>
              <a:off x="2420" y="1655"/>
              <a:ext cx="767" cy="180"/>
            </a:xfrm>
            <a:prstGeom prst="rect">
              <a:avLst/>
            </a:prstGeom>
            <a:noFill/>
            <a:ln w="9525">
              <a:noFill/>
              <a:round/>
              <a:headEnd/>
              <a:tailEnd/>
            </a:ln>
          </p:spPr>
          <p:txBody>
            <a:bodyPr lIns="90000" tIns="46800" rIns="90000" bIns="46800"/>
            <a:lstStyle/>
            <a:p>
              <a:pPr algn="ctr" defTabSz="449263">
                <a:spcBef>
                  <a:spcPts val="3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solidFill>
                    <a:srgbClr val="DB7C2B"/>
                  </a:solidFill>
                  <a:latin typeface="+mj-lt"/>
                  <a:ea typeface="ＭＳ Ｐゴシック" pitchFamily="34" charset="-128"/>
                  <a:cs typeface="+mn-cs"/>
                </a:rPr>
                <a:t>Internal nature</a:t>
              </a:r>
            </a:p>
          </p:txBody>
        </p:sp>
        <p:sp>
          <p:nvSpPr>
            <p:cNvPr id="43091" name="Rectangle 38"/>
            <p:cNvSpPr>
              <a:spLocks noChangeArrowheads="1"/>
            </p:cNvSpPr>
            <p:nvPr/>
          </p:nvSpPr>
          <p:spPr bwMode="auto">
            <a:xfrm>
              <a:off x="1440" y="1469"/>
              <a:ext cx="635" cy="261"/>
            </a:xfrm>
            <a:prstGeom prst="rect">
              <a:avLst/>
            </a:prstGeom>
            <a:noFill/>
            <a:ln w="9525">
              <a:noFill/>
              <a:miter lim="800000"/>
              <a:headEnd/>
              <a:tailEnd/>
            </a:ln>
          </p:spPr>
          <p:txBody>
            <a:bodyPr wrap="none" anchor="ctr"/>
            <a:lstStyle/>
            <a:p>
              <a:pPr defTabSz="449263">
                <a:buClr>
                  <a:srgbClr val="FFFFFF"/>
                </a:buClr>
                <a:buSzPct val="100000"/>
                <a:buFont typeface="Times New Roman" pitchFamily="18" charset="0"/>
                <a:buNone/>
              </a:pPr>
              <a:endParaRPr kumimoji="0" lang="en-US" sz="1200">
                <a:latin typeface="Arial" charset="0"/>
                <a:ea typeface="ＭＳ Ｐゴシック" pitchFamily="34" charset="-128"/>
              </a:endParaRPr>
            </a:p>
          </p:txBody>
        </p:sp>
        <p:sp>
          <p:nvSpPr>
            <p:cNvPr id="42070" name="Line 39"/>
            <p:cNvSpPr>
              <a:spLocks noChangeShapeType="1"/>
            </p:cNvSpPr>
            <p:nvPr/>
          </p:nvSpPr>
          <p:spPr bwMode="auto">
            <a:xfrm>
              <a:off x="1440" y="1469"/>
              <a:ext cx="635" cy="1"/>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2071" name="Line 40"/>
            <p:cNvSpPr>
              <a:spLocks noChangeShapeType="1"/>
            </p:cNvSpPr>
            <p:nvPr/>
          </p:nvSpPr>
          <p:spPr bwMode="auto">
            <a:xfrm>
              <a:off x="1440" y="1469"/>
              <a:ext cx="1" cy="261"/>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2072" name="Line 41"/>
            <p:cNvSpPr>
              <a:spLocks noChangeShapeType="1"/>
            </p:cNvSpPr>
            <p:nvPr/>
          </p:nvSpPr>
          <p:spPr bwMode="auto">
            <a:xfrm>
              <a:off x="2075" y="1469"/>
              <a:ext cx="847" cy="1"/>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2073" name="Line 42"/>
            <p:cNvSpPr>
              <a:spLocks noChangeShapeType="1"/>
            </p:cNvSpPr>
            <p:nvPr/>
          </p:nvSpPr>
          <p:spPr bwMode="auto">
            <a:xfrm>
              <a:off x="1440" y="1730"/>
              <a:ext cx="1" cy="249"/>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2074" name="Line 43"/>
            <p:cNvSpPr>
              <a:spLocks noChangeShapeType="1"/>
            </p:cNvSpPr>
            <p:nvPr/>
          </p:nvSpPr>
          <p:spPr bwMode="auto">
            <a:xfrm>
              <a:off x="1440" y="1979"/>
              <a:ext cx="1" cy="249"/>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2075" name="Line 44"/>
            <p:cNvSpPr>
              <a:spLocks noChangeShapeType="1"/>
            </p:cNvSpPr>
            <p:nvPr/>
          </p:nvSpPr>
          <p:spPr bwMode="auto">
            <a:xfrm>
              <a:off x="2075" y="1979"/>
              <a:ext cx="3072" cy="1"/>
            </a:xfrm>
            <a:prstGeom prst="line">
              <a:avLst/>
            </a:prstGeom>
            <a:noFill/>
            <a:ln w="12600">
              <a:no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2076" name="Line 45"/>
            <p:cNvSpPr>
              <a:spLocks noChangeShapeType="1"/>
            </p:cNvSpPr>
            <p:nvPr/>
          </p:nvSpPr>
          <p:spPr bwMode="auto">
            <a:xfrm>
              <a:off x="1440" y="2228"/>
              <a:ext cx="1" cy="249"/>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2077" name="Line 46"/>
            <p:cNvSpPr>
              <a:spLocks noChangeShapeType="1"/>
            </p:cNvSpPr>
            <p:nvPr/>
          </p:nvSpPr>
          <p:spPr bwMode="auto">
            <a:xfrm>
              <a:off x="2075" y="2228"/>
              <a:ext cx="3072" cy="1"/>
            </a:xfrm>
            <a:prstGeom prst="line">
              <a:avLst/>
            </a:prstGeom>
            <a:noFill/>
            <a:ln w="12600">
              <a:no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2078" name="Line 47"/>
            <p:cNvSpPr>
              <a:spLocks noChangeShapeType="1"/>
            </p:cNvSpPr>
            <p:nvPr/>
          </p:nvSpPr>
          <p:spPr bwMode="auto">
            <a:xfrm>
              <a:off x="1440" y="2477"/>
              <a:ext cx="1" cy="249"/>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2079" name="Line 48"/>
            <p:cNvSpPr>
              <a:spLocks noChangeShapeType="1"/>
            </p:cNvSpPr>
            <p:nvPr/>
          </p:nvSpPr>
          <p:spPr bwMode="auto">
            <a:xfrm>
              <a:off x="2075" y="2573"/>
              <a:ext cx="3072" cy="1"/>
            </a:xfrm>
            <a:prstGeom prst="line">
              <a:avLst/>
            </a:prstGeom>
            <a:noFill/>
            <a:ln w="12600">
              <a:no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2080" name="Line 49"/>
            <p:cNvSpPr>
              <a:spLocks noChangeShapeType="1"/>
            </p:cNvSpPr>
            <p:nvPr/>
          </p:nvSpPr>
          <p:spPr bwMode="auto">
            <a:xfrm>
              <a:off x="1440" y="2726"/>
              <a:ext cx="1" cy="249"/>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2081" name="Line 50"/>
            <p:cNvSpPr>
              <a:spLocks noChangeShapeType="1"/>
            </p:cNvSpPr>
            <p:nvPr/>
          </p:nvSpPr>
          <p:spPr bwMode="auto">
            <a:xfrm>
              <a:off x="2075" y="2726"/>
              <a:ext cx="3072" cy="1"/>
            </a:xfrm>
            <a:prstGeom prst="line">
              <a:avLst/>
            </a:prstGeom>
            <a:noFill/>
            <a:ln w="12600">
              <a:no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2082" name="Line 51"/>
            <p:cNvSpPr>
              <a:spLocks noChangeShapeType="1"/>
            </p:cNvSpPr>
            <p:nvPr/>
          </p:nvSpPr>
          <p:spPr bwMode="auto">
            <a:xfrm>
              <a:off x="1440" y="2975"/>
              <a:ext cx="1" cy="249"/>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2083" name="Line 52"/>
            <p:cNvSpPr>
              <a:spLocks noChangeShapeType="1"/>
            </p:cNvSpPr>
            <p:nvPr/>
          </p:nvSpPr>
          <p:spPr bwMode="auto">
            <a:xfrm>
              <a:off x="2075" y="2975"/>
              <a:ext cx="3072" cy="1"/>
            </a:xfrm>
            <a:prstGeom prst="line">
              <a:avLst/>
            </a:prstGeom>
            <a:noFill/>
            <a:ln w="12600">
              <a:no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2084" name="Line 53"/>
            <p:cNvSpPr>
              <a:spLocks noChangeShapeType="1"/>
            </p:cNvSpPr>
            <p:nvPr/>
          </p:nvSpPr>
          <p:spPr bwMode="auto">
            <a:xfrm>
              <a:off x="2075" y="3224"/>
              <a:ext cx="3072" cy="1"/>
            </a:xfrm>
            <a:prstGeom prst="line">
              <a:avLst/>
            </a:prstGeom>
            <a:noFill/>
            <a:ln w="3240">
              <a:no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2085" name="Line 54"/>
            <p:cNvSpPr>
              <a:spLocks noChangeShapeType="1"/>
            </p:cNvSpPr>
            <p:nvPr/>
          </p:nvSpPr>
          <p:spPr bwMode="auto">
            <a:xfrm>
              <a:off x="2925" y="1469"/>
              <a:ext cx="686" cy="1"/>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2086" name="Line 55"/>
            <p:cNvSpPr>
              <a:spLocks noChangeShapeType="1"/>
            </p:cNvSpPr>
            <p:nvPr/>
          </p:nvSpPr>
          <p:spPr bwMode="auto">
            <a:xfrm>
              <a:off x="2075" y="1730"/>
              <a:ext cx="1" cy="1494"/>
            </a:xfrm>
            <a:prstGeom prst="line">
              <a:avLst/>
            </a:prstGeom>
            <a:noFill/>
            <a:ln w="3240">
              <a:no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2087" name="Line 56"/>
            <p:cNvSpPr>
              <a:spLocks noChangeShapeType="1"/>
            </p:cNvSpPr>
            <p:nvPr/>
          </p:nvSpPr>
          <p:spPr bwMode="auto">
            <a:xfrm>
              <a:off x="3611" y="1469"/>
              <a:ext cx="721" cy="1"/>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2088" name="Line 57"/>
            <p:cNvSpPr>
              <a:spLocks noChangeShapeType="1"/>
            </p:cNvSpPr>
            <p:nvPr/>
          </p:nvSpPr>
          <p:spPr bwMode="auto">
            <a:xfrm>
              <a:off x="2925" y="1730"/>
              <a:ext cx="2" cy="1494"/>
            </a:xfrm>
            <a:prstGeom prst="line">
              <a:avLst/>
            </a:prstGeom>
            <a:noFill/>
            <a:ln w="12600">
              <a:no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2089" name="Line 58"/>
            <p:cNvSpPr>
              <a:spLocks noChangeShapeType="1"/>
            </p:cNvSpPr>
            <p:nvPr/>
          </p:nvSpPr>
          <p:spPr bwMode="auto">
            <a:xfrm>
              <a:off x="4332" y="1469"/>
              <a:ext cx="815" cy="1"/>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2090" name="Line 59"/>
            <p:cNvSpPr>
              <a:spLocks noChangeShapeType="1"/>
            </p:cNvSpPr>
            <p:nvPr/>
          </p:nvSpPr>
          <p:spPr bwMode="auto">
            <a:xfrm>
              <a:off x="3611" y="1730"/>
              <a:ext cx="2" cy="1494"/>
            </a:xfrm>
            <a:prstGeom prst="line">
              <a:avLst/>
            </a:prstGeom>
            <a:noFill/>
            <a:ln w="38160">
              <a:no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2091" name="Line 60"/>
            <p:cNvSpPr>
              <a:spLocks noChangeShapeType="1"/>
            </p:cNvSpPr>
            <p:nvPr/>
          </p:nvSpPr>
          <p:spPr bwMode="auto">
            <a:xfrm>
              <a:off x="4332" y="1730"/>
              <a:ext cx="1" cy="1494"/>
            </a:xfrm>
            <a:prstGeom prst="line">
              <a:avLst/>
            </a:prstGeom>
            <a:noFill/>
            <a:ln w="12600">
              <a:no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2092" name="Line 61"/>
            <p:cNvSpPr>
              <a:spLocks noChangeShapeType="1"/>
            </p:cNvSpPr>
            <p:nvPr/>
          </p:nvSpPr>
          <p:spPr bwMode="auto">
            <a:xfrm>
              <a:off x="5147" y="1730"/>
              <a:ext cx="1" cy="1494"/>
            </a:xfrm>
            <a:prstGeom prst="line">
              <a:avLst/>
            </a:prstGeom>
            <a:noFill/>
            <a:ln w="3240">
              <a:no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2093" name="Line 62"/>
            <p:cNvSpPr>
              <a:spLocks noChangeShapeType="1"/>
            </p:cNvSpPr>
            <p:nvPr/>
          </p:nvSpPr>
          <p:spPr bwMode="auto">
            <a:xfrm>
              <a:off x="2075" y="1730"/>
              <a:ext cx="3072" cy="1"/>
            </a:xfrm>
            <a:prstGeom prst="line">
              <a:avLst/>
            </a:prstGeom>
            <a:noFill/>
            <a:ln w="3240">
              <a:no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2094" name="Line 63"/>
            <p:cNvSpPr>
              <a:spLocks noChangeShapeType="1"/>
            </p:cNvSpPr>
            <p:nvPr/>
          </p:nvSpPr>
          <p:spPr bwMode="auto">
            <a:xfrm>
              <a:off x="5147" y="1469"/>
              <a:ext cx="1" cy="261"/>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2095" name="Line 64"/>
            <p:cNvSpPr>
              <a:spLocks noChangeShapeType="1"/>
            </p:cNvSpPr>
            <p:nvPr/>
          </p:nvSpPr>
          <p:spPr bwMode="auto">
            <a:xfrm>
              <a:off x="1440" y="3224"/>
              <a:ext cx="635" cy="1"/>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grpSp>
      <p:sp>
        <p:nvSpPr>
          <p:cNvPr id="43012" name="Oval 65"/>
          <p:cNvSpPr>
            <a:spLocks noChangeArrowheads="1"/>
          </p:cNvSpPr>
          <p:nvPr/>
        </p:nvSpPr>
        <p:spPr bwMode="auto">
          <a:xfrm>
            <a:off x="4111625" y="666750"/>
            <a:ext cx="1676400" cy="1676400"/>
          </a:xfrm>
          <a:prstGeom prst="ellipse">
            <a:avLst/>
          </a:prstGeom>
          <a:solidFill>
            <a:srgbClr val="F1EB33"/>
          </a:solidFill>
          <a:ln w="1905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200">
              <a:latin typeface="Arial" charset="0"/>
              <a:ea typeface="ＭＳ Ｐゴシック" pitchFamily="34" charset="-128"/>
            </a:endParaRPr>
          </a:p>
        </p:txBody>
      </p:sp>
      <p:sp>
        <p:nvSpPr>
          <p:cNvPr id="43013" name="AutoShape 66"/>
          <p:cNvSpPr>
            <a:spLocks noChangeArrowheads="1"/>
          </p:cNvSpPr>
          <p:nvPr/>
        </p:nvSpPr>
        <p:spPr bwMode="auto">
          <a:xfrm rot="3360000" flipV="1">
            <a:off x="4030662" y="866776"/>
            <a:ext cx="930275" cy="8826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640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2795"/>
                  <a:pt x="21046" y="14752"/>
                  <a:pt x="20001" y="16453"/>
                </a:cubicBezTo>
                <a:lnTo>
                  <a:pt x="10800" y="10800"/>
                </a:lnTo>
                <a:close/>
              </a:path>
              <a:path w="21600" h="21600" fill="none">
                <a:moveTo>
                  <a:pt x="10799" y="0"/>
                </a:moveTo>
                <a:cubicBezTo>
                  <a:pt x="10799" y="0"/>
                  <a:pt x="10799" y="-1"/>
                  <a:pt x="10800" y="0"/>
                </a:cubicBezTo>
                <a:cubicBezTo>
                  <a:pt x="16764" y="0"/>
                  <a:pt x="21600" y="4835"/>
                  <a:pt x="21600" y="10800"/>
                </a:cubicBezTo>
                <a:cubicBezTo>
                  <a:pt x="21600" y="12795"/>
                  <a:pt x="21046" y="14752"/>
                  <a:pt x="20001" y="16453"/>
                </a:cubicBezTo>
              </a:path>
            </a:pathLst>
          </a:custGeom>
          <a:noFill/>
          <a:ln w="57240">
            <a:solidFill>
              <a:srgbClr val="78499D"/>
            </a:solidFill>
            <a:prstDash val="sysDot"/>
            <a:miter lim="800000"/>
            <a:headEnd/>
            <a:tailEnd/>
          </a:ln>
        </p:spPr>
        <p:txBody>
          <a:bodyPr wrap="none" anchor="ctr"/>
          <a:lstStyle/>
          <a:p>
            <a:endParaRPr lang="en-US"/>
          </a:p>
        </p:txBody>
      </p:sp>
      <p:sp>
        <p:nvSpPr>
          <p:cNvPr id="43014" name="AutoShape 67"/>
          <p:cNvSpPr>
            <a:spLocks noChangeArrowheads="1"/>
          </p:cNvSpPr>
          <p:nvPr/>
        </p:nvSpPr>
        <p:spPr bwMode="auto">
          <a:xfrm rot="-1800000">
            <a:off x="4894263" y="1220788"/>
            <a:ext cx="936625" cy="8794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563 w 21600"/>
              <a:gd name="T19" fmla="*/ 0 h 21600"/>
              <a:gd name="T20" fmla="*/ 21592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3465" y="2872"/>
                </a:moveTo>
                <a:cubicBezTo>
                  <a:pt x="5461" y="1025"/>
                  <a:pt x="8080" y="-1"/>
                  <a:pt x="10800" y="0"/>
                </a:cubicBezTo>
                <a:cubicBezTo>
                  <a:pt x="16578" y="0"/>
                  <a:pt x="21332" y="4547"/>
                  <a:pt x="21589" y="10319"/>
                </a:cubicBezTo>
                <a:lnTo>
                  <a:pt x="10800" y="10800"/>
                </a:lnTo>
                <a:close/>
              </a:path>
              <a:path w="21600" h="21600" fill="none">
                <a:moveTo>
                  <a:pt x="3465" y="2872"/>
                </a:moveTo>
                <a:cubicBezTo>
                  <a:pt x="5461" y="1025"/>
                  <a:pt x="8080" y="-1"/>
                  <a:pt x="10800" y="0"/>
                </a:cubicBezTo>
                <a:cubicBezTo>
                  <a:pt x="16578" y="0"/>
                  <a:pt x="21332" y="4547"/>
                  <a:pt x="21589" y="10319"/>
                </a:cubicBezTo>
              </a:path>
            </a:pathLst>
          </a:custGeom>
          <a:noFill/>
          <a:ln w="57240">
            <a:solidFill>
              <a:srgbClr val="78499D"/>
            </a:solidFill>
            <a:prstDash val="sysDot"/>
            <a:miter lim="800000"/>
            <a:headEnd/>
            <a:tailEnd/>
          </a:ln>
        </p:spPr>
        <p:txBody>
          <a:bodyPr wrap="none" anchor="ctr"/>
          <a:lstStyle/>
          <a:p>
            <a:endParaRPr lang="en-US"/>
          </a:p>
        </p:txBody>
      </p:sp>
      <p:sp>
        <p:nvSpPr>
          <p:cNvPr id="43015" name="AutoShape 68"/>
          <p:cNvSpPr>
            <a:spLocks noChangeArrowheads="1"/>
          </p:cNvSpPr>
          <p:nvPr/>
        </p:nvSpPr>
        <p:spPr bwMode="auto">
          <a:xfrm rot="3600000">
            <a:off x="4245770" y="1539081"/>
            <a:ext cx="925512" cy="8794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7031 w 21600"/>
              <a:gd name="T19" fmla="*/ 0 h 21600"/>
              <a:gd name="T20" fmla="*/ 21592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7095" y="655"/>
                </a:moveTo>
                <a:cubicBezTo>
                  <a:pt x="8282" y="221"/>
                  <a:pt x="9536" y="-1"/>
                  <a:pt x="10800" y="0"/>
                </a:cubicBezTo>
                <a:cubicBezTo>
                  <a:pt x="16578" y="0"/>
                  <a:pt x="21332" y="4547"/>
                  <a:pt x="21589" y="10319"/>
                </a:cubicBezTo>
                <a:lnTo>
                  <a:pt x="10800" y="10800"/>
                </a:lnTo>
                <a:close/>
              </a:path>
              <a:path w="21600" h="21600" fill="none">
                <a:moveTo>
                  <a:pt x="7095" y="655"/>
                </a:moveTo>
                <a:cubicBezTo>
                  <a:pt x="8282" y="221"/>
                  <a:pt x="9536" y="-1"/>
                  <a:pt x="10800" y="0"/>
                </a:cubicBezTo>
                <a:cubicBezTo>
                  <a:pt x="16578" y="0"/>
                  <a:pt x="21332" y="4547"/>
                  <a:pt x="21589" y="10319"/>
                </a:cubicBezTo>
              </a:path>
            </a:pathLst>
          </a:custGeom>
          <a:noFill/>
          <a:ln w="38160">
            <a:solidFill>
              <a:srgbClr val="FF9900"/>
            </a:solidFill>
            <a:prstDash val="sysDot"/>
            <a:miter lim="800000"/>
            <a:headEnd/>
            <a:tailEnd/>
          </a:ln>
        </p:spPr>
        <p:txBody>
          <a:bodyPr wrap="none" anchor="ctr"/>
          <a:lstStyle/>
          <a:p>
            <a:endParaRPr lang="en-US"/>
          </a:p>
        </p:txBody>
      </p:sp>
      <p:sp>
        <p:nvSpPr>
          <p:cNvPr id="43016" name="AutoShape 69"/>
          <p:cNvSpPr>
            <a:spLocks noChangeArrowheads="1"/>
          </p:cNvSpPr>
          <p:nvPr/>
        </p:nvSpPr>
        <p:spPr bwMode="auto">
          <a:xfrm rot="-7200000">
            <a:off x="4615657" y="648494"/>
            <a:ext cx="935037" cy="8794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6339 w 21600"/>
              <a:gd name="T19" fmla="*/ 0 h 21600"/>
              <a:gd name="T20" fmla="*/ 21592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6281" y="990"/>
                </a:moveTo>
                <a:cubicBezTo>
                  <a:pt x="7698" y="337"/>
                  <a:pt x="9239" y="-1"/>
                  <a:pt x="10800" y="0"/>
                </a:cubicBezTo>
                <a:cubicBezTo>
                  <a:pt x="16578" y="0"/>
                  <a:pt x="21332" y="4547"/>
                  <a:pt x="21589" y="10319"/>
                </a:cubicBezTo>
                <a:lnTo>
                  <a:pt x="10800" y="10800"/>
                </a:lnTo>
                <a:close/>
              </a:path>
              <a:path w="21600" h="21600" fill="none">
                <a:moveTo>
                  <a:pt x="6281" y="990"/>
                </a:moveTo>
                <a:cubicBezTo>
                  <a:pt x="7698" y="337"/>
                  <a:pt x="9239" y="-1"/>
                  <a:pt x="10800" y="0"/>
                </a:cubicBezTo>
                <a:cubicBezTo>
                  <a:pt x="16578" y="0"/>
                  <a:pt x="21332" y="4547"/>
                  <a:pt x="21589" y="10319"/>
                </a:cubicBezTo>
              </a:path>
            </a:pathLst>
          </a:custGeom>
          <a:noFill/>
          <a:ln w="38160">
            <a:solidFill>
              <a:srgbClr val="FF9900"/>
            </a:solidFill>
            <a:prstDash val="sysDot"/>
            <a:miter lim="800000"/>
            <a:headEnd/>
            <a:tailEnd/>
          </a:ln>
        </p:spPr>
        <p:txBody>
          <a:bodyPr vert="eaVert" wrap="none" anchor="ctr"/>
          <a:lstStyle/>
          <a:p>
            <a:endParaRPr lang="en-US"/>
          </a:p>
        </p:txBody>
      </p:sp>
      <p:sp>
        <p:nvSpPr>
          <p:cNvPr id="41994" name="Oval 70"/>
          <p:cNvSpPr>
            <a:spLocks noChangeArrowheads="1"/>
          </p:cNvSpPr>
          <p:nvPr/>
        </p:nvSpPr>
        <p:spPr bwMode="auto">
          <a:xfrm>
            <a:off x="915988" y="1898650"/>
            <a:ext cx="676275" cy="571500"/>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God</a:t>
            </a:r>
          </a:p>
        </p:txBody>
      </p:sp>
      <p:sp>
        <p:nvSpPr>
          <p:cNvPr id="41995" name="Oval 71"/>
          <p:cNvSpPr>
            <a:spLocks noChangeArrowheads="1"/>
          </p:cNvSpPr>
          <p:nvPr/>
        </p:nvSpPr>
        <p:spPr bwMode="auto">
          <a:xfrm>
            <a:off x="954088" y="3613150"/>
            <a:ext cx="676275" cy="642938"/>
          </a:xfrm>
          <a:prstGeom prst="ellipse">
            <a:avLst/>
          </a:prstGeom>
          <a:solidFill>
            <a:srgbClr val="4EB94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Created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things</a:t>
            </a:r>
          </a:p>
        </p:txBody>
      </p:sp>
      <p:sp>
        <p:nvSpPr>
          <p:cNvPr id="41996" name="Line 72"/>
          <p:cNvSpPr>
            <a:spLocks noChangeShapeType="1"/>
          </p:cNvSpPr>
          <p:nvPr/>
        </p:nvSpPr>
        <p:spPr bwMode="auto">
          <a:xfrm>
            <a:off x="1268413" y="2474913"/>
            <a:ext cx="1587" cy="1143000"/>
          </a:xfrm>
          <a:prstGeom prst="line">
            <a:avLst/>
          </a:prstGeom>
          <a:noFill/>
          <a:ln w="76320">
            <a:solidFill>
              <a:schemeClr val="tx1"/>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3020" name="Text Box 73"/>
          <p:cNvSpPr txBox="1">
            <a:spLocks noChangeArrowheads="1"/>
          </p:cNvSpPr>
          <p:nvPr/>
        </p:nvSpPr>
        <p:spPr bwMode="auto">
          <a:xfrm>
            <a:off x="1114425" y="4398963"/>
            <a:ext cx="1230313" cy="27781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Common law</a:t>
            </a:r>
            <a:r>
              <a:rPr kumimoji="0" lang="en-US" sz="1200">
                <a:latin typeface="Arial" charset="0"/>
                <a:ea typeface="ＭＳ Ｐゴシック" pitchFamily="34" charset="-128"/>
              </a:rPr>
              <a:t>）</a:t>
            </a:r>
          </a:p>
        </p:txBody>
      </p:sp>
      <p:sp>
        <p:nvSpPr>
          <p:cNvPr id="41998" name="Text Box 74"/>
          <p:cNvSpPr txBox="1">
            <a:spLocks noChangeArrowheads="1"/>
          </p:cNvSpPr>
          <p:nvPr/>
        </p:nvSpPr>
        <p:spPr bwMode="auto">
          <a:xfrm>
            <a:off x="844550" y="4256088"/>
            <a:ext cx="820738" cy="2794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Rom1/20</a:t>
            </a:r>
          </a:p>
        </p:txBody>
      </p:sp>
      <p:sp>
        <p:nvSpPr>
          <p:cNvPr id="41999" name="Text Box 75"/>
          <p:cNvSpPr txBox="1">
            <a:spLocks noChangeArrowheads="1"/>
          </p:cNvSpPr>
          <p:nvPr/>
        </p:nvSpPr>
        <p:spPr bwMode="auto">
          <a:xfrm>
            <a:off x="4140200" y="1122363"/>
            <a:ext cx="785813" cy="3968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00" dirty="0">
                <a:solidFill>
                  <a:srgbClr val="78499D"/>
                </a:solidFill>
                <a:latin typeface="+mj-lt"/>
                <a:ea typeface="ＭＳ Ｐゴシック" pitchFamily="34" charset="-128"/>
                <a:cs typeface="+mn-cs"/>
              </a:rPr>
              <a:t>Internal</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00" dirty="0">
                <a:solidFill>
                  <a:srgbClr val="78499D"/>
                </a:solidFill>
                <a:latin typeface="+mj-lt"/>
                <a:ea typeface="ＭＳ Ｐゴシック" pitchFamily="34" charset="-128"/>
                <a:cs typeface="+mn-cs"/>
              </a:rPr>
              <a:t>. Nature</a:t>
            </a:r>
          </a:p>
        </p:txBody>
      </p:sp>
      <p:sp>
        <p:nvSpPr>
          <p:cNvPr id="42000" name="Text Box 76"/>
          <p:cNvSpPr txBox="1">
            <a:spLocks noChangeArrowheads="1"/>
          </p:cNvSpPr>
          <p:nvPr/>
        </p:nvSpPr>
        <p:spPr bwMode="auto">
          <a:xfrm>
            <a:off x="5113338" y="1289050"/>
            <a:ext cx="649287" cy="401638"/>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00" dirty="0">
                <a:solidFill>
                  <a:srgbClr val="78499D"/>
                </a:solidFill>
                <a:latin typeface="+mj-lt"/>
                <a:ea typeface="ＭＳ Ｐゴシック" pitchFamily="34" charset="-128"/>
                <a:cs typeface="+mn-cs"/>
              </a:rPr>
              <a:t>External</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00" dirty="0">
                <a:solidFill>
                  <a:srgbClr val="78499D"/>
                </a:solidFill>
                <a:latin typeface="+mj-lt"/>
                <a:ea typeface="ＭＳ Ｐゴシック" pitchFamily="34" charset="-128"/>
                <a:cs typeface="+mn-cs"/>
              </a:rPr>
              <a:t> form</a:t>
            </a:r>
          </a:p>
        </p:txBody>
      </p:sp>
      <p:sp>
        <p:nvSpPr>
          <p:cNvPr id="42001" name="Text Box 77"/>
          <p:cNvSpPr txBox="1">
            <a:spLocks noChangeArrowheads="1"/>
          </p:cNvSpPr>
          <p:nvPr/>
        </p:nvSpPr>
        <p:spPr bwMode="auto">
          <a:xfrm>
            <a:off x="5146675" y="1785938"/>
            <a:ext cx="400050" cy="274637"/>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solidFill>
                  <a:srgbClr val="DB7C2B"/>
                </a:solidFill>
                <a:latin typeface="+mj-lt"/>
                <a:ea typeface="ＭＳ Ｐゴシック" pitchFamily="34" charset="-128"/>
                <a:cs typeface="+mn-cs"/>
              </a:rPr>
              <a:t>Yin</a:t>
            </a:r>
          </a:p>
        </p:txBody>
      </p:sp>
      <p:sp>
        <p:nvSpPr>
          <p:cNvPr id="42002" name="Text Box 78"/>
          <p:cNvSpPr txBox="1">
            <a:spLocks noChangeArrowheads="1"/>
          </p:cNvSpPr>
          <p:nvPr/>
        </p:nvSpPr>
        <p:spPr bwMode="auto">
          <a:xfrm>
            <a:off x="4403725" y="1790700"/>
            <a:ext cx="528638" cy="27781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solidFill>
                  <a:srgbClr val="DB7C2B"/>
                </a:solidFill>
                <a:latin typeface="+mj-lt"/>
                <a:ea typeface="ＭＳ Ｐゴシック" pitchFamily="34" charset="-128"/>
                <a:cs typeface="+mn-cs"/>
              </a:rPr>
              <a:t>Yang</a:t>
            </a:r>
          </a:p>
        </p:txBody>
      </p:sp>
      <p:sp>
        <p:nvSpPr>
          <p:cNvPr id="42003" name="Line 79"/>
          <p:cNvSpPr>
            <a:spLocks noChangeShapeType="1"/>
          </p:cNvSpPr>
          <p:nvPr/>
        </p:nvSpPr>
        <p:spPr bwMode="auto">
          <a:xfrm>
            <a:off x="4932363" y="2327275"/>
            <a:ext cx="357187" cy="285750"/>
          </a:xfrm>
          <a:prstGeom prst="line">
            <a:avLst/>
          </a:prstGeom>
          <a:noFill/>
          <a:ln w="28440">
            <a:solidFill>
              <a:srgbClr val="FF9900"/>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2004" name="Line 80"/>
          <p:cNvSpPr>
            <a:spLocks noChangeShapeType="1"/>
          </p:cNvSpPr>
          <p:nvPr/>
        </p:nvSpPr>
        <p:spPr bwMode="auto">
          <a:xfrm flipV="1">
            <a:off x="4572000" y="2424113"/>
            <a:ext cx="228600" cy="212725"/>
          </a:xfrm>
          <a:prstGeom prst="line">
            <a:avLst/>
          </a:prstGeom>
          <a:noFill/>
          <a:ln w="28440">
            <a:solidFill>
              <a:srgbClr val="FF9900"/>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2005" name="Line 81"/>
          <p:cNvSpPr>
            <a:spLocks noChangeShapeType="1"/>
          </p:cNvSpPr>
          <p:nvPr/>
        </p:nvSpPr>
        <p:spPr bwMode="auto">
          <a:xfrm flipH="1">
            <a:off x="3503613" y="1593850"/>
            <a:ext cx="1206500" cy="1019175"/>
          </a:xfrm>
          <a:prstGeom prst="line">
            <a:avLst/>
          </a:prstGeom>
          <a:noFill/>
          <a:ln w="19080">
            <a:solidFill>
              <a:srgbClr val="4EB948"/>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grpSp>
        <p:nvGrpSpPr>
          <p:cNvPr id="43029" name="Group 82"/>
          <p:cNvGrpSpPr>
            <a:grpSpLocks/>
          </p:cNvGrpSpPr>
          <p:nvPr/>
        </p:nvGrpSpPr>
        <p:grpSpPr bwMode="auto">
          <a:xfrm>
            <a:off x="574675" y="5224463"/>
            <a:ext cx="8355013" cy="808037"/>
            <a:chOff x="1296" y="3238"/>
            <a:chExt cx="3841" cy="529"/>
          </a:xfrm>
        </p:grpSpPr>
        <p:sp>
          <p:nvSpPr>
            <p:cNvPr id="42020" name="Rectangle 83"/>
            <p:cNvSpPr>
              <a:spLocks noChangeArrowheads="1"/>
            </p:cNvSpPr>
            <p:nvPr/>
          </p:nvSpPr>
          <p:spPr bwMode="auto">
            <a:xfrm>
              <a:off x="3726" y="3238"/>
              <a:ext cx="493" cy="441"/>
            </a:xfrm>
            <a:prstGeom prst="rect">
              <a:avLst/>
            </a:prstGeom>
            <a:solidFill>
              <a:srgbClr val="576BB3"/>
            </a:solidFill>
            <a:ln w="19050">
              <a:solidFill>
                <a:schemeClr val="tx1"/>
              </a:solidFill>
              <a:round/>
              <a:headEnd/>
              <a:tailEnd/>
            </a:ln>
          </p:spPr>
          <p:txBody>
            <a:bodyPr lIns="90000" tIns="46800" rIns="90000" bIns="46800"/>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900" dirty="0">
                  <a:solidFill>
                    <a:schemeClr val="bg1"/>
                  </a:solidFill>
                  <a:latin typeface="+mj-lt"/>
                  <a:ea typeface="ＭＳ Ｐゴシック" pitchFamily="34" charset="-128"/>
                  <a:cs typeface="+mn-cs"/>
                </a:rPr>
                <a:t>Object, External, Result, Horizontal, Corporeal</a:t>
              </a:r>
            </a:p>
          </p:txBody>
        </p:sp>
        <p:sp>
          <p:nvSpPr>
            <p:cNvPr id="43044" name="Rectangle 84"/>
            <p:cNvSpPr>
              <a:spLocks noChangeArrowheads="1"/>
            </p:cNvSpPr>
            <p:nvPr/>
          </p:nvSpPr>
          <p:spPr bwMode="auto">
            <a:xfrm>
              <a:off x="3265" y="3238"/>
              <a:ext cx="460" cy="441"/>
            </a:xfrm>
            <a:prstGeom prst="rect">
              <a:avLst/>
            </a:prstGeom>
            <a:solidFill>
              <a:srgbClr val="F5F075"/>
            </a:solidFill>
            <a:ln w="19050">
              <a:solidFill>
                <a:schemeClr val="tx1"/>
              </a:solidFill>
              <a:round/>
              <a:headEnd/>
              <a:tailEnd/>
            </a:ln>
          </p:spPr>
          <p:txBody>
            <a:bodyPr lIns="90000" tIns="46800" rIns="90000" bIns="46800"/>
            <a:lstStyle/>
            <a:p>
              <a:pPr algn="ctr" defTabSz="449263">
                <a:lnSpc>
                  <a:spcPts val="1000"/>
                </a:lnSpc>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000">
                <a:latin typeface="Arial" charset="0"/>
                <a:ea typeface="ＭＳ Ｐゴシック" pitchFamily="34" charset="-128"/>
              </a:endParaRPr>
            </a:p>
            <a:p>
              <a:pPr algn="ctr" defTabSz="449263">
                <a:lnSpc>
                  <a:spcPts val="1000"/>
                </a:lnSpc>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Object</a:t>
              </a:r>
            </a:p>
            <a:p>
              <a:pPr algn="ctr" defTabSz="449263">
                <a:lnSpc>
                  <a:spcPts val="1000"/>
                </a:lnSpc>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External</a:t>
              </a:r>
            </a:p>
          </p:txBody>
        </p:sp>
        <p:sp>
          <p:nvSpPr>
            <p:cNvPr id="43045" name="Rectangle 85"/>
            <p:cNvSpPr>
              <a:spLocks noChangeArrowheads="1"/>
            </p:cNvSpPr>
            <p:nvPr/>
          </p:nvSpPr>
          <p:spPr bwMode="auto">
            <a:xfrm>
              <a:off x="2838" y="3238"/>
              <a:ext cx="427" cy="441"/>
            </a:xfrm>
            <a:prstGeom prst="rect">
              <a:avLst/>
            </a:prstGeom>
            <a:solidFill>
              <a:srgbClr val="F5F075"/>
            </a:solidFill>
            <a:ln w="19050">
              <a:solidFill>
                <a:schemeClr val="tx1"/>
              </a:solidFill>
              <a:round/>
              <a:headEnd/>
              <a:tailEnd/>
            </a:ln>
          </p:spPr>
          <p:txBody>
            <a:bodyPr lIns="90000" tIns="46800" rIns="90000" bIns="46800"/>
            <a:lstStyle/>
            <a:p>
              <a:pPr algn="ctr" defTabSz="449263">
                <a:lnSpc>
                  <a:spcPts val="1000"/>
                </a:lnSpc>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000">
                <a:latin typeface="Arial" charset="0"/>
                <a:ea typeface="ＭＳ Ｐゴシック" pitchFamily="34" charset="-128"/>
              </a:endParaRPr>
            </a:p>
            <a:p>
              <a:pPr algn="ctr" defTabSz="449263">
                <a:lnSpc>
                  <a:spcPts val="1000"/>
                </a:lnSpc>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Subject</a:t>
              </a:r>
            </a:p>
            <a:p>
              <a:pPr algn="ctr" defTabSz="449263">
                <a:lnSpc>
                  <a:spcPts val="1000"/>
                </a:lnSpc>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Internal</a:t>
              </a:r>
            </a:p>
          </p:txBody>
        </p:sp>
        <p:sp>
          <p:nvSpPr>
            <p:cNvPr id="42023" name="Rectangle 86"/>
            <p:cNvSpPr>
              <a:spLocks noChangeArrowheads="1"/>
            </p:cNvSpPr>
            <p:nvPr/>
          </p:nvSpPr>
          <p:spPr bwMode="auto">
            <a:xfrm>
              <a:off x="2378" y="3238"/>
              <a:ext cx="460" cy="441"/>
            </a:xfrm>
            <a:prstGeom prst="rect">
              <a:avLst/>
            </a:prstGeom>
            <a:solidFill>
              <a:srgbClr val="576BB3"/>
            </a:solidFill>
            <a:ln w="19050">
              <a:solidFill>
                <a:schemeClr val="tx1"/>
              </a:solidFill>
              <a:round/>
              <a:headEnd/>
              <a:tailEnd/>
            </a:ln>
          </p:spPr>
          <p:txBody>
            <a:bodyPr lIns="90000" tIns="46800" rIns="90000" bIns="46800"/>
            <a:lstStyle/>
            <a:p>
              <a:pP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900" dirty="0">
                  <a:solidFill>
                    <a:schemeClr val="bg1"/>
                  </a:solidFill>
                  <a:latin typeface="+mj-lt"/>
                  <a:ea typeface="ＭＳ Ｐゴシック" pitchFamily="34" charset="-128"/>
                  <a:cs typeface="+mn-cs"/>
                </a:rPr>
                <a:t>Subject, Internal, Cause, Vertical, Incorporeal</a:t>
              </a:r>
            </a:p>
          </p:txBody>
        </p:sp>
        <p:sp>
          <p:nvSpPr>
            <p:cNvPr id="42025" name="Line 88"/>
            <p:cNvSpPr>
              <a:spLocks noChangeShapeType="1"/>
            </p:cNvSpPr>
            <p:nvPr/>
          </p:nvSpPr>
          <p:spPr bwMode="auto">
            <a:xfrm>
              <a:off x="1296" y="3247"/>
              <a:ext cx="1" cy="519"/>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2026" name="Line 89"/>
            <p:cNvSpPr>
              <a:spLocks noChangeShapeType="1"/>
            </p:cNvSpPr>
            <p:nvPr/>
          </p:nvSpPr>
          <p:spPr bwMode="auto">
            <a:xfrm>
              <a:off x="2925" y="3247"/>
              <a:ext cx="1" cy="519"/>
            </a:xfrm>
            <a:prstGeom prst="line">
              <a:avLst/>
            </a:prstGeom>
            <a:noFill/>
            <a:ln w="12600">
              <a:no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2027" name="Line 90"/>
            <p:cNvSpPr>
              <a:spLocks noChangeShapeType="1"/>
            </p:cNvSpPr>
            <p:nvPr/>
          </p:nvSpPr>
          <p:spPr bwMode="auto">
            <a:xfrm>
              <a:off x="3606" y="3247"/>
              <a:ext cx="1" cy="519"/>
            </a:xfrm>
            <a:prstGeom prst="line">
              <a:avLst/>
            </a:prstGeom>
            <a:noFill/>
            <a:ln w="38160">
              <a:no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2028" name="Line 91"/>
            <p:cNvSpPr>
              <a:spLocks noChangeShapeType="1"/>
            </p:cNvSpPr>
            <p:nvPr/>
          </p:nvSpPr>
          <p:spPr bwMode="auto">
            <a:xfrm>
              <a:off x="4153" y="3247"/>
              <a:ext cx="1" cy="519"/>
            </a:xfrm>
            <a:prstGeom prst="line">
              <a:avLst/>
            </a:prstGeom>
            <a:noFill/>
            <a:ln w="12600">
              <a:no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2029" name="Line 92"/>
            <p:cNvSpPr>
              <a:spLocks noChangeShapeType="1"/>
            </p:cNvSpPr>
            <p:nvPr/>
          </p:nvSpPr>
          <p:spPr bwMode="auto">
            <a:xfrm>
              <a:off x="5136" y="3247"/>
              <a:ext cx="1" cy="519"/>
            </a:xfrm>
            <a:prstGeom prst="line">
              <a:avLst/>
            </a:prstGeom>
            <a:noFill/>
            <a:ln w="12600">
              <a:no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2030" name="Line 93"/>
            <p:cNvSpPr>
              <a:spLocks noChangeShapeType="1"/>
            </p:cNvSpPr>
            <p:nvPr/>
          </p:nvSpPr>
          <p:spPr bwMode="auto">
            <a:xfrm>
              <a:off x="2064" y="3247"/>
              <a:ext cx="1" cy="519"/>
            </a:xfrm>
            <a:prstGeom prst="line">
              <a:avLst/>
            </a:prstGeom>
            <a:noFill/>
            <a:ln w="12600">
              <a:no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2031" name="Line 94"/>
            <p:cNvSpPr>
              <a:spLocks noChangeShapeType="1"/>
            </p:cNvSpPr>
            <p:nvPr/>
          </p:nvSpPr>
          <p:spPr bwMode="auto">
            <a:xfrm>
              <a:off x="1296" y="3247"/>
              <a:ext cx="768" cy="1"/>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2032" name="Line 95"/>
            <p:cNvSpPr>
              <a:spLocks noChangeShapeType="1"/>
            </p:cNvSpPr>
            <p:nvPr/>
          </p:nvSpPr>
          <p:spPr bwMode="auto">
            <a:xfrm>
              <a:off x="1296" y="3766"/>
              <a:ext cx="768" cy="1"/>
            </a:xfrm>
            <a:prstGeom prst="line">
              <a:avLst/>
            </a:prstGeom>
            <a:noFill/>
            <a:ln w="9525">
              <a:noFill/>
              <a:round/>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2033" name="Line 96"/>
            <p:cNvSpPr>
              <a:spLocks noChangeShapeType="1"/>
            </p:cNvSpPr>
            <p:nvPr/>
          </p:nvSpPr>
          <p:spPr bwMode="auto">
            <a:xfrm>
              <a:off x="2064" y="3247"/>
              <a:ext cx="3073" cy="1"/>
            </a:xfrm>
            <a:prstGeom prst="line">
              <a:avLst/>
            </a:prstGeom>
            <a:noFill/>
            <a:ln w="12600">
              <a:no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2034" name="Line 97"/>
            <p:cNvSpPr>
              <a:spLocks noChangeShapeType="1"/>
            </p:cNvSpPr>
            <p:nvPr/>
          </p:nvSpPr>
          <p:spPr bwMode="auto">
            <a:xfrm>
              <a:off x="2064" y="3766"/>
              <a:ext cx="3073" cy="1"/>
            </a:xfrm>
            <a:prstGeom prst="line">
              <a:avLst/>
            </a:prstGeom>
            <a:noFill/>
            <a:ln w="12600">
              <a:no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grpSp>
      <p:sp>
        <p:nvSpPr>
          <p:cNvPr id="42007" name="Text Box 98"/>
          <p:cNvSpPr txBox="1">
            <a:spLocks noChangeArrowheads="1"/>
          </p:cNvSpPr>
          <p:nvPr/>
        </p:nvSpPr>
        <p:spPr bwMode="auto">
          <a:xfrm>
            <a:off x="439738" y="357188"/>
            <a:ext cx="3703637" cy="463550"/>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Harmonious union of Original Internal Nature and Original External Form</a:t>
            </a:r>
          </a:p>
        </p:txBody>
      </p:sp>
      <p:sp>
        <p:nvSpPr>
          <p:cNvPr id="42008" name="Line 99"/>
          <p:cNvSpPr>
            <a:spLocks noChangeShapeType="1"/>
          </p:cNvSpPr>
          <p:nvPr/>
        </p:nvSpPr>
        <p:spPr bwMode="auto">
          <a:xfrm>
            <a:off x="5084763" y="1593850"/>
            <a:ext cx="1204912" cy="947738"/>
          </a:xfrm>
          <a:prstGeom prst="line">
            <a:avLst/>
          </a:prstGeom>
          <a:noFill/>
          <a:ln w="19080">
            <a:solidFill>
              <a:srgbClr val="4EB948"/>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3032" name="Text Box 100"/>
          <p:cNvSpPr txBox="1">
            <a:spLocks noChangeArrowheads="1"/>
          </p:cNvSpPr>
          <p:nvPr/>
        </p:nvSpPr>
        <p:spPr bwMode="auto">
          <a:xfrm>
            <a:off x="2339975" y="5899150"/>
            <a:ext cx="5513388" cy="60166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rPr>
              <a:t>The Relationship of God’s Original Internal Nature and Original External Form</a:t>
            </a:r>
            <a:endParaRPr kumimoji="0" lang="en-US" altLang="ko-KR" sz="11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a:t>
            </a:r>
            <a:r>
              <a:rPr kumimoji="0" lang="en-US" altLang="ko-KR" sz="1100">
                <a:latin typeface="Arial" charset="0"/>
              </a:rPr>
              <a:t> completely identical elements (Union)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rPr>
              <a:t>Ice, water, and water vapor = H2O </a:t>
            </a:r>
            <a:r>
              <a:rPr kumimoji="0" lang="en-US" altLang="ko-KR" sz="1100">
                <a:latin typeface="Arial" charset="0"/>
                <a:ea typeface="ＭＳ Ｐゴシック" pitchFamily="34" charset="-128"/>
              </a:rPr>
              <a:t>⇒</a:t>
            </a:r>
            <a:r>
              <a:rPr kumimoji="0" lang="en-US" altLang="ko-KR" sz="1100">
                <a:latin typeface="Arial" charset="0"/>
              </a:rPr>
              <a:t> Dual Characteristics theory = ‘Only One’ Theory</a:t>
            </a:r>
          </a:p>
        </p:txBody>
      </p:sp>
      <p:sp>
        <p:nvSpPr>
          <p:cNvPr id="43033" name="AutoShape 101"/>
          <p:cNvSpPr>
            <a:spLocks noChangeArrowheads="1"/>
          </p:cNvSpPr>
          <p:nvPr/>
        </p:nvSpPr>
        <p:spPr bwMode="auto">
          <a:xfrm>
            <a:off x="6003925" y="1398588"/>
            <a:ext cx="1881188" cy="714375"/>
          </a:xfrm>
          <a:prstGeom prst="wedgeRoundRectCallout">
            <a:avLst>
              <a:gd name="adj1" fmla="val -67806"/>
              <a:gd name="adj2" fmla="val -30667"/>
              <a:gd name="adj3" fmla="val 16667"/>
            </a:avLst>
          </a:prstGeom>
          <a:solidFill>
            <a:schemeClr val="bg1"/>
          </a:solidFill>
          <a:ln w="9360">
            <a:solidFill>
              <a:schemeClr val="tx1"/>
            </a:solidFill>
            <a:miter lim="800000"/>
            <a:headEnd/>
            <a:tailEnd/>
          </a:ln>
        </p:spPr>
        <p:txBody>
          <a:bodyPr lIns="90000" tIns="46800" rIns="90000" bIns="46800"/>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Universal Prime Force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100">
                <a:latin typeface="Arial" charset="0"/>
                <a:ea typeface="ＭＳ Ｐゴシック" pitchFamily="34" charset="-128"/>
              </a:rPr>
              <a:t>（</a:t>
            </a:r>
            <a:r>
              <a:rPr kumimoji="0" lang="en-US" altLang="ko-KR" sz="1100">
                <a:latin typeface="Arial" charset="0"/>
                <a:ea typeface="ＭＳ Ｐゴシック" pitchFamily="34" charset="-128"/>
              </a:rPr>
              <a:t>Principle, Law, Order</a:t>
            </a:r>
            <a:r>
              <a:rPr kumimoji="0" lang="en-US" sz="1100">
                <a:latin typeface="Arial" charset="0"/>
                <a:ea typeface="ＭＳ Ｐゴシック" pitchFamily="34" charset="-128"/>
              </a:rPr>
              <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Infinite force (ability)</a:t>
            </a:r>
          </a:p>
        </p:txBody>
      </p:sp>
      <p:sp>
        <p:nvSpPr>
          <p:cNvPr id="43034" name="Oval 102"/>
          <p:cNvSpPr>
            <a:spLocks noChangeArrowheads="1"/>
          </p:cNvSpPr>
          <p:nvPr/>
        </p:nvSpPr>
        <p:spPr bwMode="auto">
          <a:xfrm>
            <a:off x="4703763" y="1289050"/>
            <a:ext cx="457200" cy="457200"/>
          </a:xfrm>
          <a:prstGeom prst="ellipse">
            <a:avLst/>
          </a:prstGeom>
          <a:solidFill>
            <a:srgbClr val="265AA9"/>
          </a:solidFill>
          <a:ln w="9525">
            <a:solidFill>
              <a:schemeClr val="tx1"/>
            </a:solidFill>
            <a:round/>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O</a:t>
            </a:r>
          </a:p>
        </p:txBody>
      </p:sp>
      <p:sp>
        <p:nvSpPr>
          <p:cNvPr id="43035" name="Oval 103"/>
          <p:cNvSpPr>
            <a:spLocks noChangeArrowheads="1"/>
          </p:cNvSpPr>
          <p:nvPr/>
        </p:nvSpPr>
        <p:spPr bwMode="auto">
          <a:xfrm>
            <a:off x="4716463" y="2051050"/>
            <a:ext cx="457200" cy="457200"/>
          </a:xfrm>
          <a:prstGeom prst="ellipse">
            <a:avLst/>
          </a:prstGeom>
          <a:solidFill>
            <a:srgbClr val="FF9900"/>
          </a:solidFill>
          <a:ln w="9525">
            <a:solidFill>
              <a:schemeClr val="tx1"/>
            </a:solidFill>
            <a:round/>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O</a:t>
            </a:r>
          </a:p>
        </p:txBody>
      </p:sp>
      <p:sp>
        <p:nvSpPr>
          <p:cNvPr id="43036" name="AutoShape 104"/>
          <p:cNvSpPr>
            <a:spLocks/>
          </p:cNvSpPr>
          <p:nvPr/>
        </p:nvSpPr>
        <p:spPr bwMode="auto">
          <a:xfrm>
            <a:off x="1789113" y="2898775"/>
            <a:ext cx="428625" cy="2000250"/>
          </a:xfrm>
          <a:prstGeom prst="leftBrace">
            <a:avLst>
              <a:gd name="adj1" fmla="val 30031"/>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200">
              <a:latin typeface="Arial" charset="0"/>
              <a:ea typeface="ＭＳ Ｐゴシック" pitchFamily="34" charset="-128"/>
            </a:endParaRPr>
          </a:p>
        </p:txBody>
      </p:sp>
      <p:sp>
        <p:nvSpPr>
          <p:cNvPr id="42014" name="Text Box 109"/>
          <p:cNvSpPr txBox="1">
            <a:spLocks noChangeArrowheads="1"/>
          </p:cNvSpPr>
          <p:nvPr/>
        </p:nvSpPr>
        <p:spPr bwMode="auto">
          <a:xfrm>
            <a:off x="431800" y="755650"/>
            <a:ext cx="3857625" cy="647700"/>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Harmonious union of Original Masculinity and Original Femininity</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Position of the masculine subject partner</a:t>
            </a:r>
          </a:p>
        </p:txBody>
      </p:sp>
      <p:sp>
        <p:nvSpPr>
          <p:cNvPr id="42015" name="Line 110"/>
          <p:cNvSpPr>
            <a:spLocks noChangeShapeType="1"/>
          </p:cNvSpPr>
          <p:nvPr/>
        </p:nvSpPr>
        <p:spPr bwMode="auto">
          <a:xfrm flipH="1">
            <a:off x="3811588" y="2327275"/>
            <a:ext cx="974725" cy="0"/>
          </a:xfrm>
          <a:prstGeom prst="line">
            <a:avLst/>
          </a:prstGeom>
          <a:noFill/>
          <a:ln w="28440">
            <a:solidFill>
              <a:srgbClr val="FF9900"/>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2016" name="Line 111"/>
          <p:cNvSpPr>
            <a:spLocks noChangeShapeType="1"/>
          </p:cNvSpPr>
          <p:nvPr/>
        </p:nvSpPr>
        <p:spPr bwMode="auto">
          <a:xfrm flipV="1">
            <a:off x="3811588" y="1558925"/>
            <a:ext cx="1587" cy="774700"/>
          </a:xfrm>
          <a:prstGeom prst="line">
            <a:avLst/>
          </a:prstGeom>
          <a:noFill/>
          <a:ln w="28440">
            <a:solidFill>
              <a:srgbClr val="FF9900"/>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2017" name="Line 112"/>
          <p:cNvSpPr>
            <a:spLocks noChangeShapeType="1"/>
          </p:cNvSpPr>
          <p:nvPr/>
        </p:nvSpPr>
        <p:spPr bwMode="auto">
          <a:xfrm>
            <a:off x="3811588" y="1566863"/>
            <a:ext cx="892175" cy="0"/>
          </a:xfrm>
          <a:prstGeom prst="line">
            <a:avLst/>
          </a:prstGeom>
          <a:noFill/>
          <a:ln w="28440">
            <a:solidFill>
              <a:srgbClr val="FF9900"/>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2018" name="Rectangle 113"/>
          <p:cNvSpPr>
            <a:spLocks noChangeArrowheads="1"/>
          </p:cNvSpPr>
          <p:nvPr/>
        </p:nvSpPr>
        <p:spPr bwMode="auto">
          <a:xfrm>
            <a:off x="3432175" y="1755775"/>
            <a:ext cx="762000" cy="381000"/>
          </a:xfrm>
          <a:prstGeom prst="rect">
            <a:avLst/>
          </a:prstGeom>
          <a:noFill/>
          <a:ln w="9525">
            <a:noFill/>
            <a:round/>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00" dirty="0">
                <a:latin typeface="+mj-lt"/>
                <a:ea typeface="ＭＳ Ｐゴシック" pitchFamily="34" charset="-128"/>
                <a:cs typeface="+mn-cs"/>
              </a:rPr>
              <a:t>Characteristics</a:t>
            </a:r>
          </a:p>
        </p:txBody>
      </p:sp>
      <p:sp>
        <p:nvSpPr>
          <p:cNvPr id="42019" name="Oval 114"/>
          <p:cNvSpPr>
            <a:spLocks noChangeArrowheads="1"/>
          </p:cNvSpPr>
          <p:nvPr/>
        </p:nvSpPr>
        <p:spPr bwMode="auto">
          <a:xfrm>
            <a:off x="2005013" y="5295900"/>
            <a:ext cx="857250" cy="360363"/>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00" dirty="0">
                <a:latin typeface="+mj-lt"/>
                <a:ea typeface="ＭＳ Ｐゴシック" pitchFamily="34" charset="-128"/>
                <a:cs typeface="+mn-cs"/>
              </a:rPr>
              <a:t>Relationship</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3745" name="Group 1"/>
          <p:cNvGrpSpPr>
            <a:grpSpLocks/>
          </p:cNvGrpSpPr>
          <p:nvPr/>
        </p:nvGrpSpPr>
        <p:grpSpPr bwMode="auto">
          <a:xfrm>
            <a:off x="428625" y="714375"/>
            <a:ext cx="8391525" cy="5026025"/>
            <a:chOff x="0" y="210"/>
            <a:chExt cx="5716" cy="3975"/>
          </a:xfrm>
        </p:grpSpPr>
        <p:sp>
          <p:nvSpPr>
            <p:cNvPr id="543753" name="Rectangle 2"/>
            <p:cNvSpPr>
              <a:spLocks noChangeArrowheads="1"/>
            </p:cNvSpPr>
            <p:nvPr/>
          </p:nvSpPr>
          <p:spPr bwMode="auto">
            <a:xfrm>
              <a:off x="794" y="1857"/>
              <a:ext cx="4921" cy="2328"/>
            </a:xfrm>
            <a:prstGeom prst="rect">
              <a:avLst/>
            </a:prstGeom>
            <a:noFill/>
            <a:ln w="9525">
              <a:noFill/>
              <a:miter lim="800000"/>
              <a:headEnd/>
              <a:tailEnd/>
            </a:ln>
          </p:spPr>
          <p:txBody>
            <a:bodyPr lIns="90000" tIns="46800" rIns="90000" bIns="46800"/>
            <a:lstStyle/>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①Mission of church leader :  Monas</a:t>
              </a:r>
              <a:r>
                <a:rPr kumimoji="0" lang="en-US" altLang="ja-JP" sz="1400">
                  <a:latin typeface="Arial" charset="0"/>
                  <a:ea typeface="ＭＳ Ｐゴシック" pitchFamily="34" charset="-128"/>
                </a:rPr>
                <a:t>tery</a:t>
              </a:r>
              <a:r>
                <a:rPr kumimoji="0" lang="en-US" altLang="ko-KR" sz="1400">
                  <a:latin typeface="Arial" charset="0"/>
                  <a:ea typeface="ＭＳ Ｐゴシック" pitchFamily="34" charset="-128"/>
                </a:rPr>
                <a:t>, </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Pope,</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 King</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②German</a:t>
              </a:r>
              <a:r>
                <a:rPr kumimoji="0" lang="en-US" altLang="ja-JP" sz="1400">
                  <a:latin typeface="Arial" charset="0"/>
                  <a:ea typeface="ＭＳ Ｐゴシック" pitchFamily="34" charset="-128"/>
                </a:rPr>
                <a:t>ic people</a:t>
              </a:r>
              <a:r>
                <a:rPr kumimoji="0" lang="en-US" altLang="ko-KR" sz="1400">
                  <a:latin typeface="Arial" charset="0"/>
                  <a:ea typeface="ＭＳ Ｐゴシック" pitchFamily="34" charset="-128"/>
                </a:rPr>
                <a:t>’s migration</a:t>
              </a:r>
              <a:endParaRPr kumimoji="0" lang="en-US" altLang="ja-JP" sz="1400">
                <a:latin typeface="Arial" charset="0"/>
                <a:ea typeface="ＭＳ Ｐゴシック" pitchFamily="34" charset="-128"/>
              </a:endParaRP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(Invasion of Huns (a Mongolian tribe) into the West in 4</a:t>
              </a:r>
              <a:r>
                <a:rPr kumimoji="0" lang="en-US" altLang="ko-KR" sz="1400" baseline="30000">
                  <a:latin typeface="Arial" charset="0"/>
                  <a:ea typeface="ＭＳ Ｐゴシック" pitchFamily="34" charset="-128"/>
                </a:rPr>
                <a:t>th</a:t>
              </a:r>
              <a:r>
                <a:rPr kumimoji="0" lang="en-US" altLang="ko-KR" sz="1400">
                  <a:latin typeface="Arial" charset="0"/>
                  <a:ea typeface="ＭＳ Ｐゴシック" pitchFamily="34" charset="-128"/>
                </a:rPr>
                <a:t> century  </a:t>
              </a:r>
              <a:endParaRPr kumimoji="0" lang="en-US" altLang="ja-JP" sz="1400">
                <a:latin typeface="Arial" charset="0"/>
                <a:ea typeface="ＭＳ Ｐゴシック" pitchFamily="34" charset="-128"/>
              </a:endParaRP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 German’s migration to Western Europe) </a:t>
              </a:r>
              <a:endParaRPr kumimoji="0" lang="en-US" altLang="ja-JP" sz="1400">
                <a:latin typeface="Arial" charset="0"/>
                <a:ea typeface="ＭＳ Ｐゴシック" pitchFamily="34" charset="-128"/>
              </a:endParaRP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 Spread of Christianity to </a:t>
              </a:r>
              <a:r>
                <a:rPr kumimoji="0" lang="en-US" altLang="ja-JP" sz="1400">
                  <a:latin typeface="Arial" charset="0"/>
                  <a:ea typeface="ＭＳ Ｐゴシック" pitchFamily="34" charset="-128"/>
                </a:rPr>
                <a:t>the </a:t>
              </a:r>
              <a:r>
                <a:rPr kumimoji="0" lang="en-US" altLang="ko-KR" sz="1400">
                  <a:latin typeface="Arial" charset="0"/>
                  <a:ea typeface="ＭＳ Ｐゴシック" pitchFamily="34" charset="-128"/>
                </a:rPr>
                <a:t>German</a:t>
              </a:r>
              <a:r>
                <a:rPr kumimoji="0" lang="en-US" altLang="ja-JP" sz="1400">
                  <a:latin typeface="Arial" charset="0"/>
                  <a:ea typeface="ＭＳ Ｐゴシック" pitchFamily="34" charset="-128"/>
                </a:rPr>
                <a:t>ic people</a:t>
              </a:r>
              <a:r>
                <a:rPr kumimoji="0" lang="en-US" altLang="ko-KR" sz="1400">
                  <a:latin typeface="Arial" charset="0"/>
                  <a:ea typeface="ＭＳ Ｐゴシック" pitchFamily="34" charset="-128"/>
                </a:rPr>
                <a:t>s (Spread Gospel to Kingdom of Frank</a:t>
              </a:r>
              <a:r>
                <a:rPr kumimoji="0" lang="en-US" altLang="ja-JP" sz="1400">
                  <a:latin typeface="Arial" charset="0"/>
                  <a:ea typeface="ＭＳ Ｐゴシック" pitchFamily="34" charset="-128"/>
                </a:rPr>
                <a:t>s</a:t>
              </a:r>
              <a:r>
                <a:rPr kumimoji="0" lang="en-US" altLang="ko-KR" sz="1400">
                  <a:latin typeface="Arial" charset="0"/>
                  <a:ea typeface="ＭＳ Ｐゴシック" pitchFamily="34" charset="-128"/>
                </a:rPr>
                <a:t>) </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③In the new land of Western Europe, God raised up the Germanic tribes as a </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new chosen people </a:t>
              </a:r>
              <a:r>
                <a:rPr kumimoji="0" lang="en-US" altLang="ko-KR" sz="1400">
                  <a:latin typeface="Times New Roman" pitchFamily="18" charset="0"/>
                  <a:ea typeface="ＭＳ Ｐゴシック" pitchFamily="34" charset="-128"/>
                </a:rPr>
                <a:t>⇒</a:t>
              </a:r>
              <a:r>
                <a:rPr kumimoji="0" lang="en-US" altLang="ko-KR" sz="1400" b="1">
                  <a:latin typeface="Times New Roman" pitchFamily="18" charset="0"/>
                  <a:ea typeface="ＭＳ Ｐゴシック" pitchFamily="34" charset="-128"/>
                </a:rPr>
                <a:t> </a:t>
              </a:r>
              <a:r>
                <a:rPr kumimoji="0" lang="en-US" altLang="ja-JP" sz="1400">
                  <a:latin typeface="Times New Roman" pitchFamily="18" charset="0"/>
                  <a:ea typeface="ＭＳ Ｐゴシック" pitchFamily="34" charset="-128"/>
                </a:rPr>
                <a:t>E</a:t>
              </a:r>
              <a:r>
                <a:rPr kumimoji="0" lang="en-US" altLang="ko-KR" sz="1400">
                  <a:latin typeface="Arial" charset="0"/>
                  <a:ea typeface="ＭＳ Ｐゴシック" pitchFamily="34" charset="-128"/>
                </a:rPr>
                <a:t>stablish</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an early form of feudal society.</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④Christians were supposed to exalt the Church as the image of Messiah and </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follow the directions of its bishops and monastic leaders. However</a:t>
              </a:r>
              <a:r>
                <a:rPr kumimoji="0" lang="en-US" altLang="ja-JP" sz="1400">
                  <a:latin typeface="Arial" charset="0"/>
                  <a:ea typeface="ＭＳ Ｐゴシック" pitchFamily="34" charset="-128"/>
                </a:rPr>
                <a:t> </a:t>
              </a:r>
              <a:r>
                <a:rPr kumimoji="0" lang="en-US" altLang="ja-JP" sz="1400" b="1">
                  <a:latin typeface="Arial" charset="0"/>
                  <a:ea typeface="ＭＳ Ｐゴシック" pitchFamily="34" charset="-128"/>
                </a:rPr>
                <a:t>X</a:t>
              </a:r>
              <a:r>
                <a:rPr kumimoji="0" lang="en-US" altLang="ko-KR" sz="1400">
                  <a:latin typeface="Arial" charset="0"/>
                  <a:ea typeface="ＭＳ Ｐゴシック" pitchFamily="34" charset="-128"/>
                </a:rPr>
                <a:t> </a:t>
              </a:r>
              <a:endParaRPr kumimoji="0" lang="en-US" altLang="ja-JP" sz="1400">
                <a:latin typeface="Arial" charset="0"/>
                <a:ea typeface="ＭＳ Ｐゴシック" pitchFamily="34" charset="-128"/>
              </a:endParaRP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They</a:t>
              </a:r>
              <a:r>
                <a:rPr kumimoji="0" lang="en-US" altLang="ko-KR" sz="1400">
                  <a:latin typeface="Arial" charset="0"/>
                  <a:ea typeface="ＭＳ Ｐゴシック" pitchFamily="34" charset="-128"/>
                </a:rPr>
                <a:t> became influenced by the German</a:t>
              </a:r>
              <a:r>
                <a:rPr kumimoji="0" lang="en-US" altLang="ja-JP" sz="1400">
                  <a:latin typeface="Arial" charset="0"/>
                  <a:ea typeface="ＭＳ Ｐゴシック" pitchFamily="34" charset="-128"/>
                </a:rPr>
                <a:t>ic</a:t>
              </a:r>
              <a:r>
                <a:rPr kumimoji="0" lang="en-US" altLang="ko-KR" sz="1400">
                  <a:latin typeface="Arial" charset="0"/>
                  <a:ea typeface="ＭＳ Ｐゴシック" pitchFamily="34" charset="-128"/>
                </a:rPr>
                <a:t> paganism, which brought great confusion </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to the Christian faith.</a:t>
              </a:r>
            </a:p>
          </p:txBody>
        </p:sp>
        <p:sp>
          <p:nvSpPr>
            <p:cNvPr id="360452" name="Rectangle 3"/>
            <p:cNvSpPr>
              <a:spLocks noChangeArrowheads="1"/>
            </p:cNvSpPr>
            <p:nvPr/>
          </p:nvSpPr>
          <p:spPr bwMode="auto">
            <a:xfrm>
              <a:off x="68" y="1857"/>
              <a:ext cx="726" cy="2177"/>
            </a:xfrm>
            <a:prstGeom prst="rect">
              <a:avLst/>
            </a:prstGeom>
            <a:noFill/>
            <a:ln w="9525">
              <a:noFill/>
              <a:round/>
              <a:headEnd/>
              <a:tailEnd/>
            </a:ln>
          </p:spPr>
          <p:txBody>
            <a:bodyPr lIns="90000" tIns="46800" rIns="90000" bIns="46800"/>
            <a:lstStyle/>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400 y. </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   of Regional Church Leader-</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      ship</a:t>
              </a:r>
            </a:p>
          </p:txBody>
        </p:sp>
        <p:sp>
          <p:nvSpPr>
            <p:cNvPr id="543755" name="Rectangle 4"/>
            <p:cNvSpPr>
              <a:spLocks noChangeArrowheads="1"/>
            </p:cNvSpPr>
            <p:nvPr/>
          </p:nvSpPr>
          <p:spPr bwMode="auto">
            <a:xfrm>
              <a:off x="795" y="210"/>
              <a:ext cx="4921" cy="1647"/>
            </a:xfrm>
            <a:prstGeom prst="rect">
              <a:avLst/>
            </a:prstGeom>
            <a:noFill/>
            <a:ln w="9525">
              <a:noFill/>
              <a:miter lim="800000"/>
              <a:headEnd/>
              <a:tailEnd/>
            </a:ln>
          </p:spPr>
          <p:txBody>
            <a:bodyPr lIns="90000" tIns="46800" rIns="90000" bIns="46800"/>
            <a:lstStyle/>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①Mission of  the Judges : Prophet, Priest, King</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②Israelites’ entering Canaan ⇒ </a:t>
              </a:r>
              <a:r>
                <a:rPr kumimoji="0" lang="en-US" altLang="ja-JP" sz="1400">
                  <a:latin typeface="Arial" charset="0"/>
                  <a:ea typeface="ＭＳ Ｐゴシック" pitchFamily="34" charset="-128"/>
                </a:rPr>
                <a:t>Dividing</a:t>
              </a:r>
              <a:r>
                <a:rPr kumimoji="0" lang="en-US" altLang="ko-KR" sz="1400">
                  <a:latin typeface="Arial" charset="0"/>
                  <a:ea typeface="ＭＳ Ｐゴシック" pitchFamily="34" charset="-128"/>
                </a:rPr>
                <a:t> the land among the clans &amp; tribes</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③Settling in villages united around the judges, the people consolidated into a </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Times New Roman" pitchFamily="18" charset="0"/>
                </a:rPr>
                <a:t>   chosen nation ⇒</a:t>
              </a:r>
              <a:r>
                <a:rPr kumimoji="0" lang="en-US" altLang="ja-JP" sz="1400">
                  <a:latin typeface="Times New Roman" pitchFamily="18" charset="0"/>
                  <a:ea typeface="ＭＳ Ｐゴシック" pitchFamily="34" charset="-128"/>
                </a:rPr>
                <a:t> E</a:t>
              </a:r>
              <a:r>
                <a:rPr kumimoji="0" lang="en-US" altLang="ko-KR" sz="1400">
                  <a:latin typeface="Times New Roman" pitchFamily="18" charset="0"/>
                </a:rPr>
                <a:t>stablish</a:t>
              </a:r>
              <a:r>
                <a:rPr kumimoji="0" lang="en-US" altLang="ja-JP" sz="1400">
                  <a:latin typeface="Times New Roman" pitchFamily="18" charset="0"/>
                  <a:ea typeface="ＭＳ Ｐゴシック" pitchFamily="34" charset="-128"/>
                </a:rPr>
                <a:t> </a:t>
              </a:r>
              <a:r>
                <a:rPr kumimoji="0" lang="en-US" altLang="ko-KR" sz="1400">
                  <a:latin typeface="Times New Roman" pitchFamily="18" charset="0"/>
                </a:rPr>
                <a:t>a simple</a:t>
              </a:r>
              <a:r>
                <a:rPr kumimoji="0" lang="en-US" altLang="ja-JP" sz="1400">
                  <a:latin typeface="Times New Roman" pitchFamily="18" charset="0"/>
                  <a:ea typeface="ＭＳ Ｐゴシック" pitchFamily="34" charset="-128"/>
                </a:rPr>
                <a:t> Jewish</a:t>
              </a:r>
              <a:r>
                <a:rPr kumimoji="0" lang="en-US" altLang="ko-KR" sz="1400">
                  <a:latin typeface="Times New Roman" pitchFamily="18" charset="0"/>
                </a:rPr>
                <a:t> feudalistic society</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Times New Roman" pitchFamily="18" charset="0"/>
                </a:rPr>
                <a:t>④The Israelites should have exalted the Tabernacle and remained obedient to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Times New Roman" pitchFamily="18" charset="0"/>
                </a:rPr>
                <a:t>   the direction of the judges</a:t>
              </a:r>
              <a:r>
                <a:rPr kumimoji="0" lang="en-US" altLang="ja-JP" sz="1400">
                  <a:latin typeface="Times New Roman" pitchFamily="18" charset="0"/>
                  <a:ea typeface="ＭＳ Ｐゴシック" pitchFamily="34" charset="-128"/>
                </a:rPr>
                <a:t>. H</a:t>
              </a:r>
              <a:r>
                <a:rPr kumimoji="0" lang="en-US" altLang="ko-KR" sz="1400">
                  <a:latin typeface="Times New Roman" pitchFamily="18" charset="0"/>
                </a:rPr>
                <a:t>owever</a:t>
              </a:r>
              <a:r>
                <a:rPr kumimoji="0" lang="en-US" altLang="ja-JP" sz="1400">
                  <a:latin typeface="Times New Roman" pitchFamily="18" charset="0"/>
                  <a:ea typeface="ＭＳ Ｐゴシック" pitchFamily="34" charset="-128"/>
                </a:rPr>
                <a:t> </a:t>
              </a:r>
              <a:r>
                <a:rPr kumimoji="0" lang="en-US" altLang="ja-JP" sz="1400" b="1">
                  <a:latin typeface="Times New Roman" pitchFamily="18" charset="0"/>
                  <a:ea typeface="ＭＳ Ｐゴシック" pitchFamily="34" charset="-128"/>
                </a:rPr>
                <a:t>X</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b="1">
                  <a:latin typeface="Times New Roman" pitchFamily="18" charset="0"/>
                  <a:ea typeface="ＭＳ Ｐゴシック" pitchFamily="34" charset="-128"/>
                </a:rPr>
                <a:t>   </a:t>
              </a:r>
              <a:r>
                <a:rPr kumimoji="0" lang="en-US" altLang="ja-JP" sz="1400">
                  <a:latin typeface="Times New Roman" pitchFamily="18" charset="0"/>
                  <a:ea typeface="ＭＳ Ｐゴシック" pitchFamily="34" charset="-128"/>
                </a:rPr>
                <a:t>I</a:t>
              </a:r>
              <a:r>
                <a:rPr kumimoji="0" lang="en-US" altLang="ko-KR" sz="1400">
                  <a:latin typeface="Times New Roman" pitchFamily="18" charset="0"/>
                </a:rPr>
                <a:t>nstead of destroying the seven Canaanite tribes, the Israelites live among them and were influenced by their</a:t>
              </a:r>
              <a:r>
                <a:rPr kumimoji="0" lang="en-US" altLang="ja-JP" sz="1400">
                  <a:latin typeface="Times New Roman" pitchFamily="18" charset="0"/>
                  <a:ea typeface="ＭＳ Ｐゴシック" pitchFamily="34" charset="-128"/>
                </a:rPr>
                <a:t> </a:t>
              </a:r>
              <a:r>
                <a:rPr kumimoji="0" lang="en-US" altLang="ko-KR" sz="1400">
                  <a:latin typeface="Times New Roman" pitchFamily="18" charset="0"/>
                </a:rPr>
                <a:t>customs, thus bringing great confusion to their faith.</a:t>
              </a:r>
            </a:p>
          </p:txBody>
        </p:sp>
        <p:sp>
          <p:nvSpPr>
            <p:cNvPr id="360454" name="Rectangle 5"/>
            <p:cNvSpPr>
              <a:spLocks noChangeArrowheads="1"/>
            </p:cNvSpPr>
            <p:nvPr/>
          </p:nvSpPr>
          <p:spPr bwMode="auto">
            <a:xfrm>
              <a:off x="0" y="210"/>
              <a:ext cx="794" cy="1635"/>
            </a:xfrm>
            <a:prstGeom prst="rect">
              <a:avLst/>
            </a:prstGeom>
            <a:noFill/>
            <a:ln w="9525">
              <a:noFill/>
              <a:round/>
              <a:headEnd/>
              <a:tailEnd/>
            </a:ln>
          </p:spPr>
          <p:txBody>
            <a:bodyPr lIns="90000" tIns="46800" rIns="90000" bIns="46800"/>
            <a:lstStyle/>
            <a:p>
              <a:pP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(2) </a:t>
              </a:r>
            </a:p>
            <a:p>
              <a:pPr defTabSz="449263">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  400 y.</a:t>
              </a:r>
            </a:p>
            <a:p>
              <a:pPr defTabSz="449263">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  of  the</a:t>
              </a:r>
            </a:p>
            <a:p>
              <a:pPr defTabSz="449263">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  Judges</a:t>
              </a:r>
            </a:p>
          </p:txBody>
        </p:sp>
        <p:sp>
          <p:nvSpPr>
            <p:cNvPr id="360457" name="Line 8"/>
            <p:cNvSpPr>
              <a:spLocks noChangeShapeType="1"/>
            </p:cNvSpPr>
            <p:nvPr/>
          </p:nvSpPr>
          <p:spPr bwMode="auto">
            <a:xfrm>
              <a:off x="68" y="4034"/>
              <a:ext cx="5641" cy="1"/>
            </a:xfrm>
            <a:prstGeom prst="line">
              <a:avLst/>
            </a:prstGeom>
            <a:noFill/>
            <a:ln w="28440">
              <a:no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360459" name="Line 10"/>
            <p:cNvSpPr>
              <a:spLocks noChangeShapeType="1"/>
            </p:cNvSpPr>
            <p:nvPr/>
          </p:nvSpPr>
          <p:spPr bwMode="auto">
            <a:xfrm>
              <a:off x="794" y="210"/>
              <a:ext cx="1" cy="3824"/>
            </a:xfrm>
            <a:prstGeom prst="line">
              <a:avLst/>
            </a:prstGeom>
            <a:noFill/>
            <a:ln w="12600">
              <a:no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360460" name="Line 11"/>
            <p:cNvSpPr>
              <a:spLocks noChangeShapeType="1"/>
            </p:cNvSpPr>
            <p:nvPr/>
          </p:nvSpPr>
          <p:spPr bwMode="auto">
            <a:xfrm>
              <a:off x="5715" y="210"/>
              <a:ext cx="1" cy="3824"/>
            </a:xfrm>
            <a:prstGeom prst="line">
              <a:avLst/>
            </a:prstGeom>
            <a:noFill/>
            <a:ln w="28440">
              <a:no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grpSp>
      <p:grpSp>
        <p:nvGrpSpPr>
          <p:cNvPr id="543746" name="Group 1"/>
          <p:cNvGrpSpPr>
            <a:grpSpLocks/>
          </p:cNvGrpSpPr>
          <p:nvPr/>
        </p:nvGrpSpPr>
        <p:grpSpPr bwMode="auto">
          <a:xfrm>
            <a:off x="500063" y="690563"/>
            <a:ext cx="8215312" cy="5024437"/>
            <a:chOff x="68" y="300"/>
            <a:chExt cx="5760" cy="3426"/>
          </a:xfrm>
        </p:grpSpPr>
        <p:sp>
          <p:nvSpPr>
            <p:cNvPr id="543747" name="Rectangle 2"/>
            <p:cNvSpPr>
              <a:spLocks noChangeArrowheads="1"/>
            </p:cNvSpPr>
            <p:nvPr/>
          </p:nvSpPr>
          <p:spPr bwMode="auto">
            <a:xfrm>
              <a:off x="716" y="1738"/>
              <a:ext cx="5112" cy="1988"/>
            </a:xfrm>
            <a:prstGeom prst="rect">
              <a:avLst/>
            </a:prstGeom>
            <a:noFill/>
            <a:ln w="9525">
              <a:solidFill>
                <a:schemeClr val="tx1"/>
              </a:solidFill>
              <a:round/>
              <a:headEnd/>
              <a:tailEnd/>
            </a:ln>
          </p:spPr>
          <p:txBody>
            <a:bodyPr lIns="90000" tIns="46800" rIns="90000" bIns="46800"/>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400">
                <a:latin typeface="Arial" charset="0"/>
                <a:ea typeface="ＭＳ Ｐゴシック" pitchFamily="34" charset="-128"/>
              </a:endParaRPr>
            </a:p>
          </p:txBody>
        </p:sp>
        <p:sp>
          <p:nvSpPr>
            <p:cNvPr id="543748" name="Rectangle 3"/>
            <p:cNvSpPr>
              <a:spLocks noChangeArrowheads="1"/>
            </p:cNvSpPr>
            <p:nvPr/>
          </p:nvSpPr>
          <p:spPr bwMode="auto">
            <a:xfrm>
              <a:off x="68" y="1738"/>
              <a:ext cx="648" cy="1988"/>
            </a:xfrm>
            <a:prstGeom prst="rect">
              <a:avLst/>
            </a:prstGeom>
            <a:noFill/>
            <a:ln w="9525">
              <a:solidFill>
                <a:schemeClr val="tx1"/>
              </a:solidFill>
              <a:round/>
              <a:headEnd/>
              <a:tailEnd/>
            </a:ln>
          </p:spPr>
          <p:txBody>
            <a:bodyPr lIns="90000" tIns="46800" rIns="90000" bIns="46800"/>
            <a:lstStyle/>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400">
                <a:latin typeface="Arial" charset="0"/>
                <a:ea typeface="ＭＳ Ｐゴシック" pitchFamily="34" charset="-128"/>
              </a:endParaRPr>
            </a:p>
          </p:txBody>
        </p:sp>
        <p:sp>
          <p:nvSpPr>
            <p:cNvPr id="543749" name="Rectangle 4"/>
            <p:cNvSpPr>
              <a:spLocks noChangeArrowheads="1"/>
            </p:cNvSpPr>
            <p:nvPr/>
          </p:nvSpPr>
          <p:spPr bwMode="auto">
            <a:xfrm>
              <a:off x="716" y="300"/>
              <a:ext cx="5112" cy="1438"/>
            </a:xfrm>
            <a:prstGeom prst="rect">
              <a:avLst/>
            </a:prstGeom>
            <a:noFill/>
            <a:ln w="9525">
              <a:solidFill>
                <a:schemeClr val="tx1"/>
              </a:solidFill>
              <a:round/>
              <a:headEnd/>
              <a:tailEnd/>
            </a:ln>
          </p:spPr>
          <p:txBody>
            <a:bodyPr lIns="90000" tIns="46800" rIns="90000" bIns="46800"/>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400">
                <a:latin typeface="Arial" charset="0"/>
                <a:ea typeface="ＭＳ Ｐゴシック" pitchFamily="34" charset="-128"/>
              </a:endParaRPr>
            </a:p>
          </p:txBody>
        </p:sp>
        <p:sp>
          <p:nvSpPr>
            <p:cNvPr id="543750" name="Rectangle 5"/>
            <p:cNvSpPr>
              <a:spLocks noChangeArrowheads="1"/>
            </p:cNvSpPr>
            <p:nvPr/>
          </p:nvSpPr>
          <p:spPr bwMode="auto">
            <a:xfrm>
              <a:off x="68" y="300"/>
              <a:ext cx="648" cy="1438"/>
            </a:xfrm>
            <a:prstGeom prst="rect">
              <a:avLst/>
            </a:prstGeom>
            <a:noFill/>
            <a:ln w="9525">
              <a:solidFill>
                <a:schemeClr val="tx1"/>
              </a:solidFill>
              <a:round/>
              <a:headEnd/>
              <a:tailEnd/>
            </a:ln>
          </p:spPr>
          <p:txBody>
            <a:bodyPr lIns="90000" tIns="46800" rIns="90000" bIns="46800"/>
            <a:lstStyle/>
            <a:p>
              <a:pP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400">
                <a:latin typeface="Arial" charset="0"/>
                <a:ea typeface="ＭＳ Ｐゴシック" pitchFamily="34" charset="-128"/>
              </a:endParaRPr>
            </a:p>
          </p:txBody>
        </p:sp>
        <p:sp>
          <p:nvSpPr>
            <p:cNvPr id="18" name="Line 7"/>
            <p:cNvSpPr>
              <a:spLocks noChangeShapeType="1"/>
            </p:cNvSpPr>
            <p:nvPr/>
          </p:nvSpPr>
          <p:spPr bwMode="auto">
            <a:xfrm>
              <a:off x="68" y="1738"/>
              <a:ext cx="5646" cy="0"/>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19" name="Line 10"/>
            <p:cNvSpPr>
              <a:spLocks noChangeShapeType="1"/>
            </p:cNvSpPr>
            <p:nvPr/>
          </p:nvSpPr>
          <p:spPr bwMode="auto">
            <a:xfrm>
              <a:off x="716" y="300"/>
              <a:ext cx="1" cy="3426"/>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5793" name="Group 1"/>
          <p:cNvGrpSpPr>
            <a:grpSpLocks/>
          </p:cNvGrpSpPr>
          <p:nvPr/>
        </p:nvGrpSpPr>
        <p:grpSpPr bwMode="auto">
          <a:xfrm>
            <a:off x="323850" y="373063"/>
            <a:ext cx="9036050" cy="6484937"/>
            <a:chOff x="68" y="0"/>
            <a:chExt cx="5692" cy="4085"/>
          </a:xfrm>
        </p:grpSpPr>
        <p:sp>
          <p:nvSpPr>
            <p:cNvPr id="545801" name="Rectangle 2"/>
            <p:cNvSpPr>
              <a:spLocks noChangeArrowheads="1"/>
            </p:cNvSpPr>
            <p:nvPr/>
          </p:nvSpPr>
          <p:spPr bwMode="auto">
            <a:xfrm>
              <a:off x="675" y="1800"/>
              <a:ext cx="4921" cy="2028"/>
            </a:xfrm>
            <a:prstGeom prst="rect">
              <a:avLst/>
            </a:prstGeom>
            <a:noFill/>
            <a:ln w="9525">
              <a:noFill/>
              <a:miter lim="800000"/>
              <a:headEnd/>
              <a:tailEnd/>
            </a:ln>
          </p:spPr>
          <p:txBody>
            <a:bodyPr lIns="90000" tIns="46800" rIns="90000" bIns="46800"/>
            <a:lstStyle/>
            <a:p>
              <a:pPr defTabSz="449263">
                <a:lnSpc>
                  <a:spcPct val="9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①Pope Leo III </a:t>
              </a:r>
              <a:r>
                <a:rPr kumimoji="0" lang="en-US" altLang="ja-JP" sz="1400">
                  <a:latin typeface="Arial" charset="0"/>
                  <a:ea typeface="ＭＳ Ｐゴシック" pitchFamily="34" charset="-128"/>
                </a:rPr>
                <a:t>- C</a:t>
              </a:r>
              <a:r>
                <a:rPr kumimoji="0" lang="en-US" altLang="ko-KR" sz="1400">
                  <a:latin typeface="Arial" charset="0"/>
                  <a:ea typeface="ＭＳ Ｐゴシック" pitchFamily="34" charset="-128"/>
                </a:rPr>
                <a:t>rowned Charlemagne</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 </a:t>
              </a:r>
              <a:r>
                <a:rPr kumimoji="0" lang="en-US" altLang="ja-JP" sz="1400">
                  <a:latin typeface="Arial" charset="0"/>
                  <a:ea typeface="ＭＳ Ｐゴシック" pitchFamily="34" charset="-128"/>
                </a:rPr>
                <a:t>F</a:t>
              </a:r>
              <a:r>
                <a:rPr kumimoji="0" lang="en-US" altLang="ko-KR" sz="1400">
                  <a:latin typeface="Arial" charset="0"/>
                  <a:ea typeface="ＭＳ Ｐゴシック" pitchFamily="34" charset="-128"/>
                </a:rPr>
                <a:t>irst emperor of</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Christendom in 800 A.D. </a:t>
              </a:r>
            </a:p>
            <a:p>
              <a:pPr defTabSz="449263">
                <a:lnSpc>
                  <a:spcPct val="9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②Charlemagne's empire realized the ideal of </a:t>
              </a:r>
              <a:r>
                <a:rPr kumimoji="0" lang="en-US" altLang="ja-JP" sz="1400">
                  <a:latin typeface="Arial" charset="0"/>
                  <a:ea typeface="ＭＳ Ｐゴシック" pitchFamily="34" charset="-128"/>
                </a:rPr>
                <a:t>the Christian State as set down in </a:t>
              </a:r>
            </a:p>
            <a:p>
              <a:pPr defTabSz="449263">
                <a:lnSpc>
                  <a:spcPct val="9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The City of God by St. Augustine</a:t>
              </a:r>
            </a:p>
            <a:p>
              <a:pPr defTabSz="449263">
                <a:lnSpc>
                  <a:spcPct val="9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③Central figure of the foundation of faith </a:t>
              </a:r>
              <a:r>
                <a:rPr kumimoji="0" lang="en-US" altLang="ja-JP" sz="1400">
                  <a:latin typeface="Arial" charset="0"/>
                  <a:ea typeface="ＭＳ Ｐゴシック" pitchFamily="34" charset="-128"/>
                </a:rPr>
                <a:t>-</a:t>
              </a:r>
              <a:r>
                <a:rPr kumimoji="0" lang="en-US" altLang="ko-KR" sz="1400">
                  <a:latin typeface="Arial" charset="0"/>
                  <a:ea typeface="ＭＳ Ｐゴシック" pitchFamily="34" charset="-128"/>
                </a:rPr>
                <a:t> </a:t>
              </a:r>
              <a:r>
                <a:rPr kumimoji="0" lang="en-US" altLang="ja-JP" sz="1400">
                  <a:latin typeface="Arial" charset="0"/>
                  <a:ea typeface="ＭＳ Ｐゴシック" pitchFamily="34" charset="-128"/>
                </a:rPr>
                <a:t>King</a:t>
              </a:r>
              <a:endParaRPr kumimoji="0" lang="en-US" altLang="ko-KR" sz="1400">
                <a:latin typeface="Arial" charset="0"/>
                <a:ea typeface="ＭＳ Ｐゴシック" pitchFamily="34" charset="-128"/>
              </a:endParaRPr>
            </a:p>
            <a:p>
              <a:pPr defTabSz="449263">
                <a:lnSpc>
                  <a:spcPct val="9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(Pope </a:t>
              </a:r>
              <a:r>
                <a:rPr kumimoji="0" lang="en-US" altLang="ja-JP" sz="1400">
                  <a:latin typeface="Arial" charset="0"/>
                  <a:ea typeface="ＭＳ Ｐゴシック" pitchFamily="34" charset="-128"/>
                </a:rPr>
                <a:t>:</a:t>
              </a:r>
              <a:r>
                <a:rPr kumimoji="0" lang="en-US" altLang="ko-KR" sz="1400">
                  <a:latin typeface="Arial" charset="0"/>
                  <a:ea typeface="ＭＳ Ｐゴシック" pitchFamily="34" charset="-128"/>
                </a:rPr>
                <a:t> </a:t>
              </a:r>
              <a:r>
                <a:rPr kumimoji="0" lang="en-US" altLang="ja-JP" sz="1400">
                  <a:latin typeface="Arial" charset="0"/>
                  <a:ea typeface="ＭＳ Ｐゴシック" pitchFamily="34" charset="-128"/>
                </a:rPr>
                <a:t>S</a:t>
              </a:r>
              <a:r>
                <a:rPr kumimoji="0" lang="en-US" altLang="ko-KR" sz="1400">
                  <a:latin typeface="Arial" charset="0"/>
                  <a:ea typeface="ＭＳ Ｐゴシック" pitchFamily="34" charset="-128"/>
                </a:rPr>
                <a:t>piritual </a:t>
              </a:r>
              <a:r>
                <a:rPr kumimoji="0" lang="en-US" altLang="ja-JP" sz="1400">
                  <a:latin typeface="Arial" charset="0"/>
                  <a:ea typeface="ＭＳ Ｐゴシック" pitchFamily="34" charset="-128"/>
                </a:rPr>
                <a:t>E</a:t>
              </a:r>
              <a:r>
                <a:rPr kumimoji="0" lang="en-US" altLang="ko-KR" sz="1400">
                  <a:latin typeface="Arial" charset="0"/>
                  <a:ea typeface="ＭＳ Ｐゴシック" pitchFamily="34" charset="-128"/>
                </a:rPr>
                <a:t>mpire, King </a:t>
              </a:r>
              <a:r>
                <a:rPr kumimoji="0" lang="en-US" altLang="ja-JP" sz="1400">
                  <a:latin typeface="Arial" charset="0"/>
                  <a:ea typeface="ＭＳ Ｐゴシック" pitchFamily="34" charset="-128"/>
                </a:rPr>
                <a:t>: S</a:t>
              </a:r>
              <a:r>
                <a:rPr kumimoji="0" lang="en-US" altLang="ko-KR" sz="1400">
                  <a:latin typeface="Arial" charset="0"/>
                  <a:ea typeface="ＭＳ Ｐゴシック" pitchFamily="34" charset="-128"/>
                </a:rPr>
                <a:t>ubstantial </a:t>
              </a:r>
              <a:r>
                <a:rPr kumimoji="0" lang="en-US" altLang="ja-JP" sz="1400">
                  <a:latin typeface="Arial" charset="0"/>
                  <a:ea typeface="ＭＳ Ｐゴシック" pitchFamily="34" charset="-128"/>
                </a:rPr>
                <a:t>E</a:t>
              </a:r>
              <a:r>
                <a:rPr kumimoji="0" lang="en-US" altLang="ko-KR" sz="1400">
                  <a:latin typeface="Arial" charset="0"/>
                  <a:ea typeface="ＭＳ Ｐゴシック" pitchFamily="34" charset="-128"/>
                </a:rPr>
                <a:t>mpire) </a:t>
              </a:r>
            </a:p>
            <a:p>
              <a:pPr defTabSz="449263">
                <a:lnSpc>
                  <a:spcPct val="9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④</a:t>
              </a:r>
              <a:r>
                <a:rPr kumimoji="0" lang="en-US" altLang="ja-JP" sz="1400">
                  <a:latin typeface="Arial" charset="0"/>
                  <a:ea typeface="ＭＳ Ｐゴシック" pitchFamily="34" charset="-128"/>
                </a:rPr>
                <a:t>The King left th</a:t>
              </a:r>
              <a:r>
                <a:rPr kumimoji="0" lang="en-US" altLang="ko-KR" sz="1400">
                  <a:latin typeface="Arial" charset="0"/>
                  <a:ea typeface="ＭＳ Ｐゴシック" pitchFamily="34" charset="-128"/>
                </a:rPr>
                <a:t>e position of Abel ⇒ Failure of the </a:t>
              </a:r>
              <a:r>
                <a:rPr kumimoji="0" lang="en-US" altLang="ja-JP" sz="1400">
                  <a:latin typeface="Arial" charset="0"/>
                  <a:ea typeface="ＭＳ Ｐゴシック" pitchFamily="34" charset="-128"/>
                </a:rPr>
                <a:t>F</a:t>
              </a:r>
              <a:r>
                <a:rPr kumimoji="0" lang="en-US" altLang="ko-KR" sz="1400">
                  <a:latin typeface="Arial" charset="0"/>
                  <a:ea typeface="ＭＳ Ｐゴシック" pitchFamily="34" charset="-128"/>
                </a:rPr>
                <a:t>oundation of </a:t>
              </a:r>
              <a:r>
                <a:rPr kumimoji="0" lang="en-US" altLang="ja-JP" sz="1400">
                  <a:latin typeface="Arial" charset="0"/>
                  <a:ea typeface="ＭＳ Ｐゴシック" pitchFamily="34" charset="-128"/>
                </a:rPr>
                <a:t>S</a:t>
              </a:r>
              <a:r>
                <a:rPr kumimoji="0" lang="en-US" altLang="ko-KR" sz="1400">
                  <a:latin typeface="Arial" charset="0"/>
                  <a:ea typeface="ＭＳ Ｐゴシック" pitchFamily="34" charset="-128"/>
                </a:rPr>
                <a:t>ubstance </a:t>
              </a:r>
              <a:r>
                <a:rPr kumimoji="0" lang="ar-SA" altLang="ko-KR" sz="1400">
                  <a:latin typeface="Arial" charset="0"/>
                  <a:ea typeface="ＭＳ Ｐゴシック" pitchFamily="34" charset="-128"/>
                </a:rPr>
                <a:t>‏</a:t>
              </a:r>
              <a:endParaRPr kumimoji="0" lang="en-US" altLang="ja-JP" sz="1400">
                <a:latin typeface="Arial" charset="0"/>
                <a:ea typeface="ＭＳ Ｐゴシック" pitchFamily="34" charset="-128"/>
              </a:endParaRPr>
            </a:p>
            <a:p>
              <a:pPr defTabSz="449263">
                <a:lnSpc>
                  <a:spcPct val="9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Times New Roman" pitchFamily="18" charset="0"/>
                  <a:ea typeface="ＭＳ Ｐゴシック" pitchFamily="34" charset="-128"/>
                </a:rPr>
                <a:t>    (</a:t>
              </a:r>
              <a:r>
                <a:rPr kumimoji="0" lang="en-US" altLang="ko-KR" sz="1400">
                  <a:latin typeface="Times New Roman" pitchFamily="18" charset="0"/>
                </a:rPr>
                <a:t>The </a:t>
              </a:r>
              <a:r>
                <a:rPr kumimoji="0" lang="en-US" altLang="ja-JP" sz="1400">
                  <a:latin typeface="Times New Roman" pitchFamily="18" charset="0"/>
                  <a:ea typeface="ＭＳ Ｐゴシック" pitchFamily="34" charset="-128"/>
                </a:rPr>
                <a:t>kings</a:t>
              </a:r>
              <a:r>
                <a:rPr kumimoji="0" lang="en-US" altLang="ko-KR" sz="1400">
                  <a:latin typeface="Times New Roman" pitchFamily="18" charset="0"/>
                </a:rPr>
                <a:t> did not remain obedient to God’s Will</a:t>
              </a:r>
              <a:r>
                <a:rPr kumimoji="0" lang="en-US" altLang="ja-JP" sz="1400">
                  <a:latin typeface="Arial" charset="0"/>
                  <a:ea typeface="ＭＳ Ｐゴシック" pitchFamily="34" charset="-128"/>
                </a:rPr>
                <a:t>)</a:t>
              </a:r>
              <a:endParaRPr kumimoji="0" lang="en-US" altLang="ko-KR" sz="1400">
                <a:latin typeface="Arial" charset="0"/>
                <a:ea typeface="ＭＳ Ｐゴシック" pitchFamily="34" charset="-128"/>
              </a:endParaRPr>
            </a:p>
            <a:p>
              <a:pPr defTabSz="449263">
                <a:lnSpc>
                  <a:spcPct val="9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⑤The Christian empire began to divide in the third generation. </a:t>
              </a:r>
              <a:endParaRPr kumimoji="0" lang="en-US" altLang="ja-JP" sz="1400">
                <a:latin typeface="Arial" charset="0"/>
                <a:ea typeface="ＭＳ Ｐゴシック" pitchFamily="34" charset="-128"/>
              </a:endParaRPr>
            </a:p>
            <a:p>
              <a:pPr defTabSz="449263">
                <a:lnSpc>
                  <a:spcPct val="9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Charlemagne's grandsons</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(Louis II, Charles II) partitioned it into three kingdoms: </a:t>
              </a:r>
              <a:endParaRPr kumimoji="0" lang="en-US" altLang="ja-JP" sz="1400">
                <a:latin typeface="Arial" charset="0"/>
                <a:ea typeface="ＭＳ Ｐゴシック" pitchFamily="34" charset="-128"/>
              </a:endParaRPr>
            </a:p>
            <a:p>
              <a:pPr defTabSz="449263">
                <a:lnSpc>
                  <a:spcPct val="9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the East Franks, the West Franks and Italy (which became ruled by East Frank later) . </a:t>
              </a:r>
              <a:r>
                <a:rPr kumimoji="0" lang="ar-SA" altLang="ko-KR" sz="1400">
                  <a:latin typeface="Arial" charset="0"/>
                </a:rPr>
                <a:t>‏</a:t>
              </a:r>
              <a:endParaRPr kumimoji="0" lang="en-US" altLang="ko-KR" sz="1400">
                <a:latin typeface="Arial" charset="0"/>
                <a:ea typeface="ＭＳ Ｐゴシック" pitchFamily="34" charset="-128"/>
              </a:endParaRPr>
            </a:p>
          </p:txBody>
        </p:sp>
        <p:sp>
          <p:nvSpPr>
            <p:cNvPr id="361476" name="Rectangle 3"/>
            <p:cNvSpPr>
              <a:spLocks noChangeArrowheads="1"/>
            </p:cNvSpPr>
            <p:nvPr/>
          </p:nvSpPr>
          <p:spPr bwMode="auto">
            <a:xfrm>
              <a:off x="68" y="2056"/>
              <a:ext cx="726" cy="2028"/>
            </a:xfrm>
            <a:prstGeom prst="rect">
              <a:avLst/>
            </a:prstGeom>
            <a:noFill/>
            <a:ln w="9525">
              <a:noFill/>
              <a:round/>
              <a:headEnd/>
              <a:tailEnd/>
            </a:ln>
          </p:spPr>
          <p:txBody>
            <a:bodyPr lIns="90000" tIns="46800" rIns="90000" bIns="46800"/>
            <a:lstStyle/>
            <a:p>
              <a:pPr defTabSz="449263">
                <a:lnSpc>
                  <a:spcPct val="9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120 y. </a:t>
              </a:r>
            </a:p>
            <a:p>
              <a:pPr defTabSz="449263">
                <a:lnSpc>
                  <a:spcPct val="9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 of the Christian Empire</a:t>
              </a:r>
            </a:p>
          </p:txBody>
        </p:sp>
        <p:sp>
          <p:nvSpPr>
            <p:cNvPr id="545803" name="Rectangle 4"/>
            <p:cNvSpPr>
              <a:spLocks noChangeArrowheads="1"/>
            </p:cNvSpPr>
            <p:nvPr/>
          </p:nvSpPr>
          <p:spPr bwMode="auto">
            <a:xfrm>
              <a:off x="720" y="28"/>
              <a:ext cx="5040" cy="2028"/>
            </a:xfrm>
            <a:prstGeom prst="rect">
              <a:avLst/>
            </a:prstGeom>
            <a:noFill/>
            <a:ln w="9525">
              <a:noFill/>
              <a:miter lim="800000"/>
              <a:headEnd/>
              <a:tailEnd/>
            </a:ln>
          </p:spPr>
          <p:txBody>
            <a:bodyPr lIns="90000" tIns="46800" rIns="90000" bIns="46800"/>
            <a:lstStyle/>
            <a:p>
              <a:pPr defTabSz="449263">
                <a:lnSpc>
                  <a:spcPct val="9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Times New Roman" pitchFamily="18" charset="0"/>
                </a:rPr>
                <a:t>①Prophet Samuel </a:t>
              </a:r>
              <a:r>
                <a:rPr kumimoji="0" lang="en-US" altLang="ja-JP" sz="1400">
                  <a:latin typeface="Times New Roman" pitchFamily="18" charset="0"/>
                  <a:ea typeface="ＭＳ Ｐゴシック" pitchFamily="34" charset="-128"/>
                </a:rPr>
                <a:t>- </a:t>
              </a:r>
              <a:r>
                <a:rPr kumimoji="0" lang="en-US" altLang="ko-KR" sz="1400">
                  <a:latin typeface="Times New Roman" pitchFamily="18" charset="0"/>
                </a:rPr>
                <a:t>anointed Saul </a:t>
              </a:r>
              <a:r>
                <a:rPr kumimoji="0" lang="en-US" altLang="ja-JP" sz="1400">
                  <a:latin typeface="Times New Roman" pitchFamily="18" charset="0"/>
                  <a:ea typeface="ＭＳ Ｐゴシック" pitchFamily="34" charset="-128"/>
                </a:rPr>
                <a:t>- F</a:t>
              </a:r>
              <a:r>
                <a:rPr kumimoji="0" lang="en-US" altLang="ko-KR" sz="1400">
                  <a:latin typeface="Times New Roman" pitchFamily="18" charset="0"/>
                </a:rPr>
                <a:t>irst king of Israel (800 y. after Abraham) </a:t>
              </a:r>
              <a:r>
                <a:rPr kumimoji="0" lang="ar-SA" altLang="ko-KR" sz="1400">
                  <a:latin typeface="Times New Roman" pitchFamily="18" charset="0"/>
                  <a:ea typeface="ＭＳ Ｐゴシック" pitchFamily="34" charset="-128"/>
                </a:rPr>
                <a:t>‏</a:t>
              </a:r>
              <a:endParaRPr kumimoji="0" lang="en-US" altLang="ko-KR" sz="1400">
                <a:latin typeface="Times New Roman" pitchFamily="18" charset="0"/>
              </a:endParaRPr>
            </a:p>
            <a:p>
              <a:pPr defTabSz="449263">
                <a:lnSpc>
                  <a:spcPct val="9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Times New Roman" pitchFamily="18" charset="0"/>
                </a:rPr>
                <a:t>②</a:t>
              </a:r>
              <a:r>
                <a:rPr kumimoji="0" lang="en-US" altLang="ja-JP" sz="1400">
                  <a:latin typeface="Times New Roman" pitchFamily="18" charset="0"/>
                  <a:ea typeface="ＭＳ Ｐゴシック" pitchFamily="34" charset="-128"/>
                </a:rPr>
                <a:t>Solomon manifested the ideal of Moses’ Tabernacle by constructing the Temple </a:t>
              </a:r>
            </a:p>
            <a:p>
              <a:pPr defTabSz="449263">
                <a:lnSpc>
                  <a:spcPct val="9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Times New Roman" pitchFamily="18" charset="0"/>
                  <a:ea typeface="ＭＳ Ｐゴシック" pitchFamily="34" charset="-128"/>
                </a:rPr>
                <a:t>   and building the Kingdom around it.</a:t>
              </a:r>
            </a:p>
            <a:p>
              <a:pPr defTabSz="449263">
                <a:lnSpc>
                  <a:spcPct val="9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Times New Roman" pitchFamily="18" charset="0"/>
                </a:rPr>
                <a:t>③Central figure of the </a:t>
              </a:r>
              <a:r>
                <a:rPr kumimoji="0" lang="en-US" altLang="ja-JP" sz="1400">
                  <a:latin typeface="Times New Roman" pitchFamily="18" charset="0"/>
                  <a:ea typeface="ＭＳ Ｐゴシック" pitchFamily="34" charset="-128"/>
                </a:rPr>
                <a:t>F</a:t>
              </a:r>
              <a:r>
                <a:rPr kumimoji="0" lang="en-US" altLang="ko-KR" sz="1400">
                  <a:latin typeface="Times New Roman" pitchFamily="18" charset="0"/>
                </a:rPr>
                <a:t>oundation of </a:t>
              </a:r>
              <a:r>
                <a:rPr kumimoji="0" lang="en-US" altLang="ja-JP" sz="1400">
                  <a:latin typeface="Times New Roman" pitchFamily="18" charset="0"/>
                  <a:ea typeface="ＭＳ Ｐゴシック" pitchFamily="34" charset="-128"/>
                </a:rPr>
                <a:t>F</a:t>
              </a:r>
              <a:r>
                <a:rPr kumimoji="0" lang="en-US" altLang="ko-KR" sz="1400">
                  <a:latin typeface="Times New Roman" pitchFamily="18" charset="0"/>
                </a:rPr>
                <a:t>aith </a:t>
              </a:r>
              <a:r>
                <a:rPr kumimoji="0" lang="en-US" altLang="ja-JP" sz="1400">
                  <a:latin typeface="Times New Roman" pitchFamily="18" charset="0"/>
                  <a:ea typeface="ＭＳ Ｐゴシック" pitchFamily="34" charset="-128"/>
                </a:rPr>
                <a:t>-</a:t>
              </a:r>
              <a:r>
                <a:rPr kumimoji="0" lang="en-US" altLang="ko-KR" sz="1400">
                  <a:latin typeface="Times New Roman" pitchFamily="18" charset="0"/>
                </a:rPr>
                <a:t> King</a:t>
              </a:r>
            </a:p>
            <a:p>
              <a:pPr defTabSz="449263">
                <a:lnSpc>
                  <a:spcPct val="9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Times New Roman" pitchFamily="18" charset="0"/>
                </a:rPr>
                <a:t>   (High priest </a:t>
              </a:r>
              <a:r>
                <a:rPr kumimoji="0" lang="en-US" altLang="ja-JP" sz="1400">
                  <a:latin typeface="Times New Roman" pitchFamily="18" charset="0"/>
                  <a:ea typeface="ＭＳ Ｐゴシック" pitchFamily="34" charset="-128"/>
                </a:rPr>
                <a:t>: S</a:t>
              </a:r>
              <a:r>
                <a:rPr kumimoji="0" lang="en-US" altLang="ko-KR" sz="1400">
                  <a:latin typeface="Times New Roman" pitchFamily="18" charset="0"/>
                </a:rPr>
                <a:t>piritual kingdom</a:t>
              </a:r>
              <a:r>
                <a:rPr kumimoji="0" lang="en-US" altLang="ja-JP" sz="1400">
                  <a:latin typeface="Times New Roman" pitchFamily="18" charset="0"/>
                  <a:ea typeface="ＭＳ Ｐゴシック" pitchFamily="34" charset="-128"/>
                </a:rPr>
                <a:t>,</a:t>
              </a:r>
              <a:r>
                <a:rPr kumimoji="0" lang="en-US" altLang="ko-KR" sz="1400">
                  <a:latin typeface="Times New Roman" pitchFamily="18" charset="0"/>
                </a:rPr>
                <a:t> </a:t>
              </a:r>
              <a:r>
                <a:rPr kumimoji="0" lang="en-US" altLang="ja-JP" sz="1400">
                  <a:latin typeface="Times New Roman" pitchFamily="18" charset="0"/>
                  <a:ea typeface="ＭＳ Ｐゴシック" pitchFamily="34" charset="-128"/>
                </a:rPr>
                <a:t>K</a:t>
              </a:r>
              <a:r>
                <a:rPr kumimoji="0" lang="en-US" altLang="ko-KR" sz="1400">
                  <a:latin typeface="Times New Roman" pitchFamily="18" charset="0"/>
                </a:rPr>
                <a:t>ing </a:t>
              </a:r>
              <a:r>
                <a:rPr kumimoji="0" lang="en-US" altLang="ja-JP" sz="1400">
                  <a:latin typeface="Times New Roman" pitchFamily="18" charset="0"/>
                  <a:ea typeface="ＭＳ Ｐゴシック" pitchFamily="34" charset="-128"/>
                </a:rPr>
                <a:t>: S</a:t>
              </a:r>
              <a:r>
                <a:rPr kumimoji="0" lang="en-US" altLang="ko-KR" sz="1400">
                  <a:latin typeface="Times New Roman" pitchFamily="18" charset="0"/>
                </a:rPr>
                <a:t>ubstantial kingdom) </a:t>
              </a:r>
            </a:p>
            <a:p>
              <a:pPr defTabSz="449263">
                <a:lnSpc>
                  <a:spcPct val="9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Times New Roman" pitchFamily="18" charset="0"/>
                </a:rPr>
                <a:t>④Failure of King Saul in Abel’s position  – Failure of the </a:t>
              </a:r>
              <a:r>
                <a:rPr kumimoji="0" lang="en-US" altLang="ja-JP" sz="1400">
                  <a:latin typeface="Times New Roman" pitchFamily="18" charset="0"/>
                  <a:ea typeface="ＭＳ Ｐゴシック" pitchFamily="34" charset="-128"/>
                </a:rPr>
                <a:t>F</a:t>
              </a:r>
              <a:r>
                <a:rPr kumimoji="0" lang="en-US" altLang="ko-KR" sz="1400">
                  <a:latin typeface="Times New Roman" pitchFamily="18" charset="0"/>
                </a:rPr>
                <a:t>oundation of </a:t>
              </a:r>
              <a:r>
                <a:rPr kumimoji="0" lang="en-US" altLang="ja-JP" sz="1400">
                  <a:latin typeface="Times New Roman" pitchFamily="18" charset="0"/>
                  <a:ea typeface="ＭＳ Ｐゴシック" pitchFamily="34" charset="-128"/>
                </a:rPr>
                <a:t>S</a:t>
              </a:r>
              <a:r>
                <a:rPr kumimoji="0" lang="en-US" altLang="ko-KR" sz="1400">
                  <a:latin typeface="Times New Roman" pitchFamily="18" charset="0"/>
                </a:rPr>
                <a:t>ubstance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Times New Roman" pitchFamily="18" charset="0"/>
                </a:rPr>
                <a:t>   (King Saul disobeyed</a:t>
              </a:r>
              <a:r>
                <a:rPr kumimoji="0" lang="en-US" altLang="ja-JP" sz="1400">
                  <a:latin typeface="Times New Roman" pitchFamily="18" charset="0"/>
                  <a:ea typeface="ＭＳ Ｐゴシック" pitchFamily="34" charset="-128"/>
                </a:rPr>
                <a:t> the commands of God given by the prophet</a:t>
              </a:r>
              <a:r>
                <a:rPr kumimoji="0" lang="en-US" altLang="ko-KR" sz="1400">
                  <a:latin typeface="Times New Roman" pitchFamily="18" charset="0"/>
                </a:rPr>
                <a:t> Samuel</a:t>
              </a:r>
              <a:r>
                <a:rPr kumimoji="0" lang="en-US" altLang="ja-JP" sz="1400">
                  <a:latin typeface="Times New Roman" pitchFamily="18" charset="0"/>
                  <a:ea typeface="ＭＳ Ｐゴシック" pitchFamily="34" charset="-128"/>
                </a:rPr>
                <a:t> - </a:t>
              </a:r>
              <a:r>
                <a:rPr kumimoji="0" lang="en-US" altLang="ko-KR" sz="1400">
                  <a:latin typeface="Times New Roman" pitchFamily="18" charset="0"/>
                </a:rPr>
                <a:t>he fell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Times New Roman" pitchFamily="18" charset="0"/>
                </a:rPr>
                <a:t>   into lust</a:t>
              </a:r>
              <a:r>
                <a:rPr kumimoji="0" lang="en-US" altLang="ko-KR" sz="1400" b="1">
                  <a:latin typeface="Times New Roman" pitchFamily="18" charset="0"/>
                </a:rPr>
                <a:t> </a:t>
              </a:r>
              <a:r>
                <a:rPr kumimoji="0" lang="en-US" altLang="ko-KR" sz="1400">
                  <a:latin typeface="Times New Roman" pitchFamily="18" charset="0"/>
                </a:rPr>
                <a:t>) </a:t>
              </a:r>
              <a:r>
                <a:rPr kumimoji="0" lang="ar-SA" altLang="ko-KR" sz="1400">
                  <a:latin typeface="Times New Roman" pitchFamily="18" charset="0"/>
                  <a:ea typeface="ＭＳ Ｐゴシック" pitchFamily="34" charset="-128"/>
                </a:rPr>
                <a:t>‏</a:t>
              </a:r>
              <a:endParaRPr kumimoji="0" lang="en-US" altLang="ko-KR" sz="1400">
                <a:latin typeface="Times New Roman" pitchFamily="18" charset="0"/>
              </a:endParaRPr>
            </a:p>
            <a:p>
              <a:pPr defTabSz="449263">
                <a:lnSpc>
                  <a:spcPct val="9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Times New Roman" pitchFamily="18" charset="0"/>
                </a:rPr>
                <a:t>⑤King Solomon</a:t>
              </a:r>
              <a:r>
                <a:rPr kumimoji="0" lang="en-US" altLang="ja-JP" sz="1400">
                  <a:latin typeface="Times New Roman" pitchFamily="18" charset="0"/>
                  <a:ea typeface="ＭＳ Ｐゴシック" pitchFamily="34" charset="-128"/>
                </a:rPr>
                <a:t>, the 3</a:t>
              </a:r>
              <a:r>
                <a:rPr kumimoji="0" lang="en-US" altLang="ja-JP" sz="1400" baseline="30000">
                  <a:latin typeface="Times New Roman" pitchFamily="18" charset="0"/>
                  <a:ea typeface="ＭＳ Ｐゴシック" pitchFamily="34" charset="-128"/>
                </a:rPr>
                <a:t>rd</a:t>
              </a:r>
              <a:r>
                <a:rPr kumimoji="0" lang="en-US" altLang="ja-JP" sz="1400">
                  <a:latin typeface="Times New Roman" pitchFamily="18" charset="0"/>
                  <a:ea typeface="ＭＳ Ｐゴシック" pitchFamily="34" charset="-128"/>
                </a:rPr>
                <a:t> generation,</a:t>
              </a:r>
              <a:r>
                <a:rPr kumimoji="0" lang="en-US" altLang="ko-KR" sz="1400">
                  <a:latin typeface="Times New Roman" pitchFamily="18" charset="0"/>
                </a:rPr>
                <a:t> fell into lust with his many foreign wives, who turned</a:t>
              </a:r>
              <a:endParaRPr kumimoji="0" lang="en-US" altLang="ja-JP" sz="1400">
                <a:latin typeface="Times New Roman" pitchFamily="18" charset="0"/>
                <a:ea typeface="ＭＳ Ｐゴシック" pitchFamily="34" charset="-128"/>
              </a:endParaRPr>
            </a:p>
            <a:p>
              <a:pPr defTabSz="449263">
                <a:lnSpc>
                  <a:spcPct val="9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Times New Roman" pitchFamily="18" charset="0"/>
                  <a:ea typeface="ＭＳ Ｐゴシック" pitchFamily="34" charset="-128"/>
                </a:rPr>
                <a:t>   </a:t>
              </a:r>
              <a:r>
                <a:rPr kumimoji="0" lang="en-US" altLang="ko-KR" sz="1400">
                  <a:latin typeface="Times New Roman" pitchFamily="18" charset="0"/>
                </a:rPr>
                <a:t> him away from God to worship pagan</a:t>
              </a:r>
              <a:r>
                <a:rPr kumimoji="0" lang="en-US" altLang="ja-JP" sz="1400">
                  <a:latin typeface="Times New Roman" pitchFamily="18" charset="0"/>
                  <a:ea typeface="ＭＳ Ｐゴシック" pitchFamily="34" charset="-128"/>
                </a:rPr>
                <a:t> G</a:t>
              </a:r>
              <a:r>
                <a:rPr kumimoji="0" lang="en-US" altLang="ko-KR" sz="1400">
                  <a:latin typeface="Times New Roman" pitchFamily="18" charset="0"/>
                </a:rPr>
                <a:t>ods (ex. Asralot, Milgom, Gmos, Molok)  </a:t>
              </a:r>
            </a:p>
            <a:p>
              <a:pPr defTabSz="449263">
                <a:lnSpc>
                  <a:spcPct val="9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Times New Roman" pitchFamily="18" charset="0"/>
                </a:rPr>
                <a:t>        ⇒ Division of </a:t>
              </a:r>
              <a:r>
                <a:rPr kumimoji="0" lang="en-US" altLang="ja-JP" sz="1400">
                  <a:latin typeface="Times New Roman" pitchFamily="18" charset="0"/>
                  <a:ea typeface="ＭＳ Ｐゴシック" pitchFamily="34" charset="-128"/>
                </a:rPr>
                <a:t>the K</a:t>
              </a:r>
              <a:r>
                <a:rPr kumimoji="0" lang="en-US" altLang="ko-KR" sz="1400">
                  <a:latin typeface="Times New Roman" pitchFamily="18" charset="0"/>
                </a:rPr>
                <a:t>ingdom to </a:t>
              </a:r>
              <a:r>
                <a:rPr kumimoji="0" lang="en-US" altLang="ja-JP" sz="1400">
                  <a:latin typeface="Times New Roman" pitchFamily="18" charset="0"/>
                  <a:ea typeface="ＭＳ Ｐゴシック" pitchFamily="34" charset="-128"/>
                </a:rPr>
                <a:t>North &amp; </a:t>
              </a:r>
              <a:r>
                <a:rPr kumimoji="0" lang="en-US" altLang="ko-KR" sz="1400">
                  <a:latin typeface="Times New Roman" pitchFamily="18" charset="0"/>
                </a:rPr>
                <a:t>South</a:t>
              </a:r>
            </a:p>
          </p:txBody>
        </p:sp>
        <p:sp>
          <p:nvSpPr>
            <p:cNvPr id="361478" name="Rectangle 5"/>
            <p:cNvSpPr>
              <a:spLocks noChangeArrowheads="1"/>
            </p:cNvSpPr>
            <p:nvPr/>
          </p:nvSpPr>
          <p:spPr bwMode="auto">
            <a:xfrm>
              <a:off x="68" y="28"/>
              <a:ext cx="726" cy="2028"/>
            </a:xfrm>
            <a:prstGeom prst="rect">
              <a:avLst/>
            </a:prstGeom>
            <a:noFill/>
            <a:ln w="9525">
              <a:noFill/>
              <a:round/>
              <a:headEnd/>
              <a:tailEnd/>
            </a:ln>
          </p:spPr>
          <p:txBody>
            <a:bodyPr lIns="90000" tIns="46800" rIns="90000" bIns="46800"/>
            <a:lstStyle/>
            <a:p>
              <a:pPr defTabSz="449263">
                <a:lnSpc>
                  <a:spcPct val="9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(3) </a:t>
              </a:r>
            </a:p>
            <a:p>
              <a:pPr defTabSz="449263">
                <a:lnSpc>
                  <a:spcPct val="9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120 y. </a:t>
              </a:r>
            </a:p>
            <a:p>
              <a:pPr defTabSz="449263">
                <a:lnSpc>
                  <a:spcPct val="9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of the United Kingdom</a:t>
              </a:r>
            </a:p>
          </p:txBody>
        </p:sp>
        <p:sp>
          <p:nvSpPr>
            <p:cNvPr id="361479" name="Line 6"/>
            <p:cNvSpPr>
              <a:spLocks noChangeShapeType="1"/>
            </p:cNvSpPr>
            <p:nvPr/>
          </p:nvSpPr>
          <p:spPr bwMode="auto">
            <a:xfrm>
              <a:off x="68" y="28"/>
              <a:ext cx="5647" cy="1"/>
            </a:xfrm>
            <a:prstGeom prst="line">
              <a:avLst/>
            </a:prstGeom>
            <a:noFill/>
            <a:ln w="28440">
              <a:no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361480" name="Line 7"/>
            <p:cNvSpPr>
              <a:spLocks noChangeShapeType="1"/>
            </p:cNvSpPr>
            <p:nvPr/>
          </p:nvSpPr>
          <p:spPr bwMode="auto">
            <a:xfrm>
              <a:off x="68" y="2056"/>
              <a:ext cx="5647" cy="1"/>
            </a:xfrm>
            <a:prstGeom prst="line">
              <a:avLst/>
            </a:prstGeom>
            <a:noFill/>
            <a:ln w="12600">
              <a:no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361481" name="Line 8"/>
            <p:cNvSpPr>
              <a:spLocks noChangeShapeType="1"/>
            </p:cNvSpPr>
            <p:nvPr/>
          </p:nvSpPr>
          <p:spPr bwMode="auto">
            <a:xfrm>
              <a:off x="68" y="4084"/>
              <a:ext cx="5647" cy="1"/>
            </a:xfrm>
            <a:prstGeom prst="line">
              <a:avLst/>
            </a:prstGeom>
            <a:noFill/>
            <a:ln w="28440">
              <a:no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361482" name="Line 9"/>
            <p:cNvSpPr>
              <a:spLocks noChangeShapeType="1"/>
            </p:cNvSpPr>
            <p:nvPr/>
          </p:nvSpPr>
          <p:spPr bwMode="auto">
            <a:xfrm>
              <a:off x="68" y="28"/>
              <a:ext cx="1" cy="4056"/>
            </a:xfrm>
            <a:prstGeom prst="line">
              <a:avLst/>
            </a:prstGeom>
            <a:noFill/>
            <a:ln w="28440">
              <a:no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361483" name="Line 10"/>
            <p:cNvSpPr>
              <a:spLocks noChangeShapeType="1"/>
            </p:cNvSpPr>
            <p:nvPr/>
          </p:nvSpPr>
          <p:spPr bwMode="auto">
            <a:xfrm>
              <a:off x="720" y="0"/>
              <a:ext cx="1" cy="4056"/>
            </a:xfrm>
            <a:prstGeom prst="line">
              <a:avLst/>
            </a:prstGeom>
            <a:noFill/>
            <a:ln w="12600">
              <a:no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361484" name="Line 11"/>
            <p:cNvSpPr>
              <a:spLocks noChangeShapeType="1"/>
            </p:cNvSpPr>
            <p:nvPr/>
          </p:nvSpPr>
          <p:spPr bwMode="auto">
            <a:xfrm>
              <a:off x="5759" y="0"/>
              <a:ext cx="1" cy="4056"/>
            </a:xfrm>
            <a:prstGeom prst="line">
              <a:avLst/>
            </a:prstGeom>
            <a:noFill/>
            <a:ln w="28440">
              <a:no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grpSp>
      <p:grpSp>
        <p:nvGrpSpPr>
          <p:cNvPr id="545794" name="Group 1"/>
          <p:cNvGrpSpPr>
            <a:grpSpLocks/>
          </p:cNvGrpSpPr>
          <p:nvPr/>
        </p:nvGrpSpPr>
        <p:grpSpPr bwMode="auto">
          <a:xfrm>
            <a:off x="250825" y="404813"/>
            <a:ext cx="8286750" cy="5524500"/>
            <a:chOff x="68" y="300"/>
            <a:chExt cx="5760" cy="3426"/>
          </a:xfrm>
        </p:grpSpPr>
        <p:sp>
          <p:nvSpPr>
            <p:cNvPr id="545795" name="Rectangle 2"/>
            <p:cNvSpPr>
              <a:spLocks noChangeArrowheads="1"/>
            </p:cNvSpPr>
            <p:nvPr/>
          </p:nvSpPr>
          <p:spPr bwMode="auto">
            <a:xfrm>
              <a:off x="716" y="1737"/>
              <a:ext cx="5112" cy="1989"/>
            </a:xfrm>
            <a:prstGeom prst="rect">
              <a:avLst/>
            </a:prstGeom>
            <a:noFill/>
            <a:ln w="9525">
              <a:solidFill>
                <a:schemeClr val="tx1"/>
              </a:solidFill>
              <a:round/>
              <a:headEnd/>
              <a:tailEnd/>
            </a:ln>
          </p:spPr>
          <p:txBody>
            <a:bodyPr lIns="90000" tIns="46800" rIns="90000" bIns="46800"/>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400">
                <a:latin typeface="Arial" charset="0"/>
                <a:ea typeface="ＭＳ Ｐゴシック" pitchFamily="34" charset="-128"/>
              </a:endParaRPr>
            </a:p>
          </p:txBody>
        </p:sp>
        <p:sp>
          <p:nvSpPr>
            <p:cNvPr id="545796" name="Rectangle 3"/>
            <p:cNvSpPr>
              <a:spLocks noChangeArrowheads="1"/>
            </p:cNvSpPr>
            <p:nvPr/>
          </p:nvSpPr>
          <p:spPr bwMode="auto">
            <a:xfrm>
              <a:off x="68" y="1737"/>
              <a:ext cx="648" cy="1989"/>
            </a:xfrm>
            <a:prstGeom prst="rect">
              <a:avLst/>
            </a:prstGeom>
            <a:noFill/>
            <a:ln w="9525">
              <a:solidFill>
                <a:schemeClr val="tx1"/>
              </a:solidFill>
              <a:round/>
              <a:headEnd/>
              <a:tailEnd/>
            </a:ln>
          </p:spPr>
          <p:txBody>
            <a:bodyPr lIns="90000" tIns="46800" rIns="90000" bIns="46800"/>
            <a:lstStyle/>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400">
                <a:latin typeface="Arial" charset="0"/>
                <a:ea typeface="ＭＳ Ｐゴシック" pitchFamily="34" charset="-128"/>
              </a:endParaRPr>
            </a:p>
          </p:txBody>
        </p:sp>
        <p:sp>
          <p:nvSpPr>
            <p:cNvPr id="545797" name="Rectangle 4"/>
            <p:cNvSpPr>
              <a:spLocks noChangeArrowheads="1"/>
            </p:cNvSpPr>
            <p:nvPr/>
          </p:nvSpPr>
          <p:spPr bwMode="auto">
            <a:xfrm>
              <a:off x="716" y="300"/>
              <a:ext cx="5112" cy="1437"/>
            </a:xfrm>
            <a:prstGeom prst="rect">
              <a:avLst/>
            </a:prstGeom>
            <a:noFill/>
            <a:ln w="9525">
              <a:solidFill>
                <a:schemeClr val="tx1"/>
              </a:solidFill>
              <a:round/>
              <a:headEnd/>
              <a:tailEnd/>
            </a:ln>
          </p:spPr>
          <p:txBody>
            <a:bodyPr lIns="90000" tIns="46800" rIns="90000" bIns="46800"/>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400">
                <a:latin typeface="Arial" charset="0"/>
                <a:ea typeface="ＭＳ Ｐゴシック" pitchFamily="34" charset="-128"/>
              </a:endParaRPr>
            </a:p>
          </p:txBody>
        </p:sp>
        <p:sp>
          <p:nvSpPr>
            <p:cNvPr id="545798" name="Rectangle 5"/>
            <p:cNvSpPr>
              <a:spLocks noChangeArrowheads="1"/>
            </p:cNvSpPr>
            <p:nvPr/>
          </p:nvSpPr>
          <p:spPr bwMode="auto">
            <a:xfrm>
              <a:off x="68" y="300"/>
              <a:ext cx="648" cy="1437"/>
            </a:xfrm>
            <a:prstGeom prst="rect">
              <a:avLst/>
            </a:prstGeom>
            <a:noFill/>
            <a:ln w="9525">
              <a:solidFill>
                <a:schemeClr val="tx1"/>
              </a:solidFill>
              <a:round/>
              <a:headEnd/>
              <a:tailEnd/>
            </a:ln>
          </p:spPr>
          <p:txBody>
            <a:bodyPr lIns="90000" tIns="46800" rIns="90000" bIns="46800"/>
            <a:lstStyle/>
            <a:p>
              <a:pP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400">
                <a:latin typeface="Arial" charset="0"/>
                <a:ea typeface="ＭＳ Ｐゴシック" pitchFamily="34" charset="-128"/>
              </a:endParaRPr>
            </a:p>
          </p:txBody>
        </p:sp>
        <p:sp>
          <p:nvSpPr>
            <p:cNvPr id="19" name="Line 7"/>
            <p:cNvSpPr>
              <a:spLocks noChangeShapeType="1"/>
            </p:cNvSpPr>
            <p:nvPr/>
          </p:nvSpPr>
          <p:spPr bwMode="auto">
            <a:xfrm>
              <a:off x="68" y="1737"/>
              <a:ext cx="5647" cy="1"/>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20" name="Line 10"/>
            <p:cNvSpPr>
              <a:spLocks noChangeShapeType="1"/>
            </p:cNvSpPr>
            <p:nvPr/>
          </p:nvSpPr>
          <p:spPr bwMode="auto">
            <a:xfrm>
              <a:off x="716" y="300"/>
              <a:ext cx="1" cy="3426"/>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7841" name="Group 1"/>
          <p:cNvGrpSpPr>
            <a:grpSpLocks/>
          </p:cNvGrpSpPr>
          <p:nvPr/>
        </p:nvGrpSpPr>
        <p:grpSpPr bwMode="auto">
          <a:xfrm>
            <a:off x="312738" y="0"/>
            <a:ext cx="9001125" cy="7072313"/>
            <a:chOff x="197" y="0"/>
            <a:chExt cx="5670" cy="4455"/>
          </a:xfrm>
        </p:grpSpPr>
        <p:sp>
          <p:nvSpPr>
            <p:cNvPr id="547847" name="Rectangle 2"/>
            <p:cNvSpPr>
              <a:spLocks noChangeArrowheads="1"/>
            </p:cNvSpPr>
            <p:nvPr/>
          </p:nvSpPr>
          <p:spPr bwMode="auto">
            <a:xfrm>
              <a:off x="810" y="135"/>
              <a:ext cx="5057" cy="4320"/>
            </a:xfrm>
            <a:prstGeom prst="rect">
              <a:avLst/>
            </a:prstGeom>
            <a:noFill/>
            <a:ln w="9525">
              <a:noFill/>
              <a:miter lim="800000"/>
              <a:headEnd/>
              <a:tailEnd/>
            </a:ln>
          </p:spPr>
          <p:txBody>
            <a:bodyPr lIns="90000" tIns="46800" rIns="90000" bIns="46800"/>
            <a:lstStyle/>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①The United Kingdom </a:t>
              </a:r>
              <a:r>
                <a:rPr kumimoji="0" lang="en-US" altLang="ja-JP" sz="1400">
                  <a:latin typeface="Arial" charset="0"/>
                  <a:ea typeface="ＭＳ Ｐゴシック" pitchFamily="34" charset="-128"/>
                </a:rPr>
                <a:t>- D</a:t>
              </a:r>
              <a:r>
                <a:rPr kumimoji="0" lang="en-US" altLang="ko-KR" sz="1400">
                  <a:latin typeface="Arial" charset="0"/>
                  <a:ea typeface="ＭＳ Ｐゴシック" pitchFamily="34" charset="-128"/>
                </a:rPr>
                <a:t>ivided in the third generation into two kingdoms</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②  Cain – 10 tribes –The kingdom of Israel</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 19 kings</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 260 years</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Abel -  2 tribes– The kingdom of Judah</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 20 kings </a:t>
              </a:r>
              <a:r>
                <a:rPr kumimoji="0" lang="en-US" altLang="ja-JP" sz="1400">
                  <a:latin typeface="Arial" charset="0"/>
                  <a:ea typeface="ＭＳ Ｐゴシック" pitchFamily="34" charset="-128"/>
                </a:rPr>
                <a:t>-</a:t>
              </a:r>
              <a:r>
                <a:rPr kumimoji="0" lang="en-US" altLang="ko-KR" sz="1400">
                  <a:latin typeface="Arial" charset="0"/>
                  <a:ea typeface="ＭＳ Ｐゴシック" pitchFamily="34" charset="-128"/>
                </a:rPr>
                <a:t> 394 years</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a:t>
              </a:r>
              <a:r>
                <a:rPr kumimoji="0" lang="en-US" altLang="ko-KR" sz="1400" b="1">
                  <a:latin typeface="Arial" charset="0"/>
                  <a:ea typeface="ＭＳ Ｐゴシック" pitchFamily="34" charset="-128"/>
                </a:rPr>
                <a:t>Northern </a:t>
              </a:r>
              <a:r>
                <a:rPr kumimoji="0" lang="en-US" altLang="ja-JP" sz="1400" b="1">
                  <a:latin typeface="Arial" charset="0"/>
                  <a:ea typeface="ＭＳ Ｐゴシック" pitchFamily="34" charset="-128"/>
                </a:rPr>
                <a:t>K</a:t>
              </a:r>
              <a:r>
                <a:rPr kumimoji="0" lang="en-US" altLang="ko-KR" sz="1400" b="1">
                  <a:latin typeface="Arial" charset="0"/>
                  <a:ea typeface="ＭＳ Ｐゴシック" pitchFamily="34" charset="-128"/>
                </a:rPr>
                <a:t>ingdom of Israel</a:t>
              </a:r>
              <a:r>
                <a:rPr kumimoji="0" lang="en-US" altLang="ko-KR" sz="1400">
                  <a:latin typeface="Arial" charset="0"/>
                  <a:ea typeface="ＭＳ Ｐゴシック" pitchFamily="34" charset="-128"/>
                </a:rPr>
                <a:t> :  </a:t>
              </a:r>
              <a:endParaRPr kumimoji="0" lang="en-US" altLang="ja-JP" sz="1400">
                <a:latin typeface="Arial" charset="0"/>
                <a:ea typeface="ＭＳ Ｐゴシック" pitchFamily="34" charset="-128"/>
              </a:endParaRP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F</a:t>
              </a:r>
              <a:r>
                <a:rPr kumimoji="0" lang="en-US" altLang="ko-KR" sz="1400">
                  <a:latin typeface="Arial" charset="0"/>
                  <a:ea typeface="ＭＳ Ｐゴシック" pitchFamily="34" charset="-128"/>
                </a:rPr>
                <a:t>ounded by Jeroboam, who had lived in exile in the days of King Solomon </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〇 </a:t>
              </a:r>
              <a:r>
                <a:rPr kumimoji="0" lang="en-US" altLang="ja-JP" sz="1400">
                  <a:latin typeface="Arial" charset="0"/>
                  <a:ea typeface="ＭＳ Ｐゴシック" pitchFamily="34" charset="-128"/>
                </a:rPr>
                <a:t>The R</a:t>
              </a:r>
              <a:r>
                <a:rPr kumimoji="0" lang="en-US" altLang="ko-KR" sz="1400">
                  <a:latin typeface="Arial" charset="0"/>
                  <a:ea typeface="ＭＳ Ｐゴシック" pitchFamily="34" charset="-128"/>
                </a:rPr>
                <a:t>oyal </a:t>
              </a:r>
              <a:r>
                <a:rPr kumimoji="0" lang="en-US" altLang="ja-JP" sz="1400">
                  <a:latin typeface="Arial" charset="0"/>
                  <a:ea typeface="ＭＳ Ｐゴシック" pitchFamily="34" charset="-128"/>
                </a:rPr>
                <a:t>F</a:t>
              </a:r>
              <a:r>
                <a:rPr kumimoji="0" lang="en-US" altLang="ko-KR" sz="1400">
                  <a:latin typeface="Arial" charset="0"/>
                  <a:ea typeface="ＭＳ Ｐゴシック" pitchFamily="34" charset="-128"/>
                </a:rPr>
                <a:t>amilies changed nine times</a:t>
              </a:r>
              <a:r>
                <a:rPr kumimoji="0" lang="en-US" altLang="ja-JP" sz="1400">
                  <a:latin typeface="Arial" charset="0"/>
                  <a:ea typeface="ＭＳ Ｐゴシック" pitchFamily="34" charset="-128"/>
                </a:rPr>
                <a:t>,</a:t>
              </a:r>
              <a:r>
                <a:rPr kumimoji="0" lang="en-US" altLang="ko-KR" sz="1400">
                  <a:latin typeface="Arial" charset="0"/>
                  <a:ea typeface="ＭＳ Ｐゴシック" pitchFamily="34" charset="-128"/>
                </a:rPr>
                <a:t> </a:t>
              </a:r>
              <a:r>
                <a:rPr kumimoji="0" lang="en-US" altLang="ja-JP" sz="1400">
                  <a:latin typeface="Arial" charset="0"/>
                  <a:ea typeface="ＭＳ Ｐゴシック" pitchFamily="34" charset="-128"/>
                </a:rPr>
                <a:t>N</a:t>
              </a:r>
              <a:r>
                <a:rPr kumimoji="0" lang="en-US" altLang="ko-KR" sz="1400">
                  <a:latin typeface="Arial" charset="0"/>
                  <a:ea typeface="ＭＳ Ｐゴシック" pitchFamily="34" charset="-128"/>
                </a:rPr>
                <a:t>o </a:t>
              </a:r>
              <a:r>
                <a:rPr kumimoji="0" lang="en-US" altLang="ja-JP" sz="1400">
                  <a:latin typeface="Arial" charset="0"/>
                  <a:ea typeface="ＭＳ Ｐゴシック" pitchFamily="34" charset="-128"/>
                </a:rPr>
                <a:t>K</a:t>
              </a:r>
              <a:r>
                <a:rPr kumimoji="0" lang="en-US" altLang="ko-KR" sz="1400">
                  <a:latin typeface="Arial" charset="0"/>
                  <a:ea typeface="ＭＳ Ｐゴシック" pitchFamily="34" charset="-128"/>
                </a:rPr>
                <a:t>ing was righteous in the sight of God </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〇 </a:t>
              </a:r>
              <a:r>
                <a:rPr kumimoji="0" lang="en-US" altLang="ko-KR" sz="1400">
                  <a:latin typeface="Arial" charset="0"/>
                  <a:ea typeface="ＭＳ Ｐゴシック" pitchFamily="34" charset="-128"/>
                </a:rPr>
                <a:t>God sent the prophet Elijah</a:t>
              </a:r>
              <a:r>
                <a:rPr kumimoji="0" lang="en-US" altLang="ja-JP" sz="1400">
                  <a:latin typeface="Arial" charset="0"/>
                  <a:ea typeface="ＭＳ Ｐゴシック" pitchFamily="34" charset="-128"/>
                </a:rPr>
                <a:t> - P</a:t>
              </a:r>
              <a:r>
                <a:rPr kumimoji="0" lang="en-US" altLang="ko-KR" sz="1400">
                  <a:latin typeface="Arial" charset="0"/>
                  <a:ea typeface="ＭＳ Ｐゴシック" pitchFamily="34" charset="-128"/>
                </a:rPr>
                <a:t>revailed in the contest with 850 prophets of Baal and </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Asherah on Mt. Carmel when God sent down fire upon the altar. </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〇 </a:t>
              </a:r>
              <a:r>
                <a:rPr kumimoji="0" lang="en-US" altLang="ko-KR" sz="1400">
                  <a:latin typeface="Arial" charset="0"/>
                  <a:ea typeface="ＭＳ Ｐゴシック" pitchFamily="34" charset="-128"/>
                </a:rPr>
                <a:t>Other </a:t>
              </a:r>
              <a:r>
                <a:rPr kumimoji="0" lang="en-US" altLang="ja-JP" sz="1400">
                  <a:latin typeface="Arial" charset="0"/>
                  <a:ea typeface="ＭＳ Ｐゴシック" pitchFamily="34" charset="-128"/>
                </a:rPr>
                <a:t>P</a:t>
              </a:r>
              <a:r>
                <a:rPr kumimoji="0" lang="en-US" altLang="ko-KR" sz="1400">
                  <a:latin typeface="Arial" charset="0"/>
                  <a:ea typeface="ＭＳ Ｐゴシック" pitchFamily="34" charset="-128"/>
                </a:rPr>
                <a:t>rophets, including Elisha, Jonah, Hosea and Amos, spread the Word of  God at </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the risk of their lives</a:t>
              </a:r>
              <a:r>
                <a:rPr kumimoji="0" lang="en-US" altLang="ja-JP" sz="1400">
                  <a:latin typeface="Arial" charset="0"/>
                  <a:ea typeface="ＭＳ Ｐゴシック" pitchFamily="34" charset="-128"/>
                </a:rPr>
                <a:t> – The Kings did not repent</a:t>
              </a:r>
              <a:endParaRPr kumimoji="0" lang="en-US" altLang="ko-KR" sz="1400">
                <a:latin typeface="Arial" charset="0"/>
                <a:ea typeface="ＭＳ Ｐゴシック" pitchFamily="34" charset="-128"/>
              </a:endParaRP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〇 </a:t>
              </a:r>
              <a:r>
                <a:rPr kumimoji="0" lang="en-US" altLang="ko-KR" sz="1400">
                  <a:latin typeface="Arial" charset="0"/>
                  <a:ea typeface="ＭＳ Ｐゴシック" pitchFamily="34" charset="-128"/>
                </a:rPr>
                <a:t>God had the Assyrians destroy them and took away their qualification as the chosen </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people forever.</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a:t>
              </a:r>
              <a:r>
                <a:rPr kumimoji="0" lang="en-US" altLang="ko-KR" sz="1400" b="1">
                  <a:latin typeface="Arial" charset="0"/>
                  <a:ea typeface="ＭＳ Ｐゴシック" pitchFamily="34" charset="-128"/>
                </a:rPr>
                <a:t>Southern Kingdom of Judah</a:t>
              </a:r>
              <a:r>
                <a:rPr kumimoji="0" lang="en-US" altLang="ko-KR" sz="1400">
                  <a:latin typeface="Arial" charset="0"/>
                  <a:ea typeface="ＭＳ Ｐゴシック" pitchFamily="34" charset="-128"/>
                </a:rPr>
                <a:t> :</a:t>
              </a:r>
              <a:endParaRPr kumimoji="0" lang="en-US" altLang="ja-JP" sz="1400">
                <a:latin typeface="Arial" charset="0"/>
                <a:ea typeface="ＭＳ Ｐゴシック" pitchFamily="34" charset="-128"/>
              </a:endParaRP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F</a:t>
              </a:r>
              <a:r>
                <a:rPr kumimoji="0" lang="en-US" altLang="ko-KR" sz="1400">
                  <a:latin typeface="Arial" charset="0"/>
                  <a:ea typeface="ＭＳ Ｐゴシック" pitchFamily="34" charset="-128"/>
                </a:rPr>
                <a:t>ounded by Solomon’s son, Rehoboam.</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〇</a:t>
              </a:r>
              <a:r>
                <a:rPr kumimoji="0" lang="en-US" altLang="ja-JP" sz="1400">
                  <a:latin typeface="Arial" charset="0"/>
                  <a:ea typeface="ＭＳ Ｐゴシック" pitchFamily="34" charset="-128"/>
                </a:rPr>
                <a:t> The</a:t>
              </a:r>
              <a:r>
                <a:rPr kumimoji="0" lang="en-US" altLang="ko-KR" sz="1400">
                  <a:latin typeface="Arial" charset="0"/>
                  <a:ea typeface="ＭＳ Ｐゴシック" pitchFamily="34" charset="-128"/>
                </a:rPr>
                <a:t> </a:t>
              </a:r>
              <a:r>
                <a:rPr kumimoji="0" lang="en-US" altLang="ja-JP" sz="1400">
                  <a:latin typeface="Arial" charset="0"/>
                  <a:ea typeface="ＭＳ Ｐゴシック" pitchFamily="34" charset="-128"/>
                </a:rPr>
                <a:t>R</a:t>
              </a:r>
              <a:r>
                <a:rPr kumimoji="0" lang="en-US" altLang="ko-KR" sz="1400">
                  <a:latin typeface="Arial" charset="0"/>
                  <a:ea typeface="ＭＳ Ｐゴシック" pitchFamily="34" charset="-128"/>
                </a:rPr>
                <a:t>oyal house continued in one dynastic line from David to Zedekiah,  producing many </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righteous kings out of the twenty who ruled the kingdom for 394 years. </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〇 </a:t>
              </a:r>
              <a:r>
                <a:rPr kumimoji="0" lang="en-US" altLang="ja-JP" sz="1400">
                  <a:latin typeface="Arial" charset="0"/>
                  <a:ea typeface="ＭＳ Ｐゴシック" pitchFamily="34" charset="-128"/>
                </a:rPr>
                <a:t>A </a:t>
              </a:r>
              <a:r>
                <a:rPr kumimoji="0" lang="en-US" altLang="ko-KR" sz="1400">
                  <a:latin typeface="Arial" charset="0"/>
                  <a:ea typeface="ＭＳ Ｐゴシック" pitchFamily="34" charset="-128"/>
                </a:rPr>
                <a:t>succession of evil kings after King Josiah, combined with influence from the northern </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kingdom, led to much idolatry and corruption</a:t>
              </a:r>
              <a:r>
                <a:rPr kumimoji="0" lang="en-US" altLang="ja-JP" sz="1400">
                  <a:latin typeface="Arial" charset="0"/>
                  <a:ea typeface="ＭＳ Ｐゴシック" pitchFamily="34" charset="-128"/>
                </a:rPr>
                <a:t> –The People </a:t>
              </a:r>
              <a:r>
                <a:rPr kumimoji="0" lang="en-US" altLang="ko-KR" sz="1400">
                  <a:latin typeface="Arial" charset="0"/>
                  <a:ea typeface="ＭＳ Ｐゴシック" pitchFamily="34" charset="-128"/>
                </a:rPr>
                <a:t>were taken into</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exile in Babylon. </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③ God sent 4 great &amp; 12 small prophets to move nation </a:t>
              </a:r>
              <a:r>
                <a:rPr kumimoji="0" lang="en-US" altLang="ja-JP" sz="1400">
                  <a:latin typeface="Arial" charset="0"/>
                  <a:ea typeface="ＭＳ Ｐゴシック" pitchFamily="34" charset="-128"/>
                </a:rPr>
                <a:t>- R</a:t>
              </a:r>
              <a:r>
                <a:rPr kumimoji="0" lang="en-US" altLang="ko-KR" sz="1400">
                  <a:latin typeface="Arial" charset="0"/>
                  <a:ea typeface="ＭＳ Ｐゴシック" pitchFamily="34" charset="-128"/>
                </a:rPr>
                <a:t>epentance and </a:t>
              </a:r>
              <a:r>
                <a:rPr kumimoji="0" lang="en-US" altLang="ja-JP" sz="1400">
                  <a:latin typeface="Arial" charset="0"/>
                  <a:ea typeface="ＭＳ Ｐゴシック" pitchFamily="34" charset="-128"/>
                </a:rPr>
                <a:t>I</a:t>
              </a:r>
              <a:r>
                <a:rPr kumimoji="0" lang="en-US" altLang="ko-KR" sz="1400">
                  <a:latin typeface="Arial" charset="0"/>
                  <a:ea typeface="ＭＳ Ｐゴシック" pitchFamily="34" charset="-128"/>
                </a:rPr>
                <a:t>nternal </a:t>
              </a:r>
              <a:r>
                <a:rPr kumimoji="0" lang="en-US" altLang="ja-JP" sz="1400">
                  <a:latin typeface="Arial" charset="0"/>
                  <a:ea typeface="ＭＳ Ｐゴシック" pitchFamily="34" charset="-128"/>
                </a:rPr>
                <a:t>R</a:t>
              </a:r>
              <a:r>
                <a:rPr kumimoji="0" lang="en-US" altLang="ko-KR" sz="1400">
                  <a:latin typeface="Arial" charset="0"/>
                  <a:ea typeface="ＭＳ Ｐゴシック" pitchFamily="34" charset="-128"/>
                </a:rPr>
                <a:t>eform.</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④ </a:t>
              </a:r>
              <a:r>
                <a:rPr kumimoji="0" lang="en-US" altLang="ja-JP" sz="1400">
                  <a:latin typeface="Arial" charset="0"/>
                  <a:ea typeface="ＭＳ Ｐゴシック" pitchFamily="34" charset="-128"/>
                </a:rPr>
                <a:t>T</a:t>
              </a:r>
              <a:r>
                <a:rPr kumimoji="0" lang="en-US" altLang="ko-KR" sz="1400">
                  <a:latin typeface="Arial" charset="0"/>
                  <a:ea typeface="ＭＳ Ｐゴシック" pitchFamily="34" charset="-128"/>
                </a:rPr>
                <a:t>he kings and the people did not heed the warnings of the prophets </a:t>
              </a:r>
              <a:endParaRPr kumimoji="0" lang="en-US" altLang="ja-JP" sz="1400">
                <a:latin typeface="Arial" charset="0"/>
                <a:ea typeface="ＭＳ Ｐゴシック" pitchFamily="34" charset="-128"/>
              </a:endParaRP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 </a:t>
              </a:r>
              <a:r>
                <a:rPr kumimoji="0" lang="en-US" altLang="ko-KR" sz="1400">
                  <a:latin typeface="Arial" charset="0"/>
                  <a:ea typeface="ＭＳ Ｐゴシック" pitchFamily="34" charset="-128"/>
                </a:rPr>
                <a:t>God chastised them externally by sending gentile nations such as Syria, </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Assyria and </a:t>
              </a:r>
              <a:endParaRPr kumimoji="0" lang="en-US" altLang="ja-JP" sz="1400">
                <a:latin typeface="Arial" charset="0"/>
                <a:ea typeface="ＭＳ Ｐゴシック" pitchFamily="34" charset="-128"/>
              </a:endParaRP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Babylon to attack them.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Times New Roman" pitchFamily="18" charset="0"/>
                </a:rPr>
                <a:t>⑤ </a:t>
              </a:r>
              <a:r>
                <a:rPr kumimoji="0" lang="en-US" altLang="ja-JP" sz="1400">
                  <a:latin typeface="Times New Roman" pitchFamily="18" charset="0"/>
                  <a:ea typeface="ＭＳ Ｐゴシック" pitchFamily="34" charset="-128"/>
                </a:rPr>
                <a:t>E</a:t>
              </a:r>
              <a:r>
                <a:rPr kumimoji="0" lang="en-US" altLang="ko-KR" sz="1400">
                  <a:latin typeface="Times New Roman" pitchFamily="18" charset="0"/>
                </a:rPr>
                <a:t>nd </a:t>
              </a:r>
              <a:r>
                <a:rPr kumimoji="0" lang="en-US" altLang="ja-JP" sz="1400">
                  <a:latin typeface="Times New Roman" pitchFamily="18" charset="0"/>
                  <a:ea typeface="ＭＳ Ｐゴシック" pitchFamily="34" charset="-128"/>
                </a:rPr>
                <a:t>of</a:t>
              </a:r>
              <a:r>
                <a:rPr kumimoji="0" lang="en-US" altLang="ko-KR" sz="1400">
                  <a:latin typeface="Times New Roman" pitchFamily="18" charset="0"/>
                </a:rPr>
                <a:t> the monarchy of the chosen people of Israel</a:t>
              </a:r>
              <a:endParaRPr kumimoji="0" lang="en-US" altLang="ja-JP" sz="1400">
                <a:latin typeface="Times New Roman" pitchFamily="18"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Times New Roman" pitchFamily="18" charset="0"/>
                  <a:ea typeface="ＭＳ Ｐゴシック" pitchFamily="34" charset="-128"/>
                </a:rPr>
                <a:t>    (The </a:t>
              </a:r>
              <a:r>
                <a:rPr kumimoji="0" lang="en-US" altLang="ko-KR" sz="1400">
                  <a:latin typeface="Arial" charset="0"/>
                  <a:ea typeface="ＭＳ Ｐゴシック" pitchFamily="34" charset="-128"/>
                </a:rPr>
                <a:t>Gentile nations took the people of  Judah into exile</a:t>
              </a:r>
              <a:r>
                <a:rPr kumimoji="0" lang="en-US" altLang="ja-JP" sz="1400">
                  <a:latin typeface="Arial" charset="0"/>
                  <a:ea typeface="ＭＳ Ｐゴシック" pitchFamily="34" charset="-128"/>
                </a:rPr>
                <a:t>)</a:t>
              </a:r>
              <a:endParaRPr kumimoji="0" lang="en-US" altLang="ko-KR" sz="1400">
                <a:latin typeface="Arial" charset="0"/>
                <a:ea typeface="ＭＳ Ｐゴシック" pitchFamily="34" charset="-128"/>
              </a:endParaRPr>
            </a:p>
          </p:txBody>
        </p:sp>
        <p:sp>
          <p:nvSpPr>
            <p:cNvPr id="547848" name="Rectangle 3"/>
            <p:cNvSpPr>
              <a:spLocks noChangeArrowheads="1"/>
            </p:cNvSpPr>
            <p:nvPr/>
          </p:nvSpPr>
          <p:spPr bwMode="auto">
            <a:xfrm>
              <a:off x="197" y="115"/>
              <a:ext cx="703" cy="4035"/>
            </a:xfrm>
            <a:prstGeom prst="rect">
              <a:avLst/>
            </a:prstGeom>
            <a:noFill/>
            <a:ln w="9525">
              <a:noFill/>
              <a:miter lim="800000"/>
              <a:headEnd/>
              <a:tailEnd/>
            </a:ln>
          </p:spPr>
          <p:txBody>
            <a:bodyPr lIns="90000" tIns="46800" rIns="90000" bIns="46800"/>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(4)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400 y.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of  the Divided Kingdom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of </a:t>
              </a:r>
              <a:r>
                <a:rPr kumimoji="0" lang="en-US" altLang="ja-JP" sz="1400">
                  <a:latin typeface="Arial" charset="0"/>
                  <a:ea typeface="ＭＳ Ｐゴシック" pitchFamily="34" charset="-128"/>
                </a:rPr>
                <a:t>North</a:t>
              </a:r>
              <a:r>
                <a:rPr kumimoji="0" lang="en-US" altLang="ko-KR" sz="1400">
                  <a:latin typeface="Arial" charset="0"/>
                  <a:ea typeface="ＭＳ Ｐゴシック" pitchFamily="34" charset="-128"/>
                </a:rPr>
                <a:t> &amp; </a:t>
              </a:r>
              <a:r>
                <a:rPr kumimoji="0" lang="en-US" altLang="ja-JP" sz="1400">
                  <a:latin typeface="Arial" charset="0"/>
                  <a:ea typeface="ＭＳ Ｐゴシック" pitchFamily="34" charset="-128"/>
                </a:rPr>
                <a:t>South</a:t>
              </a:r>
              <a:endParaRPr kumimoji="0" lang="en-US" altLang="ko-KR" sz="1400">
                <a:latin typeface="Arial" charset="0"/>
                <a:ea typeface="ＭＳ Ｐゴシック" pitchFamily="34" charset="-128"/>
              </a:endParaRPr>
            </a:p>
          </p:txBody>
        </p:sp>
        <p:sp>
          <p:nvSpPr>
            <p:cNvPr id="362506" name="Line 8"/>
            <p:cNvSpPr>
              <a:spLocks noChangeShapeType="1"/>
            </p:cNvSpPr>
            <p:nvPr/>
          </p:nvSpPr>
          <p:spPr bwMode="auto">
            <a:xfrm>
              <a:off x="5760" y="0"/>
              <a:ext cx="1" cy="403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grpSp>
      <p:cxnSp>
        <p:nvCxnSpPr>
          <p:cNvPr id="547842" name="직선 연결선 20"/>
          <p:cNvCxnSpPr>
            <a:cxnSpLocks noChangeShapeType="1"/>
          </p:cNvCxnSpPr>
          <p:nvPr/>
        </p:nvCxnSpPr>
        <p:spPr bwMode="auto">
          <a:xfrm>
            <a:off x="285750" y="214313"/>
            <a:ext cx="8286750" cy="1587"/>
          </a:xfrm>
          <a:prstGeom prst="line">
            <a:avLst/>
          </a:prstGeom>
          <a:noFill/>
          <a:ln w="9525" algn="ctr">
            <a:solidFill>
              <a:schemeClr val="tx1"/>
            </a:solidFill>
            <a:round/>
            <a:headEnd/>
            <a:tailEnd/>
          </a:ln>
        </p:spPr>
      </p:cxnSp>
      <p:cxnSp>
        <p:nvCxnSpPr>
          <p:cNvPr id="547843" name="직선 연결선 22"/>
          <p:cNvCxnSpPr>
            <a:cxnSpLocks noChangeShapeType="1"/>
          </p:cNvCxnSpPr>
          <p:nvPr/>
        </p:nvCxnSpPr>
        <p:spPr bwMode="auto">
          <a:xfrm rot="5400000">
            <a:off x="5536406" y="3250407"/>
            <a:ext cx="6073775" cy="1588"/>
          </a:xfrm>
          <a:prstGeom prst="line">
            <a:avLst/>
          </a:prstGeom>
          <a:noFill/>
          <a:ln w="9525" algn="ctr">
            <a:solidFill>
              <a:schemeClr val="tx1"/>
            </a:solidFill>
            <a:round/>
            <a:headEnd/>
            <a:tailEnd/>
          </a:ln>
        </p:spPr>
      </p:cxnSp>
      <p:cxnSp>
        <p:nvCxnSpPr>
          <p:cNvPr id="547844" name="직선 연결선 23"/>
          <p:cNvCxnSpPr>
            <a:cxnSpLocks noChangeShapeType="1"/>
          </p:cNvCxnSpPr>
          <p:nvPr/>
        </p:nvCxnSpPr>
        <p:spPr bwMode="auto">
          <a:xfrm rot="5400000">
            <a:off x="-2749550" y="3249613"/>
            <a:ext cx="6072187" cy="1588"/>
          </a:xfrm>
          <a:prstGeom prst="line">
            <a:avLst/>
          </a:prstGeom>
          <a:noFill/>
          <a:ln w="9525" algn="ctr">
            <a:solidFill>
              <a:schemeClr val="tx1"/>
            </a:solidFill>
            <a:round/>
            <a:headEnd/>
            <a:tailEnd/>
          </a:ln>
        </p:spPr>
      </p:cxnSp>
      <p:cxnSp>
        <p:nvCxnSpPr>
          <p:cNvPr id="547845" name="직선 연결선 24"/>
          <p:cNvCxnSpPr>
            <a:cxnSpLocks noChangeShapeType="1"/>
          </p:cNvCxnSpPr>
          <p:nvPr/>
        </p:nvCxnSpPr>
        <p:spPr bwMode="auto">
          <a:xfrm rot="5400000">
            <a:off x="-1749425" y="3249613"/>
            <a:ext cx="6072187" cy="1588"/>
          </a:xfrm>
          <a:prstGeom prst="line">
            <a:avLst/>
          </a:prstGeom>
          <a:noFill/>
          <a:ln w="9525" algn="ctr">
            <a:solidFill>
              <a:schemeClr val="tx1"/>
            </a:solidFill>
            <a:round/>
            <a:headEnd/>
            <a:tailEnd/>
          </a:ln>
        </p:spPr>
      </p:cxnSp>
      <p:cxnSp>
        <p:nvCxnSpPr>
          <p:cNvPr id="547846" name="직선 연결선 25"/>
          <p:cNvCxnSpPr>
            <a:cxnSpLocks noChangeShapeType="1"/>
          </p:cNvCxnSpPr>
          <p:nvPr/>
        </p:nvCxnSpPr>
        <p:spPr bwMode="auto">
          <a:xfrm>
            <a:off x="285750" y="6286500"/>
            <a:ext cx="8286750" cy="1588"/>
          </a:xfrm>
          <a:prstGeom prst="line">
            <a:avLst/>
          </a:prstGeom>
          <a:noFill/>
          <a:ln w="9525" algn="ctr">
            <a:solidFill>
              <a:schemeClr val="tx1"/>
            </a:solidFill>
            <a:round/>
            <a:headEnd/>
            <a:tailEnd/>
          </a:ln>
        </p:spPr>
      </p:cxn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9889" name="Group 1"/>
          <p:cNvGrpSpPr>
            <a:grpSpLocks/>
          </p:cNvGrpSpPr>
          <p:nvPr/>
        </p:nvGrpSpPr>
        <p:grpSpPr bwMode="auto">
          <a:xfrm>
            <a:off x="34925" y="0"/>
            <a:ext cx="8793163" cy="6831013"/>
            <a:chOff x="112" y="300"/>
            <a:chExt cx="5887" cy="3594"/>
          </a:xfrm>
        </p:grpSpPr>
        <p:sp>
          <p:nvSpPr>
            <p:cNvPr id="549898" name="Rectangle 2"/>
            <p:cNvSpPr>
              <a:spLocks noChangeArrowheads="1"/>
            </p:cNvSpPr>
            <p:nvPr/>
          </p:nvSpPr>
          <p:spPr bwMode="auto">
            <a:xfrm>
              <a:off x="1082" y="450"/>
              <a:ext cx="4917" cy="3270"/>
            </a:xfrm>
            <a:prstGeom prst="rect">
              <a:avLst/>
            </a:prstGeom>
            <a:noFill/>
            <a:ln w="9525">
              <a:noFill/>
              <a:miter lim="800000"/>
              <a:headEnd/>
              <a:tailEnd/>
            </a:ln>
          </p:spPr>
          <p:txBody>
            <a:bodyPr lIns="90000" tIns="46800" rIns="90000" bIns="46800"/>
            <a:lstStyle/>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① The Christian empire also began to divide in the third generation</a:t>
              </a:r>
              <a:endParaRPr kumimoji="0" lang="en-US" altLang="ja-JP" sz="1400">
                <a:latin typeface="Arial" charset="0"/>
                <a:ea typeface="ＭＳ Ｐゴシック" pitchFamily="34" charset="-128"/>
              </a:endParaRP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ja-JP" sz="1400">
                <a:latin typeface="Arial" charset="0"/>
                <a:ea typeface="ＭＳ Ｐゴシック" pitchFamily="34" charset="-128"/>
              </a:endParaRP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②</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Cain  – West Frank  </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Abel – East Frank (+ Italy) </a:t>
              </a:r>
              <a:r>
                <a:rPr kumimoji="0" lang="en-US" sz="1400">
                  <a:latin typeface="Arial" charset="0"/>
                  <a:ea typeface="ＭＳ Ｐゴシック" pitchFamily="34" charset="-128"/>
                </a:rPr>
                <a:t>： </a:t>
              </a:r>
              <a:r>
                <a:rPr kumimoji="0" lang="en-US" altLang="ja-JP" sz="1400">
                  <a:latin typeface="Arial" charset="0"/>
                  <a:ea typeface="ＭＳ Ｐゴシック" pitchFamily="34" charset="-128"/>
                </a:rPr>
                <a:t>U</a:t>
              </a:r>
              <a:r>
                <a:rPr kumimoji="0" lang="en-US" altLang="ko-KR" sz="1400">
                  <a:latin typeface="Arial" charset="0"/>
                  <a:ea typeface="ＭＳ Ｐゴシック" pitchFamily="34" charset="-128"/>
                </a:rPr>
                <a:t>nder Otto I’s rule ⇒ </a:t>
              </a:r>
              <a:r>
                <a:rPr kumimoji="0" lang="en-US" altLang="ja-JP" sz="1400">
                  <a:latin typeface="Arial" charset="0"/>
                  <a:ea typeface="ＭＳ Ｐゴシック" pitchFamily="34" charset="-128"/>
                </a:rPr>
                <a:t>T</a:t>
              </a:r>
              <a:r>
                <a:rPr kumimoji="0" lang="en-US" altLang="ko-KR" sz="1400">
                  <a:latin typeface="Arial" charset="0"/>
                  <a:ea typeface="ＭＳ Ｐゴシック" pitchFamily="34" charset="-128"/>
                </a:rPr>
                <a:t>he Holy Roman Empire</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Times New Roman" pitchFamily="18" charset="0"/>
                </a:rPr>
                <a:t>③ </a:t>
              </a:r>
              <a:r>
                <a:rPr kumimoji="0" lang="en-US" altLang="ja-JP" sz="1400">
                  <a:latin typeface="Times New Roman" pitchFamily="18" charset="0"/>
                  <a:ea typeface="ＭＳ Ｐゴシック" pitchFamily="34" charset="-128"/>
                </a:rPr>
                <a:t>T</a:t>
              </a:r>
              <a:r>
                <a:rPr kumimoji="0" lang="en-US" altLang="ko-KR" sz="1400">
                  <a:latin typeface="Times New Roman" pitchFamily="18" charset="0"/>
                </a:rPr>
                <a:t>he </a:t>
              </a:r>
              <a:r>
                <a:rPr kumimoji="0" lang="en-US" altLang="ja-JP" sz="1400">
                  <a:latin typeface="Times New Roman" pitchFamily="18" charset="0"/>
                  <a:ea typeface="ＭＳ Ｐゴシック" pitchFamily="34" charset="-128"/>
                </a:rPr>
                <a:t>P</a:t>
              </a:r>
              <a:r>
                <a:rPr kumimoji="0" lang="en-US" altLang="ko-KR" sz="1400">
                  <a:latin typeface="Times New Roman" pitchFamily="18" charset="0"/>
                </a:rPr>
                <a:t>apacy was corrupt</a:t>
              </a:r>
              <a:r>
                <a:rPr kumimoji="0" lang="en-US" altLang="ja-JP" sz="1400">
                  <a:latin typeface="Times New Roman" pitchFamily="18" charset="0"/>
                  <a:ea typeface="ＭＳ Ｐゴシック" pitchFamily="34" charset="-128"/>
                </a:rPr>
                <a:t> -</a:t>
              </a:r>
              <a:r>
                <a:rPr kumimoji="0" lang="en-US" altLang="ko-KR" sz="1400">
                  <a:latin typeface="Times New Roman" pitchFamily="18" charset="0"/>
                </a:rPr>
                <a:t> God sent prominent monks</a:t>
              </a:r>
              <a:r>
                <a:rPr kumimoji="0" lang="en-US" altLang="ja-JP" sz="1400">
                  <a:latin typeface="Times New Roman" pitchFamily="18" charset="0"/>
                  <a:ea typeface="ＭＳ Ｐゴシック" pitchFamily="34" charset="-128"/>
                </a:rPr>
                <a:t> </a:t>
              </a:r>
              <a:r>
                <a:rPr kumimoji="0" lang="en-US" altLang="ko-KR" sz="1400">
                  <a:latin typeface="Times New Roman" pitchFamily="18" charset="0"/>
                </a:rPr>
                <a:t>to admonish the papacy</a:t>
              </a:r>
              <a:endParaRPr kumimoji="0" lang="en-US" altLang="ja-JP" sz="1400">
                <a:latin typeface="Times New Roman" pitchFamily="18" charset="0"/>
                <a:ea typeface="ＭＳ Ｐゴシック" pitchFamily="34" charset="-128"/>
              </a:endParaRP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St. Thomas</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Aquinas and St. Francis of Assis</a:t>
              </a:r>
              <a:r>
                <a:rPr kumimoji="0" lang="en-US" altLang="ja-JP" sz="1400">
                  <a:latin typeface="Arial" charset="0"/>
                  <a:ea typeface="ＭＳ Ｐゴシック" pitchFamily="34" charset="-128"/>
                </a:rPr>
                <a:t>i) – (I</a:t>
              </a:r>
              <a:r>
                <a:rPr kumimoji="0" lang="en-US" altLang="ko-KR" sz="1400">
                  <a:latin typeface="Arial" charset="0"/>
                  <a:ea typeface="ＭＳ Ｐゴシック" pitchFamily="34" charset="-128"/>
                </a:rPr>
                <a:t>nternal</a:t>
              </a:r>
              <a:r>
                <a:rPr kumimoji="0" lang="en-US" altLang="ja-JP" sz="1400">
                  <a:latin typeface="Arial" charset="0"/>
                  <a:ea typeface="ＭＳ Ｐゴシック" pitchFamily="34" charset="-128"/>
                </a:rPr>
                <a:t> R</a:t>
              </a:r>
              <a:r>
                <a:rPr kumimoji="0" lang="en-US" altLang="ko-KR" sz="1400">
                  <a:latin typeface="Arial" charset="0"/>
                  <a:ea typeface="ＭＳ Ｐゴシック" pitchFamily="34" charset="-128"/>
                </a:rPr>
                <a:t>eform in the Church</a:t>
              </a:r>
              <a:r>
                <a:rPr kumimoji="0" lang="en-US" altLang="ja-JP" sz="1400">
                  <a:latin typeface="Arial" charset="0"/>
                  <a:ea typeface="ＭＳ Ｐゴシック" pitchFamily="34" charset="-128"/>
                </a:rPr>
                <a:t>)</a:t>
              </a:r>
              <a:r>
                <a:rPr kumimoji="0" lang="en-US" altLang="ko-KR" sz="1400">
                  <a:latin typeface="Arial" charset="0"/>
                  <a:ea typeface="ＭＳ Ｐゴシック" pitchFamily="34" charset="-128"/>
                </a:rPr>
                <a:t> </a:t>
              </a:r>
              <a:r>
                <a:rPr kumimoji="0" lang="ar-SA" altLang="ko-KR" sz="1400">
                  <a:latin typeface="Arial" charset="0"/>
                  <a:ea typeface="ＭＳ Ｐゴシック" pitchFamily="34" charset="-128"/>
                </a:rPr>
                <a:t>‏</a:t>
              </a:r>
              <a:endParaRPr kumimoji="0" lang="en-US" altLang="ko-KR" sz="1400">
                <a:latin typeface="Arial" charset="0"/>
                <a:ea typeface="ＭＳ Ｐゴシック" pitchFamily="34" charset="-128"/>
              </a:endParaRP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④ </a:t>
              </a:r>
              <a:r>
                <a:rPr kumimoji="0" lang="en-US" altLang="ja-JP" sz="1400">
                  <a:latin typeface="Arial" charset="0"/>
                  <a:ea typeface="ＭＳ Ｐゴシック" pitchFamily="34" charset="-128"/>
                </a:rPr>
                <a:t>T</a:t>
              </a:r>
              <a:r>
                <a:rPr kumimoji="0" lang="en-US" altLang="ko-KR" sz="1400">
                  <a:latin typeface="Arial" charset="0"/>
                  <a:ea typeface="ＭＳ Ｐゴシック" pitchFamily="34" charset="-128"/>
                </a:rPr>
                <a:t>he </a:t>
              </a:r>
              <a:r>
                <a:rPr kumimoji="0" lang="en-US" altLang="ja-JP" sz="1400">
                  <a:latin typeface="Arial" charset="0"/>
                  <a:ea typeface="ＭＳ Ｐゴシック" pitchFamily="34" charset="-128"/>
                </a:rPr>
                <a:t>P</a:t>
              </a:r>
              <a:r>
                <a:rPr kumimoji="0" lang="en-US" altLang="ko-KR" sz="1400">
                  <a:latin typeface="Arial" charset="0"/>
                  <a:ea typeface="ＭＳ Ｐゴシック" pitchFamily="34" charset="-128"/>
                </a:rPr>
                <a:t>apacy and the Church did not repent, but sank further into corruption </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and immorality</a:t>
              </a:r>
              <a:r>
                <a:rPr kumimoji="0" lang="en-US" altLang="ja-JP" sz="1400">
                  <a:latin typeface="Arial" charset="0"/>
                  <a:ea typeface="ＭＳ Ｐゴシック" pitchFamily="34" charset="-128"/>
                </a:rPr>
                <a:t> - </a:t>
              </a:r>
              <a:r>
                <a:rPr kumimoji="0" lang="en-US" altLang="ko-KR" sz="1400">
                  <a:latin typeface="Arial" charset="0"/>
                  <a:ea typeface="ＭＳ Ｐゴシック" pitchFamily="34" charset="-128"/>
                </a:rPr>
                <a:t>God chastised them externally </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 letting their people fight the </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Muslims in the Crusades. </a:t>
              </a:r>
              <a:endParaRPr kumimoji="0" lang="en-US" altLang="ja-JP" sz="1400">
                <a:latin typeface="Arial" charset="0"/>
                <a:ea typeface="ＭＳ Ｐゴシック" pitchFamily="34" charset="-128"/>
              </a:endParaRP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While Jerusalem and the Holy Land were under the protection of the Abbasid Caliphate, </a:t>
              </a:r>
              <a:r>
                <a:rPr kumimoji="0" lang="en-US" altLang="ja-JP" sz="1400">
                  <a:latin typeface="Arial" charset="0"/>
                  <a:ea typeface="ＭＳ Ｐゴシック" pitchFamily="34" charset="-128"/>
                </a:rPr>
                <a:t>   </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Christian pilgrims were received with hospitality</a:t>
              </a:r>
              <a:endParaRPr kumimoji="0" lang="en-US" altLang="ja-JP" sz="1400">
                <a:latin typeface="Arial" charset="0"/>
                <a:ea typeface="ＭＳ Ｐゴシック" pitchFamily="34" charset="-128"/>
              </a:endParaRP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 After the Caliphate collapsed and the Holy Land was conquered by the cries of alarm </a:t>
              </a:r>
              <a:r>
                <a:rPr kumimoji="0" lang="en-US" altLang="ja-JP" sz="1400">
                  <a:latin typeface="Arial" charset="0"/>
                  <a:ea typeface="ＭＳ Ｐゴシック" pitchFamily="34" charset="-128"/>
                </a:rPr>
                <a:t> </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went out that Christian pilgrims were being harassed</a:t>
              </a:r>
              <a:r>
                <a:rPr kumimoji="0" lang="en-US" altLang="ja-JP" sz="1400">
                  <a:latin typeface="Arial" charset="0"/>
                  <a:ea typeface="ＭＳ Ｐゴシック" pitchFamily="34" charset="-128"/>
                </a:rPr>
                <a:t> by Seljuk Turks</a:t>
              </a:r>
              <a:r>
                <a:rPr kumimoji="0" lang="en-US" altLang="ko-KR" sz="1400">
                  <a:latin typeface="Arial" charset="0"/>
                  <a:ea typeface="ＭＳ Ｐゴシック" pitchFamily="34" charset="-128"/>
                </a:rPr>
                <a:t> </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Outraged, the popes raised the </a:t>
              </a:r>
              <a:r>
                <a:rPr kumimoji="0" lang="en-US" altLang="ko-KR" sz="1400">
                  <a:solidFill>
                    <a:srgbClr val="FF0000"/>
                  </a:solidFill>
                  <a:latin typeface="Arial" charset="0"/>
                  <a:ea typeface="ＭＳ Ｐゴシック" pitchFamily="34" charset="-128"/>
                </a:rPr>
                <a:t>Crusades to recover the Holy Land. </a:t>
              </a:r>
              <a:endParaRPr kumimoji="0" lang="en-US" altLang="ja-JP" sz="1400">
                <a:solidFill>
                  <a:srgbClr val="FF0000"/>
                </a:solidFill>
                <a:latin typeface="Arial" charset="0"/>
                <a:ea typeface="ＭＳ Ｐゴシック" pitchFamily="34" charset="-128"/>
              </a:endParaRP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solidFill>
                    <a:srgbClr val="FF0000"/>
                  </a:solidFill>
                  <a:latin typeface="Arial" charset="0"/>
                  <a:ea typeface="ＭＳ Ｐゴシック" pitchFamily="34" charset="-128"/>
                </a:rPr>
                <a:t>     </a:t>
              </a:r>
              <a:r>
                <a:rPr kumimoji="0" lang="en-US" altLang="ja-JP" sz="1400">
                  <a:latin typeface="Arial" charset="0"/>
                  <a:ea typeface="ＭＳ Ｐゴシック" pitchFamily="34" charset="-128"/>
                </a:rPr>
                <a:t>There were</a:t>
              </a:r>
              <a:r>
                <a:rPr kumimoji="0" lang="en-US" altLang="ja-JP" sz="1400">
                  <a:solidFill>
                    <a:srgbClr val="FF0000"/>
                  </a:solidFill>
                  <a:latin typeface="Arial" charset="0"/>
                  <a:ea typeface="ＭＳ Ｐゴシック" pitchFamily="34" charset="-128"/>
                </a:rPr>
                <a:t> e</a:t>
              </a:r>
              <a:r>
                <a:rPr kumimoji="0" lang="en-US" altLang="ko-KR" sz="1400">
                  <a:solidFill>
                    <a:srgbClr val="FF0000"/>
                  </a:solidFill>
                  <a:latin typeface="Arial" charset="0"/>
                  <a:ea typeface="ＭＳ Ｐゴシック" pitchFamily="34" charset="-128"/>
                </a:rPr>
                <a:t>ight Crusades</a:t>
              </a:r>
              <a:r>
                <a:rPr kumimoji="0" lang="en-US" altLang="ko-KR" sz="1400">
                  <a:latin typeface="Arial" charset="0"/>
                  <a:ea typeface="ＭＳ Ｐゴシック" pitchFamily="34" charset="-128"/>
                </a:rPr>
                <a:t>, beginning in 1095 and continuing sporadically for about 200</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years. Despite some initial success, the Crusaders were defeated again and again. </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⑤ Monarchic Christianity began to erode</a:t>
              </a:r>
              <a:endParaRPr kumimoji="0" lang="en-US" altLang="ja-JP" sz="1400">
                <a:latin typeface="Arial" charset="0"/>
                <a:ea typeface="ＭＳ Ｐゴシック" pitchFamily="34" charset="-128"/>
              </a:endParaRP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 The papacy had completely lost it</a:t>
              </a:r>
              <a:r>
                <a:rPr kumimoji="0" lang="en-US" altLang="ja-JP" sz="1400">
                  <a:latin typeface="Arial" charset="0"/>
                  <a:ea typeface="ＭＳ Ｐゴシック" pitchFamily="34" charset="-128"/>
                </a:rPr>
                <a:t>s</a:t>
              </a:r>
              <a:r>
                <a:rPr kumimoji="0" lang="en-US" altLang="ko-KR" sz="1400">
                  <a:latin typeface="Arial" charset="0"/>
                  <a:ea typeface="ＭＳ Ｐゴシック" pitchFamily="34" charset="-128"/>
                </a:rPr>
                <a:t> prestige and credibility</a:t>
              </a:r>
              <a:endParaRPr kumimoji="0" lang="en-US" altLang="ja-JP" sz="1400">
                <a:latin typeface="Arial" charset="0"/>
                <a:ea typeface="ＭＳ Ｐゴシック" pitchFamily="34" charset="-128"/>
              </a:endParaRP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 </a:t>
              </a:r>
              <a:r>
                <a:rPr kumimoji="0" lang="en-US" altLang="ja-JP" sz="1400">
                  <a:latin typeface="Arial" charset="0"/>
                  <a:ea typeface="ＭＳ Ｐゴシック" pitchFamily="34" charset="-128"/>
                </a:rPr>
                <a:t>                                       - </a:t>
              </a:r>
              <a:r>
                <a:rPr kumimoji="0" lang="en-US" altLang="ko-KR" sz="1400">
                  <a:latin typeface="Arial" charset="0"/>
                  <a:ea typeface="ＭＳ Ｐゴシック" pitchFamily="34" charset="-128"/>
                </a:rPr>
                <a:t>Christianity thus </a:t>
              </a:r>
              <a:r>
                <a:rPr kumimoji="0" lang="en-US" altLang="ko-KR" sz="1400">
                  <a:solidFill>
                    <a:srgbClr val="FF3300"/>
                  </a:solidFill>
                  <a:latin typeface="Arial" charset="0"/>
                  <a:ea typeface="ＭＳ Ｐゴシック" pitchFamily="34" charset="-128"/>
                </a:rPr>
                <a:t>lost its center of spiritual sovereignty</a:t>
              </a:r>
              <a:r>
                <a:rPr kumimoji="0" lang="en-US" altLang="ko-KR" sz="1400">
                  <a:latin typeface="Arial" charset="0"/>
                  <a:ea typeface="ＭＳ Ｐゴシック" pitchFamily="34" charset="-128"/>
                </a:rPr>
                <a:t> </a:t>
              </a:r>
              <a:endParaRPr kumimoji="0" lang="en-US" altLang="ja-JP" sz="1400">
                <a:latin typeface="Arial" charset="0"/>
                <a:ea typeface="ＭＳ Ｐゴシック" pitchFamily="34" charset="-128"/>
              </a:endParaRP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T</a:t>
              </a:r>
              <a:r>
                <a:rPr kumimoji="0" lang="en-US" altLang="ko-KR" sz="1400">
                  <a:latin typeface="Arial" charset="0"/>
                  <a:ea typeface="ＭＳ Ｐゴシック" pitchFamily="34" charset="-128"/>
                </a:rPr>
                <a:t>he lords and knights who had maintained feudal society were decimated by the </a:t>
              </a:r>
              <a:r>
                <a:rPr kumimoji="0" lang="en-US" altLang="ja-JP" sz="1400">
                  <a:latin typeface="Arial" charset="0"/>
                  <a:ea typeface="ＭＳ Ｐゴシック" pitchFamily="34" charset="-128"/>
                </a:rPr>
                <a:t>     </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Crusades</a:t>
              </a:r>
              <a:r>
                <a:rPr kumimoji="0" lang="en-US" altLang="ja-JP" sz="1400">
                  <a:latin typeface="Arial" charset="0"/>
                  <a:ea typeface="ＭＳ Ｐゴシック" pitchFamily="34" charset="-128"/>
                </a:rPr>
                <a:t>                                    -</a:t>
              </a:r>
              <a:r>
                <a:rPr kumimoji="0" lang="en-US" altLang="ja-JP" sz="1400">
                  <a:solidFill>
                    <a:srgbClr val="FF0000"/>
                  </a:solidFill>
                  <a:latin typeface="Arial" charset="0"/>
                  <a:ea typeface="ＭＳ Ｐゴシック" pitchFamily="34" charset="-128"/>
                </a:rPr>
                <a:t> F</a:t>
              </a:r>
              <a:r>
                <a:rPr kumimoji="0" lang="en-US" altLang="ko-KR" sz="1400">
                  <a:solidFill>
                    <a:srgbClr val="FF0000"/>
                  </a:solidFill>
                  <a:latin typeface="Arial" charset="0"/>
                  <a:ea typeface="ＭＳ Ｐゴシック" pitchFamily="34" charset="-128"/>
                </a:rPr>
                <a:t>eudal</a:t>
              </a:r>
              <a:r>
                <a:rPr kumimoji="0" lang="en-US" altLang="ja-JP" sz="1400">
                  <a:solidFill>
                    <a:srgbClr val="FF0000"/>
                  </a:solidFill>
                  <a:latin typeface="Arial" charset="0"/>
                  <a:ea typeface="ＭＳ Ｐゴシック" pitchFamily="34" charset="-128"/>
                </a:rPr>
                <a:t> </a:t>
              </a:r>
              <a:r>
                <a:rPr kumimoji="0" lang="en-US" altLang="ko-KR" sz="1400">
                  <a:solidFill>
                    <a:srgbClr val="FF0000"/>
                  </a:solidFill>
                  <a:latin typeface="Arial" charset="0"/>
                  <a:ea typeface="ＭＳ Ｐゴシック" pitchFamily="34" charset="-128"/>
                </a:rPr>
                <a:t>society lost its political power and vigor.</a:t>
              </a:r>
              <a:r>
                <a:rPr kumimoji="0" lang="en-US" altLang="ko-KR" sz="1400">
                  <a:latin typeface="Arial" charset="0"/>
                  <a:ea typeface="ＭＳ Ｐゴシック" pitchFamily="34" charset="-128"/>
                </a:rPr>
                <a:t> </a:t>
              </a:r>
              <a:endParaRPr kumimoji="0" lang="en-US" altLang="ja-JP" sz="1400">
                <a:latin typeface="Arial" charset="0"/>
                <a:ea typeface="ＭＳ Ｐゴシック" pitchFamily="34" charset="-128"/>
              </a:endParaRP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Since the papacy and the feudal lords had spent enormous funds to pursue these </a:t>
              </a:r>
              <a:endParaRPr kumimoji="0" lang="en-US" altLang="ja-JP" sz="1400">
                <a:latin typeface="Arial" charset="0"/>
                <a:ea typeface="ＭＳ Ｐゴシック" pitchFamily="34" charset="-128"/>
              </a:endParaRP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solidFill>
                    <a:srgbClr val="FF3300"/>
                  </a:solidFill>
                  <a:latin typeface="Arial" charset="0"/>
                  <a:ea typeface="ＭＳ Ｐゴシック" pitchFamily="34" charset="-128"/>
                </a:rPr>
                <a:t>unsuccessful wars</a:t>
              </a:r>
              <a:r>
                <a:rPr kumimoji="0" lang="en-US" altLang="ja-JP" sz="1400">
                  <a:latin typeface="Arial" charset="0"/>
                  <a:ea typeface="ＭＳ Ｐゴシック" pitchFamily="34" charset="-128"/>
                </a:rPr>
                <a:t>                       - T</a:t>
              </a:r>
              <a:r>
                <a:rPr kumimoji="0" lang="en-US" altLang="ko-KR" sz="1400">
                  <a:latin typeface="Arial" charset="0"/>
                  <a:ea typeface="ＭＳ Ｐゴシック" pitchFamily="34" charset="-128"/>
                </a:rPr>
                <a:t>hey were left </a:t>
              </a:r>
              <a:r>
                <a:rPr kumimoji="0" lang="en-US" altLang="ko-KR" sz="1400">
                  <a:solidFill>
                    <a:srgbClr val="FF3300"/>
                  </a:solidFill>
                  <a:latin typeface="Arial" charset="0"/>
                  <a:ea typeface="ＭＳ Ｐゴシック" pitchFamily="34" charset="-128"/>
                </a:rPr>
                <a:t>impoverished</a:t>
              </a:r>
              <a:r>
                <a:rPr kumimoji="0" lang="en-US" altLang="ko-KR" sz="1400">
                  <a:latin typeface="Arial" charset="0"/>
                  <a:ea typeface="ＭＳ Ｐゴシック" pitchFamily="34" charset="-128"/>
                </a:rPr>
                <a:t>. </a:t>
              </a:r>
            </a:p>
          </p:txBody>
        </p:sp>
        <p:sp>
          <p:nvSpPr>
            <p:cNvPr id="2" name="Rectangle 3"/>
            <p:cNvSpPr>
              <a:spLocks noChangeArrowheads="1"/>
            </p:cNvSpPr>
            <p:nvPr/>
          </p:nvSpPr>
          <p:spPr bwMode="auto">
            <a:xfrm>
              <a:off x="405" y="503"/>
              <a:ext cx="722" cy="3270"/>
            </a:xfrm>
            <a:prstGeom prst="rect">
              <a:avLst/>
            </a:prstGeom>
            <a:noFill/>
            <a:ln w="9525">
              <a:noFill/>
              <a:round/>
              <a:headEnd/>
              <a:tailEnd/>
            </a:ln>
          </p:spPr>
          <p:txBody>
            <a:bodyPr lIns="90000" tIns="46800" rIns="90000" bIns="46800"/>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 400 y.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    of Divided Kingdom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    of</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 East &amp;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 West</a:t>
              </a:r>
            </a:p>
          </p:txBody>
        </p:sp>
        <p:sp>
          <p:nvSpPr>
            <p:cNvPr id="3" name="Line 5"/>
            <p:cNvSpPr>
              <a:spLocks noChangeShapeType="1"/>
            </p:cNvSpPr>
            <p:nvPr/>
          </p:nvSpPr>
          <p:spPr bwMode="auto">
            <a:xfrm>
              <a:off x="112" y="3893"/>
              <a:ext cx="5532" cy="1"/>
            </a:xfrm>
            <a:prstGeom prst="line">
              <a:avLst/>
            </a:prstGeom>
            <a:noFill/>
            <a:ln w="28440">
              <a:no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363529" name="Line 8"/>
            <p:cNvSpPr>
              <a:spLocks noChangeShapeType="1"/>
            </p:cNvSpPr>
            <p:nvPr/>
          </p:nvSpPr>
          <p:spPr bwMode="auto">
            <a:xfrm>
              <a:off x="5998" y="300"/>
              <a:ext cx="1" cy="3593"/>
            </a:xfrm>
            <a:prstGeom prst="line">
              <a:avLst/>
            </a:prstGeom>
            <a:noFill/>
            <a:ln w="28440">
              <a:no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grpSp>
      <p:cxnSp>
        <p:nvCxnSpPr>
          <p:cNvPr id="549890" name="직선 연결선 9"/>
          <p:cNvCxnSpPr>
            <a:cxnSpLocks noChangeShapeType="1"/>
          </p:cNvCxnSpPr>
          <p:nvPr/>
        </p:nvCxnSpPr>
        <p:spPr bwMode="auto">
          <a:xfrm>
            <a:off x="471488" y="214313"/>
            <a:ext cx="8286750" cy="1587"/>
          </a:xfrm>
          <a:prstGeom prst="line">
            <a:avLst/>
          </a:prstGeom>
          <a:noFill/>
          <a:ln w="9525" algn="ctr">
            <a:solidFill>
              <a:schemeClr val="tx1"/>
            </a:solidFill>
            <a:round/>
            <a:headEnd/>
            <a:tailEnd/>
          </a:ln>
        </p:spPr>
      </p:cxnSp>
      <p:cxnSp>
        <p:nvCxnSpPr>
          <p:cNvPr id="549891" name="직선 연결선 10"/>
          <p:cNvCxnSpPr>
            <a:cxnSpLocks noChangeShapeType="1"/>
          </p:cNvCxnSpPr>
          <p:nvPr/>
        </p:nvCxnSpPr>
        <p:spPr bwMode="auto">
          <a:xfrm rot="5400000">
            <a:off x="5712619" y="3225007"/>
            <a:ext cx="6073775" cy="1587"/>
          </a:xfrm>
          <a:prstGeom prst="line">
            <a:avLst/>
          </a:prstGeom>
          <a:noFill/>
          <a:ln w="9525" algn="ctr">
            <a:solidFill>
              <a:schemeClr val="tx1"/>
            </a:solidFill>
            <a:round/>
            <a:headEnd/>
            <a:tailEnd/>
          </a:ln>
        </p:spPr>
      </p:cxnSp>
      <p:cxnSp>
        <p:nvCxnSpPr>
          <p:cNvPr id="549892" name="직선 연결선 11"/>
          <p:cNvCxnSpPr>
            <a:cxnSpLocks noChangeShapeType="1"/>
          </p:cNvCxnSpPr>
          <p:nvPr/>
        </p:nvCxnSpPr>
        <p:spPr bwMode="auto">
          <a:xfrm rot="5400000">
            <a:off x="-2563812" y="3249613"/>
            <a:ext cx="6072187" cy="1587"/>
          </a:xfrm>
          <a:prstGeom prst="line">
            <a:avLst/>
          </a:prstGeom>
          <a:noFill/>
          <a:ln w="9525" algn="ctr">
            <a:solidFill>
              <a:schemeClr val="tx1"/>
            </a:solidFill>
            <a:round/>
            <a:headEnd/>
            <a:tailEnd/>
          </a:ln>
        </p:spPr>
      </p:cxnSp>
      <p:cxnSp>
        <p:nvCxnSpPr>
          <p:cNvPr id="549893" name="직선 연결선 12"/>
          <p:cNvCxnSpPr>
            <a:cxnSpLocks noChangeShapeType="1"/>
          </p:cNvCxnSpPr>
          <p:nvPr/>
        </p:nvCxnSpPr>
        <p:spPr bwMode="auto">
          <a:xfrm rot="5400000">
            <a:off x="-1563687" y="3249613"/>
            <a:ext cx="6072187" cy="1587"/>
          </a:xfrm>
          <a:prstGeom prst="line">
            <a:avLst/>
          </a:prstGeom>
          <a:noFill/>
          <a:ln w="9525" algn="ctr">
            <a:solidFill>
              <a:schemeClr val="tx1"/>
            </a:solidFill>
            <a:round/>
            <a:headEnd/>
            <a:tailEnd/>
          </a:ln>
        </p:spPr>
      </p:cxnSp>
      <p:cxnSp>
        <p:nvCxnSpPr>
          <p:cNvPr id="549894" name="직선 연결선 13"/>
          <p:cNvCxnSpPr>
            <a:cxnSpLocks noChangeShapeType="1"/>
          </p:cNvCxnSpPr>
          <p:nvPr/>
        </p:nvCxnSpPr>
        <p:spPr bwMode="auto">
          <a:xfrm>
            <a:off x="471488" y="6286500"/>
            <a:ext cx="8286750" cy="1588"/>
          </a:xfrm>
          <a:prstGeom prst="line">
            <a:avLst/>
          </a:prstGeom>
          <a:noFill/>
          <a:ln w="9525" algn="ctr">
            <a:solidFill>
              <a:schemeClr val="tx1"/>
            </a:solidFill>
            <a:round/>
            <a:headEnd/>
            <a:tailEnd/>
          </a:ln>
        </p:spPr>
      </p:cxnSp>
      <p:sp>
        <p:nvSpPr>
          <p:cNvPr id="549895" name="Text Box 13"/>
          <p:cNvSpPr txBox="1">
            <a:spLocks noChangeArrowheads="1"/>
          </p:cNvSpPr>
          <p:nvPr/>
        </p:nvSpPr>
        <p:spPr bwMode="auto">
          <a:xfrm>
            <a:off x="3132138" y="5805488"/>
            <a:ext cx="184150" cy="457200"/>
          </a:xfrm>
          <a:prstGeom prst="rect">
            <a:avLst/>
          </a:prstGeom>
          <a:noFill/>
          <a:ln w="9525">
            <a:noFill/>
            <a:miter lim="800000"/>
            <a:headEnd/>
            <a:tailEnd/>
          </a:ln>
        </p:spPr>
        <p:txBody>
          <a:bodyPr wrap="none">
            <a:spAutoFit/>
          </a:bodyPr>
          <a:lstStyle/>
          <a:p>
            <a:pPr defTabSz="449263">
              <a:buClr>
                <a:srgbClr val="FFFFFF"/>
              </a:buClr>
              <a:buSzPct val="100000"/>
              <a:buFont typeface="Times New Roman" pitchFamily="18" charset="0"/>
              <a:buNone/>
            </a:pPr>
            <a:endParaRPr kumimoji="0" lang="ja-JP" altLang="en-US" sz="2400" b="1">
              <a:solidFill>
                <a:schemeClr val="bg1"/>
              </a:solidFill>
              <a:latin typeface="Times New Roman" pitchFamily="18" charset="0"/>
              <a:ea typeface="ＭＳ Ｐゴシック" pitchFamily="34" charset="-128"/>
            </a:endParaRPr>
          </a:p>
        </p:txBody>
      </p:sp>
      <p:sp>
        <p:nvSpPr>
          <p:cNvPr id="549896" name="Text Box 14"/>
          <p:cNvSpPr txBox="1">
            <a:spLocks noChangeArrowheads="1"/>
          </p:cNvSpPr>
          <p:nvPr/>
        </p:nvSpPr>
        <p:spPr bwMode="auto">
          <a:xfrm>
            <a:off x="7070725" y="260350"/>
            <a:ext cx="1533525" cy="517525"/>
          </a:xfrm>
          <a:prstGeom prst="rect">
            <a:avLst/>
          </a:prstGeom>
          <a:no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400">
                <a:latin typeface="Times New Roman" pitchFamily="18" charset="0"/>
                <a:ea typeface="ＭＳ Ｐゴシック" pitchFamily="34" charset="-128"/>
              </a:rPr>
              <a:t>East Frank (Italy)</a:t>
            </a:r>
          </a:p>
          <a:p>
            <a:pPr defTabSz="449263">
              <a:buClr>
                <a:srgbClr val="FFFFFF"/>
              </a:buClr>
              <a:buSzPct val="100000"/>
              <a:buFont typeface="Times New Roman" pitchFamily="18" charset="0"/>
              <a:buNone/>
            </a:pPr>
            <a:r>
              <a:rPr kumimoji="0" lang="en-US" altLang="ja-JP" sz="1400">
                <a:latin typeface="Times New Roman" pitchFamily="18" charset="0"/>
                <a:ea typeface="ＭＳ Ｐゴシック" pitchFamily="34" charset="-128"/>
              </a:rPr>
              <a:t>West Frank</a:t>
            </a:r>
          </a:p>
        </p:txBody>
      </p:sp>
      <p:sp>
        <p:nvSpPr>
          <p:cNvPr id="549897" name="AutoShape 7"/>
          <p:cNvSpPr>
            <a:spLocks/>
          </p:cNvSpPr>
          <p:nvPr/>
        </p:nvSpPr>
        <p:spPr bwMode="auto">
          <a:xfrm>
            <a:off x="7021513" y="333375"/>
            <a:ext cx="71437" cy="360363"/>
          </a:xfrm>
          <a:prstGeom prst="leftBrace">
            <a:avLst>
              <a:gd name="adj1" fmla="val 42037"/>
              <a:gd name="adj2" fmla="val 39648"/>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1937" name="Group 1"/>
          <p:cNvGrpSpPr>
            <a:grpSpLocks/>
          </p:cNvGrpSpPr>
          <p:nvPr/>
        </p:nvGrpSpPr>
        <p:grpSpPr bwMode="auto">
          <a:xfrm>
            <a:off x="395288" y="620713"/>
            <a:ext cx="8750300" cy="6048375"/>
            <a:chOff x="68" y="402"/>
            <a:chExt cx="5648" cy="3900"/>
          </a:xfrm>
        </p:grpSpPr>
        <p:sp>
          <p:nvSpPr>
            <p:cNvPr id="551944" name="Rectangle 2"/>
            <p:cNvSpPr>
              <a:spLocks noChangeArrowheads="1"/>
            </p:cNvSpPr>
            <p:nvPr/>
          </p:nvSpPr>
          <p:spPr bwMode="auto">
            <a:xfrm>
              <a:off x="1021" y="1599"/>
              <a:ext cx="4695" cy="2703"/>
            </a:xfrm>
            <a:prstGeom prst="rect">
              <a:avLst/>
            </a:prstGeom>
            <a:noFill/>
            <a:ln w="9525">
              <a:solidFill>
                <a:schemeClr val="tx1"/>
              </a:solidFill>
              <a:round/>
              <a:headEnd/>
              <a:tailEnd/>
            </a:ln>
          </p:spPr>
          <p:txBody>
            <a:bodyPr lIns="90000" tIns="46800" rIns="90000" bIns="46800"/>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ja-JP"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① Pope Clement V to move the papacy</a:t>
              </a:r>
              <a:r>
                <a:rPr kumimoji="0" lang="en-US" altLang="ja-JP" sz="1400">
                  <a:latin typeface="Arial" charset="0"/>
                  <a:ea typeface="ＭＳ Ｐゴシック" pitchFamily="34" charset="-128"/>
                </a:rPr>
                <a:t> – Captive in</a:t>
              </a:r>
              <a:r>
                <a:rPr kumimoji="0" lang="en-US" altLang="ko-KR" sz="1400">
                  <a:latin typeface="Arial" charset="0"/>
                  <a:ea typeface="ＭＳ Ｐゴシック" pitchFamily="34" charset="-128"/>
                </a:rPr>
                <a:t> Avignon in southern France</a:t>
              </a:r>
              <a:endParaRPr kumimoji="0" lang="en-US" altLang="ja-JP"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- 70 years</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② </a:t>
              </a:r>
              <a:r>
                <a:rPr kumimoji="0" lang="en-US" altLang="ja-JP" sz="1400">
                  <a:latin typeface="Arial" charset="0"/>
                  <a:ea typeface="ＭＳ Ｐゴシック" pitchFamily="34" charset="-128"/>
                </a:rPr>
                <a:t>In </a:t>
              </a:r>
              <a:r>
                <a:rPr kumimoji="0" lang="en-US" altLang="ko-KR" sz="1400">
                  <a:latin typeface="Arial" charset="0"/>
                  <a:ea typeface="ＭＳ Ｐゴシック" pitchFamily="34" charset="-128"/>
                </a:rPr>
                <a:t>1377 Pope Gregory XI</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 </a:t>
              </a:r>
              <a:r>
                <a:rPr kumimoji="0" lang="en-US" altLang="ja-JP" sz="1400">
                  <a:latin typeface="Arial" charset="0"/>
                  <a:ea typeface="ＭＳ Ｐゴシック" pitchFamily="34" charset="-128"/>
                </a:rPr>
                <a:t>R</a:t>
              </a:r>
              <a:r>
                <a:rPr kumimoji="0" lang="en-US" altLang="ko-KR" sz="1400">
                  <a:latin typeface="Arial" charset="0"/>
                  <a:ea typeface="ＭＳ Ｐゴシック" pitchFamily="34" charset="-128"/>
                </a:rPr>
                <a:t>eturn the papal residence to Rome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The cardinals elected Urban VI (Archbishop of Bari) as successor to Gregory XI, but later regretted their decision.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The majority of the cardinals left Rome, elected Clement VII as a rival pope and reestablished the papal court in Avignon.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Eventually the cardinals of both factions abandoned their popes and elected another a new pope, Alexander V, but the two existing rival popes did not submit, so there were three popes at once.</a:t>
              </a:r>
              <a:endParaRPr kumimoji="0" lang="en-US" altLang="ja-JP"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The Council of Constance, attended by cardinals, theologians, abbots, bishops and archbishops, deposed or accepted the resignation of the remaining Papal claimants and elected Pope Martin V.</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The division of the three popes created much confusion.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The papacy recovered the authority it had lost </a:t>
              </a:r>
              <a:endParaRPr kumimoji="0" lang="en-US" altLang="ja-JP" sz="1400">
                <a:latin typeface="Arial" charset="0"/>
                <a:ea typeface="ＭＳ Ｐゴシック" pitchFamily="34" charset="-128"/>
              </a:endParaRPr>
            </a:p>
            <a:p>
              <a:pPr defTabSz="449263">
                <a:buClr>
                  <a:srgbClr val="FFFFFF"/>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The Foundation for faith was established					- 140 years</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p:txBody>
        </p:sp>
        <p:sp>
          <p:nvSpPr>
            <p:cNvPr id="551945" name="Rectangle 3"/>
            <p:cNvSpPr>
              <a:spLocks noChangeArrowheads="1"/>
            </p:cNvSpPr>
            <p:nvPr/>
          </p:nvSpPr>
          <p:spPr bwMode="auto">
            <a:xfrm>
              <a:off x="69" y="1599"/>
              <a:ext cx="952" cy="2703"/>
            </a:xfrm>
            <a:prstGeom prst="rect">
              <a:avLst/>
            </a:prstGeom>
            <a:noFill/>
            <a:ln w="9525">
              <a:solidFill>
                <a:schemeClr val="tx1"/>
              </a:solidFill>
              <a:round/>
              <a:headEnd/>
              <a:tailEnd/>
            </a:ln>
          </p:spPr>
          <p:txBody>
            <a:bodyPr lIns="90000" tIns="46800" rIns="90000" bIns="46800"/>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210 y</a:t>
              </a:r>
              <a:r>
                <a:rPr kumimoji="0" lang="en-US" altLang="ja-JP" sz="1400">
                  <a:latin typeface="Arial" charset="0"/>
                  <a:ea typeface="ＭＳ Ｐゴシック" pitchFamily="34" charset="-128"/>
                </a:rPr>
                <a:t>ears </a:t>
              </a:r>
              <a:r>
                <a:rPr kumimoji="0" lang="en-US" altLang="ko-KR" sz="1400">
                  <a:latin typeface="Arial" charset="0"/>
                  <a:ea typeface="ＭＳ Ｐゴシック" pitchFamily="34" charset="-128"/>
                </a:rPr>
                <a:t>of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Papal Exile &amp; Return</a:t>
              </a:r>
            </a:p>
          </p:txBody>
        </p:sp>
        <p:sp>
          <p:nvSpPr>
            <p:cNvPr id="551946" name="Rectangle 4"/>
            <p:cNvSpPr>
              <a:spLocks noChangeArrowheads="1"/>
            </p:cNvSpPr>
            <p:nvPr/>
          </p:nvSpPr>
          <p:spPr bwMode="auto">
            <a:xfrm>
              <a:off x="1020" y="402"/>
              <a:ext cx="4695" cy="1197"/>
            </a:xfrm>
            <a:prstGeom prst="rect">
              <a:avLst/>
            </a:prstGeom>
            <a:noFill/>
            <a:ln w="9525">
              <a:solidFill>
                <a:schemeClr val="tx1"/>
              </a:solidFill>
              <a:round/>
              <a:headEnd/>
              <a:tailEnd/>
            </a:ln>
          </p:spPr>
          <p:txBody>
            <a:bodyPr lIns="90000" tIns="46800" rIns="90000" bIns="46800"/>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① </a:t>
              </a:r>
              <a:r>
                <a:rPr kumimoji="0" lang="en-US" altLang="ja-JP" sz="1400">
                  <a:latin typeface="Arial" charset="0"/>
                  <a:ea typeface="ＭＳ Ｐゴシック" pitchFamily="34" charset="-128"/>
                </a:rPr>
                <a:t>F</a:t>
              </a:r>
              <a:r>
                <a:rPr kumimoji="0" lang="en-US" altLang="ko-KR" sz="1400">
                  <a:latin typeface="Arial" charset="0"/>
                  <a:ea typeface="ＭＳ Ｐゴシック" pitchFamily="34" charset="-128"/>
                </a:rPr>
                <a:t>rom the time King Nebuchadnezzar of Babylon</a:t>
              </a:r>
              <a:r>
                <a:rPr kumimoji="0" lang="en-US" altLang="ja-JP" sz="1400">
                  <a:latin typeface="Arial" charset="0"/>
                  <a:ea typeface="ＭＳ Ｐゴシック" pitchFamily="34" charset="-128"/>
                </a:rPr>
                <a:t> took</a:t>
              </a:r>
              <a:r>
                <a:rPr kumimoji="0" lang="en-US" altLang="ko-KR" sz="1400">
                  <a:latin typeface="Arial" charset="0"/>
                  <a:ea typeface="ＭＳ Ｐゴシック" pitchFamily="34" charset="-128"/>
                </a:rPr>
                <a:t> King Jehoiachin and his royal </a:t>
              </a:r>
              <a:r>
                <a:rPr kumimoji="0" lang="en-US" altLang="ja-JP" sz="1400">
                  <a:latin typeface="Arial" charset="0"/>
                  <a:ea typeface="ＭＳ Ｐゴシック" pitchFamily="34" charset="-128"/>
                </a:rPr>
                <a: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family, prophets including Daniel and Ezekiel, and many other Israelites </a:t>
              </a:r>
              <a:r>
                <a:rPr kumimoji="0" lang="en-US" altLang="ja-JP" sz="1400">
                  <a:latin typeface="Arial" charset="0"/>
                  <a:ea typeface="ＭＳ Ｐゴシック" pitchFamily="34" charset="-128"/>
                </a:rPr>
                <a:t>into captivity</a:t>
              </a:r>
              <a:r>
                <a:rPr kumimoji="0" lang="en-US" altLang="ko-KR" sz="1400">
                  <a:latin typeface="Arial" charset="0"/>
                  <a:ea typeface="ＭＳ Ｐゴシック" pitchFamily="34" charset="-128"/>
                </a:rPr>
                <a:t> </a:t>
              </a:r>
              <a:endParaRPr kumimoji="0" lang="en-US" altLang="ja-JP"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- 70 years</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Times New Roman" pitchFamily="18" charset="0"/>
                </a:rPr>
                <a:t>②</a:t>
              </a:r>
              <a:r>
                <a:rPr kumimoji="0" lang="en-US" altLang="ja-JP" sz="1400" b="1">
                  <a:solidFill>
                    <a:schemeClr val="bg1"/>
                  </a:solidFill>
                  <a:latin typeface="Times New Roman" pitchFamily="18" charset="0"/>
                  <a:ea typeface="ＭＳ Ｐゴシック" pitchFamily="34" charset="-128"/>
                </a:rPr>
                <a:t> </a:t>
              </a:r>
              <a:r>
                <a:rPr kumimoji="0" lang="en-US" altLang="ja-JP" sz="1400">
                  <a:latin typeface="Times New Roman" pitchFamily="18" charset="0"/>
                  <a:ea typeface="ＭＳ Ｐゴシック" pitchFamily="34" charset="-128"/>
                </a:rPr>
                <a:t>Persia destroyed Babylon</a:t>
              </a:r>
              <a:endParaRPr kumimoji="0" lang="en-US" altLang="ja-JP"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Royal decree of King Cyrus</a:t>
              </a:r>
              <a:r>
                <a:rPr kumimoji="0" lang="en-US" altLang="ko-KR" sz="1400">
                  <a:latin typeface="Arial" charset="0"/>
                  <a:ea typeface="ＭＳ Ｐゴシック" pitchFamily="34" charset="-128"/>
                </a:rPr>
                <a: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ja-JP"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                                                                                                             - 140 years</a:t>
              </a:r>
            </a:p>
          </p:txBody>
        </p:sp>
        <p:sp>
          <p:nvSpPr>
            <p:cNvPr id="551947" name="Rectangle 5"/>
            <p:cNvSpPr>
              <a:spLocks noChangeArrowheads="1"/>
            </p:cNvSpPr>
            <p:nvPr/>
          </p:nvSpPr>
          <p:spPr bwMode="auto">
            <a:xfrm>
              <a:off x="68" y="402"/>
              <a:ext cx="952" cy="1197"/>
            </a:xfrm>
            <a:prstGeom prst="rect">
              <a:avLst/>
            </a:prstGeom>
            <a:noFill/>
            <a:ln w="9525">
              <a:solidFill>
                <a:schemeClr val="tx1"/>
              </a:solidFill>
              <a:round/>
              <a:headEnd/>
              <a:tailEnd/>
            </a:ln>
          </p:spPr>
          <p:txBody>
            <a:bodyPr lIns="90000" tIns="46800" rIns="90000" bIns="46800"/>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(5)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210 </a:t>
              </a:r>
              <a:r>
                <a:rPr kumimoji="0" lang="en-US" altLang="ja-JP" sz="1400">
                  <a:latin typeface="Arial" charset="0"/>
                  <a:ea typeface="ＭＳ Ｐゴシック" pitchFamily="34" charset="-128"/>
                </a:rPr>
                <a:t>years </a:t>
              </a:r>
              <a:r>
                <a:rPr kumimoji="0" lang="en-US" altLang="ko-KR" sz="1400">
                  <a:latin typeface="Arial" charset="0"/>
                  <a:ea typeface="ＭＳ Ｐゴシック" pitchFamily="34" charset="-128"/>
                </a:rPr>
                <a:t>of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Israel’s Exiles  &amp; Return</a:t>
              </a:r>
            </a:p>
          </p:txBody>
        </p:sp>
        <p:sp>
          <p:nvSpPr>
            <p:cNvPr id="364552" name="Line 7"/>
            <p:cNvSpPr>
              <a:spLocks noChangeShapeType="1"/>
            </p:cNvSpPr>
            <p:nvPr/>
          </p:nvSpPr>
          <p:spPr bwMode="auto">
            <a:xfrm>
              <a:off x="68" y="1598"/>
              <a:ext cx="5647" cy="1"/>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364555" name="Line 10"/>
            <p:cNvSpPr>
              <a:spLocks noChangeShapeType="1"/>
            </p:cNvSpPr>
            <p:nvPr/>
          </p:nvSpPr>
          <p:spPr bwMode="auto">
            <a:xfrm>
              <a:off x="1020" y="402"/>
              <a:ext cx="1" cy="3255"/>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grpSp>
      <p:sp>
        <p:nvSpPr>
          <p:cNvPr id="551938" name="Text Box 11"/>
          <p:cNvSpPr txBox="1">
            <a:spLocks noChangeArrowheads="1"/>
          </p:cNvSpPr>
          <p:nvPr/>
        </p:nvSpPr>
        <p:spPr bwMode="auto">
          <a:xfrm>
            <a:off x="2338388" y="1744663"/>
            <a:ext cx="7005637" cy="730250"/>
          </a:xfrm>
          <a:prstGeom prst="rect">
            <a:avLst/>
          </a:prstGeom>
          <a:noFill/>
          <a:ln w="9525">
            <a:noFill/>
            <a:miter lim="800000"/>
            <a:headEnd/>
            <a:tailEnd/>
          </a:ln>
        </p:spPr>
        <p:txBody>
          <a:bodyPr>
            <a:spAutoFit/>
          </a:bodyPr>
          <a:lstStyle/>
          <a:p>
            <a:pPr defTabSz="449263">
              <a:buClr>
                <a:srgbClr val="FFFFFF"/>
              </a:buClr>
              <a:buSzPct val="100000"/>
              <a:buFont typeface="Times New Roman" pitchFamily="18" charset="0"/>
              <a:buNone/>
            </a:pPr>
            <a:r>
              <a:rPr kumimoji="0" lang="en-US" altLang="ja-JP" sz="1400">
                <a:latin typeface="Times New Roman" pitchFamily="18" charset="0"/>
                <a:ea typeface="ＭＳ Ｐゴシック" pitchFamily="34" charset="-128"/>
              </a:rPr>
              <a:t>R</a:t>
            </a:r>
            <a:r>
              <a:rPr kumimoji="0" lang="en-US" altLang="ko-KR" sz="1400">
                <a:latin typeface="Times New Roman" pitchFamily="18" charset="0"/>
              </a:rPr>
              <a:t>eturn to their homeland in three waves</a:t>
            </a:r>
            <a:endParaRPr kumimoji="0" lang="en-US" altLang="ja-JP" sz="1400">
              <a:latin typeface="Times New Roman" pitchFamily="18" charset="0"/>
              <a:ea typeface="ＭＳ Ｐゴシック" pitchFamily="34" charset="-128"/>
            </a:endParaRPr>
          </a:p>
          <a:p>
            <a:pPr defTabSz="449263">
              <a:buClr>
                <a:srgbClr val="FFFFFF"/>
              </a:buClr>
              <a:buSzPct val="100000"/>
              <a:buFont typeface="Times New Roman" pitchFamily="18" charset="0"/>
              <a:buNone/>
            </a:pPr>
            <a:r>
              <a:rPr kumimoji="0" lang="en-US" altLang="ja-JP" sz="1400">
                <a:latin typeface="Times New Roman" pitchFamily="18" charset="0"/>
                <a:ea typeface="ＭＳ Ｐゴシック" pitchFamily="34" charset="-128"/>
              </a:rPr>
              <a:t>R</a:t>
            </a:r>
            <a:r>
              <a:rPr kumimoji="0" lang="en-US" altLang="ko-KR" sz="1400">
                <a:latin typeface="Times New Roman" pitchFamily="18" charset="0"/>
              </a:rPr>
              <a:t>eform themselves as a nation united around the Will of God</a:t>
            </a:r>
            <a:endParaRPr kumimoji="0" lang="en-US" altLang="ja-JP" sz="1400">
              <a:latin typeface="Times New Roman" pitchFamily="18" charset="0"/>
              <a:ea typeface="ＭＳ Ｐゴシック" pitchFamily="34" charset="-128"/>
            </a:endParaRPr>
          </a:p>
          <a:p>
            <a:pPr defTabSz="449263">
              <a:buClr>
                <a:srgbClr val="FFFFFF"/>
              </a:buClr>
              <a:buSzPct val="100000"/>
              <a:buFont typeface="Times New Roman" pitchFamily="18" charset="0"/>
              <a:buNone/>
            </a:pPr>
            <a:r>
              <a:rPr kumimoji="0" lang="en-US" altLang="ja-JP" sz="1400">
                <a:latin typeface="Times New Roman" pitchFamily="18" charset="0"/>
                <a:ea typeface="ＭＳ Ｐゴシック" pitchFamily="34" charset="-128"/>
              </a:rPr>
              <a:t>(Foundation for faith was established)</a:t>
            </a:r>
          </a:p>
        </p:txBody>
      </p:sp>
      <p:sp>
        <p:nvSpPr>
          <p:cNvPr id="551939" name="AutoShape 7"/>
          <p:cNvSpPr>
            <a:spLocks/>
          </p:cNvSpPr>
          <p:nvPr/>
        </p:nvSpPr>
        <p:spPr bwMode="auto">
          <a:xfrm flipH="1">
            <a:off x="7451725" y="1766888"/>
            <a:ext cx="71438" cy="503237"/>
          </a:xfrm>
          <a:prstGeom prst="leftBrace">
            <a:avLst>
              <a:gd name="adj1" fmla="val 58703"/>
              <a:gd name="adj2" fmla="val 49843"/>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551940" name="AutoShape 7"/>
          <p:cNvSpPr>
            <a:spLocks/>
          </p:cNvSpPr>
          <p:nvPr/>
        </p:nvSpPr>
        <p:spPr bwMode="auto">
          <a:xfrm>
            <a:off x="2325688" y="1858963"/>
            <a:ext cx="71437" cy="503237"/>
          </a:xfrm>
          <a:prstGeom prst="leftBrace">
            <a:avLst>
              <a:gd name="adj1" fmla="val 58704"/>
              <a:gd name="adj2" fmla="val 49843"/>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551941" name="AutoShape 7"/>
          <p:cNvSpPr>
            <a:spLocks/>
          </p:cNvSpPr>
          <p:nvPr/>
        </p:nvSpPr>
        <p:spPr bwMode="auto">
          <a:xfrm>
            <a:off x="2105025" y="6165850"/>
            <a:ext cx="71438" cy="503238"/>
          </a:xfrm>
          <a:prstGeom prst="leftBrace">
            <a:avLst>
              <a:gd name="adj1" fmla="val 58703"/>
              <a:gd name="adj2" fmla="val 49843"/>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551942" name="AutoShape 7"/>
          <p:cNvSpPr>
            <a:spLocks/>
          </p:cNvSpPr>
          <p:nvPr/>
        </p:nvSpPr>
        <p:spPr bwMode="auto">
          <a:xfrm flipH="1">
            <a:off x="6083300" y="6165850"/>
            <a:ext cx="71438" cy="503238"/>
          </a:xfrm>
          <a:prstGeom prst="leftBrace">
            <a:avLst>
              <a:gd name="adj1" fmla="val 58703"/>
              <a:gd name="adj2" fmla="val 49843"/>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551943" name="TextBox 14"/>
          <p:cNvSpPr txBox="1">
            <a:spLocks noChangeArrowheads="1"/>
          </p:cNvSpPr>
          <p:nvPr/>
        </p:nvSpPr>
        <p:spPr bwMode="auto">
          <a:xfrm>
            <a:off x="1906588" y="5611813"/>
            <a:ext cx="6553200" cy="430212"/>
          </a:xfrm>
          <a:prstGeom prst="rect">
            <a:avLst/>
          </a:prstGeom>
          <a:noFill/>
          <a:ln w="9525">
            <a:noFill/>
            <a:miter lim="800000"/>
            <a:headEnd/>
            <a:tailEnd/>
          </a:ln>
        </p:spPr>
        <p:txBody>
          <a:bodyPr>
            <a:spAutoFit/>
          </a:bodyPr>
          <a:lstStyle/>
          <a:p>
            <a:pPr marL="457200" indent="-457200" defTabSz="449263" latinLnBrk="1"/>
            <a:r>
              <a:rPr kumimoji="0" lang="en-US" altLang="ja-JP" sz="2200" b="1">
                <a:latin typeface="ＭＳ Ｐゴシック" pitchFamily="34" charset="-128"/>
                <a:ea typeface="ＭＳ Ｐゴシック" pitchFamily="34" charset="-128"/>
              </a:rPr>
              <a:t> </a:t>
            </a:r>
            <a:r>
              <a:rPr kumimoji="0" lang="en-US" altLang="ja-JP" sz="1500" b="1">
                <a:latin typeface="Arial" charset="0"/>
                <a:ea typeface="ＭＳ Ｐゴシック" pitchFamily="34" charset="-128"/>
              </a:rPr>
              <a:t>(1309 – Loss of papal autocracy) – (1449 – Autocracy recovered)</a:t>
            </a:r>
            <a:r>
              <a:rPr kumimoji="0" lang="en-US" altLang="ko-KR" sz="2200" b="1">
                <a:latin typeface="ＭＳ Ｐゴシック" pitchFamily="34" charset="-128"/>
                <a:ea typeface="ＭＳ Ｐゴシック" pitchFamily="34" charset="-128"/>
              </a:rPr>
              <a:t> </a:t>
            </a:r>
            <a:endParaRPr kumimoji="0" lang="en-US" altLang="ko-KR" sz="2200" b="1">
              <a:latin typeface="Times New Roman" pitchFamily="18"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3985" name="Group 1"/>
          <p:cNvGrpSpPr>
            <a:grpSpLocks/>
          </p:cNvGrpSpPr>
          <p:nvPr/>
        </p:nvGrpSpPr>
        <p:grpSpPr bwMode="auto">
          <a:xfrm>
            <a:off x="250825" y="996950"/>
            <a:ext cx="8607425" cy="4953000"/>
            <a:chOff x="68" y="210"/>
            <a:chExt cx="5647" cy="3687"/>
          </a:xfrm>
        </p:grpSpPr>
        <p:sp>
          <p:nvSpPr>
            <p:cNvPr id="553989" name="Rectangle 2"/>
            <p:cNvSpPr>
              <a:spLocks noChangeArrowheads="1"/>
            </p:cNvSpPr>
            <p:nvPr/>
          </p:nvSpPr>
          <p:spPr bwMode="auto">
            <a:xfrm>
              <a:off x="793" y="210"/>
              <a:ext cx="4922" cy="3687"/>
            </a:xfrm>
            <a:prstGeom prst="rect">
              <a:avLst/>
            </a:prstGeom>
            <a:noFill/>
            <a:ln w="9525">
              <a:solidFill>
                <a:schemeClr val="tx1"/>
              </a:solidFill>
              <a:round/>
              <a:headEnd/>
              <a:tailEnd/>
            </a:ln>
          </p:spPr>
          <p:txBody>
            <a:bodyPr lIns="90000" tIns="46800" rIns="90000" bIns="46800"/>
            <a:lstStyle/>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ja-JP" sz="1400">
                <a:latin typeface="Times New Roman" pitchFamily="18" charset="0"/>
                <a:ea typeface="ＭＳ Ｐゴシック" pitchFamily="34" charset="-128"/>
              </a:endParaRPr>
            </a:p>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ja-JP" sz="1400">
                <a:latin typeface="Times New Roman" pitchFamily="18" charset="0"/>
                <a:ea typeface="ＭＳ Ｐゴシック" pitchFamily="34" charset="-128"/>
              </a:endParaRPr>
            </a:p>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Times New Roman" pitchFamily="18" charset="0"/>
                </a:rPr>
                <a:t>①</a:t>
              </a:r>
              <a:r>
                <a:rPr kumimoji="0" lang="en-US" altLang="ja-JP" sz="1400">
                  <a:latin typeface="Times New Roman" pitchFamily="18" charset="0"/>
                  <a:ea typeface="ＭＳ Ｐゴシック" pitchFamily="34" charset="-128"/>
                </a:rPr>
                <a:t>40 day providence to separate Satan – The last restoration through indemnity (4000 yrs)</a:t>
              </a:r>
              <a:endParaRPr kumimoji="0" lang="en-US" altLang="ko-KR" sz="1400">
                <a:latin typeface="Times New Roman" pitchFamily="18" charset="0"/>
              </a:endParaRPr>
            </a:p>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ja-JP" sz="1400">
                <a:latin typeface="Times New Roman" pitchFamily="18" charset="0"/>
                <a:ea typeface="ＭＳ Ｐゴシック" pitchFamily="34" charset="-128"/>
              </a:endParaRPr>
            </a:p>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Times New Roman" pitchFamily="18" charset="0"/>
                </a:rPr>
                <a:t>②</a:t>
              </a:r>
              <a:r>
                <a:rPr kumimoji="0" lang="en-US" altLang="ja-JP" sz="1400">
                  <a:latin typeface="Times New Roman" pitchFamily="18" charset="0"/>
                  <a:ea typeface="ＭＳ Ｐゴシック" pitchFamily="34" charset="-128"/>
                </a:rPr>
                <a:t>Build the Temple, Repent, Study the Law – Reformation of Faith</a:t>
              </a:r>
              <a:r>
                <a:rPr kumimoji="0" lang="en-US" altLang="ko-KR" sz="1400">
                  <a:latin typeface="Times New Roman" pitchFamily="18" charset="0"/>
                </a:rPr>
                <a:t> </a:t>
              </a:r>
              <a:endParaRPr kumimoji="0" lang="en-US" altLang="ja-JP" sz="1400">
                <a:latin typeface="Times New Roman" pitchFamily="18" charset="0"/>
                <a:ea typeface="ＭＳ Ｐゴシック" pitchFamily="34" charset="-128"/>
              </a:endParaRPr>
            </a:p>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Times New Roman" pitchFamily="18" charset="0"/>
                  <a:ea typeface="ＭＳ Ｐゴシック" pitchFamily="34" charset="-128"/>
                </a:rPr>
                <a:t>                                                                      - Restore the Foundation of Faith</a:t>
              </a:r>
            </a:p>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ja-JP" sz="1400">
                <a:latin typeface="Times New Roman" pitchFamily="18" charset="0"/>
                <a:ea typeface="ＭＳ Ｐゴシック" pitchFamily="34" charset="-128"/>
              </a:endParaRPr>
            </a:p>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Times New Roman" pitchFamily="18" charset="0"/>
                  <a:ea typeface="ＭＳ Ｐゴシック" pitchFamily="34" charset="-128"/>
                </a:rPr>
                <a:t>   Israelites                                                                            Study the Law</a:t>
              </a:r>
            </a:p>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ja-JP" sz="1400">
                <a:latin typeface="Times New Roman" pitchFamily="18" charset="0"/>
                <a:ea typeface="ＭＳ Ｐゴシック" pitchFamily="34" charset="-128"/>
              </a:endParaRPr>
            </a:p>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Times New Roman" pitchFamily="18" charset="0"/>
                </a:rPr>
                <a:t>③</a:t>
              </a:r>
              <a:r>
                <a:rPr kumimoji="0" lang="en-US" altLang="ko-KR" sz="2400" b="1">
                  <a:solidFill>
                    <a:schemeClr val="bg1"/>
                  </a:solidFill>
                  <a:latin typeface="Times New Roman" pitchFamily="18" charset="0"/>
                </a:rPr>
                <a:t> </a:t>
              </a:r>
              <a:r>
                <a:rPr kumimoji="0" lang="en-US" altLang="ja-JP" sz="1400">
                  <a:latin typeface="Times New Roman" pitchFamily="18" charset="0"/>
                  <a:ea typeface="ＭＳ Ｐゴシック" pitchFamily="34" charset="-128"/>
                </a:rPr>
                <a:t>Until meet Jesus – Externally Suffering path</a:t>
              </a:r>
            </a:p>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Times New Roman" pitchFamily="18" charset="0"/>
                  <a:ea typeface="ＭＳ Ｐゴシック" pitchFamily="34" charset="-128"/>
                </a:rPr>
                <a:t>   (Persia, Greece, Egypt)</a:t>
              </a:r>
            </a:p>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Times New Roman" pitchFamily="18" charset="0"/>
                </a:rPr>
                <a:t> </a:t>
              </a:r>
              <a:r>
                <a:rPr kumimoji="0" lang="en-US" altLang="ja-JP" sz="1400">
                  <a:latin typeface="Times New Roman" pitchFamily="18" charset="0"/>
                  <a:ea typeface="ＭＳ Ｐゴシック" pitchFamily="34" charset="-128"/>
                </a:rPr>
                <a:t>  (Until Jacob’s family met Joseph - Suffering)</a:t>
              </a:r>
            </a:p>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Times New Roman" pitchFamily="18" charset="0"/>
                </a:rPr>
                <a:t>④</a:t>
              </a:r>
              <a:r>
                <a:rPr kumimoji="0" lang="en-US" altLang="ja-JP" sz="1400">
                  <a:latin typeface="Times New Roman" pitchFamily="18" charset="0"/>
                  <a:ea typeface="ＭＳ Ｐゴシック" pitchFamily="34" charset="-128"/>
                </a:rPr>
                <a:t>Reform Judaism and prepare a people that can receive the Messiah </a:t>
              </a:r>
            </a:p>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Times New Roman" pitchFamily="18" charset="0"/>
                  <a:ea typeface="ＭＳ Ｐゴシック" pitchFamily="34" charset="-128"/>
                </a:rPr>
                <a:t>   (BC 430 Malachi)</a:t>
              </a:r>
            </a:p>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Preparation of the environment around the same time (Among the world’s people)</a:t>
              </a:r>
            </a:p>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Buddha </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(565-485 B.C., India) </a:t>
              </a:r>
            </a:p>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Socrates </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(470-399 B.C., Greece) </a:t>
              </a:r>
            </a:p>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Confucius (552-479 B.C., China) </a:t>
              </a:r>
            </a:p>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⑤Jesus – Israel – Roman Empire – to the whole world     </a:t>
              </a:r>
            </a:p>
          </p:txBody>
        </p:sp>
        <p:sp>
          <p:nvSpPr>
            <p:cNvPr id="553990" name="Rectangle 3"/>
            <p:cNvSpPr>
              <a:spLocks noChangeArrowheads="1"/>
            </p:cNvSpPr>
            <p:nvPr/>
          </p:nvSpPr>
          <p:spPr bwMode="auto">
            <a:xfrm>
              <a:off x="68" y="210"/>
              <a:ext cx="725" cy="3687"/>
            </a:xfrm>
            <a:prstGeom prst="rect">
              <a:avLst/>
            </a:prstGeom>
            <a:noFill/>
            <a:ln w="9525">
              <a:solidFill>
                <a:schemeClr val="tx1"/>
              </a:solidFill>
              <a:round/>
              <a:headEnd/>
              <a:tailEnd/>
            </a:ln>
          </p:spPr>
          <p:txBody>
            <a:bodyPr lIns="90000" tIns="46800" rIns="0" bIns="46800"/>
            <a:lstStyle/>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(6) </a:t>
              </a:r>
            </a:p>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400 y</a:t>
              </a:r>
              <a:r>
                <a:rPr kumimoji="0" lang="en-US" altLang="ja-JP" sz="1400">
                  <a:latin typeface="Arial" charset="0"/>
                  <a:ea typeface="ＭＳ Ｐゴシック" pitchFamily="34" charset="-128"/>
                </a:rPr>
                <a:t>ear</a:t>
              </a:r>
              <a:r>
                <a:rPr kumimoji="0" lang="en-US" altLang="ko-KR" sz="1400">
                  <a:latin typeface="Arial" charset="0"/>
                  <a:ea typeface="ＭＳ Ｐゴシック" pitchFamily="34" charset="-128"/>
                </a:rPr>
                <a:t> Preparation for the Advent of the Messiah</a:t>
              </a:r>
            </a:p>
          </p:txBody>
        </p:sp>
        <p:sp>
          <p:nvSpPr>
            <p:cNvPr id="365576" name="Line 7"/>
            <p:cNvSpPr>
              <a:spLocks noChangeShapeType="1"/>
            </p:cNvSpPr>
            <p:nvPr/>
          </p:nvSpPr>
          <p:spPr bwMode="auto">
            <a:xfrm>
              <a:off x="793" y="210"/>
              <a:ext cx="1" cy="3687"/>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grpSp>
      <p:sp>
        <p:nvSpPr>
          <p:cNvPr id="553986" name="Text Box 9"/>
          <p:cNvSpPr txBox="1">
            <a:spLocks noChangeArrowheads="1"/>
          </p:cNvSpPr>
          <p:nvPr/>
        </p:nvSpPr>
        <p:spPr bwMode="auto">
          <a:xfrm>
            <a:off x="2555875" y="2708275"/>
            <a:ext cx="4024313" cy="517525"/>
          </a:xfrm>
          <a:prstGeom prst="rect">
            <a:avLst/>
          </a:prstGeom>
          <a:no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400">
                <a:latin typeface="Times New Roman" pitchFamily="18" charset="0"/>
                <a:ea typeface="ＭＳ Ｐゴシック" pitchFamily="34" charset="-128"/>
              </a:rPr>
              <a:t>Nebuchadnezzar – Rebuild destroyed Temple</a:t>
            </a:r>
          </a:p>
          <a:p>
            <a:pPr defTabSz="449263">
              <a:buClr>
                <a:srgbClr val="FFFFFF"/>
              </a:buClr>
              <a:buSzPct val="100000"/>
              <a:buFont typeface="Times New Roman" pitchFamily="18" charset="0"/>
              <a:buNone/>
            </a:pPr>
            <a:r>
              <a:rPr kumimoji="0" lang="en-US" altLang="ja-JP" sz="1400">
                <a:latin typeface="Times New Roman" pitchFamily="18" charset="0"/>
                <a:ea typeface="ＭＳ Ｐゴシック" pitchFamily="34" charset="-128"/>
              </a:rPr>
              <a:t>Malachi  - Repent for worshiping Pagan Gods</a:t>
            </a:r>
            <a:endParaRPr kumimoji="0" lang="ja-JP" altLang="en-US" sz="1400">
              <a:latin typeface="Times New Roman" pitchFamily="18" charset="0"/>
              <a:ea typeface="ＭＳ Ｐゴシック" pitchFamily="34" charset="-128"/>
            </a:endParaRPr>
          </a:p>
        </p:txBody>
      </p:sp>
      <p:sp>
        <p:nvSpPr>
          <p:cNvPr id="553987" name="AutoShape 7"/>
          <p:cNvSpPr>
            <a:spLocks/>
          </p:cNvSpPr>
          <p:nvPr/>
        </p:nvSpPr>
        <p:spPr bwMode="auto">
          <a:xfrm>
            <a:off x="2484438" y="2708275"/>
            <a:ext cx="144462" cy="503238"/>
          </a:xfrm>
          <a:prstGeom prst="leftBrace">
            <a:avLst>
              <a:gd name="adj1" fmla="val 29029"/>
              <a:gd name="adj2" fmla="val 49843"/>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553988" name="AutoShape 7"/>
          <p:cNvSpPr>
            <a:spLocks/>
          </p:cNvSpPr>
          <p:nvPr/>
        </p:nvSpPr>
        <p:spPr bwMode="auto">
          <a:xfrm flipH="1">
            <a:off x="6588125" y="2708275"/>
            <a:ext cx="73025" cy="503238"/>
          </a:xfrm>
          <a:prstGeom prst="leftBrace">
            <a:avLst>
              <a:gd name="adj1" fmla="val 57428"/>
              <a:gd name="adj2" fmla="val 49843"/>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09" name="Text Box 24"/>
          <p:cNvSpPr txBox="1">
            <a:spLocks noChangeArrowheads="1"/>
          </p:cNvSpPr>
          <p:nvPr/>
        </p:nvSpPr>
        <p:spPr bwMode="auto">
          <a:xfrm>
            <a:off x="1574800" y="1844675"/>
            <a:ext cx="7569200" cy="3495675"/>
          </a:xfrm>
          <a:prstGeom prst="rect">
            <a:avLst/>
          </a:prstGeom>
          <a:noFill/>
          <a:ln w="9525">
            <a:noFill/>
            <a:miter lim="800000"/>
            <a:headEnd/>
            <a:tailEnd/>
          </a:ln>
        </p:spPr>
        <p:txBody>
          <a:bodyPr rIns="0">
            <a:spAutoFit/>
          </a:bodyPr>
          <a:lstStyle/>
          <a:p>
            <a:pPr defTabSz="449263">
              <a:buClr>
                <a:srgbClr val="FFFFFF"/>
              </a:buClr>
              <a:buSzPct val="100000"/>
              <a:buFont typeface="Times New Roman" pitchFamily="18" charset="0"/>
              <a:buNone/>
            </a:pPr>
            <a:r>
              <a:rPr kumimoji="0" lang="en-US" altLang="ko-KR" sz="1400">
                <a:latin typeface="Times New Roman" pitchFamily="18" charset="0"/>
              </a:rPr>
              <a:t>①</a:t>
            </a:r>
            <a:r>
              <a:rPr kumimoji="0" lang="en-US" altLang="ja-JP" sz="1400">
                <a:latin typeface="Times New Roman" pitchFamily="18" charset="0"/>
                <a:ea typeface="ＭＳ Ｐゴシック" pitchFamily="34" charset="-128"/>
              </a:rPr>
              <a:t>40 day providence to separate Satan – </a:t>
            </a:r>
            <a:r>
              <a:rPr kumimoji="0" lang="en-US" altLang="ko-KR" sz="1400">
                <a:latin typeface="Times New Roman" pitchFamily="18" charset="0"/>
              </a:rPr>
              <a:t>L</a:t>
            </a:r>
            <a:r>
              <a:rPr kumimoji="0" lang="en-US" altLang="ja-JP" sz="1400">
                <a:latin typeface="Times New Roman" pitchFamily="18" charset="0"/>
                <a:ea typeface="ＭＳ Ｐゴシック" pitchFamily="34" charset="-128"/>
              </a:rPr>
              <a:t>ast restoration through indemnity (4000 years)</a:t>
            </a:r>
          </a:p>
          <a:p>
            <a:pPr defTabSz="449263">
              <a:buClr>
                <a:srgbClr val="FFFFFF"/>
              </a:buClr>
              <a:buSzPct val="100000"/>
              <a:buFont typeface="Times New Roman" pitchFamily="18" charset="0"/>
              <a:buNone/>
            </a:pPr>
            <a:endParaRPr kumimoji="0" lang="en-US" altLang="ja-JP" sz="1400">
              <a:latin typeface="Times New Roman" pitchFamily="18" charset="0"/>
              <a:ea typeface="ＭＳ Ｐゴシック" pitchFamily="34" charset="-128"/>
            </a:endParaRPr>
          </a:p>
          <a:p>
            <a:pPr defTabSz="449263">
              <a:buClr>
                <a:srgbClr val="FFFFFF"/>
              </a:buClr>
              <a:buSzPct val="100000"/>
              <a:buFont typeface="Times New Roman" pitchFamily="18" charset="0"/>
              <a:buNone/>
            </a:pPr>
            <a:r>
              <a:rPr kumimoji="0" lang="en-US" altLang="ko-KR" sz="1400">
                <a:latin typeface="Times New Roman" pitchFamily="18" charset="0"/>
              </a:rPr>
              <a:t>②</a:t>
            </a:r>
            <a:r>
              <a:rPr kumimoji="0" lang="en-US" altLang="ja-JP" sz="1400">
                <a:latin typeface="Times New Roman" pitchFamily="18" charset="0"/>
                <a:ea typeface="ＭＳ Ｐゴシック" pitchFamily="34" charset="-128"/>
              </a:rPr>
              <a:t>Religious reformation, Repentance, Study the Gospel = Pioneer the way of Faith</a:t>
            </a:r>
          </a:p>
          <a:p>
            <a:pPr defTabSz="449263">
              <a:buClr>
                <a:srgbClr val="FFFFFF"/>
              </a:buClr>
              <a:buSzPct val="100000"/>
              <a:buFont typeface="Times New Roman" pitchFamily="18" charset="0"/>
              <a:buNone/>
            </a:pPr>
            <a:r>
              <a:rPr kumimoji="0" lang="en-US" altLang="ja-JP" sz="1400">
                <a:latin typeface="Times New Roman" pitchFamily="18" charset="0"/>
                <a:ea typeface="ＭＳ Ｐゴシック" pitchFamily="34" charset="-128"/>
              </a:rPr>
              <a:t>   - Restoration of the Foundation of Faith</a:t>
            </a:r>
          </a:p>
          <a:p>
            <a:pPr defTabSz="449263">
              <a:buClr>
                <a:srgbClr val="FFFFFF"/>
              </a:buClr>
              <a:buSzPct val="100000"/>
              <a:buFont typeface="Times New Roman" pitchFamily="18" charset="0"/>
              <a:buNone/>
            </a:pPr>
            <a:r>
              <a:rPr kumimoji="0" lang="en-US" altLang="ja-JP" sz="1400">
                <a:latin typeface="Times New Roman" pitchFamily="18" charset="0"/>
                <a:ea typeface="ＭＳ Ｐゴシック" pitchFamily="34" charset="-128"/>
              </a:rPr>
              <a:t>After the Pope returned to Rome the Medieval Christians </a:t>
            </a:r>
          </a:p>
          <a:p>
            <a:pPr defTabSz="449263">
              <a:buClr>
                <a:srgbClr val="FFFFFF"/>
              </a:buClr>
              <a:buSzPct val="100000"/>
              <a:buFont typeface="Times New Roman" pitchFamily="18" charset="0"/>
              <a:buNone/>
            </a:pPr>
            <a:endParaRPr kumimoji="0" lang="en-US" altLang="ja-JP" sz="1400">
              <a:latin typeface="Times New Roman" pitchFamily="18" charset="0"/>
              <a:ea typeface="ＭＳ Ｐゴシック" pitchFamily="34" charset="-128"/>
            </a:endParaRPr>
          </a:p>
          <a:p>
            <a:pPr defTabSz="449263">
              <a:buClr>
                <a:srgbClr val="FFFFFF"/>
              </a:buClr>
              <a:buSzPct val="100000"/>
              <a:buFont typeface="Times New Roman" pitchFamily="18" charset="0"/>
              <a:buNone/>
            </a:pPr>
            <a:r>
              <a:rPr kumimoji="0" lang="en-US" altLang="ja-JP" sz="1400">
                <a:latin typeface="Times New Roman" pitchFamily="18" charset="0"/>
                <a:ea typeface="ＭＳ Ｐゴシック" pitchFamily="34" charset="-128"/>
              </a:rPr>
              <a:t>Luther                                                    Follow the light of the Gospel     Pioneer Faith</a:t>
            </a:r>
          </a:p>
          <a:p>
            <a:pPr defTabSz="449263">
              <a:buClr>
                <a:srgbClr val="FFFFFF"/>
              </a:buClr>
              <a:buSzPct val="100000"/>
              <a:buFont typeface="Times New Roman" pitchFamily="18" charset="0"/>
              <a:buNone/>
            </a:pPr>
            <a:endParaRPr kumimoji="0" lang="en-US" altLang="ja-JP" sz="1400">
              <a:latin typeface="Times New Roman" pitchFamily="18" charset="0"/>
              <a:ea typeface="ＭＳ Ｐゴシック" pitchFamily="34" charset="-128"/>
            </a:endParaRPr>
          </a:p>
          <a:p>
            <a:pPr defTabSz="449263">
              <a:buClr>
                <a:srgbClr val="FFFFFF"/>
              </a:buClr>
              <a:buSzPct val="100000"/>
              <a:buFont typeface="Times New Roman" pitchFamily="18" charset="0"/>
              <a:buNone/>
            </a:pPr>
            <a:r>
              <a:rPr kumimoji="0" lang="en-US" altLang="ko-KR" sz="1400">
                <a:latin typeface="Times New Roman" pitchFamily="18" charset="0"/>
              </a:rPr>
              <a:t>③</a:t>
            </a:r>
            <a:r>
              <a:rPr kumimoji="0" lang="en-US" altLang="ja-JP" sz="1400">
                <a:latin typeface="Times New Roman" pitchFamily="18" charset="0"/>
                <a:ea typeface="ＭＳ Ｐゴシック" pitchFamily="34" charset="-128"/>
              </a:rPr>
              <a:t>Until meet the Returning Messiah</a:t>
            </a:r>
          </a:p>
          <a:p>
            <a:pPr defTabSz="449263">
              <a:buClr>
                <a:srgbClr val="FFFFFF"/>
              </a:buClr>
              <a:buSzPct val="100000"/>
              <a:buFont typeface="Times New Roman" pitchFamily="18" charset="0"/>
              <a:buNone/>
            </a:pPr>
            <a:r>
              <a:rPr kumimoji="0" lang="en-US" altLang="ja-JP" sz="1400">
                <a:latin typeface="Times New Roman" pitchFamily="18" charset="0"/>
                <a:ea typeface="ＭＳ Ｐゴシック" pitchFamily="34" charset="-128"/>
              </a:rPr>
              <a:t>-Internal path of suffering (Humanism, Enlightenment)</a:t>
            </a:r>
          </a:p>
          <a:p>
            <a:pPr defTabSz="449263">
              <a:buClr>
                <a:srgbClr val="FFFFFF"/>
              </a:buClr>
              <a:buSzPct val="100000"/>
              <a:buFont typeface="Times New Roman" pitchFamily="18" charset="0"/>
              <a:buNone/>
            </a:pPr>
            <a:endParaRPr kumimoji="0" lang="en-US" altLang="ja-JP" sz="1400">
              <a:latin typeface="Times New Roman" pitchFamily="18" charset="0"/>
              <a:ea typeface="ＭＳ Ｐゴシック" pitchFamily="34" charset="-128"/>
            </a:endParaRPr>
          </a:p>
          <a:p>
            <a:pPr defTabSz="449263">
              <a:buClr>
                <a:srgbClr val="FFFFFF"/>
              </a:buClr>
              <a:buSzPct val="100000"/>
              <a:buFont typeface="Times New Roman" pitchFamily="18" charset="0"/>
              <a:buNone/>
            </a:pPr>
            <a:r>
              <a:rPr kumimoji="0" lang="en-US" altLang="ko-KR" sz="1400">
                <a:latin typeface="Times New Roman" pitchFamily="18" charset="0"/>
              </a:rPr>
              <a:t>④</a:t>
            </a:r>
            <a:r>
              <a:rPr kumimoji="0" lang="en-US" altLang="ja-JP" sz="1400">
                <a:latin typeface="Times New Roman" pitchFamily="18" charset="0"/>
                <a:ea typeface="ＭＳ Ｐゴシック" pitchFamily="34" charset="-128"/>
              </a:rPr>
              <a:t>Renaissance – politics, economy, culture, science</a:t>
            </a:r>
          </a:p>
          <a:p>
            <a:pPr defTabSz="449263">
              <a:buClr>
                <a:srgbClr val="FFFFFF"/>
              </a:buClr>
              <a:buSzPct val="100000"/>
              <a:buFont typeface="Times New Roman" pitchFamily="18" charset="0"/>
              <a:buNone/>
            </a:pPr>
            <a:r>
              <a:rPr kumimoji="0" lang="en-US" altLang="ja-JP" sz="1400">
                <a:latin typeface="Times New Roman" pitchFamily="18" charset="0"/>
                <a:ea typeface="ＭＳ Ｐゴシック" pitchFamily="34" charset="-128"/>
              </a:rPr>
              <a:t>Rapid development </a:t>
            </a:r>
            <a:r>
              <a:rPr kumimoji="0" lang="en-US" altLang="ko-KR" sz="1400">
                <a:latin typeface="Times New Roman" pitchFamily="18" charset="0"/>
              </a:rPr>
              <a:t>⇒</a:t>
            </a:r>
            <a:r>
              <a:rPr kumimoji="0" lang="en-US" altLang="ja-JP" sz="1400">
                <a:latin typeface="Times New Roman" pitchFamily="18" charset="0"/>
                <a:ea typeface="ＭＳ Ｐゴシック" pitchFamily="34" charset="-128"/>
              </a:rPr>
              <a:t> Make environment to receive the Messiah</a:t>
            </a:r>
          </a:p>
          <a:p>
            <a:pPr defTabSz="449263">
              <a:buClr>
                <a:srgbClr val="FFFFFF"/>
              </a:buClr>
              <a:buSzPct val="100000"/>
              <a:buFont typeface="Times New Roman" pitchFamily="18" charset="0"/>
              <a:buNone/>
            </a:pPr>
            <a:endParaRPr kumimoji="0" lang="en-US" altLang="ja-JP" sz="1400">
              <a:latin typeface="Times New Roman" pitchFamily="18" charset="0"/>
              <a:ea typeface="ＭＳ Ｐゴシック" pitchFamily="34" charset="-128"/>
            </a:endParaRPr>
          </a:p>
          <a:p>
            <a:pPr defTabSz="449263">
              <a:buClr>
                <a:srgbClr val="FFFFFF"/>
              </a:buClr>
              <a:buSzPct val="100000"/>
              <a:buFont typeface="Times New Roman" pitchFamily="18" charset="0"/>
              <a:buNone/>
            </a:pPr>
            <a:r>
              <a:rPr kumimoji="0" lang="en-US" altLang="ko-KR" sz="1400">
                <a:latin typeface="Times New Roman" pitchFamily="18" charset="0"/>
              </a:rPr>
              <a:t>⑤Christ of the Second Advent – 3rd Israel – USA - World</a:t>
            </a:r>
          </a:p>
          <a:p>
            <a:pPr defTabSz="449263">
              <a:buClr>
                <a:srgbClr val="FFFFFF"/>
              </a:buClr>
              <a:buSzPct val="100000"/>
              <a:buFont typeface="Times New Roman" pitchFamily="18" charset="0"/>
              <a:buNone/>
            </a:pPr>
            <a:endParaRPr kumimoji="0" lang="ja-JP" altLang="en-US" sz="1400" b="1">
              <a:latin typeface="Times New Roman" pitchFamily="18" charset="0"/>
              <a:ea typeface="ＭＳ Ｐゴシック" pitchFamily="34" charset="-128"/>
            </a:endParaRPr>
          </a:p>
        </p:txBody>
      </p:sp>
      <p:sp>
        <p:nvSpPr>
          <p:cNvPr id="555010" name="Text Box 15"/>
          <p:cNvSpPr txBox="1">
            <a:spLocks noChangeArrowheads="1"/>
          </p:cNvSpPr>
          <p:nvPr/>
        </p:nvSpPr>
        <p:spPr bwMode="auto">
          <a:xfrm>
            <a:off x="2490788" y="3068638"/>
            <a:ext cx="2441575" cy="517525"/>
          </a:xfrm>
          <a:prstGeom prst="rect">
            <a:avLst/>
          </a:prstGeom>
          <a:noFill/>
          <a:ln w="9525">
            <a:noFill/>
            <a:miter lim="800000"/>
            <a:headEnd/>
            <a:tailEnd/>
          </a:ln>
        </p:spPr>
        <p:txBody>
          <a:bodyPr wrap="none">
            <a:spAutoFit/>
          </a:bodyPr>
          <a:lstStyle/>
          <a:p>
            <a:pPr defTabSz="449263">
              <a:buClr>
                <a:srgbClr val="FFFFFF"/>
              </a:buClr>
              <a:buSzPct val="100000"/>
              <a:buFont typeface="Times New Roman" pitchFamily="18" charset="0"/>
              <a:buNone/>
            </a:pPr>
            <a:r>
              <a:rPr kumimoji="0" lang="en-US" altLang="ja-JP" sz="1400">
                <a:latin typeface="Times New Roman" pitchFamily="18" charset="0"/>
                <a:ea typeface="ＭＳ Ｐゴシック" pitchFamily="34" charset="-128"/>
              </a:rPr>
              <a:t>Religious reformation</a:t>
            </a:r>
          </a:p>
          <a:p>
            <a:pPr defTabSz="449263">
              <a:buClr>
                <a:srgbClr val="FFFFFF"/>
              </a:buClr>
              <a:buSzPct val="100000"/>
              <a:buFont typeface="Times New Roman" pitchFamily="18" charset="0"/>
              <a:buNone/>
            </a:pPr>
            <a:r>
              <a:rPr kumimoji="0" lang="en-US" altLang="ja-JP" sz="1400">
                <a:latin typeface="Times New Roman" pitchFamily="18" charset="0"/>
                <a:ea typeface="ＭＳ Ｐゴシック" pitchFamily="34" charset="-128"/>
              </a:rPr>
              <a:t>Medieval Dark Ages  Repent</a:t>
            </a:r>
            <a:endParaRPr kumimoji="0" lang="ja-JP" altLang="en-US" sz="1400">
              <a:latin typeface="Times New Roman" pitchFamily="18" charset="0"/>
              <a:ea typeface="ＭＳ Ｐゴシック" pitchFamily="34" charset="-128"/>
            </a:endParaRPr>
          </a:p>
        </p:txBody>
      </p:sp>
      <p:sp>
        <p:nvSpPr>
          <p:cNvPr id="555011" name="AutoShape 7"/>
          <p:cNvSpPr>
            <a:spLocks/>
          </p:cNvSpPr>
          <p:nvPr/>
        </p:nvSpPr>
        <p:spPr bwMode="auto">
          <a:xfrm>
            <a:off x="2411413" y="3068638"/>
            <a:ext cx="144462" cy="503237"/>
          </a:xfrm>
          <a:prstGeom prst="leftBrace">
            <a:avLst>
              <a:gd name="adj1" fmla="val 29029"/>
              <a:gd name="adj2" fmla="val 49843"/>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555012" name="AutoShape 7"/>
          <p:cNvSpPr>
            <a:spLocks/>
          </p:cNvSpPr>
          <p:nvPr/>
        </p:nvSpPr>
        <p:spPr bwMode="auto">
          <a:xfrm flipH="1">
            <a:off x="7740650" y="2781300"/>
            <a:ext cx="73025" cy="647700"/>
          </a:xfrm>
          <a:prstGeom prst="leftBrace">
            <a:avLst>
              <a:gd name="adj1" fmla="val 73913"/>
              <a:gd name="adj2" fmla="val 77449"/>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555013" name="AutoShape 7"/>
          <p:cNvSpPr>
            <a:spLocks/>
          </p:cNvSpPr>
          <p:nvPr/>
        </p:nvSpPr>
        <p:spPr bwMode="auto">
          <a:xfrm flipH="1">
            <a:off x="5003800" y="3068638"/>
            <a:ext cx="71438" cy="503237"/>
          </a:xfrm>
          <a:prstGeom prst="leftBrace">
            <a:avLst>
              <a:gd name="adj1" fmla="val 58703"/>
              <a:gd name="adj2" fmla="val 49843"/>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grpSp>
        <p:nvGrpSpPr>
          <p:cNvPr id="555014" name="Group 1"/>
          <p:cNvGrpSpPr>
            <a:grpSpLocks/>
          </p:cNvGrpSpPr>
          <p:nvPr/>
        </p:nvGrpSpPr>
        <p:grpSpPr bwMode="auto">
          <a:xfrm>
            <a:off x="536575" y="1196975"/>
            <a:ext cx="8607425" cy="4953000"/>
            <a:chOff x="68" y="210"/>
            <a:chExt cx="5647" cy="3687"/>
          </a:xfrm>
        </p:grpSpPr>
        <p:sp>
          <p:nvSpPr>
            <p:cNvPr id="555015" name="Rectangle 2"/>
            <p:cNvSpPr>
              <a:spLocks noChangeArrowheads="1"/>
            </p:cNvSpPr>
            <p:nvPr/>
          </p:nvSpPr>
          <p:spPr bwMode="auto">
            <a:xfrm>
              <a:off x="793" y="210"/>
              <a:ext cx="4922" cy="3687"/>
            </a:xfrm>
            <a:prstGeom prst="rect">
              <a:avLst/>
            </a:prstGeom>
            <a:noFill/>
            <a:ln w="9525">
              <a:solidFill>
                <a:schemeClr val="tx1"/>
              </a:solidFill>
              <a:round/>
              <a:headEnd/>
              <a:tailEnd/>
            </a:ln>
          </p:spPr>
          <p:txBody>
            <a:bodyPr lIns="90000" tIns="46800" rIns="90000" bIns="46800"/>
            <a:lstStyle/>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ja-JP" sz="1400">
                <a:latin typeface="Times New Roman" pitchFamily="18" charset="0"/>
                <a:ea typeface="ＭＳ Ｐゴシック" pitchFamily="34" charset="-128"/>
              </a:endParaRPr>
            </a:p>
          </p:txBody>
        </p:sp>
        <p:sp>
          <p:nvSpPr>
            <p:cNvPr id="555016" name="Rectangle 3"/>
            <p:cNvSpPr>
              <a:spLocks noChangeArrowheads="1"/>
            </p:cNvSpPr>
            <p:nvPr/>
          </p:nvSpPr>
          <p:spPr bwMode="auto">
            <a:xfrm>
              <a:off x="68" y="210"/>
              <a:ext cx="725" cy="3687"/>
            </a:xfrm>
            <a:prstGeom prst="rect">
              <a:avLst/>
            </a:prstGeom>
            <a:noFill/>
            <a:ln w="9525">
              <a:solidFill>
                <a:schemeClr val="tx1"/>
              </a:solidFill>
              <a:round/>
              <a:headEnd/>
              <a:tailEnd/>
            </a:ln>
          </p:spPr>
          <p:txBody>
            <a:bodyPr lIns="90000" tIns="46800" rIns="18000" bIns="46800"/>
            <a:lstStyle/>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(6) </a:t>
              </a:r>
            </a:p>
            <a:p>
              <a:pPr defTabSz="449263">
                <a:lnSpc>
                  <a:spcPct val="10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400 y</a:t>
              </a:r>
              <a:r>
                <a:rPr kumimoji="0" lang="en-US" altLang="ja-JP" sz="1400">
                  <a:latin typeface="Arial" charset="0"/>
                  <a:ea typeface="ＭＳ Ｐゴシック" pitchFamily="34" charset="-128"/>
                </a:rPr>
                <a:t>ear</a:t>
              </a:r>
              <a:r>
                <a:rPr kumimoji="0" lang="en-US" altLang="ko-KR" sz="1400">
                  <a:latin typeface="Arial" charset="0"/>
                  <a:ea typeface="ＭＳ Ｐゴシック" pitchFamily="34" charset="-128"/>
                </a:rPr>
                <a:t> Preparation for the</a:t>
              </a:r>
              <a:r>
                <a:rPr kumimoji="0" lang="en-US" altLang="ja-JP" sz="1400">
                  <a:latin typeface="Arial" charset="0"/>
                  <a:ea typeface="ＭＳ Ｐゴシック" pitchFamily="34" charset="-128"/>
                </a:rPr>
                <a:t> Second</a:t>
              </a:r>
              <a:r>
                <a:rPr kumimoji="0" lang="en-US" altLang="ko-KR" sz="1400">
                  <a:latin typeface="Arial" charset="0"/>
                  <a:ea typeface="ＭＳ Ｐゴシック" pitchFamily="34" charset="-128"/>
                </a:rPr>
                <a:t> Advent of the Messiah</a:t>
              </a:r>
            </a:p>
          </p:txBody>
        </p:sp>
        <p:sp>
          <p:nvSpPr>
            <p:cNvPr id="4" name="Line 7"/>
            <p:cNvSpPr>
              <a:spLocks noChangeShapeType="1"/>
            </p:cNvSpPr>
            <p:nvPr/>
          </p:nvSpPr>
          <p:spPr bwMode="auto">
            <a:xfrm>
              <a:off x="793" y="210"/>
              <a:ext cx="1" cy="3687"/>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Line 1"/>
          <p:cNvSpPr>
            <a:spLocks noChangeShapeType="1"/>
          </p:cNvSpPr>
          <p:nvPr/>
        </p:nvSpPr>
        <p:spPr bwMode="auto">
          <a:xfrm flipH="1">
            <a:off x="1055688" y="2349500"/>
            <a:ext cx="2441575" cy="2679700"/>
          </a:xfrm>
          <a:prstGeom prst="line">
            <a:avLst/>
          </a:prstGeom>
          <a:noFill/>
          <a:ln w="28440">
            <a:solidFill>
              <a:srgbClr val="D25129"/>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67619" name="Line 2"/>
          <p:cNvSpPr>
            <a:spLocks noChangeShapeType="1"/>
          </p:cNvSpPr>
          <p:nvPr/>
        </p:nvSpPr>
        <p:spPr bwMode="auto">
          <a:xfrm>
            <a:off x="6083300" y="2349500"/>
            <a:ext cx="431800" cy="2592388"/>
          </a:xfrm>
          <a:prstGeom prst="line">
            <a:avLst/>
          </a:prstGeom>
          <a:noFill/>
          <a:ln w="28440">
            <a:solidFill>
              <a:srgbClr val="D25129"/>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67620" name="Line 3"/>
          <p:cNvSpPr>
            <a:spLocks noChangeShapeType="1"/>
          </p:cNvSpPr>
          <p:nvPr/>
        </p:nvSpPr>
        <p:spPr bwMode="auto">
          <a:xfrm>
            <a:off x="1062038" y="2362200"/>
            <a:ext cx="2501900" cy="2579688"/>
          </a:xfrm>
          <a:prstGeom prst="line">
            <a:avLst/>
          </a:prstGeom>
          <a:noFill/>
          <a:ln w="28440">
            <a:solidFill>
              <a:srgbClr val="ED1C2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67621" name="Line 4"/>
          <p:cNvSpPr>
            <a:spLocks noChangeShapeType="1"/>
          </p:cNvSpPr>
          <p:nvPr/>
        </p:nvSpPr>
        <p:spPr bwMode="auto">
          <a:xfrm flipH="1">
            <a:off x="6076950" y="2420938"/>
            <a:ext cx="444500" cy="2663825"/>
          </a:xfrm>
          <a:prstGeom prst="line">
            <a:avLst/>
          </a:prstGeom>
          <a:noFill/>
          <a:ln w="28440">
            <a:solidFill>
              <a:srgbClr val="ED1C2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67622" name="Line 5"/>
          <p:cNvSpPr>
            <a:spLocks noChangeShapeType="1"/>
          </p:cNvSpPr>
          <p:nvPr/>
        </p:nvSpPr>
        <p:spPr bwMode="auto">
          <a:xfrm>
            <a:off x="3635375" y="2209800"/>
            <a:ext cx="2087563" cy="1588"/>
          </a:xfrm>
          <a:prstGeom prst="line">
            <a:avLst/>
          </a:prstGeom>
          <a:noFill/>
          <a:ln w="28440">
            <a:solidFill>
              <a:srgbClr val="D25129"/>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67623" name="Line 6"/>
          <p:cNvSpPr>
            <a:spLocks noChangeShapeType="1"/>
          </p:cNvSpPr>
          <p:nvPr/>
        </p:nvSpPr>
        <p:spPr bwMode="auto">
          <a:xfrm>
            <a:off x="3635375" y="5105400"/>
            <a:ext cx="2087563" cy="1588"/>
          </a:xfrm>
          <a:prstGeom prst="line">
            <a:avLst/>
          </a:prstGeom>
          <a:noFill/>
          <a:ln w="28440">
            <a:solidFill>
              <a:srgbClr val="ED1C2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67624" name="Line 7"/>
          <p:cNvSpPr>
            <a:spLocks noChangeShapeType="1"/>
          </p:cNvSpPr>
          <p:nvPr/>
        </p:nvSpPr>
        <p:spPr bwMode="auto">
          <a:xfrm flipH="1">
            <a:off x="6508750" y="2349500"/>
            <a:ext cx="1309688" cy="2592388"/>
          </a:xfrm>
          <a:prstGeom prst="line">
            <a:avLst/>
          </a:prstGeom>
          <a:noFill/>
          <a:ln w="28440">
            <a:solidFill>
              <a:srgbClr val="D25129"/>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67625" name="Line 8"/>
          <p:cNvSpPr>
            <a:spLocks noChangeShapeType="1"/>
          </p:cNvSpPr>
          <p:nvPr/>
        </p:nvSpPr>
        <p:spPr bwMode="auto">
          <a:xfrm>
            <a:off x="754063" y="3657600"/>
            <a:ext cx="7704137" cy="158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67626" name="Line 9"/>
          <p:cNvSpPr>
            <a:spLocks noChangeShapeType="1"/>
          </p:cNvSpPr>
          <p:nvPr/>
        </p:nvSpPr>
        <p:spPr bwMode="auto">
          <a:xfrm>
            <a:off x="754063" y="3513138"/>
            <a:ext cx="1587" cy="287337"/>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67627" name="Line 10"/>
          <p:cNvSpPr>
            <a:spLocks noChangeShapeType="1"/>
          </p:cNvSpPr>
          <p:nvPr/>
        </p:nvSpPr>
        <p:spPr bwMode="auto">
          <a:xfrm>
            <a:off x="8458200" y="3513138"/>
            <a:ext cx="1588" cy="287337"/>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67628" name="Line 11"/>
          <p:cNvSpPr>
            <a:spLocks noChangeShapeType="1"/>
          </p:cNvSpPr>
          <p:nvPr/>
        </p:nvSpPr>
        <p:spPr bwMode="auto">
          <a:xfrm>
            <a:off x="2338388" y="3441700"/>
            <a:ext cx="1587" cy="358775"/>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67629" name="Line 12"/>
          <p:cNvSpPr>
            <a:spLocks noChangeShapeType="1"/>
          </p:cNvSpPr>
          <p:nvPr/>
        </p:nvSpPr>
        <p:spPr bwMode="auto">
          <a:xfrm>
            <a:off x="3706813" y="3441700"/>
            <a:ext cx="1587" cy="358775"/>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67630" name="Line 13"/>
          <p:cNvSpPr>
            <a:spLocks noChangeShapeType="1"/>
          </p:cNvSpPr>
          <p:nvPr/>
        </p:nvSpPr>
        <p:spPr bwMode="auto">
          <a:xfrm>
            <a:off x="4859338" y="3513138"/>
            <a:ext cx="1587" cy="287337"/>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67631" name="Line 14"/>
          <p:cNvSpPr>
            <a:spLocks noChangeShapeType="1"/>
          </p:cNvSpPr>
          <p:nvPr/>
        </p:nvSpPr>
        <p:spPr bwMode="auto">
          <a:xfrm>
            <a:off x="6010275" y="3513138"/>
            <a:ext cx="1588" cy="287337"/>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67632" name="Line 15"/>
          <p:cNvSpPr>
            <a:spLocks noChangeShapeType="1"/>
          </p:cNvSpPr>
          <p:nvPr/>
        </p:nvSpPr>
        <p:spPr bwMode="auto">
          <a:xfrm>
            <a:off x="7162800" y="3513138"/>
            <a:ext cx="1588" cy="287337"/>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557072" name="Rectangle 16"/>
          <p:cNvSpPr>
            <a:spLocks noChangeArrowheads="1"/>
          </p:cNvSpPr>
          <p:nvPr/>
        </p:nvSpPr>
        <p:spPr bwMode="auto">
          <a:xfrm>
            <a:off x="754063" y="3584575"/>
            <a:ext cx="2952750" cy="144463"/>
          </a:xfrm>
          <a:prstGeom prst="rect">
            <a:avLst/>
          </a:prstGeom>
          <a:solidFill>
            <a:srgbClr val="B7B8BC"/>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67634" name="Text Box 17"/>
          <p:cNvSpPr txBox="1">
            <a:spLocks noChangeArrowheads="1"/>
          </p:cNvSpPr>
          <p:nvPr/>
        </p:nvSpPr>
        <p:spPr bwMode="auto">
          <a:xfrm>
            <a:off x="1160463" y="3714750"/>
            <a:ext cx="7029450" cy="34131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400                   400                 120              400               210               400</a:t>
            </a:r>
          </a:p>
        </p:txBody>
      </p:sp>
      <p:sp>
        <p:nvSpPr>
          <p:cNvPr id="367635" name="Text Box 18"/>
          <p:cNvSpPr txBox="1">
            <a:spLocks noChangeArrowheads="1"/>
          </p:cNvSpPr>
          <p:nvPr/>
        </p:nvSpPr>
        <p:spPr bwMode="auto">
          <a:xfrm>
            <a:off x="1851025" y="3087688"/>
            <a:ext cx="2668588" cy="34131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Augustine      Charlemagne</a:t>
            </a:r>
          </a:p>
        </p:txBody>
      </p:sp>
      <p:sp>
        <p:nvSpPr>
          <p:cNvPr id="557075" name="Text Box 20"/>
          <p:cNvSpPr txBox="1">
            <a:spLocks noChangeArrowheads="1"/>
          </p:cNvSpPr>
          <p:nvPr/>
        </p:nvSpPr>
        <p:spPr bwMode="auto">
          <a:xfrm>
            <a:off x="179388" y="433388"/>
            <a:ext cx="8107362" cy="70961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2000">
                <a:latin typeface="Arial" charset="0"/>
                <a:ea typeface="ＭＳ Ｐゴシック" pitchFamily="34" charset="-128"/>
              </a:rPr>
              <a:t>(4) Crossing of the sovereignties of God and Satan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2000">
                <a:latin typeface="Arial" charset="0"/>
                <a:ea typeface="ＭＳ Ｐゴシック" pitchFamily="34" charset="-128"/>
              </a:rPr>
              <a:t>       in the history of the providence of restoration</a:t>
            </a:r>
            <a:endParaRPr kumimoji="0" lang="ja-JP" altLang="en-US" sz="2000">
              <a:latin typeface="Arial" charset="0"/>
              <a:ea typeface="ＭＳ Ｐゴシック" pitchFamily="34" charset="-128"/>
            </a:endParaRPr>
          </a:p>
        </p:txBody>
      </p:sp>
      <p:sp>
        <p:nvSpPr>
          <p:cNvPr id="367637" name="Oval 21"/>
          <p:cNvSpPr>
            <a:spLocks noChangeArrowheads="1"/>
          </p:cNvSpPr>
          <p:nvPr/>
        </p:nvSpPr>
        <p:spPr bwMode="auto">
          <a:xfrm>
            <a:off x="285750" y="4857750"/>
            <a:ext cx="785813" cy="457200"/>
          </a:xfrm>
          <a:prstGeom prst="ellipse">
            <a:avLst/>
          </a:prstGeom>
          <a:solidFill>
            <a:srgbClr val="F1EB33"/>
          </a:solidFill>
          <a:ln w="126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God</a:t>
            </a:r>
          </a:p>
        </p:txBody>
      </p:sp>
      <p:sp>
        <p:nvSpPr>
          <p:cNvPr id="367638" name="Oval 22"/>
          <p:cNvSpPr>
            <a:spLocks noChangeArrowheads="1"/>
          </p:cNvSpPr>
          <p:nvPr/>
        </p:nvSpPr>
        <p:spPr bwMode="auto">
          <a:xfrm>
            <a:off x="7739063" y="1981200"/>
            <a:ext cx="690562" cy="457200"/>
          </a:xfrm>
          <a:prstGeom prst="ellipse">
            <a:avLst/>
          </a:prstGeom>
          <a:solidFill>
            <a:srgbClr val="F1EB33"/>
          </a:solidFill>
          <a:ln w="126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God</a:t>
            </a:r>
          </a:p>
        </p:txBody>
      </p:sp>
      <p:sp>
        <p:nvSpPr>
          <p:cNvPr id="367639" name="Oval 23"/>
          <p:cNvSpPr>
            <a:spLocks noChangeArrowheads="1"/>
          </p:cNvSpPr>
          <p:nvPr/>
        </p:nvSpPr>
        <p:spPr bwMode="auto">
          <a:xfrm>
            <a:off x="6256338" y="4876800"/>
            <a:ext cx="744537" cy="457200"/>
          </a:xfrm>
          <a:prstGeom prst="ellipse">
            <a:avLst/>
          </a:prstGeom>
          <a:solidFill>
            <a:srgbClr val="F1EB33"/>
          </a:solidFill>
          <a:ln w="126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God</a:t>
            </a:r>
          </a:p>
        </p:txBody>
      </p:sp>
      <p:sp>
        <p:nvSpPr>
          <p:cNvPr id="367640" name="Oval 24"/>
          <p:cNvSpPr>
            <a:spLocks noChangeArrowheads="1"/>
          </p:cNvSpPr>
          <p:nvPr/>
        </p:nvSpPr>
        <p:spPr bwMode="auto">
          <a:xfrm>
            <a:off x="5500688" y="1971675"/>
            <a:ext cx="714375" cy="457200"/>
          </a:xfrm>
          <a:prstGeom prst="ellipse">
            <a:avLst/>
          </a:prstGeom>
          <a:solidFill>
            <a:srgbClr val="F1EB33"/>
          </a:solidFill>
          <a:ln w="126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God</a:t>
            </a:r>
          </a:p>
        </p:txBody>
      </p:sp>
      <p:sp>
        <p:nvSpPr>
          <p:cNvPr id="367641" name="Oval 25"/>
          <p:cNvSpPr>
            <a:spLocks noChangeArrowheads="1"/>
          </p:cNvSpPr>
          <p:nvPr/>
        </p:nvSpPr>
        <p:spPr bwMode="auto">
          <a:xfrm>
            <a:off x="3143250" y="1981200"/>
            <a:ext cx="708025" cy="457200"/>
          </a:xfrm>
          <a:prstGeom prst="ellipse">
            <a:avLst/>
          </a:prstGeom>
          <a:solidFill>
            <a:srgbClr val="F1EB33"/>
          </a:solidFill>
          <a:ln w="126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God</a:t>
            </a:r>
          </a:p>
        </p:txBody>
      </p:sp>
      <p:sp>
        <p:nvSpPr>
          <p:cNvPr id="367642" name="Oval 26"/>
          <p:cNvSpPr>
            <a:spLocks noChangeArrowheads="1"/>
          </p:cNvSpPr>
          <p:nvPr/>
        </p:nvSpPr>
        <p:spPr bwMode="auto">
          <a:xfrm>
            <a:off x="214313" y="2000250"/>
            <a:ext cx="714375" cy="500063"/>
          </a:xfrm>
          <a:prstGeom prst="ellipse">
            <a:avLst/>
          </a:prstGeom>
          <a:solidFill>
            <a:srgbClr val="E7412E"/>
          </a:solidFill>
          <a:ln w="126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solidFill>
                  <a:schemeClr val="bg1"/>
                </a:solidFill>
                <a:latin typeface="+mj-lt"/>
                <a:ea typeface="ＭＳ Ｐゴシック" pitchFamily="34" charset="-128"/>
                <a:cs typeface="+mn-cs"/>
              </a:rPr>
              <a:t>Satan</a:t>
            </a:r>
          </a:p>
        </p:txBody>
      </p:sp>
      <p:sp>
        <p:nvSpPr>
          <p:cNvPr id="367643" name="Oval 27"/>
          <p:cNvSpPr>
            <a:spLocks noChangeArrowheads="1"/>
          </p:cNvSpPr>
          <p:nvPr/>
        </p:nvSpPr>
        <p:spPr bwMode="auto">
          <a:xfrm>
            <a:off x="357188" y="3429000"/>
            <a:ext cx="857250" cy="457200"/>
          </a:xfrm>
          <a:prstGeom prst="ellipse">
            <a:avLst/>
          </a:prstGeom>
          <a:solidFill>
            <a:srgbClr val="63C9D8"/>
          </a:solidFill>
          <a:ln w="126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Jesus</a:t>
            </a:r>
          </a:p>
        </p:txBody>
      </p:sp>
      <p:sp>
        <p:nvSpPr>
          <p:cNvPr id="367644" name="Oval 28"/>
          <p:cNvSpPr>
            <a:spLocks noChangeArrowheads="1"/>
          </p:cNvSpPr>
          <p:nvPr/>
        </p:nvSpPr>
        <p:spPr bwMode="auto">
          <a:xfrm>
            <a:off x="8001000" y="3000375"/>
            <a:ext cx="857250" cy="1000125"/>
          </a:xfrm>
          <a:prstGeom prst="ellipse">
            <a:avLst/>
          </a:prstGeom>
          <a:solidFill>
            <a:srgbClr val="1857A7"/>
          </a:solidFill>
          <a:ln w="126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solidFill>
                  <a:schemeClr val="bg1"/>
                </a:solidFill>
                <a:latin typeface="+mj-lt"/>
                <a:ea typeface="ＭＳ Ｐゴシック" pitchFamily="34" charset="-128"/>
                <a:cs typeface="+mn-cs"/>
              </a:rPr>
              <a:t>Second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solidFill>
                  <a:schemeClr val="bg1"/>
                </a:solidFill>
                <a:latin typeface="+mj-lt"/>
                <a:ea typeface="ＭＳ Ｐゴシック" pitchFamily="34" charset="-128"/>
                <a:cs typeface="+mn-cs"/>
              </a:rPr>
              <a:t>Advent</a:t>
            </a:r>
          </a:p>
        </p:txBody>
      </p:sp>
      <p:sp>
        <p:nvSpPr>
          <p:cNvPr id="367645" name="Oval 29"/>
          <p:cNvSpPr>
            <a:spLocks noChangeArrowheads="1"/>
          </p:cNvSpPr>
          <p:nvPr/>
        </p:nvSpPr>
        <p:spPr bwMode="auto">
          <a:xfrm>
            <a:off x="3143250" y="4876800"/>
            <a:ext cx="663575" cy="500063"/>
          </a:xfrm>
          <a:prstGeom prst="ellipse">
            <a:avLst/>
          </a:prstGeom>
          <a:solidFill>
            <a:srgbClr val="E7412E"/>
          </a:solidFill>
          <a:ln w="126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solidFill>
                  <a:schemeClr val="bg1"/>
                </a:solidFill>
                <a:latin typeface="+mj-lt"/>
                <a:ea typeface="ＭＳ Ｐゴシック" pitchFamily="34" charset="-128"/>
                <a:cs typeface="+mn-cs"/>
              </a:rPr>
              <a:t>Satan</a:t>
            </a:r>
          </a:p>
        </p:txBody>
      </p:sp>
      <p:sp>
        <p:nvSpPr>
          <p:cNvPr id="367646" name="Oval 30"/>
          <p:cNvSpPr>
            <a:spLocks noChangeArrowheads="1"/>
          </p:cNvSpPr>
          <p:nvPr/>
        </p:nvSpPr>
        <p:spPr bwMode="auto">
          <a:xfrm>
            <a:off x="7500938" y="4857750"/>
            <a:ext cx="714375" cy="500063"/>
          </a:xfrm>
          <a:prstGeom prst="ellipse">
            <a:avLst/>
          </a:prstGeom>
          <a:solidFill>
            <a:srgbClr val="E7412E"/>
          </a:solidFill>
          <a:ln w="126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solidFill>
                  <a:schemeClr val="bg1"/>
                </a:solidFill>
                <a:latin typeface="+mj-lt"/>
                <a:ea typeface="ＭＳ Ｐゴシック" pitchFamily="34" charset="-128"/>
                <a:cs typeface="+mn-cs"/>
              </a:rPr>
              <a:t>Satan</a:t>
            </a:r>
          </a:p>
        </p:txBody>
      </p:sp>
      <p:sp>
        <p:nvSpPr>
          <p:cNvPr id="367647" name="Oval 31"/>
          <p:cNvSpPr>
            <a:spLocks noChangeArrowheads="1"/>
          </p:cNvSpPr>
          <p:nvPr/>
        </p:nvSpPr>
        <p:spPr bwMode="auto">
          <a:xfrm>
            <a:off x="5470525" y="4876800"/>
            <a:ext cx="673100" cy="500063"/>
          </a:xfrm>
          <a:prstGeom prst="ellipse">
            <a:avLst/>
          </a:prstGeom>
          <a:solidFill>
            <a:srgbClr val="E7412E"/>
          </a:solidFill>
          <a:ln w="126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solidFill>
                  <a:schemeClr val="bg1"/>
                </a:solidFill>
                <a:latin typeface="+mj-lt"/>
                <a:ea typeface="ＭＳ Ｐゴシック" pitchFamily="34" charset="-128"/>
                <a:cs typeface="+mn-cs"/>
              </a:rPr>
              <a:t>Satan</a:t>
            </a:r>
          </a:p>
        </p:txBody>
      </p:sp>
      <p:sp>
        <p:nvSpPr>
          <p:cNvPr id="367648" name="Oval 32"/>
          <p:cNvSpPr>
            <a:spLocks noChangeArrowheads="1"/>
          </p:cNvSpPr>
          <p:nvPr/>
        </p:nvSpPr>
        <p:spPr bwMode="auto">
          <a:xfrm>
            <a:off x="6256338" y="1981200"/>
            <a:ext cx="736600" cy="500063"/>
          </a:xfrm>
          <a:prstGeom prst="ellipse">
            <a:avLst/>
          </a:prstGeom>
          <a:solidFill>
            <a:srgbClr val="E7412E"/>
          </a:solidFill>
          <a:ln w="126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solidFill>
                  <a:schemeClr val="bg1"/>
                </a:solidFill>
                <a:latin typeface="+mj-lt"/>
                <a:ea typeface="ＭＳ Ｐゴシック" pitchFamily="34" charset="-128"/>
                <a:cs typeface="+mn-cs"/>
              </a:rPr>
              <a:t>Satan</a:t>
            </a:r>
          </a:p>
        </p:txBody>
      </p:sp>
      <p:sp>
        <p:nvSpPr>
          <p:cNvPr id="367649" name="Text Box 33"/>
          <p:cNvSpPr txBox="1">
            <a:spLocks noChangeArrowheads="1"/>
          </p:cNvSpPr>
          <p:nvPr/>
        </p:nvSpPr>
        <p:spPr bwMode="auto">
          <a:xfrm>
            <a:off x="687388" y="1208088"/>
            <a:ext cx="6242050" cy="649287"/>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Cain-type view of life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Hellenism</a:t>
            </a:r>
          </a:p>
        </p:txBody>
      </p:sp>
      <p:sp>
        <p:nvSpPr>
          <p:cNvPr id="367650" name="Text Box 34"/>
          <p:cNvSpPr txBox="1">
            <a:spLocks noChangeArrowheads="1"/>
          </p:cNvSpPr>
          <p:nvPr/>
        </p:nvSpPr>
        <p:spPr bwMode="auto">
          <a:xfrm>
            <a:off x="758825" y="5410200"/>
            <a:ext cx="3455988" cy="649288"/>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Abel-type view of life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Hebraism</a:t>
            </a:r>
          </a:p>
        </p:txBody>
      </p:sp>
      <p:sp>
        <p:nvSpPr>
          <p:cNvPr id="367651" name="Line 35"/>
          <p:cNvSpPr>
            <a:spLocks noChangeShapeType="1"/>
          </p:cNvSpPr>
          <p:nvPr/>
        </p:nvSpPr>
        <p:spPr bwMode="auto">
          <a:xfrm>
            <a:off x="6443663" y="2349500"/>
            <a:ext cx="1512887" cy="2663825"/>
          </a:xfrm>
          <a:prstGeom prst="line">
            <a:avLst/>
          </a:prstGeom>
          <a:noFill/>
          <a:ln w="28440">
            <a:solidFill>
              <a:srgbClr val="ED1C2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557091" name="Text Box 36"/>
          <p:cNvSpPr txBox="1">
            <a:spLocks noChangeArrowheads="1"/>
          </p:cNvSpPr>
          <p:nvPr/>
        </p:nvSpPr>
        <p:spPr bwMode="auto">
          <a:xfrm>
            <a:off x="928688" y="4037013"/>
            <a:ext cx="7929562" cy="4635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Persecution in              Regional Church    Christian Empire  Divided Kingdom   Papal Exile         Preparation for the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the Roman Empire         Leadership                                    of East &amp; West     &amp; Return            Second Advent</a:t>
            </a:r>
            <a:endParaRPr kumimoji="0" lang="en-US" altLang="ko-KR" sz="1200">
              <a:latin typeface="Arial" charset="0"/>
              <a:ea typeface="ＭＳ Ｐゴシック" pitchFamily="34" charset="-128"/>
            </a:endParaRPr>
          </a:p>
        </p:txBody>
      </p:sp>
      <p:sp>
        <p:nvSpPr>
          <p:cNvPr id="367653" name="Text Box 19"/>
          <p:cNvSpPr txBox="1">
            <a:spLocks noChangeArrowheads="1"/>
          </p:cNvSpPr>
          <p:nvPr/>
        </p:nvSpPr>
        <p:spPr bwMode="auto">
          <a:xfrm>
            <a:off x="6891338" y="3160713"/>
            <a:ext cx="763587" cy="34131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Luther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5" name="Freeform 1"/>
          <p:cNvSpPr>
            <a:spLocks noChangeArrowheads="1"/>
          </p:cNvSpPr>
          <p:nvPr/>
        </p:nvSpPr>
        <p:spPr bwMode="auto">
          <a:xfrm>
            <a:off x="4572000" y="2271713"/>
            <a:ext cx="990600" cy="3062287"/>
          </a:xfrm>
          <a:custGeom>
            <a:avLst/>
            <a:gdLst>
              <a:gd name="T0" fmla="*/ 0 w 728"/>
              <a:gd name="T1" fmla="*/ 0 h 2880"/>
              <a:gd name="T2" fmla="*/ 2147483647 w 728"/>
              <a:gd name="T3" fmla="*/ 2147483647 h 2880"/>
              <a:gd name="T4" fmla="*/ 2147483647 w 728"/>
              <a:gd name="T5" fmla="*/ 2147483647 h 2880"/>
              <a:gd name="T6" fmla="*/ 2147483647 w 728"/>
              <a:gd name="T7" fmla="*/ 2147483647 h 2880"/>
              <a:gd name="T8" fmla="*/ 0 60000 65536"/>
              <a:gd name="T9" fmla="*/ 0 60000 65536"/>
              <a:gd name="T10" fmla="*/ 0 60000 65536"/>
              <a:gd name="T11" fmla="*/ 0 60000 65536"/>
              <a:gd name="T12" fmla="*/ 0 w 728"/>
              <a:gd name="T13" fmla="*/ 0 h 2880"/>
              <a:gd name="T14" fmla="*/ 728 w 728"/>
              <a:gd name="T15" fmla="*/ 2880 h 2880"/>
            </a:gdLst>
            <a:ahLst/>
            <a:cxnLst>
              <a:cxn ang="T8">
                <a:pos x="T0" y="T1"/>
              </a:cxn>
              <a:cxn ang="T9">
                <a:pos x="T2" y="T3"/>
              </a:cxn>
              <a:cxn ang="T10">
                <a:pos x="T4" y="T5"/>
              </a:cxn>
              <a:cxn ang="T11">
                <a:pos x="T6" y="T7"/>
              </a:cxn>
            </a:cxnLst>
            <a:rect l="T12" t="T13" r="T14" b="T15"/>
            <a:pathLst>
              <a:path w="728" h="2880">
                <a:moveTo>
                  <a:pt x="0" y="0"/>
                </a:moveTo>
                <a:cubicBezTo>
                  <a:pt x="260" y="176"/>
                  <a:pt x="520" y="352"/>
                  <a:pt x="624" y="672"/>
                </a:cubicBezTo>
                <a:cubicBezTo>
                  <a:pt x="728" y="992"/>
                  <a:pt x="720" y="1552"/>
                  <a:pt x="624" y="1920"/>
                </a:cubicBezTo>
                <a:cubicBezTo>
                  <a:pt x="528" y="2288"/>
                  <a:pt x="136" y="2736"/>
                  <a:pt x="48" y="2880"/>
                </a:cubicBezTo>
              </a:path>
            </a:pathLst>
          </a:custGeom>
          <a:noFill/>
          <a:ln w="38160">
            <a:solidFill>
              <a:schemeClr val="tx1"/>
            </a:solidFill>
            <a:round/>
            <a:headEnd/>
            <a:tailEnd/>
          </a:ln>
        </p:spPr>
        <p:txBody>
          <a:bodyPr wrap="none" anchor="ctr"/>
          <a:lstStyle/>
          <a:p>
            <a:endParaRPr lang="en-US"/>
          </a:p>
        </p:txBody>
      </p:sp>
      <p:sp>
        <p:nvSpPr>
          <p:cNvPr id="559106" name="Text Box 2"/>
          <p:cNvSpPr txBox="1">
            <a:spLocks noChangeArrowheads="1"/>
          </p:cNvSpPr>
          <p:nvPr/>
        </p:nvSpPr>
        <p:spPr bwMode="auto">
          <a:xfrm>
            <a:off x="142875" y="452438"/>
            <a:ext cx="9144000" cy="70961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2000">
                <a:latin typeface="Arial" charset="0"/>
                <a:ea typeface="ＭＳ Ｐゴシック" pitchFamily="34" charset="-128"/>
              </a:rPr>
              <a:t>(5) </a:t>
            </a:r>
            <a:r>
              <a:rPr kumimoji="0" lang="en-US" altLang="ko-KR" sz="2000">
                <a:latin typeface="Arial" charset="0"/>
                <a:ea typeface="ＭＳ Ｐゴシック" pitchFamily="34" charset="-128"/>
              </a:rPr>
              <a:t>The Progress of History in the Age</a:t>
            </a:r>
            <a:br>
              <a:rPr kumimoji="0" lang="en-US" altLang="ko-KR" sz="2000">
                <a:latin typeface="Arial" charset="0"/>
                <a:ea typeface="ＭＳ Ｐゴシック" pitchFamily="34" charset="-128"/>
              </a:rPr>
            </a:br>
            <a:r>
              <a:rPr kumimoji="0" lang="en-US" altLang="ko-KR" sz="2000">
                <a:latin typeface="Arial" charset="0"/>
                <a:ea typeface="ＭＳ Ｐゴシック" pitchFamily="34" charset="-128"/>
              </a:rPr>
              <a:t>     of the Providence of Restoration</a:t>
            </a:r>
            <a:endParaRPr kumimoji="0" lang="ja-JP" altLang="en-US" sz="2000">
              <a:latin typeface="Arial" charset="0"/>
              <a:ea typeface="ＭＳ Ｐゴシック" pitchFamily="34" charset="-128"/>
            </a:endParaRPr>
          </a:p>
        </p:txBody>
      </p:sp>
      <p:sp>
        <p:nvSpPr>
          <p:cNvPr id="559107" name="Rectangle 4"/>
          <p:cNvSpPr>
            <a:spLocks noChangeArrowheads="1"/>
          </p:cNvSpPr>
          <p:nvPr/>
        </p:nvSpPr>
        <p:spPr bwMode="auto">
          <a:xfrm>
            <a:off x="222250" y="1381125"/>
            <a:ext cx="1685925" cy="1323975"/>
          </a:xfrm>
          <a:prstGeom prst="rect">
            <a:avLst/>
          </a:prstGeom>
          <a:solidFill>
            <a:srgbClr val="8F9194"/>
          </a:solidFill>
          <a:ln w="9360">
            <a:solidFill>
              <a:schemeClr val="tx1"/>
            </a:solidFill>
            <a:miter lim="800000"/>
            <a:headEnd/>
            <a:tailEnd/>
          </a:ln>
        </p:spPr>
        <p:txBody>
          <a:bodyPr lIns="90000" tIns="46800" rIns="90000" bIns="46800" anchor="ctr">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Satanic primitive societies haunted by struggle and  division</a:t>
            </a:r>
          </a:p>
        </p:txBody>
      </p:sp>
      <p:sp>
        <p:nvSpPr>
          <p:cNvPr id="559108" name="Rectangle 6"/>
          <p:cNvSpPr>
            <a:spLocks noChangeArrowheads="1"/>
          </p:cNvSpPr>
          <p:nvPr/>
        </p:nvSpPr>
        <p:spPr bwMode="auto">
          <a:xfrm>
            <a:off x="4500563" y="1384300"/>
            <a:ext cx="1287462" cy="1323975"/>
          </a:xfrm>
          <a:prstGeom prst="rect">
            <a:avLst/>
          </a:prstGeom>
          <a:solidFill>
            <a:srgbClr val="8F9194"/>
          </a:solidFill>
          <a:ln w="9360">
            <a:solidFill>
              <a:schemeClr val="tx1"/>
            </a:solidFill>
            <a:miter lim="800000"/>
            <a:headEnd/>
            <a:tailEnd/>
          </a:ln>
        </p:spPr>
        <p:txBody>
          <a:bodyPr lIns="90000" tIns="46800" rIns="90000" bIns="46800" anchor="ctr">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Monarchic societies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(Egypt, Babylon, Hittites) </a:t>
            </a:r>
          </a:p>
        </p:txBody>
      </p:sp>
      <p:sp>
        <p:nvSpPr>
          <p:cNvPr id="559109" name="Rectangle 7"/>
          <p:cNvSpPr>
            <a:spLocks noChangeArrowheads="1"/>
          </p:cNvSpPr>
          <p:nvPr/>
        </p:nvSpPr>
        <p:spPr bwMode="auto">
          <a:xfrm>
            <a:off x="2028825" y="4800600"/>
            <a:ext cx="1150938" cy="1568450"/>
          </a:xfrm>
          <a:prstGeom prst="rect">
            <a:avLst/>
          </a:prstGeom>
          <a:solidFill>
            <a:srgbClr val="1857A7"/>
          </a:solidFill>
          <a:ln w="9360">
            <a:solidFill>
              <a:schemeClr val="tx1"/>
            </a:solidFill>
            <a:miter lim="800000"/>
            <a:headEnd/>
            <a:tailEnd/>
          </a:ln>
        </p:spPr>
        <p:txBody>
          <a:bodyPr lIns="90000" tIns="46800" rIns="90000" bIns="46800" anchor="ctr">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Clan </a:t>
            </a:r>
            <a:r>
              <a:rPr kumimoji="0" lang="en-US" altLang="ja-JP" sz="1600">
                <a:solidFill>
                  <a:schemeClr val="bg1"/>
                </a:solidFill>
                <a:latin typeface="Arial" charset="0"/>
                <a:ea typeface="ＭＳ Ｐゴシック" pitchFamily="34" charset="-128"/>
              </a:rPr>
              <a:t>s</a:t>
            </a:r>
            <a:r>
              <a:rPr kumimoji="0" lang="en-US" altLang="ko-KR" sz="1600">
                <a:solidFill>
                  <a:schemeClr val="bg1"/>
                </a:solidFill>
                <a:latin typeface="Arial" charset="0"/>
                <a:ea typeface="ＭＳ Ｐゴシック" pitchFamily="34" charset="-128"/>
              </a:rPr>
              <a:t>ociety of God’s side centered on Abraham</a:t>
            </a:r>
          </a:p>
        </p:txBody>
      </p:sp>
      <p:sp>
        <p:nvSpPr>
          <p:cNvPr id="559110" name="Rectangle 8"/>
          <p:cNvSpPr>
            <a:spLocks noChangeArrowheads="1"/>
          </p:cNvSpPr>
          <p:nvPr/>
        </p:nvSpPr>
        <p:spPr bwMode="auto">
          <a:xfrm>
            <a:off x="179388" y="4800600"/>
            <a:ext cx="1785937" cy="1568450"/>
          </a:xfrm>
          <a:prstGeom prst="rect">
            <a:avLst/>
          </a:prstGeom>
          <a:solidFill>
            <a:srgbClr val="1857A7"/>
          </a:solidFill>
          <a:ln w="9360">
            <a:solidFill>
              <a:schemeClr val="tx1"/>
            </a:solidFill>
            <a:miter lim="800000"/>
            <a:headEnd/>
            <a:tailEnd/>
          </a:ln>
        </p:spPr>
        <p:txBody>
          <a:bodyPr lIns="90000" tIns="46800" rIns="90000" bIns="46800" anchor="ctr">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God-centered society of </a:t>
            </a:r>
            <a:r>
              <a:rPr kumimoji="0" lang="en-US" altLang="ja-JP" sz="1600">
                <a:solidFill>
                  <a:schemeClr val="bg1"/>
                </a:solidFill>
                <a:latin typeface="Arial" charset="0"/>
                <a:ea typeface="ＭＳ Ｐゴシック" pitchFamily="34" charset="-128"/>
              </a:rPr>
              <a:t>interdepen</a:t>
            </a:r>
            <a:r>
              <a:rPr kumimoji="0" lang="en-US" altLang="ko-KR" sz="1600">
                <a:solidFill>
                  <a:schemeClr val="bg1"/>
                </a:solidFill>
                <a:latin typeface="Arial" charset="0"/>
                <a:ea typeface="ＭＳ Ｐゴシック" pitchFamily="34" charset="-128"/>
              </a:rPr>
              <a:t>dence, mutual prosperity and universal shared values</a:t>
            </a:r>
          </a:p>
        </p:txBody>
      </p:sp>
      <p:sp>
        <p:nvSpPr>
          <p:cNvPr id="559111" name="Rectangle 9"/>
          <p:cNvSpPr>
            <a:spLocks noChangeArrowheads="1"/>
          </p:cNvSpPr>
          <p:nvPr/>
        </p:nvSpPr>
        <p:spPr bwMode="auto">
          <a:xfrm>
            <a:off x="3254375" y="4797425"/>
            <a:ext cx="1211263" cy="1568450"/>
          </a:xfrm>
          <a:prstGeom prst="rect">
            <a:avLst/>
          </a:prstGeom>
          <a:solidFill>
            <a:srgbClr val="1857A7"/>
          </a:solidFill>
          <a:ln w="9360">
            <a:solidFill>
              <a:schemeClr val="tx1"/>
            </a:solidFill>
            <a:miter lim="800000"/>
            <a:headEnd/>
            <a:tailEnd/>
          </a:ln>
        </p:spPr>
        <p:txBody>
          <a:bodyPr lIns="90000" tIns="46800" rIns="90000" bIns="46800" anchor="ctr">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Feudalistic societies of God’s side centered on the Judges</a:t>
            </a:r>
          </a:p>
        </p:txBody>
      </p:sp>
      <p:sp>
        <p:nvSpPr>
          <p:cNvPr id="559112" name="Rectangle 10"/>
          <p:cNvSpPr>
            <a:spLocks noChangeArrowheads="1"/>
          </p:cNvSpPr>
          <p:nvPr/>
        </p:nvSpPr>
        <p:spPr bwMode="auto">
          <a:xfrm>
            <a:off x="4533900" y="4797425"/>
            <a:ext cx="1431925" cy="1568450"/>
          </a:xfrm>
          <a:prstGeom prst="rect">
            <a:avLst/>
          </a:prstGeom>
          <a:solidFill>
            <a:srgbClr val="1857A7"/>
          </a:solidFill>
          <a:ln w="9360">
            <a:solidFill>
              <a:schemeClr val="tx1"/>
            </a:solidFill>
            <a:miter lim="800000"/>
            <a:headEnd/>
            <a:tailEnd/>
          </a:ln>
        </p:spPr>
        <p:txBody>
          <a:bodyPr lIns="90000" tIns="46800" rIns="90000" bIns="46800" anchor="ctr">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Kingdom of goodness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(the United Kingdom under King Saul) </a:t>
            </a:r>
          </a:p>
        </p:txBody>
      </p:sp>
      <p:sp>
        <p:nvSpPr>
          <p:cNvPr id="559113" name="Freeform 11"/>
          <p:cNvSpPr>
            <a:spLocks noChangeArrowheads="1"/>
          </p:cNvSpPr>
          <p:nvPr/>
        </p:nvSpPr>
        <p:spPr bwMode="auto">
          <a:xfrm>
            <a:off x="6096000" y="2571750"/>
            <a:ext cx="404813" cy="857250"/>
          </a:xfrm>
          <a:custGeom>
            <a:avLst/>
            <a:gdLst>
              <a:gd name="T0" fmla="*/ 0 w 848"/>
              <a:gd name="T1" fmla="*/ 2147483647 h 2312"/>
              <a:gd name="T2" fmla="*/ 2147483647 w 848"/>
              <a:gd name="T3" fmla="*/ 0 h 2312"/>
              <a:gd name="T4" fmla="*/ 0 w 848"/>
              <a:gd name="T5" fmla="*/ 2147483647 h 2312"/>
              <a:gd name="T6" fmla="*/ 0 60000 65536"/>
              <a:gd name="T7" fmla="*/ 0 60000 65536"/>
              <a:gd name="T8" fmla="*/ 0 60000 65536"/>
              <a:gd name="T9" fmla="*/ 0 w 848"/>
              <a:gd name="T10" fmla="*/ 0 h 2312"/>
              <a:gd name="T11" fmla="*/ 848 w 848"/>
              <a:gd name="T12" fmla="*/ 2312 h 2312"/>
            </a:gdLst>
            <a:ahLst/>
            <a:cxnLst>
              <a:cxn ang="T6">
                <a:pos x="T0" y="T1"/>
              </a:cxn>
              <a:cxn ang="T7">
                <a:pos x="T2" y="T3"/>
              </a:cxn>
              <a:cxn ang="T8">
                <a:pos x="T4" y="T5"/>
              </a:cxn>
            </a:cxnLst>
            <a:rect l="T9" t="T10" r="T11" b="T12"/>
            <a:pathLst>
              <a:path w="848" h="2312">
                <a:moveTo>
                  <a:pt x="0" y="2311"/>
                </a:moveTo>
                <a:lnTo>
                  <a:pt x="847" y="0"/>
                </a:lnTo>
                <a:lnTo>
                  <a:pt x="0" y="2311"/>
                </a:lnTo>
              </a:path>
            </a:pathLst>
          </a:custGeom>
          <a:solidFill>
            <a:srgbClr val="CCFF66"/>
          </a:solidFill>
          <a:ln w="38160">
            <a:solidFill>
              <a:schemeClr val="tx1"/>
            </a:solidFill>
            <a:miter lim="800000"/>
            <a:headEnd/>
            <a:tailEnd/>
          </a:ln>
        </p:spPr>
        <p:txBody>
          <a:bodyPr wrap="none" anchor="ctr"/>
          <a:lstStyle/>
          <a:p>
            <a:endParaRPr lang="en-US"/>
          </a:p>
        </p:txBody>
      </p:sp>
      <p:sp>
        <p:nvSpPr>
          <p:cNvPr id="559114" name="Freeform 12"/>
          <p:cNvSpPr>
            <a:spLocks noChangeArrowheads="1"/>
          </p:cNvSpPr>
          <p:nvPr/>
        </p:nvSpPr>
        <p:spPr bwMode="auto">
          <a:xfrm>
            <a:off x="5943600" y="4038600"/>
            <a:ext cx="573088" cy="974725"/>
          </a:xfrm>
          <a:custGeom>
            <a:avLst/>
            <a:gdLst>
              <a:gd name="T0" fmla="*/ 0 w 1297"/>
              <a:gd name="T1" fmla="*/ 0 h 2422"/>
              <a:gd name="T2" fmla="*/ 2147483647 w 1297"/>
              <a:gd name="T3" fmla="*/ 2147483647 h 2422"/>
              <a:gd name="T4" fmla="*/ 0 w 1297"/>
              <a:gd name="T5" fmla="*/ 0 h 2422"/>
              <a:gd name="T6" fmla="*/ 0 60000 65536"/>
              <a:gd name="T7" fmla="*/ 0 60000 65536"/>
              <a:gd name="T8" fmla="*/ 0 60000 65536"/>
              <a:gd name="T9" fmla="*/ 0 w 1297"/>
              <a:gd name="T10" fmla="*/ 0 h 2422"/>
              <a:gd name="T11" fmla="*/ 1297 w 1297"/>
              <a:gd name="T12" fmla="*/ 2422 h 2422"/>
            </a:gdLst>
            <a:ahLst/>
            <a:cxnLst>
              <a:cxn ang="T6">
                <a:pos x="T0" y="T1"/>
              </a:cxn>
              <a:cxn ang="T7">
                <a:pos x="T2" y="T3"/>
              </a:cxn>
              <a:cxn ang="T8">
                <a:pos x="T4" y="T5"/>
              </a:cxn>
            </a:cxnLst>
            <a:rect l="T9" t="T10" r="T11" b="T12"/>
            <a:pathLst>
              <a:path w="1297" h="2422">
                <a:moveTo>
                  <a:pt x="0" y="0"/>
                </a:moveTo>
                <a:lnTo>
                  <a:pt x="1296" y="2421"/>
                </a:lnTo>
                <a:lnTo>
                  <a:pt x="0" y="0"/>
                </a:lnTo>
              </a:path>
            </a:pathLst>
          </a:custGeom>
          <a:solidFill>
            <a:srgbClr val="CCFF66"/>
          </a:solidFill>
          <a:ln w="38160">
            <a:solidFill>
              <a:schemeClr val="tx1"/>
            </a:solidFill>
            <a:miter lim="800000"/>
            <a:headEnd/>
            <a:tailEnd/>
          </a:ln>
        </p:spPr>
        <p:txBody>
          <a:bodyPr wrap="none" anchor="ctr"/>
          <a:lstStyle/>
          <a:p>
            <a:endParaRPr lang="en-US"/>
          </a:p>
        </p:txBody>
      </p:sp>
      <p:sp>
        <p:nvSpPr>
          <p:cNvPr id="559115" name="Freeform 13"/>
          <p:cNvSpPr>
            <a:spLocks noChangeArrowheads="1"/>
          </p:cNvSpPr>
          <p:nvPr/>
        </p:nvSpPr>
        <p:spPr bwMode="auto">
          <a:xfrm>
            <a:off x="7162800" y="2347913"/>
            <a:ext cx="552450" cy="1152525"/>
          </a:xfrm>
          <a:custGeom>
            <a:avLst/>
            <a:gdLst>
              <a:gd name="T0" fmla="*/ 0 w 1059"/>
              <a:gd name="T1" fmla="*/ 0 h 2753"/>
              <a:gd name="T2" fmla="*/ 2147483647 w 1059"/>
              <a:gd name="T3" fmla="*/ 2147483647 h 2753"/>
              <a:gd name="T4" fmla="*/ 0 w 1059"/>
              <a:gd name="T5" fmla="*/ 0 h 2753"/>
              <a:gd name="T6" fmla="*/ 0 60000 65536"/>
              <a:gd name="T7" fmla="*/ 0 60000 65536"/>
              <a:gd name="T8" fmla="*/ 0 60000 65536"/>
              <a:gd name="T9" fmla="*/ 0 w 1059"/>
              <a:gd name="T10" fmla="*/ 0 h 2753"/>
              <a:gd name="T11" fmla="*/ 1059 w 1059"/>
              <a:gd name="T12" fmla="*/ 2753 h 2753"/>
            </a:gdLst>
            <a:ahLst/>
            <a:cxnLst>
              <a:cxn ang="T6">
                <a:pos x="T0" y="T1"/>
              </a:cxn>
              <a:cxn ang="T7">
                <a:pos x="T2" y="T3"/>
              </a:cxn>
              <a:cxn ang="T8">
                <a:pos x="T4" y="T5"/>
              </a:cxn>
            </a:cxnLst>
            <a:rect l="T9" t="T10" r="T11" b="T12"/>
            <a:pathLst>
              <a:path w="1059" h="2753">
                <a:moveTo>
                  <a:pt x="0" y="0"/>
                </a:moveTo>
                <a:lnTo>
                  <a:pt x="1058" y="2752"/>
                </a:lnTo>
                <a:lnTo>
                  <a:pt x="0" y="0"/>
                </a:lnTo>
              </a:path>
            </a:pathLst>
          </a:custGeom>
          <a:solidFill>
            <a:srgbClr val="CCFF66"/>
          </a:solidFill>
          <a:ln w="28440">
            <a:solidFill>
              <a:schemeClr val="tx1"/>
            </a:solidFill>
            <a:miter lim="800000"/>
            <a:headEnd/>
            <a:tailEnd/>
          </a:ln>
        </p:spPr>
        <p:txBody>
          <a:bodyPr wrap="none" anchor="ctr"/>
          <a:lstStyle/>
          <a:p>
            <a:endParaRPr lang="en-US"/>
          </a:p>
        </p:txBody>
      </p:sp>
      <p:sp>
        <p:nvSpPr>
          <p:cNvPr id="559116" name="Freeform 14"/>
          <p:cNvSpPr>
            <a:spLocks noChangeArrowheads="1"/>
          </p:cNvSpPr>
          <p:nvPr/>
        </p:nvSpPr>
        <p:spPr bwMode="auto">
          <a:xfrm>
            <a:off x="7162800" y="4143375"/>
            <a:ext cx="552450" cy="947738"/>
          </a:xfrm>
          <a:custGeom>
            <a:avLst/>
            <a:gdLst>
              <a:gd name="T0" fmla="*/ 0 w 1059"/>
              <a:gd name="T1" fmla="*/ 2147483647 h 2329"/>
              <a:gd name="T2" fmla="*/ 2147483647 w 1059"/>
              <a:gd name="T3" fmla="*/ 0 h 2329"/>
              <a:gd name="T4" fmla="*/ 0 w 1059"/>
              <a:gd name="T5" fmla="*/ 2147483647 h 2329"/>
              <a:gd name="T6" fmla="*/ 0 60000 65536"/>
              <a:gd name="T7" fmla="*/ 0 60000 65536"/>
              <a:gd name="T8" fmla="*/ 0 60000 65536"/>
              <a:gd name="T9" fmla="*/ 0 w 1059"/>
              <a:gd name="T10" fmla="*/ 0 h 2329"/>
              <a:gd name="T11" fmla="*/ 1059 w 1059"/>
              <a:gd name="T12" fmla="*/ 2329 h 2329"/>
            </a:gdLst>
            <a:ahLst/>
            <a:cxnLst>
              <a:cxn ang="T6">
                <a:pos x="T0" y="T1"/>
              </a:cxn>
              <a:cxn ang="T7">
                <a:pos x="T2" y="T3"/>
              </a:cxn>
              <a:cxn ang="T8">
                <a:pos x="T4" y="T5"/>
              </a:cxn>
            </a:cxnLst>
            <a:rect l="T9" t="T10" r="T11" b="T12"/>
            <a:pathLst>
              <a:path w="1059" h="2329">
                <a:moveTo>
                  <a:pt x="0" y="2328"/>
                </a:moveTo>
                <a:lnTo>
                  <a:pt x="1058" y="0"/>
                </a:lnTo>
                <a:lnTo>
                  <a:pt x="0" y="2328"/>
                </a:lnTo>
              </a:path>
            </a:pathLst>
          </a:custGeom>
          <a:solidFill>
            <a:srgbClr val="CCFF66"/>
          </a:solidFill>
          <a:ln w="28440">
            <a:solidFill>
              <a:schemeClr val="tx1"/>
            </a:solidFill>
            <a:miter lim="800000"/>
            <a:headEnd/>
            <a:tailEnd/>
          </a:ln>
        </p:spPr>
        <p:txBody>
          <a:bodyPr wrap="none" anchor="ctr"/>
          <a:lstStyle/>
          <a:p>
            <a:endParaRPr lang="en-US"/>
          </a:p>
        </p:txBody>
      </p:sp>
      <p:sp>
        <p:nvSpPr>
          <p:cNvPr id="559117" name="AutoShape 15"/>
          <p:cNvSpPr>
            <a:spLocks noChangeArrowheads="1"/>
          </p:cNvSpPr>
          <p:nvPr/>
        </p:nvSpPr>
        <p:spPr bwMode="auto">
          <a:xfrm rot="5400000">
            <a:off x="7931150" y="4476750"/>
            <a:ext cx="6858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F9194"/>
          </a:solidFill>
          <a:ln w="28440">
            <a:solidFill>
              <a:schemeClr val="tx1"/>
            </a:solidFill>
            <a:miter lim="800000"/>
            <a:headEnd/>
            <a:tailEnd/>
          </a:ln>
        </p:spPr>
        <p:txBody>
          <a:bodyPr wrap="none" anchor="ctr"/>
          <a:lstStyle/>
          <a:p>
            <a:endParaRPr lang="en-US"/>
          </a:p>
        </p:txBody>
      </p:sp>
      <p:sp>
        <p:nvSpPr>
          <p:cNvPr id="559118" name="AutoShape 16"/>
          <p:cNvSpPr>
            <a:spLocks noChangeArrowheads="1"/>
          </p:cNvSpPr>
          <p:nvPr/>
        </p:nvSpPr>
        <p:spPr bwMode="auto">
          <a:xfrm>
            <a:off x="7812088" y="5000625"/>
            <a:ext cx="1117600" cy="1381125"/>
          </a:xfrm>
          <a:prstGeom prst="roundRect">
            <a:avLst>
              <a:gd name="adj" fmla="val 16667"/>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Heavenly</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kingdom</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of goodness</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on Earth</a:t>
            </a:r>
          </a:p>
        </p:txBody>
      </p:sp>
      <p:sp>
        <p:nvSpPr>
          <p:cNvPr id="559119" name="AutoShape 17"/>
          <p:cNvSpPr>
            <a:spLocks noChangeArrowheads="1"/>
          </p:cNvSpPr>
          <p:nvPr/>
        </p:nvSpPr>
        <p:spPr bwMode="auto">
          <a:xfrm>
            <a:off x="7667625" y="3284538"/>
            <a:ext cx="1262063" cy="930275"/>
          </a:xfrm>
          <a:prstGeom prst="roundRect">
            <a:avLst>
              <a:gd name="adj" fmla="val 16667"/>
            </a:avLst>
          </a:prstGeom>
          <a:solidFill>
            <a:srgbClr val="34A04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Societies of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democratic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type</a:t>
            </a:r>
          </a:p>
        </p:txBody>
      </p:sp>
      <p:sp>
        <p:nvSpPr>
          <p:cNvPr id="559120" name="AutoShape 18"/>
          <p:cNvSpPr>
            <a:spLocks noChangeArrowheads="1"/>
          </p:cNvSpPr>
          <p:nvPr/>
        </p:nvSpPr>
        <p:spPr bwMode="auto">
          <a:xfrm>
            <a:off x="6392863" y="1341438"/>
            <a:ext cx="987425" cy="1366837"/>
          </a:xfrm>
          <a:prstGeom prst="roundRect">
            <a:avLst>
              <a:gd name="adj" fmla="val 16667"/>
            </a:avLst>
          </a:prstGeom>
          <a:solidFill>
            <a:srgbClr val="8F9194"/>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Northern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kingdom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of Israel</a:t>
            </a:r>
          </a:p>
        </p:txBody>
      </p:sp>
      <p:sp>
        <p:nvSpPr>
          <p:cNvPr id="559121" name="AutoShape 19"/>
          <p:cNvSpPr>
            <a:spLocks noChangeArrowheads="1"/>
          </p:cNvSpPr>
          <p:nvPr/>
        </p:nvSpPr>
        <p:spPr bwMode="auto">
          <a:xfrm>
            <a:off x="6372225" y="4722813"/>
            <a:ext cx="942975" cy="1298575"/>
          </a:xfrm>
          <a:prstGeom prst="roundRect">
            <a:avLst>
              <a:gd name="adj" fmla="val 16667"/>
            </a:avLst>
          </a:prstGeom>
          <a:solidFill>
            <a:srgbClr val="1857A7"/>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Southern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kingdom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of Judah</a:t>
            </a:r>
          </a:p>
        </p:txBody>
      </p:sp>
      <p:sp>
        <p:nvSpPr>
          <p:cNvPr id="559122" name="AutoShape 20"/>
          <p:cNvSpPr>
            <a:spLocks noChangeArrowheads="1"/>
          </p:cNvSpPr>
          <p:nvPr/>
        </p:nvSpPr>
        <p:spPr bwMode="auto">
          <a:xfrm>
            <a:off x="5003800" y="3213100"/>
            <a:ext cx="1568450" cy="1077913"/>
          </a:xfrm>
          <a:prstGeom prst="roundRect">
            <a:avLst>
              <a:gd name="adj" fmla="val 16667"/>
            </a:avLst>
          </a:prstGeom>
          <a:solidFill>
            <a:srgbClr val="34A04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Solomon’s failure</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 in unification of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eastern empires</a:t>
            </a:r>
          </a:p>
        </p:txBody>
      </p:sp>
      <p:sp>
        <p:nvSpPr>
          <p:cNvPr id="559123" name="Rectangle 4"/>
          <p:cNvSpPr>
            <a:spLocks noChangeArrowheads="1"/>
          </p:cNvSpPr>
          <p:nvPr/>
        </p:nvSpPr>
        <p:spPr bwMode="auto">
          <a:xfrm>
            <a:off x="1979613" y="2117725"/>
            <a:ext cx="1152525" cy="590550"/>
          </a:xfrm>
          <a:prstGeom prst="rect">
            <a:avLst/>
          </a:prstGeom>
          <a:solidFill>
            <a:srgbClr val="8F9194"/>
          </a:solidFill>
          <a:ln w="9360">
            <a:solidFill>
              <a:schemeClr val="tx1"/>
            </a:solidFill>
            <a:miter lim="800000"/>
            <a:headEnd/>
            <a:tailEnd/>
          </a:ln>
        </p:spPr>
        <p:txBody>
          <a:bodyPr lIns="90000" tIns="46800" rIns="90000" bIns="46800" anchor="ctr">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rPr>
              <a:t>Clan societies</a:t>
            </a:r>
          </a:p>
        </p:txBody>
      </p:sp>
      <p:sp>
        <p:nvSpPr>
          <p:cNvPr id="559124" name="Rectangle 4"/>
          <p:cNvSpPr>
            <a:spLocks noChangeArrowheads="1"/>
          </p:cNvSpPr>
          <p:nvPr/>
        </p:nvSpPr>
        <p:spPr bwMode="auto">
          <a:xfrm>
            <a:off x="3203575" y="2117725"/>
            <a:ext cx="1223963" cy="590550"/>
          </a:xfrm>
          <a:prstGeom prst="rect">
            <a:avLst/>
          </a:prstGeom>
          <a:solidFill>
            <a:srgbClr val="8F9194"/>
          </a:solidFill>
          <a:ln w="9360">
            <a:solidFill>
              <a:schemeClr val="tx1"/>
            </a:solidFill>
            <a:miter lim="800000"/>
            <a:headEnd/>
            <a:tailEnd/>
          </a:ln>
        </p:spPr>
        <p:txBody>
          <a:bodyPr lIns="90000" tIns="46800" rIns="90000" bIns="46800" anchor="ctr">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rPr>
              <a:t>Feudalistic societies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Text Box 1"/>
          <p:cNvSpPr txBox="1">
            <a:spLocks noChangeArrowheads="1"/>
          </p:cNvSpPr>
          <p:nvPr/>
        </p:nvSpPr>
        <p:spPr bwMode="auto">
          <a:xfrm>
            <a:off x="273050" y="4132263"/>
            <a:ext cx="2727325" cy="341312"/>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(Failure in spirit  &amp; flesh) </a:t>
            </a:r>
          </a:p>
        </p:txBody>
      </p:sp>
      <p:sp>
        <p:nvSpPr>
          <p:cNvPr id="369667" name="Text Box 2"/>
          <p:cNvSpPr txBox="1">
            <a:spLocks noChangeArrowheads="1"/>
          </p:cNvSpPr>
          <p:nvPr/>
        </p:nvSpPr>
        <p:spPr bwMode="auto">
          <a:xfrm>
            <a:off x="2500313" y="2843213"/>
            <a:ext cx="1350962" cy="336550"/>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(Formation) </a:t>
            </a:r>
          </a:p>
        </p:txBody>
      </p:sp>
      <p:sp>
        <p:nvSpPr>
          <p:cNvPr id="369668" name="Text Box 3"/>
          <p:cNvSpPr txBox="1">
            <a:spLocks noChangeArrowheads="1"/>
          </p:cNvSpPr>
          <p:nvPr/>
        </p:nvSpPr>
        <p:spPr bwMode="auto">
          <a:xfrm>
            <a:off x="4714875" y="2843213"/>
            <a:ext cx="1009650" cy="336550"/>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(Growth) </a:t>
            </a:r>
          </a:p>
        </p:txBody>
      </p:sp>
      <p:sp>
        <p:nvSpPr>
          <p:cNvPr id="561156" name="Text Box 4"/>
          <p:cNvSpPr txBox="1">
            <a:spLocks noChangeArrowheads="1"/>
          </p:cNvSpPr>
          <p:nvPr/>
        </p:nvSpPr>
        <p:spPr bwMode="auto">
          <a:xfrm>
            <a:off x="6643688" y="2835275"/>
            <a:ext cx="1384300" cy="3365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a:t>
            </a:r>
            <a:r>
              <a:rPr kumimoji="0" lang="en-US" altLang="ja-JP" sz="1600">
                <a:latin typeface="Arial" charset="0"/>
                <a:ea typeface="ＭＳ Ｐゴシック" pitchFamily="34" charset="-128"/>
              </a:rPr>
              <a:t>C</a:t>
            </a:r>
            <a:r>
              <a:rPr kumimoji="0" lang="en-US" altLang="ko-KR" sz="1600">
                <a:latin typeface="Arial" charset="0"/>
                <a:ea typeface="ＭＳ Ｐゴシック" pitchFamily="34" charset="-128"/>
              </a:rPr>
              <a:t>ompletion) </a:t>
            </a:r>
          </a:p>
        </p:txBody>
      </p:sp>
      <p:grpSp>
        <p:nvGrpSpPr>
          <p:cNvPr id="2" name="Group 5"/>
          <p:cNvGrpSpPr>
            <a:grpSpLocks/>
          </p:cNvGrpSpPr>
          <p:nvPr/>
        </p:nvGrpSpPr>
        <p:grpSpPr bwMode="auto">
          <a:xfrm>
            <a:off x="958829" y="3141663"/>
            <a:ext cx="684213" cy="954087"/>
            <a:chOff x="480" y="1979"/>
            <a:chExt cx="431" cy="601"/>
          </a:xfrm>
          <a:solidFill>
            <a:srgbClr val="ED1C22"/>
          </a:solidFill>
        </p:grpSpPr>
        <p:sp>
          <p:nvSpPr>
            <p:cNvPr id="369683" name="Rectangle 6"/>
            <p:cNvSpPr>
              <a:spLocks noChangeArrowheads="1"/>
            </p:cNvSpPr>
            <p:nvPr/>
          </p:nvSpPr>
          <p:spPr bwMode="auto">
            <a:xfrm>
              <a:off x="480" y="2150"/>
              <a:ext cx="432" cy="75"/>
            </a:xfrm>
            <a:prstGeom prst="rect">
              <a:avLst/>
            </a:prstGeom>
            <a:grpFill/>
            <a:ln w="9360">
              <a:noFill/>
              <a:miter lim="800000"/>
              <a:headEnd/>
              <a:tailEnd/>
            </a:ln>
          </p:spPr>
          <p:txBody>
            <a:bodyPr wrap="none" anchor="ct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369684" name="Rectangle 7"/>
            <p:cNvSpPr>
              <a:spLocks noChangeArrowheads="1"/>
            </p:cNvSpPr>
            <p:nvPr/>
          </p:nvSpPr>
          <p:spPr bwMode="auto">
            <a:xfrm>
              <a:off x="664" y="1979"/>
              <a:ext cx="66" cy="602"/>
            </a:xfrm>
            <a:prstGeom prst="rect">
              <a:avLst/>
            </a:prstGeom>
            <a:grpFill/>
            <a:ln w="9360">
              <a:noFill/>
              <a:miter lim="800000"/>
              <a:headEnd/>
              <a:tailEnd/>
            </a:ln>
          </p:spPr>
          <p:txBody>
            <a:bodyPr wrap="none" anchor="ct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grpSp>
      <p:sp>
        <p:nvSpPr>
          <p:cNvPr id="561158" name="Text Box 8"/>
          <p:cNvSpPr txBox="1">
            <a:spLocks noChangeArrowheads="1"/>
          </p:cNvSpPr>
          <p:nvPr/>
        </p:nvSpPr>
        <p:spPr bwMode="auto">
          <a:xfrm>
            <a:off x="3743325" y="3552825"/>
            <a:ext cx="2665413" cy="15589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Struggle between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Protestant &amp; Cath</a:t>
            </a:r>
            <a:r>
              <a:rPr kumimoji="0" lang="en-US" altLang="ja-JP" sz="1600">
                <a:latin typeface="Arial" charset="0"/>
                <a:ea typeface="ＭＳ Ｐゴシック" pitchFamily="34" charset="-128"/>
              </a:rPr>
              <a:t>o</a:t>
            </a:r>
            <a:r>
              <a:rPr kumimoji="0" lang="en-US" altLang="ko-KR" sz="1600">
                <a:latin typeface="Arial" charset="0"/>
                <a:ea typeface="ＭＳ Ｐゴシック" pitchFamily="34" charset="-128"/>
              </a:rPr>
              <a:t>lic</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Industrial revolution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Colonial policy</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Propagation of Christianity</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Liberation of colonies</a:t>
            </a:r>
          </a:p>
        </p:txBody>
      </p:sp>
      <p:sp>
        <p:nvSpPr>
          <p:cNvPr id="561159" name="Text Box 9"/>
          <p:cNvSpPr txBox="1">
            <a:spLocks noChangeArrowheads="1"/>
          </p:cNvSpPr>
          <p:nvPr/>
        </p:nvSpPr>
        <p:spPr bwMode="auto">
          <a:xfrm>
            <a:off x="6450013" y="3716338"/>
            <a:ext cx="2082800" cy="8255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102 Puritans</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Spiritual Christianity</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Heavenly kingdom</a:t>
            </a:r>
          </a:p>
        </p:txBody>
      </p:sp>
      <p:sp>
        <p:nvSpPr>
          <p:cNvPr id="369673" name="AutoShape 10"/>
          <p:cNvSpPr>
            <a:spLocks noChangeArrowheads="1"/>
          </p:cNvSpPr>
          <p:nvPr/>
        </p:nvSpPr>
        <p:spPr bwMode="auto">
          <a:xfrm>
            <a:off x="2500313" y="1500188"/>
            <a:ext cx="1409700" cy="1143000"/>
          </a:xfrm>
          <a:prstGeom prst="roundRect">
            <a:avLst>
              <a:gd name="adj" fmla="val 16667"/>
            </a:avLst>
          </a:prstGeom>
          <a:solidFill>
            <a:srgbClr val="C7C636"/>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Roman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Empire</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(Spiritual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Christianity) </a:t>
            </a:r>
          </a:p>
        </p:txBody>
      </p:sp>
      <p:sp>
        <p:nvSpPr>
          <p:cNvPr id="369674" name="AutoShape 11"/>
          <p:cNvSpPr>
            <a:spLocks noChangeArrowheads="1"/>
          </p:cNvSpPr>
          <p:nvPr/>
        </p:nvSpPr>
        <p:spPr bwMode="auto">
          <a:xfrm>
            <a:off x="4572000" y="1524000"/>
            <a:ext cx="1338263" cy="1190625"/>
          </a:xfrm>
          <a:prstGeom prst="roundRect">
            <a:avLst>
              <a:gd name="adj" fmla="val 16667"/>
            </a:avLst>
          </a:prstGeom>
          <a:solidFill>
            <a:srgbClr val="C5DB6C"/>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England</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(Spiritual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Christianity) </a:t>
            </a:r>
          </a:p>
        </p:txBody>
      </p:sp>
      <p:sp>
        <p:nvSpPr>
          <p:cNvPr id="369675" name="AutoShape 12"/>
          <p:cNvSpPr>
            <a:spLocks noChangeArrowheads="1"/>
          </p:cNvSpPr>
          <p:nvPr/>
        </p:nvSpPr>
        <p:spPr bwMode="auto">
          <a:xfrm>
            <a:off x="6500813" y="1571625"/>
            <a:ext cx="1414462" cy="1143000"/>
          </a:xfrm>
          <a:prstGeom prst="roundRect">
            <a:avLst>
              <a:gd name="adj" fmla="val 16667"/>
            </a:avLst>
          </a:prstGeom>
          <a:solidFill>
            <a:srgbClr val="63C9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USA</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(Spiritual</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 Christianity) </a:t>
            </a:r>
          </a:p>
        </p:txBody>
      </p:sp>
      <p:sp>
        <p:nvSpPr>
          <p:cNvPr id="561163" name="AutoShape 13"/>
          <p:cNvSpPr>
            <a:spLocks noChangeArrowheads="1"/>
          </p:cNvSpPr>
          <p:nvPr/>
        </p:nvSpPr>
        <p:spPr bwMode="auto">
          <a:xfrm>
            <a:off x="2030413" y="2133600"/>
            <a:ext cx="381000" cy="228600"/>
          </a:xfrm>
          <a:prstGeom prst="rightArrow">
            <a:avLst>
              <a:gd name="adj1" fmla="val 50000"/>
              <a:gd name="adj2" fmla="val 41667"/>
            </a:avLst>
          </a:prstGeom>
          <a:solidFill>
            <a:srgbClr val="18576B"/>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561164" name="AutoShape 14"/>
          <p:cNvSpPr>
            <a:spLocks noChangeArrowheads="1"/>
          </p:cNvSpPr>
          <p:nvPr/>
        </p:nvSpPr>
        <p:spPr bwMode="auto">
          <a:xfrm>
            <a:off x="4071938" y="2133600"/>
            <a:ext cx="381000" cy="228600"/>
          </a:xfrm>
          <a:prstGeom prst="rightArrow">
            <a:avLst>
              <a:gd name="adj1" fmla="val 50000"/>
              <a:gd name="adj2" fmla="val 41667"/>
            </a:avLst>
          </a:prstGeom>
          <a:solidFill>
            <a:srgbClr val="18576B"/>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561165" name="AutoShape 15"/>
          <p:cNvSpPr>
            <a:spLocks noChangeArrowheads="1"/>
          </p:cNvSpPr>
          <p:nvPr/>
        </p:nvSpPr>
        <p:spPr bwMode="auto">
          <a:xfrm>
            <a:off x="6000750" y="2133600"/>
            <a:ext cx="381000" cy="228600"/>
          </a:xfrm>
          <a:prstGeom prst="rightArrow">
            <a:avLst>
              <a:gd name="adj1" fmla="val 50000"/>
              <a:gd name="adj2" fmla="val 41667"/>
            </a:avLst>
          </a:prstGeom>
          <a:solidFill>
            <a:srgbClr val="18576B"/>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369679" name="AutoShape 16"/>
          <p:cNvSpPr>
            <a:spLocks noChangeArrowheads="1"/>
          </p:cNvSpPr>
          <p:nvPr/>
        </p:nvSpPr>
        <p:spPr bwMode="auto">
          <a:xfrm>
            <a:off x="823913" y="1500188"/>
            <a:ext cx="1176337" cy="1090612"/>
          </a:xfrm>
          <a:prstGeom prst="roundRect">
            <a:avLst>
              <a:gd name="adj" fmla="val 16667"/>
            </a:avLst>
          </a:prstGeom>
          <a:solidFill>
            <a:srgbClr val="FFC53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Israel</a:t>
            </a:r>
          </a:p>
        </p:txBody>
      </p:sp>
      <p:sp>
        <p:nvSpPr>
          <p:cNvPr id="369680" name="Text Box 17"/>
          <p:cNvSpPr txBox="1">
            <a:spLocks noChangeArrowheads="1"/>
          </p:cNvSpPr>
          <p:nvPr/>
        </p:nvSpPr>
        <p:spPr bwMode="auto">
          <a:xfrm>
            <a:off x="8286750" y="6162675"/>
            <a:ext cx="706438" cy="34131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-End-</a:t>
            </a:r>
          </a:p>
        </p:txBody>
      </p:sp>
      <p:sp>
        <p:nvSpPr>
          <p:cNvPr id="561168" name="AutoShape 18"/>
          <p:cNvSpPr>
            <a:spLocks noChangeArrowheads="1"/>
          </p:cNvSpPr>
          <p:nvPr/>
        </p:nvSpPr>
        <p:spPr bwMode="auto">
          <a:xfrm>
            <a:off x="3708400" y="3429000"/>
            <a:ext cx="2592388" cy="2071688"/>
          </a:xfrm>
          <a:prstGeom prst="bracketPair">
            <a:avLst>
              <a:gd name="adj" fmla="val 1713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561169" name="AutoShape 19"/>
          <p:cNvSpPr>
            <a:spLocks noChangeArrowheads="1"/>
          </p:cNvSpPr>
          <p:nvPr/>
        </p:nvSpPr>
        <p:spPr bwMode="auto">
          <a:xfrm>
            <a:off x="6443663" y="3500438"/>
            <a:ext cx="1944687" cy="1285875"/>
          </a:xfrm>
          <a:prstGeom prst="bracketPair">
            <a:avLst>
              <a:gd name="adj" fmla="val 1713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Oval 4"/>
          <p:cNvSpPr>
            <a:spLocks noChangeArrowheads="1"/>
          </p:cNvSpPr>
          <p:nvPr/>
        </p:nvSpPr>
        <p:spPr bwMode="auto">
          <a:xfrm>
            <a:off x="4911725" y="1022350"/>
            <a:ext cx="1579563" cy="879475"/>
          </a:xfrm>
          <a:prstGeom prst="ellipse">
            <a:avLst/>
          </a:prstGeom>
          <a:noFill/>
          <a:ln w="9525">
            <a:noFill/>
            <a:round/>
            <a:headEnd/>
            <a:tailEnd/>
          </a:ln>
        </p:spPr>
        <p:txBody>
          <a:bodyPr wrap="none" lIns="90000" tIns="46800" rIns="90000" bIns="46800" anchor="ctr"/>
          <a:lstStyle/>
          <a:p>
            <a:pPr defTabSz="449263">
              <a:buClr>
                <a:srgbClr val="FFFFFF"/>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Internal nature (</a:t>
            </a:r>
            <a:r>
              <a:rPr kumimoji="0" lang="en-US" altLang="ko-KR" sz="1400">
                <a:solidFill>
                  <a:srgbClr val="FF0000"/>
                </a:solidFill>
                <a:latin typeface="Arial" charset="0"/>
              </a:rPr>
              <a:t>Heart</a:t>
            </a:r>
            <a:r>
              <a:rPr kumimoji="0" lang="en-US" sz="1400">
                <a:latin typeface="Arial" charset="0"/>
                <a:ea typeface="ＭＳ Ｐゴシック" pitchFamily="34" charset="-128"/>
              </a:rPr>
              <a:t>・</a:t>
            </a:r>
            <a:r>
              <a:rPr kumimoji="0" lang="en-US" altLang="ko-KR" sz="1400">
                <a:latin typeface="Arial" charset="0"/>
              </a:rPr>
              <a:t>True Love</a:t>
            </a:r>
            <a:r>
              <a:rPr kumimoji="0" lang="en-US" sz="1400">
                <a:latin typeface="Arial" charset="0"/>
                <a:ea typeface="ＭＳ Ｐゴシック" pitchFamily="34" charset="-128"/>
              </a:rPr>
              <a:t>・</a:t>
            </a:r>
            <a:r>
              <a:rPr kumimoji="0" lang="en-US" altLang="ko-KR" sz="1400">
                <a:latin typeface="Arial" charset="0"/>
              </a:rPr>
              <a:t>Character)</a:t>
            </a:r>
          </a:p>
          <a:p>
            <a:pPr defTabSz="449263">
              <a:buClr>
                <a:srgbClr val="FFFFFF"/>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 External form (</a:t>
            </a:r>
            <a:r>
              <a:rPr kumimoji="0" lang="en-US" altLang="ko-KR" sz="1400">
                <a:solidFill>
                  <a:srgbClr val="FF0000"/>
                </a:solidFill>
                <a:latin typeface="Arial" charset="0"/>
              </a:rPr>
              <a:t>Principle</a:t>
            </a:r>
            <a:r>
              <a:rPr kumimoji="0" lang="en-US" sz="1400">
                <a:latin typeface="Arial" charset="0"/>
                <a:ea typeface="ＭＳ Ｐゴシック" pitchFamily="34" charset="-128"/>
              </a:rPr>
              <a:t>・</a:t>
            </a:r>
            <a:r>
              <a:rPr kumimoji="0" lang="en-US" altLang="ko-KR" sz="1400">
                <a:latin typeface="Arial" charset="0"/>
              </a:rPr>
              <a:t>Law</a:t>
            </a:r>
            <a:r>
              <a:rPr kumimoji="0" lang="en-US" sz="1400">
                <a:latin typeface="Arial" charset="0"/>
                <a:ea typeface="ＭＳ Ｐゴシック" pitchFamily="34" charset="-128"/>
              </a:rPr>
              <a:t>・</a:t>
            </a:r>
            <a:r>
              <a:rPr kumimoji="0" lang="en-US" altLang="ko-KR" sz="1400">
                <a:latin typeface="Arial" charset="0"/>
              </a:rPr>
              <a:t>Order</a:t>
            </a:r>
            <a:r>
              <a:rPr kumimoji="0" lang="en-US" altLang="ko-KR" sz="1400">
                <a:latin typeface="Arial" charset="0"/>
                <a:ea typeface="ＭＳ Ｐゴシック" pitchFamily="34" charset="-128"/>
              </a:rPr>
              <a:t>)</a:t>
            </a:r>
            <a:r>
              <a:rPr kumimoji="0" lang="en-US" sz="1400">
                <a:latin typeface="Arial" charset="0"/>
                <a:ea typeface="ＭＳ Ｐゴシック" pitchFamily="34" charset="-128"/>
              </a:rPr>
              <a:t>　　</a:t>
            </a:r>
            <a:endParaRPr kumimoji="0" lang="ko-KR" altLang="en-US" sz="1400">
              <a:latin typeface="Arial" charset="0"/>
              <a:ea typeface="ＭＳ Ｐゴシック" pitchFamily="34" charset="-128"/>
            </a:endParaRPr>
          </a:p>
        </p:txBody>
      </p:sp>
      <p:sp>
        <p:nvSpPr>
          <p:cNvPr id="45058" name="Text Box 1"/>
          <p:cNvSpPr txBox="1">
            <a:spLocks noChangeArrowheads="1"/>
          </p:cNvSpPr>
          <p:nvPr/>
        </p:nvSpPr>
        <p:spPr bwMode="auto">
          <a:xfrm>
            <a:off x="179388" y="4005263"/>
            <a:ext cx="9288462" cy="2493962"/>
          </a:xfrm>
          <a:prstGeom prst="rect">
            <a:avLst/>
          </a:prstGeom>
          <a:noFill/>
          <a:ln w="9525">
            <a:noFill/>
            <a:miter lim="800000"/>
            <a:headEnd/>
            <a:tailEnd/>
          </a:ln>
        </p:spPr>
        <p:txBody>
          <a:bodyPr lIns="90000" tIns="46800" rIns="90000" bIns="46800">
            <a:spAutoFit/>
          </a:bodyPr>
          <a:lstStyle/>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① </a:t>
            </a:r>
            <a:r>
              <a:rPr kumimoji="0" lang="en-US" altLang="ko-KR">
                <a:latin typeface="Arial" charset="0"/>
              </a:rPr>
              <a:t>Internal nature, External form (</a:t>
            </a:r>
            <a:r>
              <a:rPr kumimoji="0" lang="en-US" altLang="ko-KR">
                <a:solidFill>
                  <a:srgbClr val="FF0000"/>
                </a:solidFill>
                <a:latin typeface="Arial" charset="0"/>
              </a:rPr>
              <a:t>Heart</a:t>
            </a:r>
            <a:r>
              <a:rPr kumimoji="0" lang="en-US" altLang="ko-KR">
                <a:latin typeface="Arial" charset="0"/>
              </a:rPr>
              <a:t>, </a:t>
            </a:r>
            <a:r>
              <a:rPr kumimoji="0" lang="en-US" altLang="ko-KR">
                <a:solidFill>
                  <a:srgbClr val="FF0000"/>
                </a:solidFill>
                <a:latin typeface="Arial" charset="0"/>
              </a:rPr>
              <a:t>Principle</a:t>
            </a:r>
            <a:r>
              <a:rPr kumimoji="0" lang="en-US" altLang="ko-KR">
                <a:latin typeface="Arial" charset="0"/>
              </a:rPr>
              <a:t>)</a:t>
            </a: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② </a:t>
            </a:r>
            <a:r>
              <a:rPr kumimoji="0" lang="en-US" altLang="ko-KR">
                <a:latin typeface="Arial" charset="0"/>
              </a:rPr>
              <a:t>Yang, Yin (</a:t>
            </a:r>
            <a:r>
              <a:rPr kumimoji="0" lang="en-US" altLang="ko-KR">
                <a:solidFill>
                  <a:srgbClr val="FF0000"/>
                </a:solidFill>
                <a:latin typeface="Arial" charset="0"/>
              </a:rPr>
              <a:t>Absolute sex</a:t>
            </a:r>
            <a:r>
              <a:rPr kumimoji="0" lang="en-US" altLang="ko-KR">
                <a:latin typeface="Arial" charset="0"/>
              </a:rPr>
              <a:t>)</a:t>
            </a: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③ </a:t>
            </a:r>
            <a:r>
              <a:rPr kumimoji="0" lang="en-US" altLang="ko-KR">
                <a:latin typeface="Arial" charset="0"/>
              </a:rPr>
              <a:t>Union</a:t>
            </a:r>
          </a:p>
          <a:p>
            <a:pPr defTabSz="449263" latin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④ </a:t>
            </a:r>
            <a:r>
              <a:rPr kumimoji="0" lang="en-US" altLang="ko-KR">
                <a:latin typeface="Arial" charset="0"/>
              </a:rPr>
              <a:t>Subject, Object Relation </a:t>
            </a:r>
          </a:p>
          <a:p>
            <a:pPr defTabSz="449263" latin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⑤ </a:t>
            </a:r>
            <a:r>
              <a:rPr kumimoji="0" lang="en-US" altLang="ko-KR">
                <a:latin typeface="Arial" charset="0"/>
              </a:rPr>
              <a:t>Preceding of creation</a:t>
            </a:r>
            <a:r>
              <a:rPr kumimoji="0" lang="en-US" altLang="ko-KR">
                <a:latin typeface="Arial" charset="0"/>
                <a:ea typeface="ＭＳ Ｐゴシック" pitchFamily="34" charset="-128"/>
              </a:rPr>
              <a:t> </a:t>
            </a:r>
          </a:p>
          <a:p>
            <a:pPr defTabSz="449263" latin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⑥ God of Night, God of Day </a:t>
            </a:r>
          </a:p>
          <a:p>
            <a:pPr defTabSz="449263" latin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God as King of Kings</a:t>
            </a:r>
            <a:r>
              <a:rPr kumimoji="0" lang="en-US" altLang="ko-KR">
                <a:latin typeface="Arial" charset="0"/>
              </a:rPr>
              <a:t>, </a:t>
            </a:r>
            <a:r>
              <a:rPr kumimoji="0" lang="en-US" altLang="ja-JP">
                <a:latin typeface="Arial" charset="0"/>
              </a:rPr>
              <a:t>True Parents </a:t>
            </a:r>
            <a:endParaRPr kumimoji="0" lang="en-US" altLang="ko-KR">
              <a:latin typeface="Arial" charset="0"/>
              <a:ea typeface="ＭＳ Ｐゴシック" pitchFamily="34" charset="-128"/>
            </a:endParaRPr>
          </a:p>
          <a:p>
            <a:pPr defTabSz="449263" latin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rPr>
              <a:t>  </a:t>
            </a:r>
            <a:r>
              <a:rPr kumimoji="0" lang="en-US" altLang="ko-KR" sz="800">
                <a:latin typeface="Arial" charset="0"/>
              </a:rPr>
              <a:t> </a:t>
            </a:r>
            <a:r>
              <a:rPr kumimoji="0" lang="en-US" altLang="ko-KR">
                <a:latin typeface="Arial" charset="0"/>
              </a:rPr>
              <a:t>(Jesus' ancestor, True Parents’ ancestor)</a:t>
            </a:r>
          </a:p>
        </p:txBody>
      </p:sp>
      <p:sp>
        <p:nvSpPr>
          <p:cNvPr id="45059" name="Text Box 2"/>
          <p:cNvSpPr txBox="1">
            <a:spLocks noChangeArrowheads="1"/>
          </p:cNvSpPr>
          <p:nvPr/>
        </p:nvSpPr>
        <p:spPr bwMode="auto">
          <a:xfrm>
            <a:off x="5226050" y="2687638"/>
            <a:ext cx="1852613" cy="3048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Masculine subject</a:t>
            </a:r>
            <a:endParaRPr kumimoji="0" lang="en-US" altLang="ko-KR" sz="1400">
              <a:latin typeface="Arial" charset="0"/>
              <a:ea typeface="ＭＳ Ｐゴシック" pitchFamily="34" charset="-128"/>
            </a:endParaRPr>
          </a:p>
        </p:txBody>
      </p:sp>
      <p:sp>
        <p:nvSpPr>
          <p:cNvPr id="45060" name="Oval 3"/>
          <p:cNvSpPr>
            <a:spLocks noChangeArrowheads="1"/>
          </p:cNvSpPr>
          <p:nvPr/>
        </p:nvSpPr>
        <p:spPr bwMode="auto">
          <a:xfrm>
            <a:off x="857250" y="908050"/>
            <a:ext cx="2286000" cy="2057400"/>
          </a:xfrm>
          <a:prstGeom prst="ellipse">
            <a:avLst/>
          </a:prstGeom>
          <a:solidFill>
            <a:srgbClr val="F1EB33"/>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45061" name="Oval 4"/>
          <p:cNvSpPr>
            <a:spLocks noChangeArrowheads="1"/>
          </p:cNvSpPr>
          <p:nvPr/>
        </p:nvSpPr>
        <p:spPr bwMode="auto">
          <a:xfrm>
            <a:off x="1071563" y="1193800"/>
            <a:ext cx="1884362" cy="625475"/>
          </a:xfrm>
          <a:prstGeom prst="ellipse">
            <a:avLst/>
          </a:prstGeom>
          <a:solidFill>
            <a:srgbClr val="FF99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Internal     External</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nature</a:t>
            </a:r>
            <a:r>
              <a:rPr kumimoji="0" lang="en-US" sz="1400">
                <a:latin typeface="Arial" charset="0"/>
                <a:ea typeface="ＭＳ Ｐゴシック" pitchFamily="34" charset="-128"/>
              </a:rPr>
              <a:t>　　</a:t>
            </a:r>
            <a:r>
              <a:rPr kumimoji="0" lang="en-US" altLang="ko-KR" sz="1400">
                <a:latin typeface="Arial" charset="0"/>
              </a:rPr>
              <a:t>form</a:t>
            </a:r>
            <a:endParaRPr kumimoji="0" lang="en-US" altLang="ko-KR" sz="1400">
              <a:latin typeface="Arial" charset="0"/>
              <a:ea typeface="ＭＳ Ｐゴシック" pitchFamily="34" charset="-128"/>
            </a:endParaRPr>
          </a:p>
        </p:txBody>
      </p:sp>
      <p:sp>
        <p:nvSpPr>
          <p:cNvPr id="45062" name="Oval 6"/>
          <p:cNvSpPr>
            <a:spLocks noChangeArrowheads="1"/>
          </p:cNvSpPr>
          <p:nvPr/>
        </p:nvSpPr>
        <p:spPr bwMode="auto">
          <a:xfrm>
            <a:off x="2214563" y="2193925"/>
            <a:ext cx="571500" cy="571500"/>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rPr>
              <a:t>Yin</a:t>
            </a:r>
            <a:endParaRPr kumimoji="0" lang="en-US" altLang="ko-KR" sz="1400">
              <a:solidFill>
                <a:schemeClr val="bg1"/>
              </a:solidFill>
              <a:latin typeface="Arial" charset="0"/>
              <a:ea typeface="ＭＳ Ｐゴシック" pitchFamily="34" charset="-128"/>
            </a:endParaRPr>
          </a:p>
        </p:txBody>
      </p:sp>
      <p:sp>
        <p:nvSpPr>
          <p:cNvPr id="43016" name="Line 7"/>
          <p:cNvSpPr>
            <a:spLocks noChangeShapeType="1"/>
          </p:cNvSpPr>
          <p:nvPr/>
        </p:nvSpPr>
        <p:spPr bwMode="auto">
          <a:xfrm>
            <a:off x="1500188" y="1836738"/>
            <a:ext cx="1587" cy="366712"/>
          </a:xfrm>
          <a:prstGeom prst="line">
            <a:avLst/>
          </a:prstGeom>
          <a:noFill/>
          <a:ln w="28440">
            <a:solidFill>
              <a:srgbClr val="FF0000"/>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43017" name="Line 8"/>
          <p:cNvSpPr>
            <a:spLocks noChangeShapeType="1"/>
          </p:cNvSpPr>
          <p:nvPr/>
        </p:nvSpPr>
        <p:spPr bwMode="auto">
          <a:xfrm>
            <a:off x="2457450" y="1819275"/>
            <a:ext cx="1588" cy="366713"/>
          </a:xfrm>
          <a:prstGeom prst="line">
            <a:avLst/>
          </a:prstGeom>
          <a:noFill/>
          <a:ln w="28440">
            <a:solidFill>
              <a:srgbClr val="265AA9"/>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43018" name="Line 9"/>
          <p:cNvSpPr>
            <a:spLocks noChangeShapeType="1"/>
          </p:cNvSpPr>
          <p:nvPr/>
        </p:nvSpPr>
        <p:spPr bwMode="auto">
          <a:xfrm flipV="1">
            <a:off x="1714500" y="1836738"/>
            <a:ext cx="533400" cy="469900"/>
          </a:xfrm>
          <a:prstGeom prst="line">
            <a:avLst/>
          </a:prstGeom>
          <a:noFill/>
          <a:ln w="28440">
            <a:solidFill>
              <a:srgbClr val="FF0000"/>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43019" name="Line 10"/>
          <p:cNvSpPr>
            <a:spLocks noChangeShapeType="1"/>
          </p:cNvSpPr>
          <p:nvPr/>
        </p:nvSpPr>
        <p:spPr bwMode="auto">
          <a:xfrm flipH="1" flipV="1">
            <a:off x="1714500" y="1836738"/>
            <a:ext cx="546100" cy="469900"/>
          </a:xfrm>
          <a:prstGeom prst="line">
            <a:avLst/>
          </a:prstGeom>
          <a:noFill/>
          <a:ln w="28440">
            <a:solidFill>
              <a:srgbClr val="265AA9"/>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45067" name="Oval 11"/>
          <p:cNvSpPr>
            <a:spLocks noChangeArrowheads="1"/>
          </p:cNvSpPr>
          <p:nvPr/>
        </p:nvSpPr>
        <p:spPr bwMode="auto">
          <a:xfrm>
            <a:off x="3643313" y="1281113"/>
            <a:ext cx="1071562" cy="373062"/>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rPr>
              <a:t>Union</a:t>
            </a:r>
            <a:endParaRPr kumimoji="0" lang="en-US" altLang="ko-KR">
              <a:latin typeface="Arial" charset="0"/>
              <a:ea typeface="ＭＳ Ｐゴシック" pitchFamily="34" charset="-128"/>
            </a:endParaRPr>
          </a:p>
        </p:txBody>
      </p:sp>
      <p:sp>
        <p:nvSpPr>
          <p:cNvPr id="45068" name="Oval 12"/>
          <p:cNvSpPr>
            <a:spLocks noChangeArrowheads="1"/>
          </p:cNvSpPr>
          <p:nvPr/>
        </p:nvSpPr>
        <p:spPr bwMode="auto">
          <a:xfrm>
            <a:off x="3584575" y="2616200"/>
            <a:ext cx="1277938" cy="449263"/>
          </a:xfrm>
          <a:prstGeom prst="ellipse">
            <a:avLst/>
          </a:prstGeom>
          <a:solidFill>
            <a:srgbClr val="FFFF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rgbClr val="265AA9"/>
                </a:solidFill>
                <a:latin typeface="Arial" charset="0"/>
              </a:rPr>
              <a:t>Harmonious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rgbClr val="265AA9"/>
                </a:solidFill>
                <a:latin typeface="Arial" charset="0"/>
              </a:rPr>
              <a:t>Union</a:t>
            </a:r>
            <a:endParaRPr kumimoji="0" lang="en-US" altLang="ko-KR" sz="1200">
              <a:solidFill>
                <a:srgbClr val="265AA9"/>
              </a:solidFill>
              <a:latin typeface="Arial" charset="0"/>
              <a:ea typeface="ＭＳ Ｐゴシック" pitchFamily="34" charset="-128"/>
            </a:endParaRPr>
          </a:p>
        </p:txBody>
      </p:sp>
      <p:sp>
        <p:nvSpPr>
          <p:cNvPr id="45069" name="Text Box 14"/>
          <p:cNvSpPr txBox="1">
            <a:spLocks noChangeArrowheads="1"/>
          </p:cNvSpPr>
          <p:nvPr/>
        </p:nvSpPr>
        <p:spPr bwMode="auto">
          <a:xfrm>
            <a:off x="857250" y="3194050"/>
            <a:ext cx="1314450" cy="581025"/>
          </a:xfrm>
          <a:prstGeom prst="rect">
            <a:avLst/>
          </a:prstGeom>
          <a:noFill/>
          <a:ln w="9525">
            <a:noFill/>
            <a:miter lim="800000"/>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rPr>
              <a:t>Male</a:t>
            </a:r>
            <a:endParaRPr kumimoji="0" lang="en-US" altLang="ko-KR" sz="1600">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a:t>
            </a:r>
            <a:r>
              <a:rPr kumimoji="0" lang="en-US" altLang="ko-KR" sz="1600">
                <a:latin typeface="Arial" charset="0"/>
              </a:rPr>
              <a:t>Man</a:t>
            </a:r>
            <a:r>
              <a:rPr kumimoji="0" lang="en-US" sz="1600">
                <a:latin typeface="Arial" charset="0"/>
                <a:ea typeface="ＭＳ Ｐゴシック" pitchFamily="34" charset="-128"/>
              </a:rPr>
              <a:t>）</a:t>
            </a:r>
          </a:p>
        </p:txBody>
      </p:sp>
      <p:sp>
        <p:nvSpPr>
          <p:cNvPr id="45070" name="Text Box 15"/>
          <p:cNvSpPr txBox="1">
            <a:spLocks noChangeArrowheads="1"/>
          </p:cNvSpPr>
          <p:nvPr/>
        </p:nvSpPr>
        <p:spPr bwMode="auto">
          <a:xfrm>
            <a:off x="1857375" y="3194050"/>
            <a:ext cx="1282700" cy="581025"/>
          </a:xfrm>
          <a:prstGeom prst="rect">
            <a:avLst/>
          </a:prstGeom>
          <a:noFill/>
          <a:ln w="9525">
            <a:noFill/>
            <a:miter lim="800000"/>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rPr>
              <a:t>Female</a:t>
            </a:r>
            <a:endParaRPr kumimoji="0" lang="en-US" altLang="ko-KR" sz="1600">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a:t>
            </a:r>
            <a:r>
              <a:rPr kumimoji="0" lang="en-US" altLang="ko-KR" sz="1600">
                <a:latin typeface="Arial" charset="0"/>
              </a:rPr>
              <a:t>Woman</a:t>
            </a:r>
            <a:r>
              <a:rPr kumimoji="0" lang="en-US" sz="1600">
                <a:latin typeface="Arial" charset="0"/>
                <a:ea typeface="ＭＳ Ｐゴシック" pitchFamily="34" charset="-128"/>
              </a:rPr>
              <a:t>）</a:t>
            </a:r>
          </a:p>
        </p:txBody>
      </p:sp>
      <p:sp>
        <p:nvSpPr>
          <p:cNvPr id="45071" name="Text Box 16"/>
          <p:cNvSpPr txBox="1">
            <a:spLocks noChangeArrowheads="1"/>
          </p:cNvSpPr>
          <p:nvPr/>
        </p:nvSpPr>
        <p:spPr bwMode="auto">
          <a:xfrm>
            <a:off x="7154863" y="2663825"/>
            <a:ext cx="785812" cy="3048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Father</a:t>
            </a:r>
            <a:endParaRPr kumimoji="0" lang="en-US" altLang="ko-KR" sz="1400">
              <a:latin typeface="Arial" charset="0"/>
              <a:ea typeface="ＭＳ Ｐゴシック" pitchFamily="34" charset="-128"/>
            </a:endParaRPr>
          </a:p>
        </p:txBody>
      </p:sp>
      <p:sp>
        <p:nvSpPr>
          <p:cNvPr id="45072" name="Text Box 17"/>
          <p:cNvSpPr txBox="1">
            <a:spLocks noChangeArrowheads="1"/>
          </p:cNvSpPr>
          <p:nvPr/>
        </p:nvSpPr>
        <p:spPr bwMode="auto">
          <a:xfrm>
            <a:off x="468313" y="260350"/>
            <a:ext cx="5357812" cy="396875"/>
          </a:xfrm>
          <a:prstGeom prst="rect">
            <a:avLst/>
          </a:prstGeom>
          <a:noFill/>
          <a:ln w="9525">
            <a:noFill/>
            <a:miter lim="800000"/>
            <a:headEnd/>
            <a:tailEnd/>
          </a:ln>
        </p:spPr>
        <p:txBody>
          <a:bodyPr lIns="90000" tIns="46800" rIns="90000" bIns="46800">
            <a:spAutoFit/>
          </a:bodyPr>
          <a:lstStyle/>
          <a:p>
            <a:pPr marL="457200" indent="-457200" defTabSz="449263">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sz="2000">
                <a:latin typeface="Arial" charset="0"/>
                <a:ea typeface="ＭＳ Ｐゴシック" pitchFamily="34" charset="-128"/>
              </a:rPr>
              <a:t>（１） </a:t>
            </a:r>
            <a:r>
              <a:rPr kumimoji="0" lang="en-US" altLang="ko-KR" sz="2000">
                <a:latin typeface="Arial" charset="0"/>
              </a:rPr>
              <a:t>God exists in dual characteristics</a:t>
            </a:r>
            <a:endParaRPr kumimoji="0" lang="en-US" altLang="ko-KR" sz="2000">
              <a:latin typeface="Arial" charset="0"/>
              <a:ea typeface="ＭＳ Ｐゴシック" pitchFamily="34" charset="-128"/>
            </a:endParaRPr>
          </a:p>
        </p:txBody>
      </p:sp>
      <p:sp>
        <p:nvSpPr>
          <p:cNvPr id="45073" name="Oval 18"/>
          <p:cNvSpPr>
            <a:spLocks noChangeArrowheads="1"/>
          </p:cNvSpPr>
          <p:nvPr/>
        </p:nvSpPr>
        <p:spPr bwMode="auto">
          <a:xfrm>
            <a:off x="3678238" y="2246313"/>
            <a:ext cx="1071562" cy="357187"/>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rPr>
              <a:t>Union</a:t>
            </a:r>
            <a:endParaRPr kumimoji="0" lang="en-US" altLang="ko-KR">
              <a:latin typeface="Arial" charset="0"/>
              <a:ea typeface="ＭＳ Ｐゴシック" pitchFamily="34" charset="-128"/>
            </a:endParaRPr>
          </a:p>
        </p:txBody>
      </p:sp>
      <p:sp>
        <p:nvSpPr>
          <p:cNvPr id="43027" name="AutoShape 20"/>
          <p:cNvSpPr>
            <a:spLocks noChangeArrowheads="1"/>
          </p:cNvSpPr>
          <p:nvPr/>
        </p:nvSpPr>
        <p:spPr bwMode="auto">
          <a:xfrm>
            <a:off x="1390650" y="2889250"/>
            <a:ext cx="190500" cy="304800"/>
          </a:xfrm>
          <a:prstGeom prst="downArrow">
            <a:avLst>
              <a:gd name="adj1" fmla="val 50000"/>
              <a:gd name="adj2" fmla="val 50000"/>
            </a:avLst>
          </a:prstGeom>
          <a:solidFill>
            <a:schemeClr val="accent3">
              <a:lumMod val="6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a:latin typeface="Arial" charset="0"/>
              <a:ea typeface="ＭＳ Ｐゴシック" pitchFamily="34" charset="-128"/>
              <a:cs typeface="+mn-cs"/>
            </a:endParaRPr>
          </a:p>
        </p:txBody>
      </p:sp>
      <p:sp>
        <p:nvSpPr>
          <p:cNvPr id="43028" name="AutoShape 21"/>
          <p:cNvSpPr>
            <a:spLocks noChangeArrowheads="1"/>
          </p:cNvSpPr>
          <p:nvPr/>
        </p:nvSpPr>
        <p:spPr bwMode="auto">
          <a:xfrm>
            <a:off x="2381250" y="2889250"/>
            <a:ext cx="190500" cy="304800"/>
          </a:xfrm>
          <a:prstGeom prst="downArrow">
            <a:avLst>
              <a:gd name="adj1" fmla="val 50000"/>
              <a:gd name="adj2" fmla="val 50000"/>
            </a:avLst>
          </a:prstGeom>
          <a:solidFill>
            <a:schemeClr val="accent3">
              <a:lumMod val="6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a:latin typeface="Arial" charset="0"/>
              <a:ea typeface="ＭＳ Ｐゴシック" pitchFamily="34" charset="-128"/>
              <a:cs typeface="+mn-cs"/>
            </a:endParaRPr>
          </a:p>
        </p:txBody>
      </p:sp>
      <p:sp>
        <p:nvSpPr>
          <p:cNvPr id="43029" name="AutoShape 22"/>
          <p:cNvSpPr>
            <a:spLocks noChangeArrowheads="1"/>
          </p:cNvSpPr>
          <p:nvPr/>
        </p:nvSpPr>
        <p:spPr bwMode="auto">
          <a:xfrm>
            <a:off x="4940300" y="2733675"/>
            <a:ext cx="309563" cy="214313"/>
          </a:xfrm>
          <a:prstGeom prst="rightArrow">
            <a:avLst>
              <a:gd name="adj1" fmla="val 50000"/>
              <a:gd name="adj2" fmla="val 41667"/>
            </a:avLst>
          </a:prstGeom>
          <a:solidFill>
            <a:schemeClr val="accent3">
              <a:lumMod val="65000"/>
            </a:schemeClr>
          </a:solidFill>
          <a:ln w="9398">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a:latin typeface="Arial" charset="0"/>
              <a:ea typeface="ＭＳ Ｐゴシック" pitchFamily="34" charset="-128"/>
              <a:cs typeface="+mn-cs"/>
            </a:endParaRPr>
          </a:p>
        </p:txBody>
      </p:sp>
      <p:sp>
        <p:nvSpPr>
          <p:cNvPr id="43030" name="AutoShape 23"/>
          <p:cNvSpPr>
            <a:spLocks noChangeArrowheads="1"/>
          </p:cNvSpPr>
          <p:nvPr/>
        </p:nvSpPr>
        <p:spPr bwMode="auto">
          <a:xfrm>
            <a:off x="6807200" y="2724150"/>
            <a:ext cx="309563" cy="214313"/>
          </a:xfrm>
          <a:prstGeom prst="rightArrow">
            <a:avLst>
              <a:gd name="adj1" fmla="val 50000"/>
              <a:gd name="adj2" fmla="val 41667"/>
            </a:avLst>
          </a:prstGeom>
          <a:solidFill>
            <a:schemeClr val="accent3">
              <a:lumMod val="65000"/>
            </a:schemeClr>
          </a:solidFill>
          <a:ln w="9398">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a:latin typeface="Arial" charset="0"/>
              <a:ea typeface="ＭＳ Ｐゴシック" pitchFamily="34" charset="-128"/>
              <a:cs typeface="+mn-cs"/>
            </a:endParaRPr>
          </a:p>
        </p:txBody>
      </p:sp>
      <p:sp>
        <p:nvSpPr>
          <p:cNvPr id="45078" name="Text Box 27"/>
          <p:cNvSpPr txBox="1">
            <a:spLocks noChangeArrowheads="1"/>
          </p:cNvSpPr>
          <p:nvPr/>
        </p:nvSpPr>
        <p:spPr bwMode="auto">
          <a:xfrm>
            <a:off x="5864225" y="2273300"/>
            <a:ext cx="2582863" cy="30956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rgbClr val="FF0000"/>
                </a:solidFill>
                <a:latin typeface="Arial" charset="0"/>
              </a:rPr>
              <a:t>Absolute sex </a:t>
            </a:r>
            <a:r>
              <a:rPr kumimoji="0" lang="en-US" altLang="ko-KR" sz="1400">
                <a:latin typeface="Arial" charset="0"/>
              </a:rPr>
              <a:t>(Absolute Purity)</a:t>
            </a:r>
            <a:endParaRPr kumimoji="0" lang="en-US" altLang="ko-KR" sz="1400">
              <a:latin typeface="Arial" charset="0"/>
              <a:ea typeface="ＭＳ Ｐゴシック" pitchFamily="34" charset="-128"/>
            </a:endParaRPr>
          </a:p>
        </p:txBody>
      </p:sp>
      <p:sp>
        <p:nvSpPr>
          <p:cNvPr id="45079" name="Oval 29"/>
          <p:cNvSpPr>
            <a:spLocks noChangeArrowheads="1"/>
          </p:cNvSpPr>
          <p:nvPr/>
        </p:nvSpPr>
        <p:spPr bwMode="auto">
          <a:xfrm>
            <a:off x="3686175" y="3138488"/>
            <a:ext cx="1076325" cy="427037"/>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rPr>
              <a:t>Union</a:t>
            </a:r>
            <a:endParaRPr kumimoji="0" lang="en-US" altLang="ko-KR" sz="1600">
              <a:latin typeface="Arial" charset="0"/>
              <a:ea typeface="ＭＳ Ｐゴシック" pitchFamily="34" charset="-128"/>
            </a:endParaRPr>
          </a:p>
        </p:txBody>
      </p:sp>
      <p:sp>
        <p:nvSpPr>
          <p:cNvPr id="45080" name="Text Box 31"/>
          <p:cNvSpPr txBox="1">
            <a:spLocks noChangeArrowheads="1"/>
          </p:cNvSpPr>
          <p:nvPr/>
        </p:nvSpPr>
        <p:spPr bwMode="auto">
          <a:xfrm>
            <a:off x="5797550" y="3638550"/>
            <a:ext cx="2581275" cy="30956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rgbClr val="FF0000"/>
                </a:solidFill>
                <a:latin typeface="Arial" charset="0"/>
              </a:rPr>
              <a:t>Absolute sex </a:t>
            </a:r>
            <a:r>
              <a:rPr kumimoji="0" lang="en-US" altLang="ko-KR" sz="1400">
                <a:latin typeface="Arial" charset="0"/>
              </a:rPr>
              <a:t>(Absolute Purity)</a:t>
            </a:r>
            <a:endParaRPr kumimoji="0" lang="en-US" altLang="ko-KR" sz="1400">
              <a:latin typeface="Arial" charset="0"/>
              <a:ea typeface="ＭＳ Ｐゴシック" pitchFamily="34" charset="-128"/>
            </a:endParaRPr>
          </a:p>
        </p:txBody>
      </p:sp>
      <p:sp>
        <p:nvSpPr>
          <p:cNvPr id="45081" name="Text Box 32"/>
          <p:cNvSpPr txBox="1">
            <a:spLocks noChangeArrowheads="1"/>
          </p:cNvSpPr>
          <p:nvPr/>
        </p:nvSpPr>
        <p:spPr bwMode="auto">
          <a:xfrm>
            <a:off x="4746625" y="2193925"/>
            <a:ext cx="539750" cy="460375"/>
          </a:xfrm>
          <a:prstGeom prst="rect">
            <a:avLst/>
          </a:prstGeom>
          <a:noFill/>
          <a:ln w="9525">
            <a:no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cxnSp>
        <p:nvCxnSpPr>
          <p:cNvPr id="45082" name="AutoShape 36"/>
          <p:cNvCxnSpPr>
            <a:cxnSpLocks noChangeShapeType="1"/>
          </p:cNvCxnSpPr>
          <p:nvPr/>
        </p:nvCxnSpPr>
        <p:spPr bwMode="auto">
          <a:xfrm>
            <a:off x="4767263" y="3352800"/>
            <a:ext cx="388937" cy="3175"/>
          </a:xfrm>
          <a:prstGeom prst="straightConnector1">
            <a:avLst/>
          </a:prstGeom>
          <a:noFill/>
          <a:ln w="9360">
            <a:solidFill>
              <a:schemeClr val="tx1"/>
            </a:solidFill>
            <a:round/>
            <a:headEnd/>
            <a:tailEnd type="triangle" w="med" len="med"/>
          </a:ln>
        </p:spPr>
      </p:cxnSp>
      <p:sp>
        <p:nvSpPr>
          <p:cNvPr id="45083" name="Oval 5"/>
          <p:cNvSpPr>
            <a:spLocks noChangeArrowheads="1"/>
          </p:cNvSpPr>
          <p:nvPr/>
        </p:nvSpPr>
        <p:spPr bwMode="auto">
          <a:xfrm>
            <a:off x="1214438" y="2193925"/>
            <a:ext cx="571500" cy="571500"/>
          </a:xfrm>
          <a:prstGeom prst="ellipse">
            <a:avLst/>
          </a:prstGeom>
          <a:solidFill>
            <a:srgbClr val="FF00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rPr>
              <a:t>Yang</a:t>
            </a:r>
            <a:endParaRPr kumimoji="0" lang="en-US" altLang="ko-KR" sz="1400">
              <a:solidFill>
                <a:schemeClr val="bg1"/>
              </a:solidFill>
              <a:latin typeface="Arial" charset="0"/>
              <a:ea typeface="ＭＳ Ｐゴシック" pitchFamily="34" charset="-128"/>
            </a:endParaRPr>
          </a:p>
        </p:txBody>
      </p:sp>
      <p:cxnSp>
        <p:nvCxnSpPr>
          <p:cNvPr id="45084" name="AutoShape 36"/>
          <p:cNvCxnSpPr>
            <a:cxnSpLocks noChangeShapeType="1"/>
            <a:endCxn id="45085" idx="1"/>
          </p:cNvCxnSpPr>
          <p:nvPr/>
        </p:nvCxnSpPr>
        <p:spPr bwMode="auto">
          <a:xfrm>
            <a:off x="4703763" y="1462088"/>
            <a:ext cx="417512" cy="0"/>
          </a:xfrm>
          <a:prstGeom prst="straightConnector1">
            <a:avLst/>
          </a:prstGeom>
          <a:noFill/>
          <a:ln w="9360">
            <a:solidFill>
              <a:schemeClr val="tx1"/>
            </a:solidFill>
            <a:round/>
            <a:headEnd/>
            <a:tailEnd type="triangle" w="med" len="med"/>
          </a:ln>
        </p:spPr>
      </p:cxnSp>
      <p:sp>
        <p:nvSpPr>
          <p:cNvPr id="45085" name="왼쪽 중괄호 34"/>
          <p:cNvSpPr>
            <a:spLocks/>
          </p:cNvSpPr>
          <p:nvPr/>
        </p:nvSpPr>
        <p:spPr bwMode="auto">
          <a:xfrm>
            <a:off x="5121275" y="1282700"/>
            <a:ext cx="71438" cy="357188"/>
          </a:xfrm>
          <a:prstGeom prst="leftBrace">
            <a:avLst>
              <a:gd name="adj1" fmla="val 8333"/>
              <a:gd name="adj2" fmla="val 50000"/>
            </a:avLst>
          </a:prstGeom>
          <a:noFill/>
          <a:ln w="19050" algn="ctr">
            <a:solidFill>
              <a:schemeClr val="tx1"/>
            </a:solidFill>
            <a:round/>
            <a:headEnd/>
            <a:tailEnd/>
          </a:ln>
        </p:spPr>
        <p:txBody>
          <a:bodyPr/>
          <a:lstStyle/>
          <a:p>
            <a:pPr defTabSz="449263">
              <a:buClr>
                <a:srgbClr val="FFFFFF"/>
              </a:buClr>
              <a:buSzPct val="100000"/>
              <a:buFont typeface="Times New Roman" pitchFamily="18" charset="0"/>
              <a:buNone/>
            </a:pPr>
            <a:endParaRPr kumimoji="0" lang="en-US" sz="2400" b="1">
              <a:solidFill>
                <a:schemeClr val="bg1"/>
              </a:solidFill>
              <a:latin typeface="Times New Roman" pitchFamily="18" charset="0"/>
              <a:ea typeface="ＭＳ Ｐゴシック" pitchFamily="34" charset="-128"/>
            </a:endParaRPr>
          </a:p>
        </p:txBody>
      </p:sp>
      <p:cxnSp>
        <p:nvCxnSpPr>
          <p:cNvPr id="45086" name="AutoShape 36"/>
          <p:cNvCxnSpPr>
            <a:cxnSpLocks noChangeShapeType="1"/>
          </p:cNvCxnSpPr>
          <p:nvPr/>
        </p:nvCxnSpPr>
        <p:spPr bwMode="auto">
          <a:xfrm>
            <a:off x="4757738" y="2420938"/>
            <a:ext cx="1016000" cy="3175"/>
          </a:xfrm>
          <a:prstGeom prst="straightConnector1">
            <a:avLst/>
          </a:prstGeom>
          <a:noFill/>
          <a:ln w="9360">
            <a:solidFill>
              <a:schemeClr val="tx1"/>
            </a:solidFill>
            <a:round/>
            <a:headEnd/>
            <a:tailEnd type="triangle" w="med" len="med"/>
          </a:ln>
        </p:spPr>
      </p:cxnSp>
      <p:sp>
        <p:nvSpPr>
          <p:cNvPr id="45087" name="왼쪽 중괄호 37"/>
          <p:cNvSpPr>
            <a:spLocks/>
          </p:cNvSpPr>
          <p:nvPr/>
        </p:nvSpPr>
        <p:spPr bwMode="auto">
          <a:xfrm>
            <a:off x="5262563" y="3194050"/>
            <a:ext cx="71437" cy="357188"/>
          </a:xfrm>
          <a:prstGeom prst="leftBrace">
            <a:avLst>
              <a:gd name="adj1" fmla="val 8333"/>
              <a:gd name="adj2" fmla="val 50000"/>
            </a:avLst>
          </a:prstGeom>
          <a:noFill/>
          <a:ln w="19050" algn="ctr">
            <a:solidFill>
              <a:schemeClr val="tx1"/>
            </a:solidFill>
            <a:round/>
            <a:headEnd/>
            <a:tailEnd/>
          </a:ln>
        </p:spPr>
        <p:txBody>
          <a:bodyPr/>
          <a:lstStyle/>
          <a:p>
            <a:pPr defTabSz="449263">
              <a:buClr>
                <a:srgbClr val="FFFFFF"/>
              </a:buClr>
              <a:buSzPct val="100000"/>
              <a:buFont typeface="Times New Roman" pitchFamily="18" charset="0"/>
              <a:buNone/>
            </a:pPr>
            <a:endParaRPr kumimoji="0" lang="en-US" sz="2400" b="1">
              <a:solidFill>
                <a:schemeClr val="bg1"/>
              </a:solidFill>
              <a:latin typeface="Times New Roman" pitchFamily="18" charset="0"/>
              <a:ea typeface="ＭＳ Ｐゴシック" pitchFamily="34" charset="-128"/>
            </a:endParaRPr>
          </a:p>
        </p:txBody>
      </p:sp>
      <p:cxnSp>
        <p:nvCxnSpPr>
          <p:cNvPr id="45088" name="직선 연결선 39"/>
          <p:cNvCxnSpPr>
            <a:cxnSpLocks noChangeShapeType="1"/>
          </p:cNvCxnSpPr>
          <p:nvPr/>
        </p:nvCxnSpPr>
        <p:spPr bwMode="auto">
          <a:xfrm>
            <a:off x="3181350" y="1495425"/>
            <a:ext cx="428625" cy="1588"/>
          </a:xfrm>
          <a:prstGeom prst="line">
            <a:avLst/>
          </a:prstGeom>
          <a:noFill/>
          <a:ln w="25400" algn="ctr">
            <a:solidFill>
              <a:schemeClr val="tx1"/>
            </a:solidFill>
            <a:round/>
            <a:headEnd/>
            <a:tailEnd/>
          </a:ln>
        </p:spPr>
      </p:cxnSp>
      <p:cxnSp>
        <p:nvCxnSpPr>
          <p:cNvPr id="45089" name="직선 연결선 41"/>
          <p:cNvCxnSpPr>
            <a:cxnSpLocks noChangeShapeType="1"/>
          </p:cNvCxnSpPr>
          <p:nvPr/>
        </p:nvCxnSpPr>
        <p:spPr bwMode="auto">
          <a:xfrm>
            <a:off x="3206750" y="2427288"/>
            <a:ext cx="428625" cy="1587"/>
          </a:xfrm>
          <a:prstGeom prst="line">
            <a:avLst/>
          </a:prstGeom>
          <a:noFill/>
          <a:ln w="25400" algn="ctr">
            <a:solidFill>
              <a:schemeClr val="tx1"/>
            </a:solidFill>
            <a:round/>
            <a:headEnd/>
            <a:tailEnd/>
          </a:ln>
        </p:spPr>
      </p:cxnSp>
      <p:cxnSp>
        <p:nvCxnSpPr>
          <p:cNvPr id="45090" name="직선 연결선 42"/>
          <p:cNvCxnSpPr>
            <a:cxnSpLocks noChangeShapeType="1"/>
          </p:cNvCxnSpPr>
          <p:nvPr/>
        </p:nvCxnSpPr>
        <p:spPr bwMode="auto">
          <a:xfrm>
            <a:off x="3181350" y="3352800"/>
            <a:ext cx="428625" cy="1588"/>
          </a:xfrm>
          <a:prstGeom prst="line">
            <a:avLst/>
          </a:prstGeom>
          <a:noFill/>
          <a:ln w="25400" algn="ctr">
            <a:solidFill>
              <a:schemeClr val="tx1"/>
            </a:solidFill>
            <a:round/>
            <a:headEnd/>
            <a:tailEnd/>
          </a:ln>
        </p:spPr>
      </p:cxnSp>
      <p:sp>
        <p:nvSpPr>
          <p:cNvPr id="45091" name="Rectangle 39"/>
          <p:cNvSpPr>
            <a:spLocks noChangeArrowheads="1"/>
          </p:cNvSpPr>
          <p:nvPr/>
        </p:nvSpPr>
        <p:spPr bwMode="auto">
          <a:xfrm>
            <a:off x="5292725" y="3068638"/>
            <a:ext cx="2990850" cy="307975"/>
          </a:xfrm>
          <a:prstGeom prst="rect">
            <a:avLst/>
          </a:prstGeom>
          <a:noFill/>
          <a:ln w="9525">
            <a:noFill/>
            <a:miter lim="800000"/>
            <a:headEnd/>
            <a:tailEnd/>
          </a:ln>
        </p:spPr>
        <p:txBody>
          <a:bodyPr wrap="none">
            <a:spAutoFit/>
          </a:bodyPr>
          <a:lstStyle/>
          <a:p>
            <a:pPr latinLnBrk="1"/>
            <a:r>
              <a:rPr kumimoji="0" lang="en-US" altLang="ko-KR" sz="1400">
                <a:latin typeface="Arial" charset="0"/>
              </a:rPr>
              <a:t>Mind (</a:t>
            </a:r>
            <a:r>
              <a:rPr kumimoji="0" lang="en-US" altLang="ko-KR" sz="1400">
                <a:solidFill>
                  <a:srgbClr val="FF0000"/>
                </a:solidFill>
                <a:latin typeface="Arial" charset="0"/>
              </a:rPr>
              <a:t>Heart</a:t>
            </a:r>
            <a:r>
              <a:rPr kumimoji="0" lang="en-US" sz="1400">
                <a:latin typeface="Arial" charset="0"/>
                <a:ea typeface="ＭＳ Ｐゴシック" pitchFamily="34" charset="-128"/>
              </a:rPr>
              <a:t>・</a:t>
            </a:r>
            <a:r>
              <a:rPr kumimoji="0" lang="en-US" altLang="ko-KR" sz="1400">
                <a:latin typeface="Arial" charset="0"/>
              </a:rPr>
              <a:t>True Love</a:t>
            </a:r>
            <a:r>
              <a:rPr kumimoji="0" lang="en-US" sz="1400">
                <a:latin typeface="Arial" charset="0"/>
                <a:ea typeface="ＭＳ Ｐゴシック" pitchFamily="34" charset="-128"/>
              </a:rPr>
              <a:t>・</a:t>
            </a:r>
            <a:r>
              <a:rPr kumimoji="0" lang="en-US" altLang="ko-KR" sz="1400">
                <a:latin typeface="Arial" charset="0"/>
              </a:rPr>
              <a:t>Character)</a:t>
            </a:r>
            <a:endParaRPr kumimoji="0" lang="en-US" altLang="ko-KR" sz="1400">
              <a:latin typeface="Arial" charset="0"/>
              <a:ea typeface="ＭＳ Ｐゴシック" pitchFamily="34" charset="-128"/>
            </a:endParaRPr>
          </a:p>
        </p:txBody>
      </p:sp>
      <p:sp>
        <p:nvSpPr>
          <p:cNvPr id="45092" name="Rectangle 40"/>
          <p:cNvSpPr>
            <a:spLocks noChangeArrowheads="1"/>
          </p:cNvSpPr>
          <p:nvPr/>
        </p:nvSpPr>
        <p:spPr bwMode="auto">
          <a:xfrm>
            <a:off x="5292725" y="3340100"/>
            <a:ext cx="2460625" cy="307975"/>
          </a:xfrm>
          <a:prstGeom prst="rect">
            <a:avLst/>
          </a:prstGeom>
          <a:noFill/>
          <a:ln w="9525">
            <a:noFill/>
            <a:miter lim="800000"/>
            <a:headEnd/>
            <a:tailEnd/>
          </a:ln>
        </p:spPr>
        <p:txBody>
          <a:bodyPr wrap="none">
            <a:spAutoFit/>
          </a:bodyPr>
          <a:lstStyle/>
          <a:p>
            <a:pPr latinLnBrk="1"/>
            <a:r>
              <a:rPr kumimoji="0" lang="en-US" altLang="ko-KR" sz="1400">
                <a:latin typeface="Arial" charset="0"/>
              </a:rPr>
              <a:t>Body (</a:t>
            </a:r>
            <a:r>
              <a:rPr kumimoji="0" lang="en-US" altLang="ko-KR" sz="1400">
                <a:solidFill>
                  <a:srgbClr val="FF0000"/>
                </a:solidFill>
                <a:latin typeface="Arial" charset="0"/>
              </a:rPr>
              <a:t>Principle</a:t>
            </a:r>
            <a:r>
              <a:rPr kumimoji="0" lang="en-US" sz="1400">
                <a:latin typeface="Arial" charset="0"/>
                <a:ea typeface="ＭＳ Ｐゴシック" pitchFamily="34" charset="-128"/>
              </a:rPr>
              <a:t>・</a:t>
            </a:r>
            <a:r>
              <a:rPr kumimoji="0" lang="en-US" altLang="ko-KR" sz="1400">
                <a:latin typeface="Arial" charset="0"/>
              </a:rPr>
              <a:t>Law</a:t>
            </a:r>
            <a:r>
              <a:rPr kumimoji="0" lang="en-US" sz="1400">
                <a:latin typeface="Arial" charset="0"/>
                <a:ea typeface="ＭＳ Ｐゴシック" pitchFamily="34" charset="-128"/>
              </a:rPr>
              <a:t>・</a:t>
            </a:r>
            <a:r>
              <a:rPr kumimoji="0" lang="en-US" altLang="ko-KR" sz="1400">
                <a:latin typeface="Arial" charset="0"/>
              </a:rPr>
              <a:t>Order)</a:t>
            </a:r>
            <a:endParaRPr kumimoji="0" lang="en-US" altLang="ko-KR" sz="14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Rectangle 1"/>
          <p:cNvSpPr>
            <a:spLocks noChangeArrowheads="1"/>
          </p:cNvSpPr>
          <p:nvPr/>
        </p:nvSpPr>
        <p:spPr bwMode="auto">
          <a:xfrm>
            <a:off x="0" y="857250"/>
            <a:ext cx="9144000" cy="4157663"/>
          </a:xfrm>
          <a:prstGeom prst="rect">
            <a:avLst/>
          </a:prstGeom>
          <a:noFill/>
          <a:ln w="9525">
            <a:noFill/>
            <a:round/>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6600" dirty="0">
                <a:latin typeface="+mj-lt"/>
                <a:ea typeface="ＭＳ Ｐゴシック" pitchFamily="34" charset="-128"/>
                <a:cs typeface="+mn-cs"/>
              </a:rPr>
              <a:t> The Period of Preparation</a:t>
            </a:r>
            <a:br>
              <a:rPr kumimoji="0" lang="en-US" altLang="ko-KR" sz="6600" dirty="0">
                <a:latin typeface="+mj-lt"/>
                <a:ea typeface="ＭＳ Ｐゴシック" pitchFamily="34" charset="-128"/>
                <a:cs typeface="+mn-cs"/>
              </a:rPr>
            </a:br>
            <a:r>
              <a:rPr kumimoji="0" lang="en-US" altLang="ko-KR" sz="6600" dirty="0">
                <a:latin typeface="+mj-lt"/>
                <a:ea typeface="ＭＳ Ｐゴシック" pitchFamily="34" charset="-128"/>
                <a:cs typeface="+mn-cs"/>
              </a:rPr>
              <a:t>for the Second Advent of the Messiah</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additive="repl">
                                        <p:cTn id="6" dur="1" fill="hold">
                                          <p:stCondLst>
                                            <p:cond delay="0"/>
                                          </p:stCondLst>
                                        </p:cTn>
                                        <p:tgtEl>
                                          <p:spTgt spid="375809"/>
                                        </p:tgtEl>
                                        <p:attrNameLst>
                                          <p:attrName>style.visibility</p:attrName>
                                        </p:attrNameLst>
                                      </p:cBhvr>
                                      <p:to>
                                        <p:strVal val="visible"/>
                                      </p:to>
                                    </p:set>
                                    <p:anim calcmode="lin" valueType="num">
                                      <p:cBhvr additive="repl">
                                        <p:cTn id="7" dur="500" fill="hold"/>
                                        <p:tgtEl>
                                          <p:spTgt spid="375809"/>
                                        </p:tgtEl>
                                        <p:attrNameLst>
                                          <p:attrName>ppt_w</p:attrName>
                                        </p:attrNameLst>
                                      </p:cBhvr>
                                      <p:tavLst>
                                        <p:tav tm="100000">
                                          <p:val>
                                            <p:strVal val="0"/>
                                          </p:val>
                                        </p:tav>
                                        <p:tav>
                                          <p:val>
                                            <p:strVal val="#ppt_w"/>
                                          </p:val>
                                        </p:tav>
                                      </p:tavLst>
                                    </p:anim>
                                    <p:anim calcmode="lin" valueType="num">
                                      <p:cBhvr additive="repl">
                                        <p:cTn id="8" dur="500" fill="hold"/>
                                        <p:tgtEl>
                                          <p:spTgt spid="375809"/>
                                        </p:tgtEl>
                                        <p:attrNameLst>
                                          <p:attrName>ppt_h</p:attrName>
                                        </p:attrNameLst>
                                      </p:cBhvr>
                                      <p:tavLst>
                                        <p:tav tm="100000">
                                          <p:val>
                                            <p:strVal val="0"/>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Text Box 1"/>
          <p:cNvSpPr txBox="1">
            <a:spLocks noChangeArrowheads="1"/>
          </p:cNvSpPr>
          <p:nvPr/>
        </p:nvSpPr>
        <p:spPr bwMode="auto">
          <a:xfrm>
            <a:off x="3071813" y="760413"/>
            <a:ext cx="3143250" cy="55562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3000" dirty="0">
                <a:latin typeface="+mj-lt"/>
                <a:ea typeface="ＭＳ Ｐゴシック" pitchFamily="34" charset="-128"/>
                <a:cs typeface="+mn-cs"/>
              </a:rPr>
              <a:t>Introduction</a:t>
            </a:r>
          </a:p>
        </p:txBody>
      </p:sp>
      <p:sp>
        <p:nvSpPr>
          <p:cNvPr id="565250" name="Rectangle 2"/>
          <p:cNvSpPr>
            <a:spLocks noChangeArrowheads="1"/>
          </p:cNvSpPr>
          <p:nvPr/>
        </p:nvSpPr>
        <p:spPr bwMode="auto">
          <a:xfrm>
            <a:off x="642938" y="1682750"/>
            <a:ext cx="7072312" cy="1098550"/>
          </a:xfrm>
          <a:prstGeom prst="rect">
            <a:avLst/>
          </a:prstGeom>
          <a:noFill/>
          <a:ln w="9525">
            <a:noFill/>
            <a:miter lim="800000"/>
            <a:headEnd/>
            <a:tailEnd/>
          </a:ln>
        </p:spPr>
        <p:txBody>
          <a:bodyPr lIns="90000" tIns="46800" rIns="90000" bIns="46800">
            <a:spAutoFit/>
          </a:bodyPr>
          <a:lstStyle/>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(1) Period : 1517</a:t>
            </a:r>
            <a:r>
              <a:rPr kumimoji="0" lang="en-US">
                <a:latin typeface="Arial" charset="0"/>
                <a:ea typeface="ＭＳ Ｐゴシック" pitchFamily="34" charset="-128"/>
              </a:rPr>
              <a:t>～</a:t>
            </a:r>
            <a:r>
              <a:rPr kumimoji="0" lang="en-US" altLang="ko-KR">
                <a:latin typeface="Arial" charset="0"/>
                <a:ea typeface="ＭＳ Ｐゴシック" pitchFamily="34" charset="-128"/>
              </a:rPr>
              <a:t>1918(400 years) </a:t>
            </a: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a:latin typeface="Arial" charset="0"/>
              <a:ea typeface="ＭＳ Ｐゴシック" pitchFamily="34" charset="-128"/>
            </a:endParaRP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(2) Divided into three periods:</a:t>
            </a:r>
          </a:p>
        </p:txBody>
      </p:sp>
      <p:sp>
        <p:nvSpPr>
          <p:cNvPr id="565251" name="Text Box 15"/>
          <p:cNvSpPr txBox="1">
            <a:spLocks noChangeArrowheads="1"/>
          </p:cNvSpPr>
          <p:nvPr/>
        </p:nvSpPr>
        <p:spPr bwMode="auto">
          <a:xfrm>
            <a:off x="1071563" y="2928938"/>
            <a:ext cx="7286625" cy="2333625"/>
          </a:xfrm>
          <a:prstGeom prst="rect">
            <a:avLst/>
          </a:prstGeom>
          <a:noFill/>
          <a:ln w="9525">
            <a:noFill/>
            <a:miter lim="800000"/>
            <a:headEnd/>
            <a:tailEnd/>
          </a:ln>
        </p:spPr>
        <p:txBody>
          <a:bodyPr>
            <a:spAutoFit/>
          </a:bodyPr>
          <a:lstStyle/>
          <a:p>
            <a:pPr defTabSz="449263">
              <a:spcBef>
                <a:spcPct val="50000"/>
              </a:spcBef>
              <a:buClr>
                <a:srgbClr val="FFFFFF"/>
              </a:buClr>
              <a:buSzPct val="100000"/>
              <a:buFont typeface="Times New Roman" pitchFamily="18" charset="0"/>
              <a:buNone/>
            </a:pPr>
            <a:r>
              <a:rPr kumimoji="0" lang="ja-JP" altLang="en-US" sz="1600">
                <a:latin typeface="Arial" charset="0"/>
                <a:ea typeface="ＭＳ Ｐゴシック" pitchFamily="34" charset="-128"/>
              </a:rPr>
              <a:t>①　</a:t>
            </a:r>
            <a:r>
              <a:rPr kumimoji="0" lang="en-US" altLang="ko-KR" sz="1600">
                <a:latin typeface="Arial" charset="0"/>
                <a:ea typeface="ＭＳ Ｐゴシック" pitchFamily="34" charset="-128"/>
              </a:rPr>
              <a:t>The Period of the Reformation </a:t>
            </a:r>
          </a:p>
          <a:p>
            <a:pPr defTabSz="449263">
              <a:spcBef>
                <a:spcPct val="50000"/>
              </a:spcBef>
              <a:buClr>
                <a:srgbClr val="FFFFFF"/>
              </a:buClr>
              <a:buSzPct val="100000"/>
              <a:buFont typeface="Times New Roman" pitchFamily="18" charset="0"/>
              <a:buNone/>
            </a:pPr>
            <a:r>
              <a:rPr kumimoji="0" lang="en-US" altLang="ja-JP" sz="1600">
                <a:latin typeface="Arial" charset="0"/>
                <a:ea typeface="ＭＳ Ｐゴシック" pitchFamily="34" charset="-128"/>
              </a:rPr>
              <a:t>     </a:t>
            </a:r>
            <a:r>
              <a:rPr kumimoji="0" lang="ja-JP" altLang="en-US" sz="1600">
                <a:latin typeface="Arial" charset="0"/>
                <a:ea typeface="ＭＳ Ｐゴシック" pitchFamily="34" charset="-128"/>
              </a:rPr>
              <a:t>[</a:t>
            </a:r>
            <a:r>
              <a:rPr kumimoji="0" lang="en-US" altLang="ja-JP" sz="1600">
                <a:latin typeface="Arial" charset="0"/>
                <a:ea typeface="ＭＳ Ｐゴシック" pitchFamily="34" charset="-128"/>
              </a:rPr>
              <a:t>1517</a:t>
            </a:r>
            <a:r>
              <a:rPr kumimoji="0" lang="ja-JP" altLang="en-US" sz="1600">
                <a:latin typeface="Arial" charset="0"/>
                <a:ea typeface="ＭＳ Ｐゴシック" pitchFamily="34" charset="-128"/>
              </a:rPr>
              <a:t>～</a:t>
            </a:r>
            <a:r>
              <a:rPr kumimoji="0" lang="en-US" altLang="ko-KR" sz="1600">
                <a:latin typeface="Arial" charset="0"/>
              </a:rPr>
              <a:t>1648  (130 </a:t>
            </a:r>
            <a:r>
              <a:rPr kumimoji="0" lang="en-US" altLang="ko-KR" sz="1600">
                <a:latin typeface="Arial" charset="0"/>
                <a:ea typeface="ＭＳ Ｐゴシック" pitchFamily="34" charset="-128"/>
              </a:rPr>
              <a:t>years</a:t>
            </a:r>
            <a:r>
              <a:rPr kumimoji="0" lang="en-US" altLang="ko-KR" sz="1600">
                <a:latin typeface="Arial" charset="0"/>
              </a:rPr>
              <a:t>) </a:t>
            </a:r>
            <a:r>
              <a:rPr kumimoji="0" lang="ja-JP" altLang="en-US" sz="1600">
                <a:latin typeface="Arial" charset="0"/>
                <a:ea typeface="ＭＳ Ｐゴシック" pitchFamily="34" charset="-128"/>
              </a:rPr>
              <a:t>]</a:t>
            </a:r>
          </a:p>
          <a:p>
            <a:pPr defTabSz="449263">
              <a:lnSpc>
                <a:spcPct val="110000"/>
              </a:lnSpc>
              <a:buClr>
                <a:srgbClr val="FFFFFF"/>
              </a:buClr>
              <a:buSzPct val="100000"/>
              <a:buFont typeface="Times New Roman" pitchFamily="18" charset="0"/>
              <a:buNone/>
            </a:pPr>
            <a:endParaRPr kumimoji="0" lang="en-US" altLang="ja-JP" sz="1600">
              <a:latin typeface="Arial" charset="0"/>
              <a:ea typeface="ＭＳ Ｐゴシック" pitchFamily="34" charset="-128"/>
            </a:endParaRPr>
          </a:p>
          <a:p>
            <a:pPr defTabSz="449263">
              <a:lnSpc>
                <a:spcPct val="110000"/>
              </a:lnSpc>
              <a:buClr>
                <a:srgbClr val="FFFFFF"/>
              </a:buClr>
              <a:buSzPct val="100000"/>
              <a:buFont typeface="Times New Roman" pitchFamily="18" charset="0"/>
              <a:buNone/>
            </a:pPr>
            <a:r>
              <a:rPr kumimoji="0" lang="ja-JP" altLang="en-US" sz="1600">
                <a:latin typeface="Arial" charset="0"/>
                <a:ea typeface="ＭＳ Ｐゴシック" pitchFamily="34" charset="-128"/>
              </a:rPr>
              <a:t>②　</a:t>
            </a:r>
            <a:r>
              <a:rPr kumimoji="0" lang="en-US" altLang="ko-KR" sz="1600">
                <a:latin typeface="Arial" charset="0"/>
                <a:ea typeface="ＭＳ Ｐゴシック" pitchFamily="34" charset="-128"/>
              </a:rPr>
              <a:t>The Period of Religious and Ideological Conflicts </a:t>
            </a:r>
          </a:p>
          <a:p>
            <a:pPr defTabSz="449263">
              <a:lnSpc>
                <a:spcPct val="110000"/>
              </a:lnSpc>
              <a:buClr>
                <a:srgbClr val="FFFFFF"/>
              </a:buClr>
              <a:buSzPct val="100000"/>
              <a:buFont typeface="Times New Roman" pitchFamily="18" charset="0"/>
              <a:buNone/>
            </a:pPr>
            <a:r>
              <a:rPr kumimoji="0" lang="en-US" altLang="ja-JP" sz="1600">
                <a:latin typeface="Arial" charset="0"/>
                <a:ea typeface="ＭＳ Ｐゴシック" pitchFamily="34" charset="-128"/>
              </a:rPr>
              <a:t>      </a:t>
            </a:r>
            <a:r>
              <a:rPr kumimoji="0" lang="ja-JP" altLang="en-US" sz="1600">
                <a:latin typeface="Arial" charset="0"/>
                <a:ea typeface="ＭＳ Ｐゴシック" pitchFamily="34" charset="-128"/>
              </a:rPr>
              <a:t>[</a:t>
            </a:r>
            <a:r>
              <a:rPr kumimoji="0" lang="en-US" altLang="ja-JP" sz="1600">
                <a:latin typeface="Arial" charset="0"/>
                <a:ea typeface="ＭＳ Ｐゴシック" pitchFamily="34" charset="-128"/>
              </a:rPr>
              <a:t>1648</a:t>
            </a:r>
            <a:r>
              <a:rPr kumimoji="0" lang="ja-JP" altLang="en-US" sz="1600">
                <a:latin typeface="Arial" charset="0"/>
                <a:ea typeface="ＭＳ Ｐゴシック" pitchFamily="34" charset="-128"/>
              </a:rPr>
              <a:t>～</a:t>
            </a:r>
            <a:r>
              <a:rPr kumimoji="0" lang="en-US" altLang="ko-KR" sz="1600">
                <a:latin typeface="Arial" charset="0"/>
              </a:rPr>
              <a:t>1789  (140 </a:t>
            </a:r>
            <a:r>
              <a:rPr kumimoji="0" lang="en-US" altLang="ko-KR" sz="1600">
                <a:latin typeface="Arial" charset="0"/>
                <a:ea typeface="ＭＳ Ｐゴシック" pitchFamily="34" charset="-128"/>
              </a:rPr>
              <a:t>years</a:t>
            </a:r>
            <a:r>
              <a:rPr kumimoji="0" lang="en-US" altLang="ko-KR" sz="1600">
                <a:latin typeface="Arial" charset="0"/>
              </a:rPr>
              <a:t>) </a:t>
            </a:r>
            <a:r>
              <a:rPr kumimoji="0" lang="ja-JP" altLang="en-US" sz="1600">
                <a:latin typeface="Arial" charset="0"/>
                <a:ea typeface="ＭＳ Ｐゴシック" pitchFamily="34" charset="-128"/>
              </a:rPr>
              <a:t>]</a:t>
            </a:r>
          </a:p>
          <a:p>
            <a:pPr defTabSz="449263">
              <a:lnSpc>
                <a:spcPct val="110000"/>
              </a:lnSpc>
              <a:buClr>
                <a:srgbClr val="FFFFFF"/>
              </a:buClr>
              <a:buSzPct val="100000"/>
              <a:buFont typeface="Times New Roman" pitchFamily="18" charset="0"/>
              <a:buAutoNum type="circleNumDbPlain" startAt="3"/>
            </a:pPr>
            <a:r>
              <a:rPr kumimoji="0" lang="en-US" altLang="ja-JP" sz="1600">
                <a:latin typeface="Arial" charset="0"/>
                <a:ea typeface="ＭＳ Ｐゴシック" pitchFamily="34" charset="-128"/>
              </a:rPr>
              <a:t>  </a:t>
            </a:r>
          </a:p>
          <a:p>
            <a:pPr defTabSz="449263">
              <a:lnSpc>
                <a:spcPct val="110000"/>
              </a:lnSpc>
              <a:buClr>
                <a:srgbClr val="FFFFFF"/>
              </a:buClr>
              <a:buSzPct val="100000"/>
              <a:buFont typeface="Times New Roman" pitchFamily="18" charset="0"/>
              <a:buNone/>
            </a:pPr>
            <a:r>
              <a:rPr kumimoji="0" lang="en-US" altLang="ko-KR" sz="1600">
                <a:latin typeface="Arial" charset="0"/>
                <a:ea typeface="ＭＳ Ｐゴシック" pitchFamily="34" charset="-128"/>
              </a:rPr>
              <a:t>③  The Period of Maturation of Politics, Economy and</a:t>
            </a: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Ideology                               </a:t>
            </a:r>
            <a:br>
              <a:rPr kumimoji="0" lang="en-US" altLang="ko-KR" sz="1600">
                <a:latin typeface="Arial" charset="0"/>
                <a:ea typeface="ＭＳ Ｐゴシック" pitchFamily="34" charset="-128"/>
              </a:rPr>
            </a:br>
            <a:r>
              <a:rPr kumimoji="0" lang="en-US" altLang="ko-KR" sz="1600">
                <a:latin typeface="Arial" charset="0"/>
                <a:ea typeface="ＭＳ Ｐゴシック" pitchFamily="34" charset="-128"/>
              </a:rPr>
              <a:t>      </a:t>
            </a:r>
            <a:r>
              <a:rPr kumimoji="0" lang="ja-JP" altLang="en-US" sz="1600">
                <a:latin typeface="Arial" charset="0"/>
                <a:ea typeface="ＭＳ Ｐゴシック" pitchFamily="34" charset="-128"/>
              </a:rPr>
              <a:t>[</a:t>
            </a:r>
            <a:r>
              <a:rPr kumimoji="0" lang="en-US" altLang="ja-JP" sz="1600">
                <a:latin typeface="Arial" charset="0"/>
                <a:ea typeface="ＭＳ Ｐゴシック" pitchFamily="34" charset="-128"/>
              </a:rPr>
              <a:t>178</a:t>
            </a:r>
            <a:r>
              <a:rPr kumimoji="0" lang="ja-JP" altLang="en-US" sz="1600">
                <a:latin typeface="Arial" charset="0"/>
                <a:ea typeface="ＭＳ Ｐゴシック" pitchFamily="34" charset="-128"/>
              </a:rPr>
              <a:t>9～</a:t>
            </a:r>
            <a:r>
              <a:rPr kumimoji="0" lang="en-US" altLang="ko-KR" sz="1600">
                <a:latin typeface="Arial" charset="0"/>
              </a:rPr>
              <a:t>1918  (130 </a:t>
            </a:r>
            <a:r>
              <a:rPr kumimoji="0" lang="en-US" altLang="ko-KR" sz="1600">
                <a:latin typeface="Arial" charset="0"/>
                <a:ea typeface="ＭＳ Ｐゴシック" pitchFamily="34" charset="-128"/>
              </a:rPr>
              <a:t>years</a:t>
            </a:r>
            <a:r>
              <a:rPr kumimoji="0" lang="en-US" altLang="ko-KR" sz="1600">
                <a:latin typeface="Arial" charset="0"/>
              </a:rPr>
              <a:t>) </a:t>
            </a:r>
            <a:r>
              <a:rPr kumimoji="0" lang="ja-JP" altLang="en-US" sz="1600">
                <a:latin typeface="Arial" charset="0"/>
                <a:ea typeface="ＭＳ Ｐゴシック" pitchFamily="34" charset="-128"/>
              </a:rPr>
              <a:t>]</a:t>
            </a:r>
            <a:endParaRPr kumimoji="0" lang="en-US" altLang="ko-KR" sz="16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7" name="Text Box 1"/>
          <p:cNvSpPr txBox="1">
            <a:spLocks noChangeArrowheads="1"/>
          </p:cNvSpPr>
          <p:nvPr/>
        </p:nvSpPr>
        <p:spPr bwMode="auto">
          <a:xfrm>
            <a:off x="142875" y="214313"/>
            <a:ext cx="9144000" cy="4635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1</a:t>
            </a:r>
            <a:r>
              <a:rPr kumimoji="0" lang="en-US" sz="2400">
                <a:latin typeface="Arial" charset="0"/>
                <a:ea typeface="ＭＳ Ｐゴシック" pitchFamily="34" charset="-128"/>
              </a:rPr>
              <a:t>．</a:t>
            </a:r>
            <a:r>
              <a:rPr kumimoji="0" lang="en-US" altLang="ko-KR" sz="2400">
                <a:latin typeface="Arial" charset="0"/>
                <a:ea typeface="ＭＳ Ｐゴシック" pitchFamily="34" charset="-128"/>
              </a:rPr>
              <a:t>The Period of the Reformation </a:t>
            </a:r>
          </a:p>
        </p:txBody>
      </p:sp>
      <p:sp>
        <p:nvSpPr>
          <p:cNvPr id="567298" name="Text Box 2"/>
          <p:cNvSpPr txBox="1">
            <a:spLocks noChangeArrowheads="1"/>
          </p:cNvSpPr>
          <p:nvPr/>
        </p:nvSpPr>
        <p:spPr bwMode="auto">
          <a:xfrm>
            <a:off x="285750" y="1125538"/>
            <a:ext cx="8678863" cy="2271712"/>
          </a:xfrm>
          <a:prstGeom prst="rect">
            <a:avLst/>
          </a:prstGeom>
          <a:noFill/>
          <a:ln w="9525">
            <a:noFill/>
            <a:miter lim="800000"/>
            <a:headEnd/>
            <a:tailEnd/>
          </a:ln>
        </p:spPr>
        <p:txBody>
          <a:bodyPr lIns="90000" tIns="46800" rIns="90000" bIns="46800">
            <a:spAutoFit/>
          </a:bodyPr>
          <a:lstStyle/>
          <a:p>
            <a:pPr marL="457200" indent="-457200" defTabSz="449263">
              <a:lnSpc>
                <a:spcPct val="110000"/>
              </a:lnSpc>
              <a:buClr>
                <a:srgbClr val="FFFFFF"/>
              </a:buClr>
              <a:buSzPct val="100000"/>
              <a:buFont typeface="Times New Roman" pitchFamily="18" charset="0"/>
              <a:buAutoNum type="arabicPare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1)The 130-year period of the Reformation : began in 1517, when Martin Luther raised the banner of the Protestant Reformation in Germany, and lasted until the wars of religion were settled by the Treaty of Westphalia in 1648.</a:t>
            </a:r>
            <a:endParaRPr kumimoji="0" lang="en-US" altLang="ko-KR" sz="1600">
              <a:latin typeface="Arial" charset="0"/>
            </a:endParaRPr>
          </a:p>
          <a:p>
            <a:pPr marL="457200" indent="-457200"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a:latin typeface="Arial" charset="0"/>
              <a:ea typeface="ＭＳ Ｐゴシック" pitchFamily="34" charset="-128"/>
            </a:endParaRPr>
          </a:p>
          <a:p>
            <a:pPr marL="457200" indent="-457200"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2) The character of this period  : </a:t>
            </a:r>
            <a:endParaRPr kumimoji="0" lang="en-US" altLang="ja-JP" sz="1600">
              <a:latin typeface="Arial" charset="0"/>
              <a:ea typeface="ＭＳ Ｐゴシック" pitchFamily="34" charset="-128"/>
            </a:endParaRPr>
          </a:p>
          <a:p>
            <a:pPr marL="457200" indent="-457200"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S</a:t>
            </a:r>
            <a:r>
              <a:rPr kumimoji="0" lang="en-US" altLang="ko-KR" sz="1600">
                <a:latin typeface="Arial" charset="0"/>
                <a:ea typeface="ＭＳ Ｐゴシック" pitchFamily="34" charset="-128"/>
              </a:rPr>
              <a:t>haped by the Renaissance and the Reformation, both products of medieval feudal society. </a:t>
            </a:r>
          </a:p>
          <a:p>
            <a:pPr marL="457200" indent="-457200"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marL="457200" indent="-457200"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3) Causes for the rise of Reformation &amp; Renaissance</a:t>
            </a:r>
          </a:p>
        </p:txBody>
      </p:sp>
      <p:sp>
        <p:nvSpPr>
          <p:cNvPr id="373764" name="Rectangle 3"/>
          <p:cNvSpPr>
            <a:spLocks noChangeArrowheads="1"/>
          </p:cNvSpPr>
          <p:nvPr/>
        </p:nvSpPr>
        <p:spPr bwMode="auto">
          <a:xfrm>
            <a:off x="2552700" y="3595688"/>
            <a:ext cx="2376488" cy="833437"/>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Medieval feudalism</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Secularization of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   the Roman church</a:t>
            </a:r>
          </a:p>
        </p:txBody>
      </p:sp>
      <p:sp>
        <p:nvSpPr>
          <p:cNvPr id="373765" name="Rectangle 4"/>
          <p:cNvSpPr>
            <a:spLocks noChangeArrowheads="1"/>
          </p:cNvSpPr>
          <p:nvPr/>
        </p:nvSpPr>
        <p:spPr bwMode="auto">
          <a:xfrm>
            <a:off x="5143500" y="3698875"/>
            <a:ext cx="4143375" cy="5873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Resistance against the repression to human original nature</a:t>
            </a:r>
          </a:p>
        </p:txBody>
      </p:sp>
      <p:sp>
        <p:nvSpPr>
          <p:cNvPr id="567301" name="AutoShape 5"/>
          <p:cNvSpPr>
            <a:spLocks noChangeArrowheads="1"/>
          </p:cNvSpPr>
          <p:nvPr/>
        </p:nvSpPr>
        <p:spPr bwMode="auto">
          <a:xfrm>
            <a:off x="714375" y="3548063"/>
            <a:ext cx="1511300" cy="857250"/>
          </a:xfrm>
          <a:prstGeom prst="roundRect">
            <a:avLst>
              <a:gd name="adj" fmla="val 16667"/>
            </a:avLst>
          </a:prstGeom>
          <a:solidFill>
            <a:srgbClr val="F496C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Causes for rise</a:t>
            </a:r>
          </a:p>
        </p:txBody>
      </p:sp>
      <p:sp>
        <p:nvSpPr>
          <p:cNvPr id="567302" name="AutoShape 6"/>
          <p:cNvSpPr>
            <a:spLocks noChangeArrowheads="1"/>
          </p:cNvSpPr>
          <p:nvPr/>
        </p:nvSpPr>
        <p:spPr bwMode="auto">
          <a:xfrm>
            <a:off x="2389188" y="3573463"/>
            <a:ext cx="2611437" cy="855662"/>
          </a:xfrm>
          <a:prstGeom prst="bracePair">
            <a:avLst>
              <a:gd name="adj" fmla="val 8333"/>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567303" name="AutoShape 7"/>
          <p:cNvSpPr>
            <a:spLocks noChangeArrowheads="1"/>
          </p:cNvSpPr>
          <p:nvPr/>
        </p:nvSpPr>
        <p:spPr bwMode="auto">
          <a:xfrm>
            <a:off x="642938" y="4786313"/>
            <a:ext cx="1785937" cy="1071562"/>
          </a:xfrm>
          <a:prstGeom prst="roundRect">
            <a:avLst>
              <a:gd name="adj" fmla="val 16667"/>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Two types of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desires of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human original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nature</a:t>
            </a:r>
          </a:p>
        </p:txBody>
      </p:sp>
      <p:sp>
        <p:nvSpPr>
          <p:cNvPr id="567304" name="Rectangle 8"/>
          <p:cNvSpPr>
            <a:spLocks noChangeArrowheads="1"/>
          </p:cNvSpPr>
          <p:nvPr/>
        </p:nvSpPr>
        <p:spPr bwMode="auto">
          <a:xfrm>
            <a:off x="2643188" y="4878388"/>
            <a:ext cx="6929437" cy="654050"/>
          </a:xfrm>
          <a:prstGeom prst="rect">
            <a:avLst/>
          </a:prstGeom>
          <a:noFill/>
          <a:ln w="9525">
            <a:noFill/>
            <a:miter lim="800000"/>
            <a:headEnd/>
            <a:tailEnd/>
          </a:ln>
        </p:spPr>
        <p:txBody>
          <a:bodyPr lIns="90000" tIns="46800" rIns="90000" bIns="46800">
            <a:spAutoFit/>
          </a:bodyPr>
          <a:lstStyle/>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External → Movement for a revival of Hellenism</a:t>
            </a:r>
            <a:r>
              <a:rPr kumimoji="0" lang="en-US" altLang="ko-KR" sz="1600" b="1">
                <a:solidFill>
                  <a:schemeClr val="bg1"/>
                </a:solidFill>
                <a:latin typeface="Arial" charset="0"/>
                <a:ea typeface="ＭＳ Ｐゴシック" pitchFamily="34" charset="-128"/>
              </a:rPr>
              <a:t> </a:t>
            </a:r>
            <a:r>
              <a:rPr kumimoji="0" lang="en-US" altLang="ko-KR" sz="1600">
                <a:latin typeface="Arial" charset="0"/>
                <a:ea typeface="ＭＳ Ｐゴシック" pitchFamily="34" charset="-128"/>
              </a:rPr>
              <a:t>→  Renaissance</a:t>
            </a:r>
          </a:p>
          <a:p>
            <a:pPr defTabSz="449263">
              <a:lnSpc>
                <a:spcPct val="11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Internal → Movement for a revival of Hebraism → Reformation</a:t>
            </a:r>
          </a:p>
        </p:txBody>
      </p:sp>
      <p:sp>
        <p:nvSpPr>
          <p:cNvPr id="567305" name="AutoShape 9"/>
          <p:cNvSpPr>
            <a:spLocks/>
          </p:cNvSpPr>
          <p:nvPr/>
        </p:nvSpPr>
        <p:spPr bwMode="auto">
          <a:xfrm>
            <a:off x="2555875" y="4797425"/>
            <a:ext cx="196850" cy="790575"/>
          </a:xfrm>
          <a:prstGeom prst="leftBrace">
            <a:avLst>
              <a:gd name="adj1" fmla="val 121971"/>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373771" name="Text Box 10"/>
          <p:cNvSpPr txBox="1">
            <a:spLocks noChangeArrowheads="1"/>
          </p:cNvSpPr>
          <p:nvPr/>
        </p:nvSpPr>
        <p:spPr bwMode="auto">
          <a:xfrm>
            <a:off x="357188" y="739775"/>
            <a:ext cx="2857500" cy="3714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(1) Outline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Text Box 1"/>
          <p:cNvSpPr txBox="1">
            <a:spLocks noChangeArrowheads="1"/>
          </p:cNvSpPr>
          <p:nvPr/>
        </p:nvSpPr>
        <p:spPr bwMode="auto">
          <a:xfrm>
            <a:off x="142875" y="777875"/>
            <a:ext cx="4643438" cy="3714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(2) Renaissance</a:t>
            </a:r>
          </a:p>
        </p:txBody>
      </p:sp>
      <p:sp>
        <p:nvSpPr>
          <p:cNvPr id="374787" name="Text Box 2"/>
          <p:cNvSpPr txBox="1">
            <a:spLocks noChangeArrowheads="1"/>
          </p:cNvSpPr>
          <p:nvPr/>
        </p:nvSpPr>
        <p:spPr bwMode="auto">
          <a:xfrm>
            <a:off x="142875" y="2965450"/>
            <a:ext cx="4286250" cy="3714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(3) Reformation</a:t>
            </a:r>
          </a:p>
        </p:txBody>
      </p:sp>
      <p:sp>
        <p:nvSpPr>
          <p:cNvPr id="569347" name="Text Box 3"/>
          <p:cNvSpPr txBox="1">
            <a:spLocks noChangeArrowheads="1"/>
          </p:cNvSpPr>
          <p:nvPr/>
        </p:nvSpPr>
        <p:spPr bwMode="auto">
          <a:xfrm>
            <a:off x="428625" y="1149350"/>
            <a:ext cx="8501063" cy="13684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① The Renaissance came to life in fourteenth-century Italy</a:t>
            </a:r>
            <a:endParaRPr kumimoji="0" lang="en-US" altLang="ja-JP"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the center of the</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study of the classical Hellenic heritage</a:t>
            </a:r>
            <a:r>
              <a:rPr kumimoji="0" lang="en-US" altLang="ja-JP" sz="1400">
                <a:latin typeface="Arial" charset="0"/>
                <a:ea typeface="ＭＳ Ｐゴシック" pitchFamily="34" charset="-128"/>
              </a:rPr>
              <a:t>)</a:t>
            </a:r>
            <a:r>
              <a:rPr kumimoji="0" lang="en-US" altLang="ko-KR" sz="1400">
                <a:latin typeface="Arial" charset="0"/>
                <a:ea typeface="ＭＳ Ｐゴシック" pitchFamily="34" charset="-128"/>
              </a:rPr>
              <a: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② </a:t>
            </a:r>
            <a:r>
              <a:rPr kumimoji="0" lang="en-US" altLang="ja-JP" sz="1400">
                <a:latin typeface="Arial" charset="0"/>
                <a:ea typeface="ＭＳ Ｐゴシック" pitchFamily="34" charset="-128"/>
              </a:rPr>
              <a:t>M</a:t>
            </a:r>
            <a:r>
              <a:rPr kumimoji="0" lang="en-US" altLang="ko-KR" sz="1400">
                <a:latin typeface="Arial" charset="0"/>
                <a:ea typeface="ＭＳ Ｐゴシック" pitchFamily="34" charset="-128"/>
              </a:rPr>
              <a:t>ovement imitating the thought and life of ancient </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Greece and Rome</a:t>
            </a:r>
            <a:br>
              <a:rPr kumimoji="0" lang="en-US" altLang="ko-KR" sz="1400">
                <a:latin typeface="Arial" charset="0"/>
                <a:ea typeface="ＭＳ Ｐゴシック" pitchFamily="34" charset="-128"/>
              </a:rPr>
            </a:br>
            <a:r>
              <a:rPr kumimoji="0" lang="en-US" altLang="ja-JP" sz="1400">
                <a:latin typeface="Arial" charset="0"/>
                <a:ea typeface="ＭＳ Ｐゴシック" pitchFamily="34" charset="-128"/>
              </a:rPr>
              <a:t>     M</a:t>
            </a:r>
            <a:r>
              <a:rPr kumimoji="0" lang="en-US" altLang="ko-KR" sz="1400">
                <a:latin typeface="Arial" charset="0"/>
                <a:ea typeface="ＭＳ Ｐゴシック" pitchFamily="34" charset="-128"/>
              </a:rPr>
              <a:t>ovement which transformed the medieval way of life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③ </a:t>
            </a:r>
            <a:r>
              <a:rPr kumimoji="0" lang="en-US" altLang="ja-JP" sz="1400">
                <a:latin typeface="Arial" charset="0"/>
                <a:ea typeface="ＭＳ Ｐゴシック" pitchFamily="34" charset="-128"/>
              </a:rPr>
              <a:t>E</a:t>
            </a:r>
            <a:r>
              <a:rPr kumimoji="0" lang="en-US" altLang="ko-KR" sz="1400">
                <a:latin typeface="Arial" charset="0"/>
                <a:ea typeface="ＭＳ Ｐゴシック" pitchFamily="34" charset="-128"/>
              </a:rPr>
              <a:t>ncompass every aspect of society</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 politics</a:t>
            </a:r>
            <a:r>
              <a:rPr kumimoji="0" lang="en-US" altLang="ja-JP" sz="1400">
                <a:latin typeface="Arial" charset="0"/>
                <a:ea typeface="ＭＳ Ｐゴシック" pitchFamily="34" charset="-128"/>
              </a:rPr>
              <a:t>,</a:t>
            </a:r>
            <a:r>
              <a:rPr kumimoji="0" lang="en-US" altLang="ko-KR" sz="1400">
                <a:latin typeface="Arial" charset="0"/>
                <a:ea typeface="ＭＳ Ｐゴシック" pitchFamily="34" charset="-128"/>
              </a:rPr>
              <a:t> economic life and religion. </a:t>
            </a:r>
            <a:endParaRPr kumimoji="0" lang="en-US" altLang="ja-JP"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I</a:t>
            </a:r>
            <a:r>
              <a:rPr kumimoji="0" lang="en-US" altLang="ko-KR" sz="1400">
                <a:latin typeface="Arial" charset="0"/>
                <a:ea typeface="ＭＳ Ｐゴシック" pitchFamily="34" charset="-128"/>
              </a:rPr>
              <a:t>t became the external</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driving force for the construction of the modern world. </a:t>
            </a:r>
          </a:p>
        </p:txBody>
      </p:sp>
      <p:sp>
        <p:nvSpPr>
          <p:cNvPr id="569348" name="Text Box 4"/>
          <p:cNvSpPr txBox="1">
            <a:spLocks noChangeArrowheads="1"/>
          </p:cNvSpPr>
          <p:nvPr/>
        </p:nvSpPr>
        <p:spPr bwMode="auto">
          <a:xfrm>
            <a:off x="357188" y="3322638"/>
            <a:ext cx="8501062" cy="20066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①The secularization and decadence of the Church leadership </a:t>
            </a:r>
            <a:r>
              <a:rPr kumimoji="0" lang="en-US" altLang="ja-JP" sz="1400">
                <a:latin typeface="Arial" charset="0"/>
                <a:ea typeface="ＭＳ Ｐゴシック" pitchFamily="34" charset="-128"/>
              </a:rPr>
              <a:t>was the </a:t>
            </a:r>
            <a:r>
              <a:rPr kumimoji="0" lang="en-US" altLang="ko-KR" sz="1400">
                <a:latin typeface="Arial" charset="0"/>
                <a:ea typeface="ＭＳ Ｐゴシック" pitchFamily="34" charset="-128"/>
              </a:rPr>
              <a:t>caus</a:t>
            </a:r>
            <a:r>
              <a:rPr kumimoji="0" lang="en-US" altLang="ja-JP" sz="1400">
                <a:latin typeface="Arial" charset="0"/>
                <a:ea typeface="ＭＳ Ｐゴシック" pitchFamily="34" charset="-128"/>
              </a:rPr>
              <a:t>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(R</a:t>
            </a:r>
            <a:r>
              <a:rPr kumimoji="0" lang="en-US" altLang="ko-KR" sz="1400">
                <a:latin typeface="Arial" charset="0"/>
                <a:ea typeface="ＭＳ Ｐゴシック" pitchFamily="34" charset="-128"/>
              </a:rPr>
              <a:t>ebellion against the ritualism and rules of the Church, the </a:t>
            </a:r>
            <a:r>
              <a:rPr kumimoji="0" lang="en-US" altLang="ja-JP" sz="1400">
                <a:latin typeface="Arial" charset="0"/>
                <a:ea typeface="ＭＳ Ｐゴシック" pitchFamily="34" charset="-128"/>
              </a:rPr>
              <a:t>s</a:t>
            </a:r>
            <a:r>
              <a:rPr kumimoji="0" lang="en-US" altLang="ko-KR" sz="1400">
                <a:latin typeface="Arial" charset="0"/>
                <a:ea typeface="ＭＳ Ｐゴシック" pitchFamily="34" charset="-128"/>
              </a:rPr>
              <a:t>tratified feudal system and papal authority </a:t>
            </a:r>
            <a:r>
              <a:rPr kumimoji="0" lang="en-US" altLang="ja-JP" sz="1400">
                <a:latin typeface="Arial" charset="0"/>
                <a:ea typeface="ＭＳ Ｐゴシック" pitchFamily="34" charset="-128"/>
              </a:rPr>
              <a: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which deprived them of autonomy, under the influence of</a:t>
            </a:r>
            <a:r>
              <a:rPr kumimoji="0" lang="en-US" altLang="ja-JP" sz="1400">
                <a:latin typeface="Arial" charset="0"/>
                <a:ea typeface="ＭＳ Ｐゴシック" pitchFamily="34" charset="-128"/>
              </a:rPr>
              <a:t> the</a:t>
            </a:r>
            <a:r>
              <a:rPr kumimoji="0" lang="en-US" altLang="ko-KR" sz="1400">
                <a:latin typeface="Arial" charset="0"/>
                <a:ea typeface="ＭＳ Ｐゴシック" pitchFamily="34" charset="-128"/>
              </a:rPr>
              <a:t> Renaissance</a:t>
            </a:r>
            <a:r>
              <a:rPr kumimoji="0" lang="en-US" altLang="ja-JP" sz="1400">
                <a:latin typeface="Arial" charset="0"/>
                <a:ea typeface="ＭＳ Ｐゴシック" pitchFamily="34" charset="-128"/>
              </a:rPr>
              <a:t>)</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② </a:t>
            </a:r>
            <a:r>
              <a:rPr kumimoji="0" lang="en-US" altLang="ja-JP" sz="1400">
                <a:latin typeface="Arial" charset="0"/>
                <a:ea typeface="ＭＳ Ｐゴシック" pitchFamily="34" charset="-128"/>
              </a:rPr>
              <a:t>R</a:t>
            </a:r>
            <a:r>
              <a:rPr kumimoji="0" lang="en-US" altLang="ko-KR" sz="1400">
                <a:latin typeface="Arial" charset="0"/>
                <a:ea typeface="ＭＳ Ｐゴシック" pitchFamily="34" charset="-128"/>
              </a:rPr>
              <a:t>evival of the spirit of early Christianity</a:t>
            </a:r>
            <a:endParaRPr kumimoji="0" lang="en-US" altLang="ja-JP"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③When the indulgences which Pope Leo X began selling was proclaimed in 1517, a movement to protest </a:t>
            </a:r>
            <a:br>
              <a:rPr kumimoji="0" lang="en-US" altLang="ko-KR" sz="1400">
                <a:latin typeface="Arial" charset="0"/>
                <a:ea typeface="ＭＳ Ｐゴシック" pitchFamily="34" charset="-128"/>
              </a:rPr>
            </a:br>
            <a:r>
              <a:rPr kumimoji="0" lang="en-US" altLang="ko-KR" sz="1400">
                <a:latin typeface="Arial" charset="0"/>
                <a:ea typeface="ＭＳ Ｐゴシック" pitchFamily="34" charset="-128"/>
              </a:rPr>
              <a:t>    this abuse ignited a fuse to explode in the Protestant Reformation under the leadership of Martin Luther.</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④ The wars of religion which swirled around the Protestant movements continued for more than 100 </a:t>
            </a:r>
            <a:br>
              <a:rPr kumimoji="0" lang="en-US" altLang="ko-KR" sz="1400">
                <a:latin typeface="Arial" charset="0"/>
                <a:ea typeface="ＭＳ Ｐゴシック" pitchFamily="34" charset="-128"/>
              </a:rPr>
            </a:br>
            <a:r>
              <a:rPr kumimoji="0" lang="en-US" altLang="ko-KR" sz="1400">
                <a:latin typeface="Arial" charset="0"/>
                <a:ea typeface="ＭＳ Ｐゴシック" pitchFamily="34" charset="-128"/>
              </a:rPr>
              <a:t>    years until 1648, when the Treaty of Westphalia ended the Thirty Years' War which  was fought on the </a:t>
            </a:r>
            <a:br>
              <a:rPr kumimoji="0" lang="en-US" altLang="ko-KR" sz="1400">
                <a:latin typeface="Arial" charset="0"/>
                <a:ea typeface="ＭＳ Ｐゴシック" pitchFamily="34" charset="-128"/>
              </a:rPr>
            </a:br>
            <a:r>
              <a:rPr kumimoji="0" lang="en-US" altLang="ko-KR" sz="1400">
                <a:latin typeface="Arial" charset="0"/>
                <a:ea typeface="ＭＳ Ｐゴシック" pitchFamily="34" charset="-128"/>
              </a:rPr>
              <a:t>    soil of Germany.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3" name="Text Box 1"/>
          <p:cNvSpPr txBox="1">
            <a:spLocks noChangeArrowheads="1"/>
          </p:cNvSpPr>
          <p:nvPr/>
        </p:nvSpPr>
        <p:spPr bwMode="auto">
          <a:xfrm>
            <a:off x="357188" y="608013"/>
            <a:ext cx="8215312" cy="4635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2</a:t>
            </a:r>
            <a:r>
              <a:rPr kumimoji="0" lang="en-US" sz="2400">
                <a:latin typeface="Arial" charset="0"/>
                <a:ea typeface="ＭＳ Ｐゴシック" pitchFamily="34" charset="-128"/>
              </a:rPr>
              <a:t>．</a:t>
            </a:r>
            <a:r>
              <a:rPr kumimoji="0" lang="en-US" altLang="ko-KR" sz="2400">
                <a:latin typeface="Arial" charset="0"/>
                <a:ea typeface="ＭＳ Ｐゴシック" pitchFamily="34" charset="-128"/>
              </a:rPr>
              <a:t>The Period of Religious and Ideological Conflicts</a:t>
            </a:r>
          </a:p>
        </p:txBody>
      </p:sp>
      <p:sp>
        <p:nvSpPr>
          <p:cNvPr id="571394" name="Text Box 2"/>
          <p:cNvSpPr txBox="1">
            <a:spLocks noChangeArrowheads="1"/>
          </p:cNvSpPr>
          <p:nvPr/>
        </p:nvSpPr>
        <p:spPr bwMode="auto">
          <a:xfrm>
            <a:off x="642938" y="1620838"/>
            <a:ext cx="8215312" cy="10795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1) The period of religious and ideological conflicts refers to the 140 years beginning with    </a:t>
            </a:r>
            <a:br>
              <a:rPr kumimoji="0" lang="en-US" altLang="ko-KR" sz="1600">
                <a:latin typeface="Arial" charset="0"/>
                <a:ea typeface="ＭＳ Ｐゴシック" pitchFamily="34" charset="-128"/>
              </a:rPr>
            </a:br>
            <a:r>
              <a:rPr kumimoji="0" lang="en-US" altLang="ko-KR" sz="1600">
                <a:latin typeface="Arial" charset="0"/>
                <a:ea typeface="ＭＳ Ｐゴシック" pitchFamily="34" charset="-128"/>
              </a:rPr>
              <a:t>    the secure establishment of Protestantism at the Treaty of Westphalia in 1648 and </a:t>
            </a:r>
            <a:br>
              <a:rPr kumimoji="0" lang="en-US" altLang="ko-KR" sz="1600">
                <a:latin typeface="Arial" charset="0"/>
                <a:ea typeface="ＭＳ Ｐゴシック" pitchFamily="34" charset="-128"/>
              </a:rPr>
            </a:br>
            <a:r>
              <a:rPr kumimoji="0" lang="en-US" altLang="ko-KR" sz="1600">
                <a:latin typeface="Arial" charset="0"/>
                <a:ea typeface="ＭＳ Ｐゴシック" pitchFamily="34" charset="-128"/>
              </a:rPr>
              <a:t>    ending with the French Revolution in 1789.</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a:t>
            </a:r>
          </a:p>
        </p:txBody>
      </p:sp>
      <p:sp>
        <p:nvSpPr>
          <p:cNvPr id="571395" name="Text Box 3"/>
          <p:cNvSpPr txBox="1">
            <a:spLocks noChangeArrowheads="1"/>
          </p:cNvSpPr>
          <p:nvPr/>
        </p:nvSpPr>
        <p:spPr bwMode="auto">
          <a:xfrm>
            <a:off x="642938" y="4214813"/>
            <a:ext cx="8215312" cy="13144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4) God has worked His providence of restoration throughout the course of history </a:t>
            </a:r>
            <a:endParaRPr kumimoji="0" lang="en-US" altLang="ja-JP"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b</a:t>
            </a:r>
            <a:r>
              <a:rPr kumimoji="0" lang="en-US" altLang="ko-KR" sz="1600">
                <a:latin typeface="Arial" charset="0"/>
                <a:ea typeface="ＭＳ Ｐゴシック" pitchFamily="34" charset="-128"/>
              </a:rPr>
              <a:t>y</a:t>
            </a: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repeatedly separating those representing Abel from those representing Cain, </a:t>
            </a:r>
            <a:endParaRPr kumimoji="0" lang="en-US" altLang="ja-JP"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from the individual level to the world level.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 In the Last Days, this fallen world is divided into the Cain-type communist world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and the Abel-type democratic world. </a:t>
            </a:r>
          </a:p>
        </p:txBody>
      </p:sp>
      <p:sp>
        <p:nvSpPr>
          <p:cNvPr id="571396" name="Rectangle 5"/>
          <p:cNvSpPr>
            <a:spLocks noChangeArrowheads="1"/>
          </p:cNvSpPr>
          <p:nvPr/>
        </p:nvSpPr>
        <p:spPr bwMode="auto">
          <a:xfrm>
            <a:off x="642938" y="2517775"/>
            <a:ext cx="8250237" cy="611188"/>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2) Two movement</a:t>
            </a:r>
            <a:r>
              <a:rPr kumimoji="0" lang="en-US" altLang="ja-JP" sz="1600">
                <a:latin typeface="Arial" charset="0"/>
                <a:ea typeface="ＭＳ Ｐゴシック" pitchFamily="34" charset="-128"/>
              </a:rPr>
              <a:t>s</a:t>
            </a:r>
            <a:r>
              <a:rPr kumimoji="0" lang="en-US" altLang="ko-KR" sz="1600">
                <a:latin typeface="Arial" charset="0"/>
                <a:ea typeface="ＭＳ Ｐゴシック" pitchFamily="34" charset="-128"/>
              </a:rPr>
              <a:t> of Reformation and Renaissance brought people internal and external    </a:t>
            </a:r>
            <a:br>
              <a:rPr kumimoji="0" lang="en-US" altLang="ko-KR" sz="1600">
                <a:latin typeface="Arial" charset="0"/>
                <a:ea typeface="ＭＳ Ｐゴシック" pitchFamily="34" charset="-128"/>
              </a:rPr>
            </a:br>
            <a:r>
              <a:rPr kumimoji="0" lang="en-US" altLang="ko-KR" sz="1600">
                <a:latin typeface="Arial" charset="0"/>
                <a:ea typeface="ＭＳ Ｐゴシック" pitchFamily="34" charset="-128"/>
              </a:rPr>
              <a:t>    freedom to pursue the internal and external desires flowing from their original nature</a:t>
            </a:r>
            <a:r>
              <a:rPr kumimoji="0" lang="en-US" altLang="ko-KR">
                <a:latin typeface="Arial" charset="0"/>
                <a:ea typeface="ＭＳ Ｐゴシック" pitchFamily="34" charset="-128"/>
              </a:rPr>
              <a:t>.</a:t>
            </a:r>
          </a:p>
        </p:txBody>
      </p:sp>
      <p:sp>
        <p:nvSpPr>
          <p:cNvPr id="375814" name="Rectangle 7"/>
          <p:cNvSpPr>
            <a:spLocks noChangeArrowheads="1"/>
          </p:cNvSpPr>
          <p:nvPr/>
        </p:nvSpPr>
        <p:spPr bwMode="auto">
          <a:xfrm>
            <a:off x="642938" y="3357563"/>
            <a:ext cx="8118475" cy="5873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3) As people exercised freedom of faith and thought, they could not avoid divisions in </a:t>
            </a:r>
            <a:br>
              <a:rPr kumimoji="0" lang="en-US" altLang="ko-KR" sz="1600" dirty="0">
                <a:latin typeface="+mj-lt"/>
                <a:ea typeface="ＭＳ Ｐゴシック" pitchFamily="34" charset="-128"/>
                <a:cs typeface="+mn-cs"/>
              </a:rPr>
            </a:br>
            <a:r>
              <a:rPr kumimoji="0" lang="en-US" altLang="ko-KR" sz="1600" dirty="0">
                <a:latin typeface="+mj-lt"/>
                <a:ea typeface="ＭＳ Ｐゴシック" pitchFamily="34" charset="-128"/>
                <a:cs typeface="+mn-cs"/>
              </a:rPr>
              <a:t>    theology and disputes among philosophers.</a:t>
            </a:r>
          </a:p>
        </p:txBody>
      </p:sp>
      <p:sp>
        <p:nvSpPr>
          <p:cNvPr id="375815" name="Text Box 11"/>
          <p:cNvSpPr txBox="1">
            <a:spLocks noChangeArrowheads="1"/>
          </p:cNvSpPr>
          <p:nvPr/>
        </p:nvSpPr>
        <p:spPr bwMode="auto">
          <a:xfrm>
            <a:off x="500063" y="1289050"/>
            <a:ext cx="1454150" cy="3714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(1) Outline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1"/>
          <p:cNvSpPr>
            <a:spLocks noChangeArrowheads="1"/>
          </p:cNvSpPr>
          <p:nvPr/>
        </p:nvSpPr>
        <p:spPr bwMode="auto">
          <a:xfrm>
            <a:off x="714375" y="1365250"/>
            <a:ext cx="7858125" cy="525463"/>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Arial" pitchFamily="34" charset="0"/>
                <a:ea typeface="ＭＳ Ｐゴシック" pitchFamily="34" charset="-128"/>
                <a:cs typeface="Arial" pitchFamily="34" charset="0"/>
              </a:rPr>
              <a:t>1) The pursuit of the external aspects of the original nature first aroused a movement to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Arial" pitchFamily="34" charset="0"/>
                <a:ea typeface="ＭＳ Ｐゴシック" pitchFamily="34" charset="-128"/>
                <a:cs typeface="Arial" pitchFamily="34" charset="0"/>
              </a:rPr>
              <a:t>    revive the ancient heritage of Hellenism and gave birth to the humanism of the Renaissance. </a:t>
            </a:r>
          </a:p>
        </p:txBody>
      </p:sp>
      <p:sp>
        <p:nvSpPr>
          <p:cNvPr id="573442" name="Rectangle 2"/>
          <p:cNvSpPr>
            <a:spLocks noChangeArrowheads="1"/>
          </p:cNvSpPr>
          <p:nvPr/>
        </p:nvSpPr>
        <p:spPr bwMode="auto">
          <a:xfrm>
            <a:off x="714375" y="1901825"/>
            <a:ext cx="7858125" cy="309958"/>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dirty="0">
                <a:latin typeface="Arial" pitchFamily="34" charset="0"/>
                <a:ea typeface="ＭＳ Ｐゴシック" pitchFamily="34" charset="-128"/>
                <a:cs typeface="Arial" pitchFamily="34" charset="0"/>
              </a:rPr>
              <a:t>2) All matters in human life came to be judged by reason or empirical observation. </a:t>
            </a:r>
          </a:p>
        </p:txBody>
      </p:sp>
      <p:sp>
        <p:nvSpPr>
          <p:cNvPr id="376836" name="Rectangle 6"/>
          <p:cNvSpPr>
            <a:spLocks noChangeArrowheads="1"/>
          </p:cNvSpPr>
          <p:nvPr/>
        </p:nvSpPr>
        <p:spPr bwMode="auto">
          <a:xfrm>
            <a:off x="458788" y="958850"/>
            <a:ext cx="7402512" cy="40322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000" dirty="0">
                <a:latin typeface="Arial" pitchFamily="34" charset="0"/>
                <a:ea typeface="ＭＳ Ｐゴシック" pitchFamily="34" charset="-128"/>
                <a:cs typeface="Arial" pitchFamily="34" charset="0"/>
              </a:rPr>
              <a:t>(2) The Cain-type View of Life (Humanism) </a:t>
            </a:r>
          </a:p>
        </p:txBody>
      </p:sp>
      <p:sp>
        <p:nvSpPr>
          <p:cNvPr id="573444" name="Rectangle 7"/>
          <p:cNvSpPr>
            <a:spLocks noChangeArrowheads="1"/>
          </p:cNvSpPr>
          <p:nvPr/>
        </p:nvSpPr>
        <p:spPr bwMode="auto">
          <a:xfrm>
            <a:off x="746125" y="2276475"/>
            <a:ext cx="7858125" cy="74084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pitchFamily="34" charset="0"/>
                <a:ea typeface="ＭＳ Ｐゴシック" pitchFamily="34" charset="-128"/>
                <a:cs typeface="Arial" pitchFamily="34" charset="0"/>
              </a:rPr>
              <a:t>3) Instead of facilitating the internal inclination to seek God, it gave birth to a view of life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pitchFamily="34" charset="0"/>
                <a:ea typeface="ＭＳ Ｐゴシック" pitchFamily="34" charset="-128"/>
                <a:cs typeface="Arial" pitchFamily="34" charset="0"/>
              </a:rPr>
              <a:t>    which </a:t>
            </a:r>
            <a:r>
              <a:rPr kumimoji="0" lang="en-US" altLang="ko-KR" sz="1400">
                <a:latin typeface="Arial" pitchFamily="34" charset="0"/>
                <a:cs typeface="Arial" pitchFamily="34" charset="0"/>
              </a:rPr>
              <a:t>encouraged people to follow only external pursuits.</a:t>
            </a:r>
            <a:endParaRPr kumimoji="0" lang="en-US" altLang="ja-JP" sz="1400">
              <a:latin typeface="Arial" pitchFamily="34" charset="0"/>
              <a:ea typeface="ＭＳ Ｐゴシック" pitchFamily="34" charset="-128"/>
              <a:cs typeface="Arial" pitchFamily="34" charset="0"/>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pitchFamily="34" charset="0"/>
                <a:ea typeface="ＭＳ Ｐゴシック" pitchFamily="34" charset="-128"/>
                <a:cs typeface="Arial" pitchFamily="34" charset="0"/>
              </a:rPr>
              <a:t>    </a:t>
            </a:r>
            <a:r>
              <a:rPr kumimoji="0" lang="en-US" altLang="ko-KR" sz="1400">
                <a:latin typeface="Arial" pitchFamily="34" charset="0"/>
                <a:cs typeface="Arial" pitchFamily="34" charset="0"/>
              </a:rPr>
              <a:t>This blocked their path to God and led them toward Satan's realm.</a:t>
            </a:r>
          </a:p>
        </p:txBody>
      </p:sp>
      <p:sp>
        <p:nvSpPr>
          <p:cNvPr id="573445" name="Rectangle 11"/>
          <p:cNvSpPr>
            <a:spLocks noChangeArrowheads="1"/>
          </p:cNvSpPr>
          <p:nvPr/>
        </p:nvSpPr>
        <p:spPr bwMode="auto">
          <a:xfrm>
            <a:off x="714375" y="3055938"/>
            <a:ext cx="7858125" cy="525401"/>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pitchFamily="34" charset="0"/>
                <a:ea typeface="ＭＳ Ｐゴシック" pitchFamily="34" charset="-128"/>
                <a:cs typeface="Arial" pitchFamily="34" charset="0"/>
              </a:rPr>
              <a:t>4)</a:t>
            </a:r>
            <a:r>
              <a:rPr kumimoji="0" lang="en-US" altLang="ja-JP" sz="1400">
                <a:latin typeface="Arial" pitchFamily="34" charset="0"/>
                <a:ea typeface="ＭＳ Ｐゴシック" pitchFamily="34" charset="-128"/>
                <a:cs typeface="Arial" pitchFamily="34" charset="0"/>
              </a:rPr>
              <a:t>  As a result, Nature and Man were separated from God</a:t>
            </a:r>
            <a:r>
              <a:rPr kumimoji="0" lang="en-US" altLang="ko-KR" sz="1400">
                <a:latin typeface="Arial" pitchFamily="34" charset="0"/>
                <a:ea typeface="ＭＳ Ｐゴシック" pitchFamily="34" charset="-128"/>
                <a:cs typeface="Arial" pitchFamily="34" charset="0"/>
              </a:rPr>
              <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pitchFamily="34" charset="0"/>
                <a:ea typeface="ＭＳ Ｐゴシック" pitchFamily="34" charset="-128"/>
                <a:cs typeface="Arial" pitchFamily="34" charset="0"/>
              </a:rPr>
              <a:t> </a:t>
            </a:r>
          </a:p>
        </p:txBody>
      </p:sp>
      <p:sp>
        <p:nvSpPr>
          <p:cNvPr id="376839" name="Rectangle 13"/>
          <p:cNvSpPr>
            <a:spLocks noChangeArrowheads="1"/>
          </p:cNvSpPr>
          <p:nvPr/>
        </p:nvSpPr>
        <p:spPr bwMode="auto">
          <a:xfrm>
            <a:off x="714375" y="3429000"/>
            <a:ext cx="7704138" cy="956288"/>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Arial" pitchFamily="34" charset="0"/>
                <a:ea typeface="ＭＳ Ｐゴシック" pitchFamily="34" charset="-128"/>
                <a:cs typeface="Arial" pitchFamily="34" charset="0"/>
              </a:rPr>
              <a:t>5) Cain-type view led medieval people to the direction to separate from God and cease the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Arial" pitchFamily="34" charset="0"/>
                <a:ea typeface="ＭＳ Ｐゴシック" pitchFamily="34" charset="-128"/>
                <a:cs typeface="Arial" pitchFamily="34" charset="0"/>
              </a:rPr>
              <a:t>    faith in God.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Arial" pitchFamily="34" charset="0"/>
                <a:ea typeface="ＭＳ Ｐゴシック" pitchFamily="34" charset="-128"/>
                <a:cs typeface="Arial" pitchFamily="34" charset="0"/>
              </a:rPr>
              <a:t>6) Historical figures of Cain-type view of life: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Arial" pitchFamily="34" charset="0"/>
                <a:ea typeface="ＭＳ Ｐゴシック" pitchFamily="34" charset="-128"/>
                <a:cs typeface="Arial" pitchFamily="34" charset="0"/>
              </a:rPr>
              <a:t>     D .F Strauss,  L. Feuerbach,  Karl Marx, F. Engels,  Lenin,  Stalin, Mao Zedong</a:t>
            </a:r>
          </a:p>
        </p:txBody>
      </p:sp>
      <p:sp>
        <p:nvSpPr>
          <p:cNvPr id="376840" name="Rectangle 17"/>
          <p:cNvSpPr>
            <a:spLocks noChangeArrowheads="1"/>
          </p:cNvSpPr>
          <p:nvPr/>
        </p:nvSpPr>
        <p:spPr bwMode="auto">
          <a:xfrm>
            <a:off x="747713" y="4427538"/>
            <a:ext cx="7640637" cy="74084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Arial" pitchFamily="34" charset="0"/>
                <a:ea typeface="ＭＳ Ｐゴシック" pitchFamily="34" charset="-128"/>
                <a:cs typeface="Arial" pitchFamily="34" charset="0"/>
              </a:rPr>
              <a:t>7) Cain-type view of life, which budded after the Renaissance and grew through the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Arial" pitchFamily="34" charset="0"/>
                <a:ea typeface="ＭＳ Ｐゴシック" pitchFamily="34" charset="-128"/>
                <a:cs typeface="Arial" pitchFamily="34" charset="0"/>
              </a:rPr>
              <a:t>    Enlightenment into atheism and materialism, matured into the godless ideology of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Arial" pitchFamily="34" charset="0"/>
                <a:ea typeface="ＭＳ Ｐゴシック" pitchFamily="34" charset="-128"/>
                <a:cs typeface="Arial" pitchFamily="34" charset="0"/>
              </a:rPr>
              <a:t>    Marxism, which became the cornerstone of the communist world of today.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89" name="Text Box 1"/>
          <p:cNvSpPr txBox="1">
            <a:spLocks noChangeArrowheads="1"/>
          </p:cNvSpPr>
          <p:nvPr/>
        </p:nvSpPr>
        <p:spPr bwMode="auto">
          <a:xfrm>
            <a:off x="142875" y="914400"/>
            <a:ext cx="9144000" cy="2270125"/>
          </a:xfrm>
          <a:prstGeom prst="rect">
            <a:avLst/>
          </a:prstGeom>
          <a:noFill/>
          <a:ln w="9525">
            <a:noFill/>
            <a:miter lim="800000"/>
            <a:headEnd/>
            <a:tailEnd/>
          </a:ln>
        </p:spPr>
        <p:txBody>
          <a:bodyPr lIns="90000" tIns="46800" rIns="90000" bIns="46800">
            <a:spAutoFit/>
          </a:bodyPr>
          <a:lstStyle/>
          <a:p>
            <a:pPr defTabSz="449263">
              <a:lnSpc>
                <a:spcPct val="13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  (3) The Abel-Type View of Life</a:t>
            </a:r>
          </a:p>
          <a:p>
            <a:pPr defTabSz="449263">
              <a:lnSpc>
                <a:spcPct val="13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a:t>
            </a:r>
            <a:r>
              <a:rPr kumimoji="0" lang="en-US" altLang="ko-KR" sz="1400">
                <a:latin typeface="Arial" charset="0"/>
                <a:ea typeface="ＭＳ Ｐゴシック" pitchFamily="34" charset="-128"/>
              </a:rPr>
              <a:t>1) The original nature of medieval people not only pursued external values; it also  sought internal values.</a:t>
            </a:r>
          </a:p>
          <a:p>
            <a:pPr defTabSz="449263">
              <a:lnSpc>
                <a:spcPct val="13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2) As medieval people were prompted by their original nature to pursue internal values, </a:t>
            </a:r>
            <a:endParaRPr kumimoji="0" lang="en-US" altLang="ja-JP" sz="1400">
              <a:latin typeface="Arial" charset="0"/>
              <a:ea typeface="ＭＳ Ｐゴシック" pitchFamily="34" charset="-128"/>
            </a:endParaRPr>
          </a:p>
          <a:p>
            <a:pPr defTabSz="449263">
              <a:lnSpc>
                <a:spcPct val="13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a movement arose to</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revive Hebraism which bore fruit in the Protestant Reformation</a:t>
            </a:r>
          </a:p>
          <a:p>
            <a:pPr defTabSz="449263">
              <a:lnSpc>
                <a:spcPct val="13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3) The Abel-type view of life guided modern people to seek God in a deeper and more thoughtful way. </a:t>
            </a:r>
          </a:p>
          <a:p>
            <a:pPr defTabSz="449263">
              <a:lnSpc>
                <a:spcPct val="13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4) Historical figures of Abel-type view of life:</a:t>
            </a:r>
          </a:p>
          <a:p>
            <a:pPr defTabSz="449263">
              <a:lnSpc>
                <a:spcPct val="13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Immanuel Kant, J. G. Fichte, Friedrich Schelling, Hegel</a:t>
            </a:r>
          </a:p>
        </p:txBody>
      </p:sp>
      <p:sp>
        <p:nvSpPr>
          <p:cNvPr id="575490" name="Rectangle 2"/>
          <p:cNvSpPr>
            <a:spLocks noChangeArrowheads="1"/>
          </p:cNvSpPr>
          <p:nvPr/>
        </p:nvSpPr>
        <p:spPr bwMode="auto">
          <a:xfrm>
            <a:off x="900113" y="4659313"/>
            <a:ext cx="5688012" cy="860425"/>
          </a:xfrm>
          <a:prstGeom prst="rect">
            <a:avLst/>
          </a:prstGeom>
          <a:noFill/>
          <a:ln w="9525">
            <a:noFill/>
            <a:miter lim="800000"/>
            <a:headEnd/>
            <a:tailEnd/>
          </a:ln>
        </p:spPr>
        <p:txBody>
          <a:bodyPr lIns="90000" tIns="46800" rIns="90000" bIns="46800">
            <a:spAutoFit/>
          </a:bodyPr>
          <a:lstStyle/>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solidFill>
                  <a:srgbClr val="FF6600"/>
                </a:solidFill>
                <a:latin typeface="Arial" charset="0"/>
                <a:ea typeface="ＭＳ Ｐゴシック" pitchFamily="34" charset="-128"/>
              </a:rPr>
              <a:t>C</a:t>
            </a:r>
            <a:r>
              <a:rPr kumimoji="0" lang="en-US" altLang="ko-KR">
                <a:solidFill>
                  <a:srgbClr val="FF6600"/>
                </a:solidFill>
                <a:latin typeface="Arial" charset="0"/>
                <a:ea typeface="ＭＳ Ｐゴシック" pitchFamily="34" charset="-128"/>
              </a:rPr>
              <a:t>onclusion, </a:t>
            </a:r>
            <a:endParaRPr kumimoji="0" lang="en-US" altLang="ja-JP">
              <a:solidFill>
                <a:srgbClr val="FF6600"/>
              </a:solidFill>
              <a:latin typeface="Arial" charset="0"/>
              <a:ea typeface="ＭＳ Ｐゴシック" pitchFamily="34" charset="-128"/>
            </a:endParaRPr>
          </a:p>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solidFill>
                  <a:srgbClr val="FF6600"/>
                </a:solidFill>
                <a:latin typeface="Arial" charset="0"/>
                <a:ea typeface="ＭＳ Ｐゴシック" pitchFamily="34" charset="-128"/>
              </a:rPr>
              <a:t>T</a:t>
            </a:r>
            <a:r>
              <a:rPr kumimoji="0" lang="en-US" altLang="ko-KR">
                <a:solidFill>
                  <a:srgbClr val="FF6600"/>
                </a:solidFill>
                <a:latin typeface="Arial" charset="0"/>
                <a:ea typeface="ＭＳ Ｐゴシック" pitchFamily="34" charset="-128"/>
              </a:rPr>
              <a:t>he </a:t>
            </a:r>
            <a:r>
              <a:rPr kumimoji="0" lang="en-US" altLang="ja-JP">
                <a:solidFill>
                  <a:srgbClr val="FF6600"/>
                </a:solidFill>
                <a:latin typeface="Arial" charset="0"/>
                <a:ea typeface="ＭＳ Ｐゴシック" pitchFamily="34" charset="-128"/>
              </a:rPr>
              <a:t>Man’s </a:t>
            </a:r>
            <a:r>
              <a:rPr kumimoji="0" lang="en-US" altLang="ko-KR">
                <a:solidFill>
                  <a:srgbClr val="FF6600"/>
                </a:solidFill>
                <a:latin typeface="Arial" charset="0"/>
                <a:ea typeface="ＭＳ Ｐゴシック" pitchFamily="34" charset="-128"/>
              </a:rPr>
              <a:t>view of lif</a:t>
            </a:r>
            <a:r>
              <a:rPr kumimoji="0" lang="en-US" altLang="ja-JP">
                <a:solidFill>
                  <a:srgbClr val="FF6600"/>
                </a:solidFill>
                <a:latin typeface="Arial" charset="0"/>
                <a:ea typeface="ＭＳ Ｐゴシック" pitchFamily="34" charset="-128"/>
              </a:rPr>
              <a:t>e</a:t>
            </a:r>
            <a:r>
              <a:rPr kumimoji="0" lang="en-US" altLang="ko-KR">
                <a:solidFill>
                  <a:srgbClr val="FF6600"/>
                </a:solidFill>
                <a:latin typeface="Arial" charset="0"/>
                <a:ea typeface="ＭＳ Ｐゴシック" pitchFamily="34" charset="-128"/>
              </a:rPr>
              <a:t> : </a:t>
            </a:r>
            <a:r>
              <a:rPr kumimoji="0" lang="en-US" altLang="ja-JP">
                <a:solidFill>
                  <a:srgbClr val="FF6600"/>
                </a:solidFill>
                <a:latin typeface="Arial" charset="0"/>
                <a:ea typeface="ＭＳ Ｐゴシック" pitchFamily="34" charset="-128"/>
              </a:rPr>
              <a:t>Either </a:t>
            </a:r>
            <a:r>
              <a:rPr kumimoji="0" lang="en-US" altLang="ko-KR">
                <a:solidFill>
                  <a:srgbClr val="FF6600"/>
                </a:solidFill>
                <a:latin typeface="Arial" charset="0"/>
                <a:ea typeface="ＭＳ Ｐゴシック" pitchFamily="34" charset="-128"/>
              </a:rPr>
              <a:t>Cain-type or Abel-type.</a:t>
            </a:r>
          </a:p>
        </p:txBody>
      </p:sp>
      <p:sp>
        <p:nvSpPr>
          <p:cNvPr id="575491" name="Text Box 3"/>
          <p:cNvSpPr txBox="1">
            <a:spLocks noChangeArrowheads="1"/>
          </p:cNvSpPr>
          <p:nvPr/>
        </p:nvSpPr>
        <p:spPr bwMode="auto">
          <a:xfrm>
            <a:off x="1116013" y="3213100"/>
            <a:ext cx="3571875" cy="5175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Cain-type world : Communism</a:t>
            </a:r>
            <a:r>
              <a:rPr kumimoji="0" lang="ar-SA" altLang="ko-KR" sz="1400">
                <a:latin typeface="Arial" charset="0"/>
                <a:ea typeface="ＭＳ Ｐゴシック" pitchFamily="34" charset="-128"/>
              </a:rPr>
              <a:t>‏</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Abel-type world : Democracy</a:t>
            </a:r>
            <a:r>
              <a:rPr kumimoji="0" lang="ar-SA" altLang="ko-KR" sz="1400">
                <a:latin typeface="Arial" charset="0"/>
              </a:rPr>
              <a:t>‏</a:t>
            </a:r>
            <a:endParaRPr kumimoji="0" lang="en-US" altLang="ko-KR" sz="1400">
              <a:latin typeface="Arial" charset="0"/>
              <a:ea typeface="ＭＳ Ｐゴシック" pitchFamily="34" charset="-128"/>
            </a:endParaRPr>
          </a:p>
        </p:txBody>
      </p:sp>
      <p:sp>
        <p:nvSpPr>
          <p:cNvPr id="377861" name="Rectangle 4"/>
          <p:cNvSpPr>
            <a:spLocks noChangeArrowheads="1"/>
          </p:cNvSpPr>
          <p:nvPr/>
        </p:nvSpPr>
        <p:spPr bwMode="auto">
          <a:xfrm>
            <a:off x="4143375" y="3213100"/>
            <a:ext cx="5000625" cy="51752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In order to form these two types of world today, the two types of view of life were established.</a:t>
            </a:r>
          </a:p>
        </p:txBody>
      </p:sp>
      <p:sp>
        <p:nvSpPr>
          <p:cNvPr id="377862" name="Rectangle 5"/>
          <p:cNvSpPr>
            <a:spLocks noChangeArrowheads="1"/>
          </p:cNvSpPr>
          <p:nvPr/>
        </p:nvSpPr>
        <p:spPr bwMode="auto">
          <a:xfrm>
            <a:off x="400050" y="3284538"/>
            <a:ext cx="500063" cy="304800"/>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5) </a:t>
            </a:r>
          </a:p>
        </p:txBody>
      </p:sp>
      <p:sp>
        <p:nvSpPr>
          <p:cNvPr id="575494" name="AutoShape 6"/>
          <p:cNvSpPr>
            <a:spLocks noChangeArrowheads="1"/>
          </p:cNvSpPr>
          <p:nvPr/>
        </p:nvSpPr>
        <p:spPr bwMode="auto">
          <a:xfrm>
            <a:off x="1066800" y="3284538"/>
            <a:ext cx="2857500" cy="428625"/>
          </a:xfrm>
          <a:prstGeom prst="bracePair">
            <a:avLst>
              <a:gd name="adj" fmla="val 8333"/>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7" name="Text Box 1"/>
          <p:cNvSpPr txBox="1">
            <a:spLocks noChangeArrowheads="1"/>
          </p:cNvSpPr>
          <p:nvPr/>
        </p:nvSpPr>
        <p:spPr bwMode="auto">
          <a:xfrm>
            <a:off x="460375" y="381000"/>
            <a:ext cx="7469188" cy="833438"/>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3</a:t>
            </a:r>
            <a:r>
              <a:rPr kumimoji="0" lang="en-US" sz="2400">
                <a:latin typeface="Arial" charset="0"/>
                <a:ea typeface="ＭＳ Ｐゴシック" pitchFamily="34" charset="-128"/>
              </a:rPr>
              <a:t>．</a:t>
            </a:r>
            <a:r>
              <a:rPr kumimoji="0" lang="en-US" altLang="ko-KR" sz="2400">
                <a:latin typeface="Arial" charset="0"/>
                <a:ea typeface="ＭＳ Ｐゴシック" pitchFamily="34" charset="-128"/>
              </a:rPr>
              <a:t>The Period of Maturation of Politics,</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    Economy and Ideology </a:t>
            </a:r>
          </a:p>
        </p:txBody>
      </p:sp>
      <p:sp>
        <p:nvSpPr>
          <p:cNvPr id="577538" name="Text Box 2"/>
          <p:cNvSpPr txBox="1">
            <a:spLocks noChangeArrowheads="1"/>
          </p:cNvSpPr>
          <p:nvPr/>
        </p:nvSpPr>
        <p:spPr bwMode="auto">
          <a:xfrm>
            <a:off x="642938" y="1270000"/>
            <a:ext cx="8215312" cy="5873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This period lasted for 130 years from the French Revolution, through the Industrial Revolution, to the end of the First World War. (1789</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1918) </a:t>
            </a:r>
          </a:p>
        </p:txBody>
      </p:sp>
      <p:sp>
        <p:nvSpPr>
          <p:cNvPr id="577539" name="Text Box 3"/>
          <p:cNvSpPr txBox="1">
            <a:spLocks noChangeArrowheads="1"/>
          </p:cNvSpPr>
          <p:nvPr/>
        </p:nvSpPr>
        <p:spPr bwMode="auto">
          <a:xfrm>
            <a:off x="4926013" y="5041900"/>
            <a:ext cx="2895600" cy="9429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Abel-type democracy was born out of sincere Christians’ victorious fight with absolutism to win religious freedom. </a:t>
            </a:r>
          </a:p>
        </p:txBody>
      </p:sp>
      <p:sp>
        <p:nvSpPr>
          <p:cNvPr id="378885" name="Rectangle 4"/>
          <p:cNvSpPr>
            <a:spLocks noChangeArrowheads="1"/>
          </p:cNvSpPr>
          <p:nvPr/>
        </p:nvSpPr>
        <p:spPr bwMode="auto">
          <a:xfrm>
            <a:off x="401638" y="2052638"/>
            <a:ext cx="2670175" cy="371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(1) Maturation of Politics</a:t>
            </a:r>
          </a:p>
        </p:txBody>
      </p:sp>
      <p:sp>
        <p:nvSpPr>
          <p:cNvPr id="378886" name="Rectangle 5"/>
          <p:cNvSpPr>
            <a:spLocks noChangeArrowheads="1"/>
          </p:cNvSpPr>
          <p:nvPr/>
        </p:nvSpPr>
        <p:spPr bwMode="auto">
          <a:xfrm>
            <a:off x="714375" y="2428875"/>
            <a:ext cx="1617663" cy="371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1) Democracy</a:t>
            </a:r>
          </a:p>
        </p:txBody>
      </p:sp>
      <p:sp>
        <p:nvSpPr>
          <p:cNvPr id="378887" name="Rectangle 6"/>
          <p:cNvSpPr>
            <a:spLocks noChangeArrowheads="1"/>
          </p:cNvSpPr>
          <p:nvPr/>
        </p:nvSpPr>
        <p:spPr bwMode="auto">
          <a:xfrm>
            <a:off x="5106988" y="2881313"/>
            <a:ext cx="2571750" cy="3714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French Revolution</a:t>
            </a:r>
          </a:p>
        </p:txBody>
      </p:sp>
      <p:sp>
        <p:nvSpPr>
          <p:cNvPr id="378888" name="Rectangle 7"/>
          <p:cNvSpPr>
            <a:spLocks noChangeArrowheads="1"/>
          </p:cNvSpPr>
          <p:nvPr/>
        </p:nvSpPr>
        <p:spPr bwMode="auto">
          <a:xfrm>
            <a:off x="5249863" y="4465638"/>
            <a:ext cx="2357437" cy="525462"/>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Democratic Revolution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of England and USA</a:t>
            </a:r>
          </a:p>
        </p:txBody>
      </p:sp>
      <p:sp>
        <p:nvSpPr>
          <p:cNvPr id="378889" name="Rectangle 8"/>
          <p:cNvSpPr>
            <a:spLocks noChangeArrowheads="1"/>
          </p:cNvSpPr>
          <p:nvPr/>
        </p:nvSpPr>
        <p:spPr bwMode="auto">
          <a:xfrm>
            <a:off x="5026025" y="3241675"/>
            <a:ext cx="2724150" cy="11715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Leaders of atheism and materialism were awakened to the flaws of absolute monarchy to tear down the remnants of the feudal system.</a:t>
            </a:r>
          </a:p>
        </p:txBody>
      </p:sp>
      <p:sp>
        <p:nvSpPr>
          <p:cNvPr id="577545" name="AutoShape 9"/>
          <p:cNvSpPr>
            <a:spLocks noChangeArrowheads="1"/>
          </p:cNvSpPr>
          <p:nvPr/>
        </p:nvSpPr>
        <p:spPr bwMode="auto">
          <a:xfrm>
            <a:off x="1277938" y="4032250"/>
            <a:ext cx="144462" cy="287338"/>
          </a:xfrm>
          <a:prstGeom prst="rightArrow">
            <a:avLst>
              <a:gd name="adj1" fmla="val 50000"/>
              <a:gd name="adj2" fmla="val 25000"/>
            </a:avLst>
          </a:prstGeom>
          <a:solidFill>
            <a:srgbClr val="B6B7BA"/>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577546" name="AutoShape 10"/>
          <p:cNvSpPr>
            <a:spLocks noChangeArrowheads="1"/>
          </p:cNvSpPr>
          <p:nvPr/>
        </p:nvSpPr>
        <p:spPr bwMode="auto">
          <a:xfrm rot="-1500000">
            <a:off x="3592513" y="3821113"/>
            <a:ext cx="287337" cy="287337"/>
          </a:xfrm>
          <a:prstGeom prst="rightArrow">
            <a:avLst>
              <a:gd name="adj1" fmla="val 50000"/>
              <a:gd name="adj2" fmla="val 25000"/>
            </a:avLst>
          </a:prstGeom>
          <a:solidFill>
            <a:srgbClr val="B6B7BA"/>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78892" name="AutoShape 11"/>
          <p:cNvSpPr>
            <a:spLocks noChangeArrowheads="1"/>
          </p:cNvSpPr>
          <p:nvPr/>
        </p:nvSpPr>
        <p:spPr bwMode="auto">
          <a:xfrm>
            <a:off x="214313" y="3670300"/>
            <a:ext cx="1009650" cy="901700"/>
          </a:xfrm>
          <a:prstGeom prst="roundRect">
            <a:avLst>
              <a:gd name="adj" fmla="val 16667"/>
            </a:avLst>
          </a:prstGeom>
          <a:solidFill>
            <a:srgbClr val="8F9194"/>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solidFill>
                  <a:schemeClr val="bg1"/>
                </a:solidFill>
                <a:latin typeface="+mj-lt"/>
                <a:ea typeface="ＭＳ Ｐゴシック" pitchFamily="34" charset="-128"/>
                <a:cs typeface="+mn-cs"/>
              </a:rPr>
              <a:t>Medieval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solidFill>
                  <a:schemeClr val="bg1"/>
                </a:solidFill>
                <a:latin typeface="+mj-lt"/>
                <a:ea typeface="ＭＳ Ｐゴシック" pitchFamily="34" charset="-128"/>
                <a:cs typeface="+mn-cs"/>
              </a:rPr>
              <a:t>feudal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solidFill>
                  <a:schemeClr val="bg1"/>
                </a:solidFill>
                <a:latin typeface="+mj-lt"/>
                <a:ea typeface="ＭＳ Ｐゴシック" pitchFamily="34" charset="-128"/>
                <a:cs typeface="+mn-cs"/>
              </a:rPr>
              <a:t>society</a:t>
            </a:r>
          </a:p>
        </p:txBody>
      </p:sp>
      <p:sp>
        <p:nvSpPr>
          <p:cNvPr id="378893" name="AutoShape 12"/>
          <p:cNvSpPr>
            <a:spLocks noChangeArrowheads="1"/>
          </p:cNvSpPr>
          <p:nvPr/>
        </p:nvSpPr>
        <p:spPr bwMode="auto">
          <a:xfrm>
            <a:off x="1463675" y="3670300"/>
            <a:ext cx="936625" cy="928688"/>
          </a:xfrm>
          <a:prstGeom prst="roundRect">
            <a:avLst>
              <a:gd name="adj" fmla="val 16667"/>
            </a:avLst>
          </a:prstGeom>
          <a:solidFill>
            <a:srgbClr val="8F9194"/>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solidFill>
                  <a:schemeClr val="bg1"/>
                </a:solidFill>
                <a:latin typeface="+mj-lt"/>
                <a:ea typeface="ＭＳ Ｐゴシック" pitchFamily="34" charset="-128"/>
                <a:cs typeface="+mn-cs"/>
              </a:rPr>
              <a:t>Monarchic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solidFill>
                  <a:schemeClr val="bg1"/>
                </a:solidFill>
                <a:latin typeface="+mj-lt"/>
                <a:ea typeface="ＭＳ Ｐゴシック" pitchFamily="34" charset="-128"/>
                <a:cs typeface="+mn-cs"/>
              </a:rPr>
              <a:t>society</a:t>
            </a:r>
          </a:p>
        </p:txBody>
      </p:sp>
      <p:sp>
        <p:nvSpPr>
          <p:cNvPr id="378894" name="AutoShape 13"/>
          <p:cNvSpPr>
            <a:spLocks noChangeArrowheads="1"/>
          </p:cNvSpPr>
          <p:nvPr/>
        </p:nvSpPr>
        <p:spPr bwMode="auto">
          <a:xfrm>
            <a:off x="2606675" y="3670300"/>
            <a:ext cx="936625" cy="928688"/>
          </a:xfrm>
          <a:prstGeom prst="roundRect">
            <a:avLst>
              <a:gd name="adj" fmla="val 16667"/>
            </a:avLst>
          </a:prstGeom>
          <a:solidFill>
            <a:srgbClr val="8F9194"/>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solidFill>
                  <a:schemeClr val="bg1"/>
                </a:solidFill>
                <a:latin typeface="+mj-lt"/>
                <a:ea typeface="ＭＳ Ｐゴシック" pitchFamily="34" charset="-128"/>
                <a:cs typeface="+mn-cs"/>
              </a:rPr>
              <a:t>Democratic</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solidFill>
                  <a:schemeClr val="bg1"/>
                </a:solidFill>
                <a:latin typeface="+mj-lt"/>
                <a:ea typeface="ＭＳ Ｐゴシック" pitchFamily="34" charset="-128"/>
                <a:cs typeface="+mn-cs"/>
              </a:rPr>
              <a:t> society</a:t>
            </a:r>
          </a:p>
        </p:txBody>
      </p:sp>
      <p:sp>
        <p:nvSpPr>
          <p:cNvPr id="378895" name="AutoShape 14"/>
          <p:cNvSpPr>
            <a:spLocks noChangeArrowheads="1"/>
          </p:cNvSpPr>
          <p:nvPr/>
        </p:nvSpPr>
        <p:spPr bwMode="auto">
          <a:xfrm>
            <a:off x="3959225" y="3025775"/>
            <a:ext cx="1008063" cy="863600"/>
          </a:xfrm>
          <a:prstGeom prst="roundRect">
            <a:avLst>
              <a:gd name="adj" fmla="val 16667"/>
            </a:avLst>
          </a:prstGeom>
          <a:solidFill>
            <a:srgbClr val="F7922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Cain-type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Democracy</a:t>
            </a:r>
          </a:p>
        </p:txBody>
      </p:sp>
      <p:sp>
        <p:nvSpPr>
          <p:cNvPr id="378896" name="AutoShape 15"/>
          <p:cNvSpPr>
            <a:spLocks noChangeArrowheads="1"/>
          </p:cNvSpPr>
          <p:nvPr/>
        </p:nvSpPr>
        <p:spPr bwMode="auto">
          <a:xfrm>
            <a:off x="3959225" y="4681538"/>
            <a:ext cx="1008063" cy="647700"/>
          </a:xfrm>
          <a:prstGeom prst="roundRect">
            <a:avLst>
              <a:gd name="adj" fmla="val 16667"/>
            </a:avLst>
          </a:prstGeom>
          <a:solidFill>
            <a:srgbClr val="61CFD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Abel-type</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Democracy</a:t>
            </a:r>
          </a:p>
        </p:txBody>
      </p:sp>
      <p:sp>
        <p:nvSpPr>
          <p:cNvPr id="378897" name="AutoShape 16"/>
          <p:cNvSpPr>
            <a:spLocks noChangeArrowheads="1"/>
          </p:cNvSpPr>
          <p:nvPr/>
        </p:nvSpPr>
        <p:spPr bwMode="auto">
          <a:xfrm>
            <a:off x="7775575" y="3025775"/>
            <a:ext cx="1085850" cy="703263"/>
          </a:xfrm>
          <a:prstGeom prst="roundRect">
            <a:avLst>
              <a:gd name="adj" fmla="val 16667"/>
            </a:avLst>
          </a:prstGeom>
          <a:solidFill>
            <a:srgbClr val="ED1C24"/>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solidFill>
                  <a:schemeClr val="bg1"/>
                </a:solidFill>
                <a:latin typeface="+mj-lt"/>
                <a:ea typeface="ＭＳ Ｐゴシック" pitchFamily="34" charset="-128"/>
                <a:cs typeface="+mn-cs"/>
              </a:rPr>
              <a:t>Communism</a:t>
            </a:r>
          </a:p>
        </p:txBody>
      </p:sp>
      <p:sp>
        <p:nvSpPr>
          <p:cNvPr id="378898" name="AutoShape 17"/>
          <p:cNvSpPr>
            <a:spLocks noChangeArrowheads="1"/>
          </p:cNvSpPr>
          <p:nvPr/>
        </p:nvSpPr>
        <p:spPr bwMode="auto">
          <a:xfrm>
            <a:off x="7750175" y="4610100"/>
            <a:ext cx="1182688" cy="619125"/>
          </a:xfrm>
          <a:prstGeom prst="roundRect">
            <a:avLst>
              <a:gd name="adj" fmla="val 16667"/>
            </a:avLst>
          </a:prstGeom>
          <a:solidFill>
            <a:srgbClr val="61CFD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Liberal</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Democracy</a:t>
            </a:r>
          </a:p>
        </p:txBody>
      </p:sp>
      <p:sp>
        <p:nvSpPr>
          <p:cNvPr id="577554" name="AutoShape 18"/>
          <p:cNvSpPr>
            <a:spLocks noChangeArrowheads="1"/>
          </p:cNvSpPr>
          <p:nvPr/>
        </p:nvSpPr>
        <p:spPr bwMode="auto">
          <a:xfrm>
            <a:off x="2430463" y="4032250"/>
            <a:ext cx="144462" cy="287338"/>
          </a:xfrm>
          <a:prstGeom prst="rightArrow">
            <a:avLst>
              <a:gd name="adj1" fmla="val 50000"/>
              <a:gd name="adj2" fmla="val 25000"/>
            </a:avLst>
          </a:prstGeom>
          <a:solidFill>
            <a:srgbClr val="B6B7BA"/>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78900" name="Line 19"/>
          <p:cNvSpPr>
            <a:spLocks noChangeShapeType="1"/>
          </p:cNvSpPr>
          <p:nvPr/>
        </p:nvSpPr>
        <p:spPr bwMode="auto">
          <a:xfrm>
            <a:off x="5111750" y="3313113"/>
            <a:ext cx="2663825" cy="15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78901" name="Line 20"/>
          <p:cNvSpPr>
            <a:spLocks noChangeShapeType="1"/>
          </p:cNvSpPr>
          <p:nvPr/>
        </p:nvSpPr>
        <p:spPr bwMode="auto">
          <a:xfrm>
            <a:off x="5076825" y="5013325"/>
            <a:ext cx="2663825" cy="1588"/>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577557" name="AutoShape 21"/>
          <p:cNvSpPr>
            <a:spLocks noChangeArrowheads="1"/>
          </p:cNvSpPr>
          <p:nvPr/>
        </p:nvSpPr>
        <p:spPr bwMode="auto">
          <a:xfrm rot="2400000">
            <a:off x="3606800" y="4386263"/>
            <a:ext cx="287338" cy="287337"/>
          </a:xfrm>
          <a:prstGeom prst="rightArrow">
            <a:avLst>
              <a:gd name="adj1" fmla="val 50000"/>
              <a:gd name="adj2" fmla="val 25000"/>
            </a:avLst>
          </a:prstGeom>
          <a:solidFill>
            <a:srgbClr val="B6B7BA"/>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Text Box 1"/>
          <p:cNvSpPr txBox="1">
            <a:spLocks noChangeArrowheads="1"/>
          </p:cNvSpPr>
          <p:nvPr/>
        </p:nvSpPr>
        <p:spPr bwMode="auto">
          <a:xfrm>
            <a:off x="500063" y="271463"/>
            <a:ext cx="6715125" cy="3714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2) Separation of Powers</a:t>
            </a:r>
          </a:p>
        </p:txBody>
      </p:sp>
      <p:sp>
        <p:nvSpPr>
          <p:cNvPr id="379907" name="Oval 2"/>
          <p:cNvSpPr>
            <a:spLocks noChangeArrowheads="1"/>
          </p:cNvSpPr>
          <p:nvPr/>
        </p:nvSpPr>
        <p:spPr bwMode="auto">
          <a:xfrm>
            <a:off x="3786188" y="1323975"/>
            <a:ext cx="1000125" cy="457200"/>
          </a:xfrm>
          <a:prstGeom prst="ellipse">
            <a:avLst/>
          </a:prstGeom>
          <a:solidFill>
            <a:srgbClr val="F0575E"/>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solidFill>
                  <a:schemeClr val="bg1"/>
                </a:solidFill>
                <a:latin typeface="+mj-lt"/>
                <a:ea typeface="ＭＳ Ｐゴシック" pitchFamily="34" charset="-128"/>
                <a:cs typeface="+mn-cs"/>
              </a:rPr>
              <a:t>Heart</a:t>
            </a:r>
          </a:p>
        </p:txBody>
      </p:sp>
      <p:sp>
        <p:nvSpPr>
          <p:cNvPr id="379908" name="Oval 3"/>
          <p:cNvSpPr>
            <a:spLocks noChangeArrowheads="1"/>
          </p:cNvSpPr>
          <p:nvPr/>
        </p:nvSpPr>
        <p:spPr bwMode="auto">
          <a:xfrm>
            <a:off x="2428875" y="1346200"/>
            <a:ext cx="1349375" cy="457200"/>
          </a:xfrm>
          <a:prstGeom prst="ellipse">
            <a:avLst/>
          </a:prstGeom>
          <a:solidFill>
            <a:srgbClr val="9ECE67"/>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Stomach</a:t>
            </a:r>
          </a:p>
        </p:txBody>
      </p:sp>
      <p:sp>
        <p:nvSpPr>
          <p:cNvPr id="379909" name="Oval 4"/>
          <p:cNvSpPr>
            <a:spLocks noChangeArrowheads="1"/>
          </p:cNvSpPr>
          <p:nvPr/>
        </p:nvSpPr>
        <p:spPr bwMode="auto">
          <a:xfrm>
            <a:off x="4857750" y="1346200"/>
            <a:ext cx="1071563" cy="457200"/>
          </a:xfrm>
          <a:prstGeom prst="ellipse">
            <a:avLst/>
          </a:prstGeom>
          <a:solidFill>
            <a:srgbClr val="64CAD9"/>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Lung</a:t>
            </a:r>
          </a:p>
        </p:txBody>
      </p:sp>
      <p:sp>
        <p:nvSpPr>
          <p:cNvPr id="379910" name="Oval 5"/>
          <p:cNvSpPr>
            <a:spLocks noChangeArrowheads="1"/>
          </p:cNvSpPr>
          <p:nvPr/>
        </p:nvSpPr>
        <p:spPr bwMode="auto">
          <a:xfrm>
            <a:off x="4857750" y="1824038"/>
            <a:ext cx="1071563" cy="457200"/>
          </a:xfrm>
          <a:prstGeom prst="ellipse">
            <a:avLst/>
          </a:prstGeom>
          <a:solidFill>
            <a:srgbClr val="64CAD9"/>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Judicial</a:t>
            </a:r>
          </a:p>
        </p:txBody>
      </p:sp>
      <p:sp>
        <p:nvSpPr>
          <p:cNvPr id="379911" name="Oval 6"/>
          <p:cNvSpPr>
            <a:spLocks noChangeArrowheads="1"/>
          </p:cNvSpPr>
          <p:nvPr/>
        </p:nvSpPr>
        <p:spPr bwMode="auto">
          <a:xfrm>
            <a:off x="2428875" y="1803400"/>
            <a:ext cx="1333500" cy="457200"/>
          </a:xfrm>
          <a:prstGeom prst="ellipse">
            <a:avLst/>
          </a:prstGeom>
          <a:solidFill>
            <a:srgbClr val="9ECE67"/>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a:latin typeface="+mj-lt"/>
                <a:ea typeface="ＭＳ Ｐゴシック" pitchFamily="34" charset="-128"/>
                <a:cs typeface="+mn-cs"/>
              </a:rPr>
              <a:t>L</a:t>
            </a:r>
            <a:r>
              <a:rPr kumimoji="0" lang="en-US" altLang="ko-KR">
                <a:latin typeface="+mj-lt"/>
                <a:ea typeface="ＭＳ Ｐゴシック" pitchFamily="34" charset="-128"/>
                <a:cs typeface="+mn-cs"/>
              </a:rPr>
              <a:t>egislative</a:t>
            </a:r>
          </a:p>
        </p:txBody>
      </p:sp>
      <p:sp>
        <p:nvSpPr>
          <p:cNvPr id="379912" name="Oval 7"/>
          <p:cNvSpPr>
            <a:spLocks noChangeArrowheads="1"/>
          </p:cNvSpPr>
          <p:nvPr/>
        </p:nvSpPr>
        <p:spPr bwMode="auto">
          <a:xfrm>
            <a:off x="3786188" y="1795463"/>
            <a:ext cx="1143000" cy="457200"/>
          </a:xfrm>
          <a:prstGeom prst="ellipse">
            <a:avLst/>
          </a:prstGeom>
          <a:solidFill>
            <a:srgbClr val="F0575E"/>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dirty="0">
                <a:solidFill>
                  <a:schemeClr val="bg1"/>
                </a:solidFill>
                <a:latin typeface="+mj-lt"/>
                <a:ea typeface="ＭＳ Ｐゴシック" pitchFamily="34" charset="-128"/>
                <a:cs typeface="+mn-cs"/>
              </a:rPr>
              <a:t>E</a:t>
            </a:r>
            <a:r>
              <a:rPr kumimoji="0" lang="en-US" altLang="ko-KR" dirty="0">
                <a:solidFill>
                  <a:schemeClr val="bg1"/>
                </a:solidFill>
                <a:latin typeface="+mj-lt"/>
                <a:ea typeface="ＭＳ Ｐゴシック" pitchFamily="34" charset="-128"/>
                <a:cs typeface="+mn-cs"/>
              </a:rPr>
              <a:t>xecutive</a:t>
            </a:r>
          </a:p>
        </p:txBody>
      </p:sp>
      <p:sp>
        <p:nvSpPr>
          <p:cNvPr id="579592" name="Text Box 8"/>
          <p:cNvSpPr txBox="1">
            <a:spLocks noChangeArrowheads="1"/>
          </p:cNvSpPr>
          <p:nvPr/>
        </p:nvSpPr>
        <p:spPr bwMode="auto">
          <a:xfrm>
            <a:off x="4386263" y="642938"/>
            <a:ext cx="3257550" cy="371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a:t>
            </a:r>
            <a:r>
              <a:rPr kumimoji="0" lang="en-US">
                <a:latin typeface="Arial" charset="0"/>
                <a:ea typeface="ＭＳ Ｐゴシック" pitchFamily="34" charset="-128"/>
              </a:rPr>
              <a:t>＝</a:t>
            </a:r>
            <a:r>
              <a:rPr kumimoji="0" lang="en-US" altLang="ko-KR">
                <a:latin typeface="Arial" charset="0"/>
                <a:ea typeface="ＭＳ Ｐゴシック" pitchFamily="34" charset="-128"/>
              </a:rPr>
              <a:t>Political party) </a:t>
            </a:r>
          </a:p>
        </p:txBody>
      </p:sp>
      <p:sp>
        <p:nvSpPr>
          <p:cNvPr id="379914" name="Line 9"/>
          <p:cNvSpPr>
            <a:spLocks noChangeShapeType="1"/>
          </p:cNvSpPr>
          <p:nvPr/>
        </p:nvSpPr>
        <p:spPr bwMode="auto">
          <a:xfrm>
            <a:off x="4187825" y="1074738"/>
            <a:ext cx="1588" cy="28733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79915" name="Line 10"/>
          <p:cNvSpPr>
            <a:spLocks noChangeShapeType="1"/>
          </p:cNvSpPr>
          <p:nvPr/>
        </p:nvSpPr>
        <p:spPr bwMode="auto">
          <a:xfrm flipH="1">
            <a:off x="3357563" y="1041400"/>
            <a:ext cx="655637" cy="28257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79916" name="Line 11"/>
          <p:cNvSpPr>
            <a:spLocks noChangeShapeType="1"/>
          </p:cNvSpPr>
          <p:nvPr/>
        </p:nvSpPr>
        <p:spPr bwMode="auto">
          <a:xfrm>
            <a:off x="4387850" y="1041400"/>
            <a:ext cx="684213" cy="28257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79917" name="Oval 12"/>
          <p:cNvSpPr>
            <a:spLocks noChangeArrowheads="1"/>
          </p:cNvSpPr>
          <p:nvPr/>
        </p:nvSpPr>
        <p:spPr bwMode="auto">
          <a:xfrm>
            <a:off x="3714750" y="642938"/>
            <a:ext cx="857250" cy="457200"/>
          </a:xfrm>
          <a:prstGeom prst="ellipse">
            <a:avLst/>
          </a:prstGeom>
          <a:solidFill>
            <a:srgbClr val="F2EC35"/>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Brain</a:t>
            </a:r>
          </a:p>
        </p:txBody>
      </p:sp>
      <p:sp>
        <p:nvSpPr>
          <p:cNvPr id="579597" name="Text Box 13"/>
          <p:cNvSpPr txBox="1">
            <a:spLocks noChangeArrowheads="1"/>
          </p:cNvSpPr>
          <p:nvPr/>
        </p:nvSpPr>
        <p:spPr bwMode="auto">
          <a:xfrm>
            <a:off x="500063" y="2751138"/>
            <a:ext cx="8464550" cy="3886321"/>
          </a:xfrm>
          <a:prstGeom prst="rect">
            <a:avLst/>
          </a:prstGeom>
          <a:noFill/>
          <a:ln w="9525">
            <a:noFill/>
            <a:miter lim="800000"/>
            <a:headEnd/>
            <a:tailEnd/>
          </a:ln>
        </p:spPr>
        <p:txBody>
          <a:bodyPr lIns="90000" tIns="46800" rIns="90000" bIns="46800">
            <a:spAutoFit/>
          </a:bodyPr>
          <a:lstStyle/>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dirty="0">
                <a:latin typeface="Arial" charset="0"/>
                <a:ea typeface="ＭＳ Ｐゴシック" pitchFamily="34" charset="-128"/>
              </a:rPr>
              <a:t>①Satan was defectively mimicking an aspect of the Principle ahead of its realization </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dirty="0">
                <a:latin typeface="Arial" charset="0"/>
                <a:ea typeface="ＭＳ Ｐゴシック" pitchFamily="34" charset="-128"/>
              </a:rPr>
              <a:t>    by God.</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dirty="0">
                <a:latin typeface="Arial" charset="0"/>
                <a:ea typeface="ＭＳ Ｐゴシック" pitchFamily="34" charset="-128"/>
              </a:rPr>
              <a:t>②According to the principle of creation, The universe is patterned after the </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dirty="0">
                <a:latin typeface="Arial" charset="0"/>
                <a:ea typeface="ＭＳ Ｐゴシック" pitchFamily="34" charset="-128"/>
              </a:rPr>
              <a:t>    structure of a perfect human being.</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dirty="0">
                <a:latin typeface="Arial" charset="0"/>
                <a:ea typeface="ＭＳ Ｐゴシック" pitchFamily="34" charset="-128"/>
              </a:rPr>
              <a:t>③The ideal world to be built by fully mature people is also to resemble the </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dirty="0">
                <a:latin typeface="Arial" charset="0"/>
                <a:ea typeface="ＭＳ Ｐゴシック" pitchFamily="34" charset="-128"/>
              </a:rPr>
              <a:t>    structure and functions of a perfect individual.</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dirty="0">
                <a:latin typeface="Arial" charset="0"/>
                <a:ea typeface="ＭＳ Ｐゴシック" pitchFamily="34" charset="-128"/>
              </a:rPr>
              <a:t>    Human body:      Brain ⇒ Spinal cord ⇒ Peripheral nervous system ⇒ Every part of the body</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dirty="0">
                <a:latin typeface="Arial" charset="0"/>
                <a:ea typeface="ＭＳ Ｐゴシック" pitchFamily="34" charset="-128"/>
              </a:rPr>
              <a:t>    Ideal society: God ⇒ Lord of  Second Advent ⇒ Follower (Stomach</a:t>
            </a:r>
            <a:r>
              <a:rPr kumimoji="0" lang="en-US" altLang="ja-JP" sz="1400" dirty="0">
                <a:latin typeface="Arial" charset="0"/>
                <a:ea typeface="ＭＳ Ｐゴシック" pitchFamily="34" charset="-128"/>
              </a:rPr>
              <a:t>,</a:t>
            </a:r>
            <a:r>
              <a:rPr kumimoji="0" lang="en-US" altLang="ko-KR" sz="1400" dirty="0">
                <a:latin typeface="Arial" charset="0"/>
                <a:ea typeface="ＭＳ Ｐゴシック" pitchFamily="34" charset="-128"/>
              </a:rPr>
              <a:t> Heart, Lung) ⇒ Economic system</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dirty="0">
                <a:latin typeface="Arial" charset="0"/>
                <a:ea typeface="ＭＳ Ｐゴシック" pitchFamily="34" charset="-128"/>
              </a:rPr>
              <a:t>    Human body :  </a:t>
            </a:r>
            <a:r>
              <a:rPr kumimoji="0" lang="en-US" altLang="ja-JP" sz="1400" dirty="0">
                <a:latin typeface="Arial" charset="0"/>
                <a:ea typeface="ＭＳ Ｐゴシック" pitchFamily="34" charset="-128"/>
              </a:rPr>
              <a:t>V</a:t>
            </a:r>
            <a:r>
              <a:rPr kumimoji="0" lang="en-US" altLang="ko-KR" sz="1400" dirty="0">
                <a:latin typeface="Arial" charset="0"/>
                <a:ea typeface="ＭＳ Ｐゴシック" pitchFamily="34" charset="-128"/>
              </a:rPr>
              <a:t>ertical relationship the brain ; </a:t>
            </a:r>
            <a:r>
              <a:rPr kumimoji="0" lang="en-US" altLang="ja-JP" sz="1400" dirty="0">
                <a:latin typeface="Arial" charset="0"/>
                <a:ea typeface="ＭＳ Ｐゴシック" pitchFamily="34" charset="-128"/>
              </a:rPr>
              <a:t>H</a:t>
            </a:r>
            <a:r>
              <a:rPr kumimoji="0" lang="en-US" altLang="ko-KR" sz="1400" dirty="0">
                <a:latin typeface="Arial" charset="0"/>
                <a:ea typeface="ＭＳ Ｐゴシック" pitchFamily="34" charset="-128"/>
              </a:rPr>
              <a:t>orizontal relation with each other.</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dirty="0">
                <a:latin typeface="Arial" charset="0"/>
                <a:ea typeface="ＭＳ Ｐゴシック" pitchFamily="34" charset="-128"/>
              </a:rPr>
              <a:t>    Ideal society: </a:t>
            </a:r>
            <a:r>
              <a:rPr kumimoji="0" lang="en-US" altLang="ja-JP" sz="1400" dirty="0">
                <a:latin typeface="Arial" charset="0"/>
                <a:ea typeface="ＭＳ Ｐゴシック" pitchFamily="34" charset="-128"/>
              </a:rPr>
              <a:t>V</a:t>
            </a:r>
            <a:r>
              <a:rPr kumimoji="0" lang="en-US" altLang="ko-KR" sz="1400" dirty="0">
                <a:latin typeface="Arial" charset="0"/>
                <a:ea typeface="ＭＳ Ｐゴシック" pitchFamily="34" charset="-128"/>
              </a:rPr>
              <a:t>ertical relationship with God ; </a:t>
            </a:r>
            <a:r>
              <a:rPr kumimoji="0" lang="en-US" altLang="ja-JP" sz="1400" dirty="0">
                <a:latin typeface="Arial" charset="0"/>
                <a:ea typeface="ＭＳ Ｐゴシック" pitchFamily="34" charset="-128"/>
              </a:rPr>
              <a:t>H</a:t>
            </a:r>
            <a:r>
              <a:rPr kumimoji="0" lang="en-US" altLang="ko-KR" sz="1400" dirty="0">
                <a:latin typeface="Arial" charset="0"/>
                <a:ea typeface="ＭＳ Ｐゴシック" pitchFamily="34" charset="-128"/>
              </a:rPr>
              <a:t>orizontal relationship with each other.</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dirty="0">
                <a:latin typeface="Arial" charset="0"/>
                <a:ea typeface="ＭＳ Ｐゴシック" pitchFamily="34" charset="-128"/>
              </a:rPr>
              <a:t>④Process of Restoration of Separation of Powers </a:t>
            </a:r>
            <a:r>
              <a:rPr kumimoji="0" lang="en-US" sz="1400" dirty="0">
                <a:latin typeface="Arial" charset="0"/>
                <a:ea typeface="ＭＳ Ｐゴシック" pitchFamily="34" charset="-128"/>
              </a:rPr>
              <a:t>：</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1400" dirty="0">
                <a:latin typeface="Arial" charset="0"/>
                <a:ea typeface="ＭＳ Ｐゴシック" pitchFamily="34" charset="-128"/>
              </a:rPr>
              <a:t>    </a:t>
            </a:r>
            <a:r>
              <a:rPr kumimoji="0" lang="en-US" altLang="ko-KR" sz="1400" dirty="0">
                <a:latin typeface="Arial" charset="0"/>
                <a:ea typeface="ＭＳ Ｐゴシック" pitchFamily="34" charset="-128"/>
              </a:rPr>
              <a:t>Monopoly of powers by king  ⇒ King (Powers) + Church as Party</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dirty="0">
                <a:latin typeface="Arial" charset="0"/>
                <a:ea typeface="ＭＳ Ｐゴシック" pitchFamily="34" charset="-128"/>
              </a:rPr>
              <a:t>    ⇒ Party politics with separation of powers ⇒ Ideal society ruled by God’s Word</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dirty="0">
                <a:latin typeface="Arial" charset="0"/>
                <a:ea typeface="ＭＳ Ｐゴシック" pitchFamily="34" charset="-128"/>
              </a:rPr>
              <a:t>⑤Conclusion</a:t>
            </a:r>
            <a:r>
              <a:rPr kumimoji="0" lang="en-US" sz="1400" dirty="0">
                <a:latin typeface="Arial" charset="0"/>
                <a:ea typeface="ＭＳ Ｐゴシック" pitchFamily="34" charset="-128"/>
              </a:rPr>
              <a:t>： </a:t>
            </a:r>
            <a:r>
              <a:rPr kumimoji="0" lang="en-US" altLang="ko-KR" sz="1400" dirty="0">
                <a:latin typeface="Arial" charset="0"/>
                <a:ea typeface="ＭＳ Ｐゴシック" pitchFamily="34" charset="-128"/>
              </a:rPr>
              <a:t>Realization of ideal society by the principle of 3-stage development</a:t>
            </a:r>
            <a:r>
              <a:rPr kumimoji="0" lang="en-US" altLang="ko-KR" sz="1400" dirty="0" smtClean="0">
                <a:latin typeface="Arial" charset="0"/>
                <a:ea typeface="ＭＳ Ｐゴシック" pitchFamily="34" charset="-128"/>
              </a:rPr>
              <a:t>.</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b="1" dirty="0" smtClean="0">
                <a:latin typeface="Arial" charset="0"/>
                <a:ea typeface="ＭＳ Ｐゴシック" pitchFamily="34" charset="-128"/>
              </a:rPr>
              <a:t>⑥</a:t>
            </a:r>
            <a:r>
              <a:rPr kumimoji="0" lang="en-US" altLang="ko-KR" sz="1400" b="1" dirty="0" err="1" smtClean="0">
                <a:latin typeface="Arial" charset="0"/>
                <a:ea typeface="ＭＳ Ｐゴシック" pitchFamily="34" charset="-128"/>
              </a:rPr>
              <a:t>Cheon</a:t>
            </a:r>
            <a:r>
              <a:rPr kumimoji="0" lang="en-US" altLang="ko-KR" sz="1400" b="1" dirty="0" smtClean="0">
                <a:latin typeface="Arial" charset="0"/>
                <a:ea typeface="ＭＳ Ｐゴシック" pitchFamily="34" charset="-128"/>
              </a:rPr>
              <a:t> Il </a:t>
            </a:r>
            <a:r>
              <a:rPr kumimoji="0" lang="en-US" altLang="ko-KR" sz="1400" b="1" dirty="0" err="1" smtClean="0">
                <a:latin typeface="Arial" charset="0"/>
                <a:ea typeface="ＭＳ Ｐゴシック" pitchFamily="34" charset="-128"/>
              </a:rPr>
              <a:t>Guk</a:t>
            </a:r>
            <a:r>
              <a:rPr kumimoji="0" lang="en-US" altLang="ko-KR" sz="1400" b="1" dirty="0" smtClean="0">
                <a:latin typeface="Arial" charset="0"/>
                <a:ea typeface="ＭＳ Ｐゴシック" pitchFamily="34" charset="-128"/>
              </a:rPr>
              <a:t> Ideal: Separation of Three Powers ⇒ Separate of Five Powers (legislative, executive, judicial, financial, media)</a:t>
            </a:r>
            <a:endParaRPr kumimoji="0" lang="en-US" altLang="ko-KR" sz="1400" b="1" dirty="0">
              <a:latin typeface="Arial" charset="0"/>
              <a:ea typeface="ＭＳ Ｐゴシック" pitchFamily="34" charset="-128"/>
            </a:endParaRPr>
          </a:p>
        </p:txBody>
      </p:sp>
      <p:sp>
        <p:nvSpPr>
          <p:cNvPr id="579598" name="Text Box 19"/>
          <p:cNvSpPr txBox="1">
            <a:spLocks noChangeArrowheads="1"/>
          </p:cNvSpPr>
          <p:nvPr/>
        </p:nvSpPr>
        <p:spPr bwMode="auto">
          <a:xfrm>
            <a:off x="2643188" y="2324100"/>
            <a:ext cx="3279775" cy="366713"/>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Root           Stem           Leaf</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3" name="Rectangle 1"/>
          <p:cNvSpPr>
            <a:spLocks noChangeArrowheads="1"/>
          </p:cNvSpPr>
          <p:nvPr/>
        </p:nvSpPr>
        <p:spPr bwMode="auto">
          <a:xfrm>
            <a:off x="111125" y="414338"/>
            <a:ext cx="8532813" cy="371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(2) </a:t>
            </a:r>
            <a:r>
              <a:rPr kumimoji="0" lang="en-US" altLang="ja-JP">
                <a:latin typeface="Arial" charset="0"/>
                <a:ea typeface="ＭＳ Ｐゴシック" pitchFamily="34" charset="-128"/>
              </a:rPr>
              <a:t>Maturation of Economy</a:t>
            </a:r>
            <a:endParaRPr kumimoji="0" lang="en-US" altLang="ko-KR">
              <a:latin typeface="Arial" charset="0"/>
              <a:ea typeface="ＭＳ Ｐゴシック" pitchFamily="34" charset="-128"/>
            </a:endParaRPr>
          </a:p>
        </p:txBody>
      </p:sp>
      <p:sp>
        <p:nvSpPr>
          <p:cNvPr id="581634" name="Text Box 2"/>
          <p:cNvSpPr txBox="1">
            <a:spLocks noChangeArrowheads="1"/>
          </p:cNvSpPr>
          <p:nvPr/>
        </p:nvSpPr>
        <p:spPr bwMode="auto">
          <a:xfrm>
            <a:off x="755650" y="5143500"/>
            <a:ext cx="7416800" cy="5810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Consequently the great powers grew strong rapidly as they competed with each other in the scramble for colonies. </a:t>
            </a:r>
            <a:endParaRPr kumimoji="0" lang="en-US" altLang="ko-KR" sz="1600">
              <a:latin typeface="Arial" charset="0"/>
              <a:ea typeface="ＭＳ Ｐゴシック" pitchFamily="34" charset="-128"/>
            </a:endParaRPr>
          </a:p>
        </p:txBody>
      </p:sp>
      <p:sp>
        <p:nvSpPr>
          <p:cNvPr id="581635" name="Rectangle 3"/>
          <p:cNvSpPr>
            <a:spLocks noChangeArrowheads="1"/>
          </p:cNvSpPr>
          <p:nvPr/>
        </p:nvSpPr>
        <p:spPr bwMode="auto">
          <a:xfrm>
            <a:off x="403225" y="771525"/>
            <a:ext cx="7812088" cy="371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1) </a:t>
            </a:r>
            <a:r>
              <a:rPr kumimoji="0" lang="en-US" altLang="ja-JP">
                <a:latin typeface="Arial" charset="0"/>
                <a:ea typeface="ＭＳ Ｐゴシック" pitchFamily="34" charset="-128"/>
              </a:rPr>
              <a:t>Significance of Industrial Revolution</a:t>
            </a:r>
            <a:endParaRPr kumimoji="0" lang="en-US" altLang="ko-KR">
              <a:latin typeface="Arial" charset="0"/>
              <a:ea typeface="ＭＳ Ｐゴシック" pitchFamily="34" charset="-128"/>
            </a:endParaRPr>
          </a:p>
        </p:txBody>
      </p:sp>
      <p:sp>
        <p:nvSpPr>
          <p:cNvPr id="581636" name="Rectangle 4"/>
          <p:cNvSpPr>
            <a:spLocks noChangeArrowheads="1"/>
          </p:cNvSpPr>
          <p:nvPr/>
        </p:nvSpPr>
        <p:spPr bwMode="auto">
          <a:xfrm>
            <a:off x="3416300" y="1428750"/>
            <a:ext cx="3003550" cy="64928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World without sin</a:t>
            </a:r>
            <a:endParaRPr kumimoji="0" lang="en-US" altLang="ko-KR">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Pleasant living environment</a:t>
            </a:r>
            <a:endParaRPr kumimoji="0" lang="en-US" altLang="ko-KR">
              <a:latin typeface="Arial" charset="0"/>
              <a:ea typeface="ＭＳ Ｐゴシック" pitchFamily="34" charset="-128"/>
            </a:endParaRPr>
          </a:p>
        </p:txBody>
      </p:sp>
      <p:sp>
        <p:nvSpPr>
          <p:cNvPr id="581637" name="Rectangle 5"/>
          <p:cNvSpPr>
            <a:spLocks noChangeArrowheads="1"/>
          </p:cNvSpPr>
          <p:nvPr/>
        </p:nvSpPr>
        <p:spPr bwMode="auto">
          <a:xfrm>
            <a:off x="428625" y="2357438"/>
            <a:ext cx="7672388" cy="6413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The Industrial Revolution which began in England arose to restore the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living environment to one suitable for the ideal world.</a:t>
            </a:r>
            <a:endParaRPr kumimoji="0" lang="en-US" altLang="ko-KR">
              <a:latin typeface="Arial" charset="0"/>
              <a:ea typeface="ＭＳ Ｐゴシック" pitchFamily="34" charset="-128"/>
            </a:endParaRPr>
          </a:p>
        </p:txBody>
      </p:sp>
      <p:sp>
        <p:nvSpPr>
          <p:cNvPr id="581638" name="Rectangle 6"/>
          <p:cNvSpPr>
            <a:spLocks noChangeArrowheads="1"/>
          </p:cNvSpPr>
          <p:nvPr/>
        </p:nvSpPr>
        <p:spPr bwMode="auto">
          <a:xfrm>
            <a:off x="428625" y="3214688"/>
            <a:ext cx="3276600" cy="371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2) </a:t>
            </a:r>
            <a:r>
              <a:rPr kumimoji="0" lang="en-US" altLang="ja-JP">
                <a:latin typeface="Arial" charset="0"/>
                <a:ea typeface="ＭＳ Ｐゴシック" pitchFamily="34" charset="-128"/>
              </a:rPr>
              <a:t>Industrial Revolution</a:t>
            </a:r>
            <a:endParaRPr kumimoji="0" lang="en-US" altLang="ko-KR">
              <a:latin typeface="Arial" charset="0"/>
              <a:ea typeface="ＭＳ Ｐゴシック" pitchFamily="34" charset="-128"/>
            </a:endParaRPr>
          </a:p>
        </p:txBody>
      </p:sp>
      <p:sp>
        <p:nvSpPr>
          <p:cNvPr id="581639" name="Rectangle 7"/>
          <p:cNvSpPr>
            <a:spLocks noChangeArrowheads="1"/>
          </p:cNvSpPr>
          <p:nvPr/>
        </p:nvSpPr>
        <p:spPr bwMode="auto">
          <a:xfrm>
            <a:off x="3429000" y="3214688"/>
            <a:ext cx="5867400" cy="74136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To restore the external living environment for the ideal society;</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To contribute to the internal aspect of providence of restoration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for the propagation of the Gospel.</a:t>
            </a:r>
            <a:endParaRPr kumimoji="0" lang="en-US" altLang="ko-KR" sz="1400">
              <a:latin typeface="Arial" charset="0"/>
              <a:ea typeface="ＭＳ Ｐゴシック" pitchFamily="34" charset="-128"/>
            </a:endParaRPr>
          </a:p>
        </p:txBody>
      </p:sp>
      <p:sp>
        <p:nvSpPr>
          <p:cNvPr id="581640" name="Rectangle 8"/>
          <p:cNvSpPr>
            <a:spLocks noChangeArrowheads="1"/>
          </p:cNvSpPr>
          <p:nvPr/>
        </p:nvSpPr>
        <p:spPr bwMode="auto">
          <a:xfrm>
            <a:off x="6011863" y="4357688"/>
            <a:ext cx="3203575" cy="5873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The great powers felt an urgent need to pioneer new colonies.</a:t>
            </a:r>
            <a:endParaRPr kumimoji="0" lang="en-US" altLang="ko-KR" sz="1600">
              <a:latin typeface="Arial" charset="0"/>
              <a:ea typeface="ＭＳ Ｐゴシック" pitchFamily="34" charset="-128"/>
            </a:endParaRPr>
          </a:p>
        </p:txBody>
      </p:sp>
      <p:sp>
        <p:nvSpPr>
          <p:cNvPr id="581641" name="Rectangle 9"/>
          <p:cNvSpPr>
            <a:spLocks noChangeArrowheads="1"/>
          </p:cNvSpPr>
          <p:nvPr/>
        </p:nvSpPr>
        <p:spPr bwMode="auto">
          <a:xfrm>
            <a:off x="468560" y="4017963"/>
            <a:ext cx="9144000" cy="37151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dirty="0" smtClean="0">
                <a:latin typeface="Arial" charset="0"/>
                <a:ea typeface="ＭＳ Ｐゴシック" pitchFamily="34" charset="-128"/>
              </a:rPr>
              <a:t>3</a:t>
            </a:r>
            <a:r>
              <a:rPr kumimoji="0" lang="en-US" altLang="ko-KR" dirty="0">
                <a:latin typeface="Arial" charset="0"/>
                <a:ea typeface="ＭＳ Ｐゴシック" pitchFamily="34" charset="-128"/>
              </a:rPr>
              <a:t>) </a:t>
            </a:r>
            <a:r>
              <a:rPr kumimoji="0" lang="en-US" altLang="ja-JP" dirty="0">
                <a:latin typeface="Arial" charset="0"/>
                <a:ea typeface="ＭＳ Ｐゴシック" pitchFamily="34" charset="-128"/>
              </a:rPr>
              <a:t>The Rise of the Great Powers &amp; Colonies</a:t>
            </a:r>
            <a:endParaRPr kumimoji="0" lang="en-US" altLang="ko-KR" dirty="0">
              <a:latin typeface="Arial" charset="0"/>
              <a:ea typeface="ＭＳ Ｐゴシック" pitchFamily="34" charset="-128"/>
            </a:endParaRPr>
          </a:p>
        </p:txBody>
      </p:sp>
      <p:sp>
        <p:nvSpPr>
          <p:cNvPr id="581642" name="Rectangle 10"/>
          <p:cNvSpPr>
            <a:spLocks noChangeArrowheads="1"/>
          </p:cNvSpPr>
          <p:nvPr/>
        </p:nvSpPr>
        <p:spPr bwMode="auto">
          <a:xfrm>
            <a:off x="1835150" y="4368800"/>
            <a:ext cx="4032250" cy="5873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As markets for superabundant products</a:t>
            </a:r>
            <a:endParaRPr kumimoji="0" lang="en-US" altLang="ko-KR"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As source of industrial raw material</a:t>
            </a:r>
            <a:endParaRPr kumimoji="0" lang="en-US" altLang="ko-KR" sz="1600">
              <a:latin typeface="Arial" charset="0"/>
              <a:ea typeface="ＭＳ Ｐゴシック" pitchFamily="34" charset="-128"/>
            </a:endParaRPr>
          </a:p>
        </p:txBody>
      </p:sp>
      <p:sp>
        <p:nvSpPr>
          <p:cNvPr id="581643" name="Oval 11"/>
          <p:cNvSpPr>
            <a:spLocks noChangeArrowheads="1"/>
          </p:cNvSpPr>
          <p:nvPr/>
        </p:nvSpPr>
        <p:spPr bwMode="auto">
          <a:xfrm>
            <a:off x="608013" y="1285875"/>
            <a:ext cx="2519362" cy="1008063"/>
          </a:xfrm>
          <a:prstGeom prst="ellipse">
            <a:avLst/>
          </a:prstGeom>
          <a:solidFill>
            <a:srgbClr val="64CAD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God’s Ideal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of creation</a:t>
            </a:r>
            <a:endParaRPr kumimoji="0" lang="en-US" altLang="ko-KR">
              <a:latin typeface="Arial" charset="0"/>
              <a:ea typeface="ＭＳ Ｐゴシック" pitchFamily="34" charset="-128"/>
            </a:endParaRPr>
          </a:p>
        </p:txBody>
      </p:sp>
      <p:sp>
        <p:nvSpPr>
          <p:cNvPr id="581644" name="AutoShape 12"/>
          <p:cNvSpPr>
            <a:spLocks/>
          </p:cNvSpPr>
          <p:nvPr/>
        </p:nvSpPr>
        <p:spPr bwMode="auto">
          <a:xfrm>
            <a:off x="3200400" y="1522413"/>
            <a:ext cx="215900" cy="503237"/>
          </a:xfrm>
          <a:prstGeom prst="leftBrace">
            <a:avLst>
              <a:gd name="adj1" fmla="val 19424"/>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581645" name="AutoShape 13"/>
          <p:cNvSpPr>
            <a:spLocks/>
          </p:cNvSpPr>
          <p:nvPr/>
        </p:nvSpPr>
        <p:spPr bwMode="auto">
          <a:xfrm>
            <a:off x="3355975" y="3286125"/>
            <a:ext cx="73025" cy="503238"/>
          </a:xfrm>
          <a:prstGeom prst="leftBrace">
            <a:avLst>
              <a:gd name="adj1" fmla="val 57428"/>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581646" name="AutoShape 14"/>
          <p:cNvSpPr>
            <a:spLocks noChangeArrowheads="1"/>
          </p:cNvSpPr>
          <p:nvPr/>
        </p:nvSpPr>
        <p:spPr bwMode="auto">
          <a:xfrm>
            <a:off x="1690688" y="4357688"/>
            <a:ext cx="4176712" cy="576262"/>
          </a:xfrm>
          <a:prstGeom prst="bracePair">
            <a:avLst>
              <a:gd name="adj" fmla="val 8333"/>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581647" name="Text Box 15"/>
          <p:cNvSpPr txBox="1">
            <a:spLocks noChangeArrowheads="1"/>
          </p:cNvSpPr>
          <p:nvPr/>
        </p:nvSpPr>
        <p:spPr bwMode="auto">
          <a:xfrm>
            <a:off x="454025" y="4357688"/>
            <a:ext cx="1331913" cy="5873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Industrial Revolution</a:t>
            </a:r>
            <a:endParaRPr kumimoji="0" lang="en-US" altLang="ko-KR" sz="1600">
              <a:latin typeface="Arial" charset="0"/>
              <a:ea typeface="ＭＳ Ｐゴシック" pitchFamily="34" charset="-128"/>
            </a:endParaRPr>
          </a:p>
        </p:txBody>
      </p:sp>
      <p:sp>
        <p:nvSpPr>
          <p:cNvPr id="581648" name="AutoShape 16"/>
          <p:cNvSpPr>
            <a:spLocks noChangeArrowheads="1"/>
          </p:cNvSpPr>
          <p:nvPr/>
        </p:nvSpPr>
        <p:spPr bwMode="auto">
          <a:xfrm>
            <a:off x="1500188" y="4500563"/>
            <a:ext cx="144462" cy="215900"/>
          </a:xfrm>
          <a:prstGeom prst="rightArrow">
            <a:avLst>
              <a:gd name="adj1" fmla="val 50000"/>
              <a:gd name="adj2" fmla="val 25000"/>
            </a:avLst>
          </a:prstGeom>
          <a:solidFill>
            <a:schemeClr val="tx1"/>
          </a:solidFill>
          <a:ln w="9398">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714375" y="260350"/>
            <a:ext cx="7242175" cy="70961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(2) The Relationship Between God’s Divine Form and His Divine Nature</a:t>
            </a:r>
            <a:endParaRPr kumimoji="0" lang="en-US" sz="2000">
              <a:latin typeface="Arial" charset="0"/>
              <a:ea typeface="ＭＳ Ｐゴシック" pitchFamily="34" charset="-128"/>
            </a:endParaRPr>
          </a:p>
        </p:txBody>
      </p:sp>
      <p:sp>
        <p:nvSpPr>
          <p:cNvPr id="47106" name="Text Box 2"/>
          <p:cNvSpPr txBox="1">
            <a:spLocks noChangeArrowheads="1"/>
          </p:cNvSpPr>
          <p:nvPr/>
        </p:nvSpPr>
        <p:spPr bwMode="auto">
          <a:xfrm>
            <a:off x="1116013" y="1500188"/>
            <a:ext cx="1312862" cy="341312"/>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rgbClr val="D65529"/>
                </a:solidFill>
                <a:latin typeface="Arial" charset="0"/>
                <a:ea typeface="ＭＳ Ｐゴシック" pitchFamily="34" charset="-128"/>
              </a:rPr>
              <a:t>Divine Form</a:t>
            </a:r>
          </a:p>
        </p:txBody>
      </p:sp>
      <p:sp>
        <p:nvSpPr>
          <p:cNvPr id="46084" name="Text Box 3"/>
          <p:cNvSpPr txBox="1">
            <a:spLocks noChangeArrowheads="1"/>
          </p:cNvSpPr>
          <p:nvPr/>
        </p:nvSpPr>
        <p:spPr bwMode="auto">
          <a:xfrm>
            <a:off x="1285875" y="3571875"/>
            <a:ext cx="1500188" cy="341313"/>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solidFill>
                  <a:srgbClr val="D65529"/>
                </a:solidFill>
                <a:latin typeface="Arial" pitchFamily="34" charset="0"/>
                <a:ea typeface="+mn-ea"/>
                <a:cs typeface="Arial" pitchFamily="34" charset="0"/>
              </a:rPr>
              <a:t>Divine Nature</a:t>
            </a:r>
          </a:p>
        </p:txBody>
      </p:sp>
      <p:sp>
        <p:nvSpPr>
          <p:cNvPr id="46085" name="Text Box 4"/>
          <p:cNvSpPr txBox="1">
            <a:spLocks noChangeArrowheads="1"/>
          </p:cNvSpPr>
          <p:nvPr/>
        </p:nvSpPr>
        <p:spPr bwMode="auto">
          <a:xfrm>
            <a:off x="2532063" y="1071563"/>
            <a:ext cx="1325562" cy="5254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Arial" pitchFamily="34" charset="0"/>
                <a:ea typeface="+mn-ea"/>
                <a:cs typeface="Arial" pitchFamily="34" charset="0"/>
              </a:rPr>
              <a:t>Common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Arial" pitchFamily="34" charset="0"/>
                <a:ea typeface="+mn-ea"/>
                <a:cs typeface="Arial" pitchFamily="34" charset="0"/>
              </a:rPr>
              <a:t>characteristics</a:t>
            </a:r>
          </a:p>
        </p:txBody>
      </p:sp>
      <p:sp>
        <p:nvSpPr>
          <p:cNvPr id="46086" name="Text Box 5"/>
          <p:cNvSpPr txBox="1">
            <a:spLocks noChangeArrowheads="1"/>
          </p:cNvSpPr>
          <p:nvPr/>
        </p:nvSpPr>
        <p:spPr bwMode="auto">
          <a:xfrm>
            <a:off x="2571750" y="1714500"/>
            <a:ext cx="1366838" cy="52546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Arial" pitchFamily="34" charset="0"/>
                <a:ea typeface="+mn-ea"/>
                <a:cs typeface="Arial" pitchFamily="34" charset="0"/>
              </a:rPr>
              <a:t>Individual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Arial" pitchFamily="34" charset="0"/>
                <a:ea typeface="+mn-ea"/>
                <a:cs typeface="Arial" pitchFamily="34" charset="0"/>
              </a:rPr>
              <a:t>Characteristics</a:t>
            </a:r>
          </a:p>
        </p:txBody>
      </p:sp>
      <p:sp>
        <p:nvSpPr>
          <p:cNvPr id="47110" name="Text Box 6"/>
          <p:cNvSpPr txBox="1">
            <a:spLocks noChangeArrowheads="1"/>
          </p:cNvSpPr>
          <p:nvPr/>
        </p:nvSpPr>
        <p:spPr bwMode="auto">
          <a:xfrm>
            <a:off x="4433888" y="1190625"/>
            <a:ext cx="1066800" cy="52546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Int</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Ext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Yang</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Yin</a:t>
            </a:r>
          </a:p>
        </p:txBody>
      </p:sp>
      <p:sp>
        <p:nvSpPr>
          <p:cNvPr id="46088" name="Text Box 7"/>
          <p:cNvSpPr txBox="1">
            <a:spLocks noChangeArrowheads="1"/>
          </p:cNvSpPr>
          <p:nvPr/>
        </p:nvSpPr>
        <p:spPr bwMode="auto">
          <a:xfrm>
            <a:off x="4000500" y="1905000"/>
            <a:ext cx="1495425" cy="309563"/>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Arial" pitchFamily="34" charset="0"/>
                <a:ea typeface="+mn-ea"/>
                <a:cs typeface="Arial" pitchFamily="34" charset="0"/>
              </a:rPr>
              <a:t>Individual nature</a:t>
            </a:r>
          </a:p>
        </p:txBody>
      </p:sp>
      <p:sp>
        <p:nvSpPr>
          <p:cNvPr id="46089" name="Text Box 8"/>
          <p:cNvSpPr txBox="1">
            <a:spLocks noChangeArrowheads="1"/>
          </p:cNvSpPr>
          <p:nvPr/>
        </p:nvSpPr>
        <p:spPr bwMode="auto">
          <a:xfrm>
            <a:off x="6003925" y="1547813"/>
            <a:ext cx="1639888" cy="309562"/>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Arial" pitchFamily="34" charset="0"/>
                <a:ea typeface="+mn-ea"/>
                <a:cs typeface="Arial" pitchFamily="34" charset="0"/>
              </a:rPr>
              <a:t>All created things</a:t>
            </a:r>
          </a:p>
        </p:txBody>
      </p:sp>
      <p:sp>
        <p:nvSpPr>
          <p:cNvPr id="47113" name="Text Box 9"/>
          <p:cNvSpPr txBox="1">
            <a:spLocks noChangeArrowheads="1"/>
          </p:cNvSpPr>
          <p:nvPr/>
        </p:nvSpPr>
        <p:spPr bwMode="auto">
          <a:xfrm>
            <a:off x="642938" y="1071563"/>
            <a:ext cx="1852612" cy="34131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God’s appearance</a:t>
            </a:r>
            <a:endParaRPr kumimoji="0" lang="ja-JP" altLang="en-US" sz="1600">
              <a:latin typeface="Arial" charset="0"/>
              <a:ea typeface="ＭＳ Ｐゴシック" pitchFamily="34" charset="-128"/>
            </a:endParaRPr>
          </a:p>
        </p:txBody>
      </p:sp>
      <p:sp>
        <p:nvSpPr>
          <p:cNvPr id="47114" name="Text Box 10"/>
          <p:cNvSpPr txBox="1">
            <a:spLocks noChangeArrowheads="1"/>
          </p:cNvSpPr>
          <p:nvPr/>
        </p:nvSpPr>
        <p:spPr bwMode="auto">
          <a:xfrm>
            <a:off x="2941638" y="2886075"/>
            <a:ext cx="1743075" cy="52546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Heart   </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True love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Character</a:t>
            </a:r>
            <a:r>
              <a:rPr kumimoji="0" lang="en-US" sz="1400">
                <a:latin typeface="Arial" charset="0"/>
                <a:ea typeface="ＭＳ Ｐゴシック" pitchFamily="34" charset="-128"/>
              </a:rPr>
              <a:t>）</a:t>
            </a:r>
          </a:p>
        </p:txBody>
      </p:sp>
      <p:sp>
        <p:nvSpPr>
          <p:cNvPr id="46092" name="Text Box 11"/>
          <p:cNvSpPr txBox="1">
            <a:spLocks noChangeArrowheads="1"/>
          </p:cNvSpPr>
          <p:nvPr/>
        </p:nvSpPr>
        <p:spPr bwMode="auto">
          <a:xfrm>
            <a:off x="2946400" y="3479800"/>
            <a:ext cx="1995488" cy="309563"/>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Arial" pitchFamily="34" charset="0"/>
                <a:ea typeface="+mn-ea"/>
                <a:cs typeface="Arial" pitchFamily="34" charset="0"/>
              </a:rPr>
              <a:t>Logos : Law, order</a:t>
            </a:r>
          </a:p>
        </p:txBody>
      </p:sp>
      <p:sp>
        <p:nvSpPr>
          <p:cNvPr id="47116" name="Text Box 12"/>
          <p:cNvSpPr txBox="1">
            <a:spLocks noChangeArrowheads="1"/>
          </p:cNvSpPr>
          <p:nvPr/>
        </p:nvSpPr>
        <p:spPr bwMode="auto">
          <a:xfrm>
            <a:off x="2944813" y="4386263"/>
            <a:ext cx="928687" cy="3095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Creativity</a:t>
            </a:r>
          </a:p>
        </p:txBody>
      </p:sp>
      <p:sp>
        <p:nvSpPr>
          <p:cNvPr id="47117" name="Text Box 13"/>
          <p:cNvSpPr txBox="1">
            <a:spLocks noChangeArrowheads="1"/>
          </p:cNvSpPr>
          <p:nvPr/>
        </p:nvSpPr>
        <p:spPr bwMode="auto">
          <a:xfrm>
            <a:off x="4795838" y="2544763"/>
            <a:ext cx="2687637" cy="955675"/>
          </a:xfrm>
          <a:prstGeom prst="rect">
            <a:avLst/>
          </a:prstGeom>
          <a:noFill/>
          <a:ln w="9525">
            <a:noFill/>
            <a:miter lim="800000"/>
            <a:headEnd/>
            <a:tailEnd/>
          </a:ln>
        </p:spPr>
        <p:txBody>
          <a:bodyPr wrap="none" lIns="90000" tIns="46800" rIns="90000" bIns="46800">
            <a:spAutoFit/>
          </a:bodyPr>
          <a:lstStyle/>
          <a:p>
            <a:pPr marL="457200" indent="-457200" defTabSz="449263">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400">
                <a:latin typeface="Arial" charset="0"/>
                <a:ea typeface="ＭＳ Ｐゴシック" pitchFamily="34" charset="-128"/>
              </a:rPr>
              <a:t>①God’s essential characteristic</a:t>
            </a:r>
          </a:p>
          <a:p>
            <a:pPr marL="457200" indent="-457200" defTabSz="449263">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400">
                <a:latin typeface="Arial" charset="0"/>
                <a:ea typeface="ＭＳ Ｐゴシック" pitchFamily="34" charset="-128"/>
              </a:rPr>
              <a:t>    </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Core of internal nature</a:t>
            </a:r>
            <a:r>
              <a:rPr kumimoji="0" lang="en-US" sz="1400">
                <a:latin typeface="Arial" charset="0"/>
                <a:ea typeface="ＭＳ Ｐゴシック" pitchFamily="34" charset="-128"/>
              </a:rPr>
              <a:t>）</a:t>
            </a:r>
          </a:p>
          <a:p>
            <a:pPr marL="457200" indent="-457200" defTabSz="449263">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ko-KR" altLang="en-US" sz="1400">
                <a:latin typeface="Arial" charset="0"/>
                <a:ea typeface="ＭＳ Ｐゴシック" pitchFamily="34" charset="-128"/>
              </a:rPr>
              <a:t>②</a:t>
            </a:r>
            <a:r>
              <a:rPr kumimoji="0" lang="en-US" altLang="ko-KR" sz="1400">
                <a:latin typeface="Arial" charset="0"/>
                <a:ea typeface="ＭＳ Ｐゴシック" pitchFamily="34" charset="-128"/>
              </a:rPr>
              <a:t>Root of God’s true love</a:t>
            </a:r>
          </a:p>
          <a:p>
            <a:pPr marL="457200" indent="-457200" defTabSz="449263">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400">
                <a:latin typeface="Arial" charset="0"/>
                <a:ea typeface="ＭＳ Ｐゴシック" pitchFamily="34" charset="-128"/>
              </a:rPr>
              <a:t>③Core of God’s character</a:t>
            </a:r>
          </a:p>
        </p:txBody>
      </p:sp>
      <p:sp>
        <p:nvSpPr>
          <p:cNvPr id="46095" name="Text Box 14"/>
          <p:cNvSpPr txBox="1">
            <a:spLocks noChangeArrowheads="1"/>
          </p:cNvSpPr>
          <p:nvPr/>
        </p:nvSpPr>
        <p:spPr bwMode="auto">
          <a:xfrm>
            <a:off x="3629025" y="4386263"/>
            <a:ext cx="3805238" cy="5254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Arial" pitchFamily="34" charset="0"/>
                <a:ea typeface="+mn-ea"/>
                <a:cs typeface="Arial" pitchFamily="34" charset="0"/>
              </a:rPr>
              <a:t> : The basis of creation is Heart (True Love)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Arial" pitchFamily="34" charset="0"/>
                <a:ea typeface="+mn-ea"/>
                <a:cs typeface="Arial" pitchFamily="34" charset="0"/>
              </a:rPr>
              <a:t>    Creativity must resemble Heart (True Love)</a:t>
            </a:r>
          </a:p>
        </p:txBody>
      </p:sp>
      <p:sp>
        <p:nvSpPr>
          <p:cNvPr id="46096" name="Text Box 15"/>
          <p:cNvSpPr txBox="1">
            <a:spLocks noChangeArrowheads="1"/>
          </p:cNvSpPr>
          <p:nvPr/>
        </p:nvSpPr>
        <p:spPr bwMode="auto">
          <a:xfrm>
            <a:off x="1714500" y="3857625"/>
            <a:ext cx="1006475" cy="8255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Arial" pitchFamily="34" charset="0"/>
                <a:ea typeface="+mn-ea"/>
                <a:cs typeface="Arial" pitchFamily="34" charset="0"/>
              </a:rPr>
              <a:t>function,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Arial" pitchFamily="34" charset="0"/>
                <a:ea typeface="+mn-ea"/>
                <a:cs typeface="Arial" pitchFamily="34" charset="0"/>
              </a:rPr>
              <a:t>nature,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Arial" pitchFamily="34" charset="0"/>
                <a:ea typeface="+mn-ea"/>
                <a:cs typeface="Arial" pitchFamily="34" charset="0"/>
              </a:rPr>
              <a:t>ability </a:t>
            </a:r>
          </a:p>
        </p:txBody>
      </p:sp>
      <p:sp>
        <p:nvSpPr>
          <p:cNvPr id="47120" name="AutoShape 16"/>
          <p:cNvSpPr>
            <a:spLocks/>
          </p:cNvSpPr>
          <p:nvPr/>
        </p:nvSpPr>
        <p:spPr bwMode="auto">
          <a:xfrm>
            <a:off x="2714625" y="3052763"/>
            <a:ext cx="298450" cy="1547812"/>
          </a:xfrm>
          <a:prstGeom prst="leftBrace">
            <a:avLst>
              <a:gd name="adj1" fmla="val 91598"/>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47121" name="AutoShape 17"/>
          <p:cNvSpPr>
            <a:spLocks/>
          </p:cNvSpPr>
          <p:nvPr/>
        </p:nvSpPr>
        <p:spPr bwMode="auto">
          <a:xfrm>
            <a:off x="2428875" y="1214438"/>
            <a:ext cx="152400" cy="914400"/>
          </a:xfrm>
          <a:prstGeom prst="leftBrace">
            <a:avLst>
              <a:gd name="adj1" fmla="val 50000"/>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47122" name="AutoShape 18"/>
          <p:cNvSpPr>
            <a:spLocks/>
          </p:cNvSpPr>
          <p:nvPr/>
        </p:nvSpPr>
        <p:spPr bwMode="auto">
          <a:xfrm>
            <a:off x="4714875" y="2571750"/>
            <a:ext cx="76200" cy="914400"/>
          </a:xfrm>
          <a:prstGeom prst="leftBrace">
            <a:avLst>
              <a:gd name="adj1" fmla="val 100000"/>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400">
              <a:latin typeface="Arial" charset="0"/>
              <a:ea typeface="ＭＳ Ｐゴシック" pitchFamily="34" charset="-128"/>
            </a:endParaRPr>
          </a:p>
        </p:txBody>
      </p:sp>
      <p:sp>
        <p:nvSpPr>
          <p:cNvPr id="46100" name="Line 19"/>
          <p:cNvSpPr>
            <a:spLocks noChangeShapeType="1"/>
          </p:cNvSpPr>
          <p:nvPr/>
        </p:nvSpPr>
        <p:spPr bwMode="auto">
          <a:xfrm flipH="1">
            <a:off x="1714500" y="1785938"/>
            <a:ext cx="241300" cy="609600"/>
          </a:xfrm>
          <a:prstGeom prst="line">
            <a:avLst/>
          </a:prstGeom>
          <a:noFill/>
          <a:ln w="381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Arial" pitchFamily="34" charset="0"/>
              <a:ea typeface="+mn-ea"/>
              <a:cs typeface="Arial" pitchFamily="34" charset="0"/>
            </a:endParaRPr>
          </a:p>
        </p:txBody>
      </p:sp>
      <p:sp>
        <p:nvSpPr>
          <p:cNvPr id="46101" name="Line 20"/>
          <p:cNvSpPr>
            <a:spLocks noChangeShapeType="1"/>
          </p:cNvSpPr>
          <p:nvPr/>
        </p:nvSpPr>
        <p:spPr bwMode="auto">
          <a:xfrm>
            <a:off x="1714500" y="2928938"/>
            <a:ext cx="282575" cy="712787"/>
          </a:xfrm>
          <a:prstGeom prst="line">
            <a:avLst/>
          </a:prstGeom>
          <a:noFill/>
          <a:ln w="381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Arial" pitchFamily="34" charset="0"/>
              <a:ea typeface="+mn-ea"/>
              <a:cs typeface="Arial" pitchFamily="34" charset="0"/>
            </a:endParaRPr>
          </a:p>
        </p:txBody>
      </p:sp>
      <p:sp>
        <p:nvSpPr>
          <p:cNvPr id="47125" name="AutoShape 21"/>
          <p:cNvSpPr>
            <a:spLocks/>
          </p:cNvSpPr>
          <p:nvPr/>
        </p:nvSpPr>
        <p:spPr bwMode="auto">
          <a:xfrm>
            <a:off x="3727450" y="3857625"/>
            <a:ext cx="76200" cy="457200"/>
          </a:xfrm>
          <a:prstGeom prst="leftBracket">
            <a:avLst>
              <a:gd name="adj"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400">
              <a:latin typeface="Arial" charset="0"/>
              <a:ea typeface="ＭＳ Ｐゴシック" pitchFamily="34" charset="-128"/>
            </a:endParaRPr>
          </a:p>
        </p:txBody>
      </p:sp>
      <p:sp>
        <p:nvSpPr>
          <p:cNvPr id="47126" name="AutoShape 22"/>
          <p:cNvSpPr>
            <a:spLocks/>
          </p:cNvSpPr>
          <p:nvPr/>
        </p:nvSpPr>
        <p:spPr bwMode="auto">
          <a:xfrm>
            <a:off x="5291138" y="1262063"/>
            <a:ext cx="76200" cy="381000"/>
          </a:xfrm>
          <a:prstGeom prst="rightBracket">
            <a:avLst>
              <a:gd name="adj" fmla="val 41667"/>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400">
              <a:latin typeface="Arial" charset="0"/>
              <a:ea typeface="ＭＳ Ｐゴシック" pitchFamily="34" charset="-128"/>
            </a:endParaRPr>
          </a:p>
        </p:txBody>
      </p:sp>
      <p:sp>
        <p:nvSpPr>
          <p:cNvPr id="46104" name="Line 23"/>
          <p:cNvSpPr>
            <a:spLocks noChangeShapeType="1"/>
          </p:cNvSpPr>
          <p:nvPr/>
        </p:nvSpPr>
        <p:spPr bwMode="auto">
          <a:xfrm flipV="1">
            <a:off x="5429250" y="1762125"/>
            <a:ext cx="533400" cy="3175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400">
              <a:latin typeface="Arial" pitchFamily="34" charset="0"/>
              <a:ea typeface="+mn-ea"/>
              <a:cs typeface="Arial" pitchFamily="34" charset="0"/>
            </a:endParaRPr>
          </a:p>
        </p:txBody>
      </p:sp>
      <p:sp>
        <p:nvSpPr>
          <p:cNvPr id="46105" name="Line 24"/>
          <p:cNvSpPr>
            <a:spLocks noChangeShapeType="1"/>
          </p:cNvSpPr>
          <p:nvPr/>
        </p:nvSpPr>
        <p:spPr bwMode="auto">
          <a:xfrm flipH="1" flipV="1">
            <a:off x="5357813" y="1404938"/>
            <a:ext cx="546100" cy="317500"/>
          </a:xfrm>
          <a:prstGeom prst="line">
            <a:avLst/>
          </a:prstGeom>
          <a:noFill/>
          <a:ln w="28440">
            <a:solidFill>
              <a:schemeClr val="tx1"/>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sz="1400">
              <a:latin typeface="Arial" pitchFamily="34" charset="0"/>
              <a:ea typeface="+mn-ea"/>
              <a:cs typeface="Arial" pitchFamily="34" charset="0"/>
            </a:endParaRPr>
          </a:p>
        </p:txBody>
      </p:sp>
      <p:sp>
        <p:nvSpPr>
          <p:cNvPr id="47129" name="Text Box 25"/>
          <p:cNvSpPr txBox="1">
            <a:spLocks noChangeArrowheads="1"/>
          </p:cNvSpPr>
          <p:nvPr/>
        </p:nvSpPr>
        <p:spPr bwMode="auto">
          <a:xfrm>
            <a:off x="3763963" y="3786188"/>
            <a:ext cx="2735262" cy="5254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logic</a:t>
            </a:r>
            <a:r>
              <a:rPr kumimoji="0" lang="en-US" sz="1400">
                <a:latin typeface="Arial" charset="0"/>
                <a:ea typeface="ＭＳ Ｐゴシック" pitchFamily="34" charset="-128"/>
              </a:rPr>
              <a:t>　＝　</a:t>
            </a:r>
            <a:r>
              <a:rPr kumimoji="0" lang="en-US" altLang="ko-KR" sz="1400">
                <a:latin typeface="Arial" charset="0"/>
                <a:ea typeface="ＭＳ Ｐゴシック" pitchFamily="34" charset="-128"/>
              </a:rPr>
              <a:t>Self regulating</a:t>
            </a:r>
            <a:r>
              <a:rPr kumimoji="0" lang="en-US" sz="1400">
                <a:latin typeface="Arial" charset="0"/>
                <a:ea typeface="ＭＳ Ｐゴシック" pitchFamily="34" charset="-128"/>
              </a:rPr>
              <a: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laws</a:t>
            </a:r>
            <a:r>
              <a:rPr kumimoji="0" lang="en-US" sz="1400">
                <a:latin typeface="Arial" charset="0"/>
                <a:ea typeface="ＭＳ Ｐゴシック" pitchFamily="34" charset="-128"/>
              </a:rPr>
              <a:t>　＝　</a:t>
            </a:r>
            <a:r>
              <a:rPr kumimoji="0" lang="en-US" altLang="ko-KR" sz="1400">
                <a:latin typeface="Arial" charset="0"/>
                <a:ea typeface="ＭＳ Ｐゴシック" pitchFamily="34" charset="-128"/>
              </a:rPr>
              <a:t>Necessary, Mandatory</a:t>
            </a:r>
          </a:p>
        </p:txBody>
      </p:sp>
      <p:sp>
        <p:nvSpPr>
          <p:cNvPr id="47130" name="AutoShape 26"/>
          <p:cNvSpPr>
            <a:spLocks/>
          </p:cNvSpPr>
          <p:nvPr/>
        </p:nvSpPr>
        <p:spPr bwMode="auto">
          <a:xfrm>
            <a:off x="4362450" y="1262063"/>
            <a:ext cx="76200" cy="381000"/>
          </a:xfrm>
          <a:prstGeom prst="leftBracket">
            <a:avLst>
              <a:gd name="adj" fmla="val 41667"/>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400">
              <a:latin typeface="Arial" charset="0"/>
              <a:ea typeface="ＭＳ Ｐゴシック" pitchFamily="34" charset="-128"/>
            </a:endParaRPr>
          </a:p>
        </p:txBody>
      </p:sp>
      <p:sp>
        <p:nvSpPr>
          <p:cNvPr id="46108" name="Oval 27"/>
          <p:cNvSpPr>
            <a:spLocks noChangeArrowheads="1"/>
          </p:cNvSpPr>
          <p:nvPr/>
        </p:nvSpPr>
        <p:spPr bwMode="auto">
          <a:xfrm>
            <a:off x="1285875" y="2357438"/>
            <a:ext cx="693738" cy="628650"/>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000">
                <a:latin typeface="Arial" pitchFamily="34" charset="0"/>
                <a:ea typeface="+mn-ea"/>
                <a:cs typeface="Arial" pitchFamily="34" charset="0"/>
              </a:rPr>
              <a:t>God</a:t>
            </a:r>
          </a:p>
        </p:txBody>
      </p:sp>
      <p:sp>
        <p:nvSpPr>
          <p:cNvPr id="47132" name="Text Box 29"/>
          <p:cNvSpPr txBox="1">
            <a:spLocks noChangeArrowheads="1"/>
          </p:cNvSpPr>
          <p:nvPr/>
        </p:nvSpPr>
        <p:spPr bwMode="auto">
          <a:xfrm>
            <a:off x="1252538" y="5143500"/>
            <a:ext cx="6786562" cy="671513"/>
          </a:xfrm>
          <a:prstGeom prst="rect">
            <a:avLst/>
          </a:prstGeom>
          <a:noFill/>
          <a:ln w="9525">
            <a:noFill/>
            <a:miter lim="800000"/>
            <a:headEnd/>
            <a:tailEnd/>
          </a:ln>
        </p:spPr>
        <p:txBody>
          <a:bodyPr>
            <a:spAutoFit/>
          </a:bodyPr>
          <a:lstStyle/>
          <a:p>
            <a:pPr defTabSz="449263">
              <a:lnSpc>
                <a:spcPts val="1800"/>
              </a:lnSpc>
              <a:spcBef>
                <a:spcPct val="50000"/>
              </a:spcBef>
              <a:buClr>
                <a:srgbClr val="FFFFFF"/>
              </a:buClr>
              <a:buSzPct val="100000"/>
              <a:buFont typeface="Times New Roman" pitchFamily="18" charset="0"/>
              <a:buNone/>
            </a:pPr>
            <a:r>
              <a:rPr kumimoji="0" lang="en-US" altLang="ko-KR" sz="1600">
                <a:solidFill>
                  <a:srgbClr val="D65529"/>
                </a:solidFill>
                <a:latin typeface="Arial" charset="0"/>
                <a:ea typeface="ＭＳ Ｐゴシック" pitchFamily="34" charset="-128"/>
              </a:rPr>
              <a:t>Relationship</a:t>
            </a:r>
            <a:r>
              <a:rPr kumimoji="0" lang="ja-JP" altLang="en-US" sz="1600">
                <a:latin typeface="Arial" charset="0"/>
                <a:ea typeface="ＭＳ Ｐゴシック" pitchFamily="34" charset="-128"/>
              </a:rPr>
              <a:t>　：　</a:t>
            </a:r>
            <a:r>
              <a:rPr kumimoji="0" lang="en-US" altLang="ko-KR" sz="1600">
                <a:latin typeface="Arial" charset="0"/>
                <a:ea typeface="ＭＳ Ｐゴシック" pitchFamily="34" charset="-128"/>
              </a:rPr>
              <a:t>Origin Division Union Action</a:t>
            </a:r>
            <a:r>
              <a:rPr kumimoji="0" lang="ja-JP" altLang="en-US" sz="1600">
                <a:latin typeface="Arial" charset="0"/>
                <a:ea typeface="ＭＳ Ｐゴシック" pitchFamily="34" charset="-128"/>
              </a:rPr>
              <a:t>,</a:t>
            </a: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Four position foundation</a:t>
            </a:r>
          </a:p>
          <a:p>
            <a:pPr defTabSz="449263">
              <a:lnSpc>
                <a:spcPts val="1800"/>
              </a:lnSpc>
              <a:spcBef>
                <a:spcPct val="50000"/>
              </a:spcBef>
              <a:buClr>
                <a:srgbClr val="FFFFFF"/>
              </a:buClr>
              <a:buSzPct val="100000"/>
              <a:buFont typeface="Times New Roman" pitchFamily="18" charset="0"/>
              <a:buNone/>
            </a:pPr>
            <a:r>
              <a:rPr kumimoji="0" lang="ja-JP" altLang="en-US" sz="1600">
                <a:latin typeface="Arial" charset="0"/>
                <a:ea typeface="ＭＳ Ｐゴシック" pitchFamily="34" charset="-128"/>
              </a:rPr>
              <a:t>   (</a:t>
            </a:r>
            <a:r>
              <a:rPr kumimoji="0" lang="en-US" altLang="ko-KR" sz="1600">
                <a:latin typeface="Arial" charset="0"/>
                <a:ea typeface="ＭＳ Ｐゴシック" pitchFamily="34" charset="-128"/>
              </a:rPr>
              <a:t>structure)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62" name="Line 50"/>
          <p:cNvSpPr>
            <a:spLocks noChangeShapeType="1"/>
          </p:cNvSpPr>
          <p:nvPr/>
        </p:nvSpPr>
        <p:spPr bwMode="auto">
          <a:xfrm flipH="1">
            <a:off x="2697163" y="2071688"/>
            <a:ext cx="1231900" cy="652462"/>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81964" name="Line 52"/>
          <p:cNvSpPr>
            <a:spLocks noChangeShapeType="1"/>
          </p:cNvSpPr>
          <p:nvPr/>
        </p:nvSpPr>
        <p:spPr bwMode="auto">
          <a:xfrm>
            <a:off x="4572000" y="2000250"/>
            <a:ext cx="1595438" cy="728663"/>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583683" name="Text Box 1"/>
          <p:cNvSpPr txBox="1">
            <a:spLocks noChangeArrowheads="1"/>
          </p:cNvSpPr>
          <p:nvPr/>
        </p:nvSpPr>
        <p:spPr bwMode="auto">
          <a:xfrm>
            <a:off x="2193925" y="5500688"/>
            <a:ext cx="3100388" cy="74136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Give &amp; Take Action</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Mind to live for others</a:t>
            </a:r>
            <a:r>
              <a:rPr kumimoji="0" lang="en-US" altLang="ko-KR" sz="1400">
                <a:latin typeface="Arial" charset="0"/>
                <a:ea typeface="ＭＳ Ｐゴシック" pitchFamily="34" charset="-128"/>
              </a:rPr>
              <a: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Will of commitment</a:t>
            </a:r>
            <a:endParaRPr kumimoji="0" lang="en-US" altLang="ko-KR" sz="1400">
              <a:latin typeface="Arial" charset="0"/>
              <a:ea typeface="ＭＳ Ｐゴシック" pitchFamily="34" charset="-128"/>
            </a:endParaRPr>
          </a:p>
        </p:txBody>
      </p:sp>
      <p:sp>
        <p:nvSpPr>
          <p:cNvPr id="583684" name="Rectangle 2"/>
          <p:cNvSpPr>
            <a:spLocks noChangeArrowheads="1"/>
          </p:cNvSpPr>
          <p:nvPr/>
        </p:nvSpPr>
        <p:spPr bwMode="auto">
          <a:xfrm>
            <a:off x="214313" y="241300"/>
            <a:ext cx="9144000" cy="401638"/>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2000" dirty="0">
                <a:latin typeface="Arial" charset="0"/>
                <a:ea typeface="ＭＳ Ｐゴシック" pitchFamily="34" charset="-128"/>
              </a:rPr>
              <a:t>4) The ideal world resembles the structure of a healthy human body.</a:t>
            </a:r>
            <a:endParaRPr kumimoji="0" lang="en-US" altLang="ko-KR" sz="2000" dirty="0">
              <a:latin typeface="Arial" charset="0"/>
              <a:ea typeface="ＭＳ Ｐゴシック" pitchFamily="34" charset="-128"/>
            </a:endParaRPr>
          </a:p>
        </p:txBody>
      </p:sp>
      <p:grpSp>
        <p:nvGrpSpPr>
          <p:cNvPr id="583685" name="Group 3"/>
          <p:cNvGrpSpPr>
            <a:grpSpLocks/>
          </p:cNvGrpSpPr>
          <p:nvPr/>
        </p:nvGrpSpPr>
        <p:grpSpPr bwMode="auto">
          <a:xfrm>
            <a:off x="250825" y="2781300"/>
            <a:ext cx="8464550" cy="2620963"/>
            <a:chOff x="240" y="1734"/>
            <a:chExt cx="4674" cy="1515"/>
          </a:xfrm>
        </p:grpSpPr>
        <p:sp>
          <p:nvSpPr>
            <p:cNvPr id="583694" name="Rectangle 5"/>
            <p:cNvSpPr>
              <a:spLocks noChangeArrowheads="1"/>
            </p:cNvSpPr>
            <p:nvPr/>
          </p:nvSpPr>
          <p:spPr bwMode="auto">
            <a:xfrm>
              <a:off x="3069" y="2909"/>
              <a:ext cx="1251" cy="340"/>
            </a:xfrm>
            <a:prstGeom prst="rect">
              <a:avLst/>
            </a:prstGeom>
            <a:noFill/>
            <a:ln w="9525">
              <a:solidFill>
                <a:schemeClr val="tx1"/>
              </a:solidFill>
              <a:round/>
              <a:headEnd/>
              <a:tailEnd/>
            </a:ln>
          </p:spPr>
          <p:txBody>
            <a:bodyPr lIns="90000" tIns="46800" rIns="90000" bIns="46800" anchor="ctr"/>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Leaf</a:t>
              </a:r>
              <a:endParaRPr kumimoji="0" lang="en-US" altLang="ko-KR" sz="1600">
                <a:latin typeface="Arial" charset="0"/>
                <a:ea typeface="ＭＳ Ｐゴシック" pitchFamily="34" charset="-128"/>
              </a:endParaRPr>
            </a:p>
          </p:txBody>
        </p:sp>
        <p:sp>
          <p:nvSpPr>
            <p:cNvPr id="583695" name="Rectangle 6"/>
            <p:cNvSpPr>
              <a:spLocks noChangeArrowheads="1"/>
            </p:cNvSpPr>
            <p:nvPr/>
          </p:nvSpPr>
          <p:spPr bwMode="auto">
            <a:xfrm>
              <a:off x="1928" y="2909"/>
              <a:ext cx="1140" cy="340"/>
            </a:xfrm>
            <a:prstGeom prst="rect">
              <a:avLst/>
            </a:prstGeom>
            <a:noFill/>
            <a:ln w="9525">
              <a:solidFill>
                <a:schemeClr val="tx1"/>
              </a:solidFill>
              <a:round/>
              <a:headEnd/>
              <a:tailEnd/>
            </a:ln>
          </p:spPr>
          <p:txBody>
            <a:bodyPr lIns="90000" tIns="46800" rIns="90000" bIns="46800" anchor="ctr"/>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Stem</a:t>
              </a:r>
              <a:endParaRPr kumimoji="0" lang="en-US" altLang="ko-KR">
                <a:latin typeface="Arial" charset="0"/>
                <a:ea typeface="ＭＳ Ｐゴシック" pitchFamily="34" charset="-128"/>
              </a:endParaRPr>
            </a:p>
          </p:txBody>
        </p:sp>
        <p:sp>
          <p:nvSpPr>
            <p:cNvPr id="583696" name="Rectangle 7"/>
            <p:cNvSpPr>
              <a:spLocks noChangeArrowheads="1"/>
            </p:cNvSpPr>
            <p:nvPr/>
          </p:nvSpPr>
          <p:spPr bwMode="auto">
            <a:xfrm>
              <a:off x="864" y="2909"/>
              <a:ext cx="1064" cy="340"/>
            </a:xfrm>
            <a:prstGeom prst="rect">
              <a:avLst/>
            </a:prstGeom>
            <a:noFill/>
            <a:ln w="9525">
              <a:solidFill>
                <a:schemeClr val="tx1"/>
              </a:solidFill>
              <a:round/>
              <a:headEnd/>
              <a:tailEnd/>
            </a:ln>
          </p:spPr>
          <p:txBody>
            <a:bodyPr lIns="90000" tIns="46800" rIns="90000" bIns="46800" anchor="ctr"/>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Root</a:t>
              </a:r>
              <a:endParaRPr kumimoji="0" lang="en-US" altLang="ko-KR">
                <a:latin typeface="Arial" charset="0"/>
                <a:ea typeface="ＭＳ Ｐゴシック" pitchFamily="34" charset="-128"/>
              </a:endParaRPr>
            </a:p>
          </p:txBody>
        </p:sp>
        <p:sp>
          <p:nvSpPr>
            <p:cNvPr id="583697" name="Rectangle 8"/>
            <p:cNvSpPr>
              <a:spLocks noChangeArrowheads="1"/>
            </p:cNvSpPr>
            <p:nvPr/>
          </p:nvSpPr>
          <p:spPr bwMode="auto">
            <a:xfrm>
              <a:off x="240" y="2909"/>
              <a:ext cx="624" cy="340"/>
            </a:xfrm>
            <a:prstGeom prst="rect">
              <a:avLst/>
            </a:prstGeom>
            <a:noFill/>
            <a:ln w="9525">
              <a:noFill/>
              <a:miter lim="800000"/>
              <a:headEnd/>
              <a:tailEnd/>
            </a:ln>
          </p:spPr>
          <p:txBody>
            <a:bodyPr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solidFill>
                    <a:srgbClr val="BF2331"/>
                  </a:solidFill>
                  <a:latin typeface="Arial" charset="0"/>
                  <a:ea typeface="ＭＳ Ｐゴシック" pitchFamily="34" charset="-128"/>
                </a:rPr>
                <a:t>Plant</a:t>
              </a:r>
              <a:endParaRPr kumimoji="0" lang="en-US" altLang="ko-KR">
                <a:solidFill>
                  <a:srgbClr val="BF2331"/>
                </a:solidFill>
                <a:latin typeface="Arial" charset="0"/>
                <a:ea typeface="ＭＳ Ｐゴシック" pitchFamily="34" charset="-128"/>
              </a:endParaRPr>
            </a:p>
          </p:txBody>
        </p:sp>
        <p:sp>
          <p:nvSpPr>
            <p:cNvPr id="583698" name="Rectangle 9"/>
            <p:cNvSpPr>
              <a:spLocks noChangeArrowheads="1"/>
            </p:cNvSpPr>
            <p:nvPr/>
          </p:nvSpPr>
          <p:spPr bwMode="auto">
            <a:xfrm>
              <a:off x="4322" y="2414"/>
              <a:ext cx="592" cy="495"/>
            </a:xfrm>
            <a:prstGeom prst="rect">
              <a:avLst/>
            </a:prstGeom>
            <a:noFill/>
            <a:ln w="9525">
              <a:noFill/>
              <a:miter lim="800000"/>
              <a:headEnd/>
              <a:tailEnd/>
            </a:ln>
          </p:spPr>
          <p:txBody>
            <a:bodyPr lIns="90000" tIns="46800" rIns="90000" bIns="46800" anchor="ctr"/>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In</a:t>
              </a:r>
              <a:br>
                <a:rPr kumimoji="0" lang="en-US" altLang="ja-JP">
                  <a:latin typeface="Arial" charset="0"/>
                  <a:ea typeface="ＭＳ Ｐゴシック" pitchFamily="34" charset="-128"/>
                </a:rPr>
              </a:br>
              <a:r>
                <a:rPr kumimoji="0" lang="en-US" altLang="ja-JP">
                  <a:latin typeface="Arial" charset="0"/>
                  <a:ea typeface="ＭＳ Ｐゴシック" pitchFamily="34" charset="-128"/>
                </a:rPr>
                <a:t>Reserve</a:t>
              </a:r>
              <a:endParaRPr kumimoji="0" lang="en-US" altLang="ko-KR">
                <a:latin typeface="Arial" charset="0"/>
                <a:ea typeface="ＭＳ Ｐゴシック" pitchFamily="34" charset="-128"/>
              </a:endParaRPr>
            </a:p>
          </p:txBody>
        </p:sp>
        <p:sp>
          <p:nvSpPr>
            <p:cNvPr id="583699" name="Rectangle 10"/>
            <p:cNvSpPr>
              <a:spLocks noChangeArrowheads="1"/>
            </p:cNvSpPr>
            <p:nvPr/>
          </p:nvSpPr>
          <p:spPr bwMode="auto">
            <a:xfrm>
              <a:off x="3069" y="2414"/>
              <a:ext cx="1251" cy="495"/>
            </a:xfrm>
            <a:prstGeom prst="rect">
              <a:avLst/>
            </a:prstGeom>
            <a:noFill/>
            <a:ln w="9525">
              <a:solidFill>
                <a:schemeClr val="tx1"/>
              </a:solidFill>
              <a:round/>
              <a:headEnd/>
              <a:tailEnd/>
            </a:ln>
          </p:spPr>
          <p:txBody>
            <a:bodyPr lIns="90000" tIns="46800" rIns="90000" bIns="46800" anchor="ctr"/>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Consumption</a:t>
              </a:r>
              <a:endParaRPr kumimoji="0" lang="en-US" altLang="ko-KR">
                <a:latin typeface="Arial" charset="0"/>
                <a:ea typeface="ＭＳ Ｐゴシック" pitchFamily="34" charset="-128"/>
              </a:endParaRPr>
            </a:p>
            <a:p>
              <a:pPr algn="ctr" defTabSz="449263">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000">
                  <a:latin typeface="Arial" charset="0"/>
                  <a:ea typeface="ＭＳ Ｐゴシック" pitchFamily="34" charset="-128"/>
                </a:rPr>
                <a:t>Reasonable &amp; in harmony with the purpose of the whole</a:t>
              </a:r>
              <a:endParaRPr kumimoji="0" lang="en-US" altLang="ko-KR" sz="1000">
                <a:latin typeface="Arial" charset="0"/>
                <a:ea typeface="ＭＳ Ｐゴシック" pitchFamily="34" charset="-128"/>
              </a:endParaRPr>
            </a:p>
          </p:txBody>
        </p:sp>
        <p:sp>
          <p:nvSpPr>
            <p:cNvPr id="583700" name="Rectangle 11"/>
            <p:cNvSpPr>
              <a:spLocks noChangeArrowheads="1"/>
            </p:cNvSpPr>
            <p:nvPr/>
          </p:nvSpPr>
          <p:spPr bwMode="auto">
            <a:xfrm>
              <a:off x="1928" y="2414"/>
              <a:ext cx="1140" cy="495"/>
            </a:xfrm>
            <a:prstGeom prst="rect">
              <a:avLst/>
            </a:prstGeom>
            <a:noFill/>
            <a:ln w="9525">
              <a:solidFill>
                <a:schemeClr val="tx1"/>
              </a:solidFill>
              <a:round/>
              <a:headEnd/>
              <a:tailEnd/>
            </a:ln>
          </p:spPr>
          <p:txBody>
            <a:bodyPr lIns="90000" tIns="46800" rIns="90000" bIns="46800" anchor="ctr"/>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Distribution</a:t>
              </a:r>
              <a:endParaRPr kumimoji="0" lang="en-US" altLang="ko-KR">
                <a:latin typeface="Arial" charset="0"/>
                <a:ea typeface="ＭＳ Ｐゴシック" pitchFamily="34" charset="-128"/>
              </a:endParaRPr>
            </a:p>
            <a:p>
              <a:pPr algn="ctr" defTabSz="449263">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Fair &amp; Sufficient for needs</a:t>
              </a:r>
              <a:endParaRPr kumimoji="0" lang="en-US" altLang="ko-KR" sz="1200">
                <a:latin typeface="Arial" charset="0"/>
                <a:ea typeface="ＭＳ Ｐゴシック" pitchFamily="34" charset="-128"/>
              </a:endParaRPr>
            </a:p>
          </p:txBody>
        </p:sp>
        <p:sp>
          <p:nvSpPr>
            <p:cNvPr id="583701" name="Rectangle 12"/>
            <p:cNvSpPr>
              <a:spLocks noChangeArrowheads="1"/>
            </p:cNvSpPr>
            <p:nvPr/>
          </p:nvSpPr>
          <p:spPr bwMode="auto">
            <a:xfrm>
              <a:off x="864" y="2414"/>
              <a:ext cx="1064" cy="495"/>
            </a:xfrm>
            <a:prstGeom prst="rect">
              <a:avLst/>
            </a:prstGeom>
            <a:noFill/>
            <a:ln w="9525">
              <a:solidFill>
                <a:schemeClr val="tx1"/>
              </a:solidFill>
              <a:round/>
              <a:headEnd/>
              <a:tailEnd/>
            </a:ln>
          </p:spPr>
          <p:txBody>
            <a:bodyPr lIns="90000" tIns="46800" rIns="90000" bIns="46800" anchor="ctr"/>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Production</a:t>
              </a:r>
              <a:endParaRPr kumimoji="0" lang="en-US" altLang="ko-KR">
                <a:latin typeface="Arial" charset="0"/>
                <a:ea typeface="ＭＳ Ｐゴシック" pitchFamily="34" charset="-128"/>
              </a:endParaRPr>
            </a:p>
            <a:p>
              <a:pPr algn="ctr" defTabSz="449263">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Necessary &amp; Sufficient</a:t>
              </a:r>
              <a:endParaRPr kumimoji="0" lang="en-US" altLang="ko-KR" sz="1400">
                <a:latin typeface="Arial" charset="0"/>
                <a:ea typeface="ＭＳ Ｐゴシック" pitchFamily="34" charset="-128"/>
              </a:endParaRPr>
            </a:p>
          </p:txBody>
        </p:sp>
        <p:sp>
          <p:nvSpPr>
            <p:cNvPr id="583702" name="Rectangle 13"/>
            <p:cNvSpPr>
              <a:spLocks noChangeArrowheads="1"/>
            </p:cNvSpPr>
            <p:nvPr/>
          </p:nvSpPr>
          <p:spPr bwMode="auto">
            <a:xfrm>
              <a:off x="240" y="2414"/>
              <a:ext cx="624" cy="495"/>
            </a:xfrm>
            <a:prstGeom prst="rect">
              <a:avLst/>
            </a:prstGeom>
            <a:noFill/>
            <a:ln w="9525">
              <a:noFill/>
              <a:miter lim="800000"/>
              <a:headEnd/>
              <a:tailEnd/>
            </a:ln>
          </p:spPr>
          <p:txBody>
            <a:bodyPr lIns="90000" tIns="46800" rIns="90000" bIns="46800" anchor="ctr"/>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solidFill>
                    <a:srgbClr val="BF2331"/>
                  </a:solidFill>
                  <a:latin typeface="Arial" charset="0"/>
                  <a:ea typeface="ＭＳ Ｐゴシック" pitchFamily="34" charset="-128"/>
                </a:rPr>
                <a:t>Economy</a:t>
              </a:r>
              <a:endParaRPr kumimoji="0" lang="en-US" altLang="ko-KR" sz="1600">
                <a:solidFill>
                  <a:srgbClr val="BF2331"/>
                </a:solidFill>
                <a:latin typeface="Arial" charset="0"/>
                <a:ea typeface="ＭＳ Ｐゴシック" pitchFamily="34" charset="-128"/>
              </a:endParaRPr>
            </a:p>
          </p:txBody>
        </p:sp>
        <p:sp>
          <p:nvSpPr>
            <p:cNvPr id="583703" name="Rectangle 15"/>
            <p:cNvSpPr>
              <a:spLocks noChangeArrowheads="1"/>
            </p:cNvSpPr>
            <p:nvPr/>
          </p:nvSpPr>
          <p:spPr bwMode="auto">
            <a:xfrm>
              <a:off x="3069" y="2075"/>
              <a:ext cx="1251" cy="339"/>
            </a:xfrm>
            <a:prstGeom prst="rect">
              <a:avLst/>
            </a:prstGeom>
            <a:noFill/>
            <a:ln w="9525">
              <a:solidFill>
                <a:schemeClr val="tx1"/>
              </a:solidFill>
              <a:round/>
              <a:headEnd/>
              <a:tailEnd/>
            </a:ln>
          </p:spPr>
          <p:txBody>
            <a:bodyPr lIns="90000" tIns="46800" rIns="90000" bIns="46800" anchor="ctr"/>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Judicial</a:t>
              </a:r>
              <a:endParaRPr kumimoji="0" lang="en-US" altLang="ko-KR">
                <a:latin typeface="Arial" charset="0"/>
                <a:ea typeface="ＭＳ Ｐゴシック" pitchFamily="34" charset="-128"/>
              </a:endParaRPr>
            </a:p>
          </p:txBody>
        </p:sp>
        <p:sp>
          <p:nvSpPr>
            <p:cNvPr id="583704" name="Rectangle 16"/>
            <p:cNvSpPr>
              <a:spLocks noChangeArrowheads="1"/>
            </p:cNvSpPr>
            <p:nvPr/>
          </p:nvSpPr>
          <p:spPr bwMode="auto">
            <a:xfrm>
              <a:off x="1928" y="2075"/>
              <a:ext cx="1140" cy="339"/>
            </a:xfrm>
            <a:prstGeom prst="rect">
              <a:avLst/>
            </a:prstGeom>
            <a:noFill/>
            <a:ln w="9525">
              <a:solidFill>
                <a:schemeClr val="tx1"/>
              </a:solidFill>
              <a:round/>
              <a:headEnd/>
              <a:tailEnd/>
            </a:ln>
          </p:spPr>
          <p:txBody>
            <a:bodyPr lIns="90000" tIns="46800" rIns="90000" bIns="46800" anchor="ctr"/>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Executive</a:t>
              </a:r>
              <a:endParaRPr kumimoji="0" lang="en-US" altLang="ko-KR">
                <a:latin typeface="Arial" charset="0"/>
                <a:ea typeface="ＭＳ Ｐゴシック" pitchFamily="34" charset="-128"/>
              </a:endParaRPr>
            </a:p>
          </p:txBody>
        </p:sp>
        <p:sp>
          <p:nvSpPr>
            <p:cNvPr id="583705" name="Rectangle 17"/>
            <p:cNvSpPr>
              <a:spLocks noChangeArrowheads="1"/>
            </p:cNvSpPr>
            <p:nvPr/>
          </p:nvSpPr>
          <p:spPr bwMode="auto">
            <a:xfrm>
              <a:off x="864" y="2075"/>
              <a:ext cx="1064" cy="339"/>
            </a:xfrm>
            <a:prstGeom prst="rect">
              <a:avLst/>
            </a:prstGeom>
            <a:noFill/>
            <a:ln w="9525">
              <a:solidFill>
                <a:schemeClr val="tx1"/>
              </a:solidFill>
              <a:round/>
              <a:headEnd/>
              <a:tailEnd/>
            </a:ln>
          </p:spPr>
          <p:txBody>
            <a:bodyPr lIns="90000" tIns="46800" rIns="90000" bIns="46800" anchor="ctr"/>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Legislative</a:t>
              </a:r>
              <a:endParaRPr kumimoji="0" lang="en-US" altLang="ko-KR">
                <a:latin typeface="Arial" charset="0"/>
                <a:ea typeface="ＭＳ Ｐゴシック" pitchFamily="34" charset="-128"/>
              </a:endParaRPr>
            </a:p>
          </p:txBody>
        </p:sp>
        <p:sp>
          <p:nvSpPr>
            <p:cNvPr id="583706" name="Rectangle 18"/>
            <p:cNvSpPr>
              <a:spLocks noChangeArrowheads="1"/>
            </p:cNvSpPr>
            <p:nvPr/>
          </p:nvSpPr>
          <p:spPr bwMode="auto">
            <a:xfrm>
              <a:off x="240" y="2075"/>
              <a:ext cx="624" cy="339"/>
            </a:xfrm>
            <a:prstGeom prst="rect">
              <a:avLst/>
            </a:prstGeom>
            <a:noFill/>
            <a:ln w="9525">
              <a:noFill/>
              <a:miter lim="800000"/>
              <a:headEnd/>
              <a:tailEnd/>
            </a:ln>
          </p:spPr>
          <p:txBody>
            <a:bodyPr lIns="90000" tIns="46800" rIns="90000" bIns="46800" anchor="ctr"/>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solidFill>
                    <a:srgbClr val="BF2331"/>
                  </a:solidFill>
                  <a:latin typeface="Arial" charset="0"/>
                  <a:ea typeface="ＭＳ Ｐゴシック" pitchFamily="34" charset="-128"/>
                </a:rPr>
                <a:t>Politics</a:t>
              </a:r>
              <a:endParaRPr kumimoji="0" lang="en-US" altLang="ko-KR" sz="2400">
                <a:solidFill>
                  <a:srgbClr val="BF2331"/>
                </a:solidFill>
                <a:latin typeface="Arial" charset="0"/>
                <a:ea typeface="ＭＳ Ｐゴシック" pitchFamily="34" charset="-128"/>
              </a:endParaRPr>
            </a:p>
          </p:txBody>
        </p:sp>
        <p:sp>
          <p:nvSpPr>
            <p:cNvPr id="583707" name="Rectangle 19"/>
            <p:cNvSpPr>
              <a:spLocks noChangeArrowheads="1"/>
            </p:cNvSpPr>
            <p:nvPr/>
          </p:nvSpPr>
          <p:spPr bwMode="auto">
            <a:xfrm>
              <a:off x="4322" y="1737"/>
              <a:ext cx="472" cy="341"/>
            </a:xfrm>
            <a:prstGeom prst="rect">
              <a:avLst/>
            </a:prstGeom>
            <a:noFill/>
            <a:ln w="9525">
              <a:noFill/>
              <a:miter lim="800000"/>
              <a:headEnd/>
              <a:tailEnd/>
            </a:ln>
          </p:spPr>
          <p:txBody>
            <a:bodyPr lIns="90000" tIns="46800" rIns="90000" bIns="46800" anchor="ctr"/>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Liver</a:t>
              </a:r>
              <a:endParaRPr kumimoji="0" lang="en-US" altLang="ko-KR">
                <a:latin typeface="Arial" charset="0"/>
                <a:ea typeface="ＭＳ Ｐゴシック" pitchFamily="34" charset="-128"/>
              </a:endParaRPr>
            </a:p>
          </p:txBody>
        </p:sp>
        <p:sp>
          <p:nvSpPr>
            <p:cNvPr id="583708" name="Rectangle 20"/>
            <p:cNvSpPr>
              <a:spLocks noChangeArrowheads="1"/>
            </p:cNvSpPr>
            <p:nvPr/>
          </p:nvSpPr>
          <p:spPr bwMode="auto">
            <a:xfrm>
              <a:off x="3069" y="1734"/>
              <a:ext cx="1251" cy="341"/>
            </a:xfrm>
            <a:prstGeom prst="rect">
              <a:avLst/>
            </a:prstGeom>
            <a:noFill/>
            <a:ln w="9525">
              <a:solidFill>
                <a:schemeClr val="tx1"/>
              </a:solidFill>
              <a:round/>
              <a:headEnd/>
              <a:tailEnd/>
            </a:ln>
          </p:spPr>
          <p:txBody>
            <a:bodyPr lIns="90000" tIns="46800" rIns="90000" bIns="46800" anchor="ctr"/>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Lung</a:t>
              </a:r>
              <a:endParaRPr kumimoji="0" lang="en-US" altLang="ko-KR">
                <a:latin typeface="Arial" charset="0"/>
                <a:ea typeface="ＭＳ Ｐゴシック" pitchFamily="34" charset="-128"/>
              </a:endParaRPr>
            </a:p>
          </p:txBody>
        </p:sp>
        <p:sp>
          <p:nvSpPr>
            <p:cNvPr id="583709" name="Rectangle 21"/>
            <p:cNvSpPr>
              <a:spLocks noChangeArrowheads="1"/>
            </p:cNvSpPr>
            <p:nvPr/>
          </p:nvSpPr>
          <p:spPr bwMode="auto">
            <a:xfrm>
              <a:off x="1928" y="1734"/>
              <a:ext cx="1140" cy="341"/>
            </a:xfrm>
            <a:prstGeom prst="rect">
              <a:avLst/>
            </a:prstGeom>
            <a:noFill/>
            <a:ln w="9525">
              <a:solidFill>
                <a:schemeClr val="tx1"/>
              </a:solidFill>
              <a:round/>
              <a:headEnd/>
              <a:tailEnd/>
            </a:ln>
          </p:spPr>
          <p:txBody>
            <a:bodyPr lIns="90000" tIns="46800" rIns="90000" bIns="46800" anchor="ctr"/>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Heart</a:t>
              </a:r>
              <a:endParaRPr kumimoji="0" lang="en-US" altLang="ko-KR">
                <a:latin typeface="Arial" charset="0"/>
                <a:ea typeface="ＭＳ Ｐゴシック" pitchFamily="34" charset="-128"/>
              </a:endParaRPr>
            </a:p>
          </p:txBody>
        </p:sp>
        <p:sp>
          <p:nvSpPr>
            <p:cNvPr id="583710" name="Rectangle 22"/>
            <p:cNvSpPr>
              <a:spLocks noChangeArrowheads="1"/>
            </p:cNvSpPr>
            <p:nvPr/>
          </p:nvSpPr>
          <p:spPr bwMode="auto">
            <a:xfrm>
              <a:off x="864" y="1734"/>
              <a:ext cx="1064" cy="341"/>
            </a:xfrm>
            <a:prstGeom prst="rect">
              <a:avLst/>
            </a:prstGeom>
            <a:noFill/>
            <a:ln w="9525">
              <a:solidFill>
                <a:schemeClr val="tx1"/>
              </a:solidFill>
              <a:round/>
              <a:headEnd/>
              <a:tailEnd/>
            </a:ln>
          </p:spPr>
          <p:txBody>
            <a:bodyPr lIns="90000" tIns="46800" rIns="90000" bIns="46800" anchor="ctr"/>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Stomach</a:t>
              </a:r>
              <a:endParaRPr kumimoji="0" lang="en-US" altLang="ko-KR">
                <a:latin typeface="Arial" charset="0"/>
                <a:ea typeface="ＭＳ Ｐゴシック" pitchFamily="34" charset="-128"/>
              </a:endParaRPr>
            </a:p>
          </p:txBody>
        </p:sp>
        <p:sp>
          <p:nvSpPr>
            <p:cNvPr id="583711" name="Rectangle 23"/>
            <p:cNvSpPr>
              <a:spLocks noChangeArrowheads="1"/>
            </p:cNvSpPr>
            <p:nvPr/>
          </p:nvSpPr>
          <p:spPr bwMode="auto">
            <a:xfrm>
              <a:off x="240" y="1734"/>
              <a:ext cx="624" cy="341"/>
            </a:xfrm>
            <a:prstGeom prst="rect">
              <a:avLst/>
            </a:prstGeom>
            <a:noFill/>
            <a:ln w="9525">
              <a:noFill/>
              <a:miter lim="800000"/>
              <a:headEnd/>
              <a:tailEnd/>
            </a:ln>
          </p:spPr>
          <p:txBody>
            <a:bodyPr lIns="90000" tIns="46800" rIns="90000" bIns="46800" anchor="ctr"/>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solidFill>
                    <a:srgbClr val="BF2331"/>
                  </a:solidFill>
                  <a:latin typeface="Arial" charset="0"/>
                  <a:ea typeface="ＭＳ Ｐゴシック" pitchFamily="34" charset="-128"/>
                </a:rPr>
                <a:t>Human</a:t>
              </a:r>
              <a:endParaRPr kumimoji="0" lang="en-US" altLang="ko-KR">
                <a:solidFill>
                  <a:srgbClr val="BF2331"/>
                </a:solidFill>
                <a:latin typeface="Arial" charset="0"/>
                <a:ea typeface="ＭＳ Ｐゴシック" pitchFamily="34" charset="-128"/>
              </a:endParaRPr>
            </a:p>
          </p:txBody>
        </p:sp>
        <p:sp>
          <p:nvSpPr>
            <p:cNvPr id="381987" name="Line 24"/>
            <p:cNvSpPr>
              <a:spLocks noChangeShapeType="1"/>
            </p:cNvSpPr>
            <p:nvPr/>
          </p:nvSpPr>
          <p:spPr bwMode="auto">
            <a:xfrm>
              <a:off x="240" y="1734"/>
              <a:ext cx="624" cy="1"/>
            </a:xfrm>
            <a:prstGeom prst="line">
              <a:avLst/>
            </a:prstGeom>
            <a:noFill/>
            <a:ln w="9525">
              <a:noFill/>
              <a:round/>
              <a:headEnd/>
              <a:tailEnd/>
            </a:ln>
          </p:spPr>
          <p:txBody>
            <a:bodyPr anchor="ct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81988" name="Line 25"/>
            <p:cNvSpPr>
              <a:spLocks noChangeShapeType="1"/>
            </p:cNvSpPr>
            <p:nvPr/>
          </p:nvSpPr>
          <p:spPr bwMode="auto">
            <a:xfrm>
              <a:off x="240" y="3248"/>
              <a:ext cx="624" cy="1"/>
            </a:xfrm>
            <a:prstGeom prst="line">
              <a:avLst/>
            </a:prstGeom>
            <a:noFill/>
            <a:ln w="9525">
              <a:noFill/>
              <a:round/>
              <a:headEnd/>
              <a:tailEnd/>
            </a:ln>
          </p:spPr>
          <p:txBody>
            <a:bodyPr anchor="ct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81989" name="Line 26"/>
            <p:cNvSpPr>
              <a:spLocks noChangeShapeType="1"/>
            </p:cNvSpPr>
            <p:nvPr/>
          </p:nvSpPr>
          <p:spPr bwMode="auto">
            <a:xfrm>
              <a:off x="240" y="1734"/>
              <a:ext cx="1" cy="341"/>
            </a:xfrm>
            <a:prstGeom prst="line">
              <a:avLst/>
            </a:prstGeom>
            <a:noFill/>
            <a:ln w="9525">
              <a:noFill/>
              <a:round/>
              <a:headEnd/>
              <a:tailEnd/>
            </a:ln>
          </p:spPr>
          <p:txBody>
            <a:bodyPr anchor="ct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81990" name="Line 27"/>
            <p:cNvSpPr>
              <a:spLocks noChangeShapeType="1"/>
            </p:cNvSpPr>
            <p:nvPr/>
          </p:nvSpPr>
          <p:spPr bwMode="auto">
            <a:xfrm>
              <a:off x="1928" y="1734"/>
              <a:ext cx="1" cy="1514"/>
            </a:xfrm>
            <a:prstGeom prst="line">
              <a:avLst/>
            </a:prstGeom>
            <a:noFill/>
            <a:ln w="12600">
              <a:solidFill>
                <a:schemeClr val="tx1"/>
              </a:solidFill>
              <a:miter lim="800000"/>
              <a:headEnd/>
              <a:tailEnd/>
            </a:ln>
          </p:spPr>
          <p:txBody>
            <a:bodyPr anchor="ct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81991" name="Line 28"/>
            <p:cNvSpPr>
              <a:spLocks noChangeShapeType="1"/>
            </p:cNvSpPr>
            <p:nvPr/>
          </p:nvSpPr>
          <p:spPr bwMode="auto">
            <a:xfrm>
              <a:off x="3069" y="1734"/>
              <a:ext cx="1" cy="1514"/>
            </a:xfrm>
            <a:prstGeom prst="line">
              <a:avLst/>
            </a:prstGeom>
            <a:noFill/>
            <a:ln w="12600">
              <a:solidFill>
                <a:schemeClr val="tx1"/>
              </a:solidFill>
              <a:miter lim="800000"/>
              <a:headEnd/>
              <a:tailEnd/>
            </a:ln>
          </p:spPr>
          <p:txBody>
            <a:bodyPr anchor="ct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81998" name="Line 35"/>
            <p:cNvSpPr>
              <a:spLocks noChangeShapeType="1"/>
            </p:cNvSpPr>
            <p:nvPr/>
          </p:nvSpPr>
          <p:spPr bwMode="auto">
            <a:xfrm>
              <a:off x="4320" y="1734"/>
              <a:ext cx="4" cy="1514"/>
            </a:xfrm>
            <a:prstGeom prst="line">
              <a:avLst/>
            </a:prstGeom>
            <a:noFill/>
            <a:ln w="12600">
              <a:solidFill>
                <a:schemeClr val="tx1"/>
              </a:solidFill>
              <a:miter lim="800000"/>
              <a:headEnd/>
              <a:tailEnd/>
            </a:ln>
          </p:spPr>
          <p:txBody>
            <a:bodyPr anchor="ct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81999" name="Line 36"/>
            <p:cNvSpPr>
              <a:spLocks noChangeShapeType="1"/>
            </p:cNvSpPr>
            <p:nvPr/>
          </p:nvSpPr>
          <p:spPr bwMode="auto">
            <a:xfrm>
              <a:off x="864" y="1734"/>
              <a:ext cx="3456" cy="1"/>
            </a:xfrm>
            <a:prstGeom prst="line">
              <a:avLst/>
            </a:prstGeom>
            <a:noFill/>
            <a:ln w="12600">
              <a:solidFill>
                <a:schemeClr val="tx1"/>
              </a:solidFill>
              <a:miter lim="800000"/>
              <a:headEnd/>
              <a:tailEnd/>
            </a:ln>
          </p:spPr>
          <p:txBody>
            <a:bodyPr anchor="ct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82000" name="Line 37"/>
            <p:cNvSpPr>
              <a:spLocks noChangeShapeType="1"/>
            </p:cNvSpPr>
            <p:nvPr/>
          </p:nvSpPr>
          <p:spPr bwMode="auto">
            <a:xfrm>
              <a:off x="240" y="2075"/>
              <a:ext cx="1" cy="339"/>
            </a:xfrm>
            <a:prstGeom prst="line">
              <a:avLst/>
            </a:prstGeom>
            <a:noFill/>
            <a:ln w="9525">
              <a:noFill/>
              <a:round/>
              <a:headEnd/>
              <a:tailEnd/>
            </a:ln>
          </p:spPr>
          <p:txBody>
            <a:bodyPr anchor="ct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82001" name="Line 38"/>
            <p:cNvSpPr>
              <a:spLocks noChangeShapeType="1"/>
            </p:cNvSpPr>
            <p:nvPr/>
          </p:nvSpPr>
          <p:spPr bwMode="auto">
            <a:xfrm>
              <a:off x="864" y="2075"/>
              <a:ext cx="3456" cy="1"/>
            </a:xfrm>
            <a:prstGeom prst="line">
              <a:avLst/>
            </a:prstGeom>
            <a:noFill/>
            <a:ln w="12600">
              <a:solidFill>
                <a:schemeClr val="tx1"/>
              </a:solidFill>
              <a:miter lim="800000"/>
              <a:headEnd/>
              <a:tailEnd/>
            </a:ln>
          </p:spPr>
          <p:txBody>
            <a:bodyPr anchor="ct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82002" name="Line 39"/>
            <p:cNvSpPr>
              <a:spLocks noChangeShapeType="1"/>
            </p:cNvSpPr>
            <p:nvPr/>
          </p:nvSpPr>
          <p:spPr bwMode="auto">
            <a:xfrm>
              <a:off x="240" y="2414"/>
              <a:ext cx="1" cy="495"/>
            </a:xfrm>
            <a:prstGeom prst="line">
              <a:avLst/>
            </a:prstGeom>
            <a:noFill/>
            <a:ln w="9525">
              <a:noFill/>
              <a:round/>
              <a:headEnd/>
              <a:tailEnd/>
            </a:ln>
          </p:spPr>
          <p:txBody>
            <a:bodyPr anchor="ct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82003" name="Line 40"/>
            <p:cNvSpPr>
              <a:spLocks noChangeShapeType="1"/>
            </p:cNvSpPr>
            <p:nvPr/>
          </p:nvSpPr>
          <p:spPr bwMode="auto">
            <a:xfrm>
              <a:off x="864" y="2414"/>
              <a:ext cx="3456" cy="1"/>
            </a:xfrm>
            <a:prstGeom prst="line">
              <a:avLst/>
            </a:prstGeom>
            <a:noFill/>
            <a:ln w="12600">
              <a:solidFill>
                <a:schemeClr val="tx1"/>
              </a:solidFill>
              <a:miter lim="800000"/>
              <a:headEnd/>
              <a:tailEnd/>
            </a:ln>
          </p:spPr>
          <p:txBody>
            <a:bodyPr anchor="ct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82004" name="Line 41"/>
            <p:cNvSpPr>
              <a:spLocks noChangeShapeType="1"/>
            </p:cNvSpPr>
            <p:nvPr/>
          </p:nvSpPr>
          <p:spPr bwMode="auto">
            <a:xfrm>
              <a:off x="240" y="2909"/>
              <a:ext cx="1" cy="340"/>
            </a:xfrm>
            <a:prstGeom prst="line">
              <a:avLst/>
            </a:prstGeom>
            <a:noFill/>
            <a:ln w="9525">
              <a:noFill/>
              <a:round/>
              <a:headEnd/>
              <a:tailEnd/>
            </a:ln>
          </p:spPr>
          <p:txBody>
            <a:bodyPr anchor="ct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82005" name="Line 42"/>
            <p:cNvSpPr>
              <a:spLocks noChangeShapeType="1"/>
            </p:cNvSpPr>
            <p:nvPr/>
          </p:nvSpPr>
          <p:spPr bwMode="auto">
            <a:xfrm>
              <a:off x="864" y="2909"/>
              <a:ext cx="3456" cy="6"/>
            </a:xfrm>
            <a:prstGeom prst="line">
              <a:avLst/>
            </a:prstGeom>
            <a:noFill/>
            <a:ln w="12600">
              <a:solidFill>
                <a:schemeClr val="tx1"/>
              </a:solidFill>
              <a:miter lim="800000"/>
              <a:headEnd/>
              <a:tailEnd/>
            </a:ln>
          </p:spPr>
          <p:txBody>
            <a:bodyPr anchor="ct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82006" name="Line 43"/>
            <p:cNvSpPr>
              <a:spLocks noChangeShapeType="1"/>
            </p:cNvSpPr>
            <p:nvPr/>
          </p:nvSpPr>
          <p:spPr bwMode="auto">
            <a:xfrm>
              <a:off x="864" y="3248"/>
              <a:ext cx="3456" cy="1"/>
            </a:xfrm>
            <a:prstGeom prst="line">
              <a:avLst/>
            </a:prstGeom>
            <a:noFill/>
            <a:ln w="12600">
              <a:solidFill>
                <a:schemeClr val="tx1"/>
              </a:solidFill>
              <a:miter lim="800000"/>
              <a:headEnd/>
              <a:tailEnd/>
            </a:ln>
          </p:spPr>
          <p:txBody>
            <a:bodyPr anchor="ct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82007" name="Line 44"/>
            <p:cNvSpPr>
              <a:spLocks noChangeShapeType="1"/>
            </p:cNvSpPr>
            <p:nvPr/>
          </p:nvSpPr>
          <p:spPr bwMode="auto">
            <a:xfrm>
              <a:off x="864" y="1734"/>
              <a:ext cx="1" cy="1514"/>
            </a:xfrm>
            <a:prstGeom prst="line">
              <a:avLst/>
            </a:prstGeom>
            <a:noFill/>
            <a:ln w="12600">
              <a:solidFill>
                <a:schemeClr val="tx1"/>
              </a:solidFill>
              <a:miter lim="800000"/>
              <a:headEnd/>
              <a:tailEnd/>
            </a:ln>
          </p:spPr>
          <p:txBody>
            <a:bodyPr anchor="ct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grpSp>
      <p:sp>
        <p:nvSpPr>
          <p:cNvPr id="583686" name="Oval 45"/>
          <p:cNvSpPr>
            <a:spLocks noChangeArrowheads="1"/>
          </p:cNvSpPr>
          <p:nvPr/>
        </p:nvSpPr>
        <p:spPr bwMode="auto">
          <a:xfrm>
            <a:off x="3922713" y="1600200"/>
            <a:ext cx="935037" cy="647700"/>
          </a:xfrm>
          <a:prstGeom prst="ellipse">
            <a:avLst/>
          </a:prstGeom>
          <a:solidFill>
            <a:srgbClr val="F2EC3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2400">
                <a:latin typeface="Arial" charset="0"/>
                <a:ea typeface="ＭＳ Ｐゴシック" pitchFamily="34" charset="-128"/>
              </a:rPr>
              <a:t>Brain</a:t>
            </a:r>
            <a:endParaRPr kumimoji="0" lang="en-US" altLang="ko-KR" sz="2400">
              <a:latin typeface="Arial" charset="0"/>
              <a:ea typeface="ＭＳ Ｐゴシック" pitchFamily="34" charset="-128"/>
            </a:endParaRPr>
          </a:p>
        </p:txBody>
      </p:sp>
      <p:sp>
        <p:nvSpPr>
          <p:cNvPr id="583687" name="Rectangle 46"/>
          <p:cNvSpPr>
            <a:spLocks noChangeArrowheads="1"/>
          </p:cNvSpPr>
          <p:nvPr/>
        </p:nvSpPr>
        <p:spPr bwMode="auto">
          <a:xfrm>
            <a:off x="4765675" y="5618163"/>
            <a:ext cx="2592388" cy="52546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Heart of Parents</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Body of Servant</a:t>
            </a:r>
            <a:endParaRPr kumimoji="0" lang="en-US" altLang="ko-KR" sz="1400">
              <a:latin typeface="Arial" charset="0"/>
              <a:ea typeface="ＭＳ Ｐゴシック" pitchFamily="34" charset="-128"/>
            </a:endParaRPr>
          </a:p>
        </p:txBody>
      </p:sp>
      <p:sp>
        <p:nvSpPr>
          <p:cNvPr id="583688" name="Oval 47"/>
          <p:cNvSpPr>
            <a:spLocks noChangeArrowheads="1"/>
          </p:cNvSpPr>
          <p:nvPr/>
        </p:nvSpPr>
        <p:spPr bwMode="auto">
          <a:xfrm>
            <a:off x="4122738" y="5568950"/>
            <a:ext cx="650875" cy="306388"/>
          </a:xfrm>
          <a:prstGeom prst="ellipse">
            <a:avLst/>
          </a:prstGeom>
          <a:solidFill>
            <a:srgbClr val="6CC38B"/>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Mind</a:t>
            </a:r>
            <a:endParaRPr kumimoji="0" lang="en-US" altLang="ko-KR" sz="1400">
              <a:latin typeface="Arial" charset="0"/>
              <a:ea typeface="ＭＳ Ｐゴシック" pitchFamily="34" charset="-128"/>
            </a:endParaRPr>
          </a:p>
        </p:txBody>
      </p:sp>
      <p:sp>
        <p:nvSpPr>
          <p:cNvPr id="583689" name="Oval 48"/>
          <p:cNvSpPr>
            <a:spLocks noChangeArrowheads="1"/>
          </p:cNvSpPr>
          <p:nvPr/>
        </p:nvSpPr>
        <p:spPr bwMode="auto">
          <a:xfrm>
            <a:off x="4122738" y="5948363"/>
            <a:ext cx="650875" cy="263525"/>
          </a:xfrm>
          <a:prstGeom prst="ellipse">
            <a:avLst/>
          </a:prstGeom>
          <a:solidFill>
            <a:srgbClr val="F79332"/>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Body</a:t>
            </a:r>
            <a:endParaRPr kumimoji="0" lang="en-US" altLang="ko-KR" sz="1400">
              <a:latin typeface="Arial" charset="0"/>
              <a:ea typeface="ＭＳ Ｐゴシック" pitchFamily="34" charset="-128"/>
            </a:endParaRPr>
          </a:p>
        </p:txBody>
      </p:sp>
      <p:sp>
        <p:nvSpPr>
          <p:cNvPr id="583690" name="AutoShape 49"/>
          <p:cNvSpPr>
            <a:spLocks noChangeArrowheads="1"/>
          </p:cNvSpPr>
          <p:nvPr/>
        </p:nvSpPr>
        <p:spPr bwMode="auto">
          <a:xfrm>
            <a:off x="2122488" y="5516563"/>
            <a:ext cx="1952625" cy="766762"/>
          </a:xfrm>
          <a:prstGeom prst="bracketPair">
            <a:avLst>
              <a:gd name="adj" fmla="val 1713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81963" name="Line 51"/>
          <p:cNvSpPr>
            <a:spLocks noChangeShapeType="1"/>
          </p:cNvSpPr>
          <p:nvPr/>
        </p:nvSpPr>
        <p:spPr bwMode="auto">
          <a:xfrm>
            <a:off x="4427538" y="2247900"/>
            <a:ext cx="1587" cy="50482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583692" name="Text Box 53"/>
          <p:cNvSpPr txBox="1">
            <a:spLocks noChangeArrowheads="1"/>
          </p:cNvSpPr>
          <p:nvPr/>
        </p:nvSpPr>
        <p:spPr bwMode="auto">
          <a:xfrm>
            <a:off x="2879725" y="928688"/>
            <a:ext cx="4478338" cy="649287"/>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Realization of society without sin</a:t>
            </a:r>
            <a:endParaRPr kumimoji="0" lang="en-US" altLang="ko-KR">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Restoration of pleasant living environment</a:t>
            </a:r>
            <a:endParaRPr kumimoji="0" lang="en-US" altLang="ko-KR">
              <a:latin typeface="Arial" charset="0"/>
              <a:ea typeface="ＭＳ Ｐゴシック" pitchFamily="34" charset="-128"/>
            </a:endParaRPr>
          </a:p>
        </p:txBody>
      </p:sp>
      <p:sp>
        <p:nvSpPr>
          <p:cNvPr id="583693" name="Text Box 54"/>
          <p:cNvSpPr txBox="1">
            <a:spLocks noChangeArrowheads="1"/>
          </p:cNvSpPr>
          <p:nvPr/>
        </p:nvSpPr>
        <p:spPr bwMode="auto">
          <a:xfrm>
            <a:off x="1346200" y="944563"/>
            <a:ext cx="1439863" cy="649287"/>
          </a:xfrm>
          <a:prstGeom prst="rect">
            <a:avLst/>
          </a:prstGeom>
          <a:noFill/>
          <a:ln w="9360">
            <a:solidFill>
              <a:schemeClr val="tx1"/>
            </a:solid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God’s ideal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of Creation</a:t>
            </a:r>
            <a:endParaRPr kumimoji="0" lang="en-US" altLang="ko-KR">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29" name="Rectangle 1"/>
          <p:cNvSpPr>
            <a:spLocks noChangeArrowheads="1"/>
          </p:cNvSpPr>
          <p:nvPr/>
        </p:nvSpPr>
        <p:spPr bwMode="auto">
          <a:xfrm>
            <a:off x="0" y="428625"/>
            <a:ext cx="9144000" cy="366713"/>
          </a:xfrm>
          <a:prstGeom prst="rect">
            <a:avLst/>
          </a:prstGeom>
          <a:noFill/>
          <a:ln w="9525">
            <a:noFill/>
            <a:miter lim="800000"/>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(4) </a:t>
            </a:r>
            <a:r>
              <a:rPr kumimoji="0" lang="en-US" altLang="ja-JP">
                <a:latin typeface="Arial" charset="0"/>
                <a:ea typeface="ＭＳ Ｐゴシック" pitchFamily="34" charset="-128"/>
              </a:rPr>
              <a:t>Religious Reforms &amp; Political &amp; Industrial Revolutions since the Renaissance</a:t>
            </a:r>
            <a:endParaRPr kumimoji="0" lang="en-US" altLang="ko-KR">
              <a:latin typeface="Arial" charset="0"/>
              <a:ea typeface="ＭＳ Ｐゴシック" pitchFamily="34" charset="-128"/>
            </a:endParaRPr>
          </a:p>
        </p:txBody>
      </p:sp>
      <p:grpSp>
        <p:nvGrpSpPr>
          <p:cNvPr id="585730" name="Group 2"/>
          <p:cNvGrpSpPr>
            <a:grpSpLocks/>
          </p:cNvGrpSpPr>
          <p:nvPr/>
        </p:nvGrpSpPr>
        <p:grpSpPr bwMode="auto">
          <a:xfrm>
            <a:off x="179388" y="981075"/>
            <a:ext cx="8642350" cy="5183188"/>
            <a:chOff x="113" y="614"/>
            <a:chExt cx="5444" cy="3265"/>
          </a:xfrm>
        </p:grpSpPr>
        <p:sp>
          <p:nvSpPr>
            <p:cNvPr id="585731" name="Rectangle 3"/>
            <p:cNvSpPr>
              <a:spLocks noChangeArrowheads="1"/>
            </p:cNvSpPr>
            <p:nvPr/>
          </p:nvSpPr>
          <p:spPr bwMode="auto">
            <a:xfrm>
              <a:off x="3878" y="3039"/>
              <a:ext cx="1678" cy="839"/>
            </a:xfrm>
            <a:prstGeom prst="rect">
              <a:avLst/>
            </a:prstGeom>
            <a:noFill/>
            <a:ln w="9525">
              <a:solidFill>
                <a:schemeClr val="tx1"/>
              </a:solidFill>
              <a:round/>
              <a:headEnd/>
              <a:tailEnd/>
            </a:ln>
          </p:spPr>
          <p:txBody>
            <a:bodyPr lIns="90000" tIns="46800" rIns="90000" bIns="46800"/>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ja-JP" sz="1600">
                <a:latin typeface="Arial" charset="0"/>
                <a:ea typeface="ＭＳ Ｐゴシック" pitchFamily="34" charset="-128"/>
              </a:endParaRPr>
            </a:p>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3</a:t>
              </a:r>
              <a:r>
                <a:rPr kumimoji="0" lang="en-US" altLang="ja-JP" sz="1600" baseline="30000">
                  <a:latin typeface="Arial" charset="0"/>
                  <a:ea typeface="ＭＳ Ｐゴシック" pitchFamily="34" charset="-128"/>
                </a:rPr>
                <a:t>rd</a:t>
              </a:r>
              <a:r>
                <a:rPr kumimoji="0" lang="en-US" altLang="ja-JP" sz="1600">
                  <a:latin typeface="Arial" charset="0"/>
                  <a:ea typeface="ＭＳ Ｐゴシック" pitchFamily="34" charset="-128"/>
                </a:rPr>
                <a:t> Industrial Revolution</a:t>
              </a:r>
              <a:endParaRPr kumimoji="0" lang="en-US" altLang="ko-KR" sz="1600">
                <a:latin typeface="Arial" charset="0"/>
                <a:ea typeface="ＭＳ Ｐゴシック" pitchFamily="34" charset="-128"/>
              </a:endParaRPr>
            </a:p>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a:t>
              </a:r>
              <a:r>
                <a:rPr kumimoji="0" lang="en-US" altLang="ja-JP" sz="1600">
                  <a:latin typeface="Arial" charset="0"/>
                  <a:ea typeface="ＭＳ Ｐゴシック" pitchFamily="34" charset="-128"/>
                </a:rPr>
                <a:t>Nuclear energy</a:t>
              </a:r>
              <a:r>
                <a:rPr kumimoji="0" lang="en-US" altLang="ko-KR" sz="1600">
                  <a:latin typeface="Arial" charset="0"/>
                  <a:ea typeface="ＭＳ Ｐゴシック" pitchFamily="34" charset="-128"/>
                </a:rPr>
                <a:t>) </a:t>
              </a:r>
            </a:p>
          </p:txBody>
        </p:sp>
        <p:sp>
          <p:nvSpPr>
            <p:cNvPr id="585732" name="Rectangle 4"/>
            <p:cNvSpPr>
              <a:spLocks noChangeArrowheads="1"/>
            </p:cNvSpPr>
            <p:nvPr/>
          </p:nvSpPr>
          <p:spPr bwMode="auto">
            <a:xfrm>
              <a:off x="2154" y="3039"/>
              <a:ext cx="1724" cy="839"/>
            </a:xfrm>
            <a:prstGeom prst="rect">
              <a:avLst/>
            </a:prstGeom>
            <a:noFill/>
            <a:ln w="9525">
              <a:solidFill>
                <a:schemeClr val="tx1"/>
              </a:solidFill>
              <a:round/>
              <a:headEnd/>
              <a:tailEnd/>
            </a:ln>
          </p:spPr>
          <p:txBody>
            <a:bodyPr lIns="90000" tIns="46800" rIns="90000" bIns="46800"/>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ja-JP" sz="1600">
                <a:latin typeface="Arial" charset="0"/>
                <a:ea typeface="ＭＳ Ｐゴシック" pitchFamily="34" charset="-128"/>
              </a:endParaRPr>
            </a:p>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2</a:t>
              </a:r>
              <a:r>
                <a:rPr kumimoji="0" lang="en-US" altLang="ja-JP" sz="1600" baseline="30000">
                  <a:latin typeface="Arial" charset="0"/>
                  <a:ea typeface="ＭＳ Ｐゴシック" pitchFamily="34" charset="-128"/>
                </a:rPr>
                <a:t>nd</a:t>
              </a:r>
              <a:r>
                <a:rPr kumimoji="0" lang="en-US" altLang="ja-JP" sz="1600">
                  <a:latin typeface="Arial" charset="0"/>
                  <a:ea typeface="ＭＳ Ｐゴシック" pitchFamily="34" charset="-128"/>
                </a:rPr>
                <a:t> Industrial Revolution</a:t>
              </a:r>
              <a:endParaRPr kumimoji="0" lang="en-US" altLang="ko-KR" sz="1600">
                <a:latin typeface="Arial" charset="0"/>
                <a:ea typeface="ＭＳ Ｐゴシック" pitchFamily="34" charset="-128"/>
              </a:endParaRPr>
            </a:p>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a:t>
              </a:r>
              <a:r>
                <a:rPr kumimoji="0" lang="en-US" altLang="ja-JP" sz="1600">
                  <a:latin typeface="Arial" charset="0"/>
                  <a:ea typeface="ＭＳ Ｐゴシック" pitchFamily="34" charset="-128"/>
                </a:rPr>
                <a:t>Electricity, gasoline engine</a:t>
              </a:r>
              <a:r>
                <a:rPr kumimoji="0" lang="en-US" altLang="ko-KR" sz="1600">
                  <a:latin typeface="Arial" charset="0"/>
                  <a:ea typeface="ＭＳ Ｐゴシック" pitchFamily="34" charset="-128"/>
                </a:rPr>
                <a:t>) </a:t>
              </a:r>
            </a:p>
          </p:txBody>
        </p:sp>
        <p:sp>
          <p:nvSpPr>
            <p:cNvPr id="585733" name="Rectangle 5"/>
            <p:cNvSpPr>
              <a:spLocks noChangeArrowheads="1"/>
            </p:cNvSpPr>
            <p:nvPr/>
          </p:nvSpPr>
          <p:spPr bwMode="auto">
            <a:xfrm>
              <a:off x="467" y="3039"/>
              <a:ext cx="1687" cy="839"/>
            </a:xfrm>
            <a:prstGeom prst="rect">
              <a:avLst/>
            </a:prstGeom>
            <a:noFill/>
            <a:ln w="9525">
              <a:solidFill>
                <a:schemeClr val="tx1"/>
              </a:solidFill>
              <a:round/>
              <a:headEnd/>
              <a:tailEnd/>
            </a:ln>
          </p:spPr>
          <p:txBody>
            <a:bodyPr lIns="90000" tIns="46800" rIns="90000" bIns="46800"/>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ja-JP" sz="1600">
                <a:latin typeface="Arial" charset="0"/>
                <a:ea typeface="ＭＳ Ｐゴシック" pitchFamily="34" charset="-128"/>
              </a:endParaRPr>
            </a:p>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1</a:t>
              </a:r>
              <a:r>
                <a:rPr kumimoji="0" lang="en-US" altLang="ja-JP" sz="1600" baseline="30000">
                  <a:latin typeface="Arial" charset="0"/>
                  <a:ea typeface="ＭＳ Ｐゴシック" pitchFamily="34" charset="-128"/>
                </a:rPr>
                <a:t>st</a:t>
              </a:r>
              <a:r>
                <a:rPr kumimoji="0" lang="en-US" altLang="ja-JP" sz="1600">
                  <a:latin typeface="Arial" charset="0"/>
                  <a:ea typeface="ＭＳ Ｐゴシック" pitchFamily="34" charset="-128"/>
                </a:rPr>
                <a:t> Industrial Revolution</a:t>
              </a:r>
              <a:endParaRPr kumimoji="0" lang="en-US" altLang="ko-KR" sz="1600">
                <a:latin typeface="Arial" charset="0"/>
                <a:ea typeface="ＭＳ Ｐゴシック" pitchFamily="34" charset="-128"/>
              </a:endParaRPr>
            </a:p>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a:t>
              </a:r>
              <a:r>
                <a:rPr kumimoji="0" lang="en-US" altLang="ja-JP" sz="1600">
                  <a:latin typeface="Arial" charset="0"/>
                  <a:ea typeface="ＭＳ Ｐゴシック" pitchFamily="34" charset="-128"/>
                </a:rPr>
                <a:t>Steam engine</a:t>
              </a:r>
              <a:r>
                <a:rPr kumimoji="0" lang="en-US" altLang="ko-KR" sz="1600">
                  <a:latin typeface="Arial" charset="0"/>
                  <a:ea typeface="ＭＳ Ｐゴシック" pitchFamily="34" charset="-128"/>
                </a:rPr>
                <a:t>) </a:t>
              </a:r>
            </a:p>
          </p:txBody>
        </p:sp>
        <p:sp>
          <p:nvSpPr>
            <p:cNvPr id="79879" name="Rectangle 6"/>
            <p:cNvSpPr>
              <a:spLocks noChangeArrowheads="1"/>
            </p:cNvSpPr>
            <p:nvPr/>
          </p:nvSpPr>
          <p:spPr bwMode="auto">
            <a:xfrm>
              <a:off x="113" y="3039"/>
              <a:ext cx="354" cy="839"/>
            </a:xfrm>
            <a:prstGeom prst="rect">
              <a:avLst/>
            </a:prstGeom>
            <a:noFill/>
            <a:ln w="9525">
              <a:solidFill>
                <a:schemeClr val="tx1"/>
              </a:solidFill>
              <a:round/>
              <a:headEnd/>
              <a:tailEnd/>
            </a:ln>
          </p:spPr>
          <p:txBody>
            <a:bodyPr vert="vert270" lIns="90000" tIns="46800" rIns="90000" bIns="46800" anchor="ctr"/>
            <a:lstStyle/>
            <a:p>
              <a:pPr algn="ctr" defTabSz="449263">
                <a:lnSpc>
                  <a:spcPct val="80000"/>
                </a:lnSpc>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sz="1600" dirty="0">
                  <a:solidFill>
                    <a:srgbClr val="15B2AE"/>
                  </a:solidFill>
                  <a:latin typeface="+mj-lt"/>
                  <a:ea typeface="ＭＳ Ｐゴシック" pitchFamily="34" charset="-128"/>
                  <a:cs typeface="+mn-cs"/>
                </a:rPr>
                <a:t>Industrial Revolution</a:t>
              </a:r>
              <a:endParaRPr kumimoji="0" lang="en-US" sz="1600" dirty="0">
                <a:solidFill>
                  <a:srgbClr val="15B2AE"/>
                </a:solidFill>
                <a:latin typeface="+mj-lt"/>
                <a:ea typeface="ＭＳ Ｐゴシック" pitchFamily="34" charset="-128"/>
                <a:cs typeface="+mn-cs"/>
              </a:endParaRPr>
            </a:p>
          </p:txBody>
        </p:sp>
        <p:sp>
          <p:nvSpPr>
            <p:cNvPr id="585735" name="Rectangle 7"/>
            <p:cNvSpPr>
              <a:spLocks noChangeArrowheads="1"/>
            </p:cNvSpPr>
            <p:nvPr/>
          </p:nvSpPr>
          <p:spPr bwMode="auto">
            <a:xfrm>
              <a:off x="3870" y="2200"/>
              <a:ext cx="1678" cy="839"/>
            </a:xfrm>
            <a:prstGeom prst="rect">
              <a:avLst/>
            </a:prstGeom>
            <a:noFill/>
            <a:ln w="9525">
              <a:noFill/>
              <a:miter lim="800000"/>
              <a:headEnd/>
              <a:tailEnd/>
            </a:ln>
          </p:spPr>
          <p:txBody>
            <a:bodyPr lIns="90000" tIns="46800" rIns="90000" bIns="46800"/>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Society of God’s </a:t>
              </a:r>
            </a:p>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Ideal of Creation</a:t>
              </a:r>
              <a:endParaRPr kumimoji="0" lang="en-US" altLang="ko-KR" sz="1600">
                <a:latin typeface="Arial" charset="0"/>
                <a:ea typeface="ＭＳ Ｐゴシック" pitchFamily="34" charset="-128"/>
              </a:endParaRPr>
            </a:p>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(Capitalism) </a:t>
              </a:r>
              <a:endParaRPr kumimoji="0" lang="ja-JP" altLang="en-US" sz="1600">
                <a:latin typeface="Arial" charset="0"/>
                <a:ea typeface="ＭＳ Ｐゴシック" pitchFamily="34" charset="-128"/>
              </a:endParaRPr>
            </a:p>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(Collapse of communism)</a:t>
              </a:r>
              <a:r>
                <a:rPr kumimoji="0" lang="ja-JP" altLang="en-US" sz="1600">
                  <a:latin typeface="Arial" charset="0"/>
                  <a:ea typeface="ＭＳ Ｐゴシック" pitchFamily="34" charset="-128"/>
                </a:rPr>
                <a:t> </a:t>
              </a:r>
              <a:endParaRPr kumimoji="0" lang="en-US" altLang="ja-JP" sz="1600">
                <a:latin typeface="Arial" charset="0"/>
                <a:ea typeface="ＭＳ Ｐゴシック" pitchFamily="34" charset="-128"/>
              </a:endParaRPr>
            </a:p>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a:t>
              </a:r>
              <a:endParaRPr kumimoji="0" lang="ja-JP" altLang="en-US" sz="1600">
                <a:latin typeface="Arial" charset="0"/>
                <a:ea typeface="ＭＳ Ｐゴシック" pitchFamily="34" charset="-128"/>
              </a:endParaRPr>
            </a:p>
          </p:txBody>
        </p:sp>
        <p:sp>
          <p:nvSpPr>
            <p:cNvPr id="585736" name="Rectangle 8"/>
            <p:cNvSpPr>
              <a:spLocks noChangeArrowheads="1"/>
            </p:cNvSpPr>
            <p:nvPr/>
          </p:nvSpPr>
          <p:spPr bwMode="auto">
            <a:xfrm>
              <a:off x="2154" y="2200"/>
              <a:ext cx="1724" cy="839"/>
            </a:xfrm>
            <a:prstGeom prst="rect">
              <a:avLst/>
            </a:prstGeom>
            <a:noFill/>
            <a:ln w="9525">
              <a:solidFill>
                <a:schemeClr val="tx1"/>
              </a:solidFill>
              <a:round/>
              <a:headEnd/>
              <a:tailEnd/>
            </a:ln>
          </p:spPr>
          <p:txBody>
            <a:bodyPr lIns="90000" tIns="46800" rIns="90000" bIns="46800"/>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ja-JP" sz="1600">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Collapse of absolute monarchy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a:t>
              </a:r>
              <a:r>
                <a:rPr kumimoji="0" lang="en-US" altLang="ja-JP" sz="1600">
                  <a:latin typeface="Arial" charset="0"/>
                  <a:ea typeface="ＭＳ Ｐゴシック" pitchFamily="34" charset="-128"/>
                </a:rPr>
                <a:t>Imperialism</a:t>
              </a:r>
              <a:r>
                <a:rPr kumimoji="0" lang="en-US" altLang="ko-KR" sz="1600">
                  <a:latin typeface="Arial" charset="0"/>
                  <a:ea typeface="ＭＳ Ｐゴシック" pitchFamily="34" charset="-128"/>
                </a:rPr>
                <a:t>) </a:t>
              </a:r>
            </a:p>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p:txBody>
        </p:sp>
        <p:sp>
          <p:nvSpPr>
            <p:cNvPr id="585737" name="Rectangle 9"/>
            <p:cNvSpPr>
              <a:spLocks noChangeArrowheads="1"/>
            </p:cNvSpPr>
            <p:nvPr/>
          </p:nvSpPr>
          <p:spPr bwMode="auto">
            <a:xfrm>
              <a:off x="467" y="2200"/>
              <a:ext cx="1687" cy="839"/>
            </a:xfrm>
            <a:prstGeom prst="rect">
              <a:avLst/>
            </a:prstGeom>
            <a:noFill/>
            <a:ln w="9525">
              <a:solidFill>
                <a:schemeClr val="tx1"/>
              </a:solidFill>
              <a:round/>
              <a:headEnd/>
              <a:tailEnd/>
            </a:ln>
          </p:spPr>
          <p:txBody>
            <a:bodyPr lIns="90000" tIns="46800" rIns="90000" bIns="46800"/>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Collapse of medieval feudal society </a:t>
              </a:r>
              <a:r>
                <a:rPr kumimoji="0" lang="en-US" altLang="ko-KR" sz="1600">
                  <a:latin typeface="Arial" charset="0"/>
                  <a:ea typeface="ＭＳ Ｐゴシック" pitchFamily="34" charset="-128"/>
                </a:rPr>
                <a:t>(</a:t>
              </a:r>
              <a:r>
                <a:rPr kumimoji="0" lang="en-US" altLang="ja-JP" sz="1600">
                  <a:latin typeface="Arial" charset="0"/>
                  <a:ea typeface="ＭＳ Ｐゴシック" pitchFamily="34" charset="-128"/>
                </a:rPr>
                <a:t>the Manor system) </a:t>
              </a:r>
              <a:endParaRPr kumimoji="0" lang="en-US" altLang="ko-KR" sz="1600">
                <a:latin typeface="Arial" charset="0"/>
                <a:ea typeface="ＭＳ Ｐゴシック" pitchFamily="34" charset="-128"/>
              </a:endParaRPr>
            </a:p>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Feudal lord, knight, serf</a:t>
              </a:r>
              <a:endParaRPr kumimoji="0" lang="en-US" altLang="ko-KR" sz="1600">
                <a:latin typeface="Arial" charset="0"/>
                <a:ea typeface="ＭＳ Ｐゴシック" pitchFamily="34" charset="-128"/>
              </a:endParaRPr>
            </a:p>
          </p:txBody>
        </p:sp>
        <p:sp>
          <p:nvSpPr>
            <p:cNvPr id="79883" name="Rectangle 10"/>
            <p:cNvSpPr>
              <a:spLocks noChangeArrowheads="1"/>
            </p:cNvSpPr>
            <p:nvPr/>
          </p:nvSpPr>
          <p:spPr bwMode="auto">
            <a:xfrm>
              <a:off x="113" y="2200"/>
              <a:ext cx="354" cy="839"/>
            </a:xfrm>
            <a:prstGeom prst="rect">
              <a:avLst/>
            </a:prstGeom>
            <a:noFill/>
            <a:ln w="9525">
              <a:solidFill>
                <a:schemeClr val="tx1"/>
              </a:solidFill>
              <a:round/>
              <a:headEnd/>
              <a:tailEnd/>
            </a:ln>
          </p:spPr>
          <p:txBody>
            <a:bodyPr vert="vert270" lIns="90000" tIns="46800" rIns="90000" bIns="46800" anchor="ctr"/>
            <a:lstStyle/>
            <a:p>
              <a:pPr algn="ctr" defTabSz="449263">
                <a:lnSpc>
                  <a:spcPct val="80000"/>
                </a:lnSpc>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sz="1600" dirty="0">
                  <a:solidFill>
                    <a:srgbClr val="15B2AE"/>
                  </a:solidFill>
                  <a:latin typeface="+mj-lt"/>
                  <a:ea typeface="ＭＳ Ｐゴシック" pitchFamily="34" charset="-128"/>
                  <a:cs typeface="+mn-cs"/>
                </a:rPr>
                <a:t>Politics</a:t>
              </a:r>
              <a:endParaRPr kumimoji="0" lang="en-US" sz="1600" dirty="0">
                <a:solidFill>
                  <a:srgbClr val="15B2AE"/>
                </a:solidFill>
                <a:latin typeface="+mj-lt"/>
                <a:ea typeface="ＭＳ Ｐゴシック" pitchFamily="34" charset="-128"/>
                <a:cs typeface="+mn-cs"/>
              </a:endParaRPr>
            </a:p>
          </p:txBody>
        </p:sp>
        <p:sp>
          <p:nvSpPr>
            <p:cNvPr id="585739" name="Rectangle 11"/>
            <p:cNvSpPr>
              <a:spLocks noChangeArrowheads="1"/>
            </p:cNvSpPr>
            <p:nvPr/>
          </p:nvSpPr>
          <p:spPr bwMode="auto">
            <a:xfrm>
              <a:off x="3878" y="1453"/>
              <a:ext cx="1678" cy="747"/>
            </a:xfrm>
            <a:prstGeom prst="rect">
              <a:avLst/>
            </a:prstGeom>
            <a:noFill/>
            <a:ln w="9525">
              <a:solidFill>
                <a:schemeClr val="tx1"/>
              </a:solidFill>
              <a:round/>
              <a:headEnd/>
              <a:tailEnd/>
            </a:ln>
          </p:spPr>
          <p:txBody>
            <a:bodyPr lIns="90000" tIns="46800" rIns="90000" bIns="46800"/>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ja-JP" sz="1600">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Unification of Religions</a:t>
              </a:r>
              <a:endParaRPr kumimoji="0" lang="en-US" altLang="ko-KR" sz="1600">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a:t>
              </a:r>
              <a:r>
                <a:rPr kumimoji="0" lang="en-US" altLang="ja-JP" sz="1600">
                  <a:latin typeface="Arial" charset="0"/>
                  <a:ea typeface="ＭＳ Ｐゴシック" pitchFamily="34" charset="-128"/>
                </a:rPr>
                <a:t>New Reformation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by True Parents</a:t>
              </a:r>
              <a:r>
                <a:rPr kumimoji="0" lang="en-US" altLang="ko-KR" sz="1600">
                  <a:latin typeface="Arial" charset="0"/>
                  <a:ea typeface="ＭＳ Ｐゴシック" pitchFamily="34" charset="-128"/>
                </a:rPr>
                <a:t>) </a:t>
              </a:r>
            </a:p>
          </p:txBody>
        </p:sp>
        <p:sp>
          <p:nvSpPr>
            <p:cNvPr id="585740" name="Rectangle 12"/>
            <p:cNvSpPr>
              <a:spLocks noChangeArrowheads="1"/>
            </p:cNvSpPr>
            <p:nvPr/>
          </p:nvSpPr>
          <p:spPr bwMode="auto">
            <a:xfrm>
              <a:off x="2154" y="1453"/>
              <a:ext cx="1724" cy="747"/>
            </a:xfrm>
            <a:prstGeom prst="rect">
              <a:avLst/>
            </a:prstGeom>
            <a:noFill/>
            <a:ln w="9525">
              <a:solidFill>
                <a:schemeClr val="tx1"/>
              </a:solidFill>
              <a:round/>
              <a:headEnd/>
              <a:tailEnd/>
            </a:ln>
          </p:spPr>
          <p:txBody>
            <a:bodyPr lIns="90000" tIns="46800" rIns="90000" bIns="46800"/>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ja-JP" sz="1600">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Spiritual Movement</a:t>
              </a:r>
              <a:endParaRPr kumimoji="0" lang="en-US" altLang="ko-KR" sz="1600">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a:t>
              </a:r>
              <a:r>
                <a:rPr kumimoji="0" lang="en-US" altLang="ja-JP" sz="1600">
                  <a:latin typeface="Arial" charset="0"/>
                  <a:ea typeface="ＭＳ Ｐゴシック" pitchFamily="34" charset="-128"/>
                </a:rPr>
                <a:t>Wesley brothers, Fox,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Swedenborg</a:t>
              </a:r>
              <a:r>
                <a:rPr kumimoji="0" lang="en-US" altLang="ko-KR" sz="1600">
                  <a:latin typeface="Arial" charset="0"/>
                  <a:ea typeface="ＭＳ Ｐゴシック" pitchFamily="34" charset="-128"/>
                </a:rPr>
                <a:t>) </a:t>
              </a:r>
            </a:p>
          </p:txBody>
        </p:sp>
        <p:sp>
          <p:nvSpPr>
            <p:cNvPr id="585741" name="Rectangle 13"/>
            <p:cNvSpPr>
              <a:spLocks noChangeArrowheads="1"/>
            </p:cNvSpPr>
            <p:nvPr/>
          </p:nvSpPr>
          <p:spPr bwMode="auto">
            <a:xfrm>
              <a:off x="467" y="1453"/>
              <a:ext cx="1687" cy="747"/>
            </a:xfrm>
            <a:prstGeom prst="rect">
              <a:avLst/>
            </a:prstGeom>
            <a:noFill/>
            <a:ln w="9525">
              <a:solidFill>
                <a:schemeClr val="tx1"/>
              </a:solidFill>
              <a:round/>
              <a:headEnd/>
              <a:tailEnd/>
            </a:ln>
          </p:spPr>
          <p:txBody>
            <a:bodyPr lIns="90000" tIns="46800" rIns="90000" bIns="46800"/>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ja-JP" sz="1600">
                <a:latin typeface="Arial" charset="0"/>
                <a:ea typeface="ＭＳ Ｐゴシック" pitchFamily="34" charset="-128"/>
              </a:endParaRPr>
            </a:p>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Reformation</a:t>
              </a:r>
              <a:endParaRPr kumimoji="0" lang="en-US" altLang="ko-KR" sz="1600">
                <a:latin typeface="Arial" charset="0"/>
                <a:ea typeface="ＭＳ Ｐゴシック" pitchFamily="34" charset="-128"/>
              </a:endParaRPr>
            </a:p>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a:t>
              </a:r>
              <a:r>
                <a:rPr kumimoji="0" lang="en-US" altLang="ja-JP" sz="1600">
                  <a:latin typeface="Arial" charset="0"/>
                  <a:ea typeface="ＭＳ Ｐゴシック" pitchFamily="34" charset="-128"/>
                </a:rPr>
                <a:t>Luther, Calvin</a:t>
              </a:r>
              <a:r>
                <a:rPr kumimoji="0" lang="en-US" altLang="ko-KR" sz="1600">
                  <a:latin typeface="Arial" charset="0"/>
                  <a:ea typeface="ＭＳ Ｐゴシック" pitchFamily="34" charset="-128"/>
                </a:rPr>
                <a:t>) </a:t>
              </a:r>
            </a:p>
          </p:txBody>
        </p:sp>
        <p:sp>
          <p:nvSpPr>
            <p:cNvPr id="79887" name="Rectangle 14"/>
            <p:cNvSpPr>
              <a:spLocks noChangeArrowheads="1"/>
            </p:cNvSpPr>
            <p:nvPr/>
          </p:nvSpPr>
          <p:spPr bwMode="auto">
            <a:xfrm>
              <a:off x="113" y="1453"/>
              <a:ext cx="354" cy="747"/>
            </a:xfrm>
            <a:prstGeom prst="rect">
              <a:avLst/>
            </a:prstGeom>
            <a:noFill/>
            <a:ln w="9525">
              <a:solidFill>
                <a:schemeClr val="tx1"/>
              </a:solidFill>
              <a:round/>
              <a:headEnd/>
              <a:tailEnd/>
            </a:ln>
          </p:spPr>
          <p:txBody>
            <a:bodyPr vert="vert270" lIns="90000" tIns="46800" rIns="90000" bIns="46800" anchor="ctr"/>
            <a:lstStyle/>
            <a:p>
              <a:pPr algn="ctr" defTabSz="449263">
                <a:lnSpc>
                  <a:spcPct val="80000"/>
                </a:lnSpc>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sz="1600" dirty="0">
                  <a:solidFill>
                    <a:srgbClr val="15B2AE"/>
                  </a:solidFill>
                  <a:latin typeface="+mj-lt"/>
                  <a:ea typeface="ＭＳ Ｐゴシック" pitchFamily="34" charset="-128"/>
                  <a:cs typeface="+mn-cs"/>
                </a:rPr>
                <a:t>Religion</a:t>
              </a:r>
              <a:endParaRPr kumimoji="0" lang="en-US" sz="1600" dirty="0">
                <a:solidFill>
                  <a:srgbClr val="15B2AE"/>
                </a:solidFill>
                <a:latin typeface="+mj-lt"/>
                <a:ea typeface="ＭＳ Ｐゴシック" pitchFamily="34" charset="-128"/>
                <a:cs typeface="+mn-cs"/>
              </a:endParaRPr>
            </a:p>
          </p:txBody>
        </p:sp>
        <p:sp>
          <p:nvSpPr>
            <p:cNvPr id="585743" name="Rectangle 15"/>
            <p:cNvSpPr>
              <a:spLocks noChangeArrowheads="1"/>
            </p:cNvSpPr>
            <p:nvPr/>
          </p:nvSpPr>
          <p:spPr bwMode="auto">
            <a:xfrm>
              <a:off x="3878" y="614"/>
              <a:ext cx="1678" cy="839"/>
            </a:xfrm>
            <a:prstGeom prst="rect">
              <a:avLst/>
            </a:prstGeom>
            <a:noFill/>
            <a:ln w="9525">
              <a:solidFill>
                <a:schemeClr val="tx1"/>
              </a:solidFill>
              <a:round/>
              <a:headEnd/>
              <a:tailEnd/>
            </a:ln>
          </p:spPr>
          <p:txBody>
            <a:bodyPr lIns="90000" tIns="46800" rIns="90000" bIns="46800"/>
            <a:lstStyle/>
            <a:p>
              <a:pPr algn="ctr" defTabSz="449263">
                <a:lnSpc>
                  <a:spcPct val="85000"/>
                </a:lnSpc>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algn="ctr" defTabSz="449263">
                <a:lnSpc>
                  <a:spcPct val="85000"/>
                </a:lnSpc>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3</a:t>
              </a:r>
              <a:r>
                <a:rPr kumimoji="0" lang="en-US" altLang="ja-JP" sz="1600" baseline="30000">
                  <a:latin typeface="Arial" charset="0"/>
                  <a:ea typeface="ＭＳ Ｐゴシック" pitchFamily="34" charset="-128"/>
                </a:rPr>
                <a:t>rd</a:t>
              </a:r>
              <a:r>
                <a:rPr kumimoji="0" lang="en-US" altLang="ja-JP" sz="1600">
                  <a:latin typeface="Arial" charset="0"/>
                  <a:ea typeface="ＭＳ Ｐゴシック" pitchFamily="34" charset="-128"/>
                </a:rPr>
                <a:t> Renaissance</a:t>
              </a:r>
            </a:p>
            <a:p>
              <a:pPr algn="ctr" defTabSz="449263">
                <a:lnSpc>
                  <a:spcPct val="85000"/>
                </a:lnSpc>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Materialism </a:t>
              </a:r>
            </a:p>
            <a:p>
              <a:pPr algn="ctr" defTabSz="449263">
                <a:lnSpc>
                  <a:spcPct val="85000"/>
                </a:lnSpc>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a:t>
              </a:r>
              <a:r>
                <a:rPr kumimoji="0" lang="en-US" altLang="ja-JP" sz="1600">
                  <a:latin typeface="Arial" charset="0"/>
                  <a:ea typeface="ＭＳ Ｐゴシック" pitchFamily="34" charset="-128"/>
                </a:rPr>
                <a:t>Social science</a:t>
              </a:r>
              <a:r>
                <a:rPr kumimoji="0" lang="en-US" altLang="ko-KR" sz="1600">
                  <a:latin typeface="Arial" charset="0"/>
                  <a:ea typeface="ＭＳ Ｐゴシック" pitchFamily="34" charset="-128"/>
                </a:rPr>
                <a:t>) </a:t>
              </a:r>
              <a:r>
                <a:rPr kumimoji="0" lang="ar-SA" altLang="ko-KR" sz="1600">
                  <a:latin typeface="Arial" charset="0"/>
                  <a:ea typeface="ＭＳ Ｐゴシック" pitchFamily="34" charset="-128"/>
                </a:rPr>
                <a:t>‏</a:t>
              </a:r>
              <a:endParaRPr kumimoji="0" lang="en-US" altLang="ko-KR" sz="1600">
                <a:latin typeface="Arial" charset="0"/>
                <a:ea typeface="ＭＳ Ｐゴシック" pitchFamily="34" charset="-128"/>
              </a:endParaRPr>
            </a:p>
            <a:p>
              <a:pPr algn="ctr" defTabSz="449263">
                <a:lnSpc>
                  <a:spcPct val="85000"/>
                </a:lnSpc>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p:txBody>
        </p:sp>
        <p:sp>
          <p:nvSpPr>
            <p:cNvPr id="585744" name="Rectangle 16"/>
            <p:cNvSpPr>
              <a:spLocks noChangeArrowheads="1"/>
            </p:cNvSpPr>
            <p:nvPr/>
          </p:nvSpPr>
          <p:spPr bwMode="auto">
            <a:xfrm>
              <a:off x="2154" y="614"/>
              <a:ext cx="1724" cy="839"/>
            </a:xfrm>
            <a:prstGeom prst="rect">
              <a:avLst/>
            </a:prstGeom>
            <a:noFill/>
            <a:ln w="9525">
              <a:solidFill>
                <a:schemeClr val="tx1"/>
              </a:solidFill>
              <a:round/>
              <a:headEnd/>
              <a:tailEnd/>
            </a:ln>
          </p:spPr>
          <p:txBody>
            <a:bodyPr lIns="90000" tIns="46800" rIns="90000" bIns="46800"/>
            <a:lstStyle/>
            <a:p>
              <a:pPr algn="ctr" defTabSz="449263">
                <a:lnSpc>
                  <a:spcPct val="85000"/>
                </a:lnSpc>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algn="ctr" defTabSz="449263">
                <a:lnSpc>
                  <a:spcPct val="85000"/>
                </a:lnSpc>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2</a:t>
              </a:r>
              <a:r>
                <a:rPr kumimoji="0" lang="en-US" altLang="ja-JP" sz="1600" baseline="30000">
                  <a:latin typeface="Arial" charset="0"/>
                  <a:ea typeface="ＭＳ Ｐゴシック" pitchFamily="34" charset="-128"/>
                </a:rPr>
                <a:t>nd</a:t>
              </a:r>
              <a:r>
                <a:rPr kumimoji="0" lang="en-US" altLang="ja-JP" sz="1600">
                  <a:latin typeface="Arial" charset="0"/>
                  <a:ea typeface="ＭＳ Ｐゴシック" pitchFamily="34" charset="-128"/>
                </a:rPr>
                <a:t> Renaissance</a:t>
              </a:r>
              <a:endParaRPr kumimoji="0" lang="ja-JP" altLang="en-US" sz="1600">
                <a:latin typeface="Arial" charset="0"/>
                <a:ea typeface="ＭＳ Ｐゴシック" pitchFamily="34" charset="-128"/>
              </a:endParaRPr>
            </a:p>
            <a:p>
              <a:pPr algn="ctr" defTabSz="449263">
                <a:lnSpc>
                  <a:spcPct val="85000"/>
                </a:lnSpc>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Enlightenment </a:t>
              </a:r>
            </a:p>
            <a:p>
              <a:pPr algn="ctr" defTabSz="449263">
                <a:lnSpc>
                  <a:spcPct val="85000"/>
                </a:lnSpc>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a:t>
              </a:r>
              <a:r>
                <a:rPr kumimoji="0" lang="en-US" altLang="ja-JP" sz="1600">
                  <a:latin typeface="Arial" charset="0"/>
                  <a:ea typeface="ＭＳ Ｐゴシック" pitchFamily="34" charset="-128"/>
                </a:rPr>
                <a:t>Natural science</a:t>
              </a:r>
              <a:r>
                <a:rPr kumimoji="0" lang="en-US" altLang="ko-KR" sz="1600">
                  <a:latin typeface="Arial" charset="0"/>
                  <a:ea typeface="ＭＳ Ｐゴシック" pitchFamily="34" charset="-128"/>
                </a:rPr>
                <a:t>) </a:t>
              </a:r>
            </a:p>
            <a:p>
              <a:pPr algn="ctr" defTabSz="449263">
                <a:lnSpc>
                  <a:spcPct val="85000"/>
                </a:lnSpc>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p:txBody>
        </p:sp>
        <p:sp>
          <p:nvSpPr>
            <p:cNvPr id="585745" name="Rectangle 17"/>
            <p:cNvSpPr>
              <a:spLocks noChangeArrowheads="1"/>
            </p:cNvSpPr>
            <p:nvPr/>
          </p:nvSpPr>
          <p:spPr bwMode="auto">
            <a:xfrm>
              <a:off x="467" y="614"/>
              <a:ext cx="1687" cy="839"/>
            </a:xfrm>
            <a:prstGeom prst="rect">
              <a:avLst/>
            </a:prstGeom>
            <a:noFill/>
            <a:ln w="9525">
              <a:solidFill>
                <a:schemeClr val="tx1"/>
              </a:solidFill>
              <a:round/>
              <a:headEnd/>
              <a:tailEnd/>
            </a:ln>
          </p:spPr>
          <p:txBody>
            <a:bodyPr lIns="90000" tIns="46800" rIns="90000" bIns="46800"/>
            <a:lstStyle/>
            <a:p>
              <a:pPr algn="ctr" defTabSz="449263">
                <a:lnSpc>
                  <a:spcPct val="85000"/>
                </a:lnSpc>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algn="ctr" defTabSz="449263">
                <a:lnSpc>
                  <a:spcPct val="85000"/>
                </a:lnSpc>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1</a:t>
              </a:r>
              <a:r>
                <a:rPr kumimoji="0" lang="en-US" altLang="ja-JP" sz="1600" baseline="30000">
                  <a:latin typeface="Arial" charset="0"/>
                  <a:ea typeface="ＭＳ Ｐゴシック" pitchFamily="34" charset="-128"/>
                </a:rPr>
                <a:t>st</a:t>
              </a:r>
              <a:r>
                <a:rPr kumimoji="0" lang="ja-JP" altLang="en-US" sz="1600">
                  <a:latin typeface="Arial" charset="0"/>
                  <a:ea typeface="ＭＳ Ｐゴシック" pitchFamily="34" charset="-128"/>
                </a:rPr>
                <a:t>　</a:t>
              </a:r>
              <a:r>
                <a:rPr kumimoji="0" lang="en-US" altLang="ja-JP" sz="1600">
                  <a:latin typeface="Arial" charset="0"/>
                  <a:ea typeface="ＭＳ Ｐゴシック" pitchFamily="34" charset="-128"/>
                </a:rPr>
                <a:t>Renaissance</a:t>
              </a:r>
              <a:endParaRPr kumimoji="0" lang="ja-JP" altLang="en-US" sz="1600">
                <a:latin typeface="Arial" charset="0"/>
                <a:ea typeface="ＭＳ Ｐゴシック" pitchFamily="34" charset="-128"/>
              </a:endParaRPr>
            </a:p>
            <a:p>
              <a:pPr algn="ctr" defTabSz="449263">
                <a:lnSpc>
                  <a:spcPct val="85000"/>
                </a:lnSpc>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a:t>
              </a:r>
              <a:r>
                <a:rPr kumimoji="0" lang="en-US" altLang="ja-JP" sz="1600">
                  <a:latin typeface="Arial" charset="0"/>
                  <a:ea typeface="ＭＳ Ｐゴシック" pitchFamily="34" charset="-128"/>
                </a:rPr>
                <a:t>Literature</a:t>
              </a:r>
              <a:r>
                <a:rPr kumimoji="0" lang="en-US" altLang="ko-KR" sz="1600">
                  <a:latin typeface="Arial" charset="0"/>
                  <a:ea typeface="ＭＳ Ｐゴシック" pitchFamily="34" charset="-128"/>
                </a:rPr>
                <a:t>) </a:t>
              </a:r>
              <a:r>
                <a:rPr kumimoji="0" lang="ar-SA" altLang="ko-KR" sz="1600">
                  <a:latin typeface="Arial" charset="0"/>
                  <a:ea typeface="ＭＳ Ｐゴシック" pitchFamily="34" charset="-128"/>
                </a:rPr>
                <a:t>‏</a:t>
              </a:r>
              <a:endParaRPr kumimoji="0" lang="en-US" altLang="ko-KR" sz="1600">
                <a:latin typeface="Arial" charset="0"/>
                <a:ea typeface="ＭＳ Ｐゴシック" pitchFamily="34" charset="-128"/>
              </a:endParaRPr>
            </a:p>
            <a:p>
              <a:pPr algn="ctr" defTabSz="449263">
                <a:lnSpc>
                  <a:spcPct val="85000"/>
                </a:lnSpc>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p:txBody>
        </p:sp>
        <p:sp>
          <p:nvSpPr>
            <p:cNvPr id="79891" name="Rectangle 18"/>
            <p:cNvSpPr>
              <a:spLocks noChangeArrowheads="1"/>
            </p:cNvSpPr>
            <p:nvPr/>
          </p:nvSpPr>
          <p:spPr bwMode="auto">
            <a:xfrm>
              <a:off x="113" y="614"/>
              <a:ext cx="354" cy="839"/>
            </a:xfrm>
            <a:prstGeom prst="rect">
              <a:avLst/>
            </a:prstGeom>
            <a:noFill/>
            <a:ln w="9525">
              <a:solidFill>
                <a:schemeClr val="tx1"/>
              </a:solidFill>
              <a:round/>
              <a:headEnd/>
              <a:tailEnd/>
            </a:ln>
          </p:spPr>
          <p:txBody>
            <a:bodyPr vert="vert270" lIns="90000" tIns="46800" rIns="90000" bIns="46800"/>
            <a:lstStyle/>
            <a:p>
              <a:pPr algn="ctr" defTabSz="449263">
                <a:lnSpc>
                  <a:spcPct val="80000"/>
                </a:lnSpc>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sz="1400" dirty="0">
                  <a:latin typeface="+mj-lt"/>
                  <a:ea typeface="ＭＳ Ｐゴシック" pitchFamily="34" charset="-128"/>
                  <a:cs typeface="+mn-cs"/>
                </a:rPr>
                <a:t>Renaissance</a:t>
              </a:r>
            </a:p>
          </p:txBody>
        </p:sp>
        <p:sp>
          <p:nvSpPr>
            <p:cNvPr id="382996" name="Line 19"/>
            <p:cNvSpPr>
              <a:spLocks noChangeShapeType="1"/>
            </p:cNvSpPr>
            <p:nvPr/>
          </p:nvSpPr>
          <p:spPr bwMode="auto">
            <a:xfrm>
              <a:off x="113" y="614"/>
              <a:ext cx="5443" cy="1"/>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382997" name="Line 20"/>
            <p:cNvSpPr>
              <a:spLocks noChangeShapeType="1"/>
            </p:cNvSpPr>
            <p:nvPr/>
          </p:nvSpPr>
          <p:spPr bwMode="auto">
            <a:xfrm>
              <a:off x="113" y="1453"/>
              <a:ext cx="5443" cy="1"/>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382998" name="Line 21"/>
            <p:cNvSpPr>
              <a:spLocks noChangeShapeType="1"/>
            </p:cNvSpPr>
            <p:nvPr/>
          </p:nvSpPr>
          <p:spPr bwMode="auto">
            <a:xfrm>
              <a:off x="113" y="2200"/>
              <a:ext cx="5443" cy="1"/>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382999" name="Line 22"/>
            <p:cNvSpPr>
              <a:spLocks noChangeShapeType="1"/>
            </p:cNvSpPr>
            <p:nvPr/>
          </p:nvSpPr>
          <p:spPr bwMode="auto">
            <a:xfrm>
              <a:off x="113" y="3039"/>
              <a:ext cx="5443" cy="1"/>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383000" name="Line 23"/>
            <p:cNvSpPr>
              <a:spLocks noChangeShapeType="1"/>
            </p:cNvSpPr>
            <p:nvPr/>
          </p:nvSpPr>
          <p:spPr bwMode="auto">
            <a:xfrm>
              <a:off x="113" y="3878"/>
              <a:ext cx="5443" cy="1"/>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383001" name="Line 24"/>
            <p:cNvSpPr>
              <a:spLocks noChangeShapeType="1"/>
            </p:cNvSpPr>
            <p:nvPr/>
          </p:nvSpPr>
          <p:spPr bwMode="auto">
            <a:xfrm>
              <a:off x="113" y="614"/>
              <a:ext cx="1" cy="3264"/>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383002" name="Line 25"/>
            <p:cNvSpPr>
              <a:spLocks noChangeShapeType="1"/>
            </p:cNvSpPr>
            <p:nvPr/>
          </p:nvSpPr>
          <p:spPr bwMode="auto">
            <a:xfrm>
              <a:off x="467" y="614"/>
              <a:ext cx="1" cy="3264"/>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383003" name="Line 26"/>
            <p:cNvSpPr>
              <a:spLocks noChangeShapeType="1"/>
            </p:cNvSpPr>
            <p:nvPr/>
          </p:nvSpPr>
          <p:spPr bwMode="auto">
            <a:xfrm>
              <a:off x="2154" y="614"/>
              <a:ext cx="1" cy="3264"/>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383004" name="Line 27"/>
            <p:cNvSpPr>
              <a:spLocks noChangeShapeType="1"/>
            </p:cNvSpPr>
            <p:nvPr/>
          </p:nvSpPr>
          <p:spPr bwMode="auto">
            <a:xfrm>
              <a:off x="3878" y="614"/>
              <a:ext cx="1" cy="3264"/>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383005" name="Line 28"/>
            <p:cNvSpPr>
              <a:spLocks noChangeShapeType="1"/>
            </p:cNvSpPr>
            <p:nvPr/>
          </p:nvSpPr>
          <p:spPr bwMode="auto">
            <a:xfrm>
              <a:off x="5556" y="614"/>
              <a:ext cx="1" cy="3264"/>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7" name="Text Box 2"/>
          <p:cNvSpPr txBox="1">
            <a:spLocks noChangeArrowheads="1"/>
          </p:cNvSpPr>
          <p:nvPr/>
        </p:nvSpPr>
        <p:spPr bwMode="auto">
          <a:xfrm>
            <a:off x="1042988" y="404813"/>
            <a:ext cx="6119812" cy="822325"/>
          </a:xfrm>
          <a:prstGeom prst="rect">
            <a:avLst/>
          </a:prstGeom>
          <a:noFill/>
          <a:ln w="9525">
            <a:noFill/>
            <a:miter lim="800000"/>
            <a:headEnd/>
            <a:tailEnd/>
          </a:ln>
        </p:spPr>
        <p:txBody>
          <a:bodyPr>
            <a:spAutoFit/>
          </a:bodyPr>
          <a:lstStyle/>
          <a:p>
            <a:pPr algn="ctr">
              <a:spcBef>
                <a:spcPct val="50000"/>
              </a:spcBef>
              <a:buClr>
                <a:srgbClr val="FFFFFF"/>
              </a:buClr>
              <a:buSzPct val="100000"/>
              <a:buFont typeface="Times New Roman" pitchFamily="18" charset="0"/>
              <a:buNone/>
            </a:pPr>
            <a:r>
              <a:rPr kumimoji="0" lang="en-US" altLang="ko-KR" sz="2400" b="1">
                <a:latin typeface="Arial" charset="0"/>
                <a:ea typeface="ＭＳ Ｐゴシック" pitchFamily="34" charset="-128"/>
              </a:rPr>
              <a:t>Society of God’s Ideal of Creation (Cheon Il Guk)</a:t>
            </a:r>
          </a:p>
        </p:txBody>
      </p:sp>
      <p:sp>
        <p:nvSpPr>
          <p:cNvPr id="587778" name="Text Box 3"/>
          <p:cNvSpPr txBox="1">
            <a:spLocks noChangeArrowheads="1"/>
          </p:cNvSpPr>
          <p:nvPr/>
        </p:nvSpPr>
        <p:spPr bwMode="auto">
          <a:xfrm>
            <a:off x="755650" y="1412875"/>
            <a:ext cx="7561263" cy="779463"/>
          </a:xfrm>
          <a:prstGeom prst="rect">
            <a:avLst/>
          </a:prstGeom>
          <a:noFill/>
          <a:ln w="9525">
            <a:noFill/>
            <a:miter lim="800000"/>
            <a:headEnd/>
            <a:tailEnd/>
          </a:ln>
        </p:spPr>
        <p:txBody>
          <a:bodyPr>
            <a:spAutoFit/>
          </a:bodyPr>
          <a:lstStyle/>
          <a:p>
            <a:pPr algn="ctr">
              <a:spcBef>
                <a:spcPct val="50000"/>
              </a:spcBef>
              <a:buClr>
                <a:srgbClr val="FFFFFF"/>
              </a:buClr>
              <a:buSzPct val="100000"/>
              <a:buFont typeface="Times New Roman" pitchFamily="18" charset="0"/>
              <a:buNone/>
            </a:pPr>
            <a:r>
              <a:rPr kumimoji="0" lang="en-US" altLang="ko-KR" b="1">
                <a:latin typeface="Times New Roman" pitchFamily="18" charset="0"/>
                <a:ea typeface="ＭＳ Ｐゴシック" pitchFamily="34" charset="-128"/>
              </a:rPr>
              <a:t>Godism (Headwing Thought)</a:t>
            </a:r>
          </a:p>
          <a:p>
            <a:pPr algn="ctr">
              <a:spcBef>
                <a:spcPct val="50000"/>
              </a:spcBef>
              <a:buClr>
                <a:srgbClr val="FFFFFF"/>
              </a:buClr>
              <a:buSzPct val="100000"/>
              <a:buFont typeface="Times New Roman" pitchFamily="18" charset="0"/>
              <a:buNone/>
            </a:pPr>
            <a:r>
              <a:rPr kumimoji="0" lang="en-US" altLang="ko-KR" b="1">
                <a:latin typeface="Times New Roman" pitchFamily="18" charset="0"/>
                <a:ea typeface="ＭＳ Ｐゴシック" pitchFamily="34" charset="-128"/>
              </a:rPr>
              <a:t>(Interdependence, Mutual Prosperity, Universally Shared Values)</a:t>
            </a:r>
          </a:p>
        </p:txBody>
      </p:sp>
      <p:sp>
        <p:nvSpPr>
          <p:cNvPr id="587779" name="Oval 4"/>
          <p:cNvSpPr>
            <a:spLocks noChangeArrowheads="1"/>
          </p:cNvSpPr>
          <p:nvPr/>
        </p:nvSpPr>
        <p:spPr bwMode="auto">
          <a:xfrm>
            <a:off x="1619250" y="2924175"/>
            <a:ext cx="719138" cy="720725"/>
          </a:xfrm>
          <a:prstGeom prst="ellipse">
            <a:avLst/>
          </a:prstGeom>
          <a:solidFill>
            <a:srgbClr val="000080"/>
          </a:solidFill>
          <a:ln w="9525">
            <a:solidFill>
              <a:schemeClr val="tx1"/>
            </a:solidFill>
            <a:round/>
            <a:headEnd/>
            <a:tailEnd/>
          </a:ln>
        </p:spPr>
        <p:txBody>
          <a:bodyPr wrap="none" rIns="0" anchor="ctr"/>
          <a:lstStyle/>
          <a:p>
            <a:pPr algn="r">
              <a:buClr>
                <a:srgbClr val="FFFFFF"/>
              </a:buClr>
              <a:buSzPct val="100000"/>
              <a:buFont typeface="Times New Roman" pitchFamily="18" charset="0"/>
              <a:buNone/>
            </a:pPr>
            <a:r>
              <a:rPr kumimoji="0" lang="en-US" altLang="ko-KR" sz="1600">
                <a:latin typeface="Arial" charset="0"/>
                <a:ea typeface="ＭＳ Ｐゴシック" pitchFamily="34" charset="-128"/>
              </a:rPr>
              <a:t>Interdepe</a:t>
            </a:r>
            <a:r>
              <a:rPr kumimoji="0" lang="en-US" altLang="ko-KR" sz="1600">
                <a:solidFill>
                  <a:schemeClr val="bg1"/>
                </a:solidFill>
                <a:latin typeface="Arial" charset="0"/>
                <a:ea typeface="ＭＳ Ｐゴシック" pitchFamily="34" charset="-128"/>
              </a:rPr>
              <a:t>ndence</a:t>
            </a:r>
          </a:p>
        </p:txBody>
      </p:sp>
      <p:sp>
        <p:nvSpPr>
          <p:cNvPr id="587780" name="Oval 5"/>
          <p:cNvSpPr>
            <a:spLocks noChangeArrowheads="1"/>
          </p:cNvSpPr>
          <p:nvPr/>
        </p:nvSpPr>
        <p:spPr bwMode="auto">
          <a:xfrm>
            <a:off x="1619250" y="4221163"/>
            <a:ext cx="719138" cy="720725"/>
          </a:xfrm>
          <a:prstGeom prst="ellipse">
            <a:avLst/>
          </a:prstGeom>
          <a:solidFill>
            <a:srgbClr val="000080"/>
          </a:solidFill>
          <a:ln w="9525">
            <a:solidFill>
              <a:schemeClr val="tx1"/>
            </a:solidFill>
            <a:round/>
            <a:headEnd/>
            <a:tailEnd/>
          </a:ln>
        </p:spPr>
        <p:txBody>
          <a:bodyPr wrap="none" rIns="0" anchor="ctr"/>
          <a:lstStyle/>
          <a:p>
            <a:pPr algn="r">
              <a:buClr>
                <a:srgbClr val="FFFFFF"/>
              </a:buClr>
              <a:buSzPct val="100000"/>
              <a:buFont typeface="Times New Roman" pitchFamily="18" charset="0"/>
              <a:buNone/>
            </a:pPr>
            <a:r>
              <a:rPr kumimoji="0" lang="en-US" altLang="ko-KR" sz="1600">
                <a:latin typeface="Arial" charset="0"/>
                <a:ea typeface="ＭＳ Ｐゴシック" pitchFamily="34" charset="-128"/>
              </a:rPr>
              <a:t>Mutual Pro</a:t>
            </a:r>
            <a:r>
              <a:rPr kumimoji="0" lang="en-US" altLang="ko-KR" sz="1600">
                <a:solidFill>
                  <a:schemeClr val="bg1"/>
                </a:solidFill>
                <a:latin typeface="Arial" charset="0"/>
                <a:ea typeface="ＭＳ Ｐゴシック" pitchFamily="34" charset="-128"/>
              </a:rPr>
              <a:t>sperity</a:t>
            </a:r>
          </a:p>
        </p:txBody>
      </p:sp>
      <p:sp>
        <p:nvSpPr>
          <p:cNvPr id="587781" name="Oval 6"/>
          <p:cNvSpPr>
            <a:spLocks noChangeArrowheads="1"/>
          </p:cNvSpPr>
          <p:nvPr/>
        </p:nvSpPr>
        <p:spPr bwMode="auto">
          <a:xfrm>
            <a:off x="1619250" y="5589588"/>
            <a:ext cx="719138" cy="720725"/>
          </a:xfrm>
          <a:prstGeom prst="ellipse">
            <a:avLst/>
          </a:prstGeom>
          <a:solidFill>
            <a:srgbClr val="000080"/>
          </a:solidFill>
          <a:ln w="9525">
            <a:solidFill>
              <a:schemeClr val="tx1"/>
            </a:solidFill>
            <a:round/>
            <a:headEnd/>
            <a:tailEnd/>
          </a:ln>
        </p:spPr>
        <p:txBody>
          <a:bodyPr wrap="none" rIns="0" anchor="ctr"/>
          <a:lstStyle/>
          <a:p>
            <a:pPr algn="r">
              <a:buClr>
                <a:srgbClr val="FFFFFF"/>
              </a:buClr>
              <a:buSzPct val="100000"/>
              <a:buFont typeface="Times New Roman" pitchFamily="18" charset="0"/>
              <a:buNone/>
            </a:pPr>
            <a:r>
              <a:rPr kumimoji="0" lang="en-US" altLang="ko-KR" sz="1600">
                <a:latin typeface="Arial" charset="0"/>
                <a:ea typeface="ＭＳ Ｐゴシック" pitchFamily="34" charset="-128"/>
              </a:rPr>
              <a:t>Univ</a:t>
            </a:r>
            <a:r>
              <a:rPr kumimoji="0" lang="en-US" altLang="ko-KR" sz="1600">
                <a:solidFill>
                  <a:schemeClr val="bg1"/>
                </a:solidFill>
                <a:latin typeface="Arial" charset="0"/>
                <a:ea typeface="ＭＳ Ｐゴシック" pitchFamily="34" charset="-128"/>
              </a:rPr>
              <a:t>ersally</a:t>
            </a:r>
          </a:p>
          <a:p>
            <a:pPr algn="r">
              <a:buClr>
                <a:srgbClr val="FFFFFF"/>
              </a:buClr>
              <a:buSzPct val="100000"/>
              <a:buFont typeface="Times New Roman" pitchFamily="18" charset="0"/>
              <a:buNone/>
            </a:pPr>
            <a:r>
              <a:rPr kumimoji="0" lang="en-US" altLang="ko-KR" sz="1600">
                <a:latin typeface="Arial" charset="0"/>
                <a:ea typeface="ＭＳ Ｐゴシック" pitchFamily="34" charset="-128"/>
              </a:rPr>
              <a:t> Shared</a:t>
            </a:r>
            <a:r>
              <a:rPr kumimoji="0" lang="en-US" altLang="ko-KR" sz="1600">
                <a:solidFill>
                  <a:schemeClr val="bg1"/>
                </a:solidFill>
                <a:latin typeface="Arial" charset="0"/>
                <a:ea typeface="ＭＳ Ｐゴシック" pitchFamily="34" charset="-128"/>
              </a:rPr>
              <a:t> Values</a:t>
            </a:r>
          </a:p>
        </p:txBody>
      </p:sp>
      <p:sp>
        <p:nvSpPr>
          <p:cNvPr id="587782" name="AutoShape 7"/>
          <p:cNvSpPr>
            <a:spLocks/>
          </p:cNvSpPr>
          <p:nvPr/>
        </p:nvSpPr>
        <p:spPr bwMode="auto">
          <a:xfrm>
            <a:off x="2627313" y="2781300"/>
            <a:ext cx="73025" cy="1079500"/>
          </a:xfrm>
          <a:prstGeom prst="leftBrace">
            <a:avLst>
              <a:gd name="adj1" fmla="val 123188"/>
              <a:gd name="adj2" fmla="val 50000"/>
            </a:avLst>
          </a:prstGeom>
          <a:noFill/>
          <a:ln w="9525">
            <a:solidFill>
              <a:schemeClr val="tx1"/>
            </a:solidFill>
            <a:round/>
            <a:headEnd/>
            <a:tailEnd/>
          </a:ln>
        </p:spPr>
        <p:txBody>
          <a:bodyPr wrap="none" anchor="ctr"/>
          <a:lstStyle/>
          <a:p>
            <a:pPr latinLnBrk="1"/>
            <a:endParaRPr lang="en-US"/>
          </a:p>
        </p:txBody>
      </p:sp>
      <p:sp>
        <p:nvSpPr>
          <p:cNvPr id="587783" name="AutoShape 8"/>
          <p:cNvSpPr>
            <a:spLocks/>
          </p:cNvSpPr>
          <p:nvPr/>
        </p:nvSpPr>
        <p:spPr bwMode="auto">
          <a:xfrm>
            <a:off x="2627313" y="4005263"/>
            <a:ext cx="73025" cy="1079500"/>
          </a:xfrm>
          <a:prstGeom prst="leftBrace">
            <a:avLst>
              <a:gd name="adj1" fmla="val 123188"/>
              <a:gd name="adj2" fmla="val 50000"/>
            </a:avLst>
          </a:prstGeom>
          <a:noFill/>
          <a:ln w="9525">
            <a:solidFill>
              <a:schemeClr val="tx1"/>
            </a:solidFill>
            <a:round/>
            <a:headEnd/>
            <a:tailEnd/>
          </a:ln>
        </p:spPr>
        <p:txBody>
          <a:bodyPr wrap="none" anchor="ctr"/>
          <a:lstStyle/>
          <a:p>
            <a:pPr latinLnBrk="1"/>
            <a:endParaRPr lang="en-US"/>
          </a:p>
        </p:txBody>
      </p:sp>
      <p:sp>
        <p:nvSpPr>
          <p:cNvPr id="587784" name="AutoShape 9"/>
          <p:cNvSpPr>
            <a:spLocks/>
          </p:cNvSpPr>
          <p:nvPr/>
        </p:nvSpPr>
        <p:spPr bwMode="auto">
          <a:xfrm>
            <a:off x="2627313" y="5300663"/>
            <a:ext cx="73025" cy="1079500"/>
          </a:xfrm>
          <a:prstGeom prst="leftBrace">
            <a:avLst>
              <a:gd name="adj1" fmla="val 123188"/>
              <a:gd name="adj2" fmla="val 50000"/>
            </a:avLst>
          </a:prstGeom>
          <a:noFill/>
          <a:ln w="9525">
            <a:solidFill>
              <a:schemeClr val="tx1"/>
            </a:solidFill>
            <a:round/>
            <a:headEnd/>
            <a:tailEnd/>
          </a:ln>
        </p:spPr>
        <p:txBody>
          <a:bodyPr wrap="none" anchor="ctr"/>
          <a:lstStyle/>
          <a:p>
            <a:pPr latinLnBrk="1"/>
            <a:endParaRPr lang="en-US"/>
          </a:p>
        </p:txBody>
      </p:sp>
      <p:sp>
        <p:nvSpPr>
          <p:cNvPr id="587785" name="Text Box 10"/>
          <p:cNvSpPr txBox="1">
            <a:spLocks noChangeArrowheads="1"/>
          </p:cNvSpPr>
          <p:nvPr/>
        </p:nvSpPr>
        <p:spPr bwMode="auto">
          <a:xfrm>
            <a:off x="2843213" y="2781300"/>
            <a:ext cx="2592387" cy="1006475"/>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sz="1500" b="1">
                <a:latin typeface="Times New Roman" pitchFamily="18" charset="0"/>
                <a:ea typeface="ＭＳ Ｐゴシック" pitchFamily="34" charset="-128"/>
              </a:rPr>
              <a:t>Production to meet needs</a:t>
            </a:r>
          </a:p>
          <a:p>
            <a:pPr>
              <a:spcBef>
                <a:spcPct val="50000"/>
              </a:spcBef>
              <a:buClr>
                <a:srgbClr val="FFFFFF"/>
              </a:buClr>
              <a:buSzPct val="100000"/>
              <a:buFont typeface="Times New Roman" pitchFamily="18" charset="0"/>
              <a:buNone/>
            </a:pPr>
            <a:r>
              <a:rPr kumimoji="0" lang="en-US" altLang="ko-KR" sz="1500" b="1">
                <a:latin typeface="Times New Roman" pitchFamily="18" charset="0"/>
                <a:ea typeface="ＭＳ Ｐゴシック" pitchFamily="34" charset="-128"/>
              </a:rPr>
              <a:t>Fair distribution</a:t>
            </a:r>
          </a:p>
          <a:p>
            <a:pPr>
              <a:spcBef>
                <a:spcPct val="50000"/>
              </a:spcBef>
              <a:buClr>
                <a:srgbClr val="FFFFFF"/>
              </a:buClr>
              <a:buSzPct val="100000"/>
              <a:buFont typeface="Times New Roman" pitchFamily="18" charset="0"/>
              <a:buNone/>
            </a:pPr>
            <a:r>
              <a:rPr kumimoji="0" lang="en-US" altLang="ko-KR" sz="1500" b="1">
                <a:latin typeface="Times New Roman" pitchFamily="18" charset="0"/>
                <a:ea typeface="ＭＳ Ｐゴシック" pitchFamily="34" charset="-128"/>
              </a:rPr>
              <a:t>Reasonable consumption</a:t>
            </a:r>
          </a:p>
        </p:txBody>
      </p:sp>
      <p:sp>
        <p:nvSpPr>
          <p:cNvPr id="587786" name="Text Box 11"/>
          <p:cNvSpPr txBox="1">
            <a:spLocks noChangeArrowheads="1"/>
          </p:cNvSpPr>
          <p:nvPr/>
        </p:nvSpPr>
        <p:spPr bwMode="auto">
          <a:xfrm>
            <a:off x="2843213" y="3933825"/>
            <a:ext cx="2592387" cy="1235075"/>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sz="1500" b="1">
                <a:latin typeface="Times New Roman" pitchFamily="18" charset="0"/>
                <a:ea typeface="ＭＳ Ｐゴシック" pitchFamily="34" charset="-128"/>
              </a:rPr>
              <a:t>Overcome selfishness</a:t>
            </a:r>
          </a:p>
          <a:p>
            <a:pPr>
              <a:spcBef>
                <a:spcPct val="50000"/>
              </a:spcBef>
              <a:buClr>
                <a:srgbClr val="FFFFFF"/>
              </a:buClr>
              <a:buSzPct val="100000"/>
              <a:buFont typeface="Times New Roman" pitchFamily="18" charset="0"/>
              <a:buNone/>
            </a:pPr>
            <a:r>
              <a:rPr kumimoji="0" lang="en-US" altLang="ko-KR" sz="1500" b="1">
                <a:latin typeface="Times New Roman" pitchFamily="18" charset="0"/>
                <a:ea typeface="ＭＳ Ｐゴシック" pitchFamily="34" charset="-128"/>
              </a:rPr>
              <a:t>Human rights, opportunities guaranteed</a:t>
            </a:r>
          </a:p>
          <a:p>
            <a:pPr>
              <a:spcBef>
                <a:spcPct val="50000"/>
              </a:spcBef>
              <a:buClr>
                <a:srgbClr val="FFFFFF"/>
              </a:buClr>
              <a:buSzPct val="100000"/>
              <a:buFont typeface="Times New Roman" pitchFamily="18" charset="0"/>
              <a:buNone/>
            </a:pPr>
            <a:r>
              <a:rPr kumimoji="0" lang="en-US" altLang="ko-KR" sz="1500" b="1">
                <a:latin typeface="Times New Roman" pitchFamily="18" charset="0"/>
                <a:ea typeface="ＭＳ Ｐゴシック" pitchFamily="34" charset="-128"/>
              </a:rPr>
              <a:t>Shared power and honor</a:t>
            </a:r>
          </a:p>
        </p:txBody>
      </p:sp>
      <p:sp>
        <p:nvSpPr>
          <p:cNvPr id="587787" name="Text Box 12"/>
          <p:cNvSpPr txBox="1">
            <a:spLocks noChangeArrowheads="1"/>
          </p:cNvSpPr>
          <p:nvPr/>
        </p:nvSpPr>
        <p:spPr bwMode="auto">
          <a:xfrm>
            <a:off x="2843213" y="5300663"/>
            <a:ext cx="2665412" cy="1006475"/>
          </a:xfrm>
          <a:prstGeom prst="rect">
            <a:avLst/>
          </a:prstGeom>
          <a:noFill/>
          <a:ln w="9525">
            <a:noFill/>
            <a:miter lim="800000"/>
            <a:headEnd/>
            <a:tailEnd/>
          </a:ln>
        </p:spPr>
        <p:txBody>
          <a:bodyPr rIns="0">
            <a:spAutoFit/>
          </a:bodyPr>
          <a:lstStyle/>
          <a:p>
            <a:pPr>
              <a:spcBef>
                <a:spcPct val="50000"/>
              </a:spcBef>
              <a:buClr>
                <a:srgbClr val="FFFFFF"/>
              </a:buClr>
              <a:buSzPct val="100000"/>
              <a:buFont typeface="Times New Roman" pitchFamily="18" charset="0"/>
              <a:buNone/>
            </a:pPr>
            <a:r>
              <a:rPr kumimoji="0" lang="en-US" altLang="ko-KR" sz="1500" b="1">
                <a:latin typeface="Times New Roman" pitchFamily="18" charset="0"/>
                <a:ea typeface="ＭＳ Ｐゴシック" pitchFamily="34" charset="-128"/>
              </a:rPr>
              <a:t>Absolute Values (Absolute Sex)</a:t>
            </a:r>
          </a:p>
          <a:p>
            <a:pPr>
              <a:spcBef>
                <a:spcPct val="50000"/>
              </a:spcBef>
              <a:buClr>
                <a:srgbClr val="FFFFFF"/>
              </a:buClr>
              <a:buSzPct val="100000"/>
              <a:buFont typeface="Times New Roman" pitchFamily="18" charset="0"/>
              <a:buNone/>
            </a:pPr>
            <a:r>
              <a:rPr kumimoji="0" lang="en-US" altLang="ko-KR" sz="1500" b="1">
                <a:latin typeface="Times New Roman" pitchFamily="18" charset="0"/>
                <a:ea typeface="ＭＳ Ｐゴシック" pitchFamily="34" charset="-128"/>
              </a:rPr>
              <a:t>Moral and ethical society</a:t>
            </a:r>
          </a:p>
          <a:p>
            <a:pPr>
              <a:spcBef>
                <a:spcPct val="50000"/>
              </a:spcBef>
              <a:buClr>
                <a:srgbClr val="FFFFFF"/>
              </a:buClr>
              <a:buSzPct val="100000"/>
              <a:buFont typeface="Times New Roman" pitchFamily="18" charset="0"/>
              <a:buNone/>
            </a:pPr>
            <a:r>
              <a:rPr kumimoji="0" lang="en-US" altLang="ko-KR" sz="1500" b="1">
                <a:latin typeface="Times New Roman" pitchFamily="18" charset="0"/>
                <a:ea typeface="ＭＳ Ｐゴシック" pitchFamily="34" charset="-128"/>
              </a:rPr>
              <a:t>World of shimjung culture</a:t>
            </a:r>
          </a:p>
        </p:txBody>
      </p:sp>
      <p:sp>
        <p:nvSpPr>
          <p:cNvPr id="587788" name="AutoShape 13"/>
          <p:cNvSpPr>
            <a:spLocks/>
          </p:cNvSpPr>
          <p:nvPr/>
        </p:nvSpPr>
        <p:spPr bwMode="auto">
          <a:xfrm>
            <a:off x="5651500" y="2781300"/>
            <a:ext cx="73025" cy="985838"/>
          </a:xfrm>
          <a:prstGeom prst="rightBrace">
            <a:avLst>
              <a:gd name="adj1" fmla="val 112500"/>
              <a:gd name="adj2" fmla="val 50000"/>
            </a:avLst>
          </a:prstGeom>
          <a:noFill/>
          <a:ln w="9525">
            <a:solidFill>
              <a:schemeClr val="tx1"/>
            </a:solidFill>
            <a:round/>
            <a:headEnd/>
            <a:tailEnd/>
          </a:ln>
        </p:spPr>
        <p:txBody>
          <a:bodyPr wrap="none" anchor="ctr"/>
          <a:lstStyle/>
          <a:p>
            <a:pPr latinLnBrk="1"/>
            <a:endParaRPr lang="en-US"/>
          </a:p>
        </p:txBody>
      </p:sp>
      <p:sp>
        <p:nvSpPr>
          <p:cNvPr id="587789" name="AutoShape 14"/>
          <p:cNvSpPr>
            <a:spLocks/>
          </p:cNvSpPr>
          <p:nvPr/>
        </p:nvSpPr>
        <p:spPr bwMode="auto">
          <a:xfrm>
            <a:off x="5651500" y="4005263"/>
            <a:ext cx="73025" cy="1058862"/>
          </a:xfrm>
          <a:prstGeom prst="rightBrace">
            <a:avLst>
              <a:gd name="adj1" fmla="val 120833"/>
              <a:gd name="adj2" fmla="val 50000"/>
            </a:avLst>
          </a:prstGeom>
          <a:noFill/>
          <a:ln w="9525">
            <a:solidFill>
              <a:schemeClr val="tx1"/>
            </a:solidFill>
            <a:round/>
            <a:headEnd/>
            <a:tailEnd/>
          </a:ln>
        </p:spPr>
        <p:txBody>
          <a:bodyPr wrap="none" anchor="ctr"/>
          <a:lstStyle/>
          <a:p>
            <a:pPr latinLnBrk="1"/>
            <a:endParaRPr lang="en-US"/>
          </a:p>
        </p:txBody>
      </p:sp>
      <p:sp>
        <p:nvSpPr>
          <p:cNvPr id="587790" name="AutoShape 15"/>
          <p:cNvSpPr>
            <a:spLocks/>
          </p:cNvSpPr>
          <p:nvPr/>
        </p:nvSpPr>
        <p:spPr bwMode="auto">
          <a:xfrm>
            <a:off x="5651500" y="5300663"/>
            <a:ext cx="73025" cy="1081087"/>
          </a:xfrm>
          <a:prstGeom prst="rightBrace">
            <a:avLst>
              <a:gd name="adj1" fmla="val 123370"/>
              <a:gd name="adj2" fmla="val 50000"/>
            </a:avLst>
          </a:prstGeom>
          <a:noFill/>
          <a:ln w="9525">
            <a:solidFill>
              <a:schemeClr val="tx1"/>
            </a:solidFill>
            <a:round/>
            <a:headEnd/>
            <a:tailEnd/>
          </a:ln>
        </p:spPr>
        <p:txBody>
          <a:bodyPr wrap="none" anchor="ctr"/>
          <a:lstStyle/>
          <a:p>
            <a:pPr latinLnBrk="1"/>
            <a:endParaRPr lang="en-US"/>
          </a:p>
        </p:txBody>
      </p:sp>
      <p:sp>
        <p:nvSpPr>
          <p:cNvPr id="587791" name="Oval 16"/>
          <p:cNvSpPr>
            <a:spLocks noChangeArrowheads="1"/>
          </p:cNvSpPr>
          <p:nvPr/>
        </p:nvSpPr>
        <p:spPr bwMode="auto">
          <a:xfrm>
            <a:off x="6084888" y="2852738"/>
            <a:ext cx="2303462" cy="720725"/>
          </a:xfrm>
          <a:prstGeom prst="ellipse">
            <a:avLst/>
          </a:prstGeom>
          <a:solidFill>
            <a:srgbClr val="FF9900"/>
          </a:solidFill>
          <a:ln w="9525">
            <a:solidFill>
              <a:schemeClr val="tx1"/>
            </a:solidFill>
            <a:round/>
            <a:headEnd/>
            <a:tailEnd/>
          </a:ln>
        </p:spPr>
        <p:txBody>
          <a:bodyPr wrap="none" anchor="ctr"/>
          <a:lstStyle/>
          <a:p>
            <a:pPr algn="ctr">
              <a:buClr>
                <a:srgbClr val="FFFFFF"/>
              </a:buClr>
              <a:buSzPct val="100000"/>
              <a:buFont typeface="Times New Roman" pitchFamily="18" charset="0"/>
              <a:buNone/>
            </a:pPr>
            <a:r>
              <a:rPr kumimoji="0" lang="en-US" altLang="ko-KR">
                <a:latin typeface="Arial" charset="0"/>
                <a:ea typeface="ＭＳ Ｐゴシック" pitchFamily="34" charset="-128"/>
              </a:rPr>
              <a:t>Economic Community</a:t>
            </a:r>
          </a:p>
        </p:txBody>
      </p:sp>
      <p:sp>
        <p:nvSpPr>
          <p:cNvPr id="587792" name="Oval 17"/>
          <p:cNvSpPr>
            <a:spLocks noChangeArrowheads="1"/>
          </p:cNvSpPr>
          <p:nvPr/>
        </p:nvSpPr>
        <p:spPr bwMode="auto">
          <a:xfrm>
            <a:off x="6084888" y="4149725"/>
            <a:ext cx="2303462" cy="720725"/>
          </a:xfrm>
          <a:prstGeom prst="ellipse">
            <a:avLst/>
          </a:prstGeom>
          <a:solidFill>
            <a:srgbClr val="FF9900"/>
          </a:solidFill>
          <a:ln w="9525">
            <a:solidFill>
              <a:schemeClr val="tx1"/>
            </a:solidFill>
            <a:round/>
            <a:headEnd/>
            <a:tailEnd/>
          </a:ln>
        </p:spPr>
        <p:txBody>
          <a:bodyPr wrap="none" anchor="ctr"/>
          <a:lstStyle/>
          <a:p>
            <a:pPr algn="ctr">
              <a:buClr>
                <a:srgbClr val="FFFFFF"/>
              </a:buClr>
              <a:buSzPct val="100000"/>
              <a:buFont typeface="Times New Roman" pitchFamily="18" charset="0"/>
              <a:buNone/>
            </a:pPr>
            <a:r>
              <a:rPr kumimoji="0" lang="en-US" altLang="ko-KR">
                <a:latin typeface="Arial" charset="0"/>
                <a:ea typeface="ＭＳ Ｐゴシック" pitchFamily="34" charset="-128"/>
              </a:rPr>
              <a:t>Political Community</a:t>
            </a:r>
          </a:p>
        </p:txBody>
      </p:sp>
      <p:sp>
        <p:nvSpPr>
          <p:cNvPr id="587793" name="Oval 18"/>
          <p:cNvSpPr>
            <a:spLocks noChangeArrowheads="1"/>
          </p:cNvSpPr>
          <p:nvPr/>
        </p:nvSpPr>
        <p:spPr bwMode="auto">
          <a:xfrm>
            <a:off x="6156325" y="5516563"/>
            <a:ext cx="2303463" cy="720725"/>
          </a:xfrm>
          <a:prstGeom prst="ellipse">
            <a:avLst/>
          </a:prstGeom>
          <a:solidFill>
            <a:srgbClr val="FF9900"/>
          </a:solidFill>
          <a:ln w="9525">
            <a:solidFill>
              <a:schemeClr val="tx1"/>
            </a:solidFill>
            <a:round/>
            <a:headEnd/>
            <a:tailEnd/>
          </a:ln>
        </p:spPr>
        <p:txBody>
          <a:bodyPr wrap="none" anchor="ctr"/>
          <a:lstStyle/>
          <a:p>
            <a:pPr algn="ctr">
              <a:buClr>
                <a:srgbClr val="FFFFFF"/>
              </a:buClr>
              <a:buSzPct val="100000"/>
              <a:buFont typeface="Times New Roman" pitchFamily="18" charset="0"/>
              <a:buNone/>
            </a:pPr>
            <a:r>
              <a:rPr kumimoji="0" lang="en-US" altLang="ko-KR">
                <a:latin typeface="Arial" charset="0"/>
                <a:ea typeface="ＭＳ Ｐゴシック" pitchFamily="34" charset="-128"/>
              </a:rPr>
              <a:t>Ethical Community</a:t>
            </a:r>
          </a:p>
        </p:txBody>
      </p:sp>
      <p:sp>
        <p:nvSpPr>
          <p:cNvPr id="587794" name="Text Box 19"/>
          <p:cNvSpPr txBox="1">
            <a:spLocks noChangeArrowheads="1"/>
          </p:cNvSpPr>
          <p:nvPr/>
        </p:nvSpPr>
        <p:spPr bwMode="auto">
          <a:xfrm>
            <a:off x="6516688" y="3573463"/>
            <a:ext cx="1439862" cy="336550"/>
          </a:xfrm>
          <a:prstGeom prst="rect">
            <a:avLst/>
          </a:prstGeom>
          <a:noFill/>
          <a:ln w="9525">
            <a:noFill/>
            <a:miter lim="800000"/>
            <a:headEnd/>
            <a:tailEnd/>
          </a:ln>
        </p:spPr>
        <p:txBody>
          <a:bodyPr>
            <a:spAutoFit/>
          </a:bodyPr>
          <a:lstStyle/>
          <a:p>
            <a:pPr algn="ctr">
              <a:spcBef>
                <a:spcPct val="50000"/>
              </a:spcBef>
              <a:buClr>
                <a:srgbClr val="FFFFFF"/>
              </a:buClr>
              <a:buSzPct val="100000"/>
              <a:buFont typeface="Times New Roman" pitchFamily="18" charset="0"/>
              <a:buNone/>
            </a:pPr>
            <a:r>
              <a:rPr kumimoji="0" lang="en-US" altLang="ko-KR" sz="1600">
                <a:latin typeface="Arial" charset="0"/>
                <a:ea typeface="ＭＳ Ｐゴシック" pitchFamily="34" charset="-128"/>
              </a:rPr>
              <a:t>(Distribution)</a:t>
            </a:r>
          </a:p>
        </p:txBody>
      </p:sp>
      <p:sp>
        <p:nvSpPr>
          <p:cNvPr id="587795" name="Text Box 20"/>
          <p:cNvSpPr txBox="1">
            <a:spLocks noChangeArrowheads="1"/>
          </p:cNvSpPr>
          <p:nvPr/>
        </p:nvSpPr>
        <p:spPr bwMode="auto">
          <a:xfrm>
            <a:off x="6443663" y="4868863"/>
            <a:ext cx="1512887" cy="336550"/>
          </a:xfrm>
          <a:prstGeom prst="rect">
            <a:avLst/>
          </a:prstGeom>
          <a:noFill/>
          <a:ln w="9525">
            <a:noFill/>
            <a:miter lim="800000"/>
            <a:headEnd/>
            <a:tailEnd/>
          </a:ln>
        </p:spPr>
        <p:txBody>
          <a:bodyPr>
            <a:spAutoFit/>
          </a:bodyPr>
          <a:lstStyle/>
          <a:p>
            <a:pPr algn="ctr">
              <a:spcBef>
                <a:spcPct val="50000"/>
              </a:spcBef>
              <a:buClr>
                <a:srgbClr val="FFFFFF"/>
              </a:buClr>
              <a:buSzPct val="100000"/>
              <a:buFont typeface="Times New Roman" pitchFamily="18" charset="0"/>
              <a:buNone/>
            </a:pPr>
            <a:r>
              <a:rPr kumimoji="0" lang="en-US" altLang="ko-KR" sz="1600">
                <a:latin typeface="Arial" charset="0"/>
                <a:ea typeface="ＭＳ Ｐゴシック" pitchFamily="34" charset="-128"/>
              </a:rPr>
              <a:t>(Management)</a:t>
            </a:r>
          </a:p>
        </p:txBody>
      </p:sp>
      <p:sp>
        <p:nvSpPr>
          <p:cNvPr id="587796" name="Text Box 21"/>
          <p:cNvSpPr txBox="1">
            <a:spLocks noChangeArrowheads="1"/>
          </p:cNvSpPr>
          <p:nvPr/>
        </p:nvSpPr>
        <p:spPr bwMode="auto">
          <a:xfrm>
            <a:off x="6443663" y="6237288"/>
            <a:ext cx="1512887" cy="336550"/>
          </a:xfrm>
          <a:prstGeom prst="rect">
            <a:avLst/>
          </a:prstGeom>
          <a:noFill/>
          <a:ln w="9525">
            <a:noFill/>
            <a:miter lim="800000"/>
            <a:headEnd/>
            <a:tailEnd/>
          </a:ln>
        </p:spPr>
        <p:txBody>
          <a:bodyPr>
            <a:spAutoFit/>
          </a:bodyPr>
          <a:lstStyle/>
          <a:p>
            <a:pPr algn="ctr">
              <a:spcBef>
                <a:spcPct val="50000"/>
              </a:spcBef>
              <a:buClr>
                <a:srgbClr val="FFFFFF"/>
              </a:buClr>
              <a:buSzPct val="100000"/>
              <a:buFont typeface="Times New Roman" pitchFamily="18" charset="0"/>
              <a:buNone/>
            </a:pPr>
            <a:r>
              <a:rPr kumimoji="0" lang="en-US" altLang="ko-KR" sz="1600">
                <a:latin typeface="Arial" charset="0"/>
                <a:ea typeface="ＭＳ Ｐゴシック" pitchFamily="34" charset="-128"/>
              </a:rPr>
              <a:t>(Shimjung)</a:t>
            </a:r>
          </a:p>
        </p:txBody>
      </p:sp>
      <p:sp>
        <p:nvSpPr>
          <p:cNvPr id="587797" name="AutoShape 16"/>
          <p:cNvSpPr>
            <a:spLocks noChangeArrowheads="1"/>
          </p:cNvSpPr>
          <p:nvPr/>
        </p:nvSpPr>
        <p:spPr bwMode="auto">
          <a:xfrm>
            <a:off x="5580063" y="3141663"/>
            <a:ext cx="479425" cy="215900"/>
          </a:xfrm>
          <a:prstGeom prst="rightArrow">
            <a:avLst>
              <a:gd name="adj1" fmla="val 50000"/>
              <a:gd name="adj2" fmla="val 55515"/>
            </a:avLst>
          </a:prstGeom>
          <a:solidFill>
            <a:schemeClr val="accent1"/>
          </a:solidFill>
          <a:ln w="9398">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587798" name="AutoShape 16"/>
          <p:cNvSpPr>
            <a:spLocks noChangeArrowheads="1"/>
          </p:cNvSpPr>
          <p:nvPr/>
        </p:nvSpPr>
        <p:spPr bwMode="auto">
          <a:xfrm>
            <a:off x="5580063" y="4437063"/>
            <a:ext cx="479425" cy="215900"/>
          </a:xfrm>
          <a:prstGeom prst="rightArrow">
            <a:avLst>
              <a:gd name="adj1" fmla="val 50000"/>
              <a:gd name="adj2" fmla="val 55515"/>
            </a:avLst>
          </a:prstGeom>
          <a:solidFill>
            <a:schemeClr val="accent1"/>
          </a:solidFill>
          <a:ln w="9398">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587799" name="AutoShape 16"/>
          <p:cNvSpPr>
            <a:spLocks noChangeArrowheads="1"/>
          </p:cNvSpPr>
          <p:nvPr/>
        </p:nvSpPr>
        <p:spPr bwMode="auto">
          <a:xfrm>
            <a:off x="5580063" y="5734050"/>
            <a:ext cx="479425" cy="215900"/>
          </a:xfrm>
          <a:prstGeom prst="rightArrow">
            <a:avLst>
              <a:gd name="adj1" fmla="val 50000"/>
              <a:gd name="adj2" fmla="val 55515"/>
            </a:avLst>
          </a:prstGeom>
          <a:solidFill>
            <a:schemeClr val="accent1"/>
          </a:solidFill>
          <a:ln w="9398">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1" name="Text Box 1"/>
          <p:cNvSpPr txBox="1">
            <a:spLocks noChangeArrowheads="1"/>
          </p:cNvSpPr>
          <p:nvPr/>
        </p:nvSpPr>
        <p:spPr bwMode="auto">
          <a:xfrm>
            <a:off x="500063" y="1200150"/>
            <a:ext cx="9144000" cy="371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(1) </a:t>
            </a:r>
            <a:r>
              <a:rPr kumimoji="0" lang="en-US" altLang="ja-JP">
                <a:latin typeface="Arial" charset="0"/>
                <a:ea typeface="ＭＳ Ｐゴシック" pitchFamily="34" charset="-128"/>
              </a:rPr>
              <a:t>The Providential Causes of the World Wars</a:t>
            </a:r>
            <a:endParaRPr kumimoji="0" lang="en-US" altLang="ko-KR">
              <a:latin typeface="Arial" charset="0"/>
              <a:ea typeface="ＭＳ Ｐゴシック" pitchFamily="34" charset="-128"/>
            </a:endParaRPr>
          </a:p>
        </p:txBody>
      </p:sp>
      <p:sp>
        <p:nvSpPr>
          <p:cNvPr id="588802" name="Text Box 2"/>
          <p:cNvSpPr txBox="1">
            <a:spLocks noChangeArrowheads="1"/>
          </p:cNvSpPr>
          <p:nvPr/>
        </p:nvSpPr>
        <p:spPr bwMode="auto">
          <a:xfrm>
            <a:off x="893763" y="1577975"/>
            <a:ext cx="3779837" cy="371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1) </a:t>
            </a:r>
            <a:r>
              <a:rPr kumimoji="0" lang="en-US" altLang="ja-JP">
                <a:latin typeface="Arial" charset="0"/>
                <a:ea typeface="ＭＳ Ｐゴシック" pitchFamily="34" charset="-128"/>
              </a:rPr>
              <a:t>Human actions</a:t>
            </a:r>
            <a:endParaRPr kumimoji="0" lang="en-US" altLang="ko-KR">
              <a:latin typeface="Arial" charset="0"/>
              <a:ea typeface="ＭＳ Ｐゴシック" pitchFamily="34" charset="-128"/>
            </a:endParaRPr>
          </a:p>
        </p:txBody>
      </p:sp>
      <p:sp>
        <p:nvSpPr>
          <p:cNvPr id="588803" name="Text Box 3"/>
          <p:cNvSpPr txBox="1">
            <a:spLocks noChangeArrowheads="1"/>
          </p:cNvSpPr>
          <p:nvPr/>
        </p:nvSpPr>
        <p:spPr bwMode="auto">
          <a:xfrm>
            <a:off x="1284288" y="1928813"/>
            <a:ext cx="6456362" cy="6413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Internal cause :   Internal tendency toward the Will of God</a:t>
            </a:r>
            <a:endParaRPr kumimoji="0" lang="en-US" altLang="ko-KR">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External cause </a:t>
            </a:r>
            <a:r>
              <a:rPr kumimoji="0" lang="en-US">
                <a:latin typeface="Arial" charset="0"/>
                <a:ea typeface="ＭＳ Ｐゴシック" pitchFamily="34" charset="-128"/>
              </a:rPr>
              <a:t>：</a:t>
            </a:r>
            <a:r>
              <a:rPr kumimoji="0" lang="en-US" altLang="ja-JP">
                <a:latin typeface="Arial" charset="0"/>
                <a:ea typeface="ＭＳ Ｐゴシック" pitchFamily="34" charset="-128"/>
              </a:rPr>
              <a:t> Intention to respond the situation one faces</a:t>
            </a:r>
            <a:endParaRPr kumimoji="0" lang="en-US" altLang="ko-KR">
              <a:latin typeface="Arial" charset="0"/>
              <a:ea typeface="ＭＳ Ｐゴシック" pitchFamily="34" charset="-128"/>
            </a:endParaRPr>
          </a:p>
        </p:txBody>
      </p:sp>
      <p:sp>
        <p:nvSpPr>
          <p:cNvPr id="588804" name="Text Box 4"/>
          <p:cNvSpPr txBox="1">
            <a:spLocks noChangeArrowheads="1"/>
          </p:cNvSpPr>
          <p:nvPr/>
        </p:nvSpPr>
        <p:spPr bwMode="auto">
          <a:xfrm>
            <a:off x="893763" y="2895600"/>
            <a:ext cx="2987675" cy="371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2) </a:t>
            </a:r>
            <a:r>
              <a:rPr kumimoji="0" lang="en-US" altLang="ja-JP">
                <a:latin typeface="Arial" charset="0"/>
                <a:ea typeface="ＭＳ Ｐゴシック" pitchFamily="34" charset="-128"/>
              </a:rPr>
              <a:t>The World Wars</a:t>
            </a:r>
            <a:endParaRPr kumimoji="0" lang="en-US" altLang="ko-KR">
              <a:latin typeface="Arial" charset="0"/>
              <a:ea typeface="ＭＳ Ｐゴシック" pitchFamily="34" charset="-128"/>
            </a:endParaRPr>
          </a:p>
        </p:txBody>
      </p:sp>
      <p:sp>
        <p:nvSpPr>
          <p:cNvPr id="588805" name="Text Box 5"/>
          <p:cNvSpPr txBox="1">
            <a:spLocks noChangeArrowheads="1"/>
          </p:cNvSpPr>
          <p:nvPr/>
        </p:nvSpPr>
        <p:spPr bwMode="auto">
          <a:xfrm>
            <a:off x="1358900" y="3279775"/>
            <a:ext cx="5157788" cy="6413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Internal cause</a:t>
            </a:r>
            <a:r>
              <a:rPr kumimoji="0" lang="en-US" altLang="ko-KR">
                <a:latin typeface="Arial" charset="0"/>
                <a:ea typeface="ＭＳ Ｐゴシック" pitchFamily="34" charset="-128"/>
              </a:rPr>
              <a:t> </a:t>
            </a:r>
            <a:r>
              <a:rPr kumimoji="0" lang="en-US">
                <a:latin typeface="Arial" charset="0"/>
                <a:ea typeface="ＭＳ Ｐゴシック" pitchFamily="34" charset="-128"/>
              </a:rPr>
              <a:t>： </a:t>
            </a:r>
            <a:r>
              <a:rPr kumimoji="0" lang="en-US" altLang="ja-JP">
                <a:latin typeface="Arial" charset="0"/>
                <a:ea typeface="ＭＳ Ｐゴシック" pitchFamily="34" charset="-128"/>
              </a:rPr>
              <a:t> God’s providence</a:t>
            </a:r>
            <a:endParaRPr kumimoji="0" lang="en-US" altLang="ko-KR">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External cause</a:t>
            </a:r>
            <a:r>
              <a:rPr kumimoji="0" lang="en-US" altLang="ko-KR">
                <a:latin typeface="Arial" charset="0"/>
                <a:ea typeface="ＭＳ Ｐゴシック" pitchFamily="34" charset="-128"/>
              </a:rPr>
              <a:t> </a:t>
            </a:r>
            <a:r>
              <a:rPr kumimoji="0" lang="en-US">
                <a:latin typeface="Arial" charset="0"/>
                <a:ea typeface="ＭＳ Ｐゴシック" pitchFamily="34" charset="-128"/>
              </a:rPr>
              <a:t>： </a:t>
            </a:r>
            <a:r>
              <a:rPr kumimoji="0" lang="en-US" altLang="ja-JP">
                <a:latin typeface="Arial" charset="0"/>
                <a:ea typeface="ＭＳ Ｐゴシック" pitchFamily="34" charset="-128"/>
              </a:rPr>
              <a:t>Politics, Economy, Ideology </a:t>
            </a:r>
            <a:endParaRPr kumimoji="0" lang="en-US" altLang="ko-KR">
              <a:latin typeface="Arial" charset="0"/>
              <a:ea typeface="ＭＳ Ｐゴシック" pitchFamily="34" charset="-128"/>
            </a:endParaRPr>
          </a:p>
        </p:txBody>
      </p:sp>
      <p:sp>
        <p:nvSpPr>
          <p:cNvPr id="588806" name="Text Box 6"/>
          <p:cNvSpPr txBox="1">
            <a:spLocks noChangeArrowheads="1"/>
          </p:cNvSpPr>
          <p:nvPr/>
        </p:nvSpPr>
        <p:spPr bwMode="auto">
          <a:xfrm>
            <a:off x="857250" y="4143375"/>
            <a:ext cx="4219575" cy="36671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3) </a:t>
            </a:r>
            <a:r>
              <a:rPr kumimoji="0" lang="en-US" altLang="ja-JP">
                <a:latin typeface="Arial" charset="0"/>
                <a:ea typeface="ＭＳ Ｐゴシック" pitchFamily="34" charset="-128"/>
              </a:rPr>
              <a:t>Internal cause of the World Wars</a:t>
            </a:r>
            <a:endParaRPr kumimoji="0" lang="en-US" altLang="ko-KR">
              <a:latin typeface="Arial" charset="0"/>
              <a:ea typeface="ＭＳ Ｐゴシック" pitchFamily="34" charset="-128"/>
            </a:endParaRPr>
          </a:p>
        </p:txBody>
      </p:sp>
      <p:sp>
        <p:nvSpPr>
          <p:cNvPr id="588807" name="Text Box 7"/>
          <p:cNvSpPr txBox="1">
            <a:spLocks noChangeArrowheads="1"/>
          </p:cNvSpPr>
          <p:nvPr/>
        </p:nvSpPr>
        <p:spPr bwMode="auto">
          <a:xfrm>
            <a:off x="1143000" y="4443413"/>
            <a:ext cx="8753475" cy="9429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① </a:t>
            </a:r>
            <a:r>
              <a:rPr kumimoji="0" lang="en-US" altLang="ja-JP" sz="1400">
                <a:latin typeface="Arial" charset="0"/>
                <a:ea typeface="ＭＳ Ｐゴシック" pitchFamily="34" charset="-128"/>
              </a:rPr>
              <a:t>Satan’s last desperate struggle to preserve his sovereignty</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② </a:t>
            </a:r>
            <a:r>
              <a:rPr kumimoji="0" lang="en-US" altLang="ja-JP" sz="1400">
                <a:latin typeface="Arial" charset="0"/>
                <a:ea typeface="ＭＳ Ｐゴシック" pitchFamily="34" charset="-128"/>
              </a:rPr>
              <a:t>Worldwide indemnity conditions to restore the three great blessings</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③ </a:t>
            </a:r>
            <a:r>
              <a:rPr kumimoji="0" lang="en-US" altLang="ja-JP" sz="1400">
                <a:latin typeface="Arial" charset="0"/>
                <a:ea typeface="ＭＳ Ｐゴシック" pitchFamily="34" charset="-128"/>
              </a:rPr>
              <a:t>To overcome Jesus’ three temptations on the world level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④ </a:t>
            </a:r>
            <a:r>
              <a:rPr kumimoji="0" lang="en-US" altLang="ja-JP" sz="1400">
                <a:latin typeface="Arial" charset="0"/>
                <a:ea typeface="ＭＳ Ｐゴシック" pitchFamily="34" charset="-128"/>
              </a:rPr>
              <a:t>To fulfill the worldwide indemnity condition to restore God’s sovereignty</a:t>
            </a:r>
            <a:endParaRPr kumimoji="0" lang="en-US" altLang="ko-KR" sz="1400">
              <a:latin typeface="Arial" charset="0"/>
              <a:ea typeface="ＭＳ Ｐゴシック" pitchFamily="34" charset="-128"/>
            </a:endParaRPr>
          </a:p>
        </p:txBody>
      </p:sp>
      <p:sp>
        <p:nvSpPr>
          <p:cNvPr id="588808" name="AutoShape 8"/>
          <p:cNvSpPr>
            <a:spLocks/>
          </p:cNvSpPr>
          <p:nvPr/>
        </p:nvSpPr>
        <p:spPr bwMode="auto">
          <a:xfrm>
            <a:off x="1258888" y="1989138"/>
            <a:ext cx="69850" cy="609600"/>
          </a:xfrm>
          <a:prstGeom prst="leftBrace">
            <a:avLst>
              <a:gd name="adj1" fmla="val 72727"/>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588809" name="Text Box 10"/>
          <p:cNvSpPr txBox="1">
            <a:spLocks noChangeArrowheads="1"/>
          </p:cNvSpPr>
          <p:nvPr/>
        </p:nvSpPr>
        <p:spPr bwMode="auto">
          <a:xfrm>
            <a:off x="630238" y="608013"/>
            <a:ext cx="4013200" cy="4635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4</a:t>
            </a:r>
            <a:r>
              <a:rPr kumimoji="0" lang="en-US" sz="2400">
                <a:latin typeface="Arial" charset="0"/>
                <a:ea typeface="ＭＳ Ｐゴシック" pitchFamily="34" charset="-128"/>
              </a:rPr>
              <a:t>．</a:t>
            </a:r>
            <a:r>
              <a:rPr kumimoji="0" lang="en-US" altLang="ja-JP" sz="2400">
                <a:latin typeface="Arial" charset="0"/>
                <a:ea typeface="ＭＳ Ｐゴシック" pitchFamily="34" charset="-128"/>
              </a:rPr>
              <a:t>The World Wars</a:t>
            </a:r>
            <a:endParaRPr kumimoji="0" lang="en-US" altLang="ko-KR" sz="2400">
              <a:latin typeface="Arial" charset="0"/>
              <a:ea typeface="ＭＳ Ｐゴシック" pitchFamily="34" charset="-128"/>
            </a:endParaRPr>
          </a:p>
        </p:txBody>
      </p:sp>
      <p:sp>
        <p:nvSpPr>
          <p:cNvPr id="588810" name="AutoShape 8"/>
          <p:cNvSpPr>
            <a:spLocks/>
          </p:cNvSpPr>
          <p:nvPr/>
        </p:nvSpPr>
        <p:spPr bwMode="auto">
          <a:xfrm>
            <a:off x="1258888" y="3357563"/>
            <a:ext cx="69850" cy="609600"/>
          </a:xfrm>
          <a:prstGeom prst="leftBrace">
            <a:avLst>
              <a:gd name="adj1" fmla="val 72727"/>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49" name="Text Box 1"/>
          <p:cNvSpPr txBox="1">
            <a:spLocks noChangeArrowheads="1"/>
          </p:cNvSpPr>
          <p:nvPr/>
        </p:nvSpPr>
        <p:spPr bwMode="auto">
          <a:xfrm>
            <a:off x="200025" y="401638"/>
            <a:ext cx="7572375" cy="7413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(2) </a:t>
            </a:r>
            <a:r>
              <a:rPr kumimoji="0" lang="en-US" altLang="ja-JP">
                <a:latin typeface="Arial" charset="0"/>
                <a:ea typeface="ＭＳ Ｐゴシック" pitchFamily="34" charset="-128"/>
              </a:rPr>
              <a:t>Significance of the World Wars</a:t>
            </a:r>
            <a:endParaRPr kumimoji="0" lang="en-US" altLang="ko-KR">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　  </a:t>
            </a:r>
            <a:r>
              <a:rPr kumimoji="0" lang="en-US" altLang="ja-JP">
                <a:latin typeface="Arial" charset="0"/>
                <a:ea typeface="ＭＳ Ｐゴシック" pitchFamily="34" charset="-128"/>
              </a:rPr>
              <a:t>World War I </a:t>
            </a:r>
            <a:r>
              <a:rPr kumimoji="0" lang="en-US" altLang="ko-KR">
                <a:latin typeface="Arial" charset="0"/>
                <a:ea typeface="ＭＳ Ｐゴシック" pitchFamily="34" charset="-128"/>
              </a:rPr>
              <a:t>(</a:t>
            </a:r>
            <a:r>
              <a:rPr kumimoji="0" lang="en-US" altLang="ja-JP">
                <a:latin typeface="Arial" charset="0"/>
                <a:ea typeface="ＭＳ Ｐゴシック" pitchFamily="34" charset="-128"/>
              </a:rPr>
              <a:t>Land</a:t>
            </a:r>
            <a:r>
              <a:rPr kumimoji="0" lang="en-US" altLang="ko-KR">
                <a:latin typeface="Arial" charset="0"/>
                <a:ea typeface="ＭＳ Ｐゴシック" pitchFamily="34" charset="-128"/>
              </a:rPr>
              <a:t>) </a:t>
            </a:r>
            <a:r>
              <a:rPr kumimoji="0" lang="en-US" altLang="ja-JP">
                <a:latin typeface="Arial" charset="0"/>
                <a:ea typeface="ＭＳ Ｐゴシック" pitchFamily="34" charset="-128"/>
              </a:rPr>
              <a:t>; World War II </a:t>
            </a:r>
            <a:r>
              <a:rPr kumimoji="0" lang="en-US" altLang="ko-KR">
                <a:latin typeface="Arial" charset="0"/>
                <a:ea typeface="ＭＳ Ｐゴシック" pitchFamily="34" charset="-128"/>
              </a:rPr>
              <a:t>(</a:t>
            </a:r>
            <a:r>
              <a:rPr kumimoji="0" lang="en-US" altLang="ja-JP">
                <a:latin typeface="Arial" charset="0"/>
                <a:ea typeface="ＭＳ Ｐゴシック" pitchFamily="34" charset="-128"/>
              </a:rPr>
              <a:t>People</a:t>
            </a:r>
            <a:r>
              <a:rPr kumimoji="0" lang="en-US" altLang="ko-KR">
                <a:latin typeface="Arial" charset="0"/>
                <a:ea typeface="ＭＳ Ｐゴシック" pitchFamily="34" charset="-128"/>
              </a:rPr>
              <a:t>) </a:t>
            </a:r>
            <a:r>
              <a:rPr kumimoji="0" lang="en-US" altLang="ja-JP">
                <a:latin typeface="Arial" charset="0"/>
                <a:ea typeface="ＭＳ Ｐゴシック" pitchFamily="34" charset="-128"/>
              </a:rPr>
              <a:t>; World War III </a:t>
            </a:r>
            <a:r>
              <a:rPr kumimoji="0" lang="en-US" altLang="ko-KR">
                <a:latin typeface="Arial" charset="0"/>
                <a:ea typeface="ＭＳ Ｐゴシック" pitchFamily="34" charset="-128"/>
              </a:rPr>
              <a:t>(</a:t>
            </a:r>
            <a:r>
              <a:rPr kumimoji="0" lang="en-US" altLang="ja-JP">
                <a:latin typeface="Arial" charset="0"/>
                <a:ea typeface="ＭＳ Ｐゴシック" pitchFamily="34" charset="-128"/>
              </a:rPr>
              <a:t>Ideology</a:t>
            </a:r>
            <a:r>
              <a:rPr kumimoji="0" lang="en-US" altLang="ko-KR">
                <a:latin typeface="Arial" charset="0"/>
                <a:ea typeface="ＭＳ Ｐゴシック" pitchFamily="34" charset="-128"/>
              </a:rPr>
              <a:t>) </a:t>
            </a:r>
          </a:p>
        </p:txBody>
      </p:sp>
      <p:sp>
        <p:nvSpPr>
          <p:cNvPr id="590850" name="Text Box 2"/>
          <p:cNvSpPr txBox="1">
            <a:spLocks noChangeArrowheads="1"/>
          </p:cNvSpPr>
          <p:nvPr/>
        </p:nvSpPr>
        <p:spPr bwMode="auto">
          <a:xfrm>
            <a:off x="357188" y="1111250"/>
            <a:ext cx="9144000" cy="10795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1) </a:t>
            </a:r>
            <a:r>
              <a:rPr kumimoji="0" lang="en-US" altLang="ja-JP" sz="1600">
                <a:latin typeface="Arial" charset="0"/>
                <a:ea typeface="ＭＳ Ｐゴシック" pitchFamily="34" charset="-128"/>
              </a:rPr>
              <a:t>Providential significance of the World Wars</a:t>
            </a:r>
            <a:endParaRPr kumimoji="0" lang="en-US" altLang="ko-KR"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①　</a:t>
            </a:r>
            <a:r>
              <a:rPr kumimoji="0" lang="en-US" altLang="ja-JP" sz="1600">
                <a:latin typeface="Arial" charset="0"/>
                <a:ea typeface="ＭＳ Ｐゴシック" pitchFamily="34" charset="-128"/>
              </a:rPr>
              <a:t>Politics</a:t>
            </a:r>
            <a:r>
              <a:rPr kumimoji="0" lang="en-US" sz="1600">
                <a:latin typeface="Arial" charset="0"/>
                <a:ea typeface="ＭＳ Ｐゴシック" pitchFamily="34" charset="-128"/>
              </a:rPr>
              <a:t>　：</a:t>
            </a:r>
            <a:r>
              <a:rPr kumimoji="0" lang="en-US" altLang="ja-JP" sz="1600">
                <a:latin typeface="Arial" charset="0"/>
                <a:ea typeface="ＭＳ Ｐゴシック" pitchFamily="34" charset="-128"/>
              </a:rPr>
              <a:t> Ideological confrontation</a:t>
            </a:r>
            <a:endParaRPr kumimoji="0" lang="en-US" altLang="ko-KR"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②　</a:t>
            </a:r>
            <a:r>
              <a:rPr kumimoji="0" lang="en-US" altLang="ja-JP" sz="1600">
                <a:latin typeface="Arial" charset="0"/>
                <a:ea typeface="ＭＳ Ｐゴシック" pitchFamily="34" charset="-128"/>
              </a:rPr>
              <a:t>Economy </a:t>
            </a:r>
            <a:r>
              <a:rPr kumimoji="0" lang="en-US" sz="1600">
                <a:latin typeface="Arial" charset="0"/>
                <a:ea typeface="ＭＳ Ｐゴシック" pitchFamily="34" charset="-128"/>
              </a:rPr>
              <a:t>：</a:t>
            </a:r>
            <a:r>
              <a:rPr kumimoji="0" lang="en-US" altLang="ja-JP" sz="1600">
                <a:latin typeface="Arial" charset="0"/>
                <a:ea typeface="ＭＳ Ｐゴシック" pitchFamily="34" charset="-128"/>
              </a:rPr>
              <a:t> Scramble for land</a:t>
            </a:r>
            <a:endParaRPr kumimoji="0" lang="en-US" altLang="ko-KR"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③　</a:t>
            </a:r>
            <a:r>
              <a:rPr kumimoji="0" lang="en-US" altLang="ja-JP" sz="1600">
                <a:latin typeface="Arial" charset="0"/>
                <a:ea typeface="ＭＳ Ｐゴシック" pitchFamily="34" charset="-128"/>
              </a:rPr>
              <a:t>Providence </a:t>
            </a:r>
            <a:r>
              <a:rPr kumimoji="0" lang="en-US" sz="1600">
                <a:latin typeface="Arial" charset="0"/>
                <a:ea typeface="ＭＳ Ｐゴシック" pitchFamily="34" charset="-128"/>
              </a:rPr>
              <a:t>：</a:t>
            </a:r>
            <a:r>
              <a:rPr kumimoji="0" lang="en-US" altLang="ja-JP" sz="1600">
                <a:latin typeface="Arial" charset="0"/>
                <a:ea typeface="ＭＳ Ｐゴシック" pitchFamily="34" charset="-128"/>
              </a:rPr>
              <a:t>Conflict between God and Satan </a:t>
            </a:r>
            <a:r>
              <a:rPr kumimoji="0" lang="en-US" altLang="ko-KR" sz="1600">
                <a:latin typeface="Arial" charset="0"/>
                <a:ea typeface="ＭＳ Ｐゴシック" pitchFamily="34" charset="-128"/>
              </a:rPr>
              <a:t>(</a:t>
            </a:r>
            <a:r>
              <a:rPr kumimoji="0" lang="en-US" altLang="ja-JP" sz="1600">
                <a:latin typeface="Arial" charset="0"/>
                <a:ea typeface="ＭＳ Ｐゴシック" pitchFamily="34" charset="-128"/>
              </a:rPr>
              <a:t>or, between good and evil</a:t>
            </a:r>
            <a:r>
              <a:rPr kumimoji="0" lang="en-US" altLang="ko-KR" sz="1600">
                <a:latin typeface="Arial" charset="0"/>
                <a:ea typeface="ＭＳ Ｐゴシック" pitchFamily="34" charset="-128"/>
              </a:rPr>
              <a:t>) </a:t>
            </a:r>
          </a:p>
        </p:txBody>
      </p:sp>
      <p:sp>
        <p:nvSpPr>
          <p:cNvPr id="590851" name="Text Box 3"/>
          <p:cNvSpPr txBox="1">
            <a:spLocks noChangeArrowheads="1"/>
          </p:cNvSpPr>
          <p:nvPr/>
        </p:nvSpPr>
        <p:spPr bwMode="auto">
          <a:xfrm>
            <a:off x="357188" y="3786188"/>
            <a:ext cx="9144000" cy="5873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2) </a:t>
            </a:r>
            <a:r>
              <a:rPr kumimoji="0" lang="en-US" altLang="ja-JP" sz="1600">
                <a:latin typeface="Arial" charset="0"/>
                <a:ea typeface="ＭＳ Ｐゴシック" pitchFamily="34" charset="-128"/>
              </a:rPr>
              <a:t>The Providential Significance of the World Wars</a:t>
            </a:r>
            <a:endParaRPr kumimoji="0" lang="en-US" altLang="ko-KR"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 </a:t>
            </a:r>
            <a:r>
              <a:rPr kumimoji="0" lang="en-US" altLang="ja-JP" sz="1600">
                <a:latin typeface="Arial" charset="0"/>
                <a:ea typeface="ＭＳ Ｐゴシック" pitchFamily="34" charset="-128"/>
              </a:rPr>
              <a:t>For the sake of restoration of God’s Three Great Blessings</a:t>
            </a:r>
            <a:endParaRPr kumimoji="0" lang="en-US" altLang="ko-KR" sz="1600">
              <a:latin typeface="Arial" charset="0"/>
              <a:ea typeface="ＭＳ Ｐゴシック" pitchFamily="34" charset="-128"/>
            </a:endParaRPr>
          </a:p>
        </p:txBody>
      </p:sp>
      <p:sp>
        <p:nvSpPr>
          <p:cNvPr id="590852" name="Text Box 4"/>
          <p:cNvSpPr txBox="1">
            <a:spLocks noChangeArrowheads="1"/>
          </p:cNvSpPr>
          <p:nvPr/>
        </p:nvSpPr>
        <p:spPr bwMode="auto">
          <a:xfrm rot="-5400000">
            <a:off x="822326" y="4324350"/>
            <a:ext cx="920750" cy="1222375"/>
          </a:xfrm>
          <a:prstGeom prst="rect">
            <a:avLst/>
          </a:prstGeom>
          <a:noFill/>
          <a:ln w="9525">
            <a:noFill/>
            <a:miter lim="800000"/>
            <a:headEnd/>
            <a:tailEnd/>
          </a:ln>
        </p:spPr>
        <p:txBody>
          <a:bodyPr vert="eaVert"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Three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Great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Blessings</a:t>
            </a:r>
            <a:endParaRPr kumimoji="0" lang="en-US" altLang="ko-KR" sz="1600">
              <a:latin typeface="Arial" charset="0"/>
              <a:ea typeface="ＭＳ Ｐゴシック" pitchFamily="34" charset="-128"/>
            </a:endParaRPr>
          </a:p>
        </p:txBody>
      </p:sp>
      <p:sp>
        <p:nvSpPr>
          <p:cNvPr id="590853" name="Text Box 5"/>
          <p:cNvSpPr txBox="1">
            <a:spLocks noChangeArrowheads="1"/>
          </p:cNvSpPr>
          <p:nvPr/>
        </p:nvSpPr>
        <p:spPr bwMode="auto">
          <a:xfrm>
            <a:off x="1689100" y="4441825"/>
            <a:ext cx="2447925" cy="10795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Completion of individuality</a:t>
            </a:r>
            <a:endParaRPr kumimoji="0" lang="en-US" altLang="ko-KR"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Completion of family</a:t>
            </a:r>
            <a:endParaRPr kumimoji="0" lang="en-US" altLang="ko-KR"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Completion of dominion</a:t>
            </a:r>
            <a:endParaRPr kumimoji="0" lang="en-US" altLang="ko-KR" sz="1600">
              <a:latin typeface="Arial" charset="0"/>
              <a:ea typeface="ＭＳ Ｐゴシック" pitchFamily="34" charset="-128"/>
            </a:endParaRPr>
          </a:p>
        </p:txBody>
      </p:sp>
      <p:sp>
        <p:nvSpPr>
          <p:cNvPr id="590854" name="AutoShape 7"/>
          <p:cNvSpPr>
            <a:spLocks/>
          </p:cNvSpPr>
          <p:nvPr/>
        </p:nvSpPr>
        <p:spPr bwMode="auto">
          <a:xfrm>
            <a:off x="641350" y="2219325"/>
            <a:ext cx="144463" cy="1104900"/>
          </a:xfrm>
          <a:prstGeom prst="leftBrace">
            <a:avLst>
              <a:gd name="adj1" fmla="val 63736"/>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590855" name="Text Box 9"/>
          <p:cNvSpPr txBox="1">
            <a:spLocks noChangeArrowheads="1"/>
          </p:cNvSpPr>
          <p:nvPr/>
        </p:nvSpPr>
        <p:spPr bwMode="auto">
          <a:xfrm>
            <a:off x="792163" y="2214563"/>
            <a:ext cx="8208962" cy="10795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Substance is a shadow of invisible essence. </a:t>
            </a:r>
            <a:r>
              <a:rPr kumimoji="0" lang="en-US" altLang="ko-KR" sz="1600">
                <a:latin typeface="Arial" charset="0"/>
                <a:ea typeface="ＭＳ Ｐゴシック" pitchFamily="34" charset="-128"/>
              </a:rPr>
              <a:t>(</a:t>
            </a:r>
            <a:r>
              <a:rPr kumimoji="0" lang="en-US" altLang="ja-JP" sz="1600">
                <a:latin typeface="Arial" charset="0"/>
                <a:ea typeface="ＭＳ Ｐゴシック" pitchFamily="34" charset="-128"/>
              </a:rPr>
              <a:t>Heb.</a:t>
            </a:r>
            <a:r>
              <a:rPr kumimoji="0" lang="en-US" altLang="ko-KR" sz="1600">
                <a:latin typeface="Arial" charset="0"/>
                <a:ea typeface="ＭＳ Ｐゴシック" pitchFamily="34" charset="-128"/>
              </a:rPr>
              <a:t>8</a:t>
            </a:r>
            <a:r>
              <a:rPr kumimoji="0" lang="en-US" altLang="ja-JP" sz="1600">
                <a:latin typeface="Arial" charset="0"/>
                <a:ea typeface="ＭＳ Ｐゴシック" pitchFamily="34" charset="-128"/>
              </a:rPr>
              <a:t>:</a:t>
            </a:r>
            <a:r>
              <a:rPr kumimoji="0" lang="en-US" altLang="ko-KR" sz="1600">
                <a:latin typeface="Arial" charset="0"/>
                <a:ea typeface="ＭＳ Ｐゴシック" pitchFamily="34" charset="-128"/>
              </a:rPr>
              <a:t>5)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An Invisible being cannot act without substance.</a:t>
            </a:r>
            <a:endParaRPr kumimoji="0" lang="en-US" altLang="ko-KR"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God - intends to set up His ideal of creation </a:t>
            </a:r>
            <a:r>
              <a:rPr kumimoji="0" lang="en-US" altLang="ko-KR" sz="1600">
                <a:latin typeface="Arial" charset="0"/>
                <a:ea typeface="ＭＳ Ｐゴシック" pitchFamily="34" charset="-128"/>
              </a:rPr>
              <a:t>(</a:t>
            </a:r>
            <a:r>
              <a:rPr kumimoji="0" lang="en-US" altLang="ja-JP" sz="1600">
                <a:latin typeface="Arial" charset="0"/>
                <a:ea typeface="ＭＳ Ｐゴシック" pitchFamily="34" charset="-128"/>
              </a:rPr>
              <a:t>restoration</a:t>
            </a:r>
            <a:r>
              <a:rPr kumimoji="0" lang="en-US" altLang="ko-KR" sz="1600">
                <a:latin typeface="Arial" charset="0"/>
                <a:ea typeface="ＭＳ Ｐゴシック" pitchFamily="34" charset="-128"/>
              </a:rPr>
              <a:t>) </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a:t>
            </a:r>
            <a:r>
              <a:rPr kumimoji="0" lang="en-US" sz="1600">
                <a:latin typeface="Arial" charset="0"/>
                <a:ea typeface="ＭＳ Ｐゴシック" pitchFamily="34" charset="-128"/>
              </a:rPr>
              <a: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Satan - intends to prevent himself from being deprived sovereignty</a:t>
            </a:r>
            <a:r>
              <a:rPr kumimoji="0" lang="en-US" sz="1600">
                <a:latin typeface="Arial" charset="0"/>
                <a:ea typeface="ＭＳ Ｐゴシック" pitchFamily="34" charset="-128"/>
              </a:rPr>
              <a:t>　</a:t>
            </a:r>
          </a:p>
        </p:txBody>
      </p:sp>
      <p:sp>
        <p:nvSpPr>
          <p:cNvPr id="590856" name="Rectangle 10"/>
          <p:cNvSpPr>
            <a:spLocks noChangeArrowheads="1"/>
          </p:cNvSpPr>
          <p:nvPr/>
        </p:nvSpPr>
        <p:spPr bwMode="auto">
          <a:xfrm>
            <a:off x="7721600" y="2524125"/>
            <a:ext cx="1422400" cy="833438"/>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Conflict between good &amp; evil</a:t>
            </a:r>
            <a:endParaRPr kumimoji="0" lang="en-US" altLang="ko-KR" sz="1600">
              <a:latin typeface="Arial" charset="0"/>
              <a:ea typeface="ＭＳ Ｐゴシック" pitchFamily="34" charset="-128"/>
            </a:endParaRPr>
          </a:p>
        </p:txBody>
      </p:sp>
      <p:sp>
        <p:nvSpPr>
          <p:cNvPr id="590857" name="AutoShape 11"/>
          <p:cNvSpPr>
            <a:spLocks/>
          </p:cNvSpPr>
          <p:nvPr/>
        </p:nvSpPr>
        <p:spPr bwMode="auto">
          <a:xfrm>
            <a:off x="7572375" y="2757488"/>
            <a:ext cx="71438" cy="457200"/>
          </a:xfrm>
          <a:prstGeom prst="rightBrace">
            <a:avLst>
              <a:gd name="adj1" fmla="val 53333"/>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590858" name="Oval 12"/>
          <p:cNvSpPr>
            <a:spLocks noChangeArrowheads="1"/>
          </p:cNvSpPr>
          <p:nvPr/>
        </p:nvSpPr>
        <p:spPr bwMode="auto">
          <a:xfrm>
            <a:off x="6500813" y="2713038"/>
            <a:ext cx="647700" cy="287337"/>
          </a:xfrm>
          <a:prstGeom prst="ellipse">
            <a:avLst/>
          </a:prstGeom>
          <a:solidFill>
            <a:srgbClr val="64CACF"/>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Good</a:t>
            </a:r>
            <a:endParaRPr kumimoji="0" lang="en-US" altLang="ko-KR" sz="1600">
              <a:latin typeface="Arial" charset="0"/>
              <a:ea typeface="ＭＳ Ｐゴシック" pitchFamily="34" charset="-128"/>
            </a:endParaRPr>
          </a:p>
        </p:txBody>
      </p:sp>
      <p:sp>
        <p:nvSpPr>
          <p:cNvPr id="590859" name="Oval 13"/>
          <p:cNvSpPr>
            <a:spLocks noChangeArrowheads="1"/>
          </p:cNvSpPr>
          <p:nvPr/>
        </p:nvSpPr>
        <p:spPr bwMode="auto">
          <a:xfrm>
            <a:off x="6923088" y="2970213"/>
            <a:ext cx="649287" cy="315912"/>
          </a:xfrm>
          <a:prstGeom prst="ellipse">
            <a:avLst/>
          </a:prstGeom>
          <a:solidFill>
            <a:srgbClr val="EE292F"/>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Evil</a:t>
            </a:r>
            <a:endParaRPr kumimoji="0" lang="en-US" altLang="ko-KR" sz="1600">
              <a:latin typeface="Arial" charset="0"/>
              <a:ea typeface="ＭＳ Ｐゴシック" pitchFamily="34" charset="-128"/>
            </a:endParaRPr>
          </a:p>
        </p:txBody>
      </p:sp>
      <p:sp>
        <p:nvSpPr>
          <p:cNvPr id="590860" name="AutoShape 14"/>
          <p:cNvSpPr>
            <a:spLocks noChangeArrowheads="1"/>
          </p:cNvSpPr>
          <p:nvPr/>
        </p:nvSpPr>
        <p:spPr bwMode="auto">
          <a:xfrm>
            <a:off x="1544638" y="4513263"/>
            <a:ext cx="2520950" cy="936625"/>
          </a:xfrm>
          <a:prstGeom prst="bracePair">
            <a:avLst>
              <a:gd name="adj" fmla="val 8333"/>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590861" name="Text Box 6"/>
          <p:cNvSpPr txBox="1">
            <a:spLocks noChangeArrowheads="1"/>
          </p:cNvSpPr>
          <p:nvPr/>
        </p:nvSpPr>
        <p:spPr bwMode="auto">
          <a:xfrm>
            <a:off x="4064000" y="4357688"/>
            <a:ext cx="5222875" cy="132556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Adam</a:t>
            </a:r>
            <a:r>
              <a:rPr kumimoji="0" lang="en-US" altLang="ko-KR" sz="1600">
                <a:latin typeface="Arial" charset="0"/>
                <a:ea typeface="ＭＳ Ｐゴシック" pitchFamily="34" charset="-128"/>
              </a:rPr>
              <a:t>  </a:t>
            </a:r>
            <a:r>
              <a:rPr kumimoji="0" lang="en-US" altLang="ja-JP" sz="1600">
                <a:latin typeface="Arial" charset="0"/>
                <a:ea typeface="ＭＳ Ｐゴシック" pitchFamily="34" charset="-128"/>
              </a:rPr>
              <a:t>fell</a:t>
            </a:r>
            <a:r>
              <a:rPr kumimoji="0" lang="en-US" altLang="ko-KR" sz="1600">
                <a:latin typeface="Arial" charset="0"/>
                <a:ea typeface="ＭＳ Ｐゴシック" pitchFamily="34" charset="-128"/>
              </a:rPr>
              <a:t>   →</a:t>
            </a:r>
            <a:r>
              <a:rPr kumimoji="0" lang="en-US" sz="1600">
                <a:latin typeface="Arial" charset="0"/>
                <a:ea typeface="ＭＳ Ｐゴシック" pitchFamily="34" charset="-128"/>
              </a:rPr>
              <a:t>　</a:t>
            </a:r>
            <a:r>
              <a:rPr kumimoji="0" lang="en-US" altLang="ja-JP" sz="1600">
                <a:latin typeface="Arial" charset="0"/>
                <a:ea typeface="ＭＳ Ｐゴシック" pitchFamily="34" charset="-128"/>
              </a:rPr>
              <a:t>under Satan’s possession</a:t>
            </a:r>
            <a:endParaRPr kumimoji="0" lang="en-US" altLang="ko-KR"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ja-JP"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Jesus</a:t>
            </a:r>
            <a:r>
              <a:rPr kumimoji="0" lang="en-US" altLang="ko-KR" sz="1600">
                <a:latin typeface="Arial" charset="0"/>
                <a:ea typeface="ＭＳ Ｐゴシック" pitchFamily="34" charset="-128"/>
              </a:rPr>
              <a:t> </a:t>
            </a:r>
            <a:r>
              <a:rPr kumimoji="0" lang="en-US" sz="1600">
                <a:latin typeface="Arial" charset="0"/>
                <a:ea typeface="ＭＳ Ｐゴシック" pitchFamily="34" charset="-128"/>
              </a:rPr>
              <a:t>　　   →  </a:t>
            </a:r>
            <a:r>
              <a:rPr kumimoji="0" lang="en-US" altLang="ja-JP" sz="1600">
                <a:latin typeface="Arial" charset="0"/>
                <a:ea typeface="ＭＳ Ｐゴシック" pitchFamily="34" charset="-128"/>
              </a:rPr>
              <a:t>Three Temptation </a:t>
            </a:r>
            <a:r>
              <a:rPr kumimoji="0" lang="en-US" altLang="ko-KR" sz="1600">
                <a:latin typeface="Arial" charset="0"/>
                <a:ea typeface="ＭＳ Ｐゴシック" pitchFamily="34" charset="-128"/>
              </a:rPr>
              <a:t>(</a:t>
            </a:r>
            <a:r>
              <a:rPr kumimoji="0" lang="en-US" altLang="ja-JP" sz="1600">
                <a:latin typeface="Arial" charset="0"/>
                <a:ea typeface="ＭＳ Ｐゴシック" pitchFamily="34" charset="-128"/>
              </a:rPr>
              <a:t>by Satan</a:t>
            </a:r>
            <a:r>
              <a:rPr kumimoji="0" lang="en-US" altLang="ko-KR" sz="1600">
                <a:latin typeface="Arial" charset="0"/>
                <a:ea typeface="ＭＳ Ｐゴシック" pitchFamily="34" charset="-128"/>
              </a:rPr>
              <a: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ja-JP"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Messiah of Second Advent</a:t>
            </a:r>
            <a:r>
              <a:rPr kumimoji="0" lang="en-US" altLang="ko-KR" sz="1600">
                <a:latin typeface="Arial" charset="0"/>
                <a:ea typeface="ＭＳ Ｐゴシック" pitchFamily="34" charset="-128"/>
              </a:rPr>
              <a:t>     →</a:t>
            </a:r>
            <a:r>
              <a:rPr kumimoji="0" lang="en-US" sz="1600">
                <a:latin typeface="Arial" charset="0"/>
                <a:ea typeface="ＭＳ Ｐゴシック" pitchFamily="34" charset="-128"/>
              </a:rPr>
              <a:t>　</a:t>
            </a:r>
            <a:r>
              <a:rPr kumimoji="0" lang="en-US" altLang="ja-JP" sz="1600">
                <a:latin typeface="Arial" charset="0"/>
                <a:ea typeface="ＭＳ Ｐゴシック" pitchFamily="34" charset="-128"/>
              </a:rPr>
              <a:t>World Wars</a:t>
            </a:r>
            <a:r>
              <a:rPr kumimoji="0" lang="en-US" altLang="ko-KR" sz="1600">
                <a:latin typeface="Arial" charset="0"/>
                <a:ea typeface="ＭＳ Ｐゴシック" pitchFamily="34" charset="-128"/>
              </a:rPr>
              <a:t> </a:t>
            </a:r>
          </a:p>
        </p:txBody>
      </p:sp>
      <p:sp>
        <p:nvSpPr>
          <p:cNvPr id="590862" name="Oval 8"/>
          <p:cNvSpPr>
            <a:spLocks noChangeArrowheads="1"/>
          </p:cNvSpPr>
          <p:nvPr/>
        </p:nvSpPr>
        <p:spPr bwMode="auto">
          <a:xfrm>
            <a:off x="4137025" y="4368800"/>
            <a:ext cx="650875" cy="381000"/>
          </a:xfrm>
          <a:prstGeom prst="ellipse">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590863" name="Oval 15"/>
          <p:cNvSpPr>
            <a:spLocks noChangeArrowheads="1"/>
          </p:cNvSpPr>
          <p:nvPr/>
        </p:nvSpPr>
        <p:spPr bwMode="auto">
          <a:xfrm>
            <a:off x="4143375" y="4833938"/>
            <a:ext cx="863600" cy="381000"/>
          </a:xfrm>
          <a:prstGeom prst="ellipse">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590864" name="Oval 16"/>
          <p:cNvSpPr>
            <a:spLocks noChangeArrowheads="1"/>
          </p:cNvSpPr>
          <p:nvPr/>
        </p:nvSpPr>
        <p:spPr bwMode="auto">
          <a:xfrm>
            <a:off x="4214813" y="5262563"/>
            <a:ext cx="2714625" cy="503237"/>
          </a:xfrm>
          <a:prstGeom prst="ellipse">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7" name="Text Box 1"/>
          <p:cNvSpPr txBox="1">
            <a:spLocks noChangeArrowheads="1"/>
          </p:cNvSpPr>
          <p:nvPr/>
        </p:nvSpPr>
        <p:spPr bwMode="auto">
          <a:xfrm>
            <a:off x="415925" y="1052513"/>
            <a:ext cx="1798638" cy="6953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solidFill>
                  <a:srgbClr val="EE292F"/>
                </a:solidFill>
                <a:latin typeface="Arial" charset="0"/>
                <a:ea typeface="ＭＳ Ｐゴシック" pitchFamily="34" charset="-128"/>
              </a:rPr>
              <a:t>World War I</a:t>
            </a:r>
            <a:endParaRPr kumimoji="0" lang="en-US" altLang="ko-KR">
              <a:solidFill>
                <a:srgbClr val="EE292F"/>
              </a:solidFill>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a:t>
            </a:r>
            <a:r>
              <a:rPr kumimoji="0" lang="en-US" altLang="ja-JP" sz="1000">
                <a:latin typeface="Arial" charset="0"/>
                <a:ea typeface="ＭＳ Ｐゴシック" pitchFamily="34" charset="-128"/>
              </a:rPr>
              <a:t>Defeated nation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000">
                <a:latin typeface="Arial" charset="0"/>
                <a:ea typeface="ＭＳ Ｐゴシック" pitchFamily="34" charset="-128"/>
              </a:rPr>
              <a:t>  --- Colony</a:t>
            </a:r>
            <a:r>
              <a:rPr kumimoji="0" lang="en-US" altLang="ko-KR" sz="1000">
                <a:latin typeface="Arial" charset="0"/>
                <a:ea typeface="ＭＳ Ｐゴシック" pitchFamily="34" charset="-128"/>
              </a:rPr>
              <a:t>) </a:t>
            </a:r>
          </a:p>
        </p:txBody>
      </p:sp>
      <p:sp>
        <p:nvSpPr>
          <p:cNvPr id="592898" name="Text Box 2"/>
          <p:cNvSpPr txBox="1">
            <a:spLocks noChangeArrowheads="1"/>
          </p:cNvSpPr>
          <p:nvPr/>
        </p:nvSpPr>
        <p:spPr bwMode="auto">
          <a:xfrm>
            <a:off x="415925" y="2814638"/>
            <a:ext cx="1689100" cy="6794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solidFill>
                  <a:srgbClr val="EE292F"/>
                </a:solidFill>
                <a:latin typeface="Arial" charset="0"/>
                <a:ea typeface="ＭＳ Ｐゴシック" pitchFamily="34" charset="-128"/>
              </a:rPr>
              <a:t>World War II</a:t>
            </a:r>
            <a:endParaRPr kumimoji="0" lang="en-US" altLang="ko-KR">
              <a:solidFill>
                <a:srgbClr val="EE292F"/>
              </a:solidFill>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000">
                <a:latin typeface="Arial" charset="0"/>
                <a:ea typeface="ＭＳ Ｐゴシック" pitchFamily="34" charset="-128"/>
              </a:rPr>
              <a:t>(Victorious nation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000">
                <a:latin typeface="Arial" charset="0"/>
                <a:ea typeface="ＭＳ Ｐゴシック" pitchFamily="34" charset="-128"/>
              </a:rPr>
              <a:t>- Independence of colony) </a:t>
            </a:r>
            <a:endParaRPr kumimoji="0" lang="en-US" altLang="ko-KR" sz="1000">
              <a:latin typeface="Arial" charset="0"/>
              <a:ea typeface="ＭＳ Ｐゴシック" pitchFamily="34" charset="-128"/>
            </a:endParaRPr>
          </a:p>
        </p:txBody>
      </p:sp>
      <p:sp>
        <p:nvSpPr>
          <p:cNvPr id="592899" name="Text Box 3"/>
          <p:cNvSpPr txBox="1">
            <a:spLocks noChangeArrowheads="1"/>
          </p:cNvSpPr>
          <p:nvPr/>
        </p:nvSpPr>
        <p:spPr bwMode="auto">
          <a:xfrm>
            <a:off x="384175" y="4600575"/>
            <a:ext cx="1685925" cy="6794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solidFill>
                  <a:srgbClr val="EE292F"/>
                </a:solidFill>
                <a:latin typeface="Arial" charset="0"/>
                <a:ea typeface="ＭＳ Ｐゴシック" pitchFamily="34" charset="-128"/>
              </a:rPr>
              <a:t>World War III</a:t>
            </a:r>
            <a:endParaRPr kumimoji="0" lang="en-US" altLang="ko-KR">
              <a:solidFill>
                <a:srgbClr val="EE292F"/>
              </a:solidFill>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a:t>
            </a:r>
            <a:r>
              <a:rPr kumimoji="0" lang="en-US" altLang="ja-JP" sz="1000">
                <a:latin typeface="Arial" charset="0"/>
                <a:ea typeface="ＭＳ Ｐゴシック" pitchFamily="34" charset="-128"/>
              </a:rPr>
              <a:t>Unification of world by the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000">
                <a:latin typeface="Arial" charset="0"/>
                <a:ea typeface="ＭＳ Ｐゴシック" pitchFamily="34" charset="-128"/>
              </a:rPr>
              <a:t> victory of Heavenly side</a:t>
            </a:r>
            <a:r>
              <a:rPr kumimoji="0" lang="en-US" altLang="ko-KR" sz="1000">
                <a:latin typeface="Arial" charset="0"/>
                <a:ea typeface="ＭＳ Ｐゴシック" pitchFamily="34" charset="-128"/>
              </a:rPr>
              <a:t>) </a:t>
            </a:r>
          </a:p>
        </p:txBody>
      </p:sp>
      <p:sp>
        <p:nvSpPr>
          <p:cNvPr id="592900" name="Oval 4"/>
          <p:cNvSpPr>
            <a:spLocks noChangeArrowheads="1"/>
          </p:cNvSpPr>
          <p:nvPr/>
        </p:nvSpPr>
        <p:spPr bwMode="auto">
          <a:xfrm>
            <a:off x="5435600" y="1395413"/>
            <a:ext cx="649288" cy="457200"/>
          </a:xfrm>
          <a:prstGeom prst="ellipse">
            <a:avLst/>
          </a:prstGeom>
          <a:solidFill>
            <a:srgbClr val="EE292F"/>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Austria</a:t>
            </a:r>
            <a:endParaRPr kumimoji="0" lang="en-US" altLang="ko-KR" sz="1200">
              <a:solidFill>
                <a:schemeClr val="bg1"/>
              </a:solidFill>
              <a:latin typeface="Arial" charset="0"/>
              <a:ea typeface="ＭＳ Ｐゴシック" pitchFamily="34" charset="-128"/>
            </a:endParaRPr>
          </a:p>
        </p:txBody>
      </p:sp>
      <p:sp>
        <p:nvSpPr>
          <p:cNvPr id="592901" name="Oval 5"/>
          <p:cNvSpPr>
            <a:spLocks noChangeArrowheads="1"/>
          </p:cNvSpPr>
          <p:nvPr/>
        </p:nvSpPr>
        <p:spPr bwMode="auto">
          <a:xfrm>
            <a:off x="4648200" y="1412875"/>
            <a:ext cx="715963" cy="439738"/>
          </a:xfrm>
          <a:prstGeom prst="ellipse">
            <a:avLst/>
          </a:prstGeom>
          <a:solidFill>
            <a:srgbClr val="EE292F"/>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Germany</a:t>
            </a:r>
            <a:endParaRPr kumimoji="0" lang="en-US" altLang="ko-KR" sz="1200">
              <a:solidFill>
                <a:schemeClr val="bg1"/>
              </a:solidFill>
              <a:latin typeface="Arial" charset="0"/>
              <a:ea typeface="ＭＳ Ｐゴシック" pitchFamily="34" charset="-128"/>
            </a:endParaRPr>
          </a:p>
        </p:txBody>
      </p:sp>
      <p:sp>
        <p:nvSpPr>
          <p:cNvPr id="592902" name="Oval 6"/>
          <p:cNvSpPr>
            <a:spLocks noChangeArrowheads="1"/>
          </p:cNvSpPr>
          <p:nvPr/>
        </p:nvSpPr>
        <p:spPr bwMode="auto">
          <a:xfrm>
            <a:off x="6156325" y="1395413"/>
            <a:ext cx="720725" cy="457200"/>
          </a:xfrm>
          <a:prstGeom prst="ellipse">
            <a:avLst/>
          </a:prstGeom>
          <a:solidFill>
            <a:srgbClr val="EE292F"/>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Turkey</a:t>
            </a:r>
            <a:endParaRPr kumimoji="0" lang="en-US" altLang="ko-KR" sz="1200">
              <a:solidFill>
                <a:schemeClr val="bg1"/>
              </a:solidFill>
              <a:latin typeface="Arial" charset="0"/>
              <a:ea typeface="ＭＳ Ｐゴシック" pitchFamily="34" charset="-128"/>
            </a:endParaRPr>
          </a:p>
        </p:txBody>
      </p:sp>
      <p:sp>
        <p:nvSpPr>
          <p:cNvPr id="592903" name="Oval 7"/>
          <p:cNvSpPr>
            <a:spLocks noChangeArrowheads="1"/>
          </p:cNvSpPr>
          <p:nvPr/>
        </p:nvSpPr>
        <p:spPr bwMode="auto">
          <a:xfrm>
            <a:off x="5364163" y="1843088"/>
            <a:ext cx="720725" cy="457200"/>
          </a:xfrm>
          <a:prstGeom prst="ellipse">
            <a:avLst/>
          </a:prstGeom>
          <a:solidFill>
            <a:srgbClr val="0000FF"/>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England</a:t>
            </a:r>
            <a:endParaRPr kumimoji="0" lang="en-US" altLang="ko-KR" sz="1200">
              <a:solidFill>
                <a:schemeClr val="bg1"/>
              </a:solidFill>
              <a:latin typeface="Arial" charset="0"/>
              <a:ea typeface="ＭＳ Ｐゴシック" pitchFamily="34" charset="-128"/>
            </a:endParaRPr>
          </a:p>
        </p:txBody>
      </p:sp>
      <p:sp>
        <p:nvSpPr>
          <p:cNvPr id="592904" name="Oval 8"/>
          <p:cNvSpPr>
            <a:spLocks noChangeArrowheads="1"/>
          </p:cNvSpPr>
          <p:nvPr/>
        </p:nvSpPr>
        <p:spPr bwMode="auto">
          <a:xfrm>
            <a:off x="4648200" y="1843088"/>
            <a:ext cx="715963" cy="457200"/>
          </a:xfrm>
          <a:prstGeom prst="ellipse">
            <a:avLst/>
          </a:prstGeom>
          <a:solidFill>
            <a:srgbClr val="0000FF"/>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USA</a:t>
            </a:r>
            <a:endParaRPr kumimoji="0" lang="en-US" altLang="ko-KR" sz="1200">
              <a:solidFill>
                <a:schemeClr val="bg1"/>
              </a:solidFill>
              <a:latin typeface="Arial" charset="0"/>
              <a:ea typeface="ＭＳ Ｐゴシック" pitchFamily="34" charset="-128"/>
            </a:endParaRPr>
          </a:p>
        </p:txBody>
      </p:sp>
      <p:sp>
        <p:nvSpPr>
          <p:cNvPr id="592905" name="Oval 9"/>
          <p:cNvSpPr>
            <a:spLocks noChangeArrowheads="1"/>
          </p:cNvSpPr>
          <p:nvPr/>
        </p:nvSpPr>
        <p:spPr bwMode="auto">
          <a:xfrm>
            <a:off x="6084888" y="1843088"/>
            <a:ext cx="792162" cy="457200"/>
          </a:xfrm>
          <a:prstGeom prst="ellipse">
            <a:avLst/>
          </a:prstGeom>
          <a:solidFill>
            <a:srgbClr val="0000FF"/>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France</a:t>
            </a:r>
            <a:endParaRPr kumimoji="0" lang="en-US" altLang="ko-KR" sz="1200">
              <a:solidFill>
                <a:schemeClr val="bg1"/>
              </a:solidFill>
              <a:latin typeface="Arial" charset="0"/>
              <a:ea typeface="ＭＳ Ｐゴシック" pitchFamily="34" charset="-128"/>
            </a:endParaRPr>
          </a:p>
        </p:txBody>
      </p:sp>
      <p:sp>
        <p:nvSpPr>
          <p:cNvPr id="592906" name="Oval 10"/>
          <p:cNvSpPr>
            <a:spLocks noChangeArrowheads="1"/>
          </p:cNvSpPr>
          <p:nvPr/>
        </p:nvSpPr>
        <p:spPr bwMode="auto">
          <a:xfrm>
            <a:off x="3886200" y="1843088"/>
            <a:ext cx="614363" cy="457200"/>
          </a:xfrm>
          <a:prstGeom prst="ellipse">
            <a:avLst/>
          </a:prstGeom>
          <a:solidFill>
            <a:srgbClr val="F2EC35"/>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God</a:t>
            </a:r>
            <a:endParaRPr kumimoji="0" lang="en-US" altLang="ko-KR" sz="1200">
              <a:latin typeface="Arial" charset="0"/>
              <a:ea typeface="ＭＳ Ｐゴシック" pitchFamily="34" charset="-128"/>
            </a:endParaRPr>
          </a:p>
        </p:txBody>
      </p:sp>
      <p:sp>
        <p:nvSpPr>
          <p:cNvPr id="592907" name="Oval 11"/>
          <p:cNvSpPr>
            <a:spLocks noChangeArrowheads="1"/>
          </p:cNvSpPr>
          <p:nvPr/>
        </p:nvSpPr>
        <p:spPr bwMode="auto">
          <a:xfrm>
            <a:off x="5435600" y="750888"/>
            <a:ext cx="649288" cy="457200"/>
          </a:xfrm>
          <a:prstGeom prst="ellipse">
            <a:avLst/>
          </a:prstGeom>
          <a:solidFill>
            <a:srgbClr val="F59398"/>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Eve</a:t>
            </a:r>
            <a:endParaRPr kumimoji="0" lang="en-US" altLang="ko-KR" sz="1200">
              <a:latin typeface="Arial" charset="0"/>
              <a:ea typeface="ＭＳ Ｐゴシック" pitchFamily="34" charset="-128"/>
            </a:endParaRPr>
          </a:p>
        </p:txBody>
      </p:sp>
      <p:sp>
        <p:nvSpPr>
          <p:cNvPr id="592908" name="Oval 12"/>
          <p:cNvSpPr>
            <a:spLocks noChangeArrowheads="1"/>
          </p:cNvSpPr>
          <p:nvPr/>
        </p:nvSpPr>
        <p:spPr bwMode="auto">
          <a:xfrm>
            <a:off x="4648200" y="750888"/>
            <a:ext cx="715963" cy="457200"/>
          </a:xfrm>
          <a:prstGeom prst="ellipse">
            <a:avLst/>
          </a:prstGeom>
          <a:solidFill>
            <a:srgbClr val="0000FF"/>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Adam</a:t>
            </a:r>
            <a:endParaRPr kumimoji="0" lang="en-US" altLang="ko-KR" sz="1200">
              <a:solidFill>
                <a:schemeClr val="bg1"/>
              </a:solidFill>
              <a:latin typeface="Arial" charset="0"/>
              <a:ea typeface="ＭＳ Ｐゴシック" pitchFamily="34" charset="-128"/>
            </a:endParaRPr>
          </a:p>
        </p:txBody>
      </p:sp>
      <p:sp>
        <p:nvSpPr>
          <p:cNvPr id="592909" name="Oval 13"/>
          <p:cNvSpPr>
            <a:spLocks noChangeArrowheads="1"/>
          </p:cNvSpPr>
          <p:nvPr/>
        </p:nvSpPr>
        <p:spPr bwMode="auto">
          <a:xfrm>
            <a:off x="6156325" y="750888"/>
            <a:ext cx="647700" cy="457200"/>
          </a:xfrm>
          <a:prstGeom prst="ellipse">
            <a:avLst/>
          </a:prstGeom>
          <a:solidFill>
            <a:srgbClr val="919497"/>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Angel</a:t>
            </a:r>
            <a:endParaRPr kumimoji="0" lang="en-US" altLang="ko-KR" sz="1200">
              <a:latin typeface="Arial" charset="0"/>
              <a:ea typeface="ＭＳ Ｐゴシック" pitchFamily="34" charset="-128"/>
            </a:endParaRPr>
          </a:p>
        </p:txBody>
      </p:sp>
      <p:sp>
        <p:nvSpPr>
          <p:cNvPr id="592910" name="Oval 14"/>
          <p:cNvSpPr>
            <a:spLocks noChangeArrowheads="1"/>
          </p:cNvSpPr>
          <p:nvPr/>
        </p:nvSpPr>
        <p:spPr bwMode="auto">
          <a:xfrm>
            <a:off x="5435600" y="2890838"/>
            <a:ext cx="720725" cy="457200"/>
          </a:xfrm>
          <a:prstGeom prst="ellipse">
            <a:avLst/>
          </a:prstGeom>
          <a:solidFill>
            <a:srgbClr val="EE292F"/>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Japan</a:t>
            </a:r>
            <a:endParaRPr kumimoji="0" lang="en-US" altLang="ko-KR" sz="1200">
              <a:solidFill>
                <a:schemeClr val="bg1"/>
              </a:solidFill>
              <a:latin typeface="Arial" charset="0"/>
              <a:ea typeface="ＭＳ Ｐゴシック" pitchFamily="34" charset="-128"/>
            </a:endParaRPr>
          </a:p>
        </p:txBody>
      </p:sp>
      <p:sp>
        <p:nvSpPr>
          <p:cNvPr id="592911" name="Oval 16"/>
          <p:cNvSpPr>
            <a:spLocks noChangeArrowheads="1"/>
          </p:cNvSpPr>
          <p:nvPr/>
        </p:nvSpPr>
        <p:spPr bwMode="auto">
          <a:xfrm>
            <a:off x="6156325" y="2890838"/>
            <a:ext cx="863600" cy="457200"/>
          </a:xfrm>
          <a:prstGeom prst="ellipse">
            <a:avLst/>
          </a:prstGeom>
          <a:solidFill>
            <a:srgbClr val="EE292F"/>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Italy</a:t>
            </a:r>
            <a:endParaRPr kumimoji="0" lang="en-US" altLang="ko-KR" sz="1200">
              <a:solidFill>
                <a:schemeClr val="bg1"/>
              </a:solidFill>
              <a:latin typeface="Arial" charset="0"/>
              <a:ea typeface="ＭＳ Ｐゴシック" pitchFamily="34" charset="-128"/>
            </a:endParaRPr>
          </a:p>
        </p:txBody>
      </p:sp>
      <p:sp>
        <p:nvSpPr>
          <p:cNvPr id="592912" name="Oval 17"/>
          <p:cNvSpPr>
            <a:spLocks noChangeArrowheads="1"/>
          </p:cNvSpPr>
          <p:nvPr/>
        </p:nvSpPr>
        <p:spPr bwMode="auto">
          <a:xfrm>
            <a:off x="5364163" y="3357563"/>
            <a:ext cx="744537" cy="457200"/>
          </a:xfrm>
          <a:prstGeom prst="ellipse">
            <a:avLst/>
          </a:prstGeom>
          <a:solidFill>
            <a:srgbClr val="0000FF"/>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England</a:t>
            </a:r>
            <a:endParaRPr kumimoji="0" lang="en-US" altLang="ko-KR" sz="1200">
              <a:solidFill>
                <a:schemeClr val="bg1"/>
              </a:solidFill>
              <a:latin typeface="Arial" charset="0"/>
              <a:ea typeface="ＭＳ Ｐゴシック" pitchFamily="34" charset="-128"/>
            </a:endParaRPr>
          </a:p>
        </p:txBody>
      </p:sp>
      <p:sp>
        <p:nvSpPr>
          <p:cNvPr id="592913" name="Oval 18"/>
          <p:cNvSpPr>
            <a:spLocks noChangeArrowheads="1"/>
          </p:cNvSpPr>
          <p:nvPr/>
        </p:nvSpPr>
        <p:spPr bwMode="auto">
          <a:xfrm>
            <a:off x="4648200" y="3355975"/>
            <a:ext cx="715963" cy="457200"/>
          </a:xfrm>
          <a:prstGeom prst="ellipse">
            <a:avLst/>
          </a:prstGeom>
          <a:solidFill>
            <a:srgbClr val="0000FF"/>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USA</a:t>
            </a:r>
            <a:endParaRPr kumimoji="0" lang="en-US" altLang="ko-KR" sz="1200">
              <a:solidFill>
                <a:schemeClr val="bg1"/>
              </a:solidFill>
              <a:latin typeface="Arial" charset="0"/>
              <a:ea typeface="ＭＳ Ｐゴシック" pitchFamily="34" charset="-128"/>
            </a:endParaRPr>
          </a:p>
        </p:txBody>
      </p:sp>
      <p:sp>
        <p:nvSpPr>
          <p:cNvPr id="592914" name="Oval 19"/>
          <p:cNvSpPr>
            <a:spLocks noChangeArrowheads="1"/>
          </p:cNvSpPr>
          <p:nvPr/>
        </p:nvSpPr>
        <p:spPr bwMode="auto">
          <a:xfrm>
            <a:off x="6156325" y="3357563"/>
            <a:ext cx="817563" cy="457200"/>
          </a:xfrm>
          <a:prstGeom prst="ellipse">
            <a:avLst/>
          </a:prstGeom>
          <a:solidFill>
            <a:srgbClr val="0000FF"/>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France</a:t>
            </a:r>
            <a:endParaRPr kumimoji="0" lang="en-US" altLang="ko-KR" sz="1200">
              <a:solidFill>
                <a:schemeClr val="bg1"/>
              </a:solidFill>
              <a:latin typeface="Arial" charset="0"/>
              <a:ea typeface="ＭＳ Ｐゴシック" pitchFamily="34" charset="-128"/>
            </a:endParaRPr>
          </a:p>
        </p:txBody>
      </p:sp>
      <p:sp>
        <p:nvSpPr>
          <p:cNvPr id="592915" name="Oval 20"/>
          <p:cNvSpPr>
            <a:spLocks noChangeArrowheads="1"/>
          </p:cNvSpPr>
          <p:nvPr/>
        </p:nvSpPr>
        <p:spPr bwMode="auto">
          <a:xfrm>
            <a:off x="3779838" y="2890838"/>
            <a:ext cx="792162" cy="457200"/>
          </a:xfrm>
          <a:prstGeom prst="ellipse">
            <a:avLst/>
          </a:prstGeom>
          <a:solidFill>
            <a:srgbClr val="EE292F"/>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Satan</a:t>
            </a:r>
            <a:endParaRPr kumimoji="0" lang="en-US" altLang="ko-KR" sz="1200">
              <a:solidFill>
                <a:schemeClr val="bg1"/>
              </a:solidFill>
              <a:latin typeface="Arial" charset="0"/>
              <a:ea typeface="ＭＳ Ｐゴシック" pitchFamily="34" charset="-128"/>
            </a:endParaRPr>
          </a:p>
        </p:txBody>
      </p:sp>
      <p:sp>
        <p:nvSpPr>
          <p:cNvPr id="592916" name="Oval 21"/>
          <p:cNvSpPr>
            <a:spLocks noChangeArrowheads="1"/>
          </p:cNvSpPr>
          <p:nvPr/>
        </p:nvSpPr>
        <p:spPr bwMode="auto">
          <a:xfrm>
            <a:off x="3886200" y="3355975"/>
            <a:ext cx="541338" cy="457200"/>
          </a:xfrm>
          <a:prstGeom prst="ellipse">
            <a:avLst/>
          </a:prstGeom>
          <a:solidFill>
            <a:srgbClr val="F2EC35"/>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God</a:t>
            </a:r>
            <a:endParaRPr kumimoji="0" lang="en-US" altLang="ko-KR" sz="1200">
              <a:latin typeface="Arial" charset="0"/>
              <a:ea typeface="ＭＳ Ｐゴシック" pitchFamily="34" charset="-128"/>
            </a:endParaRPr>
          </a:p>
        </p:txBody>
      </p:sp>
      <p:sp>
        <p:nvSpPr>
          <p:cNvPr id="592917" name="Oval 22"/>
          <p:cNvSpPr>
            <a:spLocks noChangeArrowheads="1"/>
          </p:cNvSpPr>
          <p:nvPr/>
        </p:nvSpPr>
        <p:spPr bwMode="auto">
          <a:xfrm>
            <a:off x="5435600" y="4487863"/>
            <a:ext cx="792163" cy="457200"/>
          </a:xfrm>
          <a:prstGeom prst="ellipse">
            <a:avLst/>
          </a:prstGeom>
          <a:solidFill>
            <a:srgbClr val="EE292F"/>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China</a:t>
            </a:r>
            <a:endParaRPr kumimoji="0" lang="en-US" altLang="ko-KR" sz="1200">
              <a:solidFill>
                <a:schemeClr val="bg1"/>
              </a:solidFill>
              <a:latin typeface="Arial" charset="0"/>
              <a:ea typeface="ＭＳ Ｐゴシック" pitchFamily="34" charset="-128"/>
            </a:endParaRPr>
          </a:p>
        </p:txBody>
      </p:sp>
      <p:sp>
        <p:nvSpPr>
          <p:cNvPr id="592918" name="Oval 23"/>
          <p:cNvSpPr>
            <a:spLocks noChangeArrowheads="1"/>
          </p:cNvSpPr>
          <p:nvPr/>
        </p:nvSpPr>
        <p:spPr bwMode="auto">
          <a:xfrm>
            <a:off x="4572000" y="4508500"/>
            <a:ext cx="863600" cy="457200"/>
          </a:xfrm>
          <a:prstGeom prst="ellipse">
            <a:avLst/>
          </a:prstGeom>
          <a:solidFill>
            <a:srgbClr val="EE292F"/>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N. Korea</a:t>
            </a:r>
            <a:endParaRPr kumimoji="0" lang="en-US" altLang="ko-KR" sz="1200">
              <a:solidFill>
                <a:schemeClr val="bg1"/>
              </a:solidFill>
              <a:latin typeface="Arial" charset="0"/>
              <a:ea typeface="ＭＳ Ｐゴシック" pitchFamily="34" charset="-128"/>
            </a:endParaRPr>
          </a:p>
        </p:txBody>
      </p:sp>
      <p:sp>
        <p:nvSpPr>
          <p:cNvPr id="592919" name="Oval 24"/>
          <p:cNvSpPr>
            <a:spLocks noChangeArrowheads="1"/>
          </p:cNvSpPr>
          <p:nvPr/>
        </p:nvSpPr>
        <p:spPr bwMode="auto">
          <a:xfrm>
            <a:off x="6227763" y="4508500"/>
            <a:ext cx="889000" cy="457200"/>
          </a:xfrm>
          <a:prstGeom prst="ellipse">
            <a:avLst/>
          </a:prstGeom>
          <a:solidFill>
            <a:srgbClr val="EE292F"/>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Soviet</a:t>
            </a:r>
            <a:endParaRPr kumimoji="0" lang="en-US" altLang="ko-KR" sz="1200">
              <a:solidFill>
                <a:schemeClr val="bg1"/>
              </a:solidFill>
              <a:latin typeface="Arial" charset="0"/>
              <a:ea typeface="ＭＳ Ｐゴシック" pitchFamily="34" charset="-128"/>
            </a:endParaRPr>
          </a:p>
        </p:txBody>
      </p:sp>
      <p:sp>
        <p:nvSpPr>
          <p:cNvPr id="592920" name="Oval 25"/>
          <p:cNvSpPr>
            <a:spLocks noChangeArrowheads="1"/>
          </p:cNvSpPr>
          <p:nvPr/>
        </p:nvSpPr>
        <p:spPr bwMode="auto">
          <a:xfrm>
            <a:off x="5435600" y="4945063"/>
            <a:ext cx="792163" cy="457200"/>
          </a:xfrm>
          <a:prstGeom prst="ellipse">
            <a:avLst/>
          </a:prstGeom>
          <a:solidFill>
            <a:srgbClr val="0000FF"/>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Japan</a:t>
            </a:r>
            <a:endParaRPr kumimoji="0" lang="en-US" altLang="ko-KR" sz="1200">
              <a:solidFill>
                <a:schemeClr val="bg1"/>
              </a:solidFill>
              <a:latin typeface="Arial" charset="0"/>
              <a:ea typeface="ＭＳ Ｐゴシック" pitchFamily="34" charset="-128"/>
            </a:endParaRPr>
          </a:p>
        </p:txBody>
      </p:sp>
      <p:sp>
        <p:nvSpPr>
          <p:cNvPr id="592921" name="Oval 26"/>
          <p:cNvSpPr>
            <a:spLocks noChangeArrowheads="1"/>
          </p:cNvSpPr>
          <p:nvPr/>
        </p:nvSpPr>
        <p:spPr bwMode="auto">
          <a:xfrm>
            <a:off x="4572000" y="4945063"/>
            <a:ext cx="863600" cy="457200"/>
          </a:xfrm>
          <a:prstGeom prst="ellipse">
            <a:avLst/>
          </a:prstGeom>
          <a:solidFill>
            <a:srgbClr val="0000FF"/>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S. Korea</a:t>
            </a:r>
            <a:endParaRPr kumimoji="0" lang="en-US" altLang="ko-KR" sz="1200">
              <a:solidFill>
                <a:schemeClr val="bg1"/>
              </a:solidFill>
              <a:latin typeface="Arial" charset="0"/>
              <a:ea typeface="ＭＳ Ｐゴシック" pitchFamily="34" charset="-128"/>
            </a:endParaRPr>
          </a:p>
        </p:txBody>
      </p:sp>
      <p:sp>
        <p:nvSpPr>
          <p:cNvPr id="592922" name="Oval 27"/>
          <p:cNvSpPr>
            <a:spLocks noChangeArrowheads="1"/>
          </p:cNvSpPr>
          <p:nvPr/>
        </p:nvSpPr>
        <p:spPr bwMode="auto">
          <a:xfrm>
            <a:off x="6227763" y="4945063"/>
            <a:ext cx="936625" cy="457200"/>
          </a:xfrm>
          <a:prstGeom prst="ellipse">
            <a:avLst/>
          </a:prstGeom>
          <a:solidFill>
            <a:srgbClr val="0000FF"/>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USA</a:t>
            </a:r>
            <a:endParaRPr kumimoji="0" lang="en-US" altLang="ko-KR" sz="1200">
              <a:solidFill>
                <a:schemeClr val="bg1"/>
              </a:solidFill>
              <a:latin typeface="Arial" charset="0"/>
              <a:ea typeface="ＭＳ Ｐゴシック" pitchFamily="34" charset="-128"/>
            </a:endParaRPr>
          </a:p>
        </p:txBody>
      </p:sp>
      <p:sp>
        <p:nvSpPr>
          <p:cNvPr id="592923" name="Oval 28"/>
          <p:cNvSpPr>
            <a:spLocks noChangeArrowheads="1"/>
          </p:cNvSpPr>
          <p:nvPr/>
        </p:nvSpPr>
        <p:spPr bwMode="auto">
          <a:xfrm>
            <a:off x="3851275" y="4945063"/>
            <a:ext cx="576263" cy="457200"/>
          </a:xfrm>
          <a:prstGeom prst="ellipse">
            <a:avLst/>
          </a:prstGeom>
          <a:solidFill>
            <a:srgbClr val="F2EC35"/>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God</a:t>
            </a:r>
            <a:endParaRPr kumimoji="0" lang="en-US" altLang="ko-KR" sz="1200">
              <a:latin typeface="Arial" charset="0"/>
              <a:ea typeface="ＭＳ Ｐゴシック" pitchFamily="34" charset="-128"/>
            </a:endParaRPr>
          </a:p>
        </p:txBody>
      </p:sp>
      <p:sp>
        <p:nvSpPr>
          <p:cNvPr id="592924" name="Oval 29"/>
          <p:cNvSpPr>
            <a:spLocks noChangeArrowheads="1"/>
          </p:cNvSpPr>
          <p:nvPr/>
        </p:nvSpPr>
        <p:spPr bwMode="auto">
          <a:xfrm>
            <a:off x="5435600" y="5543550"/>
            <a:ext cx="792163" cy="457200"/>
          </a:xfrm>
          <a:prstGeom prst="ellipse">
            <a:avLst/>
          </a:prstGeom>
          <a:solidFill>
            <a:srgbClr val="EE292F"/>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Japan</a:t>
            </a:r>
            <a:endParaRPr kumimoji="0" lang="en-US" altLang="ko-KR" sz="1200">
              <a:solidFill>
                <a:schemeClr val="bg1"/>
              </a:solidFill>
              <a:latin typeface="Arial" charset="0"/>
              <a:ea typeface="ＭＳ Ｐゴシック" pitchFamily="34" charset="-128"/>
            </a:endParaRPr>
          </a:p>
        </p:txBody>
      </p:sp>
      <p:sp>
        <p:nvSpPr>
          <p:cNvPr id="592925" name="Oval 30"/>
          <p:cNvSpPr>
            <a:spLocks noChangeArrowheads="1"/>
          </p:cNvSpPr>
          <p:nvPr/>
        </p:nvSpPr>
        <p:spPr bwMode="auto">
          <a:xfrm>
            <a:off x="4643438" y="5543550"/>
            <a:ext cx="792162" cy="457200"/>
          </a:xfrm>
          <a:prstGeom prst="ellipse">
            <a:avLst/>
          </a:prstGeom>
          <a:solidFill>
            <a:srgbClr val="EE292F"/>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N. Korea</a:t>
            </a:r>
            <a:endParaRPr kumimoji="0" lang="en-US" altLang="ko-KR" sz="1200">
              <a:solidFill>
                <a:schemeClr val="bg1"/>
              </a:solidFill>
              <a:latin typeface="Arial" charset="0"/>
              <a:ea typeface="ＭＳ Ｐゴシック" pitchFamily="34" charset="-128"/>
            </a:endParaRPr>
          </a:p>
        </p:txBody>
      </p:sp>
      <p:sp>
        <p:nvSpPr>
          <p:cNvPr id="592926" name="Oval 31"/>
          <p:cNvSpPr>
            <a:spLocks noChangeArrowheads="1"/>
          </p:cNvSpPr>
          <p:nvPr/>
        </p:nvSpPr>
        <p:spPr bwMode="auto">
          <a:xfrm>
            <a:off x="6227763" y="5543550"/>
            <a:ext cx="865187" cy="457200"/>
          </a:xfrm>
          <a:prstGeom prst="ellipse">
            <a:avLst/>
          </a:prstGeom>
          <a:solidFill>
            <a:srgbClr val="EE292F"/>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China</a:t>
            </a:r>
            <a:endParaRPr kumimoji="0" lang="en-US" altLang="ko-KR" sz="1200">
              <a:solidFill>
                <a:schemeClr val="bg1"/>
              </a:solidFill>
              <a:latin typeface="Arial" charset="0"/>
              <a:ea typeface="ＭＳ Ｐゴシック" pitchFamily="34" charset="-128"/>
            </a:endParaRPr>
          </a:p>
        </p:txBody>
      </p:sp>
      <p:sp>
        <p:nvSpPr>
          <p:cNvPr id="592927" name="Oval 32"/>
          <p:cNvSpPr>
            <a:spLocks noChangeArrowheads="1"/>
          </p:cNvSpPr>
          <p:nvPr/>
        </p:nvSpPr>
        <p:spPr bwMode="auto">
          <a:xfrm>
            <a:off x="5435600" y="5995988"/>
            <a:ext cx="792163" cy="457200"/>
          </a:xfrm>
          <a:prstGeom prst="ellipse">
            <a:avLst/>
          </a:prstGeom>
          <a:solidFill>
            <a:srgbClr val="0000FF"/>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Japan</a:t>
            </a:r>
            <a:endParaRPr kumimoji="0" lang="en-US" altLang="ko-KR" sz="1200">
              <a:solidFill>
                <a:schemeClr val="bg1"/>
              </a:solidFill>
              <a:latin typeface="Arial" charset="0"/>
              <a:ea typeface="ＭＳ Ｐゴシック" pitchFamily="34" charset="-128"/>
            </a:endParaRPr>
          </a:p>
        </p:txBody>
      </p:sp>
      <p:sp>
        <p:nvSpPr>
          <p:cNvPr id="592928" name="Oval 33"/>
          <p:cNvSpPr>
            <a:spLocks noChangeArrowheads="1"/>
          </p:cNvSpPr>
          <p:nvPr/>
        </p:nvSpPr>
        <p:spPr bwMode="auto">
          <a:xfrm>
            <a:off x="4648200" y="5995988"/>
            <a:ext cx="787400" cy="457200"/>
          </a:xfrm>
          <a:prstGeom prst="ellipse">
            <a:avLst/>
          </a:prstGeom>
          <a:solidFill>
            <a:srgbClr val="275AA9"/>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S. Korea</a:t>
            </a:r>
            <a:endParaRPr kumimoji="0" lang="en-US" altLang="ko-KR" sz="1200">
              <a:solidFill>
                <a:schemeClr val="bg1"/>
              </a:solidFill>
              <a:latin typeface="Arial" charset="0"/>
              <a:ea typeface="ＭＳ Ｐゴシック" pitchFamily="34" charset="-128"/>
            </a:endParaRPr>
          </a:p>
        </p:txBody>
      </p:sp>
      <p:sp>
        <p:nvSpPr>
          <p:cNvPr id="592929" name="Oval 34"/>
          <p:cNvSpPr>
            <a:spLocks noChangeArrowheads="1"/>
          </p:cNvSpPr>
          <p:nvPr/>
        </p:nvSpPr>
        <p:spPr bwMode="auto">
          <a:xfrm>
            <a:off x="6227763" y="6021388"/>
            <a:ext cx="889000" cy="457200"/>
          </a:xfrm>
          <a:prstGeom prst="ellipse">
            <a:avLst/>
          </a:prstGeom>
          <a:solidFill>
            <a:srgbClr val="0000FF"/>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Taiwan</a:t>
            </a:r>
            <a:endParaRPr kumimoji="0" lang="en-US" altLang="ko-KR" sz="1200">
              <a:solidFill>
                <a:schemeClr val="bg1"/>
              </a:solidFill>
              <a:latin typeface="Arial" charset="0"/>
              <a:ea typeface="ＭＳ Ｐゴシック" pitchFamily="34" charset="-128"/>
            </a:endParaRPr>
          </a:p>
        </p:txBody>
      </p:sp>
      <p:sp>
        <p:nvSpPr>
          <p:cNvPr id="592930" name="Oval 35"/>
          <p:cNvSpPr>
            <a:spLocks noChangeArrowheads="1"/>
          </p:cNvSpPr>
          <p:nvPr/>
        </p:nvSpPr>
        <p:spPr bwMode="auto">
          <a:xfrm>
            <a:off x="3708400" y="5543550"/>
            <a:ext cx="719138" cy="457200"/>
          </a:xfrm>
          <a:prstGeom prst="ellipse">
            <a:avLst/>
          </a:prstGeom>
          <a:solidFill>
            <a:srgbClr val="EE292F"/>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Satan</a:t>
            </a:r>
            <a:endParaRPr kumimoji="0" lang="en-US" altLang="ko-KR" sz="1200">
              <a:solidFill>
                <a:schemeClr val="bg1"/>
              </a:solidFill>
              <a:latin typeface="Arial" charset="0"/>
              <a:ea typeface="ＭＳ Ｐゴシック" pitchFamily="34" charset="-128"/>
            </a:endParaRPr>
          </a:p>
        </p:txBody>
      </p:sp>
      <p:sp>
        <p:nvSpPr>
          <p:cNvPr id="592931" name="Oval 36"/>
          <p:cNvSpPr>
            <a:spLocks noChangeArrowheads="1"/>
          </p:cNvSpPr>
          <p:nvPr/>
        </p:nvSpPr>
        <p:spPr bwMode="auto">
          <a:xfrm>
            <a:off x="3779838" y="5995988"/>
            <a:ext cx="647700" cy="457200"/>
          </a:xfrm>
          <a:prstGeom prst="ellipse">
            <a:avLst/>
          </a:prstGeom>
          <a:solidFill>
            <a:srgbClr val="F2EC35"/>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God</a:t>
            </a:r>
            <a:endParaRPr kumimoji="0" lang="en-US" altLang="ko-KR" sz="1200">
              <a:latin typeface="Arial" charset="0"/>
              <a:ea typeface="ＭＳ Ｐゴシック" pitchFamily="34" charset="-128"/>
            </a:endParaRPr>
          </a:p>
        </p:txBody>
      </p:sp>
      <p:sp>
        <p:nvSpPr>
          <p:cNvPr id="386085" name="Text Box 37"/>
          <p:cNvSpPr txBox="1">
            <a:spLocks noChangeArrowheads="1"/>
          </p:cNvSpPr>
          <p:nvPr/>
        </p:nvSpPr>
        <p:spPr bwMode="auto">
          <a:xfrm>
            <a:off x="6877050" y="1341438"/>
            <a:ext cx="790575" cy="341312"/>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a:t>
            </a:r>
            <a:r>
              <a:rPr kumimoji="0" lang="en-US" altLang="ja-JP" sz="1600">
                <a:latin typeface="+mj-lt"/>
                <a:ea typeface="ＭＳ Ｐゴシック" pitchFamily="34" charset="-128"/>
                <a:cs typeface="+mn-cs"/>
              </a:rPr>
              <a:t>Axis</a:t>
            </a:r>
            <a:r>
              <a:rPr kumimoji="0" lang="en-US" altLang="ko-KR" sz="1600">
                <a:latin typeface="+mj-lt"/>
                <a:ea typeface="ＭＳ Ｐゴシック" pitchFamily="34" charset="-128"/>
                <a:cs typeface="+mn-cs"/>
              </a:rPr>
              <a:t>) </a:t>
            </a:r>
          </a:p>
        </p:txBody>
      </p:sp>
      <p:sp>
        <p:nvSpPr>
          <p:cNvPr id="386086" name="Text Box 38"/>
          <p:cNvSpPr txBox="1">
            <a:spLocks noChangeArrowheads="1"/>
          </p:cNvSpPr>
          <p:nvPr/>
        </p:nvSpPr>
        <p:spPr bwMode="auto">
          <a:xfrm>
            <a:off x="6786563" y="1905000"/>
            <a:ext cx="792162" cy="309563"/>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a:t>
            </a:r>
            <a:r>
              <a:rPr kumimoji="0" lang="en-US" altLang="ja-JP" sz="1400" dirty="0">
                <a:latin typeface="+mj-lt"/>
                <a:ea typeface="ＭＳ Ｐゴシック" pitchFamily="34" charset="-128"/>
                <a:cs typeface="+mn-cs"/>
              </a:rPr>
              <a:t>Allies</a:t>
            </a:r>
            <a:r>
              <a:rPr kumimoji="0" lang="en-US" altLang="ko-KR" sz="1400" dirty="0">
                <a:latin typeface="+mj-lt"/>
                <a:ea typeface="ＭＳ Ｐゴシック" pitchFamily="34" charset="-128"/>
                <a:cs typeface="+mn-cs"/>
              </a:rPr>
              <a:t>) </a:t>
            </a:r>
          </a:p>
        </p:txBody>
      </p:sp>
      <p:sp>
        <p:nvSpPr>
          <p:cNvPr id="386087" name="Text Box 39"/>
          <p:cNvSpPr txBox="1">
            <a:spLocks noChangeArrowheads="1"/>
          </p:cNvSpPr>
          <p:nvPr/>
        </p:nvSpPr>
        <p:spPr bwMode="auto">
          <a:xfrm>
            <a:off x="7019925" y="2867025"/>
            <a:ext cx="720725" cy="309563"/>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a:t>
            </a:r>
            <a:r>
              <a:rPr kumimoji="0" lang="en-US" altLang="ja-JP" sz="1400">
                <a:latin typeface="+mj-lt"/>
                <a:ea typeface="ＭＳ Ｐゴシック" pitchFamily="34" charset="-128"/>
                <a:cs typeface="+mn-cs"/>
              </a:rPr>
              <a:t>Axis</a:t>
            </a:r>
            <a:r>
              <a:rPr kumimoji="0" lang="en-US" altLang="ko-KR" sz="1400">
                <a:latin typeface="+mj-lt"/>
                <a:ea typeface="ＭＳ Ｐゴシック" pitchFamily="34" charset="-128"/>
                <a:cs typeface="+mn-cs"/>
              </a:rPr>
              <a:t>) </a:t>
            </a:r>
          </a:p>
        </p:txBody>
      </p:sp>
      <p:sp>
        <p:nvSpPr>
          <p:cNvPr id="386088" name="Text Box 40"/>
          <p:cNvSpPr txBox="1">
            <a:spLocks noChangeArrowheads="1"/>
          </p:cNvSpPr>
          <p:nvPr/>
        </p:nvSpPr>
        <p:spPr bwMode="auto">
          <a:xfrm>
            <a:off x="6929438" y="3405188"/>
            <a:ext cx="790575" cy="309562"/>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a:t>
            </a:r>
            <a:r>
              <a:rPr kumimoji="0" lang="en-US" altLang="ja-JP" sz="1400" dirty="0">
                <a:latin typeface="+mj-lt"/>
                <a:ea typeface="ＭＳ Ｐゴシック" pitchFamily="34" charset="-128"/>
                <a:cs typeface="+mn-cs"/>
              </a:rPr>
              <a:t>Allies</a:t>
            </a:r>
            <a:r>
              <a:rPr kumimoji="0" lang="en-US" altLang="ko-KR" sz="1400" dirty="0">
                <a:latin typeface="+mj-lt"/>
                <a:ea typeface="ＭＳ Ｐゴシック" pitchFamily="34" charset="-128"/>
                <a:cs typeface="+mn-cs"/>
              </a:rPr>
              <a:t>) </a:t>
            </a:r>
          </a:p>
        </p:txBody>
      </p:sp>
      <p:sp>
        <p:nvSpPr>
          <p:cNvPr id="592936" name="Text Box 41"/>
          <p:cNvSpPr txBox="1">
            <a:spLocks noChangeArrowheads="1"/>
          </p:cNvSpPr>
          <p:nvPr/>
        </p:nvSpPr>
        <p:spPr bwMode="auto">
          <a:xfrm>
            <a:off x="7308850" y="4716463"/>
            <a:ext cx="647700" cy="2794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World</a:t>
            </a:r>
            <a:endParaRPr kumimoji="0" lang="en-US" altLang="ko-KR" sz="1200">
              <a:latin typeface="Arial" charset="0"/>
              <a:ea typeface="ＭＳ Ｐゴシック" pitchFamily="34" charset="-128"/>
            </a:endParaRPr>
          </a:p>
        </p:txBody>
      </p:sp>
      <p:sp>
        <p:nvSpPr>
          <p:cNvPr id="592937" name="Text Box 42"/>
          <p:cNvSpPr txBox="1">
            <a:spLocks noChangeArrowheads="1"/>
          </p:cNvSpPr>
          <p:nvPr/>
        </p:nvSpPr>
        <p:spPr bwMode="auto">
          <a:xfrm>
            <a:off x="7451725" y="5816600"/>
            <a:ext cx="504825" cy="2794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Asia</a:t>
            </a:r>
            <a:endParaRPr kumimoji="0" lang="en-US" altLang="ko-KR" sz="1200">
              <a:latin typeface="Arial" charset="0"/>
              <a:ea typeface="ＭＳ Ｐゴシック" pitchFamily="34" charset="-128"/>
            </a:endParaRPr>
          </a:p>
        </p:txBody>
      </p:sp>
      <p:sp>
        <p:nvSpPr>
          <p:cNvPr id="592938" name="Freeform 43"/>
          <p:cNvSpPr>
            <a:spLocks noChangeArrowheads="1"/>
          </p:cNvSpPr>
          <p:nvPr/>
        </p:nvSpPr>
        <p:spPr bwMode="auto">
          <a:xfrm>
            <a:off x="4419600" y="1619250"/>
            <a:ext cx="152400" cy="1588"/>
          </a:xfrm>
          <a:custGeom>
            <a:avLst/>
            <a:gdLst>
              <a:gd name="T0" fmla="*/ 0 w 424"/>
              <a:gd name="T1" fmla="*/ 0 h 1"/>
              <a:gd name="T2" fmla="*/ 2147483647 w 424"/>
              <a:gd name="T3" fmla="*/ 0 h 1"/>
              <a:gd name="T4" fmla="*/ 0 w 424"/>
              <a:gd name="T5" fmla="*/ 0 h 1"/>
              <a:gd name="T6" fmla="*/ 0 60000 65536"/>
              <a:gd name="T7" fmla="*/ 0 60000 65536"/>
              <a:gd name="T8" fmla="*/ 0 60000 65536"/>
              <a:gd name="T9" fmla="*/ 0 w 424"/>
              <a:gd name="T10" fmla="*/ 0 h 1"/>
              <a:gd name="T11" fmla="*/ 424 w 424"/>
              <a:gd name="T12" fmla="*/ 1 h 1"/>
            </a:gdLst>
            <a:ahLst/>
            <a:cxnLst>
              <a:cxn ang="T6">
                <a:pos x="T0" y="T1"/>
              </a:cxn>
              <a:cxn ang="T7">
                <a:pos x="T2" y="T3"/>
              </a:cxn>
              <a:cxn ang="T8">
                <a:pos x="T4" y="T5"/>
              </a:cxn>
            </a:cxnLst>
            <a:rect l="T9" t="T10" r="T11" b="T12"/>
            <a:pathLst>
              <a:path w="424" h="1">
                <a:moveTo>
                  <a:pt x="0" y="0"/>
                </a:moveTo>
                <a:lnTo>
                  <a:pt x="423" y="0"/>
                </a:lnTo>
                <a:lnTo>
                  <a:pt x="0" y="0"/>
                </a:lnTo>
              </a:path>
            </a:pathLst>
          </a:custGeom>
          <a:solidFill>
            <a:srgbClr val="FFCC00"/>
          </a:solidFill>
          <a:ln w="19080">
            <a:solidFill>
              <a:schemeClr val="tx1"/>
            </a:solidFill>
            <a:miter lim="800000"/>
            <a:headEnd/>
            <a:tailEnd/>
          </a:ln>
        </p:spPr>
        <p:txBody>
          <a:bodyPr wrap="none" anchor="ctr"/>
          <a:lstStyle/>
          <a:p>
            <a:endParaRPr lang="en-US"/>
          </a:p>
        </p:txBody>
      </p:sp>
      <p:sp>
        <p:nvSpPr>
          <p:cNvPr id="386092" name="Line 44"/>
          <p:cNvSpPr>
            <a:spLocks noChangeShapeType="1"/>
          </p:cNvSpPr>
          <p:nvPr/>
        </p:nvSpPr>
        <p:spPr bwMode="auto">
          <a:xfrm>
            <a:off x="4419600" y="2071688"/>
            <a:ext cx="152400" cy="1587"/>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86094" name="Line 46"/>
          <p:cNvSpPr>
            <a:spLocks noChangeShapeType="1"/>
          </p:cNvSpPr>
          <p:nvPr/>
        </p:nvSpPr>
        <p:spPr bwMode="auto">
          <a:xfrm>
            <a:off x="4419600" y="4830763"/>
            <a:ext cx="152400" cy="1587"/>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86095" name="Line 47"/>
          <p:cNvSpPr>
            <a:spLocks noChangeShapeType="1"/>
          </p:cNvSpPr>
          <p:nvPr/>
        </p:nvSpPr>
        <p:spPr bwMode="auto">
          <a:xfrm>
            <a:off x="4419600" y="5192713"/>
            <a:ext cx="152400" cy="1587"/>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86096" name="Line 48"/>
          <p:cNvSpPr>
            <a:spLocks noChangeShapeType="1"/>
          </p:cNvSpPr>
          <p:nvPr/>
        </p:nvSpPr>
        <p:spPr bwMode="auto">
          <a:xfrm>
            <a:off x="4419600" y="5759450"/>
            <a:ext cx="152400" cy="1588"/>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86097" name="Line 49"/>
          <p:cNvSpPr>
            <a:spLocks noChangeShapeType="1"/>
          </p:cNvSpPr>
          <p:nvPr/>
        </p:nvSpPr>
        <p:spPr bwMode="auto">
          <a:xfrm>
            <a:off x="4419600" y="6216650"/>
            <a:ext cx="152400" cy="1588"/>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86098" name="Line 50"/>
          <p:cNvSpPr>
            <a:spLocks noChangeShapeType="1"/>
          </p:cNvSpPr>
          <p:nvPr/>
        </p:nvSpPr>
        <p:spPr bwMode="auto">
          <a:xfrm>
            <a:off x="457200" y="2743200"/>
            <a:ext cx="8305800" cy="1588"/>
          </a:xfrm>
          <a:prstGeom prst="line">
            <a:avLst/>
          </a:prstGeom>
          <a:noFill/>
          <a:ln w="2844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86099" name="Line 51"/>
          <p:cNvSpPr>
            <a:spLocks noChangeShapeType="1"/>
          </p:cNvSpPr>
          <p:nvPr/>
        </p:nvSpPr>
        <p:spPr bwMode="auto">
          <a:xfrm>
            <a:off x="457200" y="4316413"/>
            <a:ext cx="8305800" cy="1587"/>
          </a:xfrm>
          <a:prstGeom prst="line">
            <a:avLst/>
          </a:prstGeom>
          <a:noFill/>
          <a:ln w="2844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592946" name="Text Box 52"/>
          <p:cNvSpPr txBox="1">
            <a:spLocks noChangeArrowheads="1"/>
          </p:cNvSpPr>
          <p:nvPr/>
        </p:nvSpPr>
        <p:spPr bwMode="auto">
          <a:xfrm>
            <a:off x="409575" y="1989138"/>
            <a:ext cx="1662113" cy="5810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1914-1918</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(4 years)</a:t>
            </a:r>
            <a:r>
              <a:rPr kumimoji="0" lang="en-US" altLang="ko-KR" sz="1600">
                <a:latin typeface="Arial" charset="0"/>
                <a:ea typeface="ＭＳ Ｐゴシック" pitchFamily="34" charset="-128"/>
              </a:rPr>
              <a:t> </a:t>
            </a:r>
          </a:p>
        </p:txBody>
      </p:sp>
      <p:sp>
        <p:nvSpPr>
          <p:cNvPr id="592947" name="Text Box 53"/>
          <p:cNvSpPr txBox="1">
            <a:spLocks noChangeArrowheads="1"/>
          </p:cNvSpPr>
          <p:nvPr/>
        </p:nvSpPr>
        <p:spPr bwMode="auto">
          <a:xfrm>
            <a:off x="428625" y="3643313"/>
            <a:ext cx="1563688" cy="5810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1939-1945</a:t>
            </a:r>
            <a:r>
              <a:rPr kumimoji="0" lang="en-US" altLang="ja-JP" sz="1600">
                <a:latin typeface="Arial" charset="0"/>
                <a:ea typeface="ＭＳ Ｐゴシック" pitchFamily="34" charset="-128"/>
              </a:rPr>
              <a: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(6</a:t>
            </a:r>
            <a:r>
              <a:rPr kumimoji="0" lang="en-US" altLang="ja-JP" sz="1600">
                <a:latin typeface="Arial" charset="0"/>
                <a:ea typeface="ＭＳ Ｐゴシック" pitchFamily="34" charset="-128"/>
              </a:rPr>
              <a:t> years</a:t>
            </a:r>
            <a:r>
              <a:rPr kumimoji="0" lang="en-US" altLang="ko-KR" sz="1600">
                <a:latin typeface="Arial" charset="0"/>
                <a:ea typeface="ＭＳ Ｐゴシック" pitchFamily="34" charset="-128"/>
              </a:rPr>
              <a:t>) </a:t>
            </a:r>
          </a:p>
        </p:txBody>
      </p:sp>
      <p:sp>
        <p:nvSpPr>
          <p:cNvPr id="592948" name="Text Box 54"/>
          <p:cNvSpPr txBox="1">
            <a:spLocks noChangeArrowheads="1"/>
          </p:cNvSpPr>
          <p:nvPr/>
        </p:nvSpPr>
        <p:spPr bwMode="auto">
          <a:xfrm>
            <a:off x="382588" y="5562600"/>
            <a:ext cx="1674812" cy="396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1966-1978</a:t>
            </a:r>
            <a:r>
              <a:rPr kumimoji="0" lang="en-US" altLang="ja-JP" sz="1000">
                <a:latin typeface="Arial" charset="0"/>
                <a:ea typeface="ＭＳ Ｐゴシック" pitchFamily="34" charset="-128"/>
              </a:rPr>
              <a:t> </a:t>
            </a:r>
            <a:r>
              <a:rPr kumimoji="0" lang="en-US" altLang="ko-KR" sz="1000">
                <a:latin typeface="Arial" charset="0"/>
                <a:ea typeface="ＭＳ Ｐゴシック" pitchFamily="34" charset="-128"/>
              </a:rPr>
              <a:t>(</a:t>
            </a:r>
            <a:r>
              <a:rPr kumimoji="0" lang="en-US" altLang="ja-JP" sz="1000">
                <a:latin typeface="Arial" charset="0"/>
                <a:ea typeface="ＭＳ Ｐゴシック" pitchFamily="34" charset="-128"/>
              </a:rPr>
              <a:t>Vietnam </a:t>
            </a:r>
            <a:r>
              <a:rPr kumimoji="0" lang="en-US" altLang="ko-KR" sz="1000">
                <a:latin typeface="Arial" charset="0"/>
                <a:ea typeface="ＭＳ Ｐゴシック" pitchFamily="34" charset="-128"/>
              </a:rPr>
              <a:t>12</a:t>
            </a:r>
            <a:r>
              <a:rPr kumimoji="0" lang="en-US" altLang="ja-JP" sz="1000">
                <a:latin typeface="Arial" charset="0"/>
                <a:ea typeface="ＭＳ Ｐゴシック" pitchFamily="34" charset="-128"/>
              </a:rPr>
              <a:t>y.</a:t>
            </a:r>
            <a:r>
              <a:rPr kumimoji="0" lang="en-US" altLang="ko-KR" sz="1000">
                <a:latin typeface="Arial" charset="0"/>
                <a:ea typeface="ＭＳ Ｐゴシック" pitchFamily="34" charset="-128"/>
              </a:rPr>
              <a:t>) </a:t>
            </a:r>
            <a:r>
              <a:rPr kumimoji="0" lang="ar-SA" altLang="ko-KR" sz="1000">
                <a:latin typeface="Arial" charset="0"/>
                <a:ea typeface="ＭＳ Ｐゴシック" pitchFamily="34" charset="-128"/>
              </a:rPr>
              <a:t>‏</a:t>
            </a:r>
            <a:endParaRPr kumimoji="0" lang="en-US" altLang="ko-KR" sz="10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1979-2000</a:t>
            </a:r>
            <a:r>
              <a:rPr kumimoji="0" lang="en-US" altLang="ja-JP" sz="1000">
                <a:latin typeface="Arial" charset="0"/>
                <a:ea typeface="ＭＳ Ｐゴシック" pitchFamily="34" charset="-128"/>
              </a:rPr>
              <a:t> </a:t>
            </a:r>
            <a:r>
              <a:rPr kumimoji="0" lang="en-US" altLang="ko-KR" sz="1000">
                <a:latin typeface="Arial" charset="0"/>
                <a:ea typeface="ＭＳ Ｐゴシック" pitchFamily="34" charset="-128"/>
              </a:rPr>
              <a:t>(21</a:t>
            </a:r>
            <a:r>
              <a:rPr kumimoji="0" lang="ar-SA" altLang="ko-KR" sz="1000">
                <a:latin typeface="Arial" charset="0"/>
              </a:rPr>
              <a:t>‏</a:t>
            </a:r>
            <a:r>
              <a:rPr kumimoji="0" lang="en-US" altLang="ja-JP" sz="1000">
                <a:latin typeface="Arial" charset="0"/>
                <a:ea typeface="ＭＳ Ｐゴシック" pitchFamily="34" charset="-128"/>
              </a:rPr>
              <a:t>y.) </a:t>
            </a:r>
            <a:endParaRPr kumimoji="0" lang="en-US" altLang="ko-KR" sz="1000">
              <a:latin typeface="Arial" charset="0"/>
              <a:ea typeface="ＭＳ Ｐゴシック" pitchFamily="34" charset="-128"/>
            </a:endParaRPr>
          </a:p>
        </p:txBody>
      </p:sp>
      <p:sp>
        <p:nvSpPr>
          <p:cNvPr id="592949" name="Text Box 55"/>
          <p:cNvSpPr txBox="1">
            <a:spLocks noChangeArrowheads="1"/>
          </p:cNvSpPr>
          <p:nvPr/>
        </p:nvSpPr>
        <p:spPr bwMode="auto">
          <a:xfrm>
            <a:off x="539750" y="2492375"/>
            <a:ext cx="993775" cy="36671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21</a:t>
            </a:r>
            <a:r>
              <a:rPr kumimoji="0" lang="en-US" altLang="ja-JP">
                <a:latin typeface="Arial" charset="0"/>
                <a:ea typeface="ＭＳ Ｐゴシック" pitchFamily="34" charset="-128"/>
              </a:rPr>
              <a:t>years</a:t>
            </a:r>
            <a:endParaRPr kumimoji="0" lang="en-US" altLang="ko-KR">
              <a:latin typeface="Arial" charset="0"/>
              <a:ea typeface="ＭＳ Ｐゴシック" pitchFamily="34" charset="-128"/>
            </a:endParaRPr>
          </a:p>
        </p:txBody>
      </p:sp>
      <p:sp>
        <p:nvSpPr>
          <p:cNvPr id="592950" name="Text Box 56"/>
          <p:cNvSpPr txBox="1">
            <a:spLocks noChangeArrowheads="1"/>
          </p:cNvSpPr>
          <p:nvPr/>
        </p:nvSpPr>
        <p:spPr bwMode="auto">
          <a:xfrm>
            <a:off x="538163" y="4076700"/>
            <a:ext cx="993775" cy="36671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21</a:t>
            </a:r>
            <a:r>
              <a:rPr kumimoji="0" lang="en-US" altLang="ja-JP">
                <a:latin typeface="Arial" charset="0"/>
                <a:ea typeface="ＭＳ Ｐゴシック" pitchFamily="34" charset="-128"/>
              </a:rPr>
              <a:t>years</a:t>
            </a:r>
            <a:endParaRPr kumimoji="0" lang="en-US" altLang="ko-KR">
              <a:latin typeface="Arial" charset="0"/>
              <a:ea typeface="ＭＳ Ｐゴシック" pitchFamily="34" charset="-128"/>
            </a:endParaRPr>
          </a:p>
        </p:txBody>
      </p:sp>
      <p:sp>
        <p:nvSpPr>
          <p:cNvPr id="386105" name="Text Box 57"/>
          <p:cNvSpPr txBox="1">
            <a:spLocks noChangeArrowheads="1"/>
          </p:cNvSpPr>
          <p:nvPr/>
        </p:nvSpPr>
        <p:spPr bwMode="auto">
          <a:xfrm>
            <a:off x="4419600" y="3905250"/>
            <a:ext cx="1366838" cy="30956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a:t>
            </a:r>
            <a:r>
              <a:rPr kumimoji="0" lang="en-US" altLang="ja-JP" sz="1400">
                <a:latin typeface="+mj-lt"/>
                <a:ea typeface="ＭＳ Ｐゴシック" pitchFamily="34" charset="-128"/>
                <a:cs typeface="+mn-cs"/>
              </a:rPr>
              <a:t>Soviet Union</a:t>
            </a:r>
            <a:r>
              <a:rPr kumimoji="0" lang="en-US" altLang="ko-KR" sz="1400">
                <a:latin typeface="+mj-lt"/>
                <a:ea typeface="ＭＳ Ｐゴシック" pitchFamily="34" charset="-128"/>
                <a:cs typeface="+mn-cs"/>
              </a:rPr>
              <a:t>) </a:t>
            </a:r>
          </a:p>
        </p:txBody>
      </p:sp>
      <p:sp>
        <p:nvSpPr>
          <p:cNvPr id="592952" name="Rectangle 58"/>
          <p:cNvSpPr>
            <a:spLocks noChangeArrowheads="1"/>
          </p:cNvSpPr>
          <p:nvPr/>
        </p:nvSpPr>
        <p:spPr bwMode="auto">
          <a:xfrm>
            <a:off x="428625" y="214313"/>
            <a:ext cx="9144000" cy="371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(3) </a:t>
            </a:r>
            <a:r>
              <a:rPr kumimoji="0" lang="en-US" altLang="ja-JP">
                <a:latin typeface="Arial" charset="0"/>
                <a:ea typeface="ＭＳ Ｐゴシック" pitchFamily="34" charset="-128"/>
              </a:rPr>
              <a:t>Confrontation of triplex alliances of Heavenly and satanic sides</a:t>
            </a:r>
            <a:endParaRPr kumimoji="0" lang="en-US" altLang="ko-KR">
              <a:latin typeface="Arial" charset="0"/>
              <a:ea typeface="ＭＳ Ｐゴシック" pitchFamily="34" charset="-128"/>
            </a:endParaRPr>
          </a:p>
        </p:txBody>
      </p:sp>
      <p:sp>
        <p:nvSpPr>
          <p:cNvPr id="592953" name="AutoShape 59"/>
          <p:cNvSpPr>
            <a:spLocks/>
          </p:cNvSpPr>
          <p:nvPr/>
        </p:nvSpPr>
        <p:spPr bwMode="auto">
          <a:xfrm>
            <a:off x="7596188" y="1509713"/>
            <a:ext cx="71437" cy="609600"/>
          </a:xfrm>
          <a:prstGeom prst="rightBrace">
            <a:avLst>
              <a:gd name="adj1" fmla="val 71112"/>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592954" name="AutoShape 60"/>
          <p:cNvSpPr>
            <a:spLocks/>
          </p:cNvSpPr>
          <p:nvPr/>
        </p:nvSpPr>
        <p:spPr bwMode="auto">
          <a:xfrm>
            <a:off x="7235825" y="4652963"/>
            <a:ext cx="73025" cy="685800"/>
          </a:xfrm>
          <a:prstGeom prst="rightBrace">
            <a:avLst>
              <a:gd name="adj1" fmla="val 78261"/>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592955" name="AutoShape 61"/>
          <p:cNvSpPr>
            <a:spLocks/>
          </p:cNvSpPr>
          <p:nvPr/>
        </p:nvSpPr>
        <p:spPr bwMode="auto">
          <a:xfrm>
            <a:off x="7235825" y="5661025"/>
            <a:ext cx="71438" cy="685800"/>
          </a:xfrm>
          <a:prstGeom prst="rightBrace">
            <a:avLst>
              <a:gd name="adj1" fmla="val 79999"/>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592956" name="AutoShape 62"/>
          <p:cNvSpPr>
            <a:spLocks/>
          </p:cNvSpPr>
          <p:nvPr/>
        </p:nvSpPr>
        <p:spPr bwMode="auto">
          <a:xfrm>
            <a:off x="7667625" y="2968625"/>
            <a:ext cx="217488" cy="685800"/>
          </a:xfrm>
          <a:prstGeom prst="rightBrace">
            <a:avLst>
              <a:gd name="adj1" fmla="val 26277"/>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86111" name="Line 63"/>
          <p:cNvSpPr>
            <a:spLocks noChangeShapeType="1"/>
          </p:cNvSpPr>
          <p:nvPr/>
        </p:nvSpPr>
        <p:spPr bwMode="auto">
          <a:xfrm>
            <a:off x="4419600" y="3590925"/>
            <a:ext cx="152400" cy="1588"/>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592958" name="AutoShape 64"/>
          <p:cNvSpPr>
            <a:spLocks noChangeArrowheads="1"/>
          </p:cNvSpPr>
          <p:nvPr/>
        </p:nvSpPr>
        <p:spPr bwMode="auto">
          <a:xfrm>
            <a:off x="7772400" y="1509713"/>
            <a:ext cx="1295400" cy="762000"/>
          </a:xfrm>
          <a:prstGeom prst="roundRect">
            <a:avLst>
              <a:gd name="adj" fmla="val 16667"/>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Victory</a:t>
            </a:r>
            <a:endParaRPr kumimoji="0" lang="en-US" altLang="ko-KR">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000">
                <a:latin typeface="Arial" charset="0"/>
                <a:ea typeface="ＭＳ Ｐゴシック" pitchFamily="34" charset="-128"/>
              </a:rPr>
              <a:t>League of Nations</a:t>
            </a:r>
            <a:endParaRPr kumimoji="0" lang="en-US" altLang="ko-KR" sz="1000">
              <a:latin typeface="Arial" charset="0"/>
              <a:ea typeface="ＭＳ Ｐゴシック" pitchFamily="34" charset="-128"/>
            </a:endParaRPr>
          </a:p>
        </p:txBody>
      </p:sp>
      <p:sp>
        <p:nvSpPr>
          <p:cNvPr id="592959" name="AutoShape 65"/>
          <p:cNvSpPr>
            <a:spLocks noChangeArrowheads="1"/>
          </p:cNvSpPr>
          <p:nvPr/>
        </p:nvSpPr>
        <p:spPr bwMode="auto">
          <a:xfrm>
            <a:off x="7885113" y="2997200"/>
            <a:ext cx="1182687" cy="762000"/>
          </a:xfrm>
          <a:prstGeom prst="roundRect">
            <a:avLst>
              <a:gd name="adj" fmla="val 16667"/>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Victory</a:t>
            </a:r>
            <a:endParaRPr kumimoji="0" lang="en-US" altLang="ko-KR">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a:t>
            </a:r>
            <a:r>
              <a:rPr kumimoji="0" lang="en-US" altLang="ja-JP" sz="1000">
                <a:latin typeface="Arial" charset="0"/>
                <a:ea typeface="ＭＳ Ｐゴシック" pitchFamily="34" charset="-128"/>
              </a:rPr>
              <a:t>United Nations) </a:t>
            </a:r>
            <a:endParaRPr kumimoji="0" lang="en-US" altLang="ko-KR" sz="1000">
              <a:latin typeface="Arial" charset="0"/>
              <a:ea typeface="ＭＳ Ｐゴシック" pitchFamily="34" charset="-128"/>
            </a:endParaRPr>
          </a:p>
        </p:txBody>
      </p:sp>
      <p:sp>
        <p:nvSpPr>
          <p:cNvPr id="386114" name="Line 66"/>
          <p:cNvSpPr>
            <a:spLocks noChangeShapeType="1"/>
          </p:cNvSpPr>
          <p:nvPr/>
        </p:nvSpPr>
        <p:spPr bwMode="auto">
          <a:xfrm>
            <a:off x="7451725" y="5229225"/>
            <a:ext cx="482600" cy="1588"/>
          </a:xfrm>
          <a:prstGeom prst="line">
            <a:avLst/>
          </a:prstGeom>
          <a:noFill/>
          <a:ln w="38160">
            <a:solidFill>
              <a:srgbClr val="F79332"/>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592961" name="AutoShape 67"/>
          <p:cNvSpPr>
            <a:spLocks noChangeArrowheads="1"/>
          </p:cNvSpPr>
          <p:nvPr/>
        </p:nvSpPr>
        <p:spPr bwMode="auto">
          <a:xfrm>
            <a:off x="7929563" y="4941888"/>
            <a:ext cx="1106487" cy="762000"/>
          </a:xfrm>
          <a:prstGeom prst="roundRect">
            <a:avLst>
              <a:gd name="adj" fmla="val 16667"/>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Victory</a:t>
            </a:r>
            <a:endParaRPr kumimoji="0" lang="en-US" altLang="ko-KR">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a:t>
            </a:r>
            <a:r>
              <a:rPr kumimoji="0" lang="en-US" altLang="ja-JP" sz="1000">
                <a:latin typeface="Arial" charset="0"/>
                <a:ea typeface="ＭＳ Ｐゴシック" pitchFamily="34" charset="-128"/>
              </a:rPr>
              <a:t>World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000">
                <a:latin typeface="Arial" charset="0"/>
                <a:ea typeface="ＭＳ Ｐゴシック" pitchFamily="34" charset="-128"/>
              </a:rPr>
              <a:t>Government</a:t>
            </a:r>
            <a:r>
              <a:rPr kumimoji="0" lang="en-US" altLang="ko-KR" sz="1000">
                <a:latin typeface="Arial" charset="0"/>
                <a:ea typeface="ＭＳ Ｐゴシック" pitchFamily="34" charset="-128"/>
              </a:rPr>
              <a:t>) </a:t>
            </a:r>
          </a:p>
        </p:txBody>
      </p:sp>
      <p:sp>
        <p:nvSpPr>
          <p:cNvPr id="592962" name="Text Box 68"/>
          <p:cNvSpPr txBox="1">
            <a:spLocks noChangeArrowheads="1"/>
          </p:cNvSpPr>
          <p:nvPr/>
        </p:nvSpPr>
        <p:spPr bwMode="auto">
          <a:xfrm>
            <a:off x="1987550" y="1052513"/>
            <a:ext cx="1606550" cy="15716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Imperialistic</a:t>
            </a:r>
            <a:endParaRPr kumimoji="0" lang="en-US" altLang="ko-KR"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a:t>
            </a:r>
            <a:r>
              <a:rPr kumimoji="0" lang="en-US" altLang="ja-JP" sz="1600">
                <a:latin typeface="Arial" charset="0"/>
                <a:ea typeface="ＭＳ Ｐゴシック" pitchFamily="34" charset="-128"/>
              </a:rPr>
              <a:t>Anti-Christian</a:t>
            </a:r>
            <a:r>
              <a:rPr kumimoji="0" lang="en-US" altLang="ko-KR" sz="1600">
                <a:latin typeface="Arial" charset="0"/>
                <a:ea typeface="ＭＳ Ｐゴシック" pitchFamily="34" charset="-128"/>
              </a:rPr>
              <a: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Democratic</a:t>
            </a:r>
            <a:endParaRPr kumimoji="0" lang="en-US" altLang="ko-KR"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a:t>
            </a:r>
            <a:r>
              <a:rPr kumimoji="0" lang="en-US" altLang="ja-JP" sz="1600">
                <a:latin typeface="Arial" charset="0"/>
                <a:ea typeface="ＭＳ Ｐゴシック" pitchFamily="34" charset="-128"/>
              </a:rPr>
              <a:t>Christian</a:t>
            </a:r>
            <a:r>
              <a:rPr kumimoji="0" lang="en-US" altLang="ko-KR" sz="1600">
                <a:latin typeface="Arial" charset="0"/>
                <a:ea typeface="ＭＳ Ｐゴシック" pitchFamily="34" charset="-128"/>
              </a:rPr>
              <a: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a:t>
            </a:r>
            <a:r>
              <a:rPr kumimoji="0" lang="en-US" altLang="ja-JP" sz="1600">
                <a:latin typeface="Arial" charset="0"/>
                <a:ea typeface="ＭＳ Ｐゴシック" pitchFamily="34" charset="-128"/>
              </a:rPr>
              <a:t>Pro-Christian</a:t>
            </a:r>
            <a:r>
              <a:rPr kumimoji="0" lang="en-US" altLang="ko-KR" sz="1600">
                <a:latin typeface="Arial" charset="0"/>
                <a:ea typeface="ＭＳ Ｐゴシック" pitchFamily="34" charset="-128"/>
              </a:rPr>
              <a:t>) </a:t>
            </a:r>
          </a:p>
        </p:txBody>
      </p:sp>
      <p:sp>
        <p:nvSpPr>
          <p:cNvPr id="592963" name="Text Box 69"/>
          <p:cNvSpPr txBox="1">
            <a:spLocks noChangeArrowheads="1"/>
          </p:cNvSpPr>
          <p:nvPr/>
        </p:nvSpPr>
        <p:spPr bwMode="auto">
          <a:xfrm>
            <a:off x="1987550" y="2940050"/>
            <a:ext cx="1411288" cy="10795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Anti-Christian</a:t>
            </a:r>
            <a:endParaRPr kumimoji="0" lang="en-US" altLang="ko-KR"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Christian</a:t>
            </a:r>
            <a:endParaRPr kumimoji="0" lang="en-US" altLang="ko-KR"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Pro-Christian</a:t>
            </a:r>
            <a:endParaRPr kumimoji="0" lang="en-US" altLang="ko-KR" sz="1600">
              <a:latin typeface="Arial" charset="0"/>
              <a:ea typeface="ＭＳ Ｐゴシック" pitchFamily="34" charset="-128"/>
            </a:endParaRPr>
          </a:p>
        </p:txBody>
      </p:sp>
      <p:sp>
        <p:nvSpPr>
          <p:cNvPr id="592964" name="Text Box 70"/>
          <p:cNvSpPr txBox="1">
            <a:spLocks noChangeArrowheads="1"/>
          </p:cNvSpPr>
          <p:nvPr/>
        </p:nvSpPr>
        <p:spPr bwMode="auto">
          <a:xfrm>
            <a:off x="1911350" y="4487863"/>
            <a:ext cx="1411288" cy="15716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Communist</a:t>
            </a:r>
            <a:endParaRPr kumimoji="0" lang="en-US" altLang="ko-KR"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Anti-Christian</a:t>
            </a:r>
            <a:endParaRPr kumimoji="0" lang="en-US" altLang="ko-KR"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Democratic</a:t>
            </a:r>
            <a:endParaRPr kumimoji="0" lang="en-US" altLang="ko-KR"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Christian</a:t>
            </a:r>
            <a:endParaRPr kumimoji="0" lang="en-US" altLang="ko-KR"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Pro-Christian</a:t>
            </a:r>
            <a:endParaRPr kumimoji="0" lang="en-US" altLang="ko-KR" sz="1600">
              <a:latin typeface="Arial" charset="0"/>
              <a:ea typeface="ＭＳ Ｐゴシック" pitchFamily="34" charset="-128"/>
            </a:endParaRPr>
          </a:p>
        </p:txBody>
      </p:sp>
      <p:sp>
        <p:nvSpPr>
          <p:cNvPr id="592965" name="Oval 71"/>
          <p:cNvSpPr>
            <a:spLocks noChangeArrowheads="1"/>
          </p:cNvSpPr>
          <p:nvPr/>
        </p:nvSpPr>
        <p:spPr bwMode="auto">
          <a:xfrm>
            <a:off x="3779838" y="1387475"/>
            <a:ext cx="720725" cy="457200"/>
          </a:xfrm>
          <a:prstGeom prst="ellipse">
            <a:avLst/>
          </a:prstGeom>
          <a:solidFill>
            <a:srgbClr val="EE292F"/>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Satan</a:t>
            </a:r>
            <a:endParaRPr kumimoji="0" lang="en-US" altLang="ko-KR" sz="1200">
              <a:solidFill>
                <a:schemeClr val="bg1"/>
              </a:solidFill>
              <a:latin typeface="Arial" charset="0"/>
              <a:ea typeface="ＭＳ Ｐゴシック" pitchFamily="34" charset="-128"/>
            </a:endParaRPr>
          </a:p>
        </p:txBody>
      </p:sp>
      <p:sp>
        <p:nvSpPr>
          <p:cNvPr id="592966" name="Oval 72"/>
          <p:cNvSpPr>
            <a:spLocks noChangeArrowheads="1"/>
          </p:cNvSpPr>
          <p:nvPr/>
        </p:nvSpPr>
        <p:spPr bwMode="auto">
          <a:xfrm>
            <a:off x="3851275" y="4508500"/>
            <a:ext cx="601663" cy="457200"/>
          </a:xfrm>
          <a:prstGeom prst="ellipse">
            <a:avLst/>
          </a:prstGeom>
          <a:solidFill>
            <a:srgbClr val="EE292F"/>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Satan</a:t>
            </a:r>
            <a:endParaRPr kumimoji="0" lang="en-US" altLang="ko-KR" sz="1200">
              <a:solidFill>
                <a:schemeClr val="bg1"/>
              </a:solidFill>
              <a:latin typeface="Arial" charset="0"/>
              <a:ea typeface="ＭＳ Ｐゴシック" pitchFamily="34" charset="-128"/>
            </a:endParaRPr>
          </a:p>
        </p:txBody>
      </p:sp>
      <p:sp>
        <p:nvSpPr>
          <p:cNvPr id="386121" name="Line 73"/>
          <p:cNvSpPr>
            <a:spLocks noChangeShapeType="1"/>
          </p:cNvSpPr>
          <p:nvPr/>
        </p:nvSpPr>
        <p:spPr bwMode="auto">
          <a:xfrm>
            <a:off x="7524750" y="3571875"/>
            <a:ext cx="360363" cy="0"/>
          </a:xfrm>
          <a:prstGeom prst="line">
            <a:avLst/>
          </a:prstGeom>
          <a:noFill/>
          <a:ln w="38160">
            <a:solidFill>
              <a:srgbClr val="F79332"/>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86122" name="Text Box 74"/>
          <p:cNvSpPr txBox="1">
            <a:spLocks noChangeArrowheads="1"/>
          </p:cNvSpPr>
          <p:nvPr/>
        </p:nvSpPr>
        <p:spPr bwMode="auto">
          <a:xfrm>
            <a:off x="8027988" y="2184400"/>
            <a:ext cx="771525" cy="371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(L.N) </a:t>
            </a:r>
          </a:p>
        </p:txBody>
      </p:sp>
      <p:sp>
        <p:nvSpPr>
          <p:cNvPr id="386123" name="Text Box 75"/>
          <p:cNvSpPr txBox="1">
            <a:spLocks noChangeArrowheads="1"/>
          </p:cNvSpPr>
          <p:nvPr/>
        </p:nvSpPr>
        <p:spPr bwMode="auto">
          <a:xfrm>
            <a:off x="8102600" y="3716338"/>
            <a:ext cx="790575" cy="36671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(U.N) </a:t>
            </a:r>
          </a:p>
        </p:txBody>
      </p:sp>
      <p:sp>
        <p:nvSpPr>
          <p:cNvPr id="386124" name="Text Box 76"/>
          <p:cNvSpPr txBox="1">
            <a:spLocks noChangeArrowheads="1"/>
          </p:cNvSpPr>
          <p:nvPr/>
        </p:nvSpPr>
        <p:spPr bwMode="auto">
          <a:xfrm>
            <a:off x="8101013" y="5654675"/>
            <a:ext cx="854075" cy="36671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(W.G) </a:t>
            </a:r>
          </a:p>
        </p:txBody>
      </p:sp>
      <p:sp>
        <p:nvSpPr>
          <p:cNvPr id="592971" name="AutoShape 77"/>
          <p:cNvSpPr>
            <a:spLocks noChangeArrowheads="1"/>
          </p:cNvSpPr>
          <p:nvPr/>
        </p:nvSpPr>
        <p:spPr bwMode="auto">
          <a:xfrm>
            <a:off x="1979613" y="1052513"/>
            <a:ext cx="1728787" cy="576262"/>
          </a:xfrm>
          <a:prstGeom prst="wedgeRoundRectCallout">
            <a:avLst>
              <a:gd name="adj1" fmla="val 58907"/>
              <a:gd name="adj2" fmla="val 30991"/>
              <a:gd name="adj3" fmla="val 16667"/>
            </a:avLst>
          </a:prstGeom>
          <a:no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592972" name="AutoShape 78"/>
          <p:cNvSpPr>
            <a:spLocks noChangeArrowheads="1"/>
          </p:cNvSpPr>
          <p:nvPr/>
        </p:nvSpPr>
        <p:spPr bwMode="auto">
          <a:xfrm>
            <a:off x="1979613" y="1773238"/>
            <a:ext cx="1728787" cy="863600"/>
          </a:xfrm>
          <a:prstGeom prst="wedgeRoundRectCallout">
            <a:avLst>
              <a:gd name="adj1" fmla="val 60375"/>
              <a:gd name="adj2" fmla="val -17829"/>
              <a:gd name="adj3" fmla="val 16667"/>
            </a:avLst>
          </a:prstGeom>
          <a:no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592973" name="AutoShape 79"/>
          <p:cNvSpPr>
            <a:spLocks noChangeArrowheads="1"/>
          </p:cNvSpPr>
          <p:nvPr/>
        </p:nvSpPr>
        <p:spPr bwMode="auto">
          <a:xfrm>
            <a:off x="1979613" y="2924175"/>
            <a:ext cx="1728787" cy="360363"/>
          </a:xfrm>
          <a:prstGeom prst="wedgeRoundRectCallout">
            <a:avLst>
              <a:gd name="adj1" fmla="val 58907"/>
              <a:gd name="adj2" fmla="val 19602"/>
              <a:gd name="adj3" fmla="val 16667"/>
            </a:avLst>
          </a:prstGeom>
          <a:no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592974" name="AutoShape 80"/>
          <p:cNvSpPr>
            <a:spLocks noChangeArrowheads="1"/>
          </p:cNvSpPr>
          <p:nvPr/>
        </p:nvSpPr>
        <p:spPr bwMode="auto">
          <a:xfrm>
            <a:off x="1979613" y="3357563"/>
            <a:ext cx="1728787" cy="720725"/>
          </a:xfrm>
          <a:prstGeom prst="wedgeRoundRectCallout">
            <a:avLst>
              <a:gd name="adj1" fmla="val 62028"/>
              <a:gd name="adj2" fmla="val -9250"/>
              <a:gd name="adj3" fmla="val 16667"/>
            </a:avLst>
          </a:prstGeom>
          <a:no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592975" name="AutoShape 81"/>
          <p:cNvSpPr>
            <a:spLocks noChangeArrowheads="1"/>
          </p:cNvSpPr>
          <p:nvPr/>
        </p:nvSpPr>
        <p:spPr bwMode="auto">
          <a:xfrm>
            <a:off x="1908175" y="4508500"/>
            <a:ext cx="1728788" cy="576263"/>
          </a:xfrm>
          <a:prstGeom prst="wedgeRoundRectCallout">
            <a:avLst>
              <a:gd name="adj1" fmla="val 62028"/>
              <a:gd name="adj2" fmla="val 963"/>
              <a:gd name="adj3" fmla="val 16667"/>
            </a:avLst>
          </a:prstGeom>
          <a:no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592976" name="AutoShape 82"/>
          <p:cNvSpPr>
            <a:spLocks noChangeArrowheads="1"/>
          </p:cNvSpPr>
          <p:nvPr/>
        </p:nvSpPr>
        <p:spPr bwMode="auto">
          <a:xfrm>
            <a:off x="1908175" y="5229225"/>
            <a:ext cx="1728788" cy="863600"/>
          </a:xfrm>
          <a:prstGeom prst="wedgeRoundRectCallout">
            <a:avLst>
              <a:gd name="adj1" fmla="val 64324"/>
              <a:gd name="adj2" fmla="val -42097"/>
              <a:gd name="adj3" fmla="val 16667"/>
            </a:avLst>
          </a:prstGeom>
          <a:no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86131" name="Line 83"/>
          <p:cNvSpPr>
            <a:spLocks noChangeShapeType="1"/>
          </p:cNvSpPr>
          <p:nvPr/>
        </p:nvSpPr>
        <p:spPr bwMode="auto">
          <a:xfrm>
            <a:off x="7429500" y="2070100"/>
            <a:ext cx="360363" cy="1588"/>
          </a:xfrm>
          <a:prstGeom prst="line">
            <a:avLst/>
          </a:prstGeom>
          <a:noFill/>
          <a:ln w="38160">
            <a:solidFill>
              <a:srgbClr val="F79332"/>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592978" name="Oval 5"/>
          <p:cNvSpPr>
            <a:spLocks noChangeArrowheads="1"/>
          </p:cNvSpPr>
          <p:nvPr/>
        </p:nvSpPr>
        <p:spPr bwMode="auto">
          <a:xfrm>
            <a:off x="4643438" y="2852738"/>
            <a:ext cx="792162" cy="504825"/>
          </a:xfrm>
          <a:prstGeom prst="ellipse">
            <a:avLst/>
          </a:prstGeom>
          <a:solidFill>
            <a:srgbClr val="EE292F"/>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Germany</a:t>
            </a:r>
            <a:endParaRPr kumimoji="0" lang="en-US" altLang="ko-KR" sz="1200">
              <a:solidFill>
                <a:schemeClr val="bg1"/>
              </a:solidFill>
              <a:latin typeface="Arial" charset="0"/>
              <a:ea typeface="ＭＳ Ｐゴシック" pitchFamily="34" charset="-128"/>
            </a:endParaRPr>
          </a:p>
        </p:txBody>
      </p:sp>
      <p:sp>
        <p:nvSpPr>
          <p:cNvPr id="592979" name="Oval 7"/>
          <p:cNvSpPr>
            <a:spLocks noChangeArrowheads="1"/>
          </p:cNvSpPr>
          <p:nvPr/>
        </p:nvSpPr>
        <p:spPr bwMode="auto">
          <a:xfrm>
            <a:off x="5357813" y="1847850"/>
            <a:ext cx="720725" cy="457200"/>
          </a:xfrm>
          <a:prstGeom prst="ellipse">
            <a:avLst/>
          </a:prstGeom>
          <a:solidFill>
            <a:srgbClr val="275AA9"/>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England</a:t>
            </a:r>
            <a:endParaRPr kumimoji="0" lang="en-US" altLang="ko-KR" sz="1200">
              <a:solidFill>
                <a:schemeClr val="bg1"/>
              </a:solidFill>
              <a:latin typeface="Arial" charset="0"/>
              <a:ea typeface="ＭＳ Ｐゴシック" pitchFamily="34" charset="-128"/>
            </a:endParaRPr>
          </a:p>
        </p:txBody>
      </p:sp>
      <p:sp>
        <p:nvSpPr>
          <p:cNvPr id="592980" name="Oval 8"/>
          <p:cNvSpPr>
            <a:spLocks noChangeArrowheads="1"/>
          </p:cNvSpPr>
          <p:nvPr/>
        </p:nvSpPr>
        <p:spPr bwMode="auto">
          <a:xfrm>
            <a:off x="4641850" y="1847850"/>
            <a:ext cx="715963" cy="457200"/>
          </a:xfrm>
          <a:prstGeom prst="ellipse">
            <a:avLst/>
          </a:prstGeom>
          <a:solidFill>
            <a:srgbClr val="275AA9"/>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USA</a:t>
            </a:r>
            <a:endParaRPr kumimoji="0" lang="en-US" altLang="ko-KR" sz="1200">
              <a:solidFill>
                <a:schemeClr val="bg1"/>
              </a:solidFill>
              <a:latin typeface="Arial" charset="0"/>
              <a:ea typeface="ＭＳ Ｐゴシック" pitchFamily="34" charset="-128"/>
            </a:endParaRPr>
          </a:p>
        </p:txBody>
      </p:sp>
      <p:sp>
        <p:nvSpPr>
          <p:cNvPr id="592981" name="Oval 9"/>
          <p:cNvSpPr>
            <a:spLocks noChangeArrowheads="1"/>
          </p:cNvSpPr>
          <p:nvPr/>
        </p:nvSpPr>
        <p:spPr bwMode="auto">
          <a:xfrm>
            <a:off x="6078538" y="1847850"/>
            <a:ext cx="792162" cy="457200"/>
          </a:xfrm>
          <a:prstGeom prst="ellipse">
            <a:avLst/>
          </a:prstGeom>
          <a:solidFill>
            <a:srgbClr val="275AA9"/>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France</a:t>
            </a:r>
            <a:endParaRPr kumimoji="0" lang="en-US" altLang="ko-KR" sz="1200">
              <a:solidFill>
                <a:schemeClr val="bg1"/>
              </a:solidFill>
              <a:latin typeface="Arial" charset="0"/>
              <a:ea typeface="ＭＳ Ｐゴシック" pitchFamily="34" charset="-128"/>
            </a:endParaRPr>
          </a:p>
        </p:txBody>
      </p:sp>
      <p:sp>
        <p:nvSpPr>
          <p:cNvPr id="592982" name="Oval 12"/>
          <p:cNvSpPr>
            <a:spLocks noChangeArrowheads="1"/>
          </p:cNvSpPr>
          <p:nvPr/>
        </p:nvSpPr>
        <p:spPr bwMode="auto">
          <a:xfrm>
            <a:off x="4641850" y="755650"/>
            <a:ext cx="715963" cy="457200"/>
          </a:xfrm>
          <a:prstGeom prst="ellipse">
            <a:avLst/>
          </a:prstGeom>
          <a:solidFill>
            <a:srgbClr val="275AA9"/>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Adam</a:t>
            </a:r>
            <a:endParaRPr kumimoji="0" lang="en-US" altLang="ko-KR" sz="1200">
              <a:solidFill>
                <a:schemeClr val="bg1"/>
              </a:solidFill>
              <a:latin typeface="Arial" charset="0"/>
              <a:ea typeface="ＭＳ Ｐゴシック" pitchFamily="34" charset="-128"/>
            </a:endParaRPr>
          </a:p>
        </p:txBody>
      </p:sp>
      <p:sp>
        <p:nvSpPr>
          <p:cNvPr id="592983" name="Oval 17"/>
          <p:cNvSpPr>
            <a:spLocks noChangeArrowheads="1"/>
          </p:cNvSpPr>
          <p:nvPr/>
        </p:nvSpPr>
        <p:spPr bwMode="auto">
          <a:xfrm>
            <a:off x="5357813" y="3362325"/>
            <a:ext cx="744537" cy="457200"/>
          </a:xfrm>
          <a:prstGeom prst="ellipse">
            <a:avLst/>
          </a:prstGeom>
          <a:solidFill>
            <a:srgbClr val="275AA9"/>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England</a:t>
            </a:r>
            <a:endParaRPr kumimoji="0" lang="en-US" altLang="ko-KR" sz="1200">
              <a:solidFill>
                <a:schemeClr val="bg1"/>
              </a:solidFill>
              <a:latin typeface="Arial" charset="0"/>
              <a:ea typeface="ＭＳ Ｐゴシック" pitchFamily="34" charset="-128"/>
            </a:endParaRPr>
          </a:p>
        </p:txBody>
      </p:sp>
      <p:sp>
        <p:nvSpPr>
          <p:cNvPr id="592984" name="Oval 18"/>
          <p:cNvSpPr>
            <a:spLocks noChangeArrowheads="1"/>
          </p:cNvSpPr>
          <p:nvPr/>
        </p:nvSpPr>
        <p:spPr bwMode="auto">
          <a:xfrm>
            <a:off x="4641850" y="3360738"/>
            <a:ext cx="715963" cy="457200"/>
          </a:xfrm>
          <a:prstGeom prst="ellipse">
            <a:avLst/>
          </a:prstGeom>
          <a:solidFill>
            <a:srgbClr val="275AA9"/>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USA</a:t>
            </a:r>
            <a:endParaRPr kumimoji="0" lang="en-US" altLang="ko-KR" sz="1200">
              <a:solidFill>
                <a:schemeClr val="bg1"/>
              </a:solidFill>
              <a:latin typeface="Arial" charset="0"/>
              <a:ea typeface="ＭＳ Ｐゴシック" pitchFamily="34" charset="-128"/>
            </a:endParaRPr>
          </a:p>
        </p:txBody>
      </p:sp>
      <p:sp>
        <p:nvSpPr>
          <p:cNvPr id="592985" name="Oval 19"/>
          <p:cNvSpPr>
            <a:spLocks noChangeArrowheads="1"/>
          </p:cNvSpPr>
          <p:nvPr/>
        </p:nvSpPr>
        <p:spPr bwMode="auto">
          <a:xfrm>
            <a:off x="6149975" y="3362325"/>
            <a:ext cx="817563" cy="457200"/>
          </a:xfrm>
          <a:prstGeom prst="ellipse">
            <a:avLst/>
          </a:prstGeom>
          <a:solidFill>
            <a:srgbClr val="275AA9"/>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France</a:t>
            </a:r>
            <a:endParaRPr kumimoji="0" lang="en-US" altLang="ko-KR" sz="1200">
              <a:solidFill>
                <a:schemeClr val="bg1"/>
              </a:solidFill>
              <a:latin typeface="Arial" charset="0"/>
              <a:ea typeface="ＭＳ Ｐゴシック" pitchFamily="34" charset="-128"/>
            </a:endParaRPr>
          </a:p>
        </p:txBody>
      </p:sp>
      <p:sp>
        <p:nvSpPr>
          <p:cNvPr id="592986" name="Oval 25"/>
          <p:cNvSpPr>
            <a:spLocks noChangeArrowheads="1"/>
          </p:cNvSpPr>
          <p:nvPr/>
        </p:nvSpPr>
        <p:spPr bwMode="auto">
          <a:xfrm>
            <a:off x="5429250" y="4949825"/>
            <a:ext cx="792163" cy="457200"/>
          </a:xfrm>
          <a:prstGeom prst="ellipse">
            <a:avLst/>
          </a:prstGeom>
          <a:solidFill>
            <a:srgbClr val="275AA9"/>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Japan</a:t>
            </a:r>
            <a:endParaRPr kumimoji="0" lang="en-US" altLang="ko-KR" sz="1200">
              <a:solidFill>
                <a:schemeClr val="bg1"/>
              </a:solidFill>
              <a:latin typeface="Arial" charset="0"/>
              <a:ea typeface="ＭＳ Ｐゴシック" pitchFamily="34" charset="-128"/>
            </a:endParaRPr>
          </a:p>
        </p:txBody>
      </p:sp>
      <p:sp>
        <p:nvSpPr>
          <p:cNvPr id="592987" name="Oval 26"/>
          <p:cNvSpPr>
            <a:spLocks noChangeArrowheads="1"/>
          </p:cNvSpPr>
          <p:nvPr/>
        </p:nvSpPr>
        <p:spPr bwMode="auto">
          <a:xfrm>
            <a:off x="4565650" y="4949825"/>
            <a:ext cx="863600" cy="457200"/>
          </a:xfrm>
          <a:prstGeom prst="ellipse">
            <a:avLst/>
          </a:prstGeom>
          <a:solidFill>
            <a:srgbClr val="275AA9"/>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S. Korea</a:t>
            </a:r>
            <a:endParaRPr kumimoji="0" lang="en-US" altLang="ko-KR" sz="1200">
              <a:solidFill>
                <a:schemeClr val="bg1"/>
              </a:solidFill>
              <a:latin typeface="Arial" charset="0"/>
              <a:ea typeface="ＭＳ Ｐゴシック" pitchFamily="34" charset="-128"/>
            </a:endParaRPr>
          </a:p>
        </p:txBody>
      </p:sp>
      <p:sp>
        <p:nvSpPr>
          <p:cNvPr id="592988" name="Oval 27"/>
          <p:cNvSpPr>
            <a:spLocks noChangeArrowheads="1"/>
          </p:cNvSpPr>
          <p:nvPr/>
        </p:nvSpPr>
        <p:spPr bwMode="auto">
          <a:xfrm>
            <a:off x="6221413" y="4949825"/>
            <a:ext cx="936625" cy="457200"/>
          </a:xfrm>
          <a:prstGeom prst="ellipse">
            <a:avLst/>
          </a:prstGeom>
          <a:solidFill>
            <a:srgbClr val="275AA9"/>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USA</a:t>
            </a:r>
            <a:endParaRPr kumimoji="0" lang="en-US" altLang="ko-KR" sz="1200">
              <a:solidFill>
                <a:schemeClr val="bg1"/>
              </a:solidFill>
              <a:latin typeface="Arial" charset="0"/>
              <a:ea typeface="ＭＳ Ｐゴシック" pitchFamily="34" charset="-128"/>
            </a:endParaRPr>
          </a:p>
        </p:txBody>
      </p:sp>
      <p:sp>
        <p:nvSpPr>
          <p:cNvPr id="592989" name="Oval 32"/>
          <p:cNvSpPr>
            <a:spLocks noChangeArrowheads="1"/>
          </p:cNvSpPr>
          <p:nvPr/>
        </p:nvSpPr>
        <p:spPr bwMode="auto">
          <a:xfrm>
            <a:off x="5429250" y="6000750"/>
            <a:ext cx="792163" cy="457200"/>
          </a:xfrm>
          <a:prstGeom prst="ellipse">
            <a:avLst/>
          </a:prstGeom>
          <a:solidFill>
            <a:srgbClr val="275AA9"/>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Japan</a:t>
            </a:r>
            <a:endParaRPr kumimoji="0" lang="en-US" altLang="ko-KR" sz="1200">
              <a:solidFill>
                <a:schemeClr val="bg1"/>
              </a:solidFill>
              <a:latin typeface="Arial" charset="0"/>
              <a:ea typeface="ＭＳ Ｐゴシック" pitchFamily="34" charset="-128"/>
            </a:endParaRPr>
          </a:p>
        </p:txBody>
      </p:sp>
      <p:sp>
        <p:nvSpPr>
          <p:cNvPr id="592990" name="Oval 34"/>
          <p:cNvSpPr>
            <a:spLocks noChangeArrowheads="1"/>
          </p:cNvSpPr>
          <p:nvPr/>
        </p:nvSpPr>
        <p:spPr bwMode="auto">
          <a:xfrm>
            <a:off x="6221413" y="6026150"/>
            <a:ext cx="889000" cy="457200"/>
          </a:xfrm>
          <a:prstGeom prst="ellipse">
            <a:avLst/>
          </a:prstGeom>
          <a:solidFill>
            <a:srgbClr val="275AA9"/>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charset="0"/>
                <a:ea typeface="ＭＳ Ｐゴシック" pitchFamily="34" charset="-128"/>
              </a:rPr>
              <a:t>Taiwan</a:t>
            </a:r>
            <a:endParaRPr kumimoji="0" lang="en-US" altLang="ko-KR" sz="1200">
              <a:solidFill>
                <a:schemeClr val="bg1"/>
              </a:solidFill>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4945" name="Group 1"/>
          <p:cNvGrpSpPr>
            <a:grpSpLocks/>
          </p:cNvGrpSpPr>
          <p:nvPr/>
        </p:nvGrpSpPr>
        <p:grpSpPr bwMode="auto">
          <a:xfrm>
            <a:off x="755650" y="2060575"/>
            <a:ext cx="7705725" cy="3584575"/>
            <a:chOff x="476" y="1298"/>
            <a:chExt cx="4854" cy="2258"/>
          </a:xfrm>
        </p:grpSpPr>
        <p:sp>
          <p:nvSpPr>
            <p:cNvPr id="594947" name="Rectangle 2"/>
            <p:cNvSpPr>
              <a:spLocks noChangeArrowheads="1"/>
            </p:cNvSpPr>
            <p:nvPr/>
          </p:nvSpPr>
          <p:spPr bwMode="auto">
            <a:xfrm>
              <a:off x="3742" y="2992"/>
              <a:ext cx="1588" cy="564"/>
            </a:xfrm>
            <a:prstGeom prst="rect">
              <a:avLst/>
            </a:prstGeom>
            <a:noFill/>
            <a:ln w="9525">
              <a:solidFill>
                <a:schemeClr val="tx1"/>
              </a:solidFill>
              <a:round/>
              <a:headEnd/>
              <a:tailEnd/>
            </a:ln>
          </p:spPr>
          <p:txBody>
            <a:bodyPr lIns="90000" tIns="46800" rIns="90000" bIns="46800" anchor="ctr"/>
            <a:lstStyle/>
            <a:p>
              <a:pP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World communization</a:t>
              </a:r>
              <a:endParaRPr kumimoji="0" lang="en-US" altLang="ko-KR">
                <a:latin typeface="Arial" charset="0"/>
                <a:ea typeface="ＭＳ Ｐゴシック" pitchFamily="34" charset="-128"/>
              </a:endParaRPr>
            </a:p>
          </p:txBody>
        </p:sp>
        <p:sp>
          <p:nvSpPr>
            <p:cNvPr id="594948" name="Rectangle 3"/>
            <p:cNvSpPr>
              <a:spLocks noChangeArrowheads="1"/>
            </p:cNvSpPr>
            <p:nvPr/>
          </p:nvSpPr>
          <p:spPr bwMode="auto">
            <a:xfrm>
              <a:off x="2245" y="2992"/>
              <a:ext cx="1497" cy="564"/>
            </a:xfrm>
            <a:prstGeom prst="rect">
              <a:avLst/>
            </a:prstGeom>
            <a:noFill/>
            <a:ln w="9525">
              <a:solidFill>
                <a:schemeClr val="tx1"/>
              </a:solidFill>
              <a:round/>
              <a:headEnd/>
              <a:tailEnd/>
            </a:ln>
          </p:spPr>
          <p:txBody>
            <a:bodyPr lIns="90000" tIns="46800" rIns="90000" bIns="46800" anchor="ctr"/>
            <a:lstStyle/>
            <a:p>
              <a:pP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Solidarity of farmers and workers</a:t>
              </a:r>
              <a:endParaRPr kumimoji="0" lang="en-US" altLang="ko-KR">
                <a:latin typeface="Arial" charset="0"/>
                <a:ea typeface="ＭＳ Ｐゴシック" pitchFamily="34" charset="-128"/>
              </a:endParaRPr>
            </a:p>
          </p:txBody>
        </p:sp>
        <p:sp>
          <p:nvSpPr>
            <p:cNvPr id="594949" name="Rectangle 4"/>
            <p:cNvSpPr>
              <a:spLocks noChangeArrowheads="1"/>
            </p:cNvSpPr>
            <p:nvPr/>
          </p:nvSpPr>
          <p:spPr bwMode="auto">
            <a:xfrm>
              <a:off x="930" y="2992"/>
              <a:ext cx="1315" cy="564"/>
            </a:xfrm>
            <a:prstGeom prst="rect">
              <a:avLst/>
            </a:prstGeom>
            <a:noFill/>
            <a:ln w="9525">
              <a:solidFill>
                <a:schemeClr val="tx1"/>
              </a:solidFill>
              <a:round/>
              <a:headEnd/>
              <a:tailEnd/>
            </a:ln>
          </p:spPr>
          <p:txBody>
            <a:bodyPr lIns="90000" tIns="46800" rIns="90000" bIns="46800" anchor="ctr"/>
            <a:lstStyle/>
            <a:p>
              <a:pP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Soviet: Stalin</a:t>
              </a:r>
              <a:endParaRPr kumimoji="0" lang="en-US" altLang="ko-KR">
                <a:latin typeface="Arial" charset="0"/>
                <a:ea typeface="ＭＳ Ｐゴシック" pitchFamily="34" charset="-128"/>
              </a:endParaRPr>
            </a:p>
          </p:txBody>
        </p:sp>
        <p:sp>
          <p:nvSpPr>
            <p:cNvPr id="594950" name="Rectangle 5"/>
            <p:cNvSpPr>
              <a:spLocks noChangeArrowheads="1"/>
            </p:cNvSpPr>
            <p:nvPr/>
          </p:nvSpPr>
          <p:spPr bwMode="auto">
            <a:xfrm>
              <a:off x="476" y="2992"/>
              <a:ext cx="454" cy="564"/>
            </a:xfrm>
            <a:prstGeom prst="rect">
              <a:avLst/>
            </a:prstGeom>
            <a:noFill/>
            <a:ln w="9525">
              <a:solidFill>
                <a:schemeClr val="tx1"/>
              </a:solidFill>
              <a:round/>
              <a:headEnd/>
              <a:tailEnd/>
            </a:ln>
          </p:spPr>
          <p:txBody>
            <a:bodyPr lIns="90000" tIns="46800" rIns="90000" bIns="46800" anchor="ctr"/>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2400">
                  <a:latin typeface="Arial" charset="0"/>
                  <a:ea typeface="ＭＳ Ｐゴシック" pitchFamily="34" charset="-128"/>
                </a:rPr>
                <a:t>III</a:t>
              </a:r>
              <a:endParaRPr kumimoji="0" lang="en-US" altLang="ko-KR" sz="2400">
                <a:latin typeface="Arial" charset="0"/>
                <a:ea typeface="ＭＳ Ｐゴシック" pitchFamily="34" charset="-128"/>
              </a:endParaRPr>
            </a:p>
          </p:txBody>
        </p:sp>
        <p:sp>
          <p:nvSpPr>
            <p:cNvPr id="594951" name="Rectangle 6"/>
            <p:cNvSpPr>
              <a:spLocks noChangeArrowheads="1"/>
            </p:cNvSpPr>
            <p:nvPr/>
          </p:nvSpPr>
          <p:spPr bwMode="auto">
            <a:xfrm>
              <a:off x="3742" y="2427"/>
              <a:ext cx="1588" cy="565"/>
            </a:xfrm>
            <a:prstGeom prst="rect">
              <a:avLst/>
            </a:prstGeom>
            <a:noFill/>
            <a:ln w="9525">
              <a:solidFill>
                <a:schemeClr val="tx1"/>
              </a:solidFill>
              <a:round/>
              <a:headEnd/>
              <a:tailEnd/>
            </a:ln>
          </p:spPr>
          <p:txBody>
            <a:bodyPr lIns="90000" tIns="46800" rIns="90000" bIns="46800" anchor="ctr"/>
            <a:lstStyle/>
            <a:p>
              <a:pP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World hegemony</a:t>
              </a:r>
              <a:endParaRPr kumimoji="0" lang="en-US" altLang="ko-KR">
                <a:latin typeface="Arial" charset="0"/>
                <a:ea typeface="ＭＳ Ｐゴシック" pitchFamily="34" charset="-128"/>
              </a:endParaRPr>
            </a:p>
          </p:txBody>
        </p:sp>
        <p:sp>
          <p:nvSpPr>
            <p:cNvPr id="594952" name="Rectangle 7"/>
            <p:cNvSpPr>
              <a:spLocks noChangeArrowheads="1"/>
            </p:cNvSpPr>
            <p:nvPr/>
          </p:nvSpPr>
          <p:spPr bwMode="auto">
            <a:xfrm>
              <a:off x="2245" y="2427"/>
              <a:ext cx="1497" cy="565"/>
            </a:xfrm>
            <a:prstGeom prst="rect">
              <a:avLst/>
            </a:prstGeom>
            <a:noFill/>
            <a:ln w="9525">
              <a:solidFill>
                <a:schemeClr val="tx1"/>
              </a:solidFill>
              <a:round/>
              <a:headEnd/>
              <a:tailEnd/>
            </a:ln>
          </p:spPr>
          <p:txBody>
            <a:bodyPr lIns="90000" tIns="46800" rIns="90000" bIns="46800" anchor="ctr"/>
            <a:lstStyle/>
            <a:p>
              <a:pP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Pan-Germanism</a:t>
              </a:r>
              <a:endParaRPr kumimoji="0" lang="en-US" altLang="ko-KR">
                <a:latin typeface="Arial" charset="0"/>
                <a:ea typeface="ＭＳ Ｐゴシック" pitchFamily="34" charset="-128"/>
              </a:endParaRPr>
            </a:p>
          </p:txBody>
        </p:sp>
        <p:sp>
          <p:nvSpPr>
            <p:cNvPr id="594953" name="Rectangle 8"/>
            <p:cNvSpPr>
              <a:spLocks noChangeArrowheads="1"/>
            </p:cNvSpPr>
            <p:nvPr/>
          </p:nvSpPr>
          <p:spPr bwMode="auto">
            <a:xfrm>
              <a:off x="930" y="2427"/>
              <a:ext cx="1315" cy="565"/>
            </a:xfrm>
            <a:prstGeom prst="rect">
              <a:avLst/>
            </a:prstGeom>
            <a:noFill/>
            <a:ln w="9525">
              <a:solidFill>
                <a:schemeClr val="tx1"/>
              </a:solidFill>
              <a:round/>
              <a:headEnd/>
              <a:tailEnd/>
            </a:ln>
          </p:spPr>
          <p:txBody>
            <a:bodyPr lIns="90000" tIns="46800" rIns="90000" bIns="46800" anchor="ctr"/>
            <a:lstStyle/>
            <a:p>
              <a:pP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German: Hitler</a:t>
              </a:r>
              <a:endParaRPr kumimoji="0" lang="en-US" altLang="ko-KR">
                <a:latin typeface="Arial" charset="0"/>
                <a:ea typeface="ＭＳ Ｐゴシック" pitchFamily="34" charset="-128"/>
              </a:endParaRPr>
            </a:p>
          </p:txBody>
        </p:sp>
        <p:sp>
          <p:nvSpPr>
            <p:cNvPr id="594954" name="Rectangle 9"/>
            <p:cNvSpPr>
              <a:spLocks noChangeArrowheads="1"/>
            </p:cNvSpPr>
            <p:nvPr/>
          </p:nvSpPr>
          <p:spPr bwMode="auto">
            <a:xfrm>
              <a:off x="476" y="2427"/>
              <a:ext cx="454" cy="565"/>
            </a:xfrm>
            <a:prstGeom prst="rect">
              <a:avLst/>
            </a:prstGeom>
            <a:noFill/>
            <a:ln w="9525">
              <a:solidFill>
                <a:schemeClr val="tx1"/>
              </a:solidFill>
              <a:round/>
              <a:headEnd/>
              <a:tailEnd/>
            </a:ln>
          </p:spPr>
          <p:txBody>
            <a:bodyPr lIns="90000" tIns="46800" rIns="90000" bIns="46800" anchor="ctr"/>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2400">
                  <a:latin typeface="Arial" charset="0"/>
                  <a:ea typeface="ＭＳ Ｐゴシック" pitchFamily="34" charset="-128"/>
                </a:rPr>
                <a:t>II</a:t>
              </a:r>
              <a:endParaRPr kumimoji="0" lang="en-US" altLang="ko-KR" sz="2400">
                <a:latin typeface="Arial" charset="0"/>
                <a:ea typeface="ＭＳ Ｐゴシック" pitchFamily="34" charset="-128"/>
              </a:endParaRPr>
            </a:p>
          </p:txBody>
        </p:sp>
        <p:sp>
          <p:nvSpPr>
            <p:cNvPr id="594955" name="Rectangle 10"/>
            <p:cNvSpPr>
              <a:spLocks noChangeArrowheads="1"/>
            </p:cNvSpPr>
            <p:nvPr/>
          </p:nvSpPr>
          <p:spPr bwMode="auto">
            <a:xfrm>
              <a:off x="3742" y="1863"/>
              <a:ext cx="1588" cy="564"/>
            </a:xfrm>
            <a:prstGeom prst="rect">
              <a:avLst/>
            </a:prstGeom>
            <a:noFill/>
            <a:ln w="9525">
              <a:solidFill>
                <a:schemeClr val="tx1"/>
              </a:solidFill>
              <a:round/>
              <a:headEnd/>
              <a:tailEnd/>
            </a:ln>
          </p:spPr>
          <p:txBody>
            <a:bodyPr lIns="90000" tIns="46800" rIns="90000" bIns="46800" anchor="ctr"/>
            <a:lstStyle/>
            <a:p>
              <a:pP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World hegemony</a:t>
              </a:r>
              <a:endParaRPr kumimoji="0" lang="en-US" altLang="ko-KR">
                <a:latin typeface="Arial" charset="0"/>
                <a:ea typeface="ＭＳ Ｐゴシック" pitchFamily="34" charset="-128"/>
              </a:endParaRPr>
            </a:p>
          </p:txBody>
        </p:sp>
        <p:sp>
          <p:nvSpPr>
            <p:cNvPr id="594956" name="Rectangle 11"/>
            <p:cNvSpPr>
              <a:spLocks noChangeArrowheads="1"/>
            </p:cNvSpPr>
            <p:nvPr/>
          </p:nvSpPr>
          <p:spPr bwMode="auto">
            <a:xfrm>
              <a:off x="2245" y="1863"/>
              <a:ext cx="1497" cy="564"/>
            </a:xfrm>
            <a:prstGeom prst="rect">
              <a:avLst/>
            </a:prstGeom>
            <a:noFill/>
            <a:ln w="9525">
              <a:solidFill>
                <a:schemeClr val="tx1"/>
              </a:solidFill>
              <a:round/>
              <a:headEnd/>
              <a:tailEnd/>
            </a:ln>
          </p:spPr>
          <p:txBody>
            <a:bodyPr lIns="90000" tIns="46800" rIns="90000" bIns="46800" anchor="ctr"/>
            <a:lstStyle/>
            <a:p>
              <a:pP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Pan-Germanism</a:t>
              </a:r>
              <a:endParaRPr kumimoji="0" lang="en-US" altLang="ko-KR">
                <a:latin typeface="Arial" charset="0"/>
                <a:ea typeface="ＭＳ Ｐゴシック" pitchFamily="34" charset="-128"/>
              </a:endParaRPr>
            </a:p>
          </p:txBody>
        </p:sp>
        <p:sp>
          <p:nvSpPr>
            <p:cNvPr id="594957" name="Rectangle 12"/>
            <p:cNvSpPr>
              <a:spLocks noChangeArrowheads="1"/>
            </p:cNvSpPr>
            <p:nvPr/>
          </p:nvSpPr>
          <p:spPr bwMode="auto">
            <a:xfrm>
              <a:off x="930" y="1863"/>
              <a:ext cx="1315" cy="564"/>
            </a:xfrm>
            <a:prstGeom prst="rect">
              <a:avLst/>
            </a:prstGeom>
            <a:noFill/>
            <a:ln w="9525">
              <a:solidFill>
                <a:schemeClr val="tx1"/>
              </a:solidFill>
              <a:round/>
              <a:headEnd/>
              <a:tailEnd/>
            </a:ln>
          </p:spPr>
          <p:txBody>
            <a:bodyPr lIns="90000" tIns="46800" rIns="90000" bIns="46800" anchor="ctr"/>
            <a:lstStyle/>
            <a:p>
              <a:pP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German: Kaiser</a:t>
              </a:r>
              <a:endParaRPr kumimoji="0" lang="en-US" altLang="ko-KR">
                <a:latin typeface="Arial" charset="0"/>
                <a:ea typeface="ＭＳ Ｐゴシック" pitchFamily="34" charset="-128"/>
              </a:endParaRPr>
            </a:p>
          </p:txBody>
        </p:sp>
        <p:sp>
          <p:nvSpPr>
            <p:cNvPr id="594958" name="Rectangle 13"/>
            <p:cNvSpPr>
              <a:spLocks noChangeArrowheads="1"/>
            </p:cNvSpPr>
            <p:nvPr/>
          </p:nvSpPr>
          <p:spPr bwMode="auto">
            <a:xfrm>
              <a:off x="476" y="1863"/>
              <a:ext cx="454" cy="564"/>
            </a:xfrm>
            <a:prstGeom prst="rect">
              <a:avLst/>
            </a:prstGeom>
            <a:noFill/>
            <a:ln w="9525">
              <a:solidFill>
                <a:schemeClr val="tx1"/>
              </a:solidFill>
              <a:round/>
              <a:headEnd/>
              <a:tailEnd/>
            </a:ln>
          </p:spPr>
          <p:txBody>
            <a:bodyPr lIns="90000" tIns="46800" rIns="90000" bIns="46800" anchor="ctr"/>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2400">
                  <a:latin typeface="Arial" charset="0"/>
                  <a:ea typeface="ＭＳ Ｐゴシック" pitchFamily="34" charset="-128"/>
                </a:rPr>
                <a:t>I</a:t>
              </a:r>
              <a:endParaRPr kumimoji="0" lang="en-US" altLang="ko-KR" sz="2400">
                <a:latin typeface="Arial" charset="0"/>
                <a:ea typeface="ＭＳ Ｐゴシック" pitchFamily="34" charset="-128"/>
              </a:endParaRPr>
            </a:p>
          </p:txBody>
        </p:sp>
        <p:sp>
          <p:nvSpPr>
            <p:cNvPr id="594959" name="Rectangle 14"/>
            <p:cNvSpPr>
              <a:spLocks noChangeArrowheads="1"/>
            </p:cNvSpPr>
            <p:nvPr/>
          </p:nvSpPr>
          <p:spPr bwMode="auto">
            <a:xfrm>
              <a:off x="3742" y="1298"/>
              <a:ext cx="1588" cy="565"/>
            </a:xfrm>
            <a:prstGeom prst="rect">
              <a:avLst/>
            </a:prstGeom>
            <a:solidFill>
              <a:srgbClr val="8A93CA"/>
            </a:solidFill>
            <a:ln w="9525">
              <a:solidFill>
                <a:schemeClr val="tx1"/>
              </a:solidFill>
              <a:round/>
              <a:headEnd/>
              <a:tailEnd/>
            </a:ln>
          </p:spPr>
          <p:txBody>
            <a:bodyPr lIns="90000" tIns="46800" rIns="90000" bIns="46800" anchor="ctr"/>
            <a:lstStyle/>
            <a:p>
              <a:pP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Type of dominion over the creation</a:t>
              </a:r>
              <a:endParaRPr kumimoji="0" lang="en-US" altLang="ko-KR">
                <a:latin typeface="Arial" charset="0"/>
                <a:ea typeface="ＭＳ Ｐゴシック" pitchFamily="34" charset="-128"/>
              </a:endParaRPr>
            </a:p>
          </p:txBody>
        </p:sp>
        <p:sp>
          <p:nvSpPr>
            <p:cNvPr id="594960" name="Rectangle 15"/>
            <p:cNvSpPr>
              <a:spLocks noChangeArrowheads="1"/>
            </p:cNvSpPr>
            <p:nvPr/>
          </p:nvSpPr>
          <p:spPr bwMode="auto">
            <a:xfrm>
              <a:off x="2245" y="1298"/>
              <a:ext cx="1497" cy="565"/>
            </a:xfrm>
            <a:prstGeom prst="rect">
              <a:avLst/>
            </a:prstGeom>
            <a:solidFill>
              <a:srgbClr val="8A93CA"/>
            </a:solidFill>
            <a:ln w="9525">
              <a:solidFill>
                <a:schemeClr val="tx1"/>
              </a:solidFill>
              <a:round/>
              <a:headEnd/>
              <a:tailEnd/>
            </a:ln>
          </p:spPr>
          <p:txBody>
            <a:bodyPr lIns="90000" tIns="46800" rIns="90000" bIns="46800" anchor="ctr"/>
            <a:lstStyle/>
            <a:p>
              <a:pP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Type of  multipli-cation of children</a:t>
              </a:r>
              <a:endParaRPr kumimoji="0" lang="en-US" altLang="ko-KR">
                <a:latin typeface="Arial" charset="0"/>
                <a:ea typeface="ＭＳ Ｐゴシック" pitchFamily="34" charset="-128"/>
              </a:endParaRPr>
            </a:p>
          </p:txBody>
        </p:sp>
        <p:sp>
          <p:nvSpPr>
            <p:cNvPr id="594961" name="Rectangle 16"/>
            <p:cNvSpPr>
              <a:spLocks noChangeArrowheads="1"/>
            </p:cNvSpPr>
            <p:nvPr/>
          </p:nvSpPr>
          <p:spPr bwMode="auto">
            <a:xfrm>
              <a:off x="930" y="1298"/>
              <a:ext cx="1315" cy="565"/>
            </a:xfrm>
            <a:prstGeom prst="rect">
              <a:avLst/>
            </a:prstGeom>
            <a:solidFill>
              <a:srgbClr val="8A93CA"/>
            </a:solidFill>
            <a:ln w="9525">
              <a:solidFill>
                <a:schemeClr val="tx1"/>
              </a:solidFill>
              <a:round/>
              <a:headEnd/>
              <a:tailEnd/>
            </a:ln>
          </p:spPr>
          <p:txBody>
            <a:bodyPr lIns="90000" tIns="46800" rIns="90000" bIns="46800" anchor="ctr"/>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Type of individual completion </a:t>
              </a:r>
              <a:endParaRPr kumimoji="0" lang="en-US" altLang="ko-KR">
                <a:latin typeface="Arial" charset="0"/>
                <a:ea typeface="ＭＳ Ｐゴシック" pitchFamily="34" charset="-128"/>
              </a:endParaRPr>
            </a:p>
          </p:txBody>
        </p:sp>
        <p:sp>
          <p:nvSpPr>
            <p:cNvPr id="594962" name="Rectangle 17"/>
            <p:cNvSpPr>
              <a:spLocks noChangeArrowheads="1"/>
            </p:cNvSpPr>
            <p:nvPr/>
          </p:nvSpPr>
          <p:spPr bwMode="auto">
            <a:xfrm>
              <a:off x="476" y="1298"/>
              <a:ext cx="454" cy="565"/>
            </a:xfrm>
            <a:prstGeom prst="rect">
              <a:avLst/>
            </a:prstGeom>
            <a:solidFill>
              <a:srgbClr val="8A93CA"/>
            </a:solidFill>
            <a:ln w="9525">
              <a:solidFill>
                <a:schemeClr val="tx1"/>
              </a:solidFill>
              <a:round/>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87092" name="Line 18"/>
            <p:cNvSpPr>
              <a:spLocks noChangeShapeType="1"/>
            </p:cNvSpPr>
            <p:nvPr/>
          </p:nvSpPr>
          <p:spPr bwMode="auto">
            <a:xfrm>
              <a:off x="476" y="1298"/>
              <a:ext cx="4854"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87093" name="Line 19"/>
            <p:cNvSpPr>
              <a:spLocks noChangeShapeType="1"/>
            </p:cNvSpPr>
            <p:nvPr/>
          </p:nvSpPr>
          <p:spPr bwMode="auto">
            <a:xfrm>
              <a:off x="476" y="1863"/>
              <a:ext cx="4854"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87094" name="Line 20"/>
            <p:cNvSpPr>
              <a:spLocks noChangeShapeType="1"/>
            </p:cNvSpPr>
            <p:nvPr/>
          </p:nvSpPr>
          <p:spPr bwMode="auto">
            <a:xfrm>
              <a:off x="476" y="2427"/>
              <a:ext cx="4854"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87095" name="Line 21"/>
            <p:cNvSpPr>
              <a:spLocks noChangeShapeType="1"/>
            </p:cNvSpPr>
            <p:nvPr/>
          </p:nvSpPr>
          <p:spPr bwMode="auto">
            <a:xfrm>
              <a:off x="476" y="2992"/>
              <a:ext cx="4854"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87096" name="Line 22"/>
            <p:cNvSpPr>
              <a:spLocks noChangeShapeType="1"/>
            </p:cNvSpPr>
            <p:nvPr/>
          </p:nvSpPr>
          <p:spPr bwMode="auto">
            <a:xfrm>
              <a:off x="476" y="3556"/>
              <a:ext cx="4854"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87097" name="Line 23"/>
            <p:cNvSpPr>
              <a:spLocks noChangeShapeType="1"/>
            </p:cNvSpPr>
            <p:nvPr/>
          </p:nvSpPr>
          <p:spPr bwMode="auto">
            <a:xfrm>
              <a:off x="476" y="1298"/>
              <a:ext cx="1" cy="225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87098" name="Line 24"/>
            <p:cNvSpPr>
              <a:spLocks noChangeShapeType="1"/>
            </p:cNvSpPr>
            <p:nvPr/>
          </p:nvSpPr>
          <p:spPr bwMode="auto">
            <a:xfrm>
              <a:off x="930" y="1298"/>
              <a:ext cx="1" cy="2258"/>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87099" name="Line 25"/>
            <p:cNvSpPr>
              <a:spLocks noChangeShapeType="1"/>
            </p:cNvSpPr>
            <p:nvPr/>
          </p:nvSpPr>
          <p:spPr bwMode="auto">
            <a:xfrm>
              <a:off x="5330" y="1298"/>
              <a:ext cx="1" cy="225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87100" name="Line 26"/>
            <p:cNvSpPr>
              <a:spLocks noChangeShapeType="1"/>
            </p:cNvSpPr>
            <p:nvPr/>
          </p:nvSpPr>
          <p:spPr bwMode="auto">
            <a:xfrm>
              <a:off x="2245" y="1298"/>
              <a:ext cx="1" cy="2258"/>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87101" name="Line 27"/>
            <p:cNvSpPr>
              <a:spLocks noChangeShapeType="1"/>
            </p:cNvSpPr>
            <p:nvPr/>
          </p:nvSpPr>
          <p:spPr bwMode="auto">
            <a:xfrm>
              <a:off x="3742" y="1298"/>
              <a:ext cx="1" cy="2258"/>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grpSp>
      <p:sp>
        <p:nvSpPr>
          <p:cNvPr id="594946" name="Rectangle 28"/>
          <p:cNvSpPr>
            <a:spLocks noChangeArrowheads="1"/>
          </p:cNvSpPr>
          <p:nvPr/>
        </p:nvSpPr>
        <p:spPr bwMode="auto">
          <a:xfrm>
            <a:off x="0" y="893763"/>
            <a:ext cx="9144000" cy="463550"/>
          </a:xfrm>
          <a:prstGeom prst="rect">
            <a:avLst/>
          </a:prstGeom>
          <a:noFill/>
          <a:ln w="9525">
            <a:solidFill>
              <a:schemeClr val="bg1"/>
            </a:solidFill>
            <a:round/>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2400">
                <a:latin typeface="Arial" charset="0"/>
                <a:ea typeface="ＭＳ Ｐゴシック" pitchFamily="34" charset="-128"/>
              </a:rPr>
              <a:t>Central Figures of Satan’s side in the World Wars</a:t>
            </a:r>
            <a:endParaRPr kumimoji="0" lang="en-US" altLang="ko-KR" sz="24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3" name="Rectangle 1"/>
          <p:cNvSpPr>
            <a:spLocks noChangeArrowheads="1"/>
          </p:cNvSpPr>
          <p:nvPr/>
        </p:nvSpPr>
        <p:spPr bwMode="auto">
          <a:xfrm>
            <a:off x="285750" y="500063"/>
            <a:ext cx="9144000" cy="371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(4) </a:t>
            </a:r>
            <a:r>
              <a:rPr kumimoji="0" lang="en-US" altLang="ja-JP">
                <a:latin typeface="Arial" charset="0"/>
                <a:ea typeface="ＭＳ Ｐゴシック" pitchFamily="34" charset="-128"/>
              </a:rPr>
              <a:t>Cause and Result of World Wars</a:t>
            </a:r>
            <a:endParaRPr kumimoji="0" lang="en-US" altLang="ko-KR">
              <a:latin typeface="Arial" charset="0"/>
              <a:ea typeface="ＭＳ Ｐゴシック" pitchFamily="34" charset="-128"/>
            </a:endParaRPr>
          </a:p>
        </p:txBody>
      </p:sp>
      <p:grpSp>
        <p:nvGrpSpPr>
          <p:cNvPr id="596994" name="Group 2"/>
          <p:cNvGrpSpPr>
            <a:grpSpLocks/>
          </p:cNvGrpSpPr>
          <p:nvPr/>
        </p:nvGrpSpPr>
        <p:grpSpPr bwMode="auto">
          <a:xfrm>
            <a:off x="323850" y="1125538"/>
            <a:ext cx="8429625" cy="4946650"/>
            <a:chOff x="240" y="880"/>
            <a:chExt cx="5407" cy="2958"/>
          </a:xfrm>
        </p:grpSpPr>
        <p:sp>
          <p:nvSpPr>
            <p:cNvPr id="596995" name="Rectangle 3"/>
            <p:cNvSpPr>
              <a:spLocks noChangeArrowheads="1"/>
            </p:cNvSpPr>
            <p:nvPr/>
          </p:nvSpPr>
          <p:spPr bwMode="auto">
            <a:xfrm>
              <a:off x="3312" y="2983"/>
              <a:ext cx="2335" cy="855"/>
            </a:xfrm>
            <a:prstGeom prst="rect">
              <a:avLst/>
            </a:prstGeom>
            <a:noFill/>
            <a:ln w="9525">
              <a:solidFill>
                <a:schemeClr val="tx1"/>
              </a:solidFill>
              <a:round/>
              <a:headEnd/>
              <a:tailEnd/>
            </a:ln>
          </p:spPr>
          <p:txBody>
            <a:bodyPr lIns="90000" tIns="46800" rIns="90000" bIns="46800" anchor="ctr"/>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Construction of Heavenly Kingdom on Earth</a:t>
              </a:r>
              <a:endParaRPr kumimoji="0" lang="en-US" altLang="ko-KR">
                <a:latin typeface="Arial" charset="0"/>
                <a:ea typeface="ＭＳ Ｐゴシック" pitchFamily="34" charset="-128"/>
              </a:endParaRPr>
            </a:p>
          </p:txBody>
        </p:sp>
        <p:sp>
          <p:nvSpPr>
            <p:cNvPr id="596996" name="Rectangle 4"/>
            <p:cNvSpPr>
              <a:spLocks noChangeArrowheads="1"/>
            </p:cNvSpPr>
            <p:nvPr/>
          </p:nvSpPr>
          <p:spPr bwMode="auto">
            <a:xfrm>
              <a:off x="657" y="2983"/>
              <a:ext cx="2658" cy="855"/>
            </a:xfrm>
            <a:prstGeom prst="rect">
              <a:avLst/>
            </a:prstGeom>
            <a:noFill/>
            <a:ln w="9525">
              <a:solidFill>
                <a:schemeClr val="tx1"/>
              </a:solidFill>
              <a:round/>
              <a:headEnd/>
              <a:tailEnd/>
            </a:ln>
          </p:spPr>
          <p:txBody>
            <a:bodyPr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〇</a:t>
              </a:r>
              <a:r>
                <a:rPr kumimoji="0" lang="en-US" altLang="ja-JP" sz="1400">
                  <a:latin typeface="Arial" charset="0"/>
                  <a:ea typeface="ＭＳ Ｐゴシック" pitchFamily="34" charset="-128"/>
                </a:rPr>
                <a:t> Indemnity condition of the completion-stage for the restoration of Three Great Blessing</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〇</a:t>
              </a:r>
              <a:r>
                <a:rPr kumimoji="0" lang="en-US" altLang="ja-JP" sz="1400">
                  <a:latin typeface="Arial" charset="0"/>
                  <a:ea typeface="ＭＳ Ｐゴシック" pitchFamily="34" charset="-128"/>
                </a:rPr>
                <a:t> Condition of victory for Jesus’ Third Temptation</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〇</a:t>
              </a:r>
              <a:r>
                <a:rPr kumimoji="0" lang="en-US" altLang="ja-JP" sz="1400">
                  <a:latin typeface="Arial" charset="0"/>
                  <a:ea typeface="ＭＳ Ｐゴシック" pitchFamily="34" charset="-128"/>
                </a:rPr>
                <a:t> Foundation of foundation of the completion-stage for the restoration of sovereignty</a:t>
              </a:r>
              <a:endParaRPr kumimoji="0" lang="en-US" altLang="ko-KR" sz="1400">
                <a:latin typeface="Arial" charset="0"/>
                <a:ea typeface="ＭＳ Ｐゴシック" pitchFamily="34" charset="-128"/>
              </a:endParaRPr>
            </a:p>
          </p:txBody>
        </p:sp>
        <p:sp>
          <p:nvSpPr>
            <p:cNvPr id="596997" name="Rectangle 5"/>
            <p:cNvSpPr>
              <a:spLocks noChangeArrowheads="1"/>
            </p:cNvSpPr>
            <p:nvPr/>
          </p:nvSpPr>
          <p:spPr bwMode="auto">
            <a:xfrm>
              <a:off x="240" y="2983"/>
              <a:ext cx="417" cy="855"/>
            </a:xfrm>
            <a:prstGeom prst="rect">
              <a:avLst/>
            </a:prstGeom>
            <a:noFill/>
            <a:ln w="9525">
              <a:solidFill>
                <a:schemeClr val="tx1"/>
              </a:solidFill>
              <a:round/>
              <a:headEnd/>
              <a:tailEnd/>
            </a:ln>
          </p:spPr>
          <p:txBody>
            <a:bodyPr lIns="90000" tIns="46800" rIns="90000" bIns="46800" anchor="ctr"/>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2400">
                  <a:latin typeface="Arial" charset="0"/>
                  <a:ea typeface="ＭＳ Ｐゴシック" pitchFamily="34" charset="-128"/>
                </a:rPr>
                <a:t>III</a:t>
              </a:r>
              <a:endParaRPr kumimoji="0" lang="en-US" altLang="ko-KR" sz="2400">
                <a:latin typeface="Arial" charset="0"/>
                <a:ea typeface="ＭＳ Ｐゴシック" pitchFamily="34" charset="-128"/>
              </a:endParaRPr>
            </a:p>
          </p:txBody>
        </p:sp>
        <p:sp>
          <p:nvSpPr>
            <p:cNvPr id="596998" name="Rectangle 6"/>
            <p:cNvSpPr>
              <a:spLocks noChangeArrowheads="1"/>
            </p:cNvSpPr>
            <p:nvPr/>
          </p:nvSpPr>
          <p:spPr bwMode="auto">
            <a:xfrm>
              <a:off x="3312" y="2129"/>
              <a:ext cx="2335" cy="859"/>
            </a:xfrm>
            <a:prstGeom prst="rect">
              <a:avLst/>
            </a:prstGeom>
            <a:noFill/>
            <a:ln w="9525">
              <a:solidFill>
                <a:schemeClr val="tx1"/>
              </a:solidFill>
              <a:round/>
              <a:headEnd/>
              <a:tailEnd/>
            </a:ln>
          </p:spPr>
          <p:txBody>
            <a:bodyPr lIns="90000" tIns="46800" rIns="90000" bIns="46800" anchor="ctr"/>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Start of the Providence </a:t>
              </a:r>
            </a:p>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of the Second Advent </a:t>
              </a:r>
            </a:p>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on the growth-stage</a:t>
              </a:r>
              <a:endParaRPr kumimoji="0" lang="en-US" altLang="ko-KR">
                <a:latin typeface="Arial" charset="0"/>
                <a:ea typeface="ＭＳ Ｐゴシック" pitchFamily="34" charset="-128"/>
              </a:endParaRPr>
            </a:p>
          </p:txBody>
        </p:sp>
        <p:sp>
          <p:nvSpPr>
            <p:cNvPr id="596999" name="Rectangle 7"/>
            <p:cNvSpPr>
              <a:spLocks noChangeArrowheads="1"/>
            </p:cNvSpPr>
            <p:nvPr/>
          </p:nvSpPr>
          <p:spPr bwMode="auto">
            <a:xfrm>
              <a:off x="657" y="2129"/>
              <a:ext cx="2658" cy="859"/>
            </a:xfrm>
            <a:prstGeom prst="rect">
              <a:avLst/>
            </a:prstGeom>
            <a:noFill/>
            <a:ln w="9525">
              <a:solidFill>
                <a:schemeClr val="tx1"/>
              </a:solidFill>
              <a:round/>
              <a:headEnd/>
              <a:tailEnd/>
            </a:ln>
          </p:spPr>
          <p:txBody>
            <a:bodyPr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〇</a:t>
              </a:r>
              <a:r>
                <a:rPr kumimoji="0" lang="en-US" altLang="ja-JP" sz="1400">
                  <a:latin typeface="Arial" charset="0"/>
                  <a:ea typeface="ＭＳ Ｐゴシック" pitchFamily="34" charset="-128"/>
                </a:rPr>
                <a:t> Indemnity condition of the growth-stage for the restoration of Three Great Blessings</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〇</a:t>
              </a:r>
              <a:r>
                <a:rPr kumimoji="0" lang="en-US" altLang="ja-JP" sz="1400">
                  <a:latin typeface="Arial" charset="0"/>
                  <a:ea typeface="ＭＳ Ｐゴシック" pitchFamily="34" charset="-128"/>
                </a:rPr>
                <a:t> Condition of victory for Jesus’ Second Temptation</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〇</a:t>
              </a:r>
              <a:r>
                <a:rPr kumimoji="0" lang="en-US" altLang="ja-JP" sz="1400">
                  <a:latin typeface="Arial" charset="0"/>
                  <a:ea typeface="ＭＳ Ｐゴシック" pitchFamily="34" charset="-128"/>
                </a:rPr>
                <a:t> Foundation of foundation of the growth-stage for the restoration of sovereignty</a:t>
              </a:r>
              <a:endParaRPr kumimoji="0" lang="en-US" altLang="ko-KR" sz="1400">
                <a:latin typeface="Arial" charset="0"/>
                <a:ea typeface="ＭＳ Ｐゴシック" pitchFamily="34" charset="-128"/>
              </a:endParaRPr>
            </a:p>
          </p:txBody>
        </p:sp>
        <p:sp>
          <p:nvSpPr>
            <p:cNvPr id="597000" name="Rectangle 8"/>
            <p:cNvSpPr>
              <a:spLocks noChangeArrowheads="1"/>
            </p:cNvSpPr>
            <p:nvPr/>
          </p:nvSpPr>
          <p:spPr bwMode="auto">
            <a:xfrm>
              <a:off x="240" y="2129"/>
              <a:ext cx="417" cy="859"/>
            </a:xfrm>
            <a:prstGeom prst="rect">
              <a:avLst/>
            </a:prstGeom>
            <a:noFill/>
            <a:ln w="9525">
              <a:solidFill>
                <a:schemeClr val="tx1"/>
              </a:solidFill>
              <a:round/>
              <a:headEnd/>
              <a:tailEnd/>
            </a:ln>
          </p:spPr>
          <p:txBody>
            <a:bodyPr lIns="90000" tIns="46800" rIns="90000" bIns="46800" anchor="ctr"/>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2400">
                  <a:latin typeface="Arial" charset="0"/>
                  <a:ea typeface="ＭＳ Ｐゴシック" pitchFamily="34" charset="-128"/>
                </a:rPr>
                <a:t>II</a:t>
              </a:r>
              <a:endParaRPr kumimoji="0" lang="en-US" altLang="ko-KR" sz="2400">
                <a:latin typeface="Arial" charset="0"/>
                <a:ea typeface="ＭＳ Ｐゴシック" pitchFamily="34" charset="-128"/>
              </a:endParaRPr>
            </a:p>
          </p:txBody>
        </p:sp>
        <p:sp>
          <p:nvSpPr>
            <p:cNvPr id="597001" name="Rectangle 9"/>
            <p:cNvSpPr>
              <a:spLocks noChangeArrowheads="1"/>
            </p:cNvSpPr>
            <p:nvPr/>
          </p:nvSpPr>
          <p:spPr bwMode="auto">
            <a:xfrm>
              <a:off x="3312" y="1274"/>
              <a:ext cx="2335" cy="855"/>
            </a:xfrm>
            <a:prstGeom prst="rect">
              <a:avLst/>
            </a:prstGeom>
            <a:noFill/>
            <a:ln w="9525">
              <a:solidFill>
                <a:schemeClr val="tx1"/>
              </a:solidFill>
              <a:round/>
              <a:headEnd/>
              <a:tailEnd/>
            </a:ln>
          </p:spPr>
          <p:txBody>
            <a:bodyPr lIns="90000" tIns="46800" rIns="90000" bIns="46800" anchor="ctr"/>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The beginning of the providence of the Second Advent </a:t>
              </a:r>
            </a:p>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on the formation-stage</a:t>
              </a:r>
              <a:endParaRPr kumimoji="0" lang="en-US" altLang="ko-KR">
                <a:latin typeface="Arial" charset="0"/>
                <a:ea typeface="ＭＳ Ｐゴシック" pitchFamily="34" charset="-128"/>
              </a:endParaRPr>
            </a:p>
          </p:txBody>
        </p:sp>
        <p:sp>
          <p:nvSpPr>
            <p:cNvPr id="597002" name="Rectangle 10"/>
            <p:cNvSpPr>
              <a:spLocks noChangeArrowheads="1"/>
            </p:cNvSpPr>
            <p:nvPr/>
          </p:nvSpPr>
          <p:spPr bwMode="auto">
            <a:xfrm>
              <a:off x="657" y="1274"/>
              <a:ext cx="2658" cy="855"/>
            </a:xfrm>
            <a:prstGeom prst="rect">
              <a:avLst/>
            </a:prstGeom>
            <a:noFill/>
            <a:ln w="9525">
              <a:solidFill>
                <a:schemeClr val="tx1"/>
              </a:solidFill>
              <a:round/>
              <a:headEnd/>
              <a:tailEnd/>
            </a:ln>
          </p:spPr>
          <p:txBody>
            <a:bodyPr lIns="90000" tIns="46800" rIns="90000" bIns="46800" anchor="ctr"/>
            <a:lstStyle/>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〇</a:t>
              </a:r>
              <a:r>
                <a:rPr kumimoji="0" lang="en-US" altLang="ja-JP" sz="1400">
                  <a:latin typeface="Arial" charset="0"/>
                  <a:ea typeface="ＭＳ Ｐゴシック" pitchFamily="34" charset="-128"/>
                </a:rPr>
                <a:t> Indemnity condition of the formation-stage for the restoration of Three Great Blessings</a:t>
              </a:r>
            </a:p>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〇</a:t>
              </a:r>
              <a:r>
                <a:rPr kumimoji="0" lang="en-US" altLang="ja-JP" sz="1400">
                  <a:latin typeface="Arial" charset="0"/>
                  <a:ea typeface="ＭＳ Ｐゴシック" pitchFamily="34" charset="-128"/>
                </a:rPr>
                <a:t> Condition of victory for Jesus’ First Temptation</a:t>
              </a:r>
              <a:endParaRPr kumimoji="0" lang="en-US" altLang="ko-KR" sz="1400">
                <a:latin typeface="Arial" charset="0"/>
                <a:ea typeface="ＭＳ Ｐゴシック" pitchFamily="34" charset="-128"/>
              </a:endParaRPr>
            </a:p>
            <a:p>
              <a:pP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〇</a:t>
              </a:r>
              <a:r>
                <a:rPr kumimoji="0" lang="en-US" altLang="ja-JP" sz="1400">
                  <a:latin typeface="Arial" charset="0"/>
                  <a:ea typeface="ＭＳ Ｐゴシック" pitchFamily="34" charset="-128"/>
                </a:rPr>
                <a:t> Foundation of foundation of the formation-stage for the restoration of sovereignty</a:t>
              </a:r>
              <a:endParaRPr kumimoji="0" lang="en-US" altLang="ko-KR" sz="1400">
                <a:latin typeface="Arial" charset="0"/>
                <a:ea typeface="ＭＳ Ｐゴシック" pitchFamily="34" charset="-128"/>
              </a:endParaRPr>
            </a:p>
          </p:txBody>
        </p:sp>
        <p:sp>
          <p:nvSpPr>
            <p:cNvPr id="597003" name="Rectangle 11"/>
            <p:cNvSpPr>
              <a:spLocks noChangeArrowheads="1"/>
            </p:cNvSpPr>
            <p:nvPr/>
          </p:nvSpPr>
          <p:spPr bwMode="auto">
            <a:xfrm>
              <a:off x="240" y="1274"/>
              <a:ext cx="417" cy="855"/>
            </a:xfrm>
            <a:prstGeom prst="rect">
              <a:avLst/>
            </a:prstGeom>
            <a:noFill/>
            <a:ln w="9525">
              <a:solidFill>
                <a:schemeClr val="tx1"/>
              </a:solidFill>
              <a:round/>
              <a:headEnd/>
              <a:tailEnd/>
            </a:ln>
          </p:spPr>
          <p:txBody>
            <a:bodyPr lIns="90000" tIns="46800" rIns="90000" bIns="46800" anchor="ctr"/>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2400">
                  <a:latin typeface="Arial" charset="0"/>
                  <a:ea typeface="ＭＳ Ｐゴシック" pitchFamily="34" charset="-128"/>
                </a:rPr>
                <a:t>I</a:t>
              </a:r>
              <a:endParaRPr kumimoji="0" lang="en-US" altLang="ko-KR" sz="2400">
                <a:latin typeface="Arial" charset="0"/>
                <a:ea typeface="ＭＳ Ｐゴシック" pitchFamily="34" charset="-128"/>
              </a:endParaRPr>
            </a:p>
          </p:txBody>
        </p:sp>
        <p:sp>
          <p:nvSpPr>
            <p:cNvPr id="597004" name="Rectangle 12"/>
            <p:cNvSpPr>
              <a:spLocks noChangeArrowheads="1"/>
            </p:cNvSpPr>
            <p:nvPr/>
          </p:nvSpPr>
          <p:spPr bwMode="auto">
            <a:xfrm>
              <a:off x="3312" y="880"/>
              <a:ext cx="2335" cy="394"/>
            </a:xfrm>
            <a:prstGeom prst="rect">
              <a:avLst/>
            </a:prstGeom>
            <a:solidFill>
              <a:srgbClr val="8A93CA"/>
            </a:solidFill>
            <a:ln w="9525">
              <a:solidFill>
                <a:schemeClr val="tx1"/>
              </a:solidFill>
              <a:round/>
              <a:headEnd/>
              <a:tailEnd/>
            </a:ln>
          </p:spPr>
          <p:txBody>
            <a:bodyPr lIns="90000" tIns="46800" rIns="90000" bIns="46800" anchor="ctr"/>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Result</a:t>
              </a:r>
              <a:endParaRPr kumimoji="0" lang="en-US" altLang="ko-KR">
                <a:latin typeface="Arial" charset="0"/>
                <a:ea typeface="ＭＳ Ｐゴシック" pitchFamily="34" charset="-128"/>
              </a:endParaRPr>
            </a:p>
          </p:txBody>
        </p:sp>
        <p:sp>
          <p:nvSpPr>
            <p:cNvPr id="597005" name="Rectangle 13"/>
            <p:cNvSpPr>
              <a:spLocks noChangeArrowheads="1"/>
            </p:cNvSpPr>
            <p:nvPr/>
          </p:nvSpPr>
          <p:spPr bwMode="auto">
            <a:xfrm>
              <a:off x="657" y="880"/>
              <a:ext cx="2658" cy="394"/>
            </a:xfrm>
            <a:prstGeom prst="rect">
              <a:avLst/>
            </a:prstGeom>
            <a:solidFill>
              <a:srgbClr val="8A93CA"/>
            </a:solidFill>
            <a:ln w="9525">
              <a:solidFill>
                <a:schemeClr val="tx1"/>
              </a:solidFill>
              <a:round/>
              <a:headEnd/>
              <a:tailEnd/>
            </a:ln>
          </p:spPr>
          <p:txBody>
            <a:bodyPr lIns="90000" tIns="46800" rIns="90000" bIns="46800" anchor="ctr"/>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Cause</a:t>
              </a:r>
              <a:endParaRPr kumimoji="0" lang="en-US" altLang="ko-KR">
                <a:latin typeface="Arial" charset="0"/>
                <a:ea typeface="ＭＳ Ｐゴシック" pitchFamily="34" charset="-128"/>
              </a:endParaRPr>
            </a:p>
          </p:txBody>
        </p:sp>
        <p:sp>
          <p:nvSpPr>
            <p:cNvPr id="597006" name="Rectangle 14"/>
            <p:cNvSpPr>
              <a:spLocks noChangeArrowheads="1"/>
            </p:cNvSpPr>
            <p:nvPr/>
          </p:nvSpPr>
          <p:spPr bwMode="auto">
            <a:xfrm>
              <a:off x="240" y="880"/>
              <a:ext cx="417" cy="394"/>
            </a:xfrm>
            <a:prstGeom prst="rect">
              <a:avLst/>
            </a:prstGeom>
            <a:solidFill>
              <a:srgbClr val="8A93CA"/>
            </a:solidFill>
            <a:ln w="9525">
              <a:solidFill>
                <a:schemeClr val="tx1"/>
              </a:solidFill>
              <a:round/>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388115" name="Line 15"/>
            <p:cNvSpPr>
              <a:spLocks noChangeShapeType="1"/>
            </p:cNvSpPr>
            <p:nvPr/>
          </p:nvSpPr>
          <p:spPr bwMode="auto">
            <a:xfrm>
              <a:off x="240" y="880"/>
              <a:ext cx="5407"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88116" name="Line 16"/>
            <p:cNvSpPr>
              <a:spLocks noChangeShapeType="1"/>
            </p:cNvSpPr>
            <p:nvPr/>
          </p:nvSpPr>
          <p:spPr bwMode="auto">
            <a:xfrm>
              <a:off x="240" y="1274"/>
              <a:ext cx="5407" cy="1"/>
            </a:xfrm>
            <a:prstGeom prst="line">
              <a:avLst/>
            </a:prstGeom>
            <a:noFill/>
            <a:ln w="12600">
              <a:solidFill>
                <a:schemeClr val="tx1"/>
              </a:solidFill>
              <a:miter lim="800000"/>
              <a:headEnd/>
              <a:tailEnd/>
            </a:ln>
          </p:spPr>
          <p:txBody>
            <a:bodyPr/>
            <a:lstStyle/>
            <a:p>
              <a:pPr algn="ct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88117" name="Line 17"/>
            <p:cNvSpPr>
              <a:spLocks noChangeShapeType="1"/>
            </p:cNvSpPr>
            <p:nvPr/>
          </p:nvSpPr>
          <p:spPr bwMode="auto">
            <a:xfrm>
              <a:off x="240" y="2129"/>
              <a:ext cx="5407" cy="1"/>
            </a:xfrm>
            <a:prstGeom prst="line">
              <a:avLst/>
            </a:prstGeom>
            <a:noFill/>
            <a:ln w="12600">
              <a:solidFill>
                <a:schemeClr val="tx1"/>
              </a:solidFill>
              <a:miter lim="800000"/>
              <a:headEnd/>
              <a:tailEnd/>
            </a:ln>
          </p:spPr>
          <p:txBody>
            <a:bodyPr/>
            <a:lstStyle/>
            <a:p>
              <a:pPr algn="ct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88118" name="Line 18"/>
            <p:cNvSpPr>
              <a:spLocks noChangeShapeType="1"/>
            </p:cNvSpPr>
            <p:nvPr/>
          </p:nvSpPr>
          <p:spPr bwMode="auto">
            <a:xfrm>
              <a:off x="240" y="2983"/>
              <a:ext cx="5407" cy="1"/>
            </a:xfrm>
            <a:prstGeom prst="line">
              <a:avLst/>
            </a:prstGeom>
            <a:noFill/>
            <a:ln w="12600">
              <a:solidFill>
                <a:schemeClr val="tx1"/>
              </a:solidFill>
              <a:miter lim="800000"/>
              <a:headEnd/>
              <a:tailEnd/>
            </a:ln>
          </p:spPr>
          <p:txBody>
            <a:bodyPr/>
            <a:lstStyle/>
            <a:p>
              <a:pPr algn="ct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88119" name="Line 19"/>
            <p:cNvSpPr>
              <a:spLocks noChangeShapeType="1"/>
            </p:cNvSpPr>
            <p:nvPr/>
          </p:nvSpPr>
          <p:spPr bwMode="auto">
            <a:xfrm>
              <a:off x="240" y="3838"/>
              <a:ext cx="5407"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88120" name="Line 20"/>
            <p:cNvSpPr>
              <a:spLocks noChangeShapeType="1"/>
            </p:cNvSpPr>
            <p:nvPr/>
          </p:nvSpPr>
          <p:spPr bwMode="auto">
            <a:xfrm>
              <a:off x="240" y="880"/>
              <a:ext cx="1" cy="295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88121" name="Line 21"/>
            <p:cNvSpPr>
              <a:spLocks noChangeShapeType="1"/>
            </p:cNvSpPr>
            <p:nvPr/>
          </p:nvSpPr>
          <p:spPr bwMode="auto">
            <a:xfrm>
              <a:off x="657" y="880"/>
              <a:ext cx="1" cy="2958"/>
            </a:xfrm>
            <a:prstGeom prst="line">
              <a:avLst/>
            </a:prstGeom>
            <a:noFill/>
            <a:ln w="12600">
              <a:solidFill>
                <a:schemeClr val="tx1"/>
              </a:solidFill>
              <a:miter lim="800000"/>
              <a:headEnd/>
              <a:tailEnd/>
            </a:ln>
          </p:spPr>
          <p:txBody>
            <a:bodyPr/>
            <a:lstStyle/>
            <a:p>
              <a:pPr algn="ct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88122" name="Line 22"/>
            <p:cNvSpPr>
              <a:spLocks noChangeShapeType="1"/>
            </p:cNvSpPr>
            <p:nvPr/>
          </p:nvSpPr>
          <p:spPr bwMode="auto">
            <a:xfrm>
              <a:off x="3312" y="880"/>
              <a:ext cx="1" cy="2958"/>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88123" name="Line 23"/>
            <p:cNvSpPr>
              <a:spLocks noChangeShapeType="1"/>
            </p:cNvSpPr>
            <p:nvPr/>
          </p:nvSpPr>
          <p:spPr bwMode="auto">
            <a:xfrm>
              <a:off x="5647" y="880"/>
              <a:ext cx="1" cy="295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1" name="Text Box 1"/>
          <p:cNvSpPr txBox="1">
            <a:spLocks noChangeArrowheads="1"/>
          </p:cNvSpPr>
          <p:nvPr/>
        </p:nvSpPr>
        <p:spPr bwMode="auto">
          <a:xfrm>
            <a:off x="663575" y="557213"/>
            <a:ext cx="1979613" cy="371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(Conclusion) </a:t>
            </a:r>
            <a:endParaRPr kumimoji="0" lang="en-US" altLang="ko-KR">
              <a:latin typeface="Arial" charset="0"/>
              <a:ea typeface="ＭＳ Ｐゴシック" pitchFamily="34" charset="-128"/>
            </a:endParaRPr>
          </a:p>
        </p:txBody>
      </p:sp>
      <p:sp>
        <p:nvSpPr>
          <p:cNvPr id="599042" name="Text Box 2"/>
          <p:cNvSpPr txBox="1">
            <a:spLocks noChangeArrowheads="1"/>
          </p:cNvSpPr>
          <p:nvPr/>
        </p:nvSpPr>
        <p:spPr bwMode="auto">
          <a:xfrm>
            <a:off x="3462338" y="1503363"/>
            <a:ext cx="3419475" cy="1520825"/>
          </a:xfrm>
          <a:prstGeom prst="rect">
            <a:avLst/>
          </a:prstGeom>
          <a:noFill/>
          <a:ln w="9525">
            <a:noFill/>
            <a:miter lim="800000"/>
            <a:headEnd/>
            <a:tailEnd/>
          </a:ln>
        </p:spPr>
        <p:txBody>
          <a:bodyPr wrap="none" lIns="90000" tIns="46800" rIns="90000" bIns="46800">
            <a:spAutoFit/>
          </a:bodyPr>
          <a:lstStyle/>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a:t>
            </a:r>
            <a:r>
              <a:rPr kumimoji="0" lang="en-US" altLang="ja-JP">
                <a:latin typeface="Arial" charset="0"/>
                <a:ea typeface="ＭＳ Ｐゴシック" pitchFamily="34" charset="-128"/>
              </a:rPr>
              <a:t>for dividing the world into two</a:t>
            </a:r>
            <a:endParaRPr kumimoji="0" lang="en-US" altLang="ko-KR">
              <a:latin typeface="Arial" charset="0"/>
              <a:ea typeface="ＭＳ Ｐゴシック" pitchFamily="34" charset="-128"/>
            </a:endParaRP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ja-JP">
              <a:latin typeface="Arial" charset="0"/>
              <a:ea typeface="ＭＳ Ｐゴシック" pitchFamily="34" charset="-128"/>
            </a:endParaRP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ja-JP">
              <a:latin typeface="Arial" charset="0"/>
              <a:ea typeface="ＭＳ Ｐゴシック" pitchFamily="34" charset="-128"/>
            </a:endParaRP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a:t>
            </a:r>
            <a:r>
              <a:rPr kumimoji="0" lang="en-US" altLang="ja-JP">
                <a:latin typeface="Arial" charset="0"/>
                <a:ea typeface="ＭＳ Ｐゴシック" pitchFamily="34" charset="-128"/>
              </a:rPr>
              <a:t>for unifying the divided world</a:t>
            </a:r>
            <a:endParaRPr kumimoji="0" lang="en-US" altLang="ko-KR">
              <a:latin typeface="Arial" charset="0"/>
              <a:ea typeface="ＭＳ Ｐゴシック" pitchFamily="34" charset="-128"/>
            </a:endParaRPr>
          </a:p>
        </p:txBody>
      </p:sp>
      <p:sp>
        <p:nvSpPr>
          <p:cNvPr id="389124" name="Text Box 3"/>
          <p:cNvSpPr txBox="1">
            <a:spLocks noChangeArrowheads="1"/>
          </p:cNvSpPr>
          <p:nvPr/>
        </p:nvSpPr>
        <p:spPr bwMode="auto">
          <a:xfrm>
            <a:off x="8388350" y="6289675"/>
            <a:ext cx="771525" cy="371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a:t>
            </a:r>
            <a:r>
              <a:rPr kumimoji="0" lang="en-US" altLang="ja-JP">
                <a:latin typeface="+mj-lt"/>
                <a:ea typeface="ＭＳ Ｐゴシック" pitchFamily="34" charset="-128"/>
                <a:cs typeface="+mn-cs"/>
              </a:rPr>
              <a:t>End</a:t>
            </a:r>
            <a:r>
              <a:rPr kumimoji="0" lang="en-US" altLang="ko-KR">
                <a:latin typeface="+mj-lt"/>
                <a:ea typeface="ＭＳ Ｐゴシック" pitchFamily="34" charset="-128"/>
                <a:cs typeface="+mn-cs"/>
              </a:rPr>
              <a:t>-</a:t>
            </a:r>
          </a:p>
        </p:txBody>
      </p:sp>
      <p:sp>
        <p:nvSpPr>
          <p:cNvPr id="599044" name="Rectangle 4"/>
          <p:cNvSpPr>
            <a:spLocks noChangeArrowheads="1"/>
          </p:cNvSpPr>
          <p:nvPr/>
        </p:nvSpPr>
        <p:spPr bwMode="auto">
          <a:xfrm>
            <a:off x="3963988" y="3143250"/>
            <a:ext cx="3200400" cy="1163638"/>
          </a:xfrm>
          <a:prstGeom prst="rect">
            <a:avLst/>
          </a:prstGeom>
          <a:noFill/>
          <a:ln w="9525">
            <a:noFill/>
            <a:miter lim="800000"/>
            <a:headEnd/>
            <a:tailEnd/>
          </a:ln>
        </p:spPr>
        <p:txBody>
          <a:bodyPr lIns="90000" tIns="46800" rIns="90000" bIns="46800">
            <a:spAutoFit/>
          </a:bodyPr>
          <a:lstStyle/>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Armed War </a:t>
            </a:r>
            <a:r>
              <a:rPr kumimoji="0" lang="en-US" altLang="ko-KR">
                <a:latin typeface="Arial" charset="0"/>
                <a:ea typeface="ＭＳ Ｐゴシック" pitchFamily="34" charset="-128"/>
              </a:rPr>
              <a:t>→ </a:t>
            </a:r>
            <a:r>
              <a:rPr kumimoji="0" lang="en-US" altLang="ja-JP">
                <a:latin typeface="Arial" charset="0"/>
                <a:ea typeface="ＭＳ Ｐゴシック" pitchFamily="34" charset="-128"/>
              </a:rPr>
              <a:t>Imperfect</a:t>
            </a: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a:latin typeface="Arial" charset="0"/>
              <a:ea typeface="ＭＳ Ｐゴシック" pitchFamily="34" charset="-128"/>
            </a:endParaRP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Ideological War </a:t>
            </a:r>
            <a:r>
              <a:rPr kumimoji="0" lang="en-US" altLang="ko-KR">
                <a:latin typeface="Arial" charset="0"/>
                <a:ea typeface="ＭＳ Ｐゴシック" pitchFamily="34" charset="-128"/>
              </a:rPr>
              <a:t>→ </a:t>
            </a:r>
            <a:r>
              <a:rPr kumimoji="0" lang="en-US" altLang="ja-JP">
                <a:latin typeface="Arial" charset="0"/>
                <a:ea typeface="ＭＳ Ｐゴシック" pitchFamily="34" charset="-128"/>
              </a:rPr>
              <a:t>Perfect</a:t>
            </a:r>
            <a:endParaRPr kumimoji="0" lang="en-US" altLang="ko-KR">
              <a:latin typeface="Arial" charset="0"/>
              <a:ea typeface="ＭＳ Ｐゴシック" pitchFamily="34" charset="-128"/>
            </a:endParaRPr>
          </a:p>
        </p:txBody>
      </p:sp>
      <p:sp>
        <p:nvSpPr>
          <p:cNvPr id="599045" name="Rectangle 5"/>
          <p:cNvSpPr>
            <a:spLocks noChangeArrowheads="1"/>
          </p:cNvSpPr>
          <p:nvPr/>
        </p:nvSpPr>
        <p:spPr bwMode="auto">
          <a:xfrm>
            <a:off x="1033463" y="3435350"/>
            <a:ext cx="3109912" cy="36671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Two possible ways </a:t>
            </a:r>
            <a:endParaRPr kumimoji="0" lang="en-US" altLang="ko-KR">
              <a:latin typeface="Arial" charset="0"/>
              <a:ea typeface="ＭＳ Ｐゴシック" pitchFamily="34" charset="-128"/>
            </a:endParaRPr>
          </a:p>
        </p:txBody>
      </p:sp>
      <p:sp>
        <p:nvSpPr>
          <p:cNvPr id="599046" name="Rectangle 6"/>
          <p:cNvSpPr>
            <a:spLocks noChangeArrowheads="1"/>
          </p:cNvSpPr>
          <p:nvPr/>
        </p:nvSpPr>
        <p:spPr bwMode="auto">
          <a:xfrm>
            <a:off x="107950" y="4557713"/>
            <a:ext cx="8928100" cy="366712"/>
          </a:xfrm>
          <a:prstGeom prst="rect">
            <a:avLst/>
          </a:prstGeom>
          <a:noFill/>
          <a:ln w="9525">
            <a:noFill/>
            <a:miter lim="800000"/>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solidFill>
                  <a:srgbClr val="FF6600"/>
                </a:solidFill>
                <a:latin typeface="Arial" charset="0"/>
                <a:ea typeface="ＭＳ Ｐゴシック" pitchFamily="34" charset="-128"/>
              </a:rPr>
              <a:t>It depends on the success or failure in carrying out the human portion of responsibility</a:t>
            </a:r>
            <a:endParaRPr kumimoji="0" lang="en-US" altLang="ko-KR">
              <a:solidFill>
                <a:srgbClr val="FF6600"/>
              </a:solidFill>
              <a:latin typeface="Arial" charset="0"/>
              <a:ea typeface="ＭＳ Ｐゴシック" pitchFamily="34" charset="-128"/>
            </a:endParaRPr>
          </a:p>
        </p:txBody>
      </p:sp>
      <p:sp>
        <p:nvSpPr>
          <p:cNvPr id="389128" name="Line 7"/>
          <p:cNvSpPr>
            <a:spLocks noChangeShapeType="1"/>
          </p:cNvSpPr>
          <p:nvPr/>
        </p:nvSpPr>
        <p:spPr bwMode="auto">
          <a:xfrm flipV="1">
            <a:off x="3605213" y="3429000"/>
            <a:ext cx="358775" cy="30162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389129" name="Line 8"/>
          <p:cNvSpPr>
            <a:spLocks noChangeShapeType="1"/>
          </p:cNvSpPr>
          <p:nvPr/>
        </p:nvSpPr>
        <p:spPr bwMode="auto">
          <a:xfrm>
            <a:off x="3605213" y="3724275"/>
            <a:ext cx="358775" cy="2159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599049" name="Text Box 9"/>
          <p:cNvSpPr txBox="1">
            <a:spLocks noChangeArrowheads="1"/>
          </p:cNvSpPr>
          <p:nvPr/>
        </p:nvSpPr>
        <p:spPr bwMode="auto">
          <a:xfrm>
            <a:off x="3643313" y="333375"/>
            <a:ext cx="2168525" cy="5556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3000">
                <a:latin typeface="Arial" charset="0"/>
                <a:ea typeface="ＭＳ Ｐゴシック" pitchFamily="34" charset="-128"/>
              </a:rPr>
              <a:t>World Wars</a:t>
            </a:r>
            <a:endParaRPr kumimoji="0" lang="en-US" altLang="ko-KR" sz="3000">
              <a:latin typeface="Arial" charset="0"/>
              <a:ea typeface="ＭＳ Ｐゴシック" pitchFamily="34" charset="-128"/>
            </a:endParaRPr>
          </a:p>
        </p:txBody>
      </p:sp>
      <p:sp>
        <p:nvSpPr>
          <p:cNvPr id="599050" name="AutoShape 10"/>
          <p:cNvSpPr>
            <a:spLocks noChangeArrowheads="1"/>
          </p:cNvSpPr>
          <p:nvPr/>
        </p:nvSpPr>
        <p:spPr bwMode="auto">
          <a:xfrm>
            <a:off x="865188" y="1412875"/>
            <a:ext cx="2449512" cy="792163"/>
          </a:xfrm>
          <a:prstGeom prst="roundRect">
            <a:avLst>
              <a:gd name="adj" fmla="val 16667"/>
            </a:avLst>
          </a:prstGeom>
          <a:solidFill>
            <a:srgbClr val="7C7E81"/>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solidFill>
                  <a:schemeClr val="bg1"/>
                </a:solidFill>
                <a:latin typeface="Arial" charset="0"/>
                <a:ea typeface="ＭＳ Ｐゴシック" pitchFamily="34" charset="-128"/>
              </a:rPr>
              <a:t>World War I &amp; II</a:t>
            </a:r>
            <a:endParaRPr kumimoji="0" lang="en-US" altLang="ko-KR">
              <a:solidFill>
                <a:schemeClr val="bg1"/>
              </a:solidFill>
              <a:latin typeface="Arial" charset="0"/>
              <a:ea typeface="ＭＳ Ｐゴシック" pitchFamily="34" charset="-128"/>
            </a:endParaRPr>
          </a:p>
        </p:txBody>
      </p:sp>
      <p:sp>
        <p:nvSpPr>
          <p:cNvPr id="599051" name="AutoShape 11"/>
          <p:cNvSpPr>
            <a:spLocks noChangeArrowheads="1"/>
          </p:cNvSpPr>
          <p:nvPr/>
        </p:nvSpPr>
        <p:spPr bwMode="auto">
          <a:xfrm>
            <a:off x="865188" y="2420938"/>
            <a:ext cx="2449512" cy="792162"/>
          </a:xfrm>
          <a:prstGeom prst="roundRect">
            <a:avLst>
              <a:gd name="adj" fmla="val 16667"/>
            </a:avLst>
          </a:prstGeom>
          <a:solidFill>
            <a:srgbClr val="395DAB"/>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solidFill>
                  <a:schemeClr val="bg1"/>
                </a:solidFill>
                <a:latin typeface="Arial" charset="0"/>
                <a:ea typeface="ＭＳ Ｐゴシック" pitchFamily="34" charset="-128"/>
              </a:rPr>
              <a:t>World War III</a:t>
            </a:r>
            <a:endParaRPr kumimoji="0" lang="en-US" altLang="ko-KR">
              <a:solidFill>
                <a:schemeClr val="bg1"/>
              </a:solidFill>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89" name="Rectangle 1"/>
          <p:cNvSpPr>
            <a:spLocks noChangeArrowheads="1"/>
          </p:cNvSpPr>
          <p:nvPr/>
        </p:nvSpPr>
        <p:spPr bwMode="auto">
          <a:xfrm>
            <a:off x="0" y="2298700"/>
            <a:ext cx="9144000" cy="1201738"/>
          </a:xfrm>
          <a:prstGeom prst="rect">
            <a:avLst/>
          </a:prstGeom>
          <a:noFill/>
          <a:ln w="9525">
            <a:noFill/>
            <a:miter lim="800000"/>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7200">
                <a:latin typeface="Arial" charset="0"/>
                <a:ea typeface="ＭＳ Ｐゴシック" pitchFamily="34" charset="-128"/>
              </a:rPr>
              <a:t>The Second Advent </a:t>
            </a:r>
            <a:endParaRPr kumimoji="0" lang="en-US" altLang="ko-KR" sz="72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additive="repl">
                                        <p:cTn id="6" dur="1" fill="hold">
                                          <p:stCondLst>
                                            <p:cond delay="0"/>
                                          </p:stCondLst>
                                        </p:cTn>
                                        <p:tgtEl>
                                          <p:spTgt spid="396289"/>
                                        </p:tgtEl>
                                        <p:attrNameLst>
                                          <p:attrName>style.visibility</p:attrName>
                                        </p:attrNameLst>
                                      </p:cBhvr>
                                      <p:to>
                                        <p:strVal val="visible"/>
                                      </p:to>
                                    </p:set>
                                    <p:anim calcmode="lin" valueType="num">
                                      <p:cBhvr additive="repl">
                                        <p:cTn id="7" dur="500" fill="hold"/>
                                        <p:tgtEl>
                                          <p:spTgt spid="396289"/>
                                        </p:tgtEl>
                                        <p:attrNameLst>
                                          <p:attrName>ppt_w</p:attrName>
                                        </p:attrNameLst>
                                      </p:cBhvr>
                                      <p:tavLst>
                                        <p:tav tm="100000">
                                          <p:val>
                                            <p:strVal val="0"/>
                                          </p:val>
                                        </p:tav>
                                        <p:tav>
                                          <p:val>
                                            <p:strVal val="#ppt_w"/>
                                          </p:val>
                                        </p:tav>
                                      </p:tavLst>
                                    </p:anim>
                                    <p:anim calcmode="lin" valueType="num">
                                      <p:cBhvr additive="repl">
                                        <p:cTn id="8" dur="500" fill="hold"/>
                                        <p:tgtEl>
                                          <p:spTgt spid="396289"/>
                                        </p:tgtEl>
                                        <p:attrNameLst>
                                          <p:attrName>ppt_h</p:attrName>
                                        </p:attrNameLst>
                                      </p:cBhvr>
                                      <p:tavLst>
                                        <p:tav tm="100000">
                                          <p:val>
                                            <p:strVal val="0"/>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1"/>
          <p:cNvSpPr txBox="1">
            <a:spLocks noChangeArrowheads="1"/>
          </p:cNvSpPr>
          <p:nvPr/>
        </p:nvSpPr>
        <p:spPr bwMode="auto">
          <a:xfrm>
            <a:off x="357188" y="44624"/>
            <a:ext cx="7715250" cy="4635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(3) Within God’s Internal Nature</a:t>
            </a:r>
          </a:p>
        </p:txBody>
      </p:sp>
      <p:sp>
        <p:nvSpPr>
          <p:cNvPr id="49154" name="Text Box 2"/>
          <p:cNvSpPr txBox="1">
            <a:spLocks noChangeArrowheads="1"/>
          </p:cNvSpPr>
          <p:nvPr/>
        </p:nvSpPr>
        <p:spPr bwMode="auto">
          <a:xfrm>
            <a:off x="3363913" y="3591099"/>
            <a:ext cx="4087812" cy="1819275"/>
          </a:xfrm>
          <a:prstGeom prst="rect">
            <a:avLst/>
          </a:prstGeom>
          <a:noFill/>
          <a:ln w="9525">
            <a:noFill/>
            <a:miter lim="800000"/>
            <a:headEnd/>
            <a:tailEnd/>
          </a:ln>
        </p:spPr>
        <p:txBody>
          <a:bodyPr lIns="90000" tIns="46800" rIns="90000" bIns="46800">
            <a:spAutoFit/>
          </a:bodyPr>
          <a:lstStyle/>
          <a:p>
            <a:pPr defTabSz="449263">
              <a:lnSpc>
                <a:spcPts val="17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rgbClr val="D65529"/>
                </a:solidFill>
                <a:latin typeface="Arial" charset="0"/>
                <a:ea typeface="ＭＳ Ｐゴシック" pitchFamily="34" charset="-128"/>
              </a:rPr>
              <a:t>Conception</a:t>
            </a:r>
            <a:r>
              <a:rPr kumimoji="0" lang="en-US" altLang="ko-KR" sz="1400">
                <a:latin typeface="Arial" charset="0"/>
                <a:ea typeface="ＭＳ Ｐゴシック" pitchFamily="34" charset="-128"/>
              </a:rPr>
              <a:t> : Specific  representation</a:t>
            </a:r>
          </a:p>
          <a:p>
            <a:pPr defTabSz="449263">
              <a:lnSpc>
                <a:spcPts val="17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a:p>
            <a:pPr defTabSz="449263">
              <a:lnSpc>
                <a:spcPts val="17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rgbClr val="D65529"/>
                </a:solidFill>
                <a:latin typeface="Arial" charset="0"/>
                <a:ea typeface="ＭＳ Ｐゴシック" pitchFamily="34" charset="-128"/>
              </a:rPr>
              <a:t>General idea </a:t>
            </a:r>
            <a:r>
              <a:rPr kumimoji="0" lang="en-US" altLang="ko-KR" sz="1400">
                <a:latin typeface="Arial" charset="0"/>
                <a:ea typeface="ＭＳ Ｐゴシック" pitchFamily="34" charset="-128"/>
              </a:rPr>
              <a:t>: Abstract images</a:t>
            </a:r>
          </a:p>
          <a:p>
            <a:pPr defTabSz="449263">
              <a:lnSpc>
                <a:spcPts val="17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a:p>
            <a:pPr defTabSz="449263">
              <a:lnSpc>
                <a:spcPts val="17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rgbClr val="D65529"/>
                </a:solidFill>
                <a:latin typeface="Arial" charset="0"/>
                <a:ea typeface="ＭＳ Ｐゴシック" pitchFamily="34" charset="-128"/>
              </a:rPr>
              <a:t>Rules</a:t>
            </a:r>
            <a:r>
              <a:rPr kumimoji="0" lang="en-US" altLang="ko-KR" sz="1400">
                <a:latin typeface="Arial" charset="0"/>
                <a:ea typeface="ＭＳ Ｐゴシック" pitchFamily="34" charset="-128"/>
              </a:rPr>
              <a:t> : Laws of value, Laws of nature</a:t>
            </a:r>
          </a:p>
          <a:p>
            <a:pPr defTabSz="449263">
              <a:lnSpc>
                <a:spcPts val="17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a:p>
            <a:pPr defTabSz="449263">
              <a:lnSpc>
                <a:spcPts val="17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rgbClr val="D65529"/>
                </a:solidFill>
                <a:latin typeface="Arial" charset="0"/>
                <a:ea typeface="ＭＳ Ｐゴシック" pitchFamily="34" charset="-128"/>
              </a:rPr>
              <a:t>Numbers</a:t>
            </a:r>
            <a:r>
              <a:rPr kumimoji="0" lang="en-US" altLang="ko-KR" sz="1400">
                <a:latin typeface="Arial" charset="0"/>
                <a:ea typeface="ＭＳ Ｐゴシック" pitchFamily="34" charset="-128"/>
              </a:rPr>
              <a:t> : God is the Supreme Mathematician </a:t>
            </a:r>
          </a:p>
          <a:p>
            <a:pPr marL="2057400" lvl="4" indent="-228600" defTabSz="449263">
              <a:lnSpc>
                <a:spcPts val="17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(scientist, artist)</a:t>
            </a:r>
          </a:p>
        </p:txBody>
      </p:sp>
      <p:sp>
        <p:nvSpPr>
          <p:cNvPr id="47108" name="Text Box 3"/>
          <p:cNvSpPr txBox="1">
            <a:spLocks noChangeArrowheads="1"/>
          </p:cNvSpPr>
          <p:nvPr/>
        </p:nvSpPr>
        <p:spPr bwMode="auto">
          <a:xfrm>
            <a:off x="214313" y="2843387"/>
            <a:ext cx="1225550" cy="5873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solidFill>
                  <a:srgbClr val="D65529"/>
                </a:solidFill>
                <a:latin typeface="Arial" pitchFamily="34" charset="0"/>
                <a:ea typeface="+mn-ea"/>
                <a:cs typeface="Arial" pitchFamily="34" charset="0"/>
              </a:rPr>
              <a:t>Internal Nature</a:t>
            </a:r>
          </a:p>
        </p:txBody>
      </p:sp>
      <p:sp>
        <p:nvSpPr>
          <p:cNvPr id="49156" name="Text Box 4"/>
          <p:cNvSpPr txBox="1">
            <a:spLocks noChangeArrowheads="1"/>
          </p:cNvSpPr>
          <p:nvPr/>
        </p:nvSpPr>
        <p:spPr bwMode="auto">
          <a:xfrm>
            <a:off x="1643063" y="1343199"/>
            <a:ext cx="1584325" cy="10795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dirty="0">
                <a:solidFill>
                  <a:srgbClr val="D65529"/>
                </a:solidFill>
                <a:latin typeface="Arial" charset="0"/>
                <a:ea typeface="ＭＳ Ｐゴシック" pitchFamily="34" charset="-128"/>
              </a:rPr>
              <a:t>Inner Internal Nature </a:t>
            </a:r>
            <a:r>
              <a:rPr kumimoji="0" lang="en-US" altLang="ko-KR" sz="1600" dirty="0">
                <a:latin typeface="Arial" charset="0"/>
                <a:ea typeface="ＭＳ Ｐゴシック" pitchFamily="34" charset="-128"/>
              </a:rPr>
              <a:t>(functional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dirty="0">
                <a:latin typeface="Arial" charset="0"/>
                <a:ea typeface="ＭＳ Ｐゴシック" pitchFamily="34" charset="-128"/>
              </a:rPr>
              <a:t>elements)</a:t>
            </a:r>
            <a:r>
              <a:rPr kumimoji="0" lang="ar-SA" altLang="ko-KR" sz="1600" dirty="0">
                <a:latin typeface="Arial" charset="0"/>
                <a:ea typeface="ＭＳ Ｐゴシック" pitchFamily="34" charset="-128"/>
              </a:rPr>
              <a:t>‏</a:t>
            </a:r>
            <a:endParaRPr kumimoji="0" lang="en-US" altLang="ko-KR" sz="1600" dirty="0">
              <a:latin typeface="Arial" charset="0"/>
              <a:ea typeface="ＭＳ Ｐゴシック" pitchFamily="34" charset="-128"/>
            </a:endParaRPr>
          </a:p>
        </p:txBody>
      </p:sp>
      <p:sp>
        <p:nvSpPr>
          <p:cNvPr id="49157" name="Text Box 5"/>
          <p:cNvSpPr txBox="1">
            <a:spLocks noChangeArrowheads="1"/>
          </p:cNvSpPr>
          <p:nvPr/>
        </p:nvSpPr>
        <p:spPr bwMode="auto">
          <a:xfrm>
            <a:off x="1614488" y="3914949"/>
            <a:ext cx="1622425" cy="83343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dirty="0">
                <a:solidFill>
                  <a:srgbClr val="D65529"/>
                </a:solidFill>
                <a:latin typeface="Arial" charset="0"/>
                <a:ea typeface="ＭＳ Ｐゴシック" pitchFamily="34" charset="-128"/>
              </a:rPr>
              <a:t>Inner External</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dirty="0">
                <a:solidFill>
                  <a:srgbClr val="D65529"/>
                </a:solidFill>
                <a:latin typeface="Arial" charset="0"/>
                <a:ea typeface="ＭＳ Ｐゴシック" pitchFamily="34" charset="-128"/>
              </a:rPr>
              <a:t>Form</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dirty="0">
                <a:latin typeface="Arial" charset="0"/>
                <a:ea typeface="ＭＳ Ｐゴシック" pitchFamily="34" charset="-128"/>
              </a:rPr>
              <a:t>(form elements)</a:t>
            </a:r>
            <a:r>
              <a:rPr kumimoji="0" lang="ar-SA" altLang="ko-KR" sz="1600" dirty="0">
                <a:latin typeface="Arial" charset="0"/>
                <a:ea typeface="ＭＳ Ｐゴシック" pitchFamily="34" charset="-128"/>
              </a:rPr>
              <a:t>‏</a:t>
            </a:r>
            <a:endParaRPr kumimoji="0" lang="en-US" altLang="ko-KR" sz="1600" dirty="0">
              <a:latin typeface="Arial" charset="0"/>
              <a:ea typeface="ＭＳ Ｐゴシック" pitchFamily="34" charset="-128"/>
            </a:endParaRPr>
          </a:p>
        </p:txBody>
      </p:sp>
      <p:sp>
        <p:nvSpPr>
          <p:cNvPr id="49158" name="Text Box 6"/>
          <p:cNvSpPr txBox="1">
            <a:spLocks noChangeArrowheads="1"/>
          </p:cNvSpPr>
          <p:nvPr/>
        </p:nvSpPr>
        <p:spPr bwMode="auto">
          <a:xfrm>
            <a:off x="3286125" y="925687"/>
            <a:ext cx="5672138" cy="2274887"/>
          </a:xfrm>
          <a:prstGeom prst="rect">
            <a:avLst/>
          </a:prstGeom>
          <a:noFill/>
          <a:ln w="9525">
            <a:noFill/>
            <a:miter lim="800000"/>
            <a:headEnd/>
            <a:tailEnd/>
          </a:ln>
        </p:spPr>
        <p:txBody>
          <a:bodyPr lIns="90000" tIns="46800" rIns="90000" bIns="46800">
            <a:spAutoFit/>
          </a:bodyPr>
          <a:lstStyle/>
          <a:p>
            <a:pPr defTabSz="449263">
              <a:lnSpc>
                <a:spcPts val="17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dirty="0">
                <a:solidFill>
                  <a:srgbClr val="D65529"/>
                </a:solidFill>
                <a:latin typeface="Arial" charset="0"/>
                <a:ea typeface="ＭＳ Ｐゴシック" pitchFamily="34" charset="-128"/>
              </a:rPr>
              <a:t>Intellect</a:t>
            </a:r>
            <a:r>
              <a:rPr kumimoji="0" lang="en-US" altLang="ko-KR" sz="1400" dirty="0">
                <a:latin typeface="Arial" charset="0"/>
                <a:ea typeface="ＭＳ Ｐゴシック" pitchFamily="34" charset="-128"/>
              </a:rPr>
              <a:t> –Intellectual function; cognition (ability to recognize)</a:t>
            </a:r>
            <a:r>
              <a:rPr kumimoji="0" lang="ar-SA" altLang="ar-SA" sz="1400" dirty="0">
                <a:latin typeface="Arial" charset="0"/>
                <a:ea typeface="ＭＳ Ｐゴシック" pitchFamily="34" charset="-128"/>
              </a:rPr>
              <a:t>‏</a:t>
            </a:r>
            <a:endParaRPr kumimoji="0" lang="ja-JP" altLang="en-US" sz="1400" dirty="0">
              <a:latin typeface="Arial" charset="0"/>
              <a:ea typeface="ＭＳ Ｐゴシック" pitchFamily="34" charset="-128"/>
            </a:endParaRPr>
          </a:p>
          <a:p>
            <a:pPr defTabSz="449263">
              <a:lnSpc>
                <a:spcPts val="17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dirty="0">
                <a:latin typeface="Arial" charset="0"/>
                <a:ea typeface="ＭＳ Ｐゴシック" pitchFamily="34" charset="-128"/>
              </a:rPr>
              <a:t>                  Logic </a:t>
            </a:r>
            <a:r>
              <a:rPr kumimoji="0" lang="en-US" sz="1400" dirty="0">
                <a:latin typeface="Arial" charset="0"/>
                <a:ea typeface="ＭＳ Ｐゴシック" pitchFamily="34" charset="-128"/>
              </a:rPr>
              <a:t>： </a:t>
            </a:r>
            <a:r>
              <a:rPr kumimoji="0" lang="en-US" altLang="ko-KR" sz="1400" dirty="0">
                <a:latin typeface="Arial" charset="0"/>
                <a:ea typeface="ＭＳ Ｐゴシック" pitchFamily="34" charset="-128"/>
              </a:rPr>
              <a:t>Universal ability to seek the truth</a:t>
            </a:r>
          </a:p>
          <a:p>
            <a:pPr defTabSz="449263">
              <a:lnSpc>
                <a:spcPts val="17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dirty="0">
                <a:latin typeface="Arial" charset="0"/>
                <a:ea typeface="ＭＳ Ｐゴシック" pitchFamily="34" charset="-128"/>
              </a:rPr>
              <a:t>                  R</a:t>
            </a:r>
            <a:r>
              <a:rPr kumimoji="0" lang="en-US" altLang="ko-KR" sz="1400" dirty="0">
                <a:latin typeface="Arial" charset="0"/>
              </a:rPr>
              <a:t>eason</a:t>
            </a:r>
            <a:r>
              <a:rPr kumimoji="0" lang="en-US" sz="1400" dirty="0">
                <a:latin typeface="Arial" charset="0"/>
                <a:ea typeface="ＭＳ Ｐゴシック" pitchFamily="34" charset="-128"/>
              </a:rPr>
              <a:t>： Moral ability to seek and understand causes and 					reasons</a:t>
            </a:r>
            <a:endParaRPr kumimoji="0" lang="en-US" altLang="ko-KR" sz="1400" dirty="0">
              <a:latin typeface="Arial" charset="0"/>
              <a:ea typeface="ＭＳ Ｐゴシック" pitchFamily="34" charset="-128"/>
            </a:endParaRPr>
          </a:p>
          <a:p>
            <a:pPr defTabSz="449263">
              <a:lnSpc>
                <a:spcPts val="17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dirty="0">
                <a:latin typeface="Arial" charset="0"/>
                <a:ea typeface="ＭＳ Ｐゴシック" pitchFamily="34" charset="-128"/>
              </a:rPr>
              <a:t>                  </a:t>
            </a:r>
            <a:r>
              <a:rPr kumimoji="0" lang="en-US" altLang="ko-KR" sz="1400" dirty="0">
                <a:latin typeface="Arial" charset="0"/>
                <a:ea typeface="ＭＳ Ｐゴシック" pitchFamily="34" charset="-128"/>
              </a:rPr>
              <a:t>Sensibility </a:t>
            </a:r>
            <a:r>
              <a:rPr kumimoji="0" lang="en-US" sz="1400" dirty="0">
                <a:latin typeface="Arial" charset="0"/>
                <a:ea typeface="ＭＳ Ｐゴシック" pitchFamily="34" charset="-128"/>
              </a:rPr>
              <a:t>： </a:t>
            </a:r>
            <a:r>
              <a:rPr kumimoji="0" lang="en-US" altLang="ko-KR" sz="1400" dirty="0">
                <a:latin typeface="Arial" charset="0"/>
                <a:ea typeface="ＭＳ Ｐゴシック" pitchFamily="34" charset="-128"/>
              </a:rPr>
              <a:t>Ability to perceive through the five senses</a:t>
            </a:r>
          </a:p>
          <a:p>
            <a:pPr defTabSz="449263">
              <a:lnSpc>
                <a:spcPts val="17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dirty="0">
                <a:latin typeface="Arial" charset="0"/>
                <a:ea typeface="ＭＳ Ｐゴシック" pitchFamily="34" charset="-128"/>
              </a:rPr>
              <a:t>                                    (intuitive cognition)</a:t>
            </a:r>
            <a:r>
              <a:rPr kumimoji="0" lang="ar-SA" altLang="ko-KR" sz="1400" dirty="0">
                <a:latin typeface="Arial" charset="0"/>
              </a:rPr>
              <a:t>‏</a:t>
            </a:r>
            <a:endParaRPr kumimoji="0" lang="en-US" altLang="ko-KR" sz="1400" dirty="0">
              <a:latin typeface="Arial" charset="0"/>
              <a:ea typeface="ＭＳ Ｐゴシック" pitchFamily="34" charset="-128"/>
            </a:endParaRPr>
          </a:p>
          <a:p>
            <a:pPr defTabSz="449263">
              <a:lnSpc>
                <a:spcPts val="17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dirty="0">
                <a:solidFill>
                  <a:srgbClr val="D65529"/>
                </a:solidFill>
                <a:latin typeface="Arial" charset="0"/>
                <a:ea typeface="ＭＳ Ｐゴシック" pitchFamily="34" charset="-128"/>
              </a:rPr>
              <a:t>Emotion</a:t>
            </a:r>
            <a:r>
              <a:rPr kumimoji="0" lang="en-US" altLang="ko-KR" sz="1400" dirty="0">
                <a:latin typeface="Arial" charset="0"/>
                <a:ea typeface="ＭＳ Ｐゴシック" pitchFamily="34" charset="-128"/>
              </a:rPr>
              <a:t> – Emotional function ; Emotional sensibility</a:t>
            </a:r>
          </a:p>
          <a:p>
            <a:pPr defTabSz="449263">
              <a:lnSpc>
                <a:spcPts val="17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dirty="0">
                <a:latin typeface="Arial" charset="0"/>
                <a:ea typeface="ＭＳ Ｐゴシック" pitchFamily="34" charset="-128"/>
              </a:rPr>
              <a:t>         (ability to feel emotions such as joy, anger, sorrow and pleasure)</a:t>
            </a:r>
            <a:r>
              <a:rPr kumimoji="0" lang="ar-SA" altLang="ko-KR" sz="1400" dirty="0">
                <a:latin typeface="Arial" charset="0"/>
              </a:rPr>
              <a:t>‏</a:t>
            </a:r>
            <a:endParaRPr kumimoji="0" lang="en-US" altLang="ko-KR" sz="1400" dirty="0">
              <a:latin typeface="Arial" charset="0"/>
              <a:ea typeface="ＭＳ Ｐゴシック" pitchFamily="34" charset="-128"/>
            </a:endParaRPr>
          </a:p>
          <a:p>
            <a:pPr defTabSz="449263">
              <a:lnSpc>
                <a:spcPts val="17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dirty="0">
                <a:solidFill>
                  <a:srgbClr val="D65529"/>
                </a:solidFill>
                <a:latin typeface="Arial" charset="0"/>
                <a:ea typeface="ＭＳ Ｐゴシック" pitchFamily="34" charset="-128"/>
              </a:rPr>
              <a:t>Will</a:t>
            </a:r>
            <a:r>
              <a:rPr kumimoji="0" lang="en-US" altLang="ko-KR" sz="1400" dirty="0">
                <a:latin typeface="Arial" charset="0"/>
                <a:ea typeface="ＭＳ Ｐゴシック" pitchFamily="34" charset="-128"/>
              </a:rPr>
              <a:t> – Function of will: Desire (Ability to pursue, determine, and </a:t>
            </a:r>
          </a:p>
          <a:p>
            <a:pPr defTabSz="449263">
              <a:lnSpc>
                <a:spcPts val="17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dirty="0">
                <a:latin typeface="Arial" charset="0"/>
                <a:ea typeface="ＭＳ Ｐゴシック" pitchFamily="34" charset="-128"/>
              </a:rPr>
              <a:t>          make decisions)</a:t>
            </a:r>
            <a:r>
              <a:rPr kumimoji="0" lang="ar-SA" altLang="ko-KR" sz="1400" dirty="0">
                <a:latin typeface="Arial" charset="0"/>
              </a:rPr>
              <a:t>‏</a:t>
            </a:r>
            <a:endParaRPr kumimoji="0" lang="en-US" altLang="ko-KR" sz="1400" dirty="0">
              <a:latin typeface="Arial" charset="0"/>
              <a:ea typeface="ＭＳ Ｐゴシック" pitchFamily="34" charset="-128"/>
            </a:endParaRPr>
          </a:p>
        </p:txBody>
      </p:sp>
      <p:sp>
        <p:nvSpPr>
          <p:cNvPr id="49159" name="AutoShape 7"/>
          <p:cNvSpPr>
            <a:spLocks/>
          </p:cNvSpPr>
          <p:nvPr/>
        </p:nvSpPr>
        <p:spPr bwMode="auto">
          <a:xfrm>
            <a:off x="1357313" y="1700387"/>
            <a:ext cx="171450" cy="2727325"/>
          </a:xfrm>
          <a:prstGeom prst="leftBrace">
            <a:avLst>
              <a:gd name="adj1" fmla="val 107891"/>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49160" name="AutoShape 8"/>
          <p:cNvSpPr>
            <a:spLocks/>
          </p:cNvSpPr>
          <p:nvPr/>
        </p:nvSpPr>
        <p:spPr bwMode="auto">
          <a:xfrm>
            <a:off x="3059113" y="1052687"/>
            <a:ext cx="217487" cy="1933575"/>
          </a:xfrm>
          <a:prstGeom prst="leftBrace">
            <a:avLst>
              <a:gd name="adj1" fmla="val 88782"/>
              <a:gd name="adj2" fmla="val 50000"/>
            </a:avLst>
          </a:prstGeom>
          <a:noFill/>
          <a:ln w="28440">
            <a:solidFill>
              <a:schemeClr val="tx1"/>
            </a:solidFill>
            <a:miter lim="800000"/>
            <a:headEnd/>
            <a:tailEnd/>
          </a:ln>
        </p:spPr>
        <p:txBody>
          <a:bodyPr wrap="none" anchor="ctr"/>
          <a:lstStyle/>
          <a:p>
            <a:pPr algn="ctr" defTabSz="449263">
              <a:buClr>
                <a:srgbClr val="FFFFFF"/>
              </a:buClr>
              <a:buSzPct val="100000"/>
              <a:buFont typeface="Times New Roman" pitchFamily="18" charset="0"/>
              <a:buNone/>
            </a:pPr>
            <a:endParaRPr kumimoji="0" lang="en-US" altLang="ko-KR" sz="2400">
              <a:latin typeface="Arial" charset="0"/>
              <a:ea typeface="ＭＳ Ｐゴシック" pitchFamily="34" charset="-128"/>
            </a:endParaRPr>
          </a:p>
          <a:p>
            <a:pPr algn="ctr" defTabSz="449263">
              <a:buClr>
                <a:srgbClr val="FFFFFF"/>
              </a:buClr>
              <a:buSzPct val="100000"/>
              <a:buFont typeface="Times New Roman" pitchFamily="18" charset="0"/>
              <a:buNone/>
            </a:pPr>
            <a:endParaRPr kumimoji="0" lang="en-US" altLang="ko-KR" sz="2400">
              <a:latin typeface="Arial" charset="0"/>
              <a:ea typeface="ＭＳ Ｐゴシック" pitchFamily="34" charset="-128"/>
            </a:endParaRPr>
          </a:p>
        </p:txBody>
      </p:sp>
      <p:sp>
        <p:nvSpPr>
          <p:cNvPr id="49161" name="AutoShape 9"/>
          <p:cNvSpPr>
            <a:spLocks/>
          </p:cNvSpPr>
          <p:nvPr/>
        </p:nvSpPr>
        <p:spPr bwMode="auto">
          <a:xfrm>
            <a:off x="3132138" y="3700637"/>
            <a:ext cx="153987" cy="1346200"/>
          </a:xfrm>
          <a:prstGeom prst="leftBrace">
            <a:avLst>
              <a:gd name="adj1" fmla="val 103572"/>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11" name="Text Box 3"/>
          <p:cNvSpPr txBox="1">
            <a:spLocks noChangeArrowheads="1"/>
          </p:cNvSpPr>
          <p:nvPr/>
        </p:nvSpPr>
        <p:spPr bwMode="auto">
          <a:xfrm>
            <a:off x="131763" y="5589240"/>
            <a:ext cx="1225550" cy="586957"/>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smtClean="0">
                <a:solidFill>
                  <a:srgbClr val="D65529"/>
                </a:solidFill>
                <a:latin typeface="Arial" pitchFamily="34" charset="0"/>
                <a:ea typeface="+mn-ea"/>
                <a:cs typeface="Arial" pitchFamily="34" charset="0"/>
              </a:rPr>
              <a:t>External Form</a:t>
            </a:r>
            <a:endParaRPr kumimoji="0" lang="en-US" altLang="ko-KR" sz="1600" dirty="0">
              <a:solidFill>
                <a:srgbClr val="D65529"/>
              </a:solidFill>
              <a:latin typeface="Arial" pitchFamily="34" charset="0"/>
              <a:ea typeface="+mn-ea"/>
              <a:cs typeface="Arial" pitchFamily="34" charset="0"/>
            </a:endParaRPr>
          </a:p>
        </p:txBody>
      </p:sp>
      <p:sp>
        <p:nvSpPr>
          <p:cNvPr id="12" name="AutoShape 7"/>
          <p:cNvSpPr>
            <a:spLocks/>
          </p:cNvSpPr>
          <p:nvPr/>
        </p:nvSpPr>
        <p:spPr bwMode="auto">
          <a:xfrm>
            <a:off x="1331640" y="5589320"/>
            <a:ext cx="171450" cy="720000"/>
          </a:xfrm>
          <a:prstGeom prst="leftBrace">
            <a:avLst>
              <a:gd name="adj1" fmla="val 107891"/>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13" name="Text Box 4"/>
          <p:cNvSpPr txBox="1">
            <a:spLocks noChangeArrowheads="1"/>
          </p:cNvSpPr>
          <p:nvPr/>
        </p:nvSpPr>
        <p:spPr bwMode="auto">
          <a:xfrm>
            <a:off x="1547664" y="5392521"/>
            <a:ext cx="4896544" cy="340735"/>
          </a:xfrm>
          <a:prstGeom prst="rect">
            <a:avLst/>
          </a:prstGeom>
          <a:noFill/>
          <a:ln w="9525">
            <a:noFill/>
            <a:miter lim="800000"/>
            <a:headEnd/>
            <a:tailEnd/>
          </a:ln>
        </p:spPr>
        <p:txBody>
          <a:bodyPr wrap="squar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dirty="0" smtClean="0">
                <a:solidFill>
                  <a:srgbClr val="D65529"/>
                </a:solidFill>
                <a:latin typeface="Arial" charset="0"/>
                <a:ea typeface="ＭＳ Ｐゴシック" pitchFamily="34" charset="-128"/>
              </a:rPr>
              <a:t>Outer Internal Nature: </a:t>
            </a:r>
            <a:r>
              <a:rPr kumimoji="0" lang="en-US" altLang="ko-KR" sz="1600" dirty="0" smtClean="0">
                <a:latin typeface="Arial" charset="0"/>
                <a:ea typeface="ＭＳ Ｐゴシック" pitchFamily="34" charset="-128"/>
              </a:rPr>
              <a:t>principle, law, order</a:t>
            </a:r>
            <a:r>
              <a:rPr kumimoji="0" lang="en-US" altLang="ko-KR" sz="1600" dirty="0" smtClean="0">
                <a:solidFill>
                  <a:srgbClr val="D65529"/>
                </a:solidFill>
                <a:latin typeface="Arial" charset="0"/>
                <a:ea typeface="ＭＳ Ｐゴシック" pitchFamily="34" charset="-128"/>
              </a:rPr>
              <a:t> </a:t>
            </a:r>
            <a:endParaRPr kumimoji="0" lang="en-US" altLang="ko-KR" sz="1600" dirty="0">
              <a:latin typeface="Arial" charset="0"/>
              <a:ea typeface="ＭＳ Ｐゴシック" pitchFamily="34" charset="-128"/>
            </a:endParaRPr>
          </a:p>
        </p:txBody>
      </p:sp>
      <p:sp>
        <p:nvSpPr>
          <p:cNvPr id="14" name="Text Box 5"/>
          <p:cNvSpPr txBox="1">
            <a:spLocks noChangeArrowheads="1"/>
          </p:cNvSpPr>
          <p:nvPr/>
        </p:nvSpPr>
        <p:spPr bwMode="auto">
          <a:xfrm>
            <a:off x="1619672" y="6154411"/>
            <a:ext cx="4824536" cy="340735"/>
          </a:xfrm>
          <a:prstGeom prst="rect">
            <a:avLst/>
          </a:prstGeom>
          <a:noFill/>
          <a:ln w="9525">
            <a:noFill/>
            <a:miter lim="800000"/>
            <a:headEnd/>
            <a:tailEnd/>
          </a:ln>
        </p:spPr>
        <p:txBody>
          <a:bodyPr wrap="squar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dirty="0" smtClean="0">
                <a:solidFill>
                  <a:srgbClr val="D65529"/>
                </a:solidFill>
                <a:latin typeface="Arial" charset="0"/>
                <a:ea typeface="ＭＳ Ｐゴシック" pitchFamily="34" charset="-128"/>
              </a:rPr>
              <a:t>Outer External Form: </a:t>
            </a:r>
            <a:r>
              <a:rPr kumimoji="0" lang="en-US" altLang="ko-KR" sz="1600" dirty="0" smtClean="0">
                <a:latin typeface="Arial" charset="0"/>
                <a:ea typeface="ＭＳ Ｐゴシック" pitchFamily="34" charset="-128"/>
              </a:rPr>
              <a:t>universal prime force</a:t>
            </a:r>
            <a:r>
              <a:rPr kumimoji="0" lang="en-US" altLang="ko-KR" sz="1600" dirty="0" smtClean="0">
                <a:solidFill>
                  <a:srgbClr val="D65529"/>
                </a:solidFill>
                <a:latin typeface="Arial" charset="0"/>
                <a:ea typeface="ＭＳ Ｐゴシック" pitchFamily="34" charset="-128"/>
              </a:rPr>
              <a:t> </a:t>
            </a:r>
            <a:endParaRPr kumimoji="0" lang="en-US" altLang="ko-KR" sz="1600" dirty="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7" name="Rectangle 1"/>
          <p:cNvSpPr>
            <a:spLocks noChangeArrowheads="1"/>
          </p:cNvSpPr>
          <p:nvPr/>
        </p:nvSpPr>
        <p:spPr bwMode="auto">
          <a:xfrm>
            <a:off x="0" y="280988"/>
            <a:ext cx="9144000" cy="647700"/>
          </a:xfrm>
          <a:prstGeom prst="rect">
            <a:avLst/>
          </a:prstGeom>
          <a:noFill/>
          <a:ln w="9525">
            <a:no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3000">
                <a:latin typeface="Arial" charset="0"/>
                <a:ea typeface="ＭＳ Ｐゴシック" pitchFamily="34" charset="-128"/>
              </a:rPr>
              <a:t>1. In What Manner Will Christ Return</a:t>
            </a:r>
            <a:r>
              <a:rPr kumimoji="0" lang="en-US" sz="3000">
                <a:latin typeface="Arial" charset="0"/>
                <a:ea typeface="ＭＳ Ｐゴシック" pitchFamily="34" charset="-128"/>
              </a:rPr>
              <a:t>？</a:t>
            </a:r>
          </a:p>
        </p:txBody>
      </p:sp>
      <p:sp>
        <p:nvSpPr>
          <p:cNvPr id="603138" name="Text Box 2"/>
          <p:cNvSpPr txBox="1">
            <a:spLocks noChangeArrowheads="1"/>
          </p:cNvSpPr>
          <p:nvPr/>
        </p:nvSpPr>
        <p:spPr bwMode="auto">
          <a:xfrm>
            <a:off x="214313" y="1185863"/>
            <a:ext cx="8715375" cy="5126037"/>
          </a:xfrm>
          <a:prstGeom prst="rect">
            <a:avLst/>
          </a:prstGeom>
          <a:noFill/>
          <a:ln w="9525">
            <a:noFill/>
            <a:miter lim="800000"/>
            <a:headEnd/>
            <a:tailEnd/>
          </a:ln>
        </p:spPr>
        <p:txBody>
          <a:bodyPr lIns="90000" tIns="46800" rIns="90000" bIns="46800">
            <a:spAutoFit/>
          </a:bodyPr>
          <a:lstStyle/>
          <a:p>
            <a:pPr defTabSz="449263">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1</a:t>
            </a:r>
            <a:r>
              <a:rPr kumimoji="0" lang="en-US">
                <a:latin typeface="Arial" charset="0"/>
                <a:ea typeface="ＭＳ Ｐゴシック" pitchFamily="34" charset="-128"/>
              </a:rPr>
              <a:t>．</a:t>
            </a:r>
            <a:r>
              <a:rPr kumimoji="0" lang="en-US" altLang="ja-JP">
                <a:latin typeface="Arial" charset="0"/>
                <a:ea typeface="ＭＳ Ｐゴシック" pitchFamily="34" charset="-128"/>
              </a:rPr>
              <a:t>Will the Second Advent occur when Jesus comes to dwell within the hearts of </a:t>
            </a:r>
          </a:p>
          <a:p>
            <a:pPr defTabSz="449263">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     people through the descent of the Holy Spirit? </a:t>
            </a:r>
            <a:r>
              <a:rPr kumimoji="0" lang="en-US" altLang="ko-KR" sz="1400">
                <a:latin typeface="Arial" charset="0"/>
                <a:ea typeface="ＭＳ Ｐゴシック" pitchFamily="34" charset="-128"/>
              </a:rPr>
              <a:t>(</a:t>
            </a:r>
            <a:r>
              <a:rPr kumimoji="0" lang="en-US" altLang="ja-JP" sz="1400">
                <a:latin typeface="Arial" charset="0"/>
                <a:ea typeface="ＭＳ Ｐゴシック" pitchFamily="34" charset="-128"/>
              </a:rPr>
              <a:t>Act </a:t>
            </a:r>
            <a:r>
              <a:rPr kumimoji="0" lang="en-US" altLang="ko-KR" sz="1400">
                <a:latin typeface="Arial" charset="0"/>
                <a:ea typeface="ＭＳ Ｐゴシック" pitchFamily="34" charset="-128"/>
              </a:rPr>
              <a:t>8</a:t>
            </a:r>
            <a:r>
              <a:rPr kumimoji="0" lang="en-US" altLang="ja-JP" sz="1400">
                <a:latin typeface="Arial" charset="0"/>
                <a:ea typeface="ＭＳ Ｐゴシック" pitchFamily="34" charset="-128"/>
              </a:rPr>
              <a:t>:</a:t>
            </a:r>
            <a:r>
              <a:rPr kumimoji="0" lang="en-US" altLang="ko-KR" sz="1400">
                <a:latin typeface="Arial" charset="0"/>
                <a:ea typeface="ＭＳ Ｐゴシック" pitchFamily="34" charset="-128"/>
              </a:rPr>
              <a:t>16</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17) </a:t>
            </a:r>
          </a:p>
          <a:p>
            <a:pPr lvl="1"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The descent of the Holy Spirit is not the Second Advent of Christ.</a:t>
            </a:r>
            <a:endParaRPr kumimoji="0" lang="en-US" altLang="ko-KR">
              <a:latin typeface="Arial" charset="0"/>
              <a:ea typeface="ＭＳ Ｐゴシック" pitchFamily="34" charset="-128"/>
            </a:endParaRPr>
          </a:p>
          <a:p>
            <a:pPr lvl="1"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Although Jesus has been dwelling with the hearts of faithful believers ever since his resurrection and the Holy Spirit’s descent at Pentecost </a:t>
            </a:r>
            <a:r>
              <a:rPr kumimoji="0" lang="en-US" altLang="ja-JP" sz="1400">
                <a:latin typeface="Arial" charset="0"/>
                <a:ea typeface="ＭＳ Ｐゴシック" pitchFamily="34" charset="-128"/>
              </a:rPr>
              <a:t>(Act 2:4) </a:t>
            </a:r>
            <a:r>
              <a:rPr kumimoji="0" lang="en-US" altLang="ja-JP">
                <a:latin typeface="Arial" charset="0"/>
                <a:ea typeface="ＭＳ Ｐゴシック" pitchFamily="34" charset="-128"/>
              </a:rPr>
              <a:t>, </a:t>
            </a:r>
          </a:p>
          <a:p>
            <a:pPr lvl="1"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the fact of their eager waiting for his Second Coming all the way until today firmly indicates that the descent of the Holy Spirit is not the Second Coming. </a:t>
            </a:r>
            <a:endParaRPr kumimoji="0" lang="en-US" altLang="ko-KR">
              <a:latin typeface="Arial" charset="0"/>
              <a:ea typeface="ＭＳ Ｐゴシック" pitchFamily="34" charset="-128"/>
            </a:endParaRPr>
          </a:p>
          <a:p>
            <a:pPr defTabSz="449263">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a:latin typeface="Arial" charset="0"/>
              <a:ea typeface="ＭＳ Ｐゴシック" pitchFamily="34" charset="-128"/>
            </a:endParaRPr>
          </a:p>
          <a:p>
            <a:pPr defTabSz="449263">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2</a:t>
            </a:r>
            <a:r>
              <a:rPr kumimoji="0" lang="en-US">
                <a:latin typeface="Arial" charset="0"/>
                <a:ea typeface="ＭＳ Ｐゴシック" pitchFamily="34" charset="-128"/>
              </a:rPr>
              <a:t>．</a:t>
            </a:r>
            <a:r>
              <a:rPr kumimoji="0" lang="en-US" altLang="ja-JP">
                <a:latin typeface="Arial" charset="0"/>
                <a:ea typeface="ＭＳ Ｐゴシック" pitchFamily="34" charset="-128"/>
              </a:rPr>
              <a:t>Will Jesus return as a spirit?</a:t>
            </a:r>
            <a:endParaRPr kumimoji="0" lang="en-US" altLang="ko-KR">
              <a:latin typeface="Arial" charset="0"/>
              <a:ea typeface="ＭＳ Ｐゴシック" pitchFamily="34" charset="-128"/>
            </a:endParaRPr>
          </a:p>
          <a:p>
            <a:pPr lvl="1" defTabSz="449263">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Even though the apostle John had frequent encounters with the resurrected Jesus who appeared in spirit, Jesus said to John, “Surely I am coming soon,” </a:t>
            </a:r>
          </a:p>
          <a:p>
            <a:pPr lvl="1" defTabSz="449263">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to which John replied, “Amen. Come, Lord Jesus!”</a:t>
            </a:r>
            <a:r>
              <a:rPr kumimoji="0" lang="en-US" altLang="ja-JP" sz="1400">
                <a:latin typeface="Arial" charset="0"/>
                <a:ea typeface="ＭＳ Ｐゴシック" pitchFamily="34" charset="-128"/>
              </a:rPr>
              <a:t>(Rev.22:20) .</a:t>
            </a:r>
            <a:r>
              <a:rPr kumimoji="0" lang="en-US" altLang="ja-JP" sz="2400">
                <a:latin typeface="Arial" charset="0"/>
                <a:ea typeface="ＭＳ Ｐゴシック" pitchFamily="34" charset="-128"/>
              </a:rPr>
              <a:t> </a:t>
            </a:r>
          </a:p>
          <a:p>
            <a:pPr lvl="1" defTabSz="449263">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This shows that </a:t>
            </a:r>
            <a:r>
              <a:rPr kumimoji="0" lang="en-US" altLang="ja-JP" u="sng">
                <a:latin typeface="Arial" charset="0"/>
                <a:ea typeface="ＭＳ Ｐゴシック" pitchFamily="34" charset="-128"/>
              </a:rPr>
              <a:t>Christ at his Second Advent will not come as a spirit</a:t>
            </a:r>
            <a:r>
              <a:rPr kumimoji="0" lang="en-US" altLang="ja-JP">
                <a:latin typeface="Arial" charset="0"/>
                <a:ea typeface="ＭＳ Ｐゴシック" pitchFamily="34" charset="-128"/>
              </a:rPr>
              <a:t>.</a:t>
            </a:r>
            <a:endParaRPr kumimoji="0" lang="en-US" altLang="ko-KR" u="sng">
              <a:latin typeface="Arial" charset="0"/>
              <a:ea typeface="ＭＳ Ｐゴシック" pitchFamily="34" charset="-128"/>
            </a:endParaRPr>
          </a:p>
          <a:p>
            <a:pPr lvl="1"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a:latin typeface="Arial" charset="0"/>
              <a:ea typeface="ＭＳ Ｐゴシック" pitchFamily="34" charset="-128"/>
            </a:endParaRPr>
          </a:p>
          <a:p>
            <a:pPr defTabSz="449263">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3</a:t>
            </a:r>
            <a:r>
              <a:rPr kumimoji="0" lang="en-US">
                <a:latin typeface="Arial" charset="0"/>
                <a:ea typeface="ＭＳ Ｐゴシック" pitchFamily="34" charset="-128"/>
              </a:rPr>
              <a:t>．</a:t>
            </a:r>
            <a:r>
              <a:rPr kumimoji="0" lang="en-US" altLang="ja-JP">
                <a:latin typeface="Arial" charset="0"/>
                <a:ea typeface="ＭＳ Ｐゴシック" pitchFamily="34" charset="-128"/>
              </a:rPr>
              <a:t>Will Christ return on the Clouds? </a:t>
            </a:r>
            <a:r>
              <a:rPr kumimoji="0" lang="en-US" altLang="ko-KR" sz="1400">
                <a:latin typeface="Arial" charset="0"/>
                <a:ea typeface="ＭＳ Ｐゴシック" pitchFamily="34" charset="-128"/>
              </a:rPr>
              <a:t>(</a:t>
            </a:r>
            <a:r>
              <a:rPr kumimoji="0" lang="en-US" altLang="ja-JP" sz="1400">
                <a:latin typeface="Arial" charset="0"/>
                <a:ea typeface="ＭＳ Ｐゴシック" pitchFamily="34" charset="-128"/>
              </a:rPr>
              <a:t>Matt.</a:t>
            </a:r>
            <a:r>
              <a:rPr kumimoji="0" lang="en-US" altLang="ko-KR" sz="1400">
                <a:latin typeface="Arial" charset="0"/>
                <a:ea typeface="ＭＳ Ｐゴシック" pitchFamily="34" charset="-128"/>
              </a:rPr>
              <a:t>4</a:t>
            </a:r>
            <a:r>
              <a:rPr kumimoji="0" lang="en-US" altLang="ja-JP" sz="1400">
                <a:latin typeface="Arial" charset="0"/>
                <a:ea typeface="ＭＳ Ｐゴシック" pitchFamily="34" charset="-128"/>
              </a:rPr>
              <a:t>:</a:t>
            </a:r>
            <a:r>
              <a:rPr kumimoji="0" lang="en-US" altLang="ko-KR" sz="1400">
                <a:latin typeface="Arial" charset="0"/>
                <a:ea typeface="ＭＳ Ｐゴシック" pitchFamily="34" charset="-128"/>
              </a:rPr>
              <a:t>30</a:t>
            </a:r>
            <a:r>
              <a:rPr kumimoji="0" lang="en-US" altLang="ja-JP" sz="1400">
                <a:latin typeface="Arial" charset="0"/>
                <a:ea typeface="ＭＳ Ｐゴシック" pitchFamily="34" charset="-128"/>
              </a:rPr>
              <a:t>, Rev.</a:t>
            </a:r>
            <a:r>
              <a:rPr kumimoji="0" lang="en-US" altLang="ko-KR" sz="1400">
                <a:latin typeface="Arial" charset="0"/>
                <a:ea typeface="ＭＳ Ｐゴシック" pitchFamily="34" charset="-128"/>
              </a:rPr>
              <a:t>1</a:t>
            </a:r>
            <a:r>
              <a:rPr kumimoji="0" lang="en-US" altLang="ja-JP" sz="1400">
                <a:latin typeface="Arial" charset="0"/>
                <a:ea typeface="ＭＳ Ｐゴシック" pitchFamily="34" charset="-128"/>
              </a:rPr>
              <a:t>:</a:t>
            </a:r>
            <a:r>
              <a:rPr kumimoji="0" lang="en-US" altLang="ko-KR" sz="1400">
                <a:latin typeface="Arial" charset="0"/>
                <a:ea typeface="ＭＳ Ｐゴシック" pitchFamily="34" charset="-128"/>
              </a:rPr>
              <a:t>7) </a:t>
            </a:r>
          </a:p>
          <a:p>
            <a:pPr lvl="1" defTabSz="449263">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Will Jesus really return on clouds?</a:t>
            </a:r>
            <a:endParaRPr kumimoji="0" lang="en-US" altLang="ko-KR">
              <a:latin typeface="Arial" charset="0"/>
              <a:ea typeface="ＭＳ Ｐゴシック" pitchFamily="34" charset="-128"/>
            </a:endParaRPr>
          </a:p>
          <a:p>
            <a:pPr lvl="1"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We should examine it against historical facts, as the history is a mirror for the future as well as a witness of the past. </a:t>
            </a:r>
            <a:endParaRPr kumimoji="0" lang="en-US" altLang="ko-KR">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27" name="Line 10"/>
          <p:cNvSpPr>
            <a:spLocks noChangeShapeType="1"/>
          </p:cNvSpPr>
          <p:nvPr/>
        </p:nvSpPr>
        <p:spPr bwMode="auto">
          <a:xfrm>
            <a:off x="2746375" y="4111625"/>
            <a:ext cx="1588" cy="1223963"/>
          </a:xfrm>
          <a:prstGeom prst="line">
            <a:avLst/>
          </a:prstGeom>
          <a:noFill/>
          <a:ln w="381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93228" name="Line 11"/>
          <p:cNvSpPr>
            <a:spLocks noChangeShapeType="1"/>
          </p:cNvSpPr>
          <p:nvPr/>
        </p:nvSpPr>
        <p:spPr bwMode="auto">
          <a:xfrm>
            <a:off x="4186238" y="4040188"/>
            <a:ext cx="1587" cy="1223962"/>
          </a:xfrm>
          <a:prstGeom prst="line">
            <a:avLst/>
          </a:prstGeom>
          <a:noFill/>
          <a:ln w="381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93231" name="Line 14"/>
          <p:cNvSpPr>
            <a:spLocks noChangeShapeType="1"/>
          </p:cNvSpPr>
          <p:nvPr/>
        </p:nvSpPr>
        <p:spPr bwMode="auto">
          <a:xfrm>
            <a:off x="5786438" y="4040188"/>
            <a:ext cx="1587" cy="1152525"/>
          </a:xfrm>
          <a:prstGeom prst="line">
            <a:avLst/>
          </a:prstGeom>
          <a:noFill/>
          <a:ln w="381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605188" name="Rectangle 1"/>
          <p:cNvSpPr>
            <a:spLocks noChangeArrowheads="1"/>
          </p:cNvSpPr>
          <p:nvPr/>
        </p:nvSpPr>
        <p:spPr bwMode="auto">
          <a:xfrm>
            <a:off x="142875" y="374650"/>
            <a:ext cx="4572000" cy="574675"/>
          </a:xfrm>
          <a:prstGeom prst="rect">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2400">
                <a:latin typeface="Arial" charset="0"/>
                <a:ea typeface="ＭＳ Ｐゴシック" pitchFamily="34" charset="-128"/>
              </a:rPr>
              <a:t>Prophecy of the Second Advent </a:t>
            </a:r>
            <a:endParaRPr kumimoji="0" lang="en-US" altLang="ko-KR" sz="2400">
              <a:latin typeface="Arial" charset="0"/>
              <a:ea typeface="ＭＳ Ｐゴシック" pitchFamily="34" charset="-128"/>
            </a:endParaRPr>
          </a:p>
        </p:txBody>
      </p:sp>
      <p:sp>
        <p:nvSpPr>
          <p:cNvPr id="605189" name="Text Box 2"/>
          <p:cNvSpPr txBox="1">
            <a:spLocks noChangeArrowheads="1"/>
          </p:cNvSpPr>
          <p:nvPr/>
        </p:nvSpPr>
        <p:spPr bwMode="auto">
          <a:xfrm>
            <a:off x="387350" y="1093788"/>
            <a:ext cx="5256213" cy="833437"/>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Clouds</a:t>
            </a:r>
            <a:r>
              <a:rPr kumimoji="0" lang="en-US" sz="2400">
                <a:latin typeface="Arial" charset="0"/>
                <a:ea typeface="ＭＳ Ｐゴシック" pitchFamily="34" charset="-128"/>
              </a:rPr>
              <a:t>：</a:t>
            </a:r>
            <a:r>
              <a:rPr kumimoji="0" lang="en-US" altLang="ja-JP" sz="2400">
                <a:latin typeface="Arial" charset="0"/>
                <a:ea typeface="ＭＳ Ｐゴシック" pitchFamily="34" charset="-128"/>
              </a:rPr>
              <a:t> </a:t>
            </a:r>
            <a:r>
              <a:rPr kumimoji="0" lang="en-US" altLang="ja-JP" sz="1600">
                <a:latin typeface="Arial" charset="0"/>
                <a:ea typeface="ＭＳ Ｐゴシック" pitchFamily="34" charset="-128"/>
              </a:rPr>
              <a:t>Matt.</a:t>
            </a:r>
            <a:r>
              <a:rPr kumimoji="0" lang="en-US" altLang="ko-KR" sz="1600">
                <a:latin typeface="Arial" charset="0"/>
                <a:ea typeface="ＭＳ Ｐゴシック" pitchFamily="34" charset="-128"/>
              </a:rPr>
              <a:t>24</a:t>
            </a:r>
            <a:r>
              <a:rPr kumimoji="0" lang="en-US" altLang="ja-JP" sz="1600">
                <a:latin typeface="Arial" charset="0"/>
                <a:ea typeface="ＭＳ Ｐゴシック" pitchFamily="34" charset="-128"/>
              </a:rPr>
              <a:t>:</a:t>
            </a:r>
            <a:r>
              <a:rPr kumimoji="0" lang="en-US" altLang="ko-KR" sz="1600">
                <a:latin typeface="Arial" charset="0"/>
                <a:ea typeface="ＭＳ Ｐゴシック" pitchFamily="34" charset="-128"/>
              </a:rPr>
              <a:t>30, </a:t>
            </a:r>
            <a:r>
              <a:rPr kumimoji="0" lang="en-US" altLang="ja-JP" sz="1600">
                <a:latin typeface="Arial" charset="0"/>
                <a:ea typeface="ＭＳ Ｐゴシック" pitchFamily="34" charset="-128"/>
              </a:rPr>
              <a:t>Rev.</a:t>
            </a:r>
            <a:r>
              <a:rPr kumimoji="0" lang="en-US" altLang="ko-KR" sz="1600">
                <a:latin typeface="Arial" charset="0"/>
                <a:ea typeface="ＭＳ Ｐゴシック" pitchFamily="34" charset="-128"/>
              </a:rPr>
              <a:t>1</a:t>
            </a:r>
            <a:r>
              <a:rPr kumimoji="0" lang="en-US" altLang="ja-JP" sz="1600">
                <a:latin typeface="Arial" charset="0"/>
                <a:ea typeface="ＭＳ Ｐゴシック" pitchFamily="34" charset="-128"/>
              </a:rPr>
              <a:t>:</a:t>
            </a:r>
            <a:r>
              <a:rPr kumimoji="0" lang="en-US" altLang="ko-KR" sz="1600">
                <a:latin typeface="Arial" charset="0"/>
                <a:ea typeface="ＭＳ Ｐゴシック" pitchFamily="34" charset="-128"/>
              </a:rPr>
              <a:t>7</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Physical coming</a:t>
            </a:r>
            <a:r>
              <a:rPr kumimoji="0" lang="en-US" sz="2400">
                <a:latin typeface="Arial" charset="0"/>
                <a:ea typeface="ＭＳ Ｐゴシック" pitchFamily="34" charset="-128"/>
              </a:rPr>
              <a:t>：</a:t>
            </a:r>
            <a:r>
              <a:rPr kumimoji="0" lang="en-US" altLang="ja-JP" sz="2400">
                <a:latin typeface="Arial" charset="0"/>
                <a:ea typeface="ＭＳ Ｐゴシック" pitchFamily="34" charset="-128"/>
              </a:rPr>
              <a:t> </a:t>
            </a:r>
            <a:r>
              <a:rPr kumimoji="0" lang="en-US" altLang="ja-JP" sz="1600">
                <a:latin typeface="Arial" charset="0"/>
                <a:ea typeface="ＭＳ Ｐゴシック" pitchFamily="34" charset="-128"/>
              </a:rPr>
              <a:t>II Joh.</a:t>
            </a:r>
            <a:r>
              <a:rPr kumimoji="0" lang="en-US" altLang="ko-KR" sz="1600">
                <a:latin typeface="Arial" charset="0"/>
                <a:ea typeface="ＭＳ Ｐゴシック" pitchFamily="34" charset="-128"/>
              </a:rPr>
              <a:t>1</a:t>
            </a:r>
            <a:r>
              <a:rPr kumimoji="0" lang="en-US" altLang="ja-JP" sz="1600">
                <a:latin typeface="Arial" charset="0"/>
                <a:ea typeface="ＭＳ Ｐゴシック" pitchFamily="34" charset="-128"/>
              </a:rPr>
              <a:t>:</a:t>
            </a:r>
            <a:r>
              <a:rPr kumimoji="0" lang="en-US" altLang="ko-KR" sz="1600">
                <a:latin typeface="Arial" charset="0"/>
                <a:ea typeface="ＭＳ Ｐゴシック" pitchFamily="34" charset="-128"/>
              </a:rPr>
              <a:t>7</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8, </a:t>
            </a:r>
            <a:r>
              <a:rPr kumimoji="0" lang="en-US" altLang="ja-JP" sz="1600">
                <a:latin typeface="Arial" charset="0"/>
                <a:ea typeface="ＭＳ Ｐゴシック" pitchFamily="34" charset="-128"/>
              </a:rPr>
              <a:t>Rev.</a:t>
            </a:r>
            <a:r>
              <a:rPr kumimoji="0" lang="en-US" altLang="ko-KR" sz="1600">
                <a:latin typeface="Arial" charset="0"/>
                <a:ea typeface="ＭＳ Ｐゴシック" pitchFamily="34" charset="-128"/>
              </a:rPr>
              <a:t>12</a:t>
            </a:r>
            <a:r>
              <a:rPr kumimoji="0" lang="en-US" altLang="ja-JP" sz="1600">
                <a:latin typeface="Arial" charset="0"/>
                <a:ea typeface="ＭＳ Ｐゴシック" pitchFamily="34" charset="-128"/>
              </a:rPr>
              <a:t>:</a:t>
            </a:r>
            <a:r>
              <a:rPr kumimoji="0" lang="en-US" altLang="ko-KR" sz="1600">
                <a:latin typeface="Arial" charset="0"/>
                <a:ea typeface="ＭＳ Ｐゴシック" pitchFamily="34" charset="-128"/>
              </a:rPr>
              <a:t>5</a:t>
            </a:r>
          </a:p>
        </p:txBody>
      </p:sp>
      <p:sp>
        <p:nvSpPr>
          <p:cNvPr id="605190" name="Text Box 3"/>
          <p:cNvSpPr txBox="1">
            <a:spLocks noChangeArrowheads="1"/>
          </p:cNvSpPr>
          <p:nvPr/>
        </p:nvSpPr>
        <p:spPr bwMode="auto">
          <a:xfrm>
            <a:off x="214313" y="2286000"/>
            <a:ext cx="9144000" cy="92551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(1) </a:t>
            </a:r>
            <a:r>
              <a:rPr kumimoji="0" lang="en-US" altLang="ja-JP">
                <a:latin typeface="Arial" charset="0"/>
                <a:ea typeface="ＭＳ Ｐゴシック" pitchFamily="34" charset="-128"/>
              </a:rPr>
              <a:t>Historical facts</a:t>
            </a:r>
            <a:endParaRPr kumimoji="0" lang="en-US" altLang="ko-KR">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1) </a:t>
            </a:r>
            <a:r>
              <a:rPr kumimoji="0" lang="en-US" altLang="ja-JP">
                <a:latin typeface="Arial" charset="0"/>
                <a:ea typeface="ＭＳ Ｐゴシック" pitchFamily="34" charset="-128"/>
              </a:rPr>
              <a:t>Example of the Second Coming of Elijah</a:t>
            </a:r>
            <a:r>
              <a:rPr kumimoji="0" lang="en-US" altLang="ko-KR">
                <a:latin typeface="Arial" charset="0"/>
                <a:ea typeface="ＭＳ Ｐゴシック" pitchFamily="34" charset="-128"/>
              </a:rPr>
              <a:t>        2) </a:t>
            </a:r>
            <a:r>
              <a:rPr kumimoji="0" lang="en-US" altLang="ja-JP">
                <a:latin typeface="Arial" charset="0"/>
                <a:ea typeface="ＭＳ Ｐゴシック" pitchFamily="34" charset="-128"/>
              </a:rPr>
              <a:t>Example of Jesus’ First Coming</a:t>
            </a:r>
            <a:endParaRPr kumimoji="0" lang="en-US" altLang="ko-KR">
              <a:latin typeface="Arial" charset="0"/>
              <a:ea typeface="ＭＳ Ｐゴシック" pitchFamily="34" charset="-128"/>
            </a:endParaRPr>
          </a:p>
        </p:txBody>
      </p:sp>
      <p:sp>
        <p:nvSpPr>
          <p:cNvPr id="605191" name="Oval 4"/>
          <p:cNvSpPr>
            <a:spLocks noChangeArrowheads="1"/>
          </p:cNvSpPr>
          <p:nvPr/>
        </p:nvSpPr>
        <p:spPr bwMode="auto">
          <a:xfrm>
            <a:off x="5033963" y="5256213"/>
            <a:ext cx="1512887" cy="863600"/>
          </a:xfrm>
          <a:prstGeom prst="ellipse">
            <a:avLst/>
          </a:prstGeom>
          <a:solidFill>
            <a:srgbClr val="F2EC3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Christ of the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Second Advent</a:t>
            </a:r>
            <a:endParaRPr kumimoji="0" lang="en-US" altLang="ko-KR" sz="1200">
              <a:latin typeface="Arial" charset="0"/>
              <a:ea typeface="ＭＳ Ｐゴシック" pitchFamily="34" charset="-128"/>
            </a:endParaRPr>
          </a:p>
        </p:txBody>
      </p:sp>
      <p:sp>
        <p:nvSpPr>
          <p:cNvPr id="605192" name="Oval 5"/>
          <p:cNvSpPr>
            <a:spLocks noChangeArrowheads="1"/>
          </p:cNvSpPr>
          <p:nvPr/>
        </p:nvSpPr>
        <p:spPr bwMode="auto">
          <a:xfrm>
            <a:off x="5267325" y="3765550"/>
            <a:ext cx="987425" cy="360363"/>
          </a:xfrm>
          <a:prstGeom prst="ellipse">
            <a:avLst/>
          </a:prstGeom>
          <a:solidFill>
            <a:srgbClr val="64CAD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Jesus</a:t>
            </a:r>
            <a:endParaRPr kumimoji="0" lang="en-US" altLang="ko-KR" sz="1200">
              <a:latin typeface="Arial" charset="0"/>
              <a:ea typeface="ＭＳ Ｐゴシック" pitchFamily="34" charset="-128"/>
            </a:endParaRPr>
          </a:p>
        </p:txBody>
      </p:sp>
      <p:sp>
        <p:nvSpPr>
          <p:cNvPr id="605193" name="Oval 6"/>
          <p:cNvSpPr>
            <a:spLocks noChangeArrowheads="1"/>
          </p:cNvSpPr>
          <p:nvPr/>
        </p:nvSpPr>
        <p:spPr bwMode="auto">
          <a:xfrm>
            <a:off x="3824288" y="5495925"/>
            <a:ext cx="993775" cy="360363"/>
          </a:xfrm>
          <a:prstGeom prst="ellipse">
            <a:avLst/>
          </a:prstGeom>
          <a:solidFill>
            <a:srgbClr val="64CAD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Jesus</a:t>
            </a:r>
            <a:endParaRPr kumimoji="0" lang="en-US" altLang="ko-KR" sz="1200">
              <a:latin typeface="Arial" charset="0"/>
              <a:ea typeface="ＭＳ Ｐゴシック" pitchFamily="34" charset="-128"/>
            </a:endParaRPr>
          </a:p>
        </p:txBody>
      </p:sp>
      <p:sp>
        <p:nvSpPr>
          <p:cNvPr id="605194" name="Oval 7"/>
          <p:cNvSpPr>
            <a:spLocks noChangeArrowheads="1"/>
          </p:cNvSpPr>
          <p:nvPr/>
        </p:nvSpPr>
        <p:spPr bwMode="auto">
          <a:xfrm>
            <a:off x="1577975" y="5399088"/>
            <a:ext cx="1527175" cy="457200"/>
          </a:xfrm>
          <a:prstGeom prst="ellipse">
            <a:avLst/>
          </a:prstGeom>
          <a:solidFill>
            <a:srgbClr val="F79332"/>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John the Baptist</a:t>
            </a:r>
            <a:endParaRPr kumimoji="0" lang="en-US" altLang="ko-KR" sz="1200">
              <a:latin typeface="Arial" charset="0"/>
              <a:ea typeface="ＭＳ Ｐゴシック" pitchFamily="34" charset="-128"/>
            </a:endParaRPr>
          </a:p>
        </p:txBody>
      </p:sp>
      <p:sp>
        <p:nvSpPr>
          <p:cNvPr id="605195" name="Oval 8"/>
          <p:cNvSpPr>
            <a:spLocks noChangeArrowheads="1"/>
          </p:cNvSpPr>
          <p:nvPr/>
        </p:nvSpPr>
        <p:spPr bwMode="auto">
          <a:xfrm>
            <a:off x="2298700" y="3765550"/>
            <a:ext cx="935038" cy="360363"/>
          </a:xfrm>
          <a:prstGeom prst="ellipse">
            <a:avLst/>
          </a:prstGeom>
          <a:solidFill>
            <a:srgbClr val="F79332"/>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Elijah</a:t>
            </a:r>
            <a:endParaRPr kumimoji="0" lang="en-US" altLang="ko-KR" sz="1200">
              <a:latin typeface="Arial" charset="0"/>
              <a:ea typeface="ＭＳ Ｐゴシック" pitchFamily="34" charset="-128"/>
            </a:endParaRPr>
          </a:p>
        </p:txBody>
      </p:sp>
      <p:sp>
        <p:nvSpPr>
          <p:cNvPr id="605196" name="Oval 9"/>
          <p:cNvSpPr>
            <a:spLocks noChangeArrowheads="1"/>
          </p:cNvSpPr>
          <p:nvPr/>
        </p:nvSpPr>
        <p:spPr bwMode="auto">
          <a:xfrm>
            <a:off x="3786188" y="3714750"/>
            <a:ext cx="928687" cy="357188"/>
          </a:xfrm>
          <a:prstGeom prst="ellipse">
            <a:avLst/>
          </a:prstGeom>
          <a:solidFill>
            <a:srgbClr val="F2EC3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Messiah</a:t>
            </a:r>
            <a:endParaRPr kumimoji="0" lang="en-US" altLang="ko-KR" sz="1200">
              <a:latin typeface="Arial" charset="0"/>
              <a:ea typeface="ＭＳ Ｐゴシック" pitchFamily="34" charset="-128"/>
            </a:endParaRPr>
          </a:p>
        </p:txBody>
      </p:sp>
      <p:sp>
        <p:nvSpPr>
          <p:cNvPr id="393229" name="Line 12"/>
          <p:cNvSpPr>
            <a:spLocks noChangeShapeType="1"/>
          </p:cNvSpPr>
          <p:nvPr/>
        </p:nvSpPr>
        <p:spPr bwMode="auto">
          <a:xfrm flipH="1">
            <a:off x="3243263" y="3910013"/>
            <a:ext cx="517525" cy="1587"/>
          </a:xfrm>
          <a:prstGeom prst="line">
            <a:avLst/>
          </a:prstGeom>
          <a:noFill/>
          <a:ln w="38160" cap="rnd">
            <a:solidFill>
              <a:schemeClr val="tx1"/>
            </a:solidFill>
            <a:prstDash val="sysDot"/>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93230" name="Line 13"/>
          <p:cNvSpPr>
            <a:spLocks noChangeShapeType="1"/>
          </p:cNvSpPr>
          <p:nvPr/>
        </p:nvSpPr>
        <p:spPr bwMode="auto">
          <a:xfrm flipH="1">
            <a:off x="3171825" y="5711825"/>
            <a:ext cx="588963" cy="1588"/>
          </a:xfrm>
          <a:prstGeom prst="line">
            <a:avLst/>
          </a:prstGeom>
          <a:noFill/>
          <a:ln w="381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605199" name="Freeform 15"/>
          <p:cNvSpPr>
            <a:spLocks/>
          </p:cNvSpPr>
          <p:nvPr/>
        </p:nvSpPr>
        <p:spPr bwMode="auto">
          <a:xfrm>
            <a:off x="4546600" y="4198938"/>
            <a:ext cx="935038" cy="1150937"/>
          </a:xfrm>
          <a:custGeom>
            <a:avLst/>
            <a:gdLst>
              <a:gd name="T0" fmla="*/ 2147483647 w 895"/>
              <a:gd name="T1" fmla="*/ 0 h 1193"/>
              <a:gd name="T2" fmla="*/ 2147483647 w 895"/>
              <a:gd name="T3" fmla="*/ 2147483647 h 1193"/>
              <a:gd name="T4" fmla="*/ 2147483647 w 895"/>
              <a:gd name="T5" fmla="*/ 2147483647 h 1193"/>
              <a:gd name="T6" fmla="*/ 2147483647 w 895"/>
              <a:gd name="T7" fmla="*/ 2147483647 h 1193"/>
              <a:gd name="T8" fmla="*/ 2147483647 w 895"/>
              <a:gd name="T9" fmla="*/ 2147483647 h 1193"/>
              <a:gd name="T10" fmla="*/ 2147483647 w 895"/>
              <a:gd name="T11" fmla="*/ 2147483647 h 1193"/>
              <a:gd name="T12" fmla="*/ 2147483647 w 895"/>
              <a:gd name="T13" fmla="*/ 2147483647 h 1193"/>
              <a:gd name="T14" fmla="*/ 2147483647 w 895"/>
              <a:gd name="T15" fmla="*/ 2147483647 h 1193"/>
              <a:gd name="T16" fmla="*/ 2147483647 w 895"/>
              <a:gd name="T17" fmla="*/ 2147483647 h 1193"/>
              <a:gd name="T18" fmla="*/ 2147483647 w 895"/>
              <a:gd name="T19" fmla="*/ 2147483647 h 1193"/>
              <a:gd name="T20" fmla="*/ 2147483647 w 895"/>
              <a:gd name="T21" fmla="*/ 2147483647 h 1193"/>
              <a:gd name="T22" fmla="*/ 2147483647 w 895"/>
              <a:gd name="T23" fmla="*/ 2147483647 h 1193"/>
              <a:gd name="T24" fmla="*/ 2147483647 w 895"/>
              <a:gd name="T25" fmla="*/ 2147483647 h 1193"/>
              <a:gd name="T26" fmla="*/ 2147483647 w 895"/>
              <a:gd name="T27" fmla="*/ 2147483647 h 1193"/>
              <a:gd name="T28" fmla="*/ 2147483647 w 895"/>
              <a:gd name="T29" fmla="*/ 2147483647 h 11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5"/>
              <a:gd name="T46" fmla="*/ 0 h 1193"/>
              <a:gd name="T47" fmla="*/ 895 w 895"/>
              <a:gd name="T48" fmla="*/ 1193 h 11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5" h="1193">
                <a:moveTo>
                  <a:pt x="895" y="0"/>
                </a:moveTo>
                <a:cubicBezTo>
                  <a:pt x="886" y="9"/>
                  <a:pt x="880" y="21"/>
                  <a:pt x="869" y="26"/>
                </a:cubicBezTo>
                <a:cubicBezTo>
                  <a:pt x="839" y="41"/>
                  <a:pt x="794" y="34"/>
                  <a:pt x="773" y="61"/>
                </a:cubicBezTo>
                <a:cubicBezTo>
                  <a:pt x="747" y="94"/>
                  <a:pt x="763" y="145"/>
                  <a:pt x="747" y="183"/>
                </a:cubicBezTo>
                <a:cubicBezTo>
                  <a:pt x="741" y="196"/>
                  <a:pt x="722" y="199"/>
                  <a:pt x="712" y="209"/>
                </a:cubicBezTo>
                <a:cubicBezTo>
                  <a:pt x="631" y="290"/>
                  <a:pt x="744" y="201"/>
                  <a:pt x="651" y="270"/>
                </a:cubicBezTo>
                <a:cubicBezTo>
                  <a:pt x="642" y="302"/>
                  <a:pt x="640" y="336"/>
                  <a:pt x="625" y="366"/>
                </a:cubicBezTo>
                <a:cubicBezTo>
                  <a:pt x="618" y="379"/>
                  <a:pt x="600" y="382"/>
                  <a:pt x="590" y="393"/>
                </a:cubicBezTo>
                <a:cubicBezTo>
                  <a:pt x="514" y="471"/>
                  <a:pt x="617" y="388"/>
                  <a:pt x="529" y="454"/>
                </a:cubicBezTo>
                <a:cubicBezTo>
                  <a:pt x="520" y="486"/>
                  <a:pt x="518" y="520"/>
                  <a:pt x="503" y="550"/>
                </a:cubicBezTo>
                <a:cubicBezTo>
                  <a:pt x="489" y="578"/>
                  <a:pt x="411" y="607"/>
                  <a:pt x="381" y="637"/>
                </a:cubicBezTo>
                <a:cubicBezTo>
                  <a:pt x="369" y="678"/>
                  <a:pt x="378" y="732"/>
                  <a:pt x="346" y="759"/>
                </a:cubicBezTo>
                <a:cubicBezTo>
                  <a:pt x="307" y="792"/>
                  <a:pt x="230" y="755"/>
                  <a:pt x="197" y="794"/>
                </a:cubicBezTo>
                <a:cubicBezTo>
                  <a:pt x="157" y="841"/>
                  <a:pt x="199" y="927"/>
                  <a:pt x="162" y="977"/>
                </a:cubicBezTo>
                <a:cubicBezTo>
                  <a:pt x="0" y="1193"/>
                  <a:pt x="40" y="786"/>
                  <a:pt x="40" y="1126"/>
                </a:cubicBezTo>
              </a:path>
            </a:pathLst>
          </a:custGeom>
          <a:noFill/>
          <a:ln w="38160">
            <a:solidFill>
              <a:schemeClr val="tx1"/>
            </a:solidFill>
            <a:round/>
            <a:headEnd type="triangle" w="med" len="med"/>
            <a:tailEnd/>
          </a:ln>
        </p:spPr>
        <p:txBody>
          <a:bodyPr wrap="none" anchor="ctr"/>
          <a:lstStyle/>
          <a:p>
            <a:endParaRPr lang="en-US"/>
          </a:p>
        </p:txBody>
      </p:sp>
      <p:sp>
        <p:nvSpPr>
          <p:cNvPr id="605200" name="Freeform 16"/>
          <p:cNvSpPr>
            <a:spLocks/>
          </p:cNvSpPr>
          <p:nvPr/>
        </p:nvSpPr>
        <p:spPr bwMode="auto">
          <a:xfrm>
            <a:off x="1657350" y="4125913"/>
            <a:ext cx="830263" cy="1020762"/>
          </a:xfrm>
          <a:custGeom>
            <a:avLst/>
            <a:gdLst>
              <a:gd name="T0" fmla="*/ 2147483647 w 895"/>
              <a:gd name="T1" fmla="*/ 0 h 1193"/>
              <a:gd name="T2" fmla="*/ 2147483647 w 895"/>
              <a:gd name="T3" fmla="*/ 2147483647 h 1193"/>
              <a:gd name="T4" fmla="*/ 2147483647 w 895"/>
              <a:gd name="T5" fmla="*/ 2147483647 h 1193"/>
              <a:gd name="T6" fmla="*/ 2147483647 w 895"/>
              <a:gd name="T7" fmla="*/ 2147483647 h 1193"/>
              <a:gd name="T8" fmla="*/ 2147483647 w 895"/>
              <a:gd name="T9" fmla="*/ 2147483647 h 1193"/>
              <a:gd name="T10" fmla="*/ 2147483647 w 895"/>
              <a:gd name="T11" fmla="*/ 2147483647 h 1193"/>
              <a:gd name="T12" fmla="*/ 2147483647 w 895"/>
              <a:gd name="T13" fmla="*/ 2147483647 h 1193"/>
              <a:gd name="T14" fmla="*/ 2147483647 w 895"/>
              <a:gd name="T15" fmla="*/ 2147483647 h 1193"/>
              <a:gd name="T16" fmla="*/ 2147483647 w 895"/>
              <a:gd name="T17" fmla="*/ 2147483647 h 1193"/>
              <a:gd name="T18" fmla="*/ 2147483647 w 895"/>
              <a:gd name="T19" fmla="*/ 2147483647 h 1193"/>
              <a:gd name="T20" fmla="*/ 2147483647 w 895"/>
              <a:gd name="T21" fmla="*/ 2147483647 h 1193"/>
              <a:gd name="T22" fmla="*/ 2147483647 w 895"/>
              <a:gd name="T23" fmla="*/ 2147483647 h 1193"/>
              <a:gd name="T24" fmla="*/ 2147483647 w 895"/>
              <a:gd name="T25" fmla="*/ 2147483647 h 1193"/>
              <a:gd name="T26" fmla="*/ 2147483647 w 895"/>
              <a:gd name="T27" fmla="*/ 2147483647 h 1193"/>
              <a:gd name="T28" fmla="*/ 2147483647 w 895"/>
              <a:gd name="T29" fmla="*/ 2147483647 h 11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5"/>
              <a:gd name="T46" fmla="*/ 0 h 1193"/>
              <a:gd name="T47" fmla="*/ 895 w 895"/>
              <a:gd name="T48" fmla="*/ 1193 h 11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5" h="1193">
                <a:moveTo>
                  <a:pt x="895" y="0"/>
                </a:moveTo>
                <a:cubicBezTo>
                  <a:pt x="886" y="9"/>
                  <a:pt x="880" y="21"/>
                  <a:pt x="869" y="26"/>
                </a:cubicBezTo>
                <a:cubicBezTo>
                  <a:pt x="839" y="41"/>
                  <a:pt x="794" y="34"/>
                  <a:pt x="773" y="61"/>
                </a:cubicBezTo>
                <a:cubicBezTo>
                  <a:pt x="747" y="94"/>
                  <a:pt x="763" y="145"/>
                  <a:pt x="747" y="183"/>
                </a:cubicBezTo>
                <a:cubicBezTo>
                  <a:pt x="741" y="196"/>
                  <a:pt x="722" y="199"/>
                  <a:pt x="712" y="209"/>
                </a:cubicBezTo>
                <a:cubicBezTo>
                  <a:pt x="631" y="290"/>
                  <a:pt x="744" y="201"/>
                  <a:pt x="651" y="270"/>
                </a:cubicBezTo>
                <a:cubicBezTo>
                  <a:pt x="642" y="302"/>
                  <a:pt x="640" y="336"/>
                  <a:pt x="625" y="366"/>
                </a:cubicBezTo>
                <a:cubicBezTo>
                  <a:pt x="618" y="379"/>
                  <a:pt x="600" y="382"/>
                  <a:pt x="590" y="393"/>
                </a:cubicBezTo>
                <a:cubicBezTo>
                  <a:pt x="514" y="471"/>
                  <a:pt x="617" y="388"/>
                  <a:pt x="529" y="454"/>
                </a:cubicBezTo>
                <a:cubicBezTo>
                  <a:pt x="520" y="486"/>
                  <a:pt x="518" y="520"/>
                  <a:pt x="503" y="550"/>
                </a:cubicBezTo>
                <a:cubicBezTo>
                  <a:pt x="489" y="578"/>
                  <a:pt x="411" y="607"/>
                  <a:pt x="381" y="637"/>
                </a:cubicBezTo>
                <a:cubicBezTo>
                  <a:pt x="369" y="678"/>
                  <a:pt x="378" y="732"/>
                  <a:pt x="346" y="759"/>
                </a:cubicBezTo>
                <a:cubicBezTo>
                  <a:pt x="307" y="792"/>
                  <a:pt x="230" y="755"/>
                  <a:pt x="197" y="794"/>
                </a:cubicBezTo>
                <a:cubicBezTo>
                  <a:pt x="157" y="841"/>
                  <a:pt x="199" y="927"/>
                  <a:pt x="162" y="977"/>
                </a:cubicBezTo>
                <a:cubicBezTo>
                  <a:pt x="0" y="1193"/>
                  <a:pt x="40" y="786"/>
                  <a:pt x="40" y="1126"/>
                </a:cubicBezTo>
              </a:path>
            </a:pathLst>
          </a:custGeom>
          <a:noFill/>
          <a:ln w="38160">
            <a:solidFill>
              <a:schemeClr val="tx1"/>
            </a:solidFill>
            <a:round/>
            <a:headEnd type="triangle" w="med" len="med"/>
            <a:tailEnd/>
          </a:ln>
        </p:spPr>
        <p:txBody>
          <a:bodyPr wrap="none" anchor="ctr"/>
          <a:lstStyle/>
          <a:p>
            <a:endParaRPr lang="en-US"/>
          </a:p>
        </p:txBody>
      </p:sp>
      <p:sp>
        <p:nvSpPr>
          <p:cNvPr id="393234" name="Text Box 17"/>
          <p:cNvSpPr txBox="1">
            <a:spLocks noChangeArrowheads="1"/>
          </p:cNvSpPr>
          <p:nvPr/>
        </p:nvSpPr>
        <p:spPr bwMode="auto">
          <a:xfrm>
            <a:off x="2963863" y="5183188"/>
            <a:ext cx="1062037" cy="309562"/>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sz="1400">
                <a:latin typeface="+mj-lt"/>
                <a:ea typeface="ＭＳ Ｐゴシック" pitchFamily="34" charset="-128"/>
                <a:cs typeface="+mn-cs"/>
              </a:rPr>
              <a:t>Matt.1</a:t>
            </a:r>
            <a:r>
              <a:rPr kumimoji="0" lang="en-US" altLang="ko-KR" sz="1400">
                <a:latin typeface="+mj-lt"/>
                <a:ea typeface="ＭＳ Ｐゴシック" pitchFamily="34" charset="-128"/>
                <a:cs typeface="+mn-cs"/>
              </a:rPr>
              <a:t>1</a:t>
            </a:r>
            <a:r>
              <a:rPr kumimoji="0" lang="en-US" altLang="ja-JP" sz="1400">
                <a:latin typeface="+mj-lt"/>
                <a:ea typeface="ＭＳ Ｐゴシック" pitchFamily="34" charset="-128"/>
                <a:cs typeface="+mn-cs"/>
              </a:rPr>
              <a:t>:</a:t>
            </a:r>
            <a:r>
              <a:rPr kumimoji="0" lang="en-US" altLang="ko-KR" sz="1400">
                <a:latin typeface="+mj-lt"/>
                <a:ea typeface="ＭＳ Ｐゴシック" pitchFamily="34" charset="-128"/>
                <a:cs typeface="+mn-cs"/>
              </a:rPr>
              <a:t>14</a:t>
            </a:r>
          </a:p>
        </p:txBody>
      </p:sp>
      <p:sp>
        <p:nvSpPr>
          <p:cNvPr id="393235" name="Text Box 18"/>
          <p:cNvSpPr txBox="1">
            <a:spLocks noChangeArrowheads="1"/>
          </p:cNvSpPr>
          <p:nvPr/>
        </p:nvSpPr>
        <p:spPr bwMode="auto">
          <a:xfrm>
            <a:off x="2963863" y="5832475"/>
            <a:ext cx="1176337" cy="304800"/>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sz="1400" dirty="0">
                <a:latin typeface="+mj-lt"/>
                <a:ea typeface="ＭＳ Ｐゴシック" pitchFamily="34" charset="-128"/>
                <a:cs typeface="+mn-cs"/>
              </a:rPr>
              <a:t>Matt.</a:t>
            </a:r>
            <a:r>
              <a:rPr kumimoji="0" lang="en-US" altLang="ko-KR" sz="1400" dirty="0">
                <a:latin typeface="+mj-lt"/>
                <a:ea typeface="ＭＳ Ｐゴシック" pitchFamily="34" charset="-128"/>
                <a:cs typeface="+mn-cs"/>
              </a:rPr>
              <a:t>17</a:t>
            </a:r>
            <a:r>
              <a:rPr kumimoji="0" lang="en-US" altLang="ja-JP" sz="1400" dirty="0">
                <a:latin typeface="+mj-lt"/>
                <a:ea typeface="ＭＳ Ｐゴシック" pitchFamily="34" charset="-128"/>
                <a:cs typeface="+mn-cs"/>
              </a:rPr>
              <a:t>:</a:t>
            </a:r>
            <a:r>
              <a:rPr kumimoji="0" lang="en-US" altLang="ko-KR" sz="1400" dirty="0">
                <a:latin typeface="+mj-lt"/>
                <a:ea typeface="ＭＳ Ｐゴシック" pitchFamily="34" charset="-128"/>
                <a:cs typeface="+mn-cs"/>
              </a:rPr>
              <a:t>11</a:t>
            </a:r>
          </a:p>
        </p:txBody>
      </p:sp>
      <p:sp>
        <p:nvSpPr>
          <p:cNvPr id="605203" name="Text Box 19"/>
          <p:cNvSpPr txBox="1">
            <a:spLocks noChangeArrowheads="1"/>
          </p:cNvSpPr>
          <p:nvPr/>
        </p:nvSpPr>
        <p:spPr bwMode="auto">
          <a:xfrm>
            <a:off x="571500" y="5076825"/>
            <a:ext cx="1398588" cy="4635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II Kings </a:t>
            </a:r>
            <a:r>
              <a:rPr kumimoji="0" lang="en-US" altLang="ko-KR" sz="1200">
                <a:latin typeface="Arial" charset="0"/>
                <a:ea typeface="ＭＳ Ｐゴシック" pitchFamily="34" charset="-128"/>
              </a:rPr>
              <a:t>2</a:t>
            </a:r>
            <a:r>
              <a:rPr kumimoji="0" lang="en-US" altLang="ja-JP" sz="1200">
                <a:latin typeface="Arial" charset="0"/>
                <a:ea typeface="ＭＳ Ｐゴシック" pitchFamily="34" charset="-128"/>
              </a:rPr>
              <a:t>:</a:t>
            </a:r>
            <a:r>
              <a:rPr kumimoji="0" lang="en-US" altLang="ko-KR" sz="1200">
                <a:latin typeface="Arial" charset="0"/>
                <a:ea typeface="ＭＳ Ｐゴシック" pitchFamily="34" charset="-128"/>
              </a:rPr>
              <a:t>11</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Clouds</a:t>
            </a:r>
            <a:endParaRPr kumimoji="0" lang="en-US" altLang="ko-KR" sz="1200">
              <a:latin typeface="Arial" charset="0"/>
              <a:ea typeface="ＭＳ Ｐゴシック" pitchFamily="34" charset="-128"/>
            </a:endParaRPr>
          </a:p>
        </p:txBody>
      </p:sp>
      <p:sp>
        <p:nvSpPr>
          <p:cNvPr id="605204" name="Text Box 20"/>
          <p:cNvSpPr txBox="1">
            <a:spLocks noChangeArrowheads="1"/>
          </p:cNvSpPr>
          <p:nvPr/>
        </p:nvSpPr>
        <p:spPr bwMode="auto">
          <a:xfrm>
            <a:off x="2674938" y="4398963"/>
            <a:ext cx="919162" cy="2794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Clouds</a:t>
            </a:r>
            <a:endParaRPr kumimoji="0" lang="en-US" altLang="ko-KR" sz="1200">
              <a:latin typeface="Arial" charset="0"/>
              <a:ea typeface="ＭＳ Ｐゴシック" pitchFamily="34" charset="-128"/>
            </a:endParaRPr>
          </a:p>
        </p:txBody>
      </p:sp>
      <p:sp>
        <p:nvSpPr>
          <p:cNvPr id="605205" name="Text Box 21"/>
          <p:cNvSpPr txBox="1">
            <a:spLocks noChangeArrowheads="1"/>
          </p:cNvSpPr>
          <p:nvPr/>
        </p:nvSpPr>
        <p:spPr bwMode="auto">
          <a:xfrm>
            <a:off x="5888038" y="4414838"/>
            <a:ext cx="874712" cy="2794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Clouds</a:t>
            </a:r>
            <a:endParaRPr kumimoji="0" lang="en-US" altLang="ko-KR" sz="1200">
              <a:latin typeface="Arial" charset="0"/>
              <a:ea typeface="ＭＳ Ｐゴシック" pitchFamily="34" charset="-128"/>
            </a:endParaRPr>
          </a:p>
        </p:txBody>
      </p:sp>
      <p:sp>
        <p:nvSpPr>
          <p:cNvPr id="605206" name="Text Box 22"/>
          <p:cNvSpPr txBox="1">
            <a:spLocks noChangeArrowheads="1"/>
          </p:cNvSpPr>
          <p:nvPr/>
        </p:nvSpPr>
        <p:spPr bwMode="auto">
          <a:xfrm>
            <a:off x="4459288" y="4032250"/>
            <a:ext cx="1071562" cy="4635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Act </a:t>
            </a:r>
            <a:r>
              <a:rPr kumimoji="0" lang="en-US" altLang="ko-KR" sz="1200">
                <a:latin typeface="Arial" charset="0"/>
                <a:ea typeface="ＭＳ Ｐゴシック" pitchFamily="34" charset="-128"/>
              </a:rPr>
              <a:t>1</a:t>
            </a:r>
            <a:r>
              <a:rPr kumimoji="0" lang="en-US" altLang="ja-JP" sz="1200">
                <a:latin typeface="Arial" charset="0"/>
                <a:ea typeface="ＭＳ Ｐゴシック" pitchFamily="34" charset="-128"/>
              </a:rPr>
              <a:t>:</a:t>
            </a:r>
            <a:r>
              <a:rPr kumimoji="0" lang="en-US" altLang="ko-KR" sz="1200">
                <a:latin typeface="Arial" charset="0"/>
                <a:ea typeface="ＭＳ Ｐゴシック" pitchFamily="34" charset="-128"/>
              </a:rPr>
              <a:t>11</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Clouds</a:t>
            </a:r>
            <a:endParaRPr kumimoji="0" lang="en-US" altLang="ko-KR" sz="1200">
              <a:latin typeface="Arial" charset="0"/>
              <a:ea typeface="ＭＳ Ｐゴシック" pitchFamily="34" charset="-128"/>
            </a:endParaRPr>
          </a:p>
        </p:txBody>
      </p:sp>
      <p:sp>
        <p:nvSpPr>
          <p:cNvPr id="605207" name="Text Box 23"/>
          <p:cNvSpPr txBox="1">
            <a:spLocks noChangeArrowheads="1"/>
          </p:cNvSpPr>
          <p:nvPr/>
        </p:nvSpPr>
        <p:spPr bwMode="auto">
          <a:xfrm>
            <a:off x="6565900" y="3397250"/>
            <a:ext cx="2016125" cy="9747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Dan. </a:t>
            </a:r>
            <a:r>
              <a:rPr kumimoji="0" lang="en-US" altLang="ko-KR" sz="1400">
                <a:latin typeface="Arial" charset="0"/>
                <a:ea typeface="ＭＳ Ｐゴシック" pitchFamily="34" charset="-128"/>
              </a:rPr>
              <a:t>7</a:t>
            </a:r>
            <a:r>
              <a:rPr kumimoji="0" lang="en-US" altLang="ja-JP" sz="1400">
                <a:latin typeface="Arial" charset="0"/>
                <a:ea typeface="ＭＳ Ｐゴシック" pitchFamily="34" charset="-128"/>
              </a:rPr>
              <a:t>:</a:t>
            </a:r>
            <a:r>
              <a:rPr kumimoji="0" lang="en-US" altLang="ko-KR" sz="1400">
                <a:latin typeface="Arial" charset="0"/>
                <a:ea typeface="ＭＳ Ｐゴシック" pitchFamily="34" charset="-128"/>
              </a:rPr>
              <a:t>13</a:t>
            </a:r>
            <a:r>
              <a:rPr kumimoji="0" lang="en-US" altLang="ko-KR">
                <a:latin typeface="Arial" charset="0"/>
                <a:ea typeface="ＭＳ Ｐゴシック" pitchFamily="34" charset="-128"/>
              </a:rPr>
              <a:t>          </a:t>
            </a:r>
            <a:r>
              <a:rPr kumimoji="0" lang="en-US" altLang="ja-JP">
                <a:latin typeface="Arial" charset="0"/>
                <a:ea typeface="ＭＳ Ｐゴシック" pitchFamily="34" charset="-128"/>
              </a:rPr>
              <a:t>  </a:t>
            </a:r>
            <a:r>
              <a:rPr kumimoji="0" lang="en-US" altLang="ko-KR" sz="2400">
                <a:latin typeface="Arial" charset="0"/>
                <a:ea typeface="ＭＳ Ｐゴシック" pitchFamily="34" charset="-128"/>
              </a:rPr>
              <a:t>Χ</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0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Is.</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     7</a:t>
            </a:r>
            <a:r>
              <a:rPr kumimoji="0" lang="en-US" altLang="ja-JP" sz="1400">
                <a:latin typeface="Arial" charset="0"/>
                <a:ea typeface="ＭＳ Ｐゴシック" pitchFamily="34" charset="-128"/>
              </a:rPr>
              <a:t>:</a:t>
            </a:r>
            <a:r>
              <a:rPr kumimoji="0" lang="en-US" altLang="ko-KR" sz="1400">
                <a:latin typeface="Arial" charset="0"/>
                <a:ea typeface="ＭＳ Ｐゴシック" pitchFamily="34" charset="-128"/>
              </a:rPr>
              <a:t>14</a:t>
            </a:r>
            <a:r>
              <a:rPr kumimoji="0" lang="en-US" altLang="ko-KR">
                <a:latin typeface="Arial" charset="0"/>
                <a:ea typeface="ＭＳ Ｐゴシック" pitchFamily="34" charset="-128"/>
              </a:rPr>
              <a:t>        </a:t>
            </a:r>
            <a:r>
              <a:rPr kumimoji="0" lang="en-US" altLang="ja-JP">
                <a:latin typeface="Arial" charset="0"/>
                <a:ea typeface="ＭＳ Ｐゴシック" pitchFamily="34" charset="-128"/>
              </a:rPr>
              <a:t>  </a:t>
            </a:r>
            <a:r>
              <a:rPr kumimoji="0" lang="en-US" sz="2400">
                <a:latin typeface="Arial" charset="0"/>
                <a:ea typeface="ＭＳ Ｐゴシック" pitchFamily="34" charset="-128"/>
              </a:rPr>
              <a:t>〇</a:t>
            </a:r>
          </a:p>
        </p:txBody>
      </p:sp>
      <p:sp>
        <p:nvSpPr>
          <p:cNvPr id="605208" name="Text Box 24"/>
          <p:cNvSpPr txBox="1">
            <a:spLocks noChangeArrowheads="1"/>
          </p:cNvSpPr>
          <p:nvPr/>
        </p:nvSpPr>
        <p:spPr bwMode="auto">
          <a:xfrm>
            <a:off x="6618288" y="5205413"/>
            <a:ext cx="1908175" cy="114141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Rev.</a:t>
            </a:r>
            <a:r>
              <a:rPr kumimoji="0" lang="en-US" altLang="ko-KR" sz="1400">
                <a:latin typeface="Arial" charset="0"/>
                <a:ea typeface="ＭＳ Ｐゴシック" pitchFamily="34" charset="-128"/>
              </a:rPr>
              <a:t>1</a:t>
            </a:r>
            <a:r>
              <a:rPr kumimoji="0" lang="en-US" altLang="ja-JP" sz="1400">
                <a:latin typeface="Arial" charset="0"/>
                <a:ea typeface="ＭＳ Ｐゴシック" pitchFamily="34" charset="-128"/>
              </a:rPr>
              <a:t>:</a:t>
            </a:r>
            <a:r>
              <a:rPr kumimoji="0" lang="en-US" altLang="ko-KR" sz="1400">
                <a:latin typeface="Arial" charset="0"/>
                <a:ea typeface="ＭＳ Ｐゴシック" pitchFamily="34" charset="-128"/>
              </a:rPr>
              <a:t>7</a:t>
            </a:r>
            <a:r>
              <a:rPr kumimoji="0" lang="en-US" altLang="ko-KR">
                <a:latin typeface="Arial" charset="0"/>
                <a:ea typeface="ＭＳ Ｐゴシック" pitchFamily="34" charset="-128"/>
              </a:rPr>
              <a:t>          </a:t>
            </a:r>
            <a:r>
              <a:rPr kumimoji="0" lang="en-US" altLang="ja-JP">
                <a:latin typeface="Arial" charset="0"/>
                <a:ea typeface="ＭＳ Ｐゴシック" pitchFamily="34" charset="-128"/>
              </a:rPr>
              <a:t>   </a:t>
            </a:r>
            <a:r>
              <a:rPr kumimoji="0" lang="en-US" altLang="ko-KR" sz="2400">
                <a:latin typeface="Arial" charset="0"/>
                <a:ea typeface="ＭＳ Ｐゴシック" pitchFamily="34" charset="-128"/>
              </a:rPr>
              <a:t>Χ</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8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Rev.</a:t>
            </a:r>
            <a:r>
              <a:rPr kumimoji="0" lang="en-US" altLang="ko-KR" sz="1400">
                <a:latin typeface="Arial" charset="0"/>
                <a:ea typeface="ＭＳ Ｐゴシック" pitchFamily="34" charset="-128"/>
              </a:rPr>
              <a:t>12</a:t>
            </a:r>
            <a:r>
              <a:rPr kumimoji="0" lang="en-US" altLang="ja-JP" sz="1400">
                <a:latin typeface="Arial" charset="0"/>
                <a:ea typeface="ＭＳ Ｐゴシック" pitchFamily="34" charset="-128"/>
              </a:rPr>
              <a:t>:</a:t>
            </a:r>
            <a:r>
              <a:rPr kumimoji="0" lang="en-US" altLang="ko-KR" sz="1400">
                <a:latin typeface="Arial" charset="0"/>
                <a:ea typeface="ＭＳ Ｐゴシック" pitchFamily="34" charset="-128"/>
              </a:rPr>
              <a:t>5</a:t>
            </a:r>
            <a:r>
              <a:rPr kumimoji="0" lang="en-US" altLang="ko-KR">
                <a:latin typeface="Arial" charset="0"/>
                <a:ea typeface="ＭＳ Ｐゴシック" pitchFamily="34" charset="-128"/>
              </a:rPr>
              <a:t>         </a:t>
            </a:r>
            <a:r>
              <a:rPr kumimoji="0" lang="en-US" altLang="ja-JP">
                <a:latin typeface="Arial" charset="0"/>
                <a:ea typeface="ＭＳ Ｐゴシック" pitchFamily="34" charset="-128"/>
              </a:rPr>
              <a:t>  </a:t>
            </a:r>
            <a:r>
              <a:rPr kumimoji="0" lang="en-US">
                <a:latin typeface="Times New Roman" pitchFamily="18" charset="0"/>
                <a:ea typeface="ＭＳ Ｐゴシック" pitchFamily="34" charset="-128"/>
              </a:rPr>
              <a:t>〇</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 </a:t>
            </a:r>
            <a:endParaRPr kumimoji="0" lang="ko-KR" altLang="en-US" sz="2400">
              <a:latin typeface="Arial" charset="0"/>
              <a:ea typeface="ＭＳ Ｐゴシック" pitchFamily="34" charset="-128"/>
            </a:endParaRPr>
          </a:p>
        </p:txBody>
      </p:sp>
      <p:sp>
        <p:nvSpPr>
          <p:cNvPr id="605209" name="AutoShape 25"/>
          <p:cNvSpPr>
            <a:spLocks/>
          </p:cNvSpPr>
          <p:nvPr/>
        </p:nvSpPr>
        <p:spPr bwMode="auto">
          <a:xfrm>
            <a:off x="4500563" y="1322388"/>
            <a:ext cx="144462" cy="503237"/>
          </a:xfrm>
          <a:prstGeom prst="rightBrace">
            <a:avLst>
              <a:gd name="adj1" fmla="val 29029"/>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605210" name="AutoShape 27"/>
          <p:cNvSpPr>
            <a:spLocks/>
          </p:cNvSpPr>
          <p:nvPr/>
        </p:nvSpPr>
        <p:spPr bwMode="auto">
          <a:xfrm>
            <a:off x="6516688" y="3630613"/>
            <a:ext cx="87312" cy="630237"/>
          </a:xfrm>
          <a:prstGeom prst="leftBrace">
            <a:avLst>
              <a:gd name="adj1" fmla="val 60152"/>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605211" name="AutoShape 28"/>
          <p:cNvSpPr>
            <a:spLocks/>
          </p:cNvSpPr>
          <p:nvPr/>
        </p:nvSpPr>
        <p:spPr bwMode="auto">
          <a:xfrm>
            <a:off x="6588125" y="5424488"/>
            <a:ext cx="103188" cy="561975"/>
          </a:xfrm>
          <a:prstGeom prst="leftBrace">
            <a:avLst>
              <a:gd name="adj1" fmla="val 45384"/>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605212" name="Text Box 29"/>
          <p:cNvSpPr txBox="1">
            <a:spLocks noChangeArrowheads="1"/>
          </p:cNvSpPr>
          <p:nvPr/>
        </p:nvSpPr>
        <p:spPr bwMode="auto">
          <a:xfrm>
            <a:off x="6286500" y="552450"/>
            <a:ext cx="2724150" cy="74136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Clouds</a:t>
            </a:r>
            <a:r>
              <a:rPr kumimoji="0" lang="en-US" altLang="ko-KR" sz="1400">
                <a:latin typeface="Arial" charset="0"/>
                <a:ea typeface="ＭＳ Ｐゴシック" pitchFamily="34" charset="-128"/>
              </a:rPr>
              <a:t> X           </a:t>
            </a:r>
            <a:r>
              <a:rPr kumimoji="0" lang="en-US" altLang="ja-JP" sz="1400">
                <a:latin typeface="Arial" charset="0"/>
                <a:ea typeface="ＭＳ Ｐゴシック" pitchFamily="34" charset="-128"/>
              </a:rPr>
              <a:t>Woman</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Same man</a:t>
            </a:r>
            <a:r>
              <a:rPr kumimoji="0" lang="en-US" altLang="ko-KR" sz="1400">
                <a:latin typeface="Arial" charset="0"/>
                <a:ea typeface="ＭＳ Ｐゴシック" pitchFamily="34" charset="-128"/>
              </a:rPr>
              <a:t> X    </a:t>
            </a:r>
            <a:r>
              <a:rPr kumimoji="0" lang="en-US" altLang="ja-JP" sz="1400">
                <a:latin typeface="Arial" charset="0"/>
                <a:ea typeface="ＭＳ Ｐゴシック" pitchFamily="34" charset="-128"/>
              </a:rPr>
              <a:t>   Same mission</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Literal </a:t>
            </a:r>
            <a:r>
              <a:rPr kumimoji="0" lang="en-US" altLang="ko-KR" sz="1400">
                <a:latin typeface="Arial" charset="0"/>
                <a:ea typeface="ＭＳ Ｐゴシック" pitchFamily="34" charset="-128"/>
              </a:rPr>
              <a:t>X           </a:t>
            </a:r>
            <a:r>
              <a:rPr kumimoji="0" lang="en-US" altLang="ja-JP" sz="1400">
                <a:latin typeface="Arial" charset="0"/>
                <a:ea typeface="ＭＳ Ｐゴシック" pitchFamily="34" charset="-128"/>
              </a:rPr>
              <a:t>Meaning</a:t>
            </a:r>
            <a:endParaRPr kumimoji="0" lang="en-US" altLang="ko-KR" sz="1400">
              <a:latin typeface="Arial" charset="0"/>
              <a:ea typeface="ＭＳ Ｐゴシック" pitchFamily="34" charset="-128"/>
            </a:endParaRPr>
          </a:p>
        </p:txBody>
      </p:sp>
      <p:sp>
        <p:nvSpPr>
          <p:cNvPr id="605213" name="Text Box 30"/>
          <p:cNvSpPr txBox="1">
            <a:spLocks noChangeArrowheads="1"/>
          </p:cNvSpPr>
          <p:nvPr/>
        </p:nvSpPr>
        <p:spPr bwMode="auto">
          <a:xfrm>
            <a:off x="6419850" y="1563688"/>
            <a:ext cx="2581275" cy="3048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a:t>
            </a:r>
            <a:r>
              <a:rPr kumimoji="0" lang="en-US" altLang="ja-JP" sz="1400">
                <a:latin typeface="Arial" charset="0"/>
                <a:ea typeface="ＭＳ Ｐゴシック" pitchFamily="34" charset="-128"/>
              </a:rPr>
              <a:t>Judaism</a:t>
            </a:r>
            <a:r>
              <a:rPr kumimoji="0" lang="en-US" altLang="ko-KR" sz="1400">
                <a:latin typeface="Arial" charset="0"/>
                <a:ea typeface="ＭＳ Ｐゴシック" pitchFamily="34" charset="-128"/>
              </a:rPr>
              <a:t>)   </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       </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a:t>
            </a:r>
            <a:r>
              <a:rPr kumimoji="0" lang="en-US" altLang="ja-JP" sz="1400">
                <a:latin typeface="Arial" charset="0"/>
                <a:ea typeface="ＭＳ Ｐゴシック" pitchFamily="34" charset="-128"/>
              </a:rPr>
              <a:t>Jesus</a:t>
            </a:r>
            <a:r>
              <a:rPr kumimoji="0" lang="en-US" altLang="ko-KR" sz="1400">
                <a:latin typeface="Arial" charset="0"/>
              </a:rPr>
              <a:t>) </a:t>
            </a:r>
          </a:p>
        </p:txBody>
      </p:sp>
      <p:sp>
        <p:nvSpPr>
          <p:cNvPr id="605214" name="Oval 31"/>
          <p:cNvSpPr>
            <a:spLocks noChangeArrowheads="1"/>
          </p:cNvSpPr>
          <p:nvPr/>
        </p:nvSpPr>
        <p:spPr bwMode="auto">
          <a:xfrm>
            <a:off x="6286500" y="1939925"/>
            <a:ext cx="1239838" cy="381000"/>
          </a:xfrm>
          <a:prstGeom prst="ellipse">
            <a:avLst/>
          </a:prstGeom>
          <a:solidFill>
            <a:srgbClr val="64CAD9"/>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Christianity</a:t>
            </a:r>
            <a:endParaRPr kumimoji="0" lang="en-US" altLang="ko-KR" sz="1400">
              <a:latin typeface="Arial" charset="0"/>
              <a:ea typeface="ＭＳ Ｐゴシック" pitchFamily="34" charset="-128"/>
            </a:endParaRPr>
          </a:p>
        </p:txBody>
      </p:sp>
      <p:sp>
        <p:nvSpPr>
          <p:cNvPr id="605215" name="Oval 32"/>
          <p:cNvSpPr>
            <a:spLocks noChangeArrowheads="1"/>
          </p:cNvSpPr>
          <p:nvPr/>
        </p:nvSpPr>
        <p:spPr bwMode="auto">
          <a:xfrm>
            <a:off x="7583488" y="1955800"/>
            <a:ext cx="1368425" cy="381000"/>
          </a:xfrm>
          <a:prstGeom prst="ellipse">
            <a:avLst/>
          </a:prstGeom>
          <a:solidFill>
            <a:srgbClr val="F2EC3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300">
                <a:latin typeface="Arial" charset="0"/>
                <a:ea typeface="ＭＳ Ｐゴシック" pitchFamily="34" charset="-128"/>
              </a:rPr>
              <a:t>Unification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300">
                <a:latin typeface="Arial" charset="0"/>
                <a:ea typeface="ＭＳ Ｐゴシック" pitchFamily="34" charset="-128"/>
              </a:rPr>
              <a:t>Church</a:t>
            </a:r>
            <a:endParaRPr kumimoji="0" lang="en-US" altLang="ko-KR" sz="1300">
              <a:latin typeface="Arial" charset="0"/>
              <a:ea typeface="ＭＳ Ｐゴシック" pitchFamily="34" charset="-128"/>
            </a:endParaRPr>
          </a:p>
        </p:txBody>
      </p:sp>
      <p:sp>
        <p:nvSpPr>
          <p:cNvPr id="393249" name="Line 33"/>
          <p:cNvSpPr>
            <a:spLocks noChangeShapeType="1"/>
          </p:cNvSpPr>
          <p:nvPr/>
        </p:nvSpPr>
        <p:spPr bwMode="auto">
          <a:xfrm>
            <a:off x="7202488" y="682625"/>
            <a:ext cx="344487" cy="14288"/>
          </a:xfrm>
          <a:prstGeom prst="line">
            <a:avLst/>
          </a:prstGeom>
          <a:noFill/>
          <a:ln w="1908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393250" name="Line 34"/>
          <p:cNvSpPr>
            <a:spLocks noChangeShapeType="1"/>
          </p:cNvSpPr>
          <p:nvPr/>
        </p:nvSpPr>
        <p:spPr bwMode="auto">
          <a:xfrm>
            <a:off x="7510463" y="896938"/>
            <a:ext cx="228600" cy="1587"/>
          </a:xfrm>
          <a:prstGeom prst="line">
            <a:avLst/>
          </a:prstGeom>
          <a:noFill/>
          <a:ln w="1908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393251" name="Line 35"/>
          <p:cNvSpPr>
            <a:spLocks noChangeShapeType="1"/>
          </p:cNvSpPr>
          <p:nvPr/>
        </p:nvSpPr>
        <p:spPr bwMode="auto">
          <a:xfrm flipV="1">
            <a:off x="7143750" y="1111250"/>
            <a:ext cx="344488" cy="0"/>
          </a:xfrm>
          <a:prstGeom prst="line">
            <a:avLst/>
          </a:prstGeom>
          <a:noFill/>
          <a:ln w="1908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605219" name="AutoShape 36"/>
          <p:cNvSpPr>
            <a:spLocks noChangeArrowheads="1"/>
          </p:cNvSpPr>
          <p:nvPr/>
        </p:nvSpPr>
        <p:spPr bwMode="auto">
          <a:xfrm>
            <a:off x="6286500" y="444500"/>
            <a:ext cx="2743200" cy="2057400"/>
          </a:xfrm>
          <a:prstGeom prst="roundRect">
            <a:avLst>
              <a:gd name="adj" fmla="val 16667"/>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400">
              <a:latin typeface="Arial" charset="0"/>
              <a:ea typeface="ＭＳ Ｐゴシック" pitchFamily="34" charset="-128"/>
            </a:endParaRPr>
          </a:p>
        </p:txBody>
      </p:sp>
      <p:sp>
        <p:nvSpPr>
          <p:cNvPr id="393253" name="Rectangle 37"/>
          <p:cNvSpPr>
            <a:spLocks noChangeArrowheads="1"/>
          </p:cNvSpPr>
          <p:nvPr/>
        </p:nvSpPr>
        <p:spPr bwMode="auto">
          <a:xfrm>
            <a:off x="1433513" y="3711575"/>
            <a:ext cx="865187" cy="279400"/>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sz="1200">
                <a:latin typeface="+mj-lt"/>
                <a:ea typeface="ＭＳ Ｐゴシック" pitchFamily="34" charset="-128"/>
                <a:cs typeface="+mn-cs"/>
              </a:rPr>
              <a:t>Mal.</a:t>
            </a:r>
            <a:r>
              <a:rPr kumimoji="0" lang="en-US" altLang="ko-KR" sz="1200">
                <a:latin typeface="+mj-lt"/>
                <a:ea typeface="ＭＳ Ｐゴシック" pitchFamily="34" charset="-128"/>
                <a:cs typeface="+mn-cs"/>
              </a:rPr>
              <a:t>4</a:t>
            </a:r>
            <a:r>
              <a:rPr kumimoji="0" lang="en-US" altLang="ja-JP" sz="1200">
                <a:latin typeface="+mj-lt"/>
                <a:ea typeface="ＭＳ Ｐゴシック" pitchFamily="34" charset="-128"/>
                <a:cs typeface="+mn-cs"/>
              </a:rPr>
              <a:t>:</a:t>
            </a:r>
            <a:r>
              <a:rPr kumimoji="0" lang="en-US" altLang="ko-KR" sz="1200">
                <a:latin typeface="+mj-lt"/>
                <a:ea typeface="ＭＳ Ｐゴシック" pitchFamily="34" charset="-128"/>
                <a:cs typeface="+mn-cs"/>
              </a:rPr>
              <a:t>5</a:t>
            </a:r>
          </a:p>
        </p:txBody>
      </p:sp>
      <p:sp>
        <p:nvSpPr>
          <p:cNvPr id="605221" name="AutoShape 38"/>
          <p:cNvSpPr>
            <a:spLocks noChangeArrowheads="1"/>
          </p:cNvSpPr>
          <p:nvPr/>
        </p:nvSpPr>
        <p:spPr bwMode="auto">
          <a:xfrm>
            <a:off x="6691313" y="1482725"/>
            <a:ext cx="228600" cy="152400"/>
          </a:xfrm>
          <a:prstGeom prst="upArrow">
            <a:avLst>
              <a:gd name="adj1" fmla="val 50000"/>
              <a:gd name="adj2" fmla="val 25000"/>
            </a:avLst>
          </a:prstGeom>
          <a:solidFill>
            <a:srgbClr val="B7B8BB"/>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400">
              <a:latin typeface="Arial" charset="0"/>
              <a:ea typeface="ＭＳ Ｐゴシック" pitchFamily="34" charset="-128"/>
            </a:endParaRPr>
          </a:p>
        </p:txBody>
      </p:sp>
      <p:sp>
        <p:nvSpPr>
          <p:cNvPr id="605222" name="AutoShape 39"/>
          <p:cNvSpPr>
            <a:spLocks noChangeArrowheads="1"/>
          </p:cNvSpPr>
          <p:nvPr/>
        </p:nvSpPr>
        <p:spPr bwMode="auto">
          <a:xfrm>
            <a:off x="8101013" y="1484313"/>
            <a:ext cx="228600" cy="152400"/>
          </a:xfrm>
          <a:prstGeom prst="upArrow">
            <a:avLst>
              <a:gd name="adj1" fmla="val 50000"/>
              <a:gd name="adj2" fmla="val 25000"/>
            </a:avLst>
          </a:prstGeom>
          <a:solidFill>
            <a:srgbClr val="B7B8BB"/>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400">
              <a:latin typeface="Arial" charset="0"/>
              <a:ea typeface="ＭＳ Ｐゴシック" pitchFamily="34" charset="-128"/>
            </a:endParaRPr>
          </a:p>
        </p:txBody>
      </p:sp>
      <p:sp>
        <p:nvSpPr>
          <p:cNvPr id="605223" name="Oval 40"/>
          <p:cNvSpPr>
            <a:spLocks noChangeArrowheads="1"/>
          </p:cNvSpPr>
          <p:nvPr/>
        </p:nvSpPr>
        <p:spPr bwMode="auto">
          <a:xfrm>
            <a:off x="7534275" y="3498850"/>
            <a:ext cx="609600" cy="304800"/>
          </a:xfrm>
          <a:prstGeom prst="ellipse">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clouds</a:t>
            </a:r>
            <a:endParaRPr kumimoji="0" lang="en-US" altLang="ko-KR" sz="1400">
              <a:latin typeface="Arial" charset="0"/>
              <a:ea typeface="ＭＳ Ｐゴシック" pitchFamily="34" charset="-128"/>
            </a:endParaRPr>
          </a:p>
        </p:txBody>
      </p:sp>
      <p:sp>
        <p:nvSpPr>
          <p:cNvPr id="605224" name="Oval 41"/>
          <p:cNvSpPr>
            <a:spLocks noChangeArrowheads="1"/>
          </p:cNvSpPr>
          <p:nvPr/>
        </p:nvSpPr>
        <p:spPr bwMode="auto">
          <a:xfrm>
            <a:off x="7572375" y="4040188"/>
            <a:ext cx="542925" cy="304800"/>
          </a:xfrm>
          <a:prstGeom prst="ellipse">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flesh</a:t>
            </a:r>
            <a:endParaRPr kumimoji="0" lang="en-US" altLang="ko-KR" sz="1400">
              <a:latin typeface="Arial" charset="0"/>
              <a:ea typeface="ＭＳ Ｐゴシック" pitchFamily="34" charset="-128"/>
            </a:endParaRPr>
          </a:p>
        </p:txBody>
      </p:sp>
      <p:sp>
        <p:nvSpPr>
          <p:cNvPr id="605225" name="AutoShape 42"/>
          <p:cNvSpPr>
            <a:spLocks/>
          </p:cNvSpPr>
          <p:nvPr/>
        </p:nvSpPr>
        <p:spPr bwMode="auto">
          <a:xfrm>
            <a:off x="214313" y="1289050"/>
            <a:ext cx="173037" cy="533400"/>
          </a:xfrm>
          <a:prstGeom prst="leftBrace">
            <a:avLst>
              <a:gd name="adj1" fmla="val 24775"/>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605226" name="Oval 43"/>
          <p:cNvSpPr>
            <a:spLocks noChangeArrowheads="1"/>
          </p:cNvSpPr>
          <p:nvPr/>
        </p:nvSpPr>
        <p:spPr bwMode="auto">
          <a:xfrm>
            <a:off x="7424738" y="5251450"/>
            <a:ext cx="576262" cy="304800"/>
          </a:xfrm>
          <a:prstGeom prst="ellipse">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clouds</a:t>
            </a:r>
            <a:endParaRPr kumimoji="0" lang="en-US" altLang="ko-KR" sz="1400">
              <a:latin typeface="Arial" charset="0"/>
              <a:ea typeface="ＭＳ Ｐゴシック" pitchFamily="34" charset="-128"/>
            </a:endParaRPr>
          </a:p>
        </p:txBody>
      </p:sp>
      <p:sp>
        <p:nvSpPr>
          <p:cNvPr id="605227" name="Oval 44"/>
          <p:cNvSpPr>
            <a:spLocks noChangeArrowheads="1"/>
          </p:cNvSpPr>
          <p:nvPr/>
        </p:nvSpPr>
        <p:spPr bwMode="auto">
          <a:xfrm>
            <a:off x="7424738" y="5735638"/>
            <a:ext cx="647700" cy="304800"/>
          </a:xfrm>
          <a:prstGeom prst="ellipse">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flesh</a:t>
            </a:r>
            <a:endParaRPr kumimoji="0" lang="en-US" altLang="ko-KR" sz="1400">
              <a:latin typeface="Arial" charset="0"/>
              <a:ea typeface="ＭＳ Ｐゴシック" pitchFamily="34" charset="-128"/>
            </a:endParaRPr>
          </a:p>
        </p:txBody>
      </p:sp>
      <p:sp>
        <p:nvSpPr>
          <p:cNvPr id="605228" name="Oval 45"/>
          <p:cNvSpPr>
            <a:spLocks noChangeArrowheads="1"/>
          </p:cNvSpPr>
          <p:nvPr/>
        </p:nvSpPr>
        <p:spPr bwMode="auto">
          <a:xfrm>
            <a:off x="4838700" y="1019175"/>
            <a:ext cx="1447800" cy="830263"/>
          </a:xfrm>
          <a:prstGeom prst="ellipse">
            <a:avLst/>
          </a:prstGeom>
          <a:solidFill>
            <a:srgbClr val="275AA9"/>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ja-JP" sz="1600">
              <a:solidFill>
                <a:schemeClr val="bg1"/>
              </a:solidFill>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solidFill>
                  <a:schemeClr val="bg1"/>
                </a:solidFill>
                <a:latin typeface="Arial" charset="0"/>
                <a:ea typeface="ＭＳ Ｐゴシック" pitchFamily="34" charset="-128"/>
              </a:rPr>
              <a:t>Perspective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solidFill>
                  <a:schemeClr val="bg1"/>
                </a:solidFill>
                <a:latin typeface="Arial" charset="0"/>
                <a:ea typeface="ＭＳ Ｐゴシック" pitchFamily="34" charset="-128"/>
              </a:rPr>
              <a:t>of  Bible</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solidFill>
                <a:schemeClr val="bg1"/>
              </a:solidFill>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52" name="Line 11"/>
          <p:cNvSpPr>
            <a:spLocks noChangeShapeType="1"/>
          </p:cNvSpPr>
          <p:nvPr/>
        </p:nvSpPr>
        <p:spPr bwMode="auto">
          <a:xfrm>
            <a:off x="4716463" y="1382713"/>
            <a:ext cx="504825" cy="1587"/>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94250" name="Line 9"/>
          <p:cNvSpPr>
            <a:spLocks noChangeShapeType="1"/>
          </p:cNvSpPr>
          <p:nvPr/>
        </p:nvSpPr>
        <p:spPr bwMode="auto">
          <a:xfrm>
            <a:off x="4143375" y="1633538"/>
            <a:ext cx="1588" cy="503237"/>
          </a:xfrm>
          <a:prstGeom prst="line">
            <a:avLst/>
          </a:prstGeom>
          <a:noFill/>
          <a:ln w="381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607235" name="Oval 1"/>
          <p:cNvSpPr>
            <a:spLocks noChangeArrowheads="1"/>
          </p:cNvSpPr>
          <p:nvPr/>
        </p:nvSpPr>
        <p:spPr bwMode="auto">
          <a:xfrm>
            <a:off x="6418263" y="1112838"/>
            <a:ext cx="1511300" cy="600075"/>
          </a:xfrm>
          <a:prstGeom prst="ellipse">
            <a:avLst/>
          </a:prstGeom>
          <a:solidFill>
            <a:srgbClr val="FFFF00"/>
          </a:solid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607236" name="Text Box 2"/>
          <p:cNvSpPr txBox="1">
            <a:spLocks noChangeArrowheads="1"/>
          </p:cNvSpPr>
          <p:nvPr/>
        </p:nvSpPr>
        <p:spPr bwMode="auto">
          <a:xfrm>
            <a:off x="328613" y="414338"/>
            <a:ext cx="5600700" cy="371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3) </a:t>
            </a:r>
            <a:r>
              <a:rPr kumimoji="0" lang="en-US" altLang="ja-JP">
                <a:latin typeface="Arial" charset="0"/>
                <a:ea typeface="ＭＳ Ｐゴシック" pitchFamily="34" charset="-128"/>
              </a:rPr>
              <a:t>In the light of the Bible</a:t>
            </a:r>
            <a:endParaRPr kumimoji="0" lang="en-US" altLang="ko-KR">
              <a:latin typeface="Arial" charset="0"/>
              <a:ea typeface="ＭＳ Ｐゴシック" pitchFamily="34" charset="-128"/>
            </a:endParaRPr>
          </a:p>
        </p:txBody>
      </p:sp>
      <p:sp>
        <p:nvSpPr>
          <p:cNvPr id="607237" name="Oval 3"/>
          <p:cNvSpPr>
            <a:spLocks noChangeArrowheads="1"/>
          </p:cNvSpPr>
          <p:nvPr/>
        </p:nvSpPr>
        <p:spPr bwMode="auto">
          <a:xfrm>
            <a:off x="3275013" y="1093788"/>
            <a:ext cx="1584325" cy="576262"/>
          </a:xfrm>
          <a:prstGeom prst="ellipse">
            <a:avLst/>
          </a:prstGeom>
          <a:solidFill>
            <a:srgbClr val="64CAD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Son of man</a:t>
            </a:r>
            <a:endParaRPr kumimoji="0" lang="en-US" altLang="ko-KR">
              <a:latin typeface="Arial" charset="0"/>
              <a:ea typeface="ＭＳ Ｐゴシック" pitchFamily="34" charset="-128"/>
            </a:endParaRPr>
          </a:p>
        </p:txBody>
      </p:sp>
      <p:sp>
        <p:nvSpPr>
          <p:cNvPr id="607238" name="Oval 4"/>
          <p:cNvSpPr>
            <a:spLocks noChangeArrowheads="1"/>
          </p:cNvSpPr>
          <p:nvPr/>
        </p:nvSpPr>
        <p:spPr bwMode="auto">
          <a:xfrm>
            <a:off x="2000250" y="2071688"/>
            <a:ext cx="1154113" cy="576262"/>
          </a:xfrm>
          <a:prstGeom prst="ellipse">
            <a:avLst/>
          </a:prstGeom>
          <a:solidFill>
            <a:srgbClr val="FFFFFF"/>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Clouds</a:t>
            </a:r>
            <a:endParaRPr kumimoji="0" lang="en-US" altLang="ko-KR">
              <a:latin typeface="Arial" charset="0"/>
              <a:ea typeface="ＭＳ Ｐゴシック" pitchFamily="34" charset="-128"/>
            </a:endParaRPr>
          </a:p>
        </p:txBody>
      </p:sp>
      <p:sp>
        <p:nvSpPr>
          <p:cNvPr id="607239" name="Text Box 5"/>
          <p:cNvSpPr txBox="1">
            <a:spLocks noChangeArrowheads="1"/>
          </p:cNvSpPr>
          <p:nvPr/>
        </p:nvSpPr>
        <p:spPr bwMode="auto">
          <a:xfrm>
            <a:off x="3275013" y="2246313"/>
            <a:ext cx="4608512" cy="649287"/>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   “each person”</a:t>
            </a:r>
            <a:r>
              <a:rPr kumimoji="0" lang="en-US">
                <a:latin typeface="Arial" charset="0"/>
                <a:ea typeface="ＭＳ Ｐゴシック" pitchFamily="34" charset="-128"/>
              </a:rPr>
              <a:t>　   </a:t>
            </a:r>
            <a:r>
              <a:rPr kumimoji="0" lang="en-US" altLang="ja-JP">
                <a:latin typeface="Arial" charset="0"/>
                <a:ea typeface="ＭＳ Ｐゴシック" pitchFamily="34" charset="-128"/>
              </a:rPr>
              <a:t>          “one who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                                          pierced him”</a:t>
            </a:r>
            <a:r>
              <a:rPr kumimoji="0" lang="en-US" altLang="ko-KR">
                <a:latin typeface="Arial" charset="0"/>
                <a:ea typeface="ＭＳ Ｐゴシック" pitchFamily="34" charset="-128"/>
              </a:rPr>
              <a:t>  </a:t>
            </a:r>
          </a:p>
        </p:txBody>
      </p:sp>
      <p:sp>
        <p:nvSpPr>
          <p:cNvPr id="607240" name="Text Box 6"/>
          <p:cNvSpPr txBox="1">
            <a:spLocks noChangeArrowheads="1"/>
          </p:cNvSpPr>
          <p:nvPr/>
        </p:nvSpPr>
        <p:spPr bwMode="auto">
          <a:xfrm>
            <a:off x="5984875" y="990600"/>
            <a:ext cx="1944688" cy="6794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    </a:t>
            </a:r>
            <a:r>
              <a:rPr kumimoji="0" lang="en-US" sz="2400">
                <a:latin typeface="Arial" charset="0"/>
                <a:ea typeface="ＭＳ Ｐゴシック" pitchFamily="34" charset="-128"/>
              </a:rPr>
              <a:t>　</a:t>
            </a:r>
            <a:r>
              <a:rPr kumimoji="0" lang="en-US" altLang="ja-JP" sz="1400">
                <a:latin typeface="Arial" charset="0"/>
                <a:ea typeface="ＭＳ Ｐゴシック" pitchFamily="34" charset="-128"/>
              </a:rPr>
              <a:t>Christ of the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Second Advent</a:t>
            </a:r>
            <a:endParaRPr kumimoji="0" lang="en-US" altLang="ko-KR" sz="1400">
              <a:latin typeface="Arial" charset="0"/>
              <a:ea typeface="ＭＳ Ｐゴシック" pitchFamily="34" charset="-128"/>
            </a:endParaRPr>
          </a:p>
        </p:txBody>
      </p:sp>
      <p:sp>
        <p:nvSpPr>
          <p:cNvPr id="394248" name="Text Box 7"/>
          <p:cNvSpPr txBox="1">
            <a:spLocks noChangeArrowheads="1"/>
          </p:cNvSpPr>
          <p:nvPr/>
        </p:nvSpPr>
        <p:spPr bwMode="auto">
          <a:xfrm>
            <a:off x="1897063" y="1038225"/>
            <a:ext cx="985837" cy="371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u="sng" dirty="0">
                <a:latin typeface="+mj-lt"/>
                <a:ea typeface="ＭＳ Ｐゴシック" pitchFamily="34" charset="-128"/>
                <a:cs typeface="+mn-cs"/>
              </a:rPr>
              <a:t>Rev.</a:t>
            </a:r>
            <a:r>
              <a:rPr kumimoji="0" lang="en-US" altLang="ko-KR" u="sng" dirty="0">
                <a:latin typeface="+mj-lt"/>
                <a:ea typeface="ＭＳ Ｐゴシック" pitchFamily="34" charset="-128"/>
                <a:cs typeface="+mn-cs"/>
              </a:rPr>
              <a:t>1</a:t>
            </a:r>
            <a:r>
              <a:rPr kumimoji="0" lang="en-US" altLang="ja-JP" u="sng" dirty="0">
                <a:latin typeface="+mj-lt"/>
                <a:ea typeface="ＭＳ Ｐゴシック" pitchFamily="34" charset="-128"/>
                <a:cs typeface="+mn-cs"/>
              </a:rPr>
              <a:t>:</a:t>
            </a:r>
            <a:r>
              <a:rPr kumimoji="0" lang="en-US" altLang="ko-KR" u="sng" dirty="0">
                <a:latin typeface="+mj-lt"/>
                <a:ea typeface="ＭＳ Ｐゴシック" pitchFamily="34" charset="-128"/>
                <a:cs typeface="+mn-cs"/>
              </a:rPr>
              <a:t>7</a:t>
            </a:r>
          </a:p>
        </p:txBody>
      </p:sp>
      <p:sp>
        <p:nvSpPr>
          <p:cNvPr id="394249" name="Line 8"/>
          <p:cNvSpPr>
            <a:spLocks noChangeShapeType="1"/>
          </p:cNvSpPr>
          <p:nvPr/>
        </p:nvSpPr>
        <p:spPr bwMode="auto">
          <a:xfrm flipH="1">
            <a:off x="3000375" y="1633538"/>
            <a:ext cx="660400" cy="431800"/>
          </a:xfrm>
          <a:prstGeom prst="line">
            <a:avLst/>
          </a:prstGeom>
          <a:noFill/>
          <a:ln w="381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94251" name="Line 10"/>
          <p:cNvSpPr>
            <a:spLocks noChangeShapeType="1"/>
          </p:cNvSpPr>
          <p:nvPr/>
        </p:nvSpPr>
        <p:spPr bwMode="auto">
          <a:xfrm>
            <a:off x="4714875" y="1562100"/>
            <a:ext cx="1044575" cy="787400"/>
          </a:xfrm>
          <a:prstGeom prst="line">
            <a:avLst/>
          </a:prstGeom>
          <a:noFill/>
          <a:ln w="381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607244" name="Text Box 12"/>
          <p:cNvSpPr txBox="1">
            <a:spLocks noChangeArrowheads="1"/>
          </p:cNvSpPr>
          <p:nvPr/>
        </p:nvSpPr>
        <p:spPr bwMode="auto">
          <a:xfrm>
            <a:off x="3533775" y="2662238"/>
            <a:ext cx="4494213" cy="7302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Every people</a:t>
            </a:r>
            <a:r>
              <a:rPr kumimoji="0" lang="en-US" altLang="ko-KR" sz="1400">
                <a:latin typeface="Arial" charset="0"/>
                <a:ea typeface="ＭＳ Ｐゴシック" pitchFamily="34" charset="-128"/>
              </a:rPr>
              <a:t>          </a:t>
            </a:r>
            <a:r>
              <a:rPr kumimoji="0" lang="en-US" altLang="ja-JP" sz="1400">
                <a:latin typeface="Arial" charset="0"/>
                <a:ea typeface="ＭＳ Ｐゴシック" pitchFamily="34" charset="-128"/>
              </a:rPr>
              <a:t>    </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a:t>
            </a:r>
            <a:r>
              <a:rPr kumimoji="0" lang="en-US" altLang="ja-JP" sz="1400">
                <a:latin typeface="Arial" charset="0"/>
                <a:ea typeface="ＭＳ Ｐゴシック" pitchFamily="34" charset="-128"/>
              </a:rPr>
              <a:t>Rev.</a:t>
            </a:r>
            <a:r>
              <a:rPr kumimoji="0" lang="en-US" altLang="ko-KR" sz="1400">
                <a:latin typeface="Arial" charset="0"/>
                <a:ea typeface="ＭＳ Ｐゴシック" pitchFamily="34" charset="-128"/>
              </a:rPr>
              <a:t>3</a:t>
            </a:r>
            <a:r>
              <a:rPr kumimoji="0" lang="en-US" altLang="ja-JP" sz="1400">
                <a:latin typeface="Arial" charset="0"/>
                <a:ea typeface="ＭＳ Ｐゴシック" pitchFamily="34" charset="-128"/>
              </a:rPr>
              <a:t>:</a:t>
            </a:r>
            <a:r>
              <a:rPr kumimoji="0" lang="en-US" altLang="ko-KR" sz="1400">
                <a:latin typeface="Arial" charset="0"/>
                <a:ea typeface="ＭＳ Ｐゴシック" pitchFamily="34" charset="-128"/>
              </a:rPr>
              <a:t>3</a:t>
            </a:r>
            <a:r>
              <a:rPr kumimoji="0" lang="en-US" altLang="ja-JP" sz="1400">
                <a:latin typeface="Arial" charset="0"/>
                <a:ea typeface="ＭＳ Ｐゴシック" pitchFamily="34" charset="-128"/>
              </a:rPr>
              <a:t>,                           persecutor (Rev.20:5) </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II Peter </a:t>
            </a:r>
            <a:r>
              <a:rPr kumimoji="0" lang="en-US" altLang="ko-KR" sz="1400">
                <a:latin typeface="Arial" charset="0"/>
                <a:ea typeface="ＭＳ Ｐゴシック" pitchFamily="34" charset="-128"/>
              </a:rPr>
              <a:t>3</a:t>
            </a:r>
            <a:r>
              <a:rPr kumimoji="0" lang="en-US" altLang="ja-JP" sz="1400">
                <a:latin typeface="Arial" charset="0"/>
                <a:ea typeface="ＭＳ Ｐゴシック" pitchFamily="34" charset="-128"/>
              </a:rPr>
              <a:t>:</a:t>
            </a:r>
            <a:r>
              <a:rPr kumimoji="0" lang="en-US" altLang="ko-KR" sz="1400">
                <a:latin typeface="Arial" charset="0"/>
                <a:ea typeface="ＭＳ Ｐゴシック" pitchFamily="34" charset="-128"/>
              </a:rPr>
              <a:t>10) </a:t>
            </a:r>
            <a:r>
              <a:rPr kumimoji="0" lang="en-US" altLang="ja-JP" sz="1400">
                <a:latin typeface="Arial" charset="0"/>
                <a:ea typeface="ＭＳ Ｐゴシック" pitchFamily="34" charset="-128"/>
              </a:rPr>
              <a:t>  </a:t>
            </a:r>
            <a:endParaRPr kumimoji="0" lang="en-US" altLang="ko-KR" sz="1400">
              <a:latin typeface="Arial" charset="0"/>
              <a:ea typeface="ＭＳ Ｐゴシック" pitchFamily="34" charset="-128"/>
            </a:endParaRPr>
          </a:p>
        </p:txBody>
      </p:sp>
      <p:sp>
        <p:nvSpPr>
          <p:cNvPr id="607245" name="Text Box 13"/>
          <p:cNvSpPr txBox="1">
            <a:spLocks noChangeArrowheads="1"/>
          </p:cNvSpPr>
          <p:nvPr/>
        </p:nvSpPr>
        <p:spPr bwMode="auto">
          <a:xfrm>
            <a:off x="827088" y="3789363"/>
            <a:ext cx="8035925" cy="24320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Luke </a:t>
            </a:r>
            <a:r>
              <a:rPr kumimoji="0" lang="en-US" altLang="ko-KR" sz="1400">
                <a:latin typeface="Arial" charset="0"/>
                <a:ea typeface="ＭＳ Ｐゴシック" pitchFamily="34" charset="-128"/>
              </a:rPr>
              <a:t>17</a:t>
            </a:r>
            <a:r>
              <a:rPr kumimoji="0" lang="en-US" altLang="ja-JP" sz="1400">
                <a:latin typeface="Arial" charset="0"/>
                <a:ea typeface="ＭＳ Ｐゴシック" pitchFamily="34" charset="-128"/>
              </a:rPr>
              <a:t>:</a:t>
            </a:r>
            <a:r>
              <a:rPr kumimoji="0" lang="en-US" altLang="ko-KR" sz="1400">
                <a:latin typeface="Arial" charset="0"/>
                <a:ea typeface="ＭＳ Ｐゴシック" pitchFamily="34" charset="-128"/>
              </a:rPr>
              <a:t>20 </a:t>
            </a:r>
            <a:r>
              <a:rPr kumimoji="0" lang="en-US" altLang="ja-JP" sz="1400">
                <a:latin typeface="Arial" charset="0"/>
                <a:ea typeface="ＭＳ Ｐゴシック" pitchFamily="34" charset="-128"/>
              </a:rPr>
              <a:t> Christians who believe he will come on the clouds will not see the Kingdom of God.</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Luke </a:t>
            </a:r>
            <a:r>
              <a:rPr kumimoji="0" lang="en-US" altLang="ko-KR" sz="1400">
                <a:latin typeface="Arial" charset="0"/>
                <a:ea typeface="ＭＳ Ｐゴシック" pitchFamily="34" charset="-128"/>
              </a:rPr>
              <a:t>17</a:t>
            </a:r>
            <a:r>
              <a:rPr kumimoji="0" lang="en-US" altLang="ja-JP" sz="1400">
                <a:latin typeface="Arial" charset="0"/>
                <a:ea typeface="ＭＳ Ｐゴシック" pitchFamily="34" charset="-128"/>
              </a:rPr>
              <a:t>:</a:t>
            </a:r>
            <a:r>
              <a:rPr kumimoji="0" lang="en-US" altLang="ko-KR" sz="1400">
                <a:latin typeface="Arial" charset="0"/>
                <a:ea typeface="ＭＳ Ｐゴシック" pitchFamily="34" charset="-128"/>
              </a:rPr>
              <a:t>21 </a:t>
            </a:r>
            <a:r>
              <a:rPr kumimoji="0" lang="en-US" altLang="ja-JP" sz="1400">
                <a:latin typeface="Arial" charset="0"/>
                <a:ea typeface="ＭＳ Ｐゴシック" pitchFamily="34" charset="-128"/>
              </a:rPr>
              <a:t> Heavenly Kingdom will not be realized in an instant, as it would if Christ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were to return on the clouds.</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Luke </a:t>
            </a:r>
            <a:r>
              <a:rPr kumimoji="0" lang="en-US" altLang="ko-KR" sz="1400">
                <a:latin typeface="Arial" charset="0"/>
                <a:ea typeface="ＭＳ Ｐゴシック" pitchFamily="34" charset="-128"/>
              </a:rPr>
              <a:t>17</a:t>
            </a:r>
            <a:r>
              <a:rPr kumimoji="0" lang="en-US" altLang="ja-JP" sz="1400">
                <a:latin typeface="Arial" charset="0"/>
                <a:ea typeface="ＭＳ Ｐゴシック" pitchFamily="34" charset="-128"/>
              </a:rPr>
              <a:t>:</a:t>
            </a:r>
            <a:r>
              <a:rPr kumimoji="0" lang="en-US" altLang="ko-KR" sz="1400">
                <a:latin typeface="Arial" charset="0"/>
                <a:ea typeface="ＭＳ Ｐゴシック" pitchFamily="34" charset="-128"/>
              </a:rPr>
              <a:t>22 </a:t>
            </a:r>
            <a:r>
              <a:rPr kumimoji="0" lang="en-US" altLang="ja-JP" sz="1400">
                <a:latin typeface="Arial" charset="0"/>
                <a:ea typeface="ＭＳ Ｐゴシック" pitchFamily="34" charset="-128"/>
              </a:rPr>
              <a:t> Even though the day of the Son of man will have already come, they will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not be able to see it.</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Luke </a:t>
            </a:r>
            <a:r>
              <a:rPr kumimoji="0" lang="en-US" altLang="ko-KR" sz="1400">
                <a:latin typeface="Arial" charset="0"/>
                <a:ea typeface="ＭＳ Ｐゴシック" pitchFamily="34" charset="-128"/>
              </a:rPr>
              <a:t>17</a:t>
            </a:r>
            <a:r>
              <a:rPr kumimoji="0" lang="en-US" altLang="ja-JP" sz="1400">
                <a:latin typeface="Arial" charset="0"/>
                <a:ea typeface="ＭＳ Ｐゴシック" pitchFamily="34" charset="-128"/>
              </a:rPr>
              <a:t>:</a:t>
            </a:r>
            <a:r>
              <a:rPr kumimoji="0" lang="en-US" altLang="ko-KR" sz="1400">
                <a:latin typeface="Arial" charset="0"/>
                <a:ea typeface="ＭＳ Ｐゴシック" pitchFamily="34" charset="-128"/>
              </a:rPr>
              <a:t>25 </a:t>
            </a:r>
            <a:r>
              <a:rPr kumimoji="0" lang="en-US" altLang="ja-JP" sz="1400">
                <a:latin typeface="Arial" charset="0"/>
                <a:ea typeface="ＭＳ Ｐゴシック" pitchFamily="34" charset="-128"/>
              </a:rPr>
              <a:t> He would ever suffer persecution and rejection.</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Matt. </a:t>
            </a:r>
            <a:r>
              <a:rPr kumimoji="0" lang="en-US" altLang="ko-KR" sz="1400">
                <a:latin typeface="Arial" charset="0"/>
                <a:ea typeface="ＭＳ Ｐゴシック" pitchFamily="34" charset="-128"/>
              </a:rPr>
              <a:t>7</a:t>
            </a:r>
            <a:r>
              <a:rPr kumimoji="0" lang="en-US" altLang="ja-JP" sz="1400">
                <a:latin typeface="Arial" charset="0"/>
                <a:ea typeface="ＭＳ Ｐゴシック" pitchFamily="34" charset="-128"/>
              </a:rPr>
              <a:t>:</a:t>
            </a:r>
            <a:r>
              <a:rPr kumimoji="0" lang="en-US" altLang="ko-KR" sz="1400">
                <a:latin typeface="Arial" charset="0"/>
                <a:ea typeface="ＭＳ Ｐゴシック" pitchFamily="34" charset="-128"/>
              </a:rPr>
              <a:t>21</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23</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Lord, Lord, did we …” ”I never knew you; depart from me….”</a:t>
            </a:r>
            <a:endParaRPr kumimoji="0" lang="en-US" altLang="ja-JP"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Luke </a:t>
            </a:r>
            <a:r>
              <a:rPr kumimoji="0" lang="en-US" altLang="ko-KR" sz="1400">
                <a:latin typeface="Arial" charset="0"/>
                <a:ea typeface="ＭＳ Ｐゴシック" pitchFamily="34" charset="-128"/>
              </a:rPr>
              <a:t>18</a:t>
            </a:r>
            <a:r>
              <a:rPr kumimoji="0" lang="en-US" altLang="ja-JP" sz="1400">
                <a:latin typeface="Arial" charset="0"/>
                <a:ea typeface="ＭＳ Ｐゴシック" pitchFamily="34" charset="-128"/>
              </a:rPr>
              <a:t>:</a:t>
            </a:r>
            <a:r>
              <a:rPr kumimoji="0" lang="en-US" altLang="ko-KR" sz="1400">
                <a:latin typeface="Arial" charset="0"/>
                <a:ea typeface="ＭＳ Ｐゴシック" pitchFamily="34" charset="-128"/>
              </a:rPr>
              <a:t>8 </a:t>
            </a:r>
            <a:r>
              <a:rPr kumimoji="0" lang="en-US" altLang="ja-JP" sz="1400">
                <a:latin typeface="Arial" charset="0"/>
                <a:ea typeface="ＭＳ Ｐゴシック" pitchFamily="34" charset="-128"/>
              </a:rPr>
              <a:t> He may not find any faith, as was the case in Jesus’ day.</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a:t>
            </a:r>
            <a:endParaRPr kumimoji="0" lang="en-US" altLang="ja-JP"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a:t>
            </a:r>
            <a:r>
              <a:rPr kumimoji="0" lang="en-US" altLang="ja-JP" sz="1400">
                <a:latin typeface="Arial" charset="0"/>
                <a:ea typeface="ＭＳ Ｐゴシック" pitchFamily="34" charset="-128"/>
              </a:rPr>
              <a:t>Many believe in the Clouds, Few believe in the Flesh</a:t>
            </a:r>
            <a:r>
              <a:rPr kumimoji="0" lang="en-US" altLang="ko-KR" sz="1400">
                <a:latin typeface="Arial" charset="0"/>
                <a:ea typeface="ＭＳ Ｐゴシック" pitchFamily="34" charset="-128"/>
              </a:rPr>
              <a:t>) </a:t>
            </a:r>
          </a:p>
        </p:txBody>
      </p:sp>
      <p:sp>
        <p:nvSpPr>
          <p:cNvPr id="607246" name="AutoShape 14"/>
          <p:cNvSpPr>
            <a:spLocks/>
          </p:cNvSpPr>
          <p:nvPr/>
        </p:nvSpPr>
        <p:spPr bwMode="auto">
          <a:xfrm>
            <a:off x="785813" y="3892550"/>
            <a:ext cx="71437" cy="866775"/>
          </a:xfrm>
          <a:prstGeom prst="leftBracket">
            <a:avLst>
              <a:gd name="adj" fmla="val 88978"/>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607247" name="AutoShape 15"/>
          <p:cNvSpPr>
            <a:spLocks/>
          </p:cNvSpPr>
          <p:nvPr/>
        </p:nvSpPr>
        <p:spPr bwMode="auto">
          <a:xfrm>
            <a:off x="827088" y="5091113"/>
            <a:ext cx="71437" cy="785812"/>
          </a:xfrm>
          <a:prstGeom prst="leftBracket">
            <a:avLst>
              <a:gd name="adj" fmla="val 53523"/>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607248" name="Oval 16"/>
          <p:cNvSpPr>
            <a:spLocks noChangeArrowheads="1"/>
          </p:cNvSpPr>
          <p:nvPr/>
        </p:nvSpPr>
        <p:spPr bwMode="auto">
          <a:xfrm>
            <a:off x="5137150" y="1112838"/>
            <a:ext cx="792163" cy="490537"/>
          </a:xfrm>
          <a:prstGeom prst="ellipse">
            <a:avLst/>
          </a:prstGeom>
          <a:solidFill>
            <a:srgbClr val="F2EC35"/>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Jesus</a:t>
            </a:r>
            <a:endParaRPr kumimoji="0" lang="en-US" altLang="ko-KR">
              <a:latin typeface="Arial" charset="0"/>
              <a:ea typeface="ＭＳ Ｐゴシック" pitchFamily="34" charset="-128"/>
            </a:endParaRPr>
          </a:p>
        </p:txBody>
      </p:sp>
      <p:sp>
        <p:nvSpPr>
          <p:cNvPr id="607249" name="Oval 20"/>
          <p:cNvSpPr>
            <a:spLocks noChangeArrowheads="1"/>
          </p:cNvSpPr>
          <p:nvPr/>
        </p:nvSpPr>
        <p:spPr bwMode="auto">
          <a:xfrm>
            <a:off x="3143250" y="2120900"/>
            <a:ext cx="2089150" cy="1379538"/>
          </a:xfrm>
          <a:prstGeom prst="ellipse">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607250" name="Oval 21"/>
          <p:cNvSpPr>
            <a:spLocks noChangeArrowheads="1"/>
          </p:cNvSpPr>
          <p:nvPr/>
        </p:nvSpPr>
        <p:spPr bwMode="auto">
          <a:xfrm>
            <a:off x="5411788" y="2133600"/>
            <a:ext cx="2232025" cy="1295400"/>
          </a:xfrm>
          <a:prstGeom prst="ellipse">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607251" name="TextBox 20"/>
          <p:cNvSpPr txBox="1">
            <a:spLocks noChangeArrowheads="1"/>
          </p:cNvSpPr>
          <p:nvPr/>
        </p:nvSpPr>
        <p:spPr bwMode="auto">
          <a:xfrm>
            <a:off x="5929313" y="1133475"/>
            <a:ext cx="428625" cy="461963"/>
          </a:xfrm>
          <a:prstGeom prst="rect">
            <a:avLst/>
          </a:prstGeom>
          <a:noFill/>
          <a:ln w="9525">
            <a:noFill/>
            <a:miter lim="800000"/>
            <a:headEnd/>
            <a:tailEnd/>
          </a:ln>
        </p:spPr>
        <p:txBody>
          <a:bodyPr>
            <a:spAutoFit/>
          </a:bodyPr>
          <a:lstStyle/>
          <a:p>
            <a:pPr defTabSz="449263">
              <a:buClr>
                <a:srgbClr val="FFFFFF"/>
              </a:buClr>
              <a:buSzPct val="100000"/>
              <a:buFont typeface="Times New Roman" pitchFamily="18" charset="0"/>
              <a:buNone/>
            </a:pPr>
            <a:r>
              <a:rPr kumimoji="0" lang="en-US" sz="2400">
                <a:latin typeface="Times New Roman" pitchFamily="18" charset="0"/>
                <a:ea typeface="ＭＳ Ｐゴシック" pitchFamily="34" charset="-128"/>
              </a:rPr>
              <a:t>＝</a:t>
            </a:r>
            <a:endParaRPr kumimoji="0" lang="ko-KR" altLang="en-US" sz="2400" b="1">
              <a:solidFill>
                <a:schemeClr val="bg1"/>
              </a:solidFill>
              <a:latin typeface="Times New Roman" pitchFamily="18"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Line 21"/>
          <p:cNvSpPr>
            <a:spLocks noChangeShapeType="1"/>
          </p:cNvSpPr>
          <p:nvPr/>
        </p:nvSpPr>
        <p:spPr bwMode="auto">
          <a:xfrm>
            <a:off x="2987675" y="3716338"/>
            <a:ext cx="1439863" cy="1587"/>
          </a:xfrm>
          <a:prstGeom prst="line">
            <a:avLst/>
          </a:prstGeom>
          <a:noFill/>
          <a:ln w="3816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2400" b="1">
              <a:solidFill>
                <a:schemeClr val="bg1"/>
              </a:solidFill>
              <a:latin typeface="+mj-lt"/>
              <a:ea typeface="ＭＳ Ｐゴシック" pitchFamily="34" charset="-128"/>
              <a:cs typeface="+mn-cs"/>
            </a:endParaRPr>
          </a:p>
        </p:txBody>
      </p:sp>
      <p:sp>
        <p:nvSpPr>
          <p:cNvPr id="395267" name="Line 1"/>
          <p:cNvSpPr>
            <a:spLocks noChangeShapeType="1"/>
          </p:cNvSpPr>
          <p:nvPr/>
        </p:nvSpPr>
        <p:spPr bwMode="auto">
          <a:xfrm flipV="1">
            <a:off x="1676400" y="2270125"/>
            <a:ext cx="519113" cy="479425"/>
          </a:xfrm>
          <a:prstGeom prst="line">
            <a:avLst/>
          </a:prstGeom>
          <a:noFill/>
          <a:ln w="381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solidFill>
                <a:schemeClr val="bg1"/>
              </a:solidFill>
              <a:latin typeface="+mj-lt"/>
              <a:ea typeface="ＭＳ Ｐゴシック" pitchFamily="34" charset="-128"/>
              <a:cs typeface="+mn-cs"/>
            </a:endParaRPr>
          </a:p>
        </p:txBody>
      </p:sp>
      <p:sp>
        <p:nvSpPr>
          <p:cNvPr id="395268" name="Line 2"/>
          <p:cNvSpPr>
            <a:spLocks noChangeShapeType="1"/>
          </p:cNvSpPr>
          <p:nvPr/>
        </p:nvSpPr>
        <p:spPr bwMode="auto">
          <a:xfrm>
            <a:off x="1676400" y="3048000"/>
            <a:ext cx="609600" cy="533400"/>
          </a:xfrm>
          <a:prstGeom prst="line">
            <a:avLst/>
          </a:prstGeom>
          <a:noFill/>
          <a:ln w="381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solidFill>
                <a:schemeClr val="bg1"/>
              </a:solidFill>
              <a:latin typeface="+mj-lt"/>
              <a:ea typeface="ＭＳ Ｐゴシック" pitchFamily="34" charset="-128"/>
              <a:cs typeface="+mn-cs"/>
            </a:endParaRPr>
          </a:p>
        </p:txBody>
      </p:sp>
      <p:sp>
        <p:nvSpPr>
          <p:cNvPr id="395269" name="Line 3"/>
          <p:cNvSpPr>
            <a:spLocks noChangeShapeType="1"/>
          </p:cNvSpPr>
          <p:nvPr/>
        </p:nvSpPr>
        <p:spPr bwMode="auto">
          <a:xfrm flipV="1">
            <a:off x="4038600" y="2203450"/>
            <a:ext cx="609600" cy="546100"/>
          </a:xfrm>
          <a:prstGeom prst="line">
            <a:avLst/>
          </a:prstGeom>
          <a:noFill/>
          <a:ln w="381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solidFill>
                <a:schemeClr val="bg1"/>
              </a:solidFill>
              <a:latin typeface="+mj-lt"/>
              <a:ea typeface="ＭＳ Ｐゴシック" pitchFamily="34" charset="-128"/>
              <a:cs typeface="+mn-cs"/>
            </a:endParaRPr>
          </a:p>
        </p:txBody>
      </p:sp>
      <p:sp>
        <p:nvSpPr>
          <p:cNvPr id="395270" name="Line 4"/>
          <p:cNvSpPr>
            <a:spLocks noChangeShapeType="1"/>
          </p:cNvSpPr>
          <p:nvPr/>
        </p:nvSpPr>
        <p:spPr bwMode="auto">
          <a:xfrm>
            <a:off x="4140200" y="3068638"/>
            <a:ext cx="508000" cy="512762"/>
          </a:xfrm>
          <a:prstGeom prst="line">
            <a:avLst/>
          </a:prstGeom>
          <a:noFill/>
          <a:ln w="381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solidFill>
                <a:schemeClr val="bg1"/>
              </a:solidFill>
              <a:latin typeface="+mj-lt"/>
              <a:ea typeface="ＭＳ Ｐゴシック" pitchFamily="34" charset="-128"/>
              <a:cs typeface="+mn-cs"/>
            </a:endParaRPr>
          </a:p>
        </p:txBody>
      </p:sp>
      <p:sp>
        <p:nvSpPr>
          <p:cNvPr id="395271" name="Line 5"/>
          <p:cNvSpPr>
            <a:spLocks noChangeShapeType="1"/>
          </p:cNvSpPr>
          <p:nvPr/>
        </p:nvSpPr>
        <p:spPr bwMode="auto">
          <a:xfrm flipV="1">
            <a:off x="6705600" y="2203450"/>
            <a:ext cx="685800" cy="546100"/>
          </a:xfrm>
          <a:prstGeom prst="line">
            <a:avLst/>
          </a:prstGeom>
          <a:noFill/>
          <a:ln w="381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solidFill>
                <a:schemeClr val="bg1"/>
              </a:solidFill>
              <a:latin typeface="+mj-lt"/>
              <a:ea typeface="ＭＳ Ｐゴシック" pitchFamily="34" charset="-128"/>
              <a:cs typeface="+mn-cs"/>
            </a:endParaRPr>
          </a:p>
        </p:txBody>
      </p:sp>
      <p:sp>
        <p:nvSpPr>
          <p:cNvPr id="395272" name="Line 6"/>
          <p:cNvSpPr>
            <a:spLocks noChangeShapeType="1"/>
          </p:cNvSpPr>
          <p:nvPr/>
        </p:nvSpPr>
        <p:spPr bwMode="auto">
          <a:xfrm>
            <a:off x="2667000" y="2286000"/>
            <a:ext cx="381000" cy="304800"/>
          </a:xfrm>
          <a:prstGeom prst="line">
            <a:avLst/>
          </a:prstGeom>
          <a:noFill/>
          <a:ln w="28440">
            <a:solidFill>
              <a:srgbClr val="D5562A"/>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2400" b="1">
              <a:solidFill>
                <a:schemeClr val="bg1"/>
              </a:solidFill>
              <a:latin typeface="+mj-lt"/>
              <a:ea typeface="ＭＳ Ｐゴシック" pitchFamily="34" charset="-128"/>
              <a:cs typeface="+mn-cs"/>
            </a:endParaRPr>
          </a:p>
        </p:txBody>
      </p:sp>
      <p:sp>
        <p:nvSpPr>
          <p:cNvPr id="190472" name="Text Box 7"/>
          <p:cNvSpPr txBox="1">
            <a:spLocks noChangeArrowheads="1"/>
          </p:cNvSpPr>
          <p:nvPr/>
        </p:nvSpPr>
        <p:spPr bwMode="auto">
          <a:xfrm>
            <a:off x="500063" y="628650"/>
            <a:ext cx="5835650" cy="3714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4) In the light of the Principle</a:t>
            </a:r>
          </a:p>
        </p:txBody>
      </p:sp>
      <p:sp>
        <p:nvSpPr>
          <p:cNvPr id="609289" name="Oval 8"/>
          <p:cNvSpPr>
            <a:spLocks noChangeArrowheads="1"/>
          </p:cNvSpPr>
          <p:nvPr/>
        </p:nvSpPr>
        <p:spPr bwMode="auto">
          <a:xfrm>
            <a:off x="7000875" y="1700213"/>
            <a:ext cx="1000125" cy="647700"/>
          </a:xfrm>
          <a:prstGeom prst="ellipse">
            <a:avLst/>
          </a:prstGeom>
          <a:solidFill>
            <a:srgbClr val="64CAD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S</a:t>
            </a:r>
            <a:r>
              <a:rPr kumimoji="0" lang="en-US" altLang="ko-KR">
                <a:latin typeface="Arial" charset="0"/>
                <a:ea typeface="ＭＳ Ｐゴシック" pitchFamily="34" charset="-128"/>
              </a:rPr>
              <a:t>pirit</a:t>
            </a:r>
          </a:p>
        </p:txBody>
      </p:sp>
      <p:sp>
        <p:nvSpPr>
          <p:cNvPr id="395276" name="Oval 10"/>
          <p:cNvSpPr>
            <a:spLocks noChangeArrowheads="1"/>
          </p:cNvSpPr>
          <p:nvPr/>
        </p:nvSpPr>
        <p:spPr bwMode="auto">
          <a:xfrm>
            <a:off x="1928813" y="1771650"/>
            <a:ext cx="1071562" cy="647700"/>
          </a:xfrm>
          <a:prstGeom prst="ellipse">
            <a:avLst/>
          </a:prstGeom>
          <a:solidFill>
            <a:srgbClr val="64CAD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Spirit</a:t>
            </a:r>
          </a:p>
        </p:txBody>
      </p:sp>
      <p:sp>
        <p:nvSpPr>
          <p:cNvPr id="609291" name="Oval 11"/>
          <p:cNvSpPr>
            <a:spLocks noChangeArrowheads="1"/>
          </p:cNvSpPr>
          <p:nvPr/>
        </p:nvSpPr>
        <p:spPr bwMode="auto">
          <a:xfrm>
            <a:off x="1908175" y="3357563"/>
            <a:ext cx="1071563" cy="647700"/>
          </a:xfrm>
          <a:prstGeom prst="ellipse">
            <a:avLst/>
          </a:prstGeom>
          <a:solidFill>
            <a:srgbClr val="F79332"/>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F</a:t>
            </a:r>
            <a:r>
              <a:rPr kumimoji="0" lang="en-US" altLang="ko-KR">
                <a:latin typeface="Arial" charset="0"/>
                <a:ea typeface="ＭＳ Ｐゴシック" pitchFamily="34" charset="-128"/>
              </a:rPr>
              <a:t>lesh</a:t>
            </a:r>
          </a:p>
        </p:txBody>
      </p:sp>
      <p:sp>
        <p:nvSpPr>
          <p:cNvPr id="609292" name="Oval 12"/>
          <p:cNvSpPr>
            <a:spLocks noChangeArrowheads="1"/>
          </p:cNvSpPr>
          <p:nvPr/>
        </p:nvSpPr>
        <p:spPr bwMode="auto">
          <a:xfrm>
            <a:off x="4572000" y="3355975"/>
            <a:ext cx="1000125" cy="647700"/>
          </a:xfrm>
          <a:prstGeom prst="ellipse">
            <a:avLst/>
          </a:prstGeom>
          <a:solidFill>
            <a:srgbClr val="F79332"/>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r>
              <a:rPr kumimoji="0" lang="en-US" altLang="ko-KR">
                <a:latin typeface="Arial" charset="0"/>
                <a:ea typeface="ＭＳ Ｐゴシック" pitchFamily="34" charset="-128"/>
              </a:rPr>
              <a:t>flesh</a:t>
            </a:r>
          </a:p>
        </p:txBody>
      </p:sp>
      <p:sp>
        <p:nvSpPr>
          <p:cNvPr id="609293" name="Oval 13"/>
          <p:cNvSpPr>
            <a:spLocks noChangeArrowheads="1"/>
          </p:cNvSpPr>
          <p:nvPr/>
        </p:nvSpPr>
        <p:spPr bwMode="auto">
          <a:xfrm>
            <a:off x="7143750" y="3284538"/>
            <a:ext cx="1000125" cy="647700"/>
          </a:xfrm>
          <a:prstGeom prst="ellipse">
            <a:avLst/>
          </a:prstGeom>
          <a:solidFill>
            <a:srgbClr val="F79332"/>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F</a:t>
            </a:r>
            <a:r>
              <a:rPr kumimoji="0" lang="en-US" altLang="ko-KR">
                <a:latin typeface="Arial" charset="0"/>
                <a:ea typeface="ＭＳ Ｐゴシック" pitchFamily="34" charset="-128"/>
              </a:rPr>
              <a:t>lesh</a:t>
            </a:r>
          </a:p>
        </p:txBody>
      </p:sp>
      <p:sp>
        <p:nvSpPr>
          <p:cNvPr id="395280" name="Oval 14"/>
          <p:cNvSpPr>
            <a:spLocks noChangeArrowheads="1"/>
          </p:cNvSpPr>
          <p:nvPr/>
        </p:nvSpPr>
        <p:spPr bwMode="auto">
          <a:xfrm>
            <a:off x="804863" y="2616200"/>
            <a:ext cx="928687" cy="579438"/>
          </a:xfrm>
          <a:prstGeom prst="ellipse">
            <a:avLst/>
          </a:prstGeom>
          <a:solidFill>
            <a:srgbClr val="F2EC3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Adam</a:t>
            </a:r>
          </a:p>
        </p:txBody>
      </p:sp>
      <p:sp>
        <p:nvSpPr>
          <p:cNvPr id="395282" name="Oval 16"/>
          <p:cNvSpPr>
            <a:spLocks noChangeArrowheads="1"/>
          </p:cNvSpPr>
          <p:nvPr/>
        </p:nvSpPr>
        <p:spPr bwMode="auto">
          <a:xfrm>
            <a:off x="3563938" y="2563813"/>
            <a:ext cx="1079500" cy="647700"/>
          </a:xfrm>
          <a:prstGeom prst="ellipse">
            <a:avLst/>
          </a:prstGeom>
          <a:solidFill>
            <a:srgbClr val="F2EC3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Jesus</a:t>
            </a:r>
          </a:p>
        </p:txBody>
      </p:sp>
      <p:sp>
        <p:nvSpPr>
          <p:cNvPr id="395283" name="Line 17"/>
          <p:cNvSpPr>
            <a:spLocks noChangeShapeType="1"/>
          </p:cNvSpPr>
          <p:nvPr/>
        </p:nvSpPr>
        <p:spPr bwMode="auto">
          <a:xfrm>
            <a:off x="7000875" y="3214688"/>
            <a:ext cx="214313" cy="214312"/>
          </a:xfrm>
          <a:prstGeom prst="line">
            <a:avLst/>
          </a:prstGeom>
          <a:noFill/>
          <a:ln w="381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solidFill>
                <a:schemeClr val="bg1"/>
              </a:solidFill>
              <a:latin typeface="+mj-lt"/>
              <a:ea typeface="ＭＳ Ｐゴシック" pitchFamily="34" charset="-128"/>
              <a:cs typeface="+mn-cs"/>
            </a:endParaRPr>
          </a:p>
        </p:txBody>
      </p:sp>
      <p:sp>
        <p:nvSpPr>
          <p:cNvPr id="395284" name="Line 18"/>
          <p:cNvSpPr>
            <a:spLocks noChangeShapeType="1"/>
          </p:cNvSpPr>
          <p:nvPr/>
        </p:nvSpPr>
        <p:spPr bwMode="auto">
          <a:xfrm>
            <a:off x="3000375" y="1987550"/>
            <a:ext cx="1439863" cy="1588"/>
          </a:xfrm>
          <a:prstGeom prst="line">
            <a:avLst/>
          </a:prstGeom>
          <a:noFill/>
          <a:ln w="3816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2400" b="1">
              <a:solidFill>
                <a:schemeClr val="bg1"/>
              </a:solidFill>
              <a:latin typeface="+mj-lt"/>
              <a:ea typeface="ＭＳ Ｐゴシック" pitchFamily="34" charset="-128"/>
              <a:cs typeface="+mn-cs"/>
            </a:endParaRPr>
          </a:p>
        </p:txBody>
      </p:sp>
      <p:sp>
        <p:nvSpPr>
          <p:cNvPr id="395285" name="Line 19"/>
          <p:cNvSpPr>
            <a:spLocks noChangeShapeType="1"/>
          </p:cNvSpPr>
          <p:nvPr/>
        </p:nvSpPr>
        <p:spPr bwMode="auto">
          <a:xfrm>
            <a:off x="5632450" y="3716338"/>
            <a:ext cx="1439863" cy="1587"/>
          </a:xfrm>
          <a:prstGeom prst="line">
            <a:avLst/>
          </a:prstGeom>
          <a:noFill/>
          <a:ln w="3816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2400" b="1">
              <a:solidFill>
                <a:schemeClr val="bg1"/>
              </a:solidFill>
              <a:latin typeface="+mj-lt"/>
              <a:ea typeface="ＭＳ Ｐゴシック" pitchFamily="34" charset="-128"/>
              <a:cs typeface="+mn-cs"/>
            </a:endParaRPr>
          </a:p>
        </p:txBody>
      </p:sp>
      <p:sp>
        <p:nvSpPr>
          <p:cNvPr id="395286" name="Line 20"/>
          <p:cNvSpPr>
            <a:spLocks noChangeShapeType="1"/>
          </p:cNvSpPr>
          <p:nvPr/>
        </p:nvSpPr>
        <p:spPr bwMode="auto">
          <a:xfrm>
            <a:off x="5500688" y="1998663"/>
            <a:ext cx="1439862" cy="1587"/>
          </a:xfrm>
          <a:prstGeom prst="line">
            <a:avLst/>
          </a:prstGeom>
          <a:noFill/>
          <a:ln w="3816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2400" b="1">
              <a:solidFill>
                <a:schemeClr val="bg1"/>
              </a:solidFill>
              <a:latin typeface="+mj-lt"/>
              <a:ea typeface="ＭＳ Ｐゴシック" pitchFamily="34" charset="-128"/>
              <a:cs typeface="+mn-cs"/>
            </a:endParaRPr>
          </a:p>
        </p:txBody>
      </p:sp>
      <p:sp>
        <p:nvSpPr>
          <p:cNvPr id="609300" name="Rectangle 22"/>
          <p:cNvSpPr>
            <a:spLocks noChangeArrowheads="1"/>
          </p:cNvSpPr>
          <p:nvPr/>
        </p:nvSpPr>
        <p:spPr bwMode="auto">
          <a:xfrm>
            <a:off x="4929188" y="3214688"/>
            <a:ext cx="142875" cy="1079500"/>
          </a:xfrm>
          <a:prstGeom prst="rect">
            <a:avLst/>
          </a:prstGeom>
          <a:solidFill>
            <a:srgbClr val="FF0000"/>
          </a:solidFill>
          <a:ln w="9525">
            <a:no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609301" name="Text Box 24"/>
          <p:cNvSpPr txBox="1">
            <a:spLocks noChangeArrowheads="1"/>
          </p:cNvSpPr>
          <p:nvPr/>
        </p:nvSpPr>
        <p:spPr bwMode="auto">
          <a:xfrm>
            <a:off x="1179513" y="4948238"/>
            <a:ext cx="6786562" cy="463550"/>
          </a:xfrm>
          <a:prstGeom prst="rect">
            <a:avLst/>
          </a:prstGeom>
          <a:noFill/>
          <a:ln w="9525">
            <a:noFill/>
            <a:miter lim="800000"/>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Conclusion </a:t>
            </a:r>
            <a:r>
              <a:rPr kumimoji="0" lang="en-US" sz="2400">
                <a:latin typeface="Arial" charset="0"/>
                <a:ea typeface="ＭＳ Ｐゴシック" pitchFamily="34" charset="-128"/>
              </a:rPr>
              <a:t>： </a:t>
            </a:r>
            <a:r>
              <a:rPr kumimoji="0" lang="en-US" altLang="ko-KR" sz="2400">
                <a:latin typeface="Arial" charset="0"/>
                <a:ea typeface="ＭＳ Ｐゴシック" pitchFamily="34" charset="-128"/>
              </a:rPr>
              <a:t>Physical birth</a:t>
            </a:r>
          </a:p>
        </p:txBody>
      </p:sp>
      <p:sp>
        <p:nvSpPr>
          <p:cNvPr id="395289" name="AutoShape 25"/>
          <p:cNvSpPr>
            <a:spLocks noChangeArrowheads="1"/>
          </p:cNvSpPr>
          <p:nvPr/>
        </p:nvSpPr>
        <p:spPr bwMode="auto">
          <a:xfrm>
            <a:off x="2786063" y="2643188"/>
            <a:ext cx="749300" cy="373062"/>
          </a:xfrm>
          <a:prstGeom prst="roundRect">
            <a:avLst>
              <a:gd name="adj" fmla="val 16667"/>
            </a:avLst>
          </a:prstGeom>
          <a:noFill/>
          <a:ln w="9360">
            <a:solidFill>
              <a:srgbClr val="D5562A"/>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solidFill>
                  <a:srgbClr val="D5562A"/>
                </a:solidFill>
                <a:latin typeface="+mj-lt"/>
                <a:ea typeface="ＭＳ Ｐゴシック" pitchFamily="34" charset="-128"/>
                <a:cs typeface="+mn-cs"/>
              </a:rPr>
              <a:t>Fall</a:t>
            </a:r>
          </a:p>
        </p:txBody>
      </p:sp>
      <p:sp>
        <p:nvSpPr>
          <p:cNvPr id="395290" name="AutoShape 26"/>
          <p:cNvSpPr>
            <a:spLocks noChangeArrowheads="1"/>
          </p:cNvSpPr>
          <p:nvPr/>
        </p:nvSpPr>
        <p:spPr bwMode="auto">
          <a:xfrm>
            <a:off x="4786313" y="2590800"/>
            <a:ext cx="1071562" cy="457200"/>
          </a:xfrm>
          <a:prstGeom prst="roundRect">
            <a:avLst>
              <a:gd name="adj" fmla="val 16667"/>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Salvation</a:t>
            </a:r>
          </a:p>
        </p:txBody>
      </p:sp>
      <p:sp>
        <p:nvSpPr>
          <p:cNvPr id="395291" name="Line 27"/>
          <p:cNvSpPr>
            <a:spLocks noChangeShapeType="1"/>
          </p:cNvSpPr>
          <p:nvPr/>
        </p:nvSpPr>
        <p:spPr bwMode="auto">
          <a:xfrm>
            <a:off x="5029200" y="2286000"/>
            <a:ext cx="381000" cy="3048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solidFill>
                <a:schemeClr val="bg1"/>
              </a:solidFill>
              <a:latin typeface="+mj-lt"/>
              <a:ea typeface="ＭＳ Ｐゴシック" pitchFamily="34" charset="-128"/>
              <a:cs typeface="+mn-cs"/>
            </a:endParaRPr>
          </a:p>
        </p:txBody>
      </p:sp>
      <p:sp>
        <p:nvSpPr>
          <p:cNvPr id="395292" name="Line 28"/>
          <p:cNvSpPr>
            <a:spLocks noChangeShapeType="1"/>
          </p:cNvSpPr>
          <p:nvPr/>
        </p:nvSpPr>
        <p:spPr bwMode="auto">
          <a:xfrm flipV="1">
            <a:off x="2667000" y="3041650"/>
            <a:ext cx="381000" cy="393700"/>
          </a:xfrm>
          <a:prstGeom prst="line">
            <a:avLst/>
          </a:prstGeom>
          <a:noFill/>
          <a:ln w="28440">
            <a:solidFill>
              <a:srgbClr val="D5562A"/>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2400" b="1">
              <a:solidFill>
                <a:schemeClr val="bg1"/>
              </a:solidFill>
              <a:latin typeface="+mj-lt"/>
              <a:ea typeface="ＭＳ Ｐゴシック" pitchFamily="34" charset="-128"/>
              <a:cs typeface="+mn-cs"/>
            </a:endParaRPr>
          </a:p>
        </p:txBody>
      </p:sp>
      <p:sp>
        <p:nvSpPr>
          <p:cNvPr id="395293" name="Line 29"/>
          <p:cNvSpPr>
            <a:spLocks noChangeShapeType="1"/>
          </p:cNvSpPr>
          <p:nvPr/>
        </p:nvSpPr>
        <p:spPr bwMode="auto">
          <a:xfrm flipV="1">
            <a:off x="2438400" y="2432050"/>
            <a:ext cx="1588" cy="9271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solidFill>
                <a:schemeClr val="bg1"/>
              </a:solidFill>
              <a:latin typeface="+mj-lt"/>
              <a:ea typeface="ＭＳ Ｐゴシック" pitchFamily="34" charset="-128"/>
              <a:cs typeface="+mn-cs"/>
            </a:endParaRPr>
          </a:p>
        </p:txBody>
      </p:sp>
      <p:sp>
        <p:nvSpPr>
          <p:cNvPr id="395294" name="Line 30"/>
          <p:cNvSpPr>
            <a:spLocks noChangeShapeType="1"/>
          </p:cNvSpPr>
          <p:nvPr/>
        </p:nvSpPr>
        <p:spPr bwMode="auto">
          <a:xfrm>
            <a:off x="2590800" y="2438400"/>
            <a:ext cx="1588" cy="9144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solidFill>
                <a:schemeClr val="bg1"/>
              </a:solidFill>
              <a:latin typeface="+mj-lt"/>
              <a:ea typeface="ＭＳ Ｐゴシック" pitchFamily="34" charset="-128"/>
              <a:cs typeface="+mn-cs"/>
            </a:endParaRPr>
          </a:p>
        </p:txBody>
      </p:sp>
      <p:sp>
        <p:nvSpPr>
          <p:cNvPr id="395295" name="Text Box 31"/>
          <p:cNvSpPr txBox="1">
            <a:spLocks noChangeArrowheads="1"/>
          </p:cNvSpPr>
          <p:nvPr/>
        </p:nvSpPr>
        <p:spPr bwMode="auto">
          <a:xfrm>
            <a:off x="1643063" y="2690813"/>
            <a:ext cx="876300" cy="309562"/>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Creation</a:t>
            </a:r>
          </a:p>
        </p:txBody>
      </p:sp>
      <p:sp>
        <p:nvSpPr>
          <p:cNvPr id="609309" name="Rectangle 23"/>
          <p:cNvSpPr>
            <a:spLocks noChangeArrowheads="1"/>
          </p:cNvSpPr>
          <p:nvPr/>
        </p:nvSpPr>
        <p:spPr bwMode="auto">
          <a:xfrm>
            <a:off x="4508500" y="3500438"/>
            <a:ext cx="1000125" cy="260350"/>
          </a:xfrm>
          <a:prstGeom prst="rect">
            <a:avLst/>
          </a:prstGeom>
          <a:solidFill>
            <a:srgbClr val="FF0000"/>
          </a:solidFill>
          <a:ln w="9525">
            <a:no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solidFill>
                  <a:schemeClr val="bg1"/>
                </a:solidFill>
                <a:latin typeface="Arial" charset="0"/>
                <a:ea typeface="ＭＳ Ｐゴシック" pitchFamily="34" charset="-128"/>
              </a:rPr>
              <a:t>F</a:t>
            </a:r>
            <a:r>
              <a:rPr kumimoji="0" lang="en-US" altLang="ko-KR">
                <a:solidFill>
                  <a:schemeClr val="bg1"/>
                </a:solidFill>
                <a:latin typeface="Arial" charset="0"/>
                <a:ea typeface="ＭＳ Ｐゴシック" pitchFamily="34" charset="-128"/>
              </a:rPr>
              <a:t>lesh</a:t>
            </a:r>
          </a:p>
        </p:txBody>
      </p:sp>
      <p:sp>
        <p:nvSpPr>
          <p:cNvPr id="395275" name="Oval 9"/>
          <p:cNvSpPr>
            <a:spLocks noChangeArrowheads="1"/>
          </p:cNvSpPr>
          <p:nvPr/>
        </p:nvSpPr>
        <p:spPr bwMode="auto">
          <a:xfrm>
            <a:off x="4357688" y="1700213"/>
            <a:ext cx="1000125" cy="647700"/>
          </a:xfrm>
          <a:prstGeom prst="ellipse">
            <a:avLst/>
          </a:prstGeom>
          <a:solidFill>
            <a:srgbClr val="64CAD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Spirit</a:t>
            </a:r>
          </a:p>
        </p:txBody>
      </p:sp>
      <p:sp>
        <p:nvSpPr>
          <p:cNvPr id="395281" name="Oval 15"/>
          <p:cNvSpPr>
            <a:spLocks noChangeArrowheads="1"/>
          </p:cNvSpPr>
          <p:nvPr/>
        </p:nvSpPr>
        <p:spPr bwMode="auto">
          <a:xfrm>
            <a:off x="5929313" y="2428875"/>
            <a:ext cx="1643062" cy="928688"/>
          </a:xfrm>
          <a:prstGeom prst="ellipse">
            <a:avLst/>
          </a:prstGeom>
          <a:solidFill>
            <a:srgbClr val="F2EC3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Christ of the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Second Advent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304" name="Line 15"/>
          <p:cNvSpPr>
            <a:spLocks noChangeShapeType="1"/>
          </p:cNvSpPr>
          <p:nvPr/>
        </p:nvSpPr>
        <p:spPr bwMode="auto">
          <a:xfrm>
            <a:off x="4710113" y="1922463"/>
            <a:ext cx="647700" cy="720725"/>
          </a:xfrm>
          <a:prstGeom prst="line">
            <a:avLst/>
          </a:prstGeom>
          <a:noFill/>
          <a:ln w="381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96303" name="Line 14"/>
          <p:cNvSpPr>
            <a:spLocks noChangeShapeType="1"/>
          </p:cNvSpPr>
          <p:nvPr/>
        </p:nvSpPr>
        <p:spPr bwMode="auto">
          <a:xfrm flipH="1">
            <a:off x="2714625" y="1928813"/>
            <a:ext cx="731838" cy="719137"/>
          </a:xfrm>
          <a:prstGeom prst="line">
            <a:avLst/>
          </a:prstGeom>
          <a:noFill/>
          <a:ln w="381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96290" name="Rectangle 1"/>
          <p:cNvSpPr>
            <a:spLocks noChangeArrowheads="1"/>
          </p:cNvSpPr>
          <p:nvPr/>
        </p:nvSpPr>
        <p:spPr bwMode="auto">
          <a:xfrm>
            <a:off x="285750" y="714375"/>
            <a:ext cx="9144000" cy="371475"/>
          </a:xfrm>
          <a:prstGeom prst="rect">
            <a:avLst/>
          </a:prstGeom>
          <a:noFill/>
          <a:ln w="9525">
            <a:noFill/>
            <a:round/>
            <a:headEnd/>
            <a:tailEnd/>
          </a:ln>
        </p:spPr>
        <p:txBody>
          <a:bodyPr lIns="90000" tIns="46800" rIns="90000" bIns="46800">
            <a:spAutoFit/>
          </a:bodyPr>
          <a:lstStyle/>
          <a:p>
            <a:pPr algn="just"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(2) What is the Meaning of the Verse that Christ Will Return on the Clouds? </a:t>
            </a:r>
          </a:p>
        </p:txBody>
      </p:sp>
      <p:sp>
        <p:nvSpPr>
          <p:cNvPr id="611332" name="Oval 2"/>
          <p:cNvSpPr>
            <a:spLocks noChangeArrowheads="1"/>
          </p:cNvSpPr>
          <p:nvPr/>
        </p:nvSpPr>
        <p:spPr bwMode="auto">
          <a:xfrm>
            <a:off x="3071813" y="1428750"/>
            <a:ext cx="1860550" cy="596900"/>
          </a:xfrm>
          <a:prstGeom prst="ellipse">
            <a:avLst/>
          </a:prstGeom>
          <a:solidFill>
            <a:srgbClr val="64CAD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Son of man</a:t>
            </a:r>
            <a:endParaRPr kumimoji="0" lang="en-US" altLang="ko-KR">
              <a:latin typeface="Arial" charset="0"/>
              <a:ea typeface="ＭＳ Ｐゴシック" pitchFamily="34" charset="-128"/>
            </a:endParaRPr>
          </a:p>
        </p:txBody>
      </p:sp>
      <p:sp>
        <p:nvSpPr>
          <p:cNvPr id="611333" name="Oval 3"/>
          <p:cNvSpPr>
            <a:spLocks noChangeArrowheads="1"/>
          </p:cNvSpPr>
          <p:nvPr/>
        </p:nvSpPr>
        <p:spPr bwMode="auto">
          <a:xfrm>
            <a:off x="5280025" y="1449388"/>
            <a:ext cx="792163" cy="574675"/>
          </a:xfrm>
          <a:prstGeom prst="ellipse">
            <a:avLst/>
          </a:prstGeom>
          <a:solidFill>
            <a:srgbClr val="F2EC3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Jesus</a:t>
            </a:r>
            <a:endParaRPr kumimoji="0" lang="en-US" altLang="ko-KR">
              <a:latin typeface="Arial" charset="0"/>
              <a:ea typeface="ＭＳ Ｐゴシック" pitchFamily="34" charset="-128"/>
            </a:endParaRPr>
          </a:p>
        </p:txBody>
      </p:sp>
      <p:sp>
        <p:nvSpPr>
          <p:cNvPr id="611334" name="Oval 4"/>
          <p:cNvSpPr>
            <a:spLocks noChangeArrowheads="1"/>
          </p:cNvSpPr>
          <p:nvPr/>
        </p:nvSpPr>
        <p:spPr bwMode="auto">
          <a:xfrm>
            <a:off x="6299200" y="1336675"/>
            <a:ext cx="2160588" cy="792163"/>
          </a:xfrm>
          <a:prstGeom prst="ellipse">
            <a:avLst/>
          </a:prstGeom>
          <a:solidFill>
            <a:srgbClr val="F2EC3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Christ of the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Second Advent</a:t>
            </a:r>
            <a:endParaRPr kumimoji="0" lang="en-US" altLang="ko-KR">
              <a:latin typeface="Arial" charset="0"/>
              <a:ea typeface="ＭＳ Ｐゴシック" pitchFamily="34" charset="-128"/>
            </a:endParaRPr>
          </a:p>
        </p:txBody>
      </p:sp>
      <p:sp>
        <p:nvSpPr>
          <p:cNvPr id="611335" name="Oval 5"/>
          <p:cNvSpPr>
            <a:spLocks noChangeArrowheads="1"/>
          </p:cNvSpPr>
          <p:nvPr/>
        </p:nvSpPr>
        <p:spPr bwMode="auto">
          <a:xfrm>
            <a:off x="4953000" y="2643188"/>
            <a:ext cx="1047750" cy="500062"/>
          </a:xfrm>
          <a:prstGeom prst="ellipse">
            <a:avLst/>
          </a:prstGeom>
          <a:solidFill>
            <a:srgbClr val="FFFFFF"/>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Clouds</a:t>
            </a:r>
            <a:endParaRPr kumimoji="0" lang="en-US" altLang="ko-KR">
              <a:latin typeface="Arial" charset="0"/>
              <a:ea typeface="ＭＳ Ｐゴシック" pitchFamily="34" charset="-128"/>
            </a:endParaRPr>
          </a:p>
        </p:txBody>
      </p:sp>
      <p:sp>
        <p:nvSpPr>
          <p:cNvPr id="611336" name="Oval 6"/>
          <p:cNvSpPr>
            <a:spLocks noChangeArrowheads="1"/>
          </p:cNvSpPr>
          <p:nvPr/>
        </p:nvSpPr>
        <p:spPr bwMode="auto">
          <a:xfrm>
            <a:off x="4953000" y="4419600"/>
            <a:ext cx="936625" cy="576263"/>
          </a:xfrm>
          <a:prstGeom prst="ellipse">
            <a:avLst/>
          </a:prstGeom>
          <a:solidFill>
            <a:srgbClr val="919497"/>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Water</a:t>
            </a:r>
            <a:endParaRPr kumimoji="0" lang="en-US" altLang="ko-KR">
              <a:latin typeface="Arial" charset="0"/>
              <a:ea typeface="ＭＳ Ｐゴシック" pitchFamily="34" charset="-128"/>
            </a:endParaRPr>
          </a:p>
        </p:txBody>
      </p:sp>
      <p:sp>
        <p:nvSpPr>
          <p:cNvPr id="611337" name="Oval 7"/>
          <p:cNvSpPr>
            <a:spLocks noChangeArrowheads="1"/>
          </p:cNvSpPr>
          <p:nvPr/>
        </p:nvSpPr>
        <p:spPr bwMode="auto">
          <a:xfrm>
            <a:off x="1857375" y="4402138"/>
            <a:ext cx="1584325" cy="576262"/>
          </a:xfrm>
          <a:prstGeom prst="ellipse">
            <a:avLst/>
          </a:prstGeom>
          <a:solidFill>
            <a:srgbClr val="919497"/>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Fallen man</a:t>
            </a:r>
            <a:endParaRPr kumimoji="0" lang="en-US" altLang="ko-KR">
              <a:latin typeface="Arial" charset="0"/>
              <a:ea typeface="ＭＳ Ｐゴシック" pitchFamily="34" charset="-128"/>
            </a:endParaRPr>
          </a:p>
        </p:txBody>
      </p:sp>
      <p:sp>
        <p:nvSpPr>
          <p:cNvPr id="611338" name="Oval 8"/>
          <p:cNvSpPr>
            <a:spLocks noChangeArrowheads="1"/>
          </p:cNvSpPr>
          <p:nvPr/>
        </p:nvSpPr>
        <p:spPr bwMode="auto">
          <a:xfrm>
            <a:off x="2214563" y="2643188"/>
            <a:ext cx="1082675" cy="500062"/>
          </a:xfrm>
          <a:prstGeom prst="ellipse">
            <a:avLst/>
          </a:prstGeom>
          <a:solidFill>
            <a:srgbClr val="FFFFFF"/>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Saints</a:t>
            </a:r>
            <a:endParaRPr kumimoji="0" lang="en-US" altLang="ko-KR">
              <a:latin typeface="Arial" charset="0"/>
              <a:ea typeface="ＭＳ Ｐゴシック" pitchFamily="34" charset="-128"/>
            </a:endParaRPr>
          </a:p>
        </p:txBody>
      </p:sp>
      <p:sp>
        <p:nvSpPr>
          <p:cNvPr id="611339" name="AutoShape 9"/>
          <p:cNvSpPr>
            <a:spLocks noChangeArrowheads="1"/>
          </p:cNvSpPr>
          <p:nvPr/>
        </p:nvSpPr>
        <p:spPr bwMode="auto">
          <a:xfrm>
            <a:off x="2649538" y="3286125"/>
            <a:ext cx="215900" cy="990600"/>
          </a:xfrm>
          <a:prstGeom prst="upArrow">
            <a:avLst>
              <a:gd name="adj1" fmla="val 50000"/>
              <a:gd name="adj2" fmla="val 114706"/>
            </a:avLst>
          </a:prstGeom>
          <a:solidFill>
            <a:srgbClr val="B7B8BB"/>
          </a:solid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611340" name="AutoShape 10"/>
          <p:cNvSpPr>
            <a:spLocks noChangeArrowheads="1"/>
          </p:cNvSpPr>
          <p:nvPr/>
        </p:nvSpPr>
        <p:spPr bwMode="auto">
          <a:xfrm>
            <a:off x="5313363" y="3286125"/>
            <a:ext cx="215900" cy="990600"/>
          </a:xfrm>
          <a:prstGeom prst="upArrow">
            <a:avLst>
              <a:gd name="adj1" fmla="val 50000"/>
              <a:gd name="adj2" fmla="val 114706"/>
            </a:avLst>
          </a:prstGeom>
          <a:solidFill>
            <a:srgbClr val="B7B8BB"/>
          </a:solid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611341" name="Text Box 11"/>
          <p:cNvSpPr txBox="1">
            <a:spLocks noChangeArrowheads="1"/>
          </p:cNvSpPr>
          <p:nvPr/>
        </p:nvSpPr>
        <p:spPr bwMode="auto">
          <a:xfrm>
            <a:off x="3544888" y="4289425"/>
            <a:ext cx="1241425" cy="925513"/>
          </a:xfrm>
          <a:prstGeom prst="rect">
            <a:avLst/>
          </a:prstGeom>
          <a:noFill/>
          <a:ln w="9525">
            <a:noFill/>
            <a:miter lim="800000"/>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Rev.</a:t>
            </a:r>
            <a:r>
              <a:rPr kumimoji="0" lang="en-US" altLang="ko-KR">
                <a:latin typeface="Arial" charset="0"/>
                <a:ea typeface="ＭＳ Ｐゴシック" pitchFamily="34" charset="-128"/>
              </a:rPr>
              <a:t>17</a:t>
            </a:r>
            <a:r>
              <a:rPr kumimoji="0" lang="en-US" altLang="ja-JP">
                <a:latin typeface="Arial" charset="0"/>
                <a:ea typeface="ＭＳ Ｐゴシック" pitchFamily="34" charset="-128"/>
              </a:rPr>
              <a:t>:</a:t>
            </a:r>
            <a:r>
              <a:rPr kumimoji="0" lang="en-US" altLang="ko-KR">
                <a:latin typeface="Arial" charset="0"/>
                <a:ea typeface="ＭＳ Ｐゴシック" pitchFamily="34" charset="-128"/>
              </a:rPr>
              <a:t>15</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Harlot</a:t>
            </a:r>
            <a:endParaRPr kumimoji="0" lang="en-US" altLang="ko-KR">
              <a:latin typeface="Arial" charset="0"/>
              <a:ea typeface="ＭＳ Ｐゴシック" pitchFamily="34" charset="-128"/>
            </a:endParaRPr>
          </a:p>
        </p:txBody>
      </p:sp>
      <p:sp>
        <p:nvSpPr>
          <p:cNvPr id="611342" name="Text Box 12"/>
          <p:cNvSpPr txBox="1">
            <a:spLocks noChangeArrowheads="1"/>
          </p:cNvSpPr>
          <p:nvPr/>
        </p:nvSpPr>
        <p:spPr bwMode="auto">
          <a:xfrm>
            <a:off x="2867025" y="3590925"/>
            <a:ext cx="1870075" cy="371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Sanctification</a:t>
            </a:r>
            <a:endParaRPr kumimoji="0" lang="en-US" altLang="ko-KR">
              <a:latin typeface="Arial" charset="0"/>
              <a:ea typeface="ＭＳ Ｐゴシック" pitchFamily="34" charset="-128"/>
            </a:endParaRPr>
          </a:p>
        </p:txBody>
      </p:sp>
      <p:sp>
        <p:nvSpPr>
          <p:cNvPr id="611343" name="Text Box 13"/>
          <p:cNvSpPr txBox="1">
            <a:spLocks noChangeArrowheads="1"/>
          </p:cNvSpPr>
          <p:nvPr/>
        </p:nvSpPr>
        <p:spPr bwMode="auto">
          <a:xfrm>
            <a:off x="5581650" y="3629025"/>
            <a:ext cx="2014538" cy="371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Vaporization</a:t>
            </a:r>
            <a:endParaRPr kumimoji="0" lang="en-US" altLang="ko-KR">
              <a:latin typeface="Arial" charset="0"/>
              <a:ea typeface="ＭＳ Ｐゴシック" pitchFamily="34" charset="-128"/>
            </a:endParaRPr>
          </a:p>
        </p:txBody>
      </p:sp>
      <p:sp>
        <p:nvSpPr>
          <p:cNvPr id="611344" name="Text Box 16"/>
          <p:cNvSpPr txBox="1">
            <a:spLocks noChangeArrowheads="1"/>
          </p:cNvSpPr>
          <p:nvPr/>
        </p:nvSpPr>
        <p:spPr bwMode="auto">
          <a:xfrm>
            <a:off x="4867275" y="1497013"/>
            <a:ext cx="490538" cy="463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a:t>
            </a:r>
          </a:p>
        </p:txBody>
      </p:sp>
      <p:sp>
        <p:nvSpPr>
          <p:cNvPr id="611345" name="Text Box 17"/>
          <p:cNvSpPr txBox="1">
            <a:spLocks noChangeArrowheads="1"/>
          </p:cNvSpPr>
          <p:nvPr/>
        </p:nvSpPr>
        <p:spPr bwMode="auto">
          <a:xfrm>
            <a:off x="5938838" y="1522413"/>
            <a:ext cx="490537" cy="463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a:t>
            </a:r>
          </a:p>
        </p:txBody>
      </p:sp>
      <p:sp>
        <p:nvSpPr>
          <p:cNvPr id="396307" name="Line 18"/>
          <p:cNvSpPr>
            <a:spLocks noChangeShapeType="1"/>
          </p:cNvSpPr>
          <p:nvPr/>
        </p:nvSpPr>
        <p:spPr bwMode="auto">
          <a:xfrm>
            <a:off x="3459163" y="2828925"/>
            <a:ext cx="1371600" cy="1588"/>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96308" name="Line 19"/>
          <p:cNvSpPr>
            <a:spLocks noChangeShapeType="1"/>
          </p:cNvSpPr>
          <p:nvPr/>
        </p:nvSpPr>
        <p:spPr bwMode="auto">
          <a:xfrm>
            <a:off x="3459163" y="2981325"/>
            <a:ext cx="1371600" cy="1588"/>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96309" name="Line 20"/>
          <p:cNvSpPr>
            <a:spLocks noChangeShapeType="1"/>
          </p:cNvSpPr>
          <p:nvPr/>
        </p:nvSpPr>
        <p:spPr bwMode="auto">
          <a:xfrm>
            <a:off x="3494088" y="4618038"/>
            <a:ext cx="1371600" cy="1587"/>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396310" name="Line 21"/>
          <p:cNvSpPr>
            <a:spLocks noChangeShapeType="1"/>
          </p:cNvSpPr>
          <p:nvPr/>
        </p:nvSpPr>
        <p:spPr bwMode="auto">
          <a:xfrm>
            <a:off x="3506788" y="4803775"/>
            <a:ext cx="1371600" cy="1588"/>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611350" name="Text Box 22"/>
          <p:cNvSpPr txBox="1">
            <a:spLocks noChangeArrowheads="1"/>
          </p:cNvSpPr>
          <p:nvPr/>
        </p:nvSpPr>
        <p:spPr bwMode="auto">
          <a:xfrm>
            <a:off x="1357313" y="5402263"/>
            <a:ext cx="6286500" cy="6413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solidFill>
                  <a:srgbClr val="FF6600"/>
                </a:solidFill>
                <a:latin typeface="Arial" charset="0"/>
                <a:ea typeface="ＭＳ Ｐゴシック" pitchFamily="34" charset="-128"/>
              </a:rPr>
              <a:t>The verse that Christ will return on the clouds means he will come to the place where faithful believers have gathered.</a:t>
            </a:r>
            <a:endParaRPr kumimoji="0" lang="en-US" altLang="ko-KR">
              <a:solidFill>
                <a:srgbClr val="FF6600"/>
              </a:solidFill>
              <a:latin typeface="Arial" charset="0"/>
              <a:ea typeface="ＭＳ Ｐゴシック" pitchFamily="34" charset="-128"/>
            </a:endParaRPr>
          </a:p>
        </p:txBody>
      </p:sp>
      <p:sp>
        <p:nvSpPr>
          <p:cNvPr id="396312" name="Text Box 23"/>
          <p:cNvSpPr txBox="1">
            <a:spLocks noChangeArrowheads="1"/>
          </p:cNvSpPr>
          <p:nvPr/>
        </p:nvSpPr>
        <p:spPr bwMode="auto">
          <a:xfrm>
            <a:off x="1547813" y="1393825"/>
            <a:ext cx="1719262" cy="3714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dirty="0">
                <a:latin typeface="+mj-lt"/>
                <a:ea typeface="ＭＳ Ｐゴシック" pitchFamily="34" charset="-128"/>
                <a:cs typeface="+mn-cs"/>
              </a:rPr>
              <a:t>Rev.</a:t>
            </a:r>
            <a:r>
              <a:rPr kumimoji="0" lang="en-US" altLang="ko-KR" dirty="0">
                <a:latin typeface="+mj-lt"/>
                <a:ea typeface="ＭＳ Ｐゴシック" pitchFamily="34" charset="-128"/>
                <a:cs typeface="+mn-cs"/>
              </a:rPr>
              <a:t>1</a:t>
            </a:r>
            <a:r>
              <a:rPr kumimoji="0" lang="en-US" altLang="ja-JP" dirty="0">
                <a:latin typeface="+mj-lt"/>
                <a:ea typeface="ＭＳ Ｐゴシック" pitchFamily="34" charset="-128"/>
                <a:cs typeface="+mn-cs"/>
              </a:rPr>
              <a:t>:</a:t>
            </a:r>
            <a:r>
              <a:rPr kumimoji="0" lang="en-US" altLang="ko-KR" dirty="0">
                <a:latin typeface="+mj-lt"/>
                <a:ea typeface="ＭＳ Ｐゴシック" pitchFamily="34" charset="-128"/>
                <a:cs typeface="+mn-cs"/>
              </a:rPr>
              <a:t>7</a:t>
            </a:r>
          </a:p>
        </p:txBody>
      </p:sp>
      <p:sp>
        <p:nvSpPr>
          <p:cNvPr id="611352" name="AutoShape 24"/>
          <p:cNvSpPr>
            <a:spLocks noChangeArrowheads="1"/>
          </p:cNvSpPr>
          <p:nvPr/>
        </p:nvSpPr>
        <p:spPr bwMode="auto">
          <a:xfrm>
            <a:off x="1331913" y="5357813"/>
            <a:ext cx="6316662" cy="765175"/>
          </a:xfrm>
          <a:prstGeom prst="roundRect">
            <a:avLst>
              <a:gd name="adj" fmla="val 16667"/>
            </a:avLst>
          </a:prstGeom>
          <a:no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Text Box 1"/>
          <p:cNvSpPr txBox="1">
            <a:spLocks noChangeArrowheads="1"/>
          </p:cNvSpPr>
          <p:nvPr/>
        </p:nvSpPr>
        <p:spPr bwMode="auto">
          <a:xfrm>
            <a:off x="635000" y="428625"/>
            <a:ext cx="6365875" cy="3714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(3) </a:t>
            </a:r>
            <a:r>
              <a:rPr kumimoji="0" lang="en-US" altLang="ja-JP" dirty="0">
                <a:latin typeface="+mj-lt"/>
                <a:ea typeface="ＭＳ Ｐゴシック" pitchFamily="34" charset="-128"/>
                <a:cs typeface="+mn-cs"/>
              </a:rPr>
              <a:t>Elucidation of the verse of Act.</a:t>
            </a:r>
            <a:r>
              <a:rPr kumimoji="0" lang="en-US" altLang="ko-KR" dirty="0">
                <a:latin typeface="+mj-lt"/>
                <a:ea typeface="ＭＳ Ｐゴシック" pitchFamily="34" charset="-128"/>
                <a:cs typeface="+mn-cs"/>
              </a:rPr>
              <a:t>1</a:t>
            </a:r>
            <a:r>
              <a:rPr kumimoji="0" lang="en-US" altLang="ja-JP" dirty="0">
                <a:latin typeface="+mj-lt"/>
                <a:ea typeface="ＭＳ Ｐゴシック" pitchFamily="34" charset="-128"/>
                <a:cs typeface="+mn-cs"/>
              </a:rPr>
              <a:t>:</a:t>
            </a:r>
            <a:r>
              <a:rPr kumimoji="0" lang="en-US" altLang="ko-KR" dirty="0">
                <a:latin typeface="+mj-lt"/>
                <a:ea typeface="ＭＳ Ｐゴシック" pitchFamily="34" charset="-128"/>
                <a:cs typeface="+mn-cs"/>
              </a:rPr>
              <a:t>11</a:t>
            </a:r>
          </a:p>
        </p:txBody>
      </p:sp>
      <p:sp>
        <p:nvSpPr>
          <p:cNvPr id="397315" name="Text Box 2"/>
          <p:cNvSpPr txBox="1">
            <a:spLocks noChangeArrowheads="1"/>
          </p:cNvSpPr>
          <p:nvPr/>
        </p:nvSpPr>
        <p:spPr bwMode="auto">
          <a:xfrm>
            <a:off x="854075" y="1000125"/>
            <a:ext cx="5003800" cy="649288"/>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dirty="0">
                <a:latin typeface="+mj-lt"/>
                <a:ea typeface="ＭＳ Ｐゴシック" pitchFamily="34" charset="-128"/>
                <a:cs typeface="+mn-cs"/>
              </a:rPr>
              <a:t>“Men of Galilee, why do you stand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dirty="0">
                <a:latin typeface="+mj-lt"/>
                <a:ea typeface="ＭＳ Ｐゴシック" pitchFamily="34" charset="-128"/>
                <a:cs typeface="+mn-cs"/>
              </a:rPr>
              <a:t>  looking into heaven?” </a:t>
            </a:r>
            <a:r>
              <a:rPr kumimoji="0" lang="en-US" altLang="ko-KR" dirty="0">
                <a:latin typeface="+mj-lt"/>
                <a:ea typeface="ＭＳ Ｐゴシック" pitchFamily="34" charset="-128"/>
                <a:cs typeface="+mn-cs"/>
              </a:rPr>
              <a:t>(</a:t>
            </a:r>
            <a:r>
              <a:rPr kumimoji="0" lang="en-US" altLang="ja-JP" dirty="0">
                <a:latin typeface="+mj-lt"/>
                <a:ea typeface="ＭＳ Ｐゴシック" pitchFamily="34" charset="-128"/>
                <a:cs typeface="+mn-cs"/>
              </a:rPr>
              <a:t>Reprimand</a:t>
            </a:r>
            <a:r>
              <a:rPr kumimoji="0" lang="en-US" altLang="ko-KR" dirty="0">
                <a:latin typeface="+mj-lt"/>
                <a:ea typeface="ＭＳ Ｐゴシック" pitchFamily="34" charset="-128"/>
                <a:cs typeface="+mn-cs"/>
              </a:rPr>
              <a:t>) </a:t>
            </a:r>
          </a:p>
        </p:txBody>
      </p:sp>
      <p:sp>
        <p:nvSpPr>
          <p:cNvPr id="613379" name="Oval 4"/>
          <p:cNvSpPr>
            <a:spLocks noChangeArrowheads="1"/>
          </p:cNvSpPr>
          <p:nvPr/>
        </p:nvSpPr>
        <p:spPr bwMode="auto">
          <a:xfrm>
            <a:off x="4716463" y="1000125"/>
            <a:ext cx="1079500" cy="576263"/>
          </a:xfrm>
          <a:prstGeom prst="ellipse">
            <a:avLst/>
          </a:prstGeom>
          <a:solidFill>
            <a:srgbClr val="64CAD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Heaven</a:t>
            </a:r>
            <a:endParaRPr kumimoji="0" lang="en-US" altLang="ko-KR">
              <a:latin typeface="Arial" charset="0"/>
              <a:ea typeface="ＭＳ Ｐゴシック" pitchFamily="34" charset="-128"/>
            </a:endParaRPr>
          </a:p>
        </p:txBody>
      </p:sp>
      <p:sp>
        <p:nvSpPr>
          <p:cNvPr id="613380" name="AutoShape 5"/>
          <p:cNvSpPr>
            <a:spLocks noChangeArrowheads="1"/>
          </p:cNvSpPr>
          <p:nvPr/>
        </p:nvSpPr>
        <p:spPr bwMode="auto">
          <a:xfrm>
            <a:off x="5108575" y="1719263"/>
            <a:ext cx="288925" cy="863600"/>
          </a:xfrm>
          <a:prstGeom prst="upArrow">
            <a:avLst>
              <a:gd name="adj1" fmla="val 50000"/>
              <a:gd name="adj2" fmla="val 74725"/>
            </a:avLst>
          </a:prstGeom>
          <a:solidFill>
            <a:srgbClr val="B7B8BB"/>
          </a:solidFill>
          <a:ln w="381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613381" name="Text Box 8"/>
          <p:cNvSpPr txBox="1">
            <a:spLocks noChangeArrowheads="1"/>
          </p:cNvSpPr>
          <p:nvPr/>
        </p:nvSpPr>
        <p:spPr bwMode="auto">
          <a:xfrm>
            <a:off x="5437188" y="3573463"/>
            <a:ext cx="3563937" cy="2159000"/>
          </a:xfrm>
          <a:prstGeom prst="rect">
            <a:avLst/>
          </a:prstGeom>
          <a:noFill/>
          <a:ln w="9525">
            <a:noFill/>
            <a:miter lim="800000"/>
            <a:headEnd/>
            <a:tailEnd/>
          </a:ln>
        </p:spPr>
        <p:txBody>
          <a:bodyPr lIns="90000" tIns="46800" rIns="90000" bIns="46800">
            <a:spAutoFit/>
          </a:bodyPr>
          <a:lstStyle/>
          <a:p>
            <a:pPr defTabSz="449263">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2400">
                <a:solidFill>
                  <a:srgbClr val="FF6600"/>
                </a:solidFill>
                <a:latin typeface="Arial" charset="0"/>
                <a:ea typeface="ＭＳ Ｐゴシック" pitchFamily="34" charset="-128"/>
              </a:rPr>
              <a:t>The life of Jesus</a:t>
            </a:r>
            <a:r>
              <a:rPr kumimoji="0" lang="en-US" altLang="ja-JP" sz="2400">
                <a:latin typeface="Arial" charset="0"/>
                <a:ea typeface="ＭＳ Ｐゴシック" pitchFamily="34" charset="-128"/>
              </a:rPr>
              <a:t>:</a:t>
            </a:r>
            <a:endParaRPr kumimoji="0" lang="en-US" altLang="ko-KR" sz="2400">
              <a:latin typeface="Arial" charset="0"/>
              <a:ea typeface="ＭＳ Ｐゴシック" pitchFamily="34" charset="-128"/>
            </a:endParaRPr>
          </a:p>
          <a:p>
            <a:pPr defTabSz="449263">
              <a:buClr>
                <a:srgbClr val="FFFFFF"/>
              </a:buClr>
              <a:buSzPct val="100000"/>
              <a:buFont typeface="ＭＳ Ｐゴシック" pitchFamily="34" charset="-128"/>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a:t>
            </a:r>
            <a:r>
              <a:rPr kumimoji="0" lang="en-US" altLang="ja-JP" sz="1400">
                <a:latin typeface="Arial" charset="0"/>
                <a:ea typeface="ＭＳ Ｐゴシック" pitchFamily="34" charset="-128"/>
              </a:rPr>
              <a:t>Birth in a stable;</a:t>
            </a:r>
            <a:endParaRPr kumimoji="0" lang="en-US" altLang="ko-KR" sz="1400">
              <a:latin typeface="Arial" charset="0"/>
              <a:ea typeface="ＭＳ Ｐゴシック" pitchFamily="34" charset="-128"/>
            </a:endParaRPr>
          </a:p>
          <a:p>
            <a:pPr defTabSz="449263">
              <a:buClr>
                <a:srgbClr val="FFFFFF"/>
              </a:buClr>
              <a:buSzPct val="100000"/>
              <a:buFont typeface="ＭＳ Ｐゴシック" pitchFamily="34" charset="-128"/>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a:t>
            </a:r>
            <a:r>
              <a:rPr kumimoji="0" lang="en-US" altLang="ja-JP" sz="1400">
                <a:latin typeface="Arial" charset="0"/>
                <a:ea typeface="ＭＳ Ｐゴシック" pitchFamily="34" charset="-128"/>
              </a:rPr>
              <a:t>Childhood: Exile to Egypt</a:t>
            </a:r>
            <a:endParaRPr kumimoji="0" lang="en-US" altLang="ko-KR" sz="1400">
              <a:latin typeface="Arial" charset="0"/>
              <a:ea typeface="ＭＳ Ｐゴシック" pitchFamily="34" charset="-128"/>
            </a:endParaRPr>
          </a:p>
          <a:p>
            <a:pPr defTabSz="449263">
              <a:buClr>
                <a:srgbClr val="FFFFFF"/>
              </a:buClr>
              <a:buSzPct val="100000"/>
              <a:buFont typeface="ＭＳ Ｐゴシック" pitchFamily="34" charset="-128"/>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12</a:t>
            </a:r>
            <a:r>
              <a:rPr kumimoji="0" lang="en-US" altLang="ja-JP" sz="1400">
                <a:latin typeface="Arial" charset="0"/>
                <a:ea typeface="ＭＳ Ｐゴシック" pitchFamily="34" charset="-128"/>
              </a:rPr>
              <a:t> y</a:t>
            </a:r>
            <a:r>
              <a:rPr kumimoji="0" lang="en-US" altLang="ko-KR" sz="1400">
                <a:latin typeface="Arial" charset="0"/>
                <a:ea typeface="ＭＳ Ｐゴシック" pitchFamily="34" charset="-128"/>
              </a:rPr>
              <a:t>r</a:t>
            </a:r>
            <a:r>
              <a:rPr kumimoji="0" lang="en-US" altLang="ja-JP" sz="1400">
                <a:latin typeface="Arial" charset="0"/>
                <a:ea typeface="ＭＳ Ｐゴシック" pitchFamily="34" charset="-128"/>
              </a:rPr>
              <a:t>.:</a:t>
            </a:r>
            <a:r>
              <a:rPr kumimoji="0" lang="en-US" altLang="ko-KR" sz="1400">
                <a:latin typeface="Arial" charset="0"/>
                <a:ea typeface="ＭＳ Ｐゴシック" pitchFamily="34" charset="-128"/>
              </a:rPr>
              <a:t> </a:t>
            </a:r>
            <a:r>
              <a:rPr kumimoji="0" lang="en-US" altLang="ja-JP" sz="1400">
                <a:latin typeface="Arial" charset="0"/>
                <a:ea typeface="ＭＳ Ｐゴシック" pitchFamily="34" charset="-128"/>
              </a:rPr>
              <a:t>Propagation of the Gospel</a:t>
            </a:r>
            <a:endParaRPr kumimoji="0" lang="en-US" altLang="ko-KR" sz="1400">
              <a:latin typeface="Arial" charset="0"/>
              <a:ea typeface="ＭＳ Ｐゴシック" pitchFamily="34" charset="-128"/>
            </a:endParaRPr>
          </a:p>
          <a:p>
            <a:pPr defTabSz="449263">
              <a:buClr>
                <a:srgbClr val="FFFFFF"/>
              </a:buClr>
              <a:buSzPct val="100000"/>
              <a:buFont typeface="ＭＳ Ｐゴシック" pitchFamily="34" charset="-128"/>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30</a:t>
            </a:r>
            <a:r>
              <a:rPr kumimoji="0" lang="en-US" altLang="ja-JP" sz="1400">
                <a:latin typeface="Arial" charset="0"/>
                <a:ea typeface="ＭＳ Ｐゴシック" pitchFamily="34" charset="-128"/>
              </a:rPr>
              <a:t> y</a:t>
            </a:r>
            <a:r>
              <a:rPr kumimoji="0" lang="en-US" altLang="ko-KR" sz="1400">
                <a:latin typeface="Arial" charset="0"/>
                <a:ea typeface="ＭＳ Ｐゴシック" pitchFamily="34" charset="-128"/>
              </a:rPr>
              <a:t>r</a:t>
            </a:r>
            <a:r>
              <a:rPr kumimoji="0" lang="en-US" altLang="ja-JP" sz="1400">
                <a:latin typeface="Arial" charset="0"/>
                <a:ea typeface="ＭＳ Ｐゴシック" pitchFamily="34" charset="-128"/>
              </a:rPr>
              <a:t>.: Assistant of a carpenter</a:t>
            </a:r>
            <a:endParaRPr kumimoji="0" lang="en-US" altLang="ko-KR" sz="1400">
              <a:latin typeface="Arial" charset="0"/>
              <a:ea typeface="ＭＳ Ｐゴシック" pitchFamily="34" charset="-128"/>
            </a:endParaRPr>
          </a:p>
          <a:p>
            <a:pPr defTabSz="449263">
              <a:buClr>
                <a:srgbClr val="FFFFFF"/>
              </a:buClr>
              <a:buSzPct val="100000"/>
              <a:buFont typeface="ＭＳ Ｐゴシック" pitchFamily="34" charset="-128"/>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33</a:t>
            </a:r>
            <a:r>
              <a:rPr kumimoji="0" lang="en-US" altLang="ja-JP" sz="1400">
                <a:latin typeface="Arial" charset="0"/>
                <a:ea typeface="ＭＳ Ｐゴシック" pitchFamily="34" charset="-128"/>
              </a:rPr>
              <a:t> y</a:t>
            </a:r>
            <a:r>
              <a:rPr kumimoji="0" lang="en-US" altLang="ko-KR" sz="1400">
                <a:latin typeface="Arial" charset="0"/>
                <a:ea typeface="ＭＳ Ｐゴシック" pitchFamily="34" charset="-128"/>
              </a:rPr>
              <a:t>r</a:t>
            </a:r>
            <a:r>
              <a:rPr kumimoji="0" lang="en-US" altLang="ja-JP" sz="1400">
                <a:latin typeface="Arial" charset="0"/>
                <a:ea typeface="ＭＳ Ｐゴシック" pitchFamily="34" charset="-128"/>
              </a:rPr>
              <a:t>.: Death on the cross</a:t>
            </a:r>
          </a:p>
          <a:p>
            <a:pPr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a:p>
            <a:pPr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His was a life of constant suffering:</a:t>
            </a:r>
          </a:p>
          <a:p>
            <a:pPr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unbelief,  hardship, persecution….</a:t>
            </a:r>
            <a:endParaRPr kumimoji="0" lang="en-US" altLang="ko-KR" sz="1400">
              <a:latin typeface="Arial" charset="0"/>
              <a:ea typeface="ＭＳ Ｐゴシック" pitchFamily="34" charset="-128"/>
            </a:endParaRPr>
          </a:p>
        </p:txBody>
      </p:sp>
      <p:sp>
        <p:nvSpPr>
          <p:cNvPr id="613382" name="Text Box 9"/>
          <p:cNvSpPr txBox="1">
            <a:spLocks noChangeArrowheads="1"/>
          </p:cNvSpPr>
          <p:nvPr/>
        </p:nvSpPr>
        <p:spPr bwMode="auto">
          <a:xfrm>
            <a:off x="571500" y="3571875"/>
            <a:ext cx="4857750" cy="177006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(4) </a:t>
            </a:r>
            <a:r>
              <a:rPr kumimoji="0" lang="en-US" altLang="ja-JP">
                <a:latin typeface="Arial" charset="0"/>
                <a:ea typeface="ＭＳ Ｐゴシック" pitchFamily="34" charset="-128"/>
              </a:rPr>
              <a:t>Why did Jesus say that the Lord will    </a:t>
            </a:r>
            <a:br>
              <a:rPr kumimoji="0" lang="en-US" altLang="ja-JP">
                <a:latin typeface="Arial" charset="0"/>
                <a:ea typeface="ＭＳ Ｐゴシック" pitchFamily="34" charset="-128"/>
              </a:rPr>
            </a:br>
            <a:r>
              <a:rPr kumimoji="0" lang="en-US" altLang="ja-JP">
                <a:latin typeface="Arial" charset="0"/>
                <a:ea typeface="ＭＳ Ｐゴシック" pitchFamily="34" charset="-128"/>
              </a:rPr>
              <a:t>     come on the clouds?</a:t>
            </a:r>
            <a:endParaRPr kumimoji="0" lang="en-US" altLang="ko-KR">
              <a:latin typeface="Arial" charset="0"/>
              <a:ea typeface="ＭＳ Ｐゴシック" pitchFamily="34" charset="-128"/>
            </a:endParaRPr>
          </a:p>
          <a:p>
            <a:pPr defTabSz="449263">
              <a:lnSpc>
                <a:spcPct val="13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1) </a:t>
            </a:r>
            <a:r>
              <a:rPr kumimoji="0" lang="en-US" altLang="ja-JP">
                <a:latin typeface="Arial" charset="0"/>
                <a:ea typeface="ＭＳ Ｐゴシック" pitchFamily="34" charset="-128"/>
              </a:rPr>
              <a:t>To prevent the delusions of antichrists </a:t>
            </a:r>
            <a:endParaRPr kumimoji="0" lang="en-US" altLang="ko-KR">
              <a:latin typeface="Arial" charset="0"/>
              <a:ea typeface="ＭＳ Ｐゴシック" pitchFamily="34" charset="-128"/>
            </a:endParaRPr>
          </a:p>
          <a:p>
            <a:pPr defTabSz="449263">
              <a:lnSpc>
                <a:spcPct val="13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2) </a:t>
            </a:r>
            <a:r>
              <a:rPr kumimoji="0" lang="en-US" altLang="ja-JP">
                <a:latin typeface="Arial" charset="0"/>
                <a:ea typeface="ＭＳ Ｐゴシック" pitchFamily="34" charset="-128"/>
              </a:rPr>
              <a:t>To encourage Christians to accomplish </a:t>
            </a:r>
          </a:p>
          <a:p>
            <a:pPr defTabSz="449263">
              <a:lnSpc>
                <a:spcPct val="13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           God’s Will.</a:t>
            </a:r>
            <a:endParaRPr kumimoji="0" lang="en-US" altLang="ko-KR">
              <a:latin typeface="Arial" charset="0"/>
              <a:ea typeface="ＭＳ Ｐゴシック" pitchFamily="34" charset="-128"/>
            </a:endParaRPr>
          </a:p>
        </p:txBody>
      </p:sp>
      <p:sp>
        <p:nvSpPr>
          <p:cNvPr id="613383" name="Text Box 10"/>
          <p:cNvSpPr txBox="1">
            <a:spLocks noChangeArrowheads="1"/>
          </p:cNvSpPr>
          <p:nvPr/>
        </p:nvSpPr>
        <p:spPr bwMode="auto">
          <a:xfrm>
            <a:off x="714375" y="2276475"/>
            <a:ext cx="4233863" cy="92551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“This Jesus, who was taken from you into heaven, will come in the same way as you saw him go into heaven.”</a:t>
            </a:r>
            <a:endParaRPr kumimoji="0" lang="en-US" altLang="ko-KR">
              <a:latin typeface="Arial" charset="0"/>
              <a:ea typeface="ＭＳ Ｐゴシック" pitchFamily="34" charset="-128"/>
            </a:endParaRPr>
          </a:p>
        </p:txBody>
      </p:sp>
      <p:sp>
        <p:nvSpPr>
          <p:cNvPr id="613384" name="AutoShape 12"/>
          <p:cNvSpPr>
            <a:spLocks noChangeArrowheads="1"/>
          </p:cNvSpPr>
          <p:nvPr/>
        </p:nvSpPr>
        <p:spPr bwMode="auto">
          <a:xfrm>
            <a:off x="5430838" y="3357563"/>
            <a:ext cx="3214687" cy="2643187"/>
          </a:xfrm>
          <a:prstGeom prst="roundRect">
            <a:avLst>
              <a:gd name="adj" fmla="val 16667"/>
            </a:avLst>
          </a:prstGeom>
          <a:no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613385" name="Oval 3"/>
          <p:cNvSpPr>
            <a:spLocks noChangeArrowheads="1"/>
          </p:cNvSpPr>
          <p:nvPr/>
        </p:nvSpPr>
        <p:spPr bwMode="auto">
          <a:xfrm>
            <a:off x="4787900" y="2655888"/>
            <a:ext cx="1008063" cy="576262"/>
          </a:xfrm>
          <a:prstGeom prst="ellipse">
            <a:avLst/>
          </a:prstGeom>
          <a:solidFill>
            <a:srgbClr val="F2EC3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Jesus</a:t>
            </a:r>
            <a:endParaRPr kumimoji="0" lang="en-US" altLang="ko-KR">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5" name="Rectangle 1"/>
          <p:cNvSpPr>
            <a:spLocks noChangeArrowheads="1"/>
          </p:cNvSpPr>
          <p:nvPr/>
        </p:nvSpPr>
        <p:spPr bwMode="auto">
          <a:xfrm>
            <a:off x="806450" y="1687513"/>
            <a:ext cx="7623175" cy="2508250"/>
          </a:xfrm>
          <a:prstGeom prst="rect">
            <a:avLst/>
          </a:prstGeom>
          <a:noFill/>
          <a:ln w="9525">
            <a:noFill/>
            <a:miter lim="800000"/>
            <a:headEnd/>
            <a:tailEnd/>
          </a:ln>
        </p:spPr>
        <p:txBody>
          <a:bodyPr lIns="90000" tIns="46800" rIns="90000" bIns="46800">
            <a:spAutoFit/>
          </a:bodyPr>
          <a:lstStyle/>
          <a:p>
            <a:pPr defTabSz="449263">
              <a:lnSpc>
                <a:spcPct val="110000"/>
              </a:lnSpc>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(1) </a:t>
            </a:r>
            <a:r>
              <a:rPr kumimoji="0" lang="en-US" altLang="ja-JP">
                <a:latin typeface="Arial" charset="0"/>
                <a:ea typeface="ＭＳ Ｐゴシック" pitchFamily="34" charset="-128"/>
              </a:rPr>
              <a:t>”No one knows”</a:t>
            </a:r>
            <a:r>
              <a:rPr kumimoji="0" lang="en-US" altLang="ko-KR">
                <a:latin typeface="Arial" charset="0"/>
                <a:ea typeface="ＭＳ Ｐゴシック" pitchFamily="34" charset="-128"/>
              </a:rPr>
              <a:t> : </a:t>
            </a:r>
            <a:r>
              <a:rPr kumimoji="0" lang="en-US" altLang="ja-JP">
                <a:latin typeface="Arial" charset="0"/>
                <a:ea typeface="ＭＳ Ｐゴシック" pitchFamily="34" charset="-128"/>
              </a:rPr>
              <a:t>I Thess.</a:t>
            </a:r>
            <a:r>
              <a:rPr kumimoji="0" lang="en-US" altLang="ko-KR">
                <a:latin typeface="Arial" charset="0"/>
                <a:ea typeface="ＭＳ Ｐゴシック" pitchFamily="34" charset="-128"/>
              </a:rPr>
              <a:t>5</a:t>
            </a:r>
            <a:r>
              <a:rPr kumimoji="0" lang="en-US" altLang="ja-JP">
                <a:latin typeface="Arial" charset="0"/>
                <a:ea typeface="ＭＳ Ｐゴシック" pitchFamily="34" charset="-128"/>
              </a:rPr>
              <a:t>:</a:t>
            </a:r>
            <a:r>
              <a:rPr kumimoji="0" lang="en-US" altLang="ko-KR">
                <a:latin typeface="Arial" charset="0"/>
                <a:ea typeface="ＭＳ Ｐゴシック" pitchFamily="34" charset="-128"/>
              </a:rPr>
              <a:t>4</a:t>
            </a:r>
            <a:r>
              <a:rPr kumimoji="0" lang="en-US" altLang="ja-JP">
                <a:latin typeface="Arial" charset="0"/>
                <a:ea typeface="ＭＳ Ｐゴシック" pitchFamily="34" charset="-128"/>
              </a:rPr>
              <a:t>, Matt. </a:t>
            </a:r>
            <a:r>
              <a:rPr kumimoji="0" lang="en-US" altLang="ko-KR">
                <a:latin typeface="Arial" charset="0"/>
                <a:ea typeface="ＭＳ Ｐゴシック" pitchFamily="34" charset="-128"/>
              </a:rPr>
              <a:t>25</a:t>
            </a:r>
            <a:r>
              <a:rPr kumimoji="0" lang="en-US" altLang="ja-JP">
                <a:latin typeface="Arial" charset="0"/>
                <a:ea typeface="ＭＳ Ｐゴシック" pitchFamily="34" charset="-128"/>
              </a:rPr>
              <a:t>:</a:t>
            </a:r>
            <a:r>
              <a:rPr kumimoji="0" lang="en-US" altLang="ko-KR">
                <a:latin typeface="Arial" charset="0"/>
                <a:ea typeface="ＭＳ Ｐゴシック" pitchFamily="34" charset="-128"/>
              </a:rPr>
              <a:t>1-13</a:t>
            </a:r>
            <a:r>
              <a:rPr kumimoji="0" lang="en-US">
                <a:latin typeface="Arial" charset="0"/>
                <a:ea typeface="ＭＳ Ｐゴシック" pitchFamily="34" charset="-128"/>
              </a:rPr>
              <a:t>、</a:t>
            </a:r>
            <a:r>
              <a:rPr kumimoji="0" lang="en-US" altLang="ja-JP">
                <a:latin typeface="Arial" charset="0"/>
                <a:ea typeface="ＭＳ Ｐゴシック" pitchFamily="34" charset="-128"/>
              </a:rPr>
              <a:t>Rev.</a:t>
            </a:r>
            <a:r>
              <a:rPr kumimoji="0" lang="en-US" altLang="ko-KR">
                <a:latin typeface="Arial" charset="0"/>
                <a:ea typeface="ＭＳ Ｐゴシック" pitchFamily="34" charset="-128"/>
              </a:rPr>
              <a:t>3</a:t>
            </a:r>
            <a:r>
              <a:rPr kumimoji="0" lang="en-US" altLang="ja-JP">
                <a:latin typeface="Arial" charset="0"/>
                <a:ea typeface="ＭＳ Ｐゴシック" pitchFamily="34" charset="-128"/>
              </a:rPr>
              <a:t>:</a:t>
            </a:r>
            <a:r>
              <a:rPr kumimoji="0" lang="en-US" altLang="ko-KR">
                <a:latin typeface="Arial" charset="0"/>
                <a:ea typeface="ＭＳ Ｐゴシック" pitchFamily="34" charset="-128"/>
              </a:rPr>
              <a:t>3</a:t>
            </a:r>
          </a:p>
          <a:p>
            <a:pPr defTabSz="449263">
              <a:lnSpc>
                <a:spcPct val="11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a:latin typeface="Arial" charset="0"/>
              <a:ea typeface="ＭＳ Ｐゴシック" pitchFamily="34" charset="-128"/>
            </a:endParaRPr>
          </a:p>
          <a:p>
            <a:pPr defTabSz="449263">
              <a:lnSpc>
                <a:spcPct val="110000"/>
              </a:lnSpc>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(2) </a:t>
            </a:r>
            <a:r>
              <a:rPr kumimoji="0" lang="en-US" altLang="ja-JP">
                <a:latin typeface="Arial" charset="0"/>
                <a:ea typeface="ＭＳ Ｐゴシック" pitchFamily="34" charset="-128"/>
              </a:rPr>
              <a:t>”Knowable”</a:t>
            </a:r>
            <a:r>
              <a:rPr kumimoji="0" lang="en-US" altLang="ko-KR">
                <a:latin typeface="Arial" charset="0"/>
                <a:ea typeface="ＭＳ Ｐゴシック" pitchFamily="34" charset="-128"/>
              </a:rPr>
              <a:t> : </a:t>
            </a:r>
            <a:r>
              <a:rPr kumimoji="0" lang="en-US" altLang="ja-JP">
                <a:latin typeface="Arial" charset="0"/>
                <a:ea typeface="ＭＳ Ｐゴシック" pitchFamily="34" charset="-128"/>
              </a:rPr>
              <a:t>Amos </a:t>
            </a:r>
            <a:r>
              <a:rPr kumimoji="0" lang="en-US" altLang="ko-KR">
                <a:latin typeface="Arial" charset="0"/>
                <a:ea typeface="ＭＳ Ｐゴシック" pitchFamily="34" charset="-128"/>
              </a:rPr>
              <a:t>3</a:t>
            </a:r>
            <a:r>
              <a:rPr kumimoji="0" lang="en-US" altLang="ja-JP">
                <a:latin typeface="Arial" charset="0"/>
                <a:ea typeface="ＭＳ Ｐゴシック" pitchFamily="34" charset="-128"/>
              </a:rPr>
              <a:t>:</a:t>
            </a:r>
            <a:r>
              <a:rPr kumimoji="0" lang="en-US" altLang="ko-KR">
                <a:latin typeface="Arial" charset="0"/>
                <a:ea typeface="ＭＳ Ｐゴシック" pitchFamily="34" charset="-128"/>
              </a:rPr>
              <a:t>7</a:t>
            </a:r>
            <a:r>
              <a:rPr kumimoji="0" lang="en-US" altLang="ja-JP">
                <a:latin typeface="Arial" charset="0"/>
                <a:ea typeface="ＭＳ Ｐゴシック" pitchFamily="34" charset="-128"/>
              </a:rPr>
              <a:t>, Matt.</a:t>
            </a:r>
            <a:r>
              <a:rPr kumimoji="0" lang="en-US" altLang="ko-KR">
                <a:latin typeface="Arial" charset="0"/>
                <a:ea typeface="ＭＳ Ｐゴシック" pitchFamily="34" charset="-128"/>
              </a:rPr>
              <a:t>24</a:t>
            </a:r>
            <a:r>
              <a:rPr kumimoji="0" lang="en-US" altLang="ja-JP">
                <a:latin typeface="Arial" charset="0"/>
                <a:ea typeface="ＭＳ Ｐゴシック" pitchFamily="34" charset="-128"/>
              </a:rPr>
              <a:t>:</a:t>
            </a:r>
            <a:r>
              <a:rPr kumimoji="0" lang="en-US" altLang="ko-KR">
                <a:latin typeface="Arial" charset="0"/>
                <a:ea typeface="ＭＳ Ｐゴシック" pitchFamily="34" charset="-128"/>
              </a:rPr>
              <a:t>36 </a:t>
            </a:r>
          </a:p>
          <a:p>
            <a:pPr defTabSz="449263">
              <a:lnSpc>
                <a:spcPct val="11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①</a:t>
            </a:r>
            <a:r>
              <a:rPr kumimoji="0" lang="en-US" altLang="ja-JP">
                <a:latin typeface="Arial" charset="0"/>
                <a:ea typeface="ＭＳ Ｐゴシック" pitchFamily="34" charset="-128"/>
              </a:rPr>
              <a:t> Time of Noah</a:t>
            </a:r>
            <a:endParaRPr kumimoji="0" lang="en-US" altLang="ko-KR">
              <a:latin typeface="Arial" charset="0"/>
              <a:ea typeface="ＭＳ Ｐゴシック" pitchFamily="34" charset="-128"/>
            </a:endParaRPr>
          </a:p>
          <a:p>
            <a:pPr defTabSz="449263">
              <a:lnSpc>
                <a:spcPct val="11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②</a:t>
            </a:r>
            <a:r>
              <a:rPr kumimoji="0" lang="en-US" altLang="ja-JP">
                <a:latin typeface="Arial" charset="0"/>
                <a:ea typeface="ＭＳ Ｐゴシック" pitchFamily="34" charset="-128"/>
              </a:rPr>
              <a:t> When Sodom was ruined.</a:t>
            </a:r>
            <a:endParaRPr kumimoji="0" lang="en-US" altLang="ko-KR">
              <a:latin typeface="Arial" charset="0"/>
              <a:ea typeface="ＭＳ Ｐゴシック" pitchFamily="34" charset="-128"/>
            </a:endParaRPr>
          </a:p>
          <a:p>
            <a:pPr defTabSz="449263">
              <a:lnSpc>
                <a:spcPct val="11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③</a:t>
            </a:r>
            <a:r>
              <a:rPr kumimoji="0" lang="en-US" altLang="ja-JP">
                <a:latin typeface="Arial" charset="0"/>
                <a:ea typeface="ＭＳ Ｐゴシック" pitchFamily="34" charset="-128"/>
              </a:rPr>
              <a:t> When Nineveh was ruined.</a:t>
            </a:r>
            <a:endParaRPr kumimoji="0" lang="en-US" altLang="ko-KR">
              <a:latin typeface="Arial" charset="0"/>
              <a:ea typeface="ＭＳ Ｐゴシック" pitchFamily="34" charset="-128"/>
            </a:endParaRPr>
          </a:p>
          <a:p>
            <a:pPr defTabSz="449263">
              <a:lnSpc>
                <a:spcPct val="11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④</a:t>
            </a:r>
            <a:r>
              <a:rPr kumimoji="0" lang="en-US" altLang="ja-JP">
                <a:latin typeface="Arial" charset="0"/>
                <a:ea typeface="ＭＳ Ｐゴシック" pitchFamily="34" charset="-128"/>
              </a:rPr>
              <a:t> Birth of Jesus</a:t>
            </a:r>
            <a:r>
              <a:rPr kumimoji="0" lang="en-US" altLang="ko-KR">
                <a:latin typeface="Arial" charset="0"/>
                <a:ea typeface="ＭＳ Ｐゴシック" pitchFamily="34" charset="-128"/>
              </a:rPr>
              <a:t> </a:t>
            </a:r>
            <a:r>
              <a:rPr kumimoji="0" lang="en-US" altLang="ja-JP">
                <a:latin typeface="Arial" charset="0"/>
                <a:ea typeface="ＭＳ Ｐゴシック" pitchFamily="34" charset="-128"/>
              </a:rPr>
              <a:t>was known by Mary, Joseph, Wise Men of the East;</a:t>
            </a:r>
          </a:p>
          <a:p>
            <a:pPr defTabSz="449263">
              <a:lnSpc>
                <a:spcPct val="11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         </a:t>
            </a:r>
            <a:r>
              <a:rPr kumimoji="0" lang="en-US" altLang="ko-KR">
                <a:latin typeface="Arial" charset="0"/>
                <a:ea typeface="ＭＳ Ｐゴシック" pitchFamily="34" charset="-128"/>
              </a:rPr>
              <a:t> </a:t>
            </a:r>
            <a:r>
              <a:rPr kumimoji="0" lang="en-US" altLang="ja-JP">
                <a:latin typeface="Arial" charset="0"/>
                <a:ea typeface="ＭＳ Ｐゴシック" pitchFamily="34" charset="-128"/>
              </a:rPr>
              <a:t>but not known by priests, scribes, Pharisees, officials…</a:t>
            </a:r>
            <a:endParaRPr kumimoji="0" lang="en-US" altLang="ko-KR">
              <a:latin typeface="Arial" charset="0"/>
              <a:ea typeface="ＭＳ Ｐゴシック" pitchFamily="34" charset="-128"/>
            </a:endParaRPr>
          </a:p>
        </p:txBody>
      </p:sp>
      <p:sp>
        <p:nvSpPr>
          <p:cNvPr id="615426" name="Text Box 3"/>
          <p:cNvSpPr txBox="1">
            <a:spLocks noChangeArrowheads="1"/>
          </p:cNvSpPr>
          <p:nvPr/>
        </p:nvSpPr>
        <p:spPr bwMode="auto">
          <a:xfrm>
            <a:off x="754063" y="4421188"/>
            <a:ext cx="3960812" cy="1008062"/>
          </a:xfrm>
          <a:prstGeom prst="rect">
            <a:avLst/>
          </a:prstGeom>
          <a:noFill/>
          <a:ln w="9525">
            <a:noFill/>
            <a:miter lim="800000"/>
            <a:headEnd/>
            <a:tailEnd/>
          </a:ln>
        </p:spPr>
        <p:txBody>
          <a:bodyPr lIns="90000" tIns="46800" rIns="90000" bIns="46800">
            <a:spAutoFit/>
          </a:bodyPr>
          <a:lstStyle/>
          <a:p>
            <a:pPr defTabSz="449263">
              <a:lnSpc>
                <a:spcPct val="110000"/>
              </a:lnSpc>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(3) </a:t>
            </a:r>
            <a:r>
              <a:rPr kumimoji="0" lang="en-US" altLang="ja-JP">
                <a:latin typeface="Arial" charset="0"/>
                <a:ea typeface="ＭＳ Ｐゴシック" pitchFamily="34" charset="-128"/>
              </a:rPr>
              <a:t>How we can know it?</a:t>
            </a:r>
            <a:endParaRPr kumimoji="0" lang="en-US" altLang="ko-KR">
              <a:latin typeface="Arial" charset="0"/>
              <a:ea typeface="ＭＳ Ｐゴシック" pitchFamily="34" charset="-128"/>
            </a:endParaRPr>
          </a:p>
          <a:p>
            <a:pPr lvl="1" indent="-95250" defTabSz="449263">
              <a:lnSpc>
                <a:spcPct val="11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① </a:t>
            </a:r>
            <a:r>
              <a:rPr kumimoji="0" lang="en-US" altLang="ja-JP">
                <a:latin typeface="Arial" charset="0"/>
                <a:ea typeface="ＭＳ Ｐゴシック" pitchFamily="34" charset="-128"/>
              </a:rPr>
              <a:t>One who is awaken</a:t>
            </a:r>
          </a:p>
          <a:p>
            <a:pPr lvl="1" indent="-95250" defTabSz="449263">
              <a:lnSpc>
                <a:spcPct val="11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② </a:t>
            </a:r>
            <a:r>
              <a:rPr kumimoji="0" lang="en-US" altLang="ja-JP">
                <a:latin typeface="Arial" charset="0"/>
                <a:ea typeface="ＭＳ Ｐゴシック" pitchFamily="34" charset="-128"/>
              </a:rPr>
              <a:t>One who has wisdom</a:t>
            </a:r>
            <a:endParaRPr kumimoji="0" lang="en-US" altLang="ko-KR">
              <a:latin typeface="Arial" charset="0"/>
              <a:ea typeface="ＭＳ Ｐゴシック" pitchFamily="34" charset="-128"/>
            </a:endParaRPr>
          </a:p>
        </p:txBody>
      </p:sp>
      <p:sp>
        <p:nvSpPr>
          <p:cNvPr id="615427" name="AutoShape 4"/>
          <p:cNvSpPr>
            <a:spLocks/>
          </p:cNvSpPr>
          <p:nvPr/>
        </p:nvSpPr>
        <p:spPr bwMode="auto">
          <a:xfrm>
            <a:off x="1071563" y="2687638"/>
            <a:ext cx="71437" cy="1169987"/>
          </a:xfrm>
          <a:prstGeom prst="leftBracket">
            <a:avLst>
              <a:gd name="adj" fmla="val 15885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615428" name="Rectangle 7"/>
          <p:cNvSpPr>
            <a:spLocks noChangeArrowheads="1"/>
          </p:cNvSpPr>
          <p:nvPr/>
        </p:nvSpPr>
        <p:spPr bwMode="auto">
          <a:xfrm>
            <a:off x="1903413" y="638175"/>
            <a:ext cx="4954587" cy="647700"/>
          </a:xfrm>
          <a:prstGeom prst="rect">
            <a:avLst/>
          </a:prstGeom>
          <a:noFill/>
          <a:ln w="9525">
            <a:noFill/>
            <a:miter lim="800000"/>
            <a:headEnd/>
            <a:tailEnd/>
          </a:ln>
        </p:spPr>
        <p:txBody>
          <a:bodyPr wrap="none"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3000">
                <a:latin typeface="Arial" charset="0"/>
                <a:ea typeface="ＭＳ Ｐゴシック" pitchFamily="34" charset="-128"/>
              </a:rPr>
              <a:t>2. When Will Christ Return?</a:t>
            </a:r>
            <a:endParaRPr kumimoji="0" lang="en-US" altLang="ko-KR" sz="30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3" name="Text Box 1"/>
          <p:cNvSpPr txBox="1">
            <a:spLocks noChangeArrowheads="1"/>
          </p:cNvSpPr>
          <p:nvPr/>
        </p:nvSpPr>
        <p:spPr bwMode="auto">
          <a:xfrm>
            <a:off x="357188" y="985838"/>
            <a:ext cx="9144000" cy="371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1</a:t>
            </a:r>
            <a:r>
              <a:rPr kumimoji="0" lang="en-US">
                <a:latin typeface="Arial" charset="0"/>
                <a:ea typeface="ＭＳ Ｐゴシック" pitchFamily="34" charset="-128"/>
              </a:rPr>
              <a:t>．</a:t>
            </a:r>
            <a:r>
              <a:rPr kumimoji="0" lang="en-US" altLang="ja-JP">
                <a:latin typeface="Arial" charset="0"/>
                <a:ea typeface="ＭＳ Ｐゴシック" pitchFamily="34" charset="-128"/>
              </a:rPr>
              <a:t>Through the Providence of Restoration </a:t>
            </a:r>
            <a:endParaRPr kumimoji="0" lang="en-US" altLang="ko-KR">
              <a:latin typeface="Arial" charset="0"/>
              <a:ea typeface="ＭＳ Ｐゴシック" pitchFamily="34" charset="-128"/>
            </a:endParaRPr>
          </a:p>
        </p:txBody>
      </p:sp>
      <p:sp>
        <p:nvSpPr>
          <p:cNvPr id="617474" name="Text Box 2"/>
          <p:cNvSpPr txBox="1">
            <a:spLocks noChangeArrowheads="1"/>
          </p:cNvSpPr>
          <p:nvPr/>
        </p:nvSpPr>
        <p:spPr bwMode="auto">
          <a:xfrm>
            <a:off x="3203575" y="5445125"/>
            <a:ext cx="4518025" cy="5175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AD1917 </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1930</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AD1930 + 30</a:t>
            </a:r>
            <a:r>
              <a:rPr kumimoji="0" lang="en-US" altLang="ja-JP" sz="1400">
                <a:latin typeface="Arial" charset="0"/>
                <a:ea typeface="ＭＳ Ｐゴシック" pitchFamily="34" charset="-128"/>
              </a:rPr>
              <a:t> y. o. </a:t>
            </a:r>
            <a:r>
              <a:rPr kumimoji="0" lang="en-US" sz="1400">
                <a:latin typeface="Arial" charset="0"/>
                <a:ea typeface="ＭＳ Ｐゴシック" pitchFamily="34" charset="-128"/>
              </a:rPr>
              <a:t>＝</a:t>
            </a:r>
            <a:r>
              <a:rPr kumimoji="0" lang="en-US" altLang="ja-JP" sz="1400">
                <a:latin typeface="Arial" charset="0"/>
                <a:ea typeface="ＭＳ Ｐゴシック" pitchFamily="34" charset="-128"/>
              </a:rPr>
              <a:t> AD </a:t>
            </a:r>
            <a:r>
              <a:rPr kumimoji="0" lang="en-US" altLang="ko-KR" sz="1400">
                <a:latin typeface="Arial" charset="0"/>
                <a:ea typeface="ＭＳ Ｐゴシック" pitchFamily="34" charset="-128"/>
              </a:rPr>
              <a:t>1960</a:t>
            </a:r>
            <a:r>
              <a:rPr kumimoji="0" lang="en-US" altLang="ja-JP" sz="1400">
                <a:latin typeface="Arial" charset="0"/>
                <a:ea typeface="ＭＳ Ｐゴシック" pitchFamily="34" charset="-128"/>
              </a:rPr>
              <a:t> :  Messianic Declaration</a:t>
            </a:r>
            <a:endParaRPr kumimoji="0" lang="en-US" altLang="ko-KR" sz="1400">
              <a:latin typeface="Arial" charset="0"/>
              <a:ea typeface="ＭＳ Ｐゴシック" pitchFamily="34" charset="-128"/>
            </a:endParaRPr>
          </a:p>
        </p:txBody>
      </p:sp>
      <p:sp>
        <p:nvSpPr>
          <p:cNvPr id="617475" name="Text Box 4"/>
          <p:cNvSpPr txBox="1">
            <a:spLocks noChangeArrowheads="1"/>
          </p:cNvSpPr>
          <p:nvPr/>
        </p:nvSpPr>
        <p:spPr bwMode="auto">
          <a:xfrm>
            <a:off x="641350" y="5573713"/>
            <a:ext cx="2573338" cy="30956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Christ of the Second Advent</a:t>
            </a:r>
            <a:endParaRPr kumimoji="0" lang="en-US" altLang="ko-KR" sz="1400">
              <a:latin typeface="Arial" charset="0"/>
              <a:ea typeface="ＭＳ Ｐゴシック" pitchFamily="34" charset="-128"/>
            </a:endParaRPr>
          </a:p>
        </p:txBody>
      </p:sp>
      <p:sp>
        <p:nvSpPr>
          <p:cNvPr id="617476" name="Rectangle 5"/>
          <p:cNvSpPr>
            <a:spLocks noChangeArrowheads="1"/>
          </p:cNvSpPr>
          <p:nvPr/>
        </p:nvSpPr>
        <p:spPr bwMode="auto">
          <a:xfrm>
            <a:off x="395288" y="165100"/>
            <a:ext cx="3890962" cy="549275"/>
          </a:xfrm>
          <a:prstGeom prst="rect">
            <a:avLst/>
          </a:prstGeom>
          <a:noFill/>
          <a:ln w="9360">
            <a:solidFill>
              <a:schemeClr val="tx1"/>
            </a:solidFill>
            <a:miter lim="800000"/>
            <a:headEnd/>
            <a:tailEnd/>
          </a:ln>
        </p:spPr>
        <p:txBody>
          <a:bodyPr wrap="none"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2400">
                <a:latin typeface="Arial" charset="0"/>
                <a:ea typeface="ＭＳ Ｐゴシック" pitchFamily="34" charset="-128"/>
              </a:rPr>
              <a:t>Methods to find out the time </a:t>
            </a:r>
            <a:endParaRPr kumimoji="0" lang="en-US" altLang="ko-KR" sz="2400">
              <a:latin typeface="Arial" charset="0"/>
              <a:ea typeface="ＭＳ Ｐゴシック" pitchFamily="34" charset="-128"/>
            </a:endParaRPr>
          </a:p>
        </p:txBody>
      </p:sp>
      <p:sp>
        <p:nvSpPr>
          <p:cNvPr id="617477" name="Text Box 6"/>
          <p:cNvSpPr txBox="1">
            <a:spLocks noChangeArrowheads="1"/>
          </p:cNvSpPr>
          <p:nvPr/>
        </p:nvSpPr>
        <p:spPr bwMode="auto">
          <a:xfrm>
            <a:off x="657225" y="4908550"/>
            <a:ext cx="7667625" cy="3048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Jesus</a:t>
            </a:r>
            <a:r>
              <a:rPr kumimoji="0" lang="en-US" altLang="ko-KR" sz="1400">
                <a:latin typeface="Arial" charset="0"/>
                <a:ea typeface="ＭＳ Ｐゴシック" pitchFamily="34" charset="-128"/>
              </a:rPr>
              <a:t> : </a:t>
            </a:r>
            <a:r>
              <a:rPr kumimoji="0" lang="en-US" altLang="ko-KR" sz="1400">
                <a:latin typeface="Times New Roman" pitchFamily="18" charset="0"/>
                <a:ea typeface="ＭＳ Ｐゴシック" pitchFamily="34" charset="-128"/>
              </a:rPr>
              <a:t>1930 </a:t>
            </a:r>
            <a:r>
              <a:rPr kumimoji="0" lang="en-US" altLang="ko-KR" sz="1400">
                <a:latin typeface="Times New Roman" pitchFamily="18" charset="0"/>
              </a:rPr>
              <a:t>+ 30</a:t>
            </a:r>
            <a:r>
              <a:rPr kumimoji="0" lang="en-US" altLang="ko-KR" sz="1400">
                <a:solidFill>
                  <a:schemeClr val="bg1"/>
                </a:solidFill>
                <a:latin typeface="Times New Roman" pitchFamily="18" charset="0"/>
              </a:rPr>
              <a:t> </a:t>
            </a:r>
            <a:r>
              <a:rPr kumimoji="0" lang="en-US" altLang="ja-JP" sz="1400">
                <a:latin typeface="Times New Roman" pitchFamily="18" charset="0"/>
                <a:ea typeface="ＭＳ Ｐゴシック" pitchFamily="34" charset="-128"/>
              </a:rPr>
              <a:t>after</a:t>
            </a:r>
            <a:r>
              <a:rPr kumimoji="0" lang="en-US" altLang="ja-JP" sz="1400">
                <a:latin typeface="Arial" charset="0"/>
                <a:ea typeface="ＭＳ Ｐゴシック" pitchFamily="34" charset="-128"/>
              </a:rPr>
              <a:t> Abraham </a:t>
            </a:r>
            <a:r>
              <a:rPr kumimoji="0" lang="en-US" altLang="ko-KR" sz="1400">
                <a:latin typeface="Arial" charset="0"/>
                <a:ea typeface="ＭＳ Ｐゴシック" pitchFamily="34" charset="-128"/>
              </a:rPr>
              <a:t>= </a:t>
            </a:r>
            <a:r>
              <a:rPr kumimoji="0" lang="en-US" altLang="ko-KR" sz="1400">
                <a:latin typeface="Times New Roman" pitchFamily="18" charset="0"/>
                <a:ea typeface="ＭＳ Ｐゴシック" pitchFamily="34" charset="-128"/>
              </a:rPr>
              <a:t>1960</a:t>
            </a:r>
            <a:r>
              <a:rPr kumimoji="0" lang="en-US" altLang="ja-JP" sz="1400">
                <a:latin typeface="Times New Roman" pitchFamily="18" charset="0"/>
                <a:ea typeface="ＭＳ Ｐゴシック" pitchFamily="34" charset="-128"/>
              </a:rPr>
              <a:t>y</a:t>
            </a:r>
            <a:r>
              <a:rPr kumimoji="0" lang="en-US" altLang="ko-KR" sz="1400" b="1">
                <a:solidFill>
                  <a:schemeClr val="bg1"/>
                </a:solidFill>
                <a:latin typeface="Times New Roman" pitchFamily="18" charset="0"/>
                <a:ea typeface="ＭＳ Ｐゴシック" pitchFamily="34" charset="-128"/>
              </a:rPr>
              <a:t> </a:t>
            </a:r>
            <a:r>
              <a:rPr kumimoji="0" lang="en-US" altLang="ja-JP" sz="1400">
                <a:latin typeface="Arial" charset="0"/>
                <a:ea typeface="ＭＳ Ｐゴシック" pitchFamily="34" charset="-128"/>
              </a:rPr>
              <a:t>after Abraham : </a:t>
            </a:r>
            <a:endParaRPr kumimoji="0" lang="en-US" altLang="ko-KR" sz="1400">
              <a:latin typeface="Arial" charset="0"/>
              <a:ea typeface="ＭＳ Ｐゴシック" pitchFamily="34" charset="-128"/>
            </a:endParaRPr>
          </a:p>
        </p:txBody>
      </p:sp>
      <p:sp>
        <p:nvSpPr>
          <p:cNvPr id="399367" name="Line 7"/>
          <p:cNvSpPr>
            <a:spLocks noChangeShapeType="1"/>
          </p:cNvSpPr>
          <p:nvPr/>
        </p:nvSpPr>
        <p:spPr bwMode="auto">
          <a:xfrm>
            <a:off x="1066800" y="2246313"/>
            <a:ext cx="7239000" cy="158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000">
              <a:latin typeface="+mj-lt"/>
              <a:ea typeface="ＭＳ Ｐゴシック" pitchFamily="34" charset="-128"/>
              <a:cs typeface="+mn-cs"/>
            </a:endParaRPr>
          </a:p>
        </p:txBody>
      </p:sp>
      <p:sp>
        <p:nvSpPr>
          <p:cNvPr id="399368" name="Line 8"/>
          <p:cNvSpPr>
            <a:spLocks noChangeShapeType="1"/>
          </p:cNvSpPr>
          <p:nvPr/>
        </p:nvSpPr>
        <p:spPr bwMode="auto">
          <a:xfrm>
            <a:off x="1066800" y="1941513"/>
            <a:ext cx="1588" cy="762000"/>
          </a:xfrm>
          <a:prstGeom prst="line">
            <a:avLst/>
          </a:prstGeom>
          <a:noFill/>
          <a:ln w="93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000">
              <a:latin typeface="+mj-lt"/>
              <a:ea typeface="ＭＳ Ｐゴシック" pitchFamily="34" charset="-128"/>
              <a:cs typeface="+mn-cs"/>
            </a:endParaRPr>
          </a:p>
        </p:txBody>
      </p:sp>
      <p:sp>
        <p:nvSpPr>
          <p:cNvPr id="399369" name="Line 9"/>
          <p:cNvSpPr>
            <a:spLocks noChangeShapeType="1"/>
          </p:cNvSpPr>
          <p:nvPr/>
        </p:nvSpPr>
        <p:spPr bwMode="auto">
          <a:xfrm>
            <a:off x="8305800" y="1941513"/>
            <a:ext cx="1588" cy="762000"/>
          </a:xfrm>
          <a:prstGeom prst="line">
            <a:avLst/>
          </a:prstGeom>
          <a:noFill/>
          <a:ln w="93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000">
              <a:latin typeface="+mj-lt"/>
              <a:ea typeface="ＭＳ Ｐゴシック" pitchFamily="34" charset="-128"/>
              <a:cs typeface="+mn-cs"/>
            </a:endParaRPr>
          </a:p>
        </p:txBody>
      </p:sp>
      <p:sp>
        <p:nvSpPr>
          <p:cNvPr id="399370" name="Line 10"/>
          <p:cNvSpPr>
            <a:spLocks noChangeShapeType="1"/>
          </p:cNvSpPr>
          <p:nvPr/>
        </p:nvSpPr>
        <p:spPr bwMode="auto">
          <a:xfrm>
            <a:off x="1066800" y="2551113"/>
            <a:ext cx="7239000" cy="1587"/>
          </a:xfrm>
          <a:prstGeom prst="line">
            <a:avLst/>
          </a:prstGeom>
          <a:noFill/>
          <a:ln w="9360">
            <a:solidFill>
              <a:schemeClr val="tx1"/>
            </a:solidFill>
            <a:prstDash val="dash"/>
            <a:miter lim="800000"/>
            <a:headEnd/>
            <a:tailEnd/>
          </a:ln>
        </p:spPr>
        <p:txBody>
          <a:bodyPr/>
          <a:lstStyle/>
          <a:p>
            <a:pPr defTabSz="449263">
              <a:buClr>
                <a:srgbClr val="FFFFFF"/>
              </a:buClr>
              <a:buSzPct val="100000"/>
              <a:buFont typeface="Times New Roman" pitchFamily="18" charset="0"/>
              <a:buNone/>
              <a:defRPr/>
            </a:pPr>
            <a:endParaRPr kumimoji="0" lang="ko-KR" altLang="en-US" sz="1000">
              <a:latin typeface="+mj-lt"/>
              <a:ea typeface="ＭＳ Ｐゴシック" pitchFamily="34" charset="-128"/>
              <a:cs typeface="+mn-cs"/>
            </a:endParaRPr>
          </a:p>
        </p:txBody>
      </p:sp>
      <p:sp>
        <p:nvSpPr>
          <p:cNvPr id="399371" name="Line 11"/>
          <p:cNvSpPr>
            <a:spLocks noChangeShapeType="1"/>
          </p:cNvSpPr>
          <p:nvPr/>
        </p:nvSpPr>
        <p:spPr bwMode="auto">
          <a:xfrm>
            <a:off x="4572000" y="1941513"/>
            <a:ext cx="1588" cy="762000"/>
          </a:xfrm>
          <a:prstGeom prst="line">
            <a:avLst/>
          </a:prstGeom>
          <a:noFill/>
          <a:ln w="93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000">
              <a:latin typeface="+mj-lt"/>
              <a:ea typeface="ＭＳ Ｐゴシック" pitchFamily="34" charset="-128"/>
              <a:cs typeface="+mn-cs"/>
            </a:endParaRPr>
          </a:p>
        </p:txBody>
      </p:sp>
      <p:sp>
        <p:nvSpPr>
          <p:cNvPr id="399372" name="Line 12"/>
          <p:cNvSpPr>
            <a:spLocks noChangeShapeType="1"/>
          </p:cNvSpPr>
          <p:nvPr/>
        </p:nvSpPr>
        <p:spPr bwMode="auto">
          <a:xfrm>
            <a:off x="5791200" y="1941513"/>
            <a:ext cx="1588" cy="762000"/>
          </a:xfrm>
          <a:prstGeom prst="line">
            <a:avLst/>
          </a:prstGeom>
          <a:noFill/>
          <a:ln w="93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000">
              <a:latin typeface="+mj-lt"/>
              <a:ea typeface="ＭＳ Ｐゴシック" pitchFamily="34" charset="-128"/>
              <a:cs typeface="+mn-cs"/>
            </a:endParaRPr>
          </a:p>
        </p:txBody>
      </p:sp>
      <p:sp>
        <p:nvSpPr>
          <p:cNvPr id="399373" name="Line 13"/>
          <p:cNvSpPr>
            <a:spLocks noChangeShapeType="1"/>
          </p:cNvSpPr>
          <p:nvPr/>
        </p:nvSpPr>
        <p:spPr bwMode="auto">
          <a:xfrm>
            <a:off x="7010400" y="1941513"/>
            <a:ext cx="1588" cy="762000"/>
          </a:xfrm>
          <a:prstGeom prst="line">
            <a:avLst/>
          </a:prstGeom>
          <a:noFill/>
          <a:ln w="93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000">
              <a:latin typeface="+mj-lt"/>
              <a:ea typeface="ＭＳ Ｐゴシック" pitchFamily="34" charset="-128"/>
              <a:cs typeface="+mn-cs"/>
            </a:endParaRPr>
          </a:p>
        </p:txBody>
      </p:sp>
      <p:sp>
        <p:nvSpPr>
          <p:cNvPr id="399374" name="Line 14"/>
          <p:cNvSpPr>
            <a:spLocks noChangeShapeType="1"/>
          </p:cNvSpPr>
          <p:nvPr/>
        </p:nvSpPr>
        <p:spPr bwMode="auto">
          <a:xfrm>
            <a:off x="3352800" y="1941513"/>
            <a:ext cx="1588" cy="762000"/>
          </a:xfrm>
          <a:prstGeom prst="line">
            <a:avLst/>
          </a:prstGeom>
          <a:noFill/>
          <a:ln w="93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000">
              <a:latin typeface="+mj-lt"/>
              <a:ea typeface="ＭＳ Ｐゴシック" pitchFamily="34" charset="-128"/>
              <a:cs typeface="+mn-cs"/>
            </a:endParaRPr>
          </a:p>
        </p:txBody>
      </p:sp>
      <p:sp>
        <p:nvSpPr>
          <p:cNvPr id="399375" name="Line 15"/>
          <p:cNvSpPr>
            <a:spLocks noChangeShapeType="1"/>
          </p:cNvSpPr>
          <p:nvPr/>
        </p:nvSpPr>
        <p:spPr bwMode="auto">
          <a:xfrm>
            <a:off x="2209800" y="1941513"/>
            <a:ext cx="1588" cy="762000"/>
          </a:xfrm>
          <a:prstGeom prst="line">
            <a:avLst/>
          </a:prstGeom>
          <a:noFill/>
          <a:ln w="93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000">
              <a:latin typeface="+mj-lt"/>
              <a:ea typeface="ＭＳ Ｐゴシック" pitchFamily="34" charset="-128"/>
              <a:cs typeface="+mn-cs"/>
            </a:endParaRPr>
          </a:p>
        </p:txBody>
      </p:sp>
      <p:sp>
        <p:nvSpPr>
          <p:cNvPr id="399376" name="Line 16"/>
          <p:cNvSpPr>
            <a:spLocks noChangeShapeType="1"/>
          </p:cNvSpPr>
          <p:nvPr/>
        </p:nvSpPr>
        <p:spPr bwMode="auto">
          <a:xfrm>
            <a:off x="1066800" y="2246313"/>
            <a:ext cx="2286000" cy="1587"/>
          </a:xfrm>
          <a:prstGeom prst="line">
            <a:avLst/>
          </a:prstGeom>
          <a:noFill/>
          <a:ln w="76320">
            <a:solidFill>
              <a:srgbClr val="7F8184"/>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000">
              <a:latin typeface="+mj-lt"/>
              <a:ea typeface="ＭＳ Ｐゴシック" pitchFamily="34" charset="-128"/>
              <a:cs typeface="+mn-cs"/>
            </a:endParaRPr>
          </a:p>
        </p:txBody>
      </p:sp>
      <p:sp>
        <p:nvSpPr>
          <p:cNvPr id="399377" name="Text Box 17"/>
          <p:cNvSpPr txBox="1">
            <a:spLocks noChangeArrowheads="1"/>
          </p:cNvSpPr>
          <p:nvPr/>
        </p:nvSpPr>
        <p:spPr bwMode="auto">
          <a:xfrm>
            <a:off x="1476375" y="2252663"/>
            <a:ext cx="6424613" cy="24765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00" dirty="0">
                <a:latin typeface="+mj-lt"/>
                <a:ea typeface="ＭＳ Ｐゴシック" pitchFamily="34" charset="-128"/>
                <a:cs typeface="+mn-cs"/>
              </a:rPr>
              <a:t>400                           400                          120                             400                             210                             400</a:t>
            </a:r>
          </a:p>
        </p:txBody>
      </p:sp>
      <p:sp>
        <p:nvSpPr>
          <p:cNvPr id="399378" name="Line 18"/>
          <p:cNvSpPr>
            <a:spLocks noChangeShapeType="1"/>
          </p:cNvSpPr>
          <p:nvPr/>
        </p:nvSpPr>
        <p:spPr bwMode="auto">
          <a:xfrm>
            <a:off x="1022350" y="3767138"/>
            <a:ext cx="7239000" cy="158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000">
              <a:latin typeface="+mj-lt"/>
              <a:ea typeface="ＭＳ Ｐゴシック" pitchFamily="34" charset="-128"/>
              <a:cs typeface="+mn-cs"/>
            </a:endParaRPr>
          </a:p>
        </p:txBody>
      </p:sp>
      <p:sp>
        <p:nvSpPr>
          <p:cNvPr id="399379" name="Line 19"/>
          <p:cNvSpPr>
            <a:spLocks noChangeShapeType="1"/>
          </p:cNvSpPr>
          <p:nvPr/>
        </p:nvSpPr>
        <p:spPr bwMode="auto">
          <a:xfrm>
            <a:off x="1022350" y="3614738"/>
            <a:ext cx="1588" cy="546100"/>
          </a:xfrm>
          <a:prstGeom prst="line">
            <a:avLst/>
          </a:prstGeom>
          <a:noFill/>
          <a:ln w="93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000">
              <a:latin typeface="+mj-lt"/>
              <a:ea typeface="ＭＳ Ｐゴシック" pitchFamily="34" charset="-128"/>
              <a:cs typeface="+mn-cs"/>
            </a:endParaRPr>
          </a:p>
        </p:txBody>
      </p:sp>
      <p:sp>
        <p:nvSpPr>
          <p:cNvPr id="399380" name="Line 20"/>
          <p:cNvSpPr>
            <a:spLocks noChangeShapeType="1"/>
          </p:cNvSpPr>
          <p:nvPr/>
        </p:nvSpPr>
        <p:spPr bwMode="auto">
          <a:xfrm>
            <a:off x="8261350" y="3614738"/>
            <a:ext cx="1588" cy="546100"/>
          </a:xfrm>
          <a:prstGeom prst="line">
            <a:avLst/>
          </a:prstGeom>
          <a:noFill/>
          <a:ln w="93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000">
              <a:latin typeface="+mj-lt"/>
              <a:ea typeface="ＭＳ Ｐゴシック" pitchFamily="34" charset="-128"/>
              <a:cs typeface="+mn-cs"/>
            </a:endParaRPr>
          </a:p>
        </p:txBody>
      </p:sp>
      <p:sp>
        <p:nvSpPr>
          <p:cNvPr id="399381" name="Line 21"/>
          <p:cNvSpPr>
            <a:spLocks noChangeShapeType="1"/>
          </p:cNvSpPr>
          <p:nvPr/>
        </p:nvSpPr>
        <p:spPr bwMode="auto">
          <a:xfrm>
            <a:off x="1022350" y="4052888"/>
            <a:ext cx="7239000" cy="1587"/>
          </a:xfrm>
          <a:prstGeom prst="line">
            <a:avLst/>
          </a:prstGeom>
          <a:noFill/>
          <a:ln w="9360">
            <a:solidFill>
              <a:schemeClr val="tx1"/>
            </a:solidFill>
            <a:prstDash val="dash"/>
            <a:miter lim="800000"/>
            <a:headEnd/>
            <a:tailEnd/>
          </a:ln>
        </p:spPr>
        <p:txBody>
          <a:bodyPr/>
          <a:lstStyle/>
          <a:p>
            <a:pPr defTabSz="449263">
              <a:buClr>
                <a:srgbClr val="FFFFFF"/>
              </a:buClr>
              <a:buSzPct val="100000"/>
              <a:buFont typeface="Times New Roman" pitchFamily="18" charset="0"/>
              <a:buNone/>
              <a:defRPr/>
            </a:pPr>
            <a:endParaRPr kumimoji="0" lang="ko-KR" altLang="en-US" sz="1000">
              <a:latin typeface="+mj-lt"/>
              <a:ea typeface="ＭＳ Ｐゴシック" pitchFamily="34" charset="-128"/>
              <a:cs typeface="+mn-cs"/>
            </a:endParaRPr>
          </a:p>
        </p:txBody>
      </p:sp>
      <p:sp>
        <p:nvSpPr>
          <p:cNvPr id="399382" name="Line 22"/>
          <p:cNvSpPr>
            <a:spLocks noChangeShapeType="1"/>
          </p:cNvSpPr>
          <p:nvPr/>
        </p:nvSpPr>
        <p:spPr bwMode="auto">
          <a:xfrm>
            <a:off x="4527550" y="3614738"/>
            <a:ext cx="1588" cy="546100"/>
          </a:xfrm>
          <a:prstGeom prst="line">
            <a:avLst/>
          </a:prstGeom>
          <a:noFill/>
          <a:ln w="93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000">
              <a:latin typeface="+mj-lt"/>
              <a:ea typeface="ＭＳ Ｐゴシック" pitchFamily="34" charset="-128"/>
              <a:cs typeface="+mn-cs"/>
            </a:endParaRPr>
          </a:p>
        </p:txBody>
      </p:sp>
      <p:sp>
        <p:nvSpPr>
          <p:cNvPr id="399383" name="Line 23"/>
          <p:cNvSpPr>
            <a:spLocks noChangeShapeType="1"/>
          </p:cNvSpPr>
          <p:nvPr/>
        </p:nvSpPr>
        <p:spPr bwMode="auto">
          <a:xfrm>
            <a:off x="5746750" y="3614738"/>
            <a:ext cx="1588" cy="546100"/>
          </a:xfrm>
          <a:prstGeom prst="line">
            <a:avLst/>
          </a:prstGeom>
          <a:noFill/>
          <a:ln w="93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000">
              <a:latin typeface="+mj-lt"/>
              <a:ea typeface="ＭＳ Ｐゴシック" pitchFamily="34" charset="-128"/>
              <a:cs typeface="+mn-cs"/>
            </a:endParaRPr>
          </a:p>
        </p:txBody>
      </p:sp>
      <p:sp>
        <p:nvSpPr>
          <p:cNvPr id="399384" name="Line 24"/>
          <p:cNvSpPr>
            <a:spLocks noChangeShapeType="1"/>
          </p:cNvSpPr>
          <p:nvPr/>
        </p:nvSpPr>
        <p:spPr bwMode="auto">
          <a:xfrm>
            <a:off x="6965950" y="3614738"/>
            <a:ext cx="1588" cy="546100"/>
          </a:xfrm>
          <a:prstGeom prst="line">
            <a:avLst/>
          </a:prstGeom>
          <a:noFill/>
          <a:ln w="93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000">
              <a:latin typeface="+mj-lt"/>
              <a:ea typeface="ＭＳ Ｐゴシック" pitchFamily="34" charset="-128"/>
              <a:cs typeface="+mn-cs"/>
            </a:endParaRPr>
          </a:p>
        </p:txBody>
      </p:sp>
      <p:sp>
        <p:nvSpPr>
          <p:cNvPr id="399385" name="Line 25"/>
          <p:cNvSpPr>
            <a:spLocks noChangeShapeType="1"/>
          </p:cNvSpPr>
          <p:nvPr/>
        </p:nvSpPr>
        <p:spPr bwMode="auto">
          <a:xfrm>
            <a:off x="3308350" y="3614738"/>
            <a:ext cx="1588" cy="546100"/>
          </a:xfrm>
          <a:prstGeom prst="line">
            <a:avLst/>
          </a:prstGeom>
          <a:noFill/>
          <a:ln w="93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000">
              <a:latin typeface="+mj-lt"/>
              <a:ea typeface="ＭＳ Ｐゴシック" pitchFamily="34" charset="-128"/>
              <a:cs typeface="+mn-cs"/>
            </a:endParaRPr>
          </a:p>
        </p:txBody>
      </p:sp>
      <p:sp>
        <p:nvSpPr>
          <p:cNvPr id="399386" name="Line 26"/>
          <p:cNvSpPr>
            <a:spLocks noChangeShapeType="1"/>
          </p:cNvSpPr>
          <p:nvPr/>
        </p:nvSpPr>
        <p:spPr bwMode="auto">
          <a:xfrm>
            <a:off x="2165350" y="3614738"/>
            <a:ext cx="1588" cy="546100"/>
          </a:xfrm>
          <a:prstGeom prst="line">
            <a:avLst/>
          </a:prstGeom>
          <a:noFill/>
          <a:ln w="93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000">
              <a:latin typeface="+mj-lt"/>
              <a:ea typeface="ＭＳ Ｐゴシック" pitchFamily="34" charset="-128"/>
              <a:cs typeface="+mn-cs"/>
            </a:endParaRPr>
          </a:p>
        </p:txBody>
      </p:sp>
      <p:sp>
        <p:nvSpPr>
          <p:cNvPr id="399387" name="Line 27"/>
          <p:cNvSpPr>
            <a:spLocks noChangeShapeType="1"/>
          </p:cNvSpPr>
          <p:nvPr/>
        </p:nvSpPr>
        <p:spPr bwMode="auto">
          <a:xfrm>
            <a:off x="1022350" y="3767138"/>
            <a:ext cx="2286000" cy="1587"/>
          </a:xfrm>
          <a:prstGeom prst="line">
            <a:avLst/>
          </a:prstGeom>
          <a:noFill/>
          <a:ln w="76320">
            <a:solidFill>
              <a:srgbClr val="7F8184"/>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000">
              <a:latin typeface="+mj-lt"/>
              <a:ea typeface="ＭＳ Ｐゴシック" pitchFamily="34" charset="-128"/>
              <a:cs typeface="+mn-cs"/>
            </a:endParaRPr>
          </a:p>
        </p:txBody>
      </p:sp>
      <p:sp>
        <p:nvSpPr>
          <p:cNvPr id="399388" name="Text Box 28"/>
          <p:cNvSpPr txBox="1">
            <a:spLocks noChangeArrowheads="1"/>
          </p:cNvSpPr>
          <p:nvPr/>
        </p:nvSpPr>
        <p:spPr bwMode="auto">
          <a:xfrm>
            <a:off x="1271588" y="3824288"/>
            <a:ext cx="6564312" cy="24765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00" dirty="0">
                <a:latin typeface="+mj-lt"/>
                <a:ea typeface="ＭＳ Ｐゴシック" pitchFamily="34" charset="-128"/>
                <a:cs typeface="+mn-cs"/>
              </a:rPr>
              <a:t>    400                           400                            120                             400                             210                             400</a:t>
            </a:r>
          </a:p>
        </p:txBody>
      </p:sp>
      <p:sp>
        <p:nvSpPr>
          <p:cNvPr id="617500" name="Text Box 29"/>
          <p:cNvSpPr txBox="1">
            <a:spLocks noChangeArrowheads="1"/>
          </p:cNvSpPr>
          <p:nvPr/>
        </p:nvSpPr>
        <p:spPr bwMode="auto">
          <a:xfrm>
            <a:off x="714375" y="1681163"/>
            <a:ext cx="7920038" cy="244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000">
                <a:latin typeface="Arial" charset="0"/>
                <a:ea typeface="ＭＳ Ｐゴシック" pitchFamily="34" charset="-128"/>
              </a:rPr>
              <a:t> Abraham           </a:t>
            </a:r>
            <a:r>
              <a:rPr kumimoji="0" lang="en-US" altLang="ko-KR" sz="1000">
                <a:latin typeface="Arial" charset="0"/>
                <a:ea typeface="ＭＳ Ｐゴシック" pitchFamily="34" charset="-128"/>
              </a:rPr>
              <a:t>        </a:t>
            </a:r>
            <a:r>
              <a:rPr kumimoji="0" lang="en-US" altLang="ja-JP" sz="1000">
                <a:latin typeface="Arial" charset="0"/>
                <a:ea typeface="ＭＳ Ｐゴシック" pitchFamily="34" charset="-128"/>
              </a:rPr>
              <a:t>Moses</a:t>
            </a:r>
            <a:r>
              <a:rPr kumimoji="0" lang="en-US" altLang="ko-KR" sz="1000">
                <a:latin typeface="Arial" charset="0"/>
                <a:ea typeface="ＭＳ Ｐゴシック" pitchFamily="34" charset="-128"/>
              </a:rPr>
              <a:t>                                                        </a:t>
            </a:r>
            <a:r>
              <a:rPr kumimoji="0" lang="en-US" altLang="ja-JP" sz="1000">
                <a:latin typeface="Arial" charset="0"/>
                <a:ea typeface="ＭＳ Ｐゴシック" pitchFamily="34" charset="-128"/>
              </a:rPr>
              <a:t>Solomon</a:t>
            </a:r>
            <a:r>
              <a:rPr kumimoji="0" lang="en-US" altLang="ko-KR" sz="1000">
                <a:latin typeface="Arial" charset="0"/>
                <a:ea typeface="ＭＳ Ｐゴシック" pitchFamily="34" charset="-128"/>
              </a:rPr>
              <a:t>                      </a:t>
            </a:r>
            <a:r>
              <a:rPr kumimoji="0" lang="en-US" altLang="ja-JP" sz="1000">
                <a:latin typeface="Arial" charset="0"/>
                <a:ea typeface="ＭＳ Ｐゴシック" pitchFamily="34" charset="-128"/>
              </a:rPr>
              <a:t>Malachi</a:t>
            </a:r>
            <a:r>
              <a:rPr kumimoji="0" lang="en-US" altLang="ko-KR" sz="1000">
                <a:latin typeface="Arial" charset="0"/>
                <a:ea typeface="ＭＳ Ｐゴシック" pitchFamily="34" charset="-128"/>
              </a:rPr>
              <a:t>                                                              </a:t>
            </a:r>
            <a:r>
              <a:rPr kumimoji="0" lang="en-US" altLang="ja-JP" sz="1000">
                <a:latin typeface="Arial" charset="0"/>
                <a:ea typeface="ＭＳ Ｐゴシック" pitchFamily="34" charset="-128"/>
              </a:rPr>
              <a:t>Jesus</a:t>
            </a:r>
            <a:endParaRPr kumimoji="0" lang="en-US" altLang="ko-KR" sz="1000">
              <a:latin typeface="Arial" charset="0"/>
              <a:ea typeface="ＭＳ Ｐゴシック" pitchFamily="34" charset="-128"/>
            </a:endParaRPr>
          </a:p>
        </p:txBody>
      </p:sp>
      <p:sp>
        <p:nvSpPr>
          <p:cNvPr id="399390" name="Text Box 30"/>
          <p:cNvSpPr txBox="1">
            <a:spLocks noChangeArrowheads="1"/>
          </p:cNvSpPr>
          <p:nvPr/>
        </p:nvSpPr>
        <p:spPr bwMode="auto">
          <a:xfrm>
            <a:off x="611188" y="3214688"/>
            <a:ext cx="8713787" cy="401637"/>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sz="1000" dirty="0">
                <a:latin typeface="+mj-lt"/>
                <a:ea typeface="ＭＳ Ｐゴシック" pitchFamily="34" charset="-128"/>
                <a:cs typeface="+mn-cs"/>
              </a:rPr>
              <a:t>   Jesus</a:t>
            </a:r>
            <a:r>
              <a:rPr kumimoji="0" lang="en-US" altLang="ko-KR" sz="1000" dirty="0">
                <a:latin typeface="+mj-lt"/>
                <a:ea typeface="ＭＳ Ｐゴシック" pitchFamily="34" charset="-128"/>
                <a:cs typeface="+mn-cs"/>
              </a:rPr>
              <a:t>                      </a:t>
            </a:r>
            <a:r>
              <a:rPr kumimoji="0" lang="en-US" altLang="ja-JP" sz="1000" dirty="0">
                <a:latin typeface="+mj-lt"/>
                <a:ea typeface="ＭＳ Ｐゴシック" pitchFamily="34" charset="-128"/>
                <a:cs typeface="+mn-cs"/>
              </a:rPr>
              <a:t>Augustine</a:t>
            </a:r>
            <a:r>
              <a:rPr kumimoji="0" lang="en-US" altLang="ko-KR" sz="1000" dirty="0">
                <a:latin typeface="+mj-lt"/>
                <a:ea typeface="ＭＳ Ｐゴシック" pitchFamily="34" charset="-128"/>
                <a:cs typeface="+mn-cs"/>
              </a:rPr>
              <a:t>   </a:t>
            </a:r>
            <a:r>
              <a:rPr kumimoji="0" lang="en-US" altLang="ja-JP" sz="1000" dirty="0">
                <a:latin typeface="+mj-lt"/>
                <a:ea typeface="ＭＳ Ｐゴシック" pitchFamily="34" charset="-128"/>
                <a:cs typeface="+mn-cs"/>
              </a:rPr>
              <a:t> Charlemagne</a:t>
            </a:r>
            <a:r>
              <a:rPr kumimoji="0" lang="en-US" altLang="ko-KR" sz="1000" dirty="0">
                <a:latin typeface="+mj-lt"/>
                <a:ea typeface="ＭＳ Ｐゴシック" pitchFamily="34" charset="-128"/>
                <a:cs typeface="+mn-cs"/>
              </a:rPr>
              <a:t>                                       </a:t>
            </a:r>
            <a:r>
              <a:rPr kumimoji="0" lang="en-US" altLang="ja-JP" sz="1000" dirty="0">
                <a:latin typeface="+mj-lt"/>
                <a:ea typeface="ＭＳ Ｐゴシック" pitchFamily="34" charset="-128"/>
                <a:cs typeface="+mn-cs"/>
              </a:rPr>
              <a:t>                                                           Luther</a:t>
            </a:r>
            <a:r>
              <a:rPr kumimoji="0" lang="en-US" altLang="ko-KR" sz="1000" dirty="0">
                <a:latin typeface="+mj-lt"/>
                <a:ea typeface="ＭＳ Ｐゴシック" pitchFamily="34" charset="-128"/>
                <a:cs typeface="+mn-cs"/>
              </a:rPr>
              <a:t>                      </a:t>
            </a:r>
            <a:r>
              <a:rPr kumimoji="0" lang="en-US" altLang="ja-JP" sz="1000" dirty="0">
                <a:latin typeface="+mj-lt"/>
                <a:ea typeface="ＭＳ Ｐゴシック" pitchFamily="34" charset="-128"/>
                <a:cs typeface="+mn-cs"/>
              </a:rPr>
              <a:t>Messiah of </a:t>
            </a:r>
            <a:r>
              <a:rPr kumimoji="0" lang="en-US" altLang="ko-KR" sz="1000" dirty="0">
                <a:latin typeface="+mj-lt"/>
                <a:ea typeface="ＭＳ Ｐゴシック" pitchFamily="34" charset="-128"/>
                <a:cs typeface="+mn-cs"/>
              </a:rPr>
              <a:t> </a:t>
            </a:r>
            <a:r>
              <a:rPr kumimoji="0" lang="en-US" altLang="ja-JP" sz="1000" dirty="0">
                <a:latin typeface="+mj-lt"/>
                <a:ea typeface="ＭＳ Ｐゴシック" pitchFamily="34" charset="-128"/>
                <a:cs typeface="+mn-cs"/>
              </a:rPr>
              <a:t>the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sz="1000" dirty="0">
                <a:latin typeface="+mj-lt"/>
                <a:ea typeface="ＭＳ Ｐゴシック" pitchFamily="34" charset="-128"/>
                <a:cs typeface="+mn-cs"/>
              </a:rPr>
              <a:t>                                                                                                                                                                                                               Second Advent</a:t>
            </a:r>
            <a:r>
              <a:rPr kumimoji="0" lang="en-US" altLang="ko-KR" sz="1000" dirty="0">
                <a:latin typeface="+mj-lt"/>
                <a:ea typeface="ＭＳ Ｐゴシック" pitchFamily="34" charset="-128"/>
                <a:cs typeface="+mn-cs"/>
              </a:rPr>
              <a:t>        </a:t>
            </a:r>
          </a:p>
        </p:txBody>
      </p:sp>
      <p:sp>
        <p:nvSpPr>
          <p:cNvPr id="617502" name="Oval 31"/>
          <p:cNvSpPr>
            <a:spLocks noChangeArrowheads="1"/>
          </p:cNvSpPr>
          <p:nvPr/>
        </p:nvSpPr>
        <p:spPr bwMode="auto">
          <a:xfrm>
            <a:off x="609600" y="1636713"/>
            <a:ext cx="990600" cy="304800"/>
          </a:xfrm>
          <a:prstGeom prst="ellipse">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000">
              <a:latin typeface="Arial" charset="0"/>
              <a:ea typeface="ＭＳ Ｐゴシック" pitchFamily="34" charset="-128"/>
            </a:endParaRPr>
          </a:p>
        </p:txBody>
      </p:sp>
      <p:sp>
        <p:nvSpPr>
          <p:cNvPr id="617503" name="Oval 32"/>
          <p:cNvSpPr>
            <a:spLocks noChangeArrowheads="1"/>
          </p:cNvSpPr>
          <p:nvPr/>
        </p:nvSpPr>
        <p:spPr bwMode="auto">
          <a:xfrm>
            <a:off x="8077200" y="1636713"/>
            <a:ext cx="533400" cy="304800"/>
          </a:xfrm>
          <a:prstGeom prst="ellipse">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000">
              <a:latin typeface="Arial" charset="0"/>
              <a:ea typeface="ＭＳ Ｐゴシック" pitchFamily="34" charset="-128"/>
            </a:endParaRPr>
          </a:p>
        </p:txBody>
      </p:sp>
      <p:sp>
        <p:nvSpPr>
          <p:cNvPr id="617504" name="Oval 33"/>
          <p:cNvSpPr>
            <a:spLocks noChangeArrowheads="1"/>
          </p:cNvSpPr>
          <p:nvPr/>
        </p:nvSpPr>
        <p:spPr bwMode="auto">
          <a:xfrm>
            <a:off x="7667625" y="3043238"/>
            <a:ext cx="1262063" cy="671512"/>
          </a:xfrm>
          <a:prstGeom prst="ellipse">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000">
              <a:latin typeface="Arial" charset="0"/>
              <a:ea typeface="ＭＳ Ｐゴシック" pitchFamily="34" charset="-128"/>
            </a:endParaRPr>
          </a:p>
        </p:txBody>
      </p:sp>
      <p:sp>
        <p:nvSpPr>
          <p:cNvPr id="617505" name="Oval 34"/>
          <p:cNvSpPr>
            <a:spLocks noChangeArrowheads="1"/>
          </p:cNvSpPr>
          <p:nvPr/>
        </p:nvSpPr>
        <p:spPr bwMode="auto">
          <a:xfrm>
            <a:off x="611188" y="3187700"/>
            <a:ext cx="720725" cy="304800"/>
          </a:xfrm>
          <a:prstGeom prst="ellipse">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000">
              <a:latin typeface="Arial" charset="0"/>
              <a:ea typeface="ＭＳ Ｐゴシック" pitchFamily="34" charset="-128"/>
            </a:endParaRPr>
          </a:p>
        </p:txBody>
      </p:sp>
      <p:sp>
        <p:nvSpPr>
          <p:cNvPr id="617506" name="Text Box 35"/>
          <p:cNvSpPr txBox="1">
            <a:spLocks noChangeArrowheads="1"/>
          </p:cNvSpPr>
          <p:nvPr/>
        </p:nvSpPr>
        <p:spPr bwMode="auto">
          <a:xfrm>
            <a:off x="3135313" y="1527175"/>
            <a:ext cx="508000" cy="40163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000">
                <a:latin typeface="Arial" charset="0"/>
                <a:ea typeface="ＭＳ Ｐゴシック" pitchFamily="34" charset="-128"/>
              </a:rPr>
              <a:t>Saul</a:t>
            </a:r>
            <a:endParaRPr kumimoji="0" lang="en-US" altLang="ko-KR" sz="10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000">
                <a:latin typeface="Arial" charset="0"/>
                <a:ea typeface="ＭＳ Ｐゴシック" pitchFamily="34" charset="-128"/>
              </a:rPr>
              <a:t>David</a:t>
            </a:r>
            <a:endParaRPr kumimoji="0" lang="en-US" altLang="ko-KR" sz="1000">
              <a:latin typeface="Arial" charset="0"/>
              <a:ea typeface="ＭＳ Ｐゴシック" pitchFamily="34" charset="-128"/>
            </a:endParaRPr>
          </a:p>
        </p:txBody>
      </p:sp>
      <p:sp>
        <p:nvSpPr>
          <p:cNvPr id="617507" name="Rectangle 37"/>
          <p:cNvSpPr>
            <a:spLocks noChangeArrowheads="1"/>
          </p:cNvSpPr>
          <p:nvPr/>
        </p:nvSpPr>
        <p:spPr bwMode="auto">
          <a:xfrm>
            <a:off x="5219700" y="4924425"/>
            <a:ext cx="2238375" cy="3048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Messianic Declaration</a:t>
            </a:r>
            <a:endParaRPr kumimoji="0" lang="en-US" altLang="ko-KR" sz="1400">
              <a:latin typeface="Arial" charset="0"/>
              <a:ea typeface="ＭＳ Ｐゴシック" pitchFamily="34" charset="-128"/>
            </a:endParaRPr>
          </a:p>
        </p:txBody>
      </p:sp>
      <p:sp>
        <p:nvSpPr>
          <p:cNvPr id="617508" name="Text Box 38"/>
          <p:cNvSpPr txBox="1">
            <a:spLocks noChangeArrowheads="1"/>
          </p:cNvSpPr>
          <p:nvPr/>
        </p:nvSpPr>
        <p:spPr bwMode="auto">
          <a:xfrm>
            <a:off x="971550" y="2611438"/>
            <a:ext cx="7586663" cy="5556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000">
                <a:latin typeface="Arial" charset="0"/>
                <a:ea typeface="ＭＳ Ｐゴシック" pitchFamily="34" charset="-128"/>
              </a:rPr>
              <a:t>    Slavery in Egypt</a:t>
            </a:r>
            <a:r>
              <a:rPr kumimoji="0" lang="en-US" altLang="ko-KR" sz="1000">
                <a:latin typeface="Arial" charset="0"/>
                <a:ea typeface="ＭＳ Ｐゴシック" pitchFamily="34" charset="-128"/>
              </a:rPr>
              <a:t>     </a:t>
            </a:r>
            <a:r>
              <a:rPr kumimoji="0" lang="en-US" altLang="ja-JP" sz="1000">
                <a:latin typeface="Arial" charset="0"/>
                <a:ea typeface="ＭＳ Ｐゴシック" pitchFamily="34" charset="-128"/>
              </a:rPr>
              <a:t>      Judges</a:t>
            </a:r>
            <a:r>
              <a:rPr kumimoji="0" lang="en-US" altLang="ko-KR" sz="1000">
                <a:latin typeface="Arial" charset="0"/>
                <a:ea typeface="ＭＳ Ｐゴシック" pitchFamily="34" charset="-128"/>
              </a:rPr>
              <a:t>        </a:t>
            </a:r>
            <a:r>
              <a:rPr kumimoji="0" lang="en-US" altLang="ja-JP" sz="1000">
                <a:latin typeface="Arial" charset="0"/>
                <a:ea typeface="ＭＳ Ｐゴシック" pitchFamily="34" charset="-128"/>
              </a:rPr>
              <a:t>         United Kingdom</a:t>
            </a:r>
            <a:r>
              <a:rPr kumimoji="0" lang="en-US" altLang="ko-KR" sz="1000">
                <a:latin typeface="Arial" charset="0"/>
                <a:ea typeface="ＭＳ Ｐゴシック" pitchFamily="34" charset="-128"/>
              </a:rPr>
              <a:t> </a:t>
            </a:r>
            <a:r>
              <a:rPr kumimoji="0" lang="en-US" altLang="ja-JP" sz="1000">
                <a:latin typeface="Arial" charset="0"/>
                <a:ea typeface="ＭＳ Ｐゴシック" pitchFamily="34" charset="-128"/>
              </a:rPr>
              <a:t>      Divided Kingdoms  </a:t>
            </a:r>
            <a:r>
              <a:rPr kumimoji="0" lang="en-US" altLang="ko-KR" sz="1000">
                <a:latin typeface="Arial" charset="0"/>
                <a:ea typeface="ＭＳ Ｐゴシック" pitchFamily="34" charset="-128"/>
              </a:rPr>
              <a:t>  </a:t>
            </a:r>
            <a:r>
              <a:rPr kumimoji="0" lang="en-US" altLang="ja-JP" sz="1000">
                <a:latin typeface="Arial" charset="0"/>
                <a:ea typeface="ＭＳ Ｐゴシック" pitchFamily="34" charset="-128"/>
              </a:rPr>
              <a:t>         Israel’s</a:t>
            </a:r>
            <a:r>
              <a:rPr kumimoji="0" lang="en-US" altLang="ko-KR" sz="1000">
                <a:latin typeface="Arial" charset="0"/>
                <a:ea typeface="ＭＳ Ｐゴシック" pitchFamily="34" charset="-128"/>
              </a:rPr>
              <a:t>  </a:t>
            </a:r>
            <a:r>
              <a:rPr kumimoji="0" lang="en-US" altLang="ja-JP" sz="1000">
                <a:latin typeface="Arial" charset="0"/>
                <a:ea typeface="ＭＳ Ｐゴシック" pitchFamily="34" charset="-128"/>
              </a:rPr>
              <a:t>               Preparation for the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000">
                <a:latin typeface="Arial" charset="0"/>
                <a:ea typeface="ＭＳ Ｐゴシック" pitchFamily="34" charset="-128"/>
              </a:rPr>
              <a:t>                                                                                                        of North &amp; South          Exile &amp; Return          Advent of Messiah</a:t>
            </a:r>
            <a:endParaRPr kumimoji="0" lang="en-US" altLang="ko-KR" sz="10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000">
              <a:latin typeface="Arial" charset="0"/>
              <a:ea typeface="ＭＳ Ｐゴシック" pitchFamily="34" charset="-128"/>
            </a:endParaRPr>
          </a:p>
        </p:txBody>
      </p:sp>
      <p:sp>
        <p:nvSpPr>
          <p:cNvPr id="399398" name="Text Box 42"/>
          <p:cNvSpPr txBox="1">
            <a:spLocks noChangeArrowheads="1"/>
          </p:cNvSpPr>
          <p:nvPr/>
        </p:nvSpPr>
        <p:spPr bwMode="auto">
          <a:xfrm>
            <a:off x="6659563" y="3427413"/>
            <a:ext cx="534987" cy="24765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00" dirty="0">
                <a:latin typeface="+mj-lt"/>
                <a:ea typeface="ＭＳ Ｐゴシック" pitchFamily="34" charset="-128"/>
                <a:cs typeface="+mn-cs"/>
              </a:rPr>
              <a:t>  1517</a:t>
            </a:r>
          </a:p>
        </p:txBody>
      </p:sp>
      <p:sp>
        <p:nvSpPr>
          <p:cNvPr id="617510" name="AutoShape 43"/>
          <p:cNvSpPr>
            <a:spLocks/>
          </p:cNvSpPr>
          <p:nvPr/>
        </p:nvSpPr>
        <p:spPr bwMode="auto">
          <a:xfrm>
            <a:off x="3181350" y="5454650"/>
            <a:ext cx="71438" cy="576263"/>
          </a:xfrm>
          <a:prstGeom prst="leftBrace">
            <a:avLst>
              <a:gd name="adj1" fmla="val 67222"/>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617511" name="Text Box 38"/>
          <p:cNvSpPr txBox="1">
            <a:spLocks noChangeArrowheads="1"/>
          </p:cNvSpPr>
          <p:nvPr/>
        </p:nvSpPr>
        <p:spPr bwMode="auto">
          <a:xfrm>
            <a:off x="900113" y="4279900"/>
            <a:ext cx="7874000" cy="401638"/>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000">
                <a:latin typeface="Arial" charset="0"/>
                <a:ea typeface="ＭＳ Ｐゴシック" pitchFamily="34" charset="-128"/>
              </a:rPr>
              <a:t>    Persecution in            Regional Church     Christian Empire         Divided Kingdom          Papal Exile             Preparation for the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000">
                <a:latin typeface="Arial" charset="0"/>
                <a:ea typeface="ＭＳ Ｐゴシック" pitchFamily="34" charset="-128"/>
              </a:rPr>
              <a:t>    the Roman Empire     Leadership                                                  of East &amp; West             &amp; Return                   Second Advent</a:t>
            </a:r>
            <a:endParaRPr kumimoji="0" lang="en-US" altLang="ko-KR" sz="10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1" name="Text Box 1"/>
          <p:cNvSpPr txBox="1">
            <a:spLocks noChangeArrowheads="1"/>
          </p:cNvSpPr>
          <p:nvPr/>
        </p:nvSpPr>
        <p:spPr bwMode="auto">
          <a:xfrm>
            <a:off x="509588" y="481013"/>
            <a:ext cx="7848600" cy="4341812"/>
          </a:xfrm>
          <a:prstGeom prst="rect">
            <a:avLst/>
          </a:prstGeom>
          <a:noFill/>
          <a:ln w="9525">
            <a:noFill/>
            <a:miter lim="800000"/>
            <a:headEnd/>
            <a:tailEnd/>
          </a:ln>
        </p:spPr>
        <p:txBody>
          <a:bodyPr lIns="90000" tIns="46800" rIns="90000" bIns="46800">
            <a:spAutoFit/>
          </a:bodyPr>
          <a:lstStyle/>
          <a:p>
            <a:pPr defTabSz="449263">
              <a:lnSpc>
                <a:spcPct val="115000"/>
              </a:lnSpc>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2</a:t>
            </a:r>
            <a:r>
              <a:rPr kumimoji="0" lang="en-US">
                <a:latin typeface="Arial" charset="0"/>
                <a:ea typeface="ＭＳ Ｐゴシック" pitchFamily="34" charset="-128"/>
              </a:rPr>
              <a:t>．</a:t>
            </a:r>
            <a:r>
              <a:rPr kumimoji="0" lang="en-US" altLang="ja-JP">
                <a:latin typeface="Arial" charset="0"/>
                <a:ea typeface="ＭＳ Ｐゴシック" pitchFamily="34" charset="-128"/>
              </a:rPr>
              <a:t>In the light of phenomena of the Last Days</a:t>
            </a:r>
            <a:endParaRPr kumimoji="0" lang="en-US" altLang="ko-KR">
              <a:latin typeface="Arial" charset="0"/>
              <a:ea typeface="ＭＳ Ｐゴシック" pitchFamily="34" charset="-128"/>
            </a:endParaRPr>
          </a:p>
          <a:p>
            <a:pPr lvl="1" defTabSz="449263">
              <a:lnSpc>
                <a:spcPct val="11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ja-JP" sz="1600">
              <a:latin typeface="Arial" charset="0"/>
              <a:ea typeface="ＭＳ Ｐゴシック" pitchFamily="34" charset="-128"/>
            </a:endParaRPr>
          </a:p>
          <a:p>
            <a:pPr lvl="1" defTabSz="449263">
              <a:lnSpc>
                <a:spcPct val="11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Matt.</a:t>
            </a:r>
            <a:r>
              <a:rPr kumimoji="0" lang="en-US" altLang="ko-KR" sz="1600">
                <a:latin typeface="Arial" charset="0"/>
                <a:ea typeface="ＭＳ Ｐゴシック" pitchFamily="34" charset="-128"/>
              </a:rPr>
              <a:t>24</a:t>
            </a:r>
            <a:r>
              <a:rPr kumimoji="0" lang="en-US" altLang="ja-JP" sz="1600">
                <a:latin typeface="Arial" charset="0"/>
                <a:ea typeface="ＭＳ Ｐゴシック" pitchFamily="34" charset="-128"/>
              </a:rPr>
              <a:t>:</a:t>
            </a:r>
            <a:r>
              <a:rPr kumimoji="0" lang="en-US" altLang="ko-KR" sz="1600">
                <a:latin typeface="Arial" charset="0"/>
                <a:ea typeface="ＭＳ Ｐゴシック" pitchFamily="34" charset="-128"/>
              </a:rPr>
              <a:t>32</a:t>
            </a:r>
            <a:r>
              <a:rPr kumimoji="0" lang="en-US" altLang="ja-JP" sz="1600">
                <a:latin typeface="Arial" charset="0"/>
                <a:ea typeface="ＭＳ Ｐゴシック" pitchFamily="34" charset="-128"/>
              </a:rPr>
              <a:t>: Metaphor of a fig tree </a:t>
            </a:r>
          </a:p>
          <a:p>
            <a:pPr lvl="1" defTabSz="449263">
              <a:lnSpc>
                <a:spcPct val="11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a:t>
            </a:r>
            <a:r>
              <a:rPr kumimoji="0" lang="en-US" altLang="ja-JP" sz="1600">
                <a:latin typeface="Arial" charset="0"/>
                <a:ea typeface="ＭＳ Ｐゴシック" pitchFamily="34" charset="-128"/>
              </a:rPr>
              <a:t>The Last Days are the time when harvesting as one planted and raised.) </a:t>
            </a:r>
            <a:endParaRPr kumimoji="0" lang="en-US" altLang="ko-KR" sz="1600">
              <a:latin typeface="Arial" charset="0"/>
              <a:ea typeface="ＭＳ Ｐゴシック" pitchFamily="34" charset="-128"/>
            </a:endParaRPr>
          </a:p>
          <a:p>
            <a:pPr lvl="1" defTabSz="449263">
              <a:lnSpc>
                <a:spcPct val="11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lvl="1" defTabSz="449263">
              <a:lnSpc>
                <a:spcPct val="11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(1) </a:t>
            </a:r>
            <a:r>
              <a:rPr kumimoji="0" lang="en-US" altLang="ja-JP" sz="1600">
                <a:latin typeface="Arial" charset="0"/>
                <a:ea typeface="ＭＳ Ｐゴシック" pitchFamily="34" charset="-128"/>
              </a:rPr>
              <a:t>Adam</a:t>
            </a:r>
            <a:r>
              <a:rPr kumimoji="0" lang="en-US" altLang="ko-KR" sz="1600">
                <a:latin typeface="Arial" charset="0"/>
                <a:ea typeface="ＭＳ Ｐゴシック" pitchFamily="34" charset="-128"/>
              </a:rPr>
              <a:t>    </a:t>
            </a:r>
            <a:r>
              <a:rPr kumimoji="0" lang="en-US" sz="1600">
                <a:latin typeface="Arial" charset="0"/>
                <a:ea typeface="ＭＳ Ｐゴシック" pitchFamily="34" charset="-128"/>
              </a:rPr>
              <a:t>： </a:t>
            </a:r>
            <a:r>
              <a:rPr kumimoji="0" lang="en-US" altLang="ja-JP" sz="1600">
                <a:latin typeface="Arial" charset="0"/>
                <a:ea typeface="ＭＳ Ｐゴシック" pitchFamily="34" charset="-128"/>
              </a:rPr>
              <a:t>Three Blessings      </a:t>
            </a:r>
            <a:r>
              <a:rPr kumimoji="0" lang="en-US" altLang="ko-KR" sz="1600">
                <a:latin typeface="Arial" charset="0"/>
                <a:ea typeface="ＭＳ Ｐゴシック" pitchFamily="34" charset="-128"/>
              </a:rPr>
              <a:t>Χ</a:t>
            </a:r>
          </a:p>
          <a:p>
            <a:pPr lvl="1" algn="just" defTabSz="449263">
              <a:lnSpc>
                <a:spcPct val="11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(2) </a:t>
            </a:r>
            <a:r>
              <a:rPr kumimoji="0" lang="en-US" altLang="ja-JP" sz="1600">
                <a:latin typeface="Arial" charset="0"/>
                <a:ea typeface="ＭＳ Ｐゴシック" pitchFamily="34" charset="-128"/>
              </a:rPr>
              <a:t>Jesus</a:t>
            </a:r>
            <a:r>
              <a:rPr kumimoji="0" lang="en-US" altLang="ko-KR" sz="1600">
                <a:latin typeface="Arial" charset="0"/>
                <a:ea typeface="ＭＳ Ｐゴシック" pitchFamily="34" charset="-128"/>
              </a:rPr>
              <a:t>    </a:t>
            </a:r>
            <a:r>
              <a:rPr kumimoji="0" lang="en-US" sz="1600">
                <a:latin typeface="Arial" charset="0"/>
                <a:ea typeface="ＭＳ Ｐゴシック" pitchFamily="34" charset="-128"/>
              </a:rPr>
              <a:t>： </a:t>
            </a:r>
            <a:r>
              <a:rPr kumimoji="0" lang="en-US" altLang="ja-JP" sz="1600">
                <a:latin typeface="Arial" charset="0"/>
                <a:ea typeface="ＭＳ Ｐゴシック" pitchFamily="34" charset="-128"/>
              </a:rPr>
              <a:t>Three Temptations  </a:t>
            </a:r>
            <a:r>
              <a:rPr kumimoji="0" lang="en-US" sz="1600">
                <a:latin typeface="Arial" charset="0"/>
                <a:ea typeface="ＭＳ Ｐゴシック" pitchFamily="34" charset="-128"/>
              </a:rPr>
              <a:t>〇</a:t>
            </a:r>
          </a:p>
          <a:p>
            <a:pPr lvl="1" defTabSz="449263">
              <a:lnSpc>
                <a:spcPct val="11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(3) </a:t>
            </a:r>
            <a:r>
              <a:rPr kumimoji="0" lang="en-US" altLang="ja-JP" sz="1600">
                <a:latin typeface="Arial" charset="0"/>
                <a:ea typeface="ＭＳ Ｐゴシック" pitchFamily="34" charset="-128"/>
              </a:rPr>
              <a:t>Christ of the Second Advent</a:t>
            </a:r>
            <a:r>
              <a:rPr kumimoji="0" lang="en-US" altLang="ko-KR" sz="1600">
                <a:latin typeface="Arial" charset="0"/>
                <a:ea typeface="ＭＳ Ｐゴシック" pitchFamily="34" charset="-128"/>
              </a:rPr>
              <a:t> </a:t>
            </a:r>
            <a:r>
              <a:rPr kumimoji="0" lang="en-US" sz="1600">
                <a:latin typeface="Arial" charset="0"/>
                <a:ea typeface="ＭＳ Ｐゴシック" pitchFamily="34" charset="-128"/>
              </a:rPr>
              <a:t>： </a:t>
            </a:r>
            <a:r>
              <a:rPr kumimoji="0" lang="en-US" altLang="ja-JP" sz="1600">
                <a:latin typeface="Arial" charset="0"/>
                <a:ea typeface="ＭＳ Ｐゴシック" pitchFamily="34" charset="-128"/>
              </a:rPr>
              <a:t>The World Wars</a:t>
            </a:r>
            <a:endParaRPr kumimoji="0" lang="en-US" altLang="ko-KR" sz="1600">
              <a:latin typeface="Arial" charset="0"/>
              <a:ea typeface="ＭＳ Ｐゴシック" pitchFamily="34" charset="-128"/>
            </a:endParaRPr>
          </a:p>
          <a:p>
            <a:pPr lvl="2" defTabSz="449263">
              <a:lnSpc>
                <a:spcPct val="11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① </a:t>
            </a:r>
            <a:r>
              <a:rPr kumimoji="0" lang="en-US" altLang="ja-JP" sz="1600">
                <a:latin typeface="Arial" charset="0"/>
                <a:ea typeface="ＭＳ Ｐゴシック" pitchFamily="34" charset="-128"/>
              </a:rPr>
              <a:t>World War I </a:t>
            </a:r>
            <a:r>
              <a:rPr kumimoji="0" lang="en-US" altLang="ko-KR" sz="1600">
                <a:latin typeface="Arial" charset="0"/>
                <a:ea typeface="ＭＳ Ｐゴシック" pitchFamily="34" charset="-128"/>
              </a:rPr>
              <a:t>(1914</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1918) </a:t>
            </a:r>
            <a:r>
              <a:rPr kumimoji="0" lang="en-US" altLang="ja-JP" sz="1600">
                <a:latin typeface="Arial" charset="0"/>
                <a:ea typeface="ＭＳ Ｐゴシック" pitchFamily="34" charset="-128"/>
              </a:rPr>
              <a:t>:</a:t>
            </a:r>
            <a:r>
              <a:rPr kumimoji="0" lang="en-US" altLang="ko-KR" sz="1600">
                <a:latin typeface="Arial" charset="0"/>
                <a:ea typeface="ＭＳ Ｐゴシック" pitchFamily="34" charset="-128"/>
              </a:rPr>
              <a:t> 4</a:t>
            </a:r>
            <a:r>
              <a:rPr kumimoji="0" lang="en-US" altLang="ja-JP" sz="1600">
                <a:latin typeface="Arial" charset="0"/>
                <a:ea typeface="ＭＳ Ｐゴシック" pitchFamily="34" charset="-128"/>
              </a:rPr>
              <a:t> years</a:t>
            </a:r>
            <a:r>
              <a:rPr kumimoji="0" lang="en-US" altLang="ko-KR" sz="1600">
                <a:latin typeface="Arial" charset="0"/>
                <a:ea typeface="ＭＳ Ｐゴシック" pitchFamily="34" charset="-128"/>
              </a:rPr>
              <a:t> </a:t>
            </a:r>
          </a:p>
          <a:p>
            <a:pPr lvl="3" defTabSz="449263">
              <a:lnSpc>
                <a:spcPct val="11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AD </a:t>
            </a:r>
            <a:r>
              <a:rPr kumimoji="0" lang="en-US" altLang="ko-KR" sz="1600">
                <a:latin typeface="Arial" charset="0"/>
                <a:ea typeface="ＭＳ Ｐゴシック" pitchFamily="34" charset="-128"/>
              </a:rPr>
              <a:t>1919</a:t>
            </a: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 </a:t>
            </a:r>
            <a:r>
              <a:rPr kumimoji="0" lang="en-US" altLang="ja-JP" sz="1600">
                <a:latin typeface="Arial" charset="0"/>
                <a:ea typeface="ＭＳ Ｐゴシック" pitchFamily="34" charset="-128"/>
              </a:rPr>
              <a:t> Conception</a:t>
            </a:r>
            <a:endParaRPr kumimoji="0" lang="en-US" altLang="ko-KR" sz="1600">
              <a:latin typeface="Arial" charset="0"/>
              <a:ea typeface="ＭＳ Ｐゴシック" pitchFamily="34" charset="-128"/>
            </a:endParaRPr>
          </a:p>
          <a:p>
            <a:pPr lvl="3" defTabSz="449263">
              <a:lnSpc>
                <a:spcPct val="11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AD </a:t>
            </a:r>
            <a:r>
              <a:rPr kumimoji="0" lang="en-US" altLang="ko-KR" sz="1600">
                <a:latin typeface="Arial" charset="0"/>
                <a:ea typeface="ＭＳ Ｐゴシック" pitchFamily="34" charset="-128"/>
              </a:rPr>
              <a:t>1920</a:t>
            </a:r>
            <a:r>
              <a:rPr kumimoji="0" lang="en-US" altLang="ja-JP" sz="1600">
                <a:latin typeface="Arial" charset="0"/>
                <a:ea typeface="ＭＳ Ｐゴシック" pitchFamily="34" charset="-128"/>
              </a:rPr>
              <a:t>, January : Birth</a:t>
            </a:r>
            <a:endParaRPr kumimoji="0" lang="en-US" altLang="ko-KR" sz="1600">
              <a:latin typeface="Arial" charset="0"/>
              <a:ea typeface="ＭＳ Ｐゴシック" pitchFamily="34" charset="-128"/>
            </a:endParaRPr>
          </a:p>
          <a:p>
            <a:pPr lvl="2" defTabSz="449263">
              <a:lnSpc>
                <a:spcPct val="11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② </a:t>
            </a:r>
            <a:r>
              <a:rPr kumimoji="0" lang="en-US" altLang="ja-JP" sz="1600">
                <a:latin typeface="Arial" charset="0"/>
                <a:ea typeface="ＭＳ Ｐゴシック" pitchFamily="34" charset="-128"/>
              </a:rPr>
              <a:t>World War II</a:t>
            </a:r>
            <a:r>
              <a:rPr kumimoji="0" lang="en-US" altLang="ko-KR" sz="1600">
                <a:latin typeface="Arial" charset="0"/>
                <a:ea typeface="ＭＳ Ｐゴシック" pitchFamily="34" charset="-128"/>
              </a:rPr>
              <a:t>(1939</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1945) </a:t>
            </a: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 6</a:t>
            </a:r>
            <a:r>
              <a:rPr kumimoji="0" lang="en-US" altLang="ja-JP" sz="1600">
                <a:latin typeface="Arial" charset="0"/>
                <a:ea typeface="ＭＳ Ｐゴシック" pitchFamily="34" charset="-128"/>
              </a:rPr>
              <a:t> years</a:t>
            </a:r>
            <a:endParaRPr kumimoji="0" lang="en-US" altLang="ko-KR" sz="1600">
              <a:latin typeface="Arial" charset="0"/>
              <a:ea typeface="ＭＳ Ｐゴシック" pitchFamily="34" charset="-128"/>
            </a:endParaRPr>
          </a:p>
          <a:p>
            <a:pPr lvl="3" defTabSz="449263">
              <a:lnSpc>
                <a:spcPct val="11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Start of his course as the Messiah</a:t>
            </a:r>
            <a:endParaRPr kumimoji="0" lang="en-US" altLang="ko-KR" sz="1600">
              <a:latin typeface="Arial" charset="0"/>
              <a:ea typeface="ＭＳ Ｐゴシック" pitchFamily="34" charset="-128"/>
            </a:endParaRPr>
          </a:p>
          <a:p>
            <a:pPr lvl="2" defTabSz="449263">
              <a:lnSpc>
                <a:spcPct val="11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③ </a:t>
            </a:r>
            <a:r>
              <a:rPr kumimoji="0" lang="en-US" altLang="ja-JP" sz="1600">
                <a:latin typeface="Arial" charset="0"/>
                <a:ea typeface="ＭＳ Ｐゴシック" pitchFamily="34" charset="-128"/>
              </a:rPr>
              <a:t>World War III</a:t>
            </a:r>
            <a:r>
              <a:rPr kumimoji="0" lang="en-US" altLang="ko-KR" sz="1600">
                <a:latin typeface="Arial" charset="0"/>
                <a:ea typeface="ＭＳ Ｐゴシック" pitchFamily="34" charset="-128"/>
              </a:rPr>
              <a:t> ⇒ </a:t>
            </a:r>
            <a:r>
              <a:rPr kumimoji="0" lang="en-US" altLang="ja-JP" sz="1600">
                <a:latin typeface="Arial" charset="0"/>
                <a:ea typeface="ＭＳ Ｐゴシック" pitchFamily="34" charset="-128"/>
              </a:rPr>
              <a:t>Ideological conflict</a:t>
            </a:r>
            <a:r>
              <a:rPr kumimoji="0" lang="en-US" altLang="ko-KR" sz="1600">
                <a:latin typeface="Arial" charset="0"/>
                <a:ea typeface="ＭＳ Ｐゴシック" pitchFamily="34" charset="-128"/>
              </a:rPr>
              <a:t> </a:t>
            </a:r>
          </a:p>
          <a:p>
            <a:pPr lvl="2" defTabSz="449263">
              <a:lnSpc>
                <a:spcPct val="11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Victory of God’s side </a:t>
            </a:r>
            <a:r>
              <a:rPr kumimoji="0" lang="en-US" sz="1600">
                <a:latin typeface="Arial" charset="0"/>
                <a:ea typeface="ＭＳ Ｐゴシック" pitchFamily="34" charset="-128"/>
              </a:rPr>
              <a:t>：</a:t>
            </a:r>
            <a:r>
              <a:rPr kumimoji="0" lang="en-US" altLang="ja-JP" sz="1600">
                <a:latin typeface="Arial" charset="0"/>
                <a:ea typeface="ＭＳ Ｐゴシック" pitchFamily="34" charset="-128"/>
              </a:rPr>
              <a:t>Peace and Unity of the World</a:t>
            </a:r>
            <a:endParaRPr kumimoji="0" lang="en-US" altLang="ko-KR" sz="1600">
              <a:latin typeface="Arial" charset="0"/>
              <a:ea typeface="ＭＳ Ｐゴシック" pitchFamily="34" charset="-128"/>
            </a:endParaRPr>
          </a:p>
        </p:txBody>
      </p:sp>
      <p:sp>
        <p:nvSpPr>
          <p:cNvPr id="619522" name="Text Box 2"/>
          <p:cNvSpPr txBox="1">
            <a:spLocks noChangeArrowheads="1"/>
          </p:cNvSpPr>
          <p:nvPr/>
        </p:nvSpPr>
        <p:spPr bwMode="auto">
          <a:xfrm>
            <a:off x="-90488" y="5214938"/>
            <a:ext cx="9324976" cy="396875"/>
          </a:xfrm>
          <a:prstGeom prst="rect">
            <a:avLst/>
          </a:prstGeom>
          <a:noFill/>
          <a:ln w="9525">
            <a:noFill/>
            <a:miter lim="800000"/>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2000">
                <a:solidFill>
                  <a:srgbClr val="FF6600"/>
                </a:solidFill>
                <a:latin typeface="Arial" charset="0"/>
                <a:ea typeface="ＭＳ Ｐゴシック" pitchFamily="34" charset="-128"/>
              </a:rPr>
              <a:t>Conclusion:</a:t>
            </a:r>
            <a:r>
              <a:rPr kumimoji="0" lang="en-US" altLang="ko-KR" sz="2000">
                <a:solidFill>
                  <a:srgbClr val="FF6600"/>
                </a:solidFill>
                <a:latin typeface="Arial" charset="0"/>
                <a:ea typeface="ＭＳ Ｐゴシック" pitchFamily="34" charset="-128"/>
              </a:rPr>
              <a:t> </a:t>
            </a:r>
            <a:r>
              <a:rPr kumimoji="0" lang="en-US" altLang="ja-JP" sz="2000">
                <a:solidFill>
                  <a:srgbClr val="FF6600"/>
                </a:solidFill>
                <a:latin typeface="Arial" charset="0"/>
                <a:ea typeface="ＭＳ Ｐゴシック" pitchFamily="34" charset="-128"/>
              </a:rPr>
              <a:t>Christ has already returned on the earth</a:t>
            </a:r>
            <a:r>
              <a:rPr kumimoji="0" lang="en-US" altLang="ja-JP" sz="2000">
                <a:latin typeface="Arial" charset="0"/>
                <a:ea typeface="ＭＳ Ｐゴシック" pitchFamily="34" charset="-128"/>
              </a:rPr>
              <a:t>. </a:t>
            </a:r>
            <a:endParaRPr kumimoji="0" lang="en-US" altLang="ko-KR" sz="2000">
              <a:latin typeface="Arial" charset="0"/>
              <a:ea typeface="ＭＳ Ｐゴシック" pitchFamily="34" charset="-128"/>
            </a:endParaRPr>
          </a:p>
        </p:txBody>
      </p:sp>
      <p:sp>
        <p:nvSpPr>
          <p:cNvPr id="400388" name="Line 7"/>
          <p:cNvSpPr>
            <a:spLocks noChangeShapeType="1"/>
          </p:cNvSpPr>
          <p:nvPr/>
        </p:nvSpPr>
        <p:spPr bwMode="auto">
          <a:xfrm>
            <a:off x="5765800" y="3751263"/>
            <a:ext cx="800100" cy="1587"/>
          </a:xfrm>
          <a:prstGeom prst="line">
            <a:avLst/>
          </a:prstGeom>
          <a:noFill/>
          <a:ln w="1260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400389" name="Line 8"/>
          <p:cNvSpPr>
            <a:spLocks noChangeShapeType="1"/>
          </p:cNvSpPr>
          <p:nvPr/>
        </p:nvSpPr>
        <p:spPr bwMode="auto">
          <a:xfrm>
            <a:off x="5694363" y="2960688"/>
            <a:ext cx="795337" cy="4762"/>
          </a:xfrm>
          <a:prstGeom prst="line">
            <a:avLst/>
          </a:prstGeom>
          <a:noFill/>
          <a:ln w="1260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400390" name="Line 9"/>
          <p:cNvSpPr>
            <a:spLocks noChangeShapeType="1"/>
          </p:cNvSpPr>
          <p:nvPr/>
        </p:nvSpPr>
        <p:spPr bwMode="auto">
          <a:xfrm>
            <a:off x="5788025" y="4321175"/>
            <a:ext cx="968375" cy="1588"/>
          </a:xfrm>
          <a:prstGeom prst="line">
            <a:avLst/>
          </a:prstGeom>
          <a:noFill/>
          <a:ln w="1260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619526" name="Oval 4"/>
          <p:cNvSpPr>
            <a:spLocks noChangeArrowheads="1"/>
          </p:cNvSpPr>
          <p:nvPr/>
        </p:nvSpPr>
        <p:spPr bwMode="auto">
          <a:xfrm>
            <a:off x="6530975" y="2751138"/>
            <a:ext cx="1368425" cy="431800"/>
          </a:xfrm>
          <a:prstGeom prst="ellipse">
            <a:avLst/>
          </a:prstGeom>
          <a:solidFill>
            <a:srgbClr val="27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solidFill>
                  <a:schemeClr val="bg1"/>
                </a:solidFill>
                <a:latin typeface="Arial" charset="0"/>
                <a:ea typeface="ＭＳ Ｐゴシック" pitchFamily="34" charset="-128"/>
              </a:rPr>
              <a:t>Land</a:t>
            </a:r>
            <a:endParaRPr kumimoji="0" lang="en-US" altLang="ko-KR">
              <a:solidFill>
                <a:schemeClr val="bg1"/>
              </a:solidFill>
              <a:latin typeface="Arial" charset="0"/>
              <a:ea typeface="ＭＳ Ｐゴシック" pitchFamily="34" charset="-128"/>
            </a:endParaRPr>
          </a:p>
        </p:txBody>
      </p:sp>
      <p:sp>
        <p:nvSpPr>
          <p:cNvPr id="400392" name="Oval 5"/>
          <p:cNvSpPr>
            <a:spLocks noChangeArrowheads="1"/>
          </p:cNvSpPr>
          <p:nvPr/>
        </p:nvSpPr>
        <p:spPr bwMode="auto">
          <a:xfrm>
            <a:off x="6602413" y="3536950"/>
            <a:ext cx="1296987" cy="431800"/>
          </a:xfrm>
          <a:prstGeom prst="ellipse">
            <a:avLst/>
          </a:prstGeom>
          <a:solidFill>
            <a:srgbClr val="27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solidFill>
                  <a:schemeClr val="bg1"/>
                </a:solidFill>
                <a:latin typeface="+mj-lt"/>
                <a:ea typeface="ＭＳ Ｐゴシック" pitchFamily="34" charset="-128"/>
                <a:cs typeface="+mn-cs"/>
              </a:rPr>
              <a:t>People</a:t>
            </a:r>
          </a:p>
        </p:txBody>
      </p:sp>
      <p:sp>
        <p:nvSpPr>
          <p:cNvPr id="619528" name="Oval 6"/>
          <p:cNvSpPr>
            <a:spLocks noChangeArrowheads="1"/>
          </p:cNvSpPr>
          <p:nvPr/>
        </p:nvSpPr>
        <p:spPr bwMode="auto">
          <a:xfrm>
            <a:off x="6602413" y="4108450"/>
            <a:ext cx="1368425" cy="504825"/>
          </a:xfrm>
          <a:prstGeom prst="ellipse">
            <a:avLst/>
          </a:prstGeom>
          <a:solidFill>
            <a:srgbClr val="27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solidFill>
                  <a:schemeClr val="bg1"/>
                </a:solidFill>
                <a:latin typeface="Arial" charset="0"/>
                <a:ea typeface="ＭＳ Ｐゴシック" pitchFamily="34" charset="-128"/>
              </a:rPr>
              <a:t>Ideology</a:t>
            </a:r>
            <a:endParaRPr kumimoji="0" lang="en-US" altLang="ko-KR">
              <a:solidFill>
                <a:schemeClr val="bg1"/>
              </a:solidFill>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69" name="Text Box 2"/>
          <p:cNvSpPr txBox="1">
            <a:spLocks noChangeArrowheads="1"/>
          </p:cNvSpPr>
          <p:nvPr/>
        </p:nvSpPr>
        <p:spPr bwMode="auto">
          <a:xfrm>
            <a:off x="3198813" y="1663700"/>
            <a:ext cx="4887912" cy="120173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Rev.</a:t>
            </a:r>
            <a:r>
              <a:rPr kumimoji="0" lang="en-US" altLang="ko-KR">
                <a:latin typeface="Arial" charset="0"/>
                <a:ea typeface="ＭＳ Ｐゴシック" pitchFamily="34" charset="-128"/>
              </a:rPr>
              <a:t>7</a:t>
            </a:r>
            <a:r>
              <a:rPr kumimoji="0" lang="en-US" altLang="ja-JP">
                <a:latin typeface="Arial" charset="0"/>
                <a:ea typeface="ＭＳ Ｐゴシック" pitchFamily="34" charset="-128"/>
              </a:rPr>
              <a:t>:</a:t>
            </a:r>
            <a:r>
              <a:rPr kumimoji="0" lang="en-US" altLang="ko-KR">
                <a:latin typeface="Arial" charset="0"/>
                <a:ea typeface="ＭＳ Ｐゴシック" pitchFamily="34" charset="-128"/>
              </a:rPr>
              <a:t>4 </a:t>
            </a:r>
            <a:r>
              <a:rPr kumimoji="0" lang="en-US">
                <a:latin typeface="Arial" charset="0"/>
                <a:ea typeface="ＭＳ Ｐゴシック" pitchFamily="34" charset="-128"/>
              </a:rPr>
              <a:t>　　     </a:t>
            </a:r>
            <a:r>
              <a:rPr kumimoji="0" lang="en-US" altLang="ja-JP">
                <a:latin typeface="Arial" charset="0"/>
                <a:ea typeface="ＭＳ Ｐゴシック" pitchFamily="34" charset="-128"/>
              </a:rPr>
              <a:t>to one of Israel tribes</a:t>
            </a:r>
            <a:endParaRPr kumimoji="0" lang="en-US" altLang="ko-KR">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Matt.</a:t>
            </a:r>
            <a:r>
              <a:rPr kumimoji="0" lang="en-US" altLang="ko-KR">
                <a:latin typeface="Arial" charset="0"/>
                <a:ea typeface="ＭＳ Ｐゴシック" pitchFamily="34" charset="-128"/>
              </a:rPr>
              <a:t>10</a:t>
            </a:r>
            <a:r>
              <a:rPr kumimoji="0" lang="en-US" altLang="ja-JP">
                <a:latin typeface="Arial" charset="0"/>
                <a:ea typeface="ＭＳ Ｐゴシック" pitchFamily="34" charset="-128"/>
              </a:rPr>
              <a:t>:</a:t>
            </a:r>
            <a:r>
              <a:rPr kumimoji="0" lang="en-US" altLang="ko-KR">
                <a:latin typeface="Arial" charset="0"/>
                <a:ea typeface="ＭＳ Ｐゴシック" pitchFamily="34" charset="-128"/>
              </a:rPr>
              <a:t>23      </a:t>
            </a:r>
            <a:r>
              <a:rPr kumimoji="0" lang="en-US" altLang="ja-JP">
                <a:latin typeface="Arial" charset="0"/>
                <a:ea typeface="ＭＳ Ｐゴシック" pitchFamily="34" charset="-128"/>
              </a:rPr>
              <a:t>in a Jewish village</a:t>
            </a:r>
            <a:endParaRPr kumimoji="0" lang="en-US" altLang="ko-KR">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Matt.</a:t>
            </a:r>
            <a:r>
              <a:rPr kumimoji="0" lang="en-US" altLang="ko-KR">
                <a:latin typeface="Arial" charset="0"/>
                <a:ea typeface="ＭＳ Ｐゴシック" pitchFamily="34" charset="-128"/>
              </a:rPr>
              <a:t>16</a:t>
            </a:r>
            <a:r>
              <a:rPr kumimoji="0" lang="en-US" altLang="ja-JP">
                <a:latin typeface="Arial" charset="0"/>
                <a:ea typeface="ＭＳ Ｐゴシック" pitchFamily="34" charset="-128"/>
              </a:rPr>
              <a:t>:</a:t>
            </a:r>
            <a:r>
              <a:rPr kumimoji="0" lang="en-US" altLang="ko-KR">
                <a:latin typeface="Arial" charset="0"/>
                <a:ea typeface="ＭＳ Ｐゴシック" pitchFamily="34" charset="-128"/>
              </a:rPr>
              <a:t>28     </a:t>
            </a:r>
            <a:r>
              <a:rPr kumimoji="0" lang="en-US" altLang="ja-JP">
                <a:latin typeface="Arial" charset="0"/>
                <a:ea typeface="ＭＳ Ｐゴシック" pitchFamily="34" charset="-128"/>
              </a:rPr>
              <a:t> Some of followers will meet him</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                      when he returns on the earth.</a:t>
            </a:r>
            <a:endParaRPr kumimoji="0" lang="en-US" altLang="ko-KR">
              <a:latin typeface="Arial" charset="0"/>
              <a:ea typeface="ＭＳ Ｐゴシック" pitchFamily="34" charset="-128"/>
            </a:endParaRPr>
          </a:p>
        </p:txBody>
      </p:sp>
      <p:sp>
        <p:nvSpPr>
          <p:cNvPr id="621570" name="Text Box 3"/>
          <p:cNvSpPr txBox="1">
            <a:spLocks noChangeArrowheads="1"/>
          </p:cNvSpPr>
          <p:nvPr/>
        </p:nvSpPr>
        <p:spPr bwMode="auto">
          <a:xfrm>
            <a:off x="1071563" y="3267075"/>
            <a:ext cx="7964487" cy="37151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dirty="0" smtClean="0">
                <a:latin typeface="Arial" charset="0"/>
                <a:ea typeface="ＭＳ Ｐゴシック" pitchFamily="34" charset="-128"/>
              </a:rPr>
              <a:t>Jesus was killed</a:t>
            </a:r>
            <a:endParaRPr kumimoji="0" lang="en-US" altLang="ko-KR" dirty="0">
              <a:latin typeface="Arial" charset="0"/>
              <a:ea typeface="ＭＳ Ｐゴシック" pitchFamily="34" charset="-128"/>
            </a:endParaRPr>
          </a:p>
        </p:txBody>
      </p:sp>
      <p:sp>
        <p:nvSpPr>
          <p:cNvPr id="621571" name="Text Box 4"/>
          <p:cNvSpPr txBox="1">
            <a:spLocks noChangeArrowheads="1"/>
          </p:cNvSpPr>
          <p:nvPr/>
        </p:nvSpPr>
        <p:spPr bwMode="auto">
          <a:xfrm>
            <a:off x="4859338" y="3860800"/>
            <a:ext cx="3022600" cy="6413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Victory of faith     </a:t>
            </a:r>
            <a:r>
              <a:rPr kumimoji="0" lang="en-US">
                <a:latin typeface="Arial" charset="0"/>
                <a:ea typeface="ＭＳ Ｐゴシック" pitchFamily="34" charset="-128"/>
              </a:rPr>
              <a:t>〇</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Victory of lineage </a:t>
            </a:r>
            <a:r>
              <a:rPr kumimoji="0" lang="en-US" altLang="ko-KR">
                <a:latin typeface="Arial" charset="0"/>
                <a:ea typeface="ＭＳ Ｐゴシック" pitchFamily="34" charset="-128"/>
              </a:rPr>
              <a:t>Χ</a:t>
            </a:r>
          </a:p>
        </p:txBody>
      </p:sp>
      <p:sp>
        <p:nvSpPr>
          <p:cNvPr id="621572" name="Text Box 5"/>
          <p:cNvSpPr txBox="1">
            <a:spLocks noChangeArrowheads="1"/>
          </p:cNvSpPr>
          <p:nvPr/>
        </p:nvSpPr>
        <p:spPr bwMode="auto">
          <a:xfrm>
            <a:off x="684213" y="5012736"/>
            <a:ext cx="7745412" cy="648512"/>
          </a:xfrm>
          <a:prstGeom prst="rect">
            <a:avLst/>
          </a:prstGeom>
          <a:noFill/>
          <a:ln w="9525">
            <a:noFill/>
            <a:miter lim="800000"/>
            <a:headEnd/>
            <a:tailEnd/>
          </a:ln>
        </p:spPr>
        <p:txBody>
          <a:bodyPr lIns="90000" tIns="46800" rIns="90000" bIns="46800">
            <a:spAutoFit/>
          </a:bodyPr>
          <a:lstStyle/>
          <a:p>
            <a:pPr defTabSz="449263">
              <a:buClr>
                <a:srgbClr val="FFFFFF"/>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dirty="0">
                <a:latin typeface="Arial" charset="0"/>
                <a:ea typeface="ＭＳ Ｐゴシック" pitchFamily="34" charset="-128"/>
              </a:rPr>
              <a:t>Christ will not return to the Jewish nation</a:t>
            </a:r>
            <a:endParaRPr kumimoji="0" lang="en-US" altLang="ko-KR" dirty="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dirty="0" smtClean="0">
                <a:latin typeface="Arial" charset="0"/>
                <a:ea typeface="ＭＳ Ｐゴシック" pitchFamily="34" charset="-128"/>
              </a:rPr>
              <a:t>“</a:t>
            </a:r>
            <a:r>
              <a:rPr kumimoji="0" lang="en-US" altLang="ja-JP" dirty="0">
                <a:latin typeface="Arial" charset="0"/>
                <a:ea typeface="ＭＳ Ｐゴシック" pitchFamily="34" charset="-128"/>
              </a:rPr>
              <a:t>Through their trespass salvation has come to the Gentiles,…”(Rom.</a:t>
            </a:r>
            <a:r>
              <a:rPr kumimoji="0" lang="en-US" altLang="ko-KR" dirty="0">
                <a:latin typeface="Arial" charset="0"/>
                <a:ea typeface="ＭＳ Ｐゴシック" pitchFamily="34" charset="-128"/>
              </a:rPr>
              <a:t>11</a:t>
            </a:r>
            <a:r>
              <a:rPr kumimoji="0" lang="en-US" altLang="ja-JP" dirty="0">
                <a:latin typeface="Arial" charset="0"/>
                <a:ea typeface="ＭＳ Ｐゴシック" pitchFamily="34" charset="-128"/>
              </a:rPr>
              <a:t>:</a:t>
            </a:r>
            <a:r>
              <a:rPr kumimoji="0" lang="en-US" altLang="ko-KR" dirty="0">
                <a:latin typeface="Arial" charset="0"/>
                <a:ea typeface="ＭＳ Ｐゴシック" pitchFamily="34" charset="-128"/>
              </a:rPr>
              <a:t>11) </a:t>
            </a:r>
          </a:p>
        </p:txBody>
      </p:sp>
      <p:sp>
        <p:nvSpPr>
          <p:cNvPr id="621573" name="AutoShape 6"/>
          <p:cNvSpPr>
            <a:spLocks/>
          </p:cNvSpPr>
          <p:nvPr/>
        </p:nvSpPr>
        <p:spPr bwMode="auto">
          <a:xfrm>
            <a:off x="2997200" y="1703388"/>
            <a:ext cx="215900" cy="792162"/>
          </a:xfrm>
          <a:prstGeom prst="leftBrace">
            <a:avLst>
              <a:gd name="adj1" fmla="val 30576"/>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621574" name="AutoShape 7"/>
          <p:cNvSpPr>
            <a:spLocks noChangeArrowheads="1"/>
          </p:cNvSpPr>
          <p:nvPr/>
        </p:nvSpPr>
        <p:spPr bwMode="auto">
          <a:xfrm>
            <a:off x="1701800" y="2638425"/>
            <a:ext cx="203200" cy="576263"/>
          </a:xfrm>
          <a:prstGeom prst="upArrow">
            <a:avLst>
              <a:gd name="adj1" fmla="val 50000"/>
              <a:gd name="adj2" fmla="val 70898"/>
            </a:avLst>
          </a:prstGeom>
          <a:solidFill>
            <a:srgbClr val="7C7E81"/>
          </a:solid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621575" name="AutoShape 8"/>
          <p:cNvSpPr>
            <a:spLocks/>
          </p:cNvSpPr>
          <p:nvPr/>
        </p:nvSpPr>
        <p:spPr bwMode="auto">
          <a:xfrm>
            <a:off x="4643438" y="3933825"/>
            <a:ext cx="207962" cy="504825"/>
          </a:xfrm>
          <a:prstGeom prst="leftBrace">
            <a:avLst>
              <a:gd name="adj1" fmla="val 20229"/>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621576" name="AutoShape 9"/>
          <p:cNvSpPr>
            <a:spLocks noChangeArrowheads="1"/>
          </p:cNvSpPr>
          <p:nvPr/>
        </p:nvSpPr>
        <p:spPr bwMode="auto">
          <a:xfrm>
            <a:off x="992188" y="1670050"/>
            <a:ext cx="1676400" cy="838200"/>
          </a:xfrm>
          <a:prstGeom prst="roundRect">
            <a:avLst>
              <a:gd name="adj" fmla="val 16667"/>
            </a:avLst>
          </a:prstGeom>
          <a:solidFill>
            <a:srgbClr val="F7922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Israel</a:t>
            </a:r>
            <a:endParaRPr kumimoji="0" lang="en-US" altLang="ko-KR">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a:t>
            </a:r>
            <a:r>
              <a:rPr kumimoji="0" lang="en-US" altLang="ja-JP">
                <a:latin typeface="Arial" charset="0"/>
                <a:ea typeface="ＭＳ Ｐゴシック" pitchFamily="34" charset="-128"/>
              </a:rPr>
              <a:t>Jewish nation</a:t>
            </a:r>
            <a:r>
              <a:rPr kumimoji="0" lang="en-US" altLang="ko-KR">
                <a:latin typeface="Arial" charset="0"/>
                <a:ea typeface="ＭＳ Ｐゴシック" pitchFamily="34" charset="-128"/>
              </a:rPr>
              <a:t>) </a:t>
            </a:r>
          </a:p>
        </p:txBody>
      </p:sp>
      <p:sp>
        <p:nvSpPr>
          <p:cNvPr id="407562" name="AutoShape 10"/>
          <p:cNvSpPr>
            <a:spLocks noChangeArrowheads="1"/>
          </p:cNvSpPr>
          <p:nvPr/>
        </p:nvSpPr>
        <p:spPr bwMode="auto">
          <a:xfrm>
            <a:off x="971550" y="3716338"/>
            <a:ext cx="1676400" cy="838200"/>
          </a:xfrm>
          <a:prstGeom prst="roundRect">
            <a:avLst>
              <a:gd name="adj" fmla="val 16667"/>
            </a:avLst>
          </a:prstGeom>
          <a:solidFill>
            <a:srgbClr val="259E49"/>
          </a:solidFill>
          <a:ln w="9360">
            <a:solidFill>
              <a:schemeClr val="tx1"/>
            </a:solidFill>
            <a:miter lim="800000"/>
            <a:headEnd/>
            <a:tailEnd/>
          </a:ln>
          <a:effectLst>
            <a:outerShdw dist="107933" dir="2700000" algn="ctr" rotWithShape="0">
              <a:srgbClr val="080503"/>
            </a:outerShdw>
          </a:effectLst>
        </p:spPr>
        <p:txBody>
          <a:bodyPr wrap="none" lIns="90000" tIns="46800" rIns="90000" bIns="46800" anchor="ctr"/>
          <a:lstStyle/>
          <a:p>
            <a:pPr algn="ctr" defTabSz="449263" eaLnBrk="0" hangingPunct="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a:solidFill>
                  <a:schemeClr val="bg1"/>
                </a:solidFill>
                <a:latin typeface="Arial" charset="0"/>
                <a:ea typeface="ＭＳ Ｐゴシック" pitchFamily="34" charset="-128"/>
                <a:cs typeface="+mn-cs"/>
              </a:rPr>
              <a:t>Israel</a:t>
            </a:r>
            <a:endParaRPr kumimoji="0" lang="en-US" altLang="ko-KR">
              <a:solidFill>
                <a:schemeClr val="bg1"/>
              </a:solidFill>
              <a:latin typeface="Arial" charset="0"/>
              <a:ea typeface="ＭＳ Ｐゴシック" pitchFamily="34" charset="-128"/>
              <a:cs typeface="+mn-cs"/>
            </a:endParaRPr>
          </a:p>
        </p:txBody>
      </p:sp>
      <p:sp>
        <p:nvSpPr>
          <p:cNvPr id="621578" name="Oval 14"/>
          <p:cNvSpPr>
            <a:spLocks noChangeArrowheads="1"/>
          </p:cNvSpPr>
          <p:nvPr/>
        </p:nvSpPr>
        <p:spPr bwMode="auto">
          <a:xfrm>
            <a:off x="3203575" y="3860800"/>
            <a:ext cx="1295400" cy="685800"/>
          </a:xfrm>
          <a:prstGeom prst="ellipse">
            <a:avLst/>
          </a:prstGeom>
          <a:solidFill>
            <a:srgbClr val="F2EC26"/>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Victory</a:t>
            </a:r>
            <a:endParaRPr kumimoji="0" lang="en-US" altLang="ko-KR">
              <a:latin typeface="Arial" charset="0"/>
              <a:ea typeface="ＭＳ Ｐゴシック" pitchFamily="34" charset="-128"/>
            </a:endParaRPr>
          </a:p>
        </p:txBody>
      </p:sp>
      <p:sp>
        <p:nvSpPr>
          <p:cNvPr id="621579" name="Rectangle 15"/>
          <p:cNvSpPr>
            <a:spLocks noChangeArrowheads="1"/>
          </p:cNvSpPr>
          <p:nvPr/>
        </p:nvSpPr>
        <p:spPr bwMode="auto">
          <a:xfrm>
            <a:off x="0" y="495300"/>
            <a:ext cx="9144000" cy="647700"/>
          </a:xfrm>
          <a:prstGeom prst="rect">
            <a:avLst/>
          </a:prstGeom>
          <a:noFill/>
          <a:ln w="9525">
            <a:no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3000">
                <a:latin typeface="Arial" charset="0"/>
                <a:ea typeface="ＭＳ Ｐゴシック" pitchFamily="34" charset="-128"/>
              </a:rPr>
              <a:t>3. Where Will Christ Return?</a:t>
            </a:r>
            <a:endParaRPr kumimoji="0" lang="en-US" altLang="ko-KR" sz="3000">
              <a:latin typeface="Arial" charset="0"/>
              <a:ea typeface="ＭＳ Ｐゴシック" pitchFamily="34" charset="-128"/>
            </a:endParaRPr>
          </a:p>
        </p:txBody>
      </p:sp>
      <p:sp>
        <p:nvSpPr>
          <p:cNvPr id="621580" name="AutoShape 16"/>
          <p:cNvSpPr>
            <a:spLocks noChangeArrowheads="1"/>
          </p:cNvSpPr>
          <p:nvPr/>
        </p:nvSpPr>
        <p:spPr bwMode="auto">
          <a:xfrm>
            <a:off x="2771775" y="4005263"/>
            <a:ext cx="381000" cy="381000"/>
          </a:xfrm>
          <a:prstGeom prst="rightArrow">
            <a:avLst>
              <a:gd name="adj1" fmla="val 50000"/>
              <a:gd name="adj2" fmla="val 25000"/>
            </a:avLst>
          </a:prstGeom>
          <a:solidFill>
            <a:srgbClr val="7C7E81"/>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395288" y="1154113"/>
            <a:ext cx="8321675" cy="4000500"/>
          </a:xfrm>
          <a:prstGeom prst="rect">
            <a:avLst/>
          </a:prstGeom>
          <a:noFill/>
          <a:ln w="9525">
            <a:noFill/>
            <a:miter lim="800000"/>
            <a:headEnd/>
            <a:tailEnd/>
          </a:ln>
        </p:spPr>
        <p:txBody>
          <a:bodyPr lIns="90000" tIns="46800" rIns="90000" bIns="46800"/>
          <a:lstStyle/>
          <a:p>
            <a:pPr marL="627063" indent="-268288" defTabSz="449263">
              <a:lnSpc>
                <a:spcPct val="130000"/>
              </a:lnSpc>
              <a:spcBef>
                <a:spcPts val="700"/>
              </a:spcBef>
              <a:buClr>
                <a:srgbClr val="FFFFFF"/>
              </a:buClr>
              <a:buSzPct val="100000"/>
              <a:buFont typeface="Times New Roman" pitchFamily="18" charset="0"/>
              <a:buNone/>
              <a:tabLst>
                <a:tab pos="527050"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 pos="9510713" algn="l"/>
              </a:tabLst>
            </a:pPr>
            <a:r>
              <a:rPr kumimoji="0" lang="en-US" altLang="ko-KR" sz="1600">
                <a:latin typeface="Arial" charset="0"/>
                <a:ea typeface="ＭＳ Ｐゴシック" pitchFamily="34" charset="-128"/>
              </a:rPr>
              <a:t>① Origin of Heart </a:t>
            </a:r>
            <a:r>
              <a:rPr kumimoji="0" lang="en-US" altLang="ko-KR" sz="1600">
                <a:latin typeface="Arial" charset="0"/>
              </a:rPr>
              <a:t>and True Love</a:t>
            </a:r>
            <a:endParaRPr kumimoji="0" lang="en-US" altLang="ko-KR" sz="1600">
              <a:latin typeface="Arial" charset="0"/>
              <a:ea typeface="ＭＳ Ｐゴシック" pitchFamily="34" charset="-128"/>
            </a:endParaRPr>
          </a:p>
          <a:p>
            <a:pPr marL="627063" indent="-268288" defTabSz="449263">
              <a:lnSpc>
                <a:spcPct val="130000"/>
              </a:lnSpc>
              <a:spcBef>
                <a:spcPts val="700"/>
              </a:spcBef>
              <a:buClr>
                <a:srgbClr val="FFFFFF"/>
              </a:buClr>
              <a:buSzPct val="100000"/>
              <a:buFont typeface="Times New Roman" pitchFamily="18" charset="0"/>
              <a:buNone/>
              <a:tabLst>
                <a:tab pos="527050"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 pos="9510713" algn="l"/>
              </a:tabLst>
            </a:pPr>
            <a:r>
              <a:rPr kumimoji="0" lang="en-US" altLang="ko-KR" sz="1600">
                <a:latin typeface="Arial" charset="0"/>
                <a:ea typeface="ＭＳ Ｐゴシック" pitchFamily="34" charset="-128"/>
              </a:rPr>
              <a:t>② Origin of </a:t>
            </a:r>
            <a:r>
              <a:rPr kumimoji="0" lang="en-US" altLang="ko-KR" sz="1600">
                <a:latin typeface="Arial" charset="0"/>
              </a:rPr>
              <a:t>Intellect, Emotion and Will, Truth, Goodness and Beauty</a:t>
            </a:r>
            <a:endParaRPr kumimoji="0" lang="en-US" altLang="ko-KR" sz="1600">
              <a:latin typeface="Arial" charset="0"/>
              <a:ea typeface="ＭＳ Ｐゴシック" pitchFamily="34" charset="-128"/>
            </a:endParaRPr>
          </a:p>
          <a:p>
            <a:pPr marL="627063" indent="-268288" defTabSz="449263">
              <a:lnSpc>
                <a:spcPct val="130000"/>
              </a:lnSpc>
              <a:spcBef>
                <a:spcPts val="700"/>
              </a:spcBef>
              <a:buClr>
                <a:srgbClr val="FFFFFF"/>
              </a:buClr>
              <a:buSzPct val="100000"/>
              <a:buFont typeface="Times New Roman" pitchFamily="18" charset="0"/>
              <a:buNone/>
              <a:tabLst>
                <a:tab pos="527050"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 pos="9510713" algn="l"/>
              </a:tabLst>
            </a:pPr>
            <a:r>
              <a:rPr kumimoji="0" lang="en-US" altLang="ko-KR" sz="1600">
                <a:latin typeface="Arial" charset="0"/>
                <a:ea typeface="ＭＳ Ｐゴシック" pitchFamily="34" charset="-128"/>
              </a:rPr>
              <a:t>③ </a:t>
            </a:r>
            <a:r>
              <a:rPr kumimoji="0" lang="en-US" altLang="ko-KR" sz="1600">
                <a:latin typeface="Arial" charset="0"/>
              </a:rPr>
              <a:t>Origin of the Principle and Source of Principle, Law and Order</a:t>
            </a:r>
            <a:endParaRPr kumimoji="0" lang="en-US" altLang="ko-KR" sz="1600">
              <a:latin typeface="Arial" charset="0"/>
              <a:ea typeface="ＭＳ Ｐゴシック" pitchFamily="34" charset="-128"/>
            </a:endParaRPr>
          </a:p>
          <a:p>
            <a:pPr marL="627063" indent="-268288" defTabSz="449263">
              <a:lnSpc>
                <a:spcPct val="130000"/>
              </a:lnSpc>
              <a:spcBef>
                <a:spcPts val="700"/>
              </a:spcBef>
              <a:buClr>
                <a:srgbClr val="FFFFFF"/>
              </a:buClr>
              <a:buSzPct val="100000"/>
              <a:buFont typeface="Times New Roman" pitchFamily="18" charset="0"/>
              <a:buNone/>
              <a:tabLst>
                <a:tab pos="527050"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 pos="9510713" algn="l"/>
              </a:tabLst>
            </a:pPr>
            <a:r>
              <a:rPr kumimoji="0" lang="en-US" altLang="ko-KR" sz="1600">
                <a:latin typeface="Arial" charset="0"/>
                <a:ea typeface="ＭＳ Ｐゴシック" pitchFamily="34" charset="-128"/>
              </a:rPr>
              <a:t>④ Origin of Absolute Sex and Source</a:t>
            </a:r>
            <a:r>
              <a:rPr kumimoji="0" lang="en-US" altLang="ko-KR" sz="1600">
                <a:latin typeface="Arial" charset="0"/>
              </a:rPr>
              <a:t> of True Love, True Life and True Lineage</a:t>
            </a:r>
            <a:endParaRPr kumimoji="0" lang="en-US" altLang="ko-KR" sz="1600">
              <a:latin typeface="Arial" charset="0"/>
              <a:ea typeface="ＭＳ Ｐゴシック" pitchFamily="34" charset="-128"/>
            </a:endParaRPr>
          </a:p>
          <a:p>
            <a:pPr marL="627063" indent="-268288" defTabSz="449263">
              <a:lnSpc>
                <a:spcPct val="130000"/>
              </a:lnSpc>
              <a:spcBef>
                <a:spcPts val="700"/>
              </a:spcBef>
              <a:buClr>
                <a:srgbClr val="FFFFFF"/>
              </a:buClr>
              <a:buSzPct val="100000"/>
              <a:buFont typeface="Times New Roman" pitchFamily="18" charset="0"/>
              <a:buNone/>
              <a:tabLst>
                <a:tab pos="527050"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 pos="9510713" algn="l"/>
              </a:tabLst>
            </a:pPr>
            <a:r>
              <a:rPr kumimoji="0" lang="en-US" altLang="ko-KR" sz="1600">
                <a:latin typeface="Arial" charset="0"/>
                <a:ea typeface="ＭＳ Ｐゴシック" pitchFamily="34" charset="-128"/>
              </a:rPr>
              <a:t>⑤ </a:t>
            </a:r>
            <a:r>
              <a:rPr kumimoji="0" lang="en-US" altLang="ko-KR" sz="1600">
                <a:latin typeface="Arial" charset="0"/>
              </a:rPr>
              <a:t>Subject partner of the human conscience</a:t>
            </a:r>
            <a:endParaRPr kumimoji="0" lang="en-US" altLang="ko-KR" sz="1600">
              <a:latin typeface="Arial" charset="0"/>
              <a:ea typeface="ＭＳ Ｐゴシック" pitchFamily="34" charset="-128"/>
            </a:endParaRPr>
          </a:p>
          <a:p>
            <a:pPr marL="627063" indent="-268288" defTabSz="449263">
              <a:lnSpc>
                <a:spcPct val="130000"/>
              </a:lnSpc>
              <a:spcBef>
                <a:spcPts val="700"/>
              </a:spcBef>
              <a:buClr>
                <a:srgbClr val="FFFFFF"/>
              </a:buClr>
              <a:buSzPct val="100000"/>
              <a:buFont typeface="Times New Roman" pitchFamily="18" charset="0"/>
              <a:buNone/>
              <a:tabLst>
                <a:tab pos="527050"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 pos="9510713" algn="l"/>
              </a:tabLst>
            </a:pPr>
            <a:r>
              <a:rPr kumimoji="0" lang="en-US" altLang="ko-KR" sz="1600">
                <a:latin typeface="Arial" charset="0"/>
                <a:ea typeface="ＭＳ Ｐゴシック" pitchFamily="34" charset="-128"/>
              </a:rPr>
              <a:t>⑥ </a:t>
            </a:r>
            <a:r>
              <a:rPr kumimoji="0" lang="en-US" altLang="ko-KR" sz="1600">
                <a:latin typeface="Arial" charset="0"/>
              </a:rPr>
              <a:t>Origin (Source) of Life</a:t>
            </a:r>
            <a:endParaRPr kumimoji="0" lang="en-US" altLang="ko-KR" sz="1600">
              <a:latin typeface="Arial" charset="0"/>
              <a:ea typeface="ＭＳ Ｐゴシック" pitchFamily="34" charset="-128"/>
            </a:endParaRPr>
          </a:p>
          <a:p>
            <a:pPr marL="627063" indent="-268288" defTabSz="449263">
              <a:lnSpc>
                <a:spcPct val="110000"/>
              </a:lnSpc>
              <a:spcBef>
                <a:spcPts val="700"/>
              </a:spcBef>
              <a:buClr>
                <a:srgbClr val="FFFFFF"/>
              </a:buClr>
              <a:buSzPct val="100000"/>
              <a:buFont typeface="Times New Roman" pitchFamily="18" charset="0"/>
              <a:buNone/>
              <a:tabLst>
                <a:tab pos="527050"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 pos="9510713" algn="l"/>
              </a:tabLst>
            </a:pPr>
            <a:r>
              <a:rPr kumimoji="0" lang="en-US" altLang="ko-KR" sz="1600">
                <a:latin typeface="Arial" charset="0"/>
                <a:ea typeface="ＭＳ Ｐゴシック" pitchFamily="34" charset="-128"/>
              </a:rPr>
              <a:t>⑦ </a:t>
            </a:r>
            <a:r>
              <a:rPr kumimoji="0" lang="en-US" altLang="ko-KR" sz="1600">
                <a:latin typeface="Arial" charset="0"/>
              </a:rPr>
              <a:t>Absolute, Unique, Unchanging, Eternal, Self-existing, Omnipresent being</a:t>
            </a:r>
            <a:endParaRPr kumimoji="0" lang="en-US" altLang="ko-KR" sz="1600">
              <a:latin typeface="Arial" charset="0"/>
              <a:ea typeface="ＭＳ Ｐゴシック" pitchFamily="34" charset="-128"/>
            </a:endParaRPr>
          </a:p>
          <a:p>
            <a:pPr marL="627063" indent="-268288" defTabSz="449263" latinLnBrk="1">
              <a:lnSpc>
                <a:spcPct val="160000"/>
              </a:lnSpc>
              <a:tabLst>
                <a:tab pos="527050"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 pos="9510713" algn="l"/>
              </a:tabLst>
            </a:pPr>
            <a:r>
              <a:rPr kumimoji="0" lang="en-US" altLang="ko-KR" sz="1600">
                <a:latin typeface="Arial" charset="0"/>
              </a:rPr>
              <a:t>⑧ God of Night, God of Day, </a:t>
            </a:r>
            <a:r>
              <a:rPr kumimoji="0" lang="en-US" altLang="ja-JP" sz="1600">
                <a:latin typeface="Arial" charset="0"/>
              </a:rPr>
              <a:t>God as King of Kings</a:t>
            </a:r>
            <a:r>
              <a:rPr kumimoji="0" lang="en-US" altLang="ko-KR" sz="1600">
                <a:latin typeface="Arial" charset="0"/>
              </a:rPr>
              <a:t>, </a:t>
            </a:r>
            <a:r>
              <a:rPr kumimoji="0" lang="en-US" altLang="ja-JP" sz="1600">
                <a:latin typeface="Arial" charset="0"/>
              </a:rPr>
              <a:t>True Parents</a:t>
            </a:r>
            <a:r>
              <a:rPr kumimoji="0" lang="en-US" altLang="ko-KR" sz="1600">
                <a:latin typeface="Arial" charset="0"/>
              </a:rPr>
              <a:t> </a:t>
            </a:r>
          </a:p>
          <a:p>
            <a:pPr marL="627063" indent="-268288" defTabSz="449263">
              <a:lnSpc>
                <a:spcPct val="80000"/>
              </a:lnSpc>
              <a:spcBef>
                <a:spcPts val="700"/>
              </a:spcBef>
              <a:buClr>
                <a:srgbClr val="FFFFFF"/>
              </a:buClr>
              <a:buSzPct val="100000"/>
              <a:buFont typeface="Times New Roman" pitchFamily="18" charset="0"/>
              <a:buNone/>
              <a:tabLst>
                <a:tab pos="527050"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 pos="9510713" algn="l"/>
              </a:tabLst>
            </a:pPr>
            <a:r>
              <a:rPr kumimoji="0" lang="en-US" altLang="ko-KR" sz="1600">
                <a:latin typeface="Arial" charset="0"/>
              </a:rPr>
              <a:t>    </a:t>
            </a:r>
            <a:r>
              <a:rPr kumimoji="0" lang="en-US" altLang="ko-KR" sz="800">
                <a:latin typeface="Arial" charset="0"/>
              </a:rPr>
              <a:t> </a:t>
            </a:r>
            <a:r>
              <a:rPr kumimoji="0" lang="en-US" altLang="ko-KR" sz="1600" b="1">
                <a:latin typeface="Arial" charset="0"/>
              </a:rPr>
              <a:t>Exists as Infinite Spirit with Infinite Power (Origin of Power)</a:t>
            </a:r>
          </a:p>
        </p:txBody>
      </p:sp>
      <p:sp>
        <p:nvSpPr>
          <p:cNvPr id="51202" name="Text Box 2"/>
          <p:cNvSpPr txBox="1">
            <a:spLocks noChangeArrowheads="1"/>
          </p:cNvSpPr>
          <p:nvPr/>
        </p:nvSpPr>
        <p:spPr bwMode="auto">
          <a:xfrm>
            <a:off x="498475" y="476250"/>
            <a:ext cx="1897063" cy="4572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a:t>
            </a:r>
            <a:r>
              <a:rPr kumimoji="0" lang="en-US" altLang="ko-KR" sz="2400">
                <a:latin typeface="Arial" charset="0"/>
                <a:ea typeface="ＭＳ Ｐゴシック" pitchFamily="34" charset="-128"/>
              </a:rPr>
              <a:t>4</a:t>
            </a:r>
            <a:r>
              <a:rPr kumimoji="0" lang="en-US" sz="2400">
                <a:latin typeface="Arial" charset="0"/>
                <a:ea typeface="ＭＳ Ｐゴシック" pitchFamily="34" charset="-128"/>
              </a:rPr>
              <a:t>） </a:t>
            </a:r>
            <a:r>
              <a:rPr kumimoji="0" lang="en-US" altLang="ko-KR" sz="2400">
                <a:latin typeface="Arial" charset="0"/>
              </a:rPr>
              <a:t>God</a:t>
            </a:r>
            <a:endParaRPr kumimoji="0" lang="en-US" altLang="ko-KR" sz="2400">
              <a:latin typeface="Arial" charset="0"/>
              <a:ea typeface="ＭＳ Ｐゴシック" pitchFamily="34" charset="-128"/>
            </a:endParaRPr>
          </a:p>
        </p:txBody>
      </p:sp>
      <p:sp>
        <p:nvSpPr>
          <p:cNvPr id="51203" name="Text Box 1"/>
          <p:cNvSpPr txBox="1">
            <a:spLocks noChangeArrowheads="1"/>
          </p:cNvSpPr>
          <p:nvPr/>
        </p:nvSpPr>
        <p:spPr bwMode="auto">
          <a:xfrm>
            <a:off x="795338" y="5027613"/>
            <a:ext cx="8348662" cy="1011237"/>
          </a:xfrm>
          <a:prstGeom prst="rect">
            <a:avLst/>
          </a:prstGeom>
          <a:noFill/>
          <a:ln w="9525">
            <a:noFill/>
            <a:miter lim="800000"/>
            <a:headEnd/>
            <a:tailEnd/>
          </a:ln>
        </p:spPr>
        <p:txBody>
          <a:bodyPr lIns="90000" tIns="46800" rIns="90000" bIns="46800">
            <a:spAutoFit/>
          </a:bodyPr>
          <a:lstStyle/>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a:t>
            </a:r>
            <a:r>
              <a:rPr kumimoji="0" lang="en-US" altLang="ko-KR" sz="1600">
                <a:latin typeface="Arial" charset="0"/>
              </a:rPr>
              <a:t>God is my Father and my Parent </a:t>
            </a:r>
            <a:r>
              <a:rPr kumimoji="0" lang="en-US" sz="1600">
                <a:latin typeface="Arial" charset="0"/>
                <a:ea typeface="ＭＳ Ｐゴシック" pitchFamily="34" charset="-128"/>
              </a:rPr>
              <a:t>（</a:t>
            </a:r>
            <a:r>
              <a:rPr kumimoji="0" lang="en-US" altLang="ko-KR" sz="1600">
                <a:latin typeface="Arial" charset="0"/>
              </a:rPr>
              <a:t>Heart, True Love, Character, Absolute Sex</a:t>
            </a:r>
            <a:r>
              <a:rPr kumimoji="0" lang="en-US" sz="1600">
                <a:latin typeface="Arial" charset="0"/>
                <a:ea typeface="ＭＳ Ｐゴシック" pitchFamily="34" charset="-128"/>
              </a:rPr>
              <a:t>）</a:t>
            </a: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1600">
                <a:latin typeface="Arial" charset="0"/>
                <a:ea typeface="ＭＳ Ｐゴシック" pitchFamily="34" charset="-128"/>
              </a:rPr>
              <a:t>○ </a:t>
            </a:r>
            <a:r>
              <a:rPr kumimoji="0" lang="en-US" altLang="ko-KR" sz="1600">
                <a:latin typeface="Arial" charset="0"/>
              </a:rPr>
              <a:t>I am God’s true child</a:t>
            </a:r>
            <a:r>
              <a:rPr kumimoji="0" lang="en-US" altLang="ko-KR" sz="1600">
                <a:latin typeface="Arial" charset="0"/>
                <a:ea typeface="ＭＳ Ｐゴシック" pitchFamily="34" charset="-128"/>
              </a:rPr>
              <a:t> (heart, true love, character, absolute sex) </a:t>
            </a: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　We must a</a:t>
            </a:r>
            <a:r>
              <a:rPr kumimoji="0" lang="en-US" altLang="ko-KR" sz="1600">
                <a:latin typeface="Arial" charset="0"/>
              </a:rPr>
              <a:t>ttend and worship God with our heart, not conceptually</a:t>
            </a:r>
            <a:endParaRPr kumimoji="0" lang="en-US" altLang="ko-KR" sz="16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7" name="Oval 38"/>
          <p:cNvSpPr>
            <a:spLocks noChangeArrowheads="1"/>
          </p:cNvSpPr>
          <p:nvPr/>
        </p:nvSpPr>
        <p:spPr bwMode="auto">
          <a:xfrm>
            <a:off x="3287713" y="5535613"/>
            <a:ext cx="1439862" cy="455612"/>
          </a:xfrm>
          <a:prstGeom prst="ellipse">
            <a:avLst/>
          </a:prstGeom>
          <a:solidFill>
            <a:srgbClr val="1858A8"/>
          </a:solidFill>
          <a:ln w="9525">
            <a:solidFill>
              <a:schemeClr val="tx1"/>
            </a:solidFill>
            <a:round/>
            <a:headEnd/>
            <a:tailEnd/>
          </a:ln>
        </p:spPr>
        <p:txBody>
          <a:bodyPr wrap="none" anchor="ctr"/>
          <a:lstStyle/>
          <a:p>
            <a:pPr defTabSz="449263">
              <a:buClr>
                <a:srgbClr val="FFFFFF"/>
              </a:buClr>
              <a:buSzPct val="100000"/>
              <a:buFont typeface="Times New Roman" pitchFamily="18" charset="0"/>
              <a:buNone/>
            </a:pPr>
            <a:endParaRPr kumimoji="0" lang="en-US" sz="2400">
              <a:solidFill>
                <a:schemeClr val="bg1"/>
              </a:solidFill>
              <a:latin typeface="Arial" charset="0"/>
              <a:ea typeface="ＭＳ Ｐゴシック" pitchFamily="34" charset="-128"/>
            </a:endParaRPr>
          </a:p>
        </p:txBody>
      </p:sp>
      <p:sp>
        <p:nvSpPr>
          <p:cNvPr id="408577" name="Rectangle 1"/>
          <p:cNvSpPr>
            <a:spLocks noChangeArrowheads="1"/>
          </p:cNvSpPr>
          <p:nvPr/>
        </p:nvSpPr>
        <p:spPr bwMode="auto">
          <a:xfrm>
            <a:off x="2841625" y="2133600"/>
            <a:ext cx="1296988" cy="576263"/>
          </a:xfrm>
          <a:prstGeom prst="rect">
            <a:avLst/>
          </a:prstGeom>
          <a:solidFill>
            <a:srgbClr val="93C83D"/>
          </a:solidFill>
          <a:ln w="9360">
            <a:solidFill>
              <a:schemeClr val="tx1"/>
            </a:solidFill>
            <a:miter lim="800000"/>
            <a:headEnd/>
            <a:tailEnd/>
          </a:ln>
          <a:effectLst>
            <a:outerShdw dist="107933" dir="2700000" algn="ctr" rotWithShape="0">
              <a:srgbClr val="080503"/>
            </a:outerShdw>
          </a:effectLst>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sz="1600">
                <a:latin typeface="Arial" charset="0"/>
                <a:ea typeface="ＭＳ Ｐゴシック" pitchFamily="34" charset="-128"/>
                <a:cs typeface="+mn-cs"/>
              </a:rPr>
              <a:t>Vineyard</a:t>
            </a:r>
            <a:endParaRPr kumimoji="0" lang="en-US" altLang="ko-KR" sz="1600">
              <a:latin typeface="Arial" charset="0"/>
              <a:ea typeface="ＭＳ Ｐゴシック" pitchFamily="34" charset="-128"/>
              <a:cs typeface="+mn-cs"/>
            </a:endParaRPr>
          </a:p>
        </p:txBody>
      </p:sp>
      <p:sp>
        <p:nvSpPr>
          <p:cNvPr id="623619" name="Oval 2"/>
          <p:cNvSpPr>
            <a:spLocks noChangeArrowheads="1"/>
          </p:cNvSpPr>
          <p:nvPr/>
        </p:nvSpPr>
        <p:spPr bwMode="auto">
          <a:xfrm>
            <a:off x="3273425" y="765175"/>
            <a:ext cx="792163" cy="576263"/>
          </a:xfrm>
          <a:prstGeom prst="ellipse">
            <a:avLst/>
          </a:prstGeom>
          <a:solidFill>
            <a:srgbClr val="F2EC26"/>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Lord</a:t>
            </a:r>
            <a:endParaRPr kumimoji="0" lang="en-US" altLang="ko-KR" sz="1600">
              <a:latin typeface="Arial" charset="0"/>
              <a:ea typeface="ＭＳ Ｐゴシック" pitchFamily="34" charset="-128"/>
            </a:endParaRPr>
          </a:p>
        </p:txBody>
      </p:sp>
      <p:sp>
        <p:nvSpPr>
          <p:cNvPr id="623620" name="Oval 3"/>
          <p:cNvSpPr>
            <a:spLocks noChangeArrowheads="1"/>
          </p:cNvSpPr>
          <p:nvPr/>
        </p:nvSpPr>
        <p:spPr bwMode="auto">
          <a:xfrm>
            <a:off x="714375" y="2133600"/>
            <a:ext cx="903288" cy="576263"/>
          </a:xfrm>
          <a:prstGeom prst="ellipse">
            <a:avLst/>
          </a:prstGeom>
          <a:solidFill>
            <a:srgbClr val="926332"/>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solidFill>
                  <a:schemeClr val="bg1"/>
                </a:solidFill>
                <a:latin typeface="Arial" charset="0"/>
                <a:ea typeface="ＭＳ Ｐゴシック" pitchFamily="34" charset="-128"/>
              </a:rPr>
              <a:t>Farmers</a:t>
            </a:r>
            <a:endParaRPr kumimoji="0" lang="en-US" altLang="ko-KR" sz="1600">
              <a:solidFill>
                <a:schemeClr val="bg1"/>
              </a:solidFill>
              <a:latin typeface="Arial" charset="0"/>
              <a:ea typeface="ＭＳ Ｐゴシック" pitchFamily="34" charset="-128"/>
            </a:endParaRPr>
          </a:p>
        </p:txBody>
      </p:sp>
      <p:sp>
        <p:nvSpPr>
          <p:cNvPr id="623621" name="AutoShape 5"/>
          <p:cNvSpPr>
            <a:spLocks/>
          </p:cNvSpPr>
          <p:nvPr/>
        </p:nvSpPr>
        <p:spPr bwMode="auto">
          <a:xfrm rot="540000" flipH="1">
            <a:off x="1506538" y="995363"/>
            <a:ext cx="2879725" cy="25908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38160">
            <a:solidFill>
              <a:srgbClr val="FDB735"/>
            </a:solidFill>
            <a:miter lim="800000"/>
            <a:headEnd/>
            <a:tailEnd type="triangle" w="med" len="med"/>
          </a:ln>
        </p:spPr>
        <p:txBody>
          <a:bodyPr wrap="none" anchor="ctr"/>
          <a:lstStyle/>
          <a:p>
            <a:endParaRPr lang="en-US"/>
          </a:p>
        </p:txBody>
      </p:sp>
      <p:sp>
        <p:nvSpPr>
          <p:cNvPr id="623622" name="AutoShape 6"/>
          <p:cNvSpPr>
            <a:spLocks/>
          </p:cNvSpPr>
          <p:nvPr/>
        </p:nvSpPr>
        <p:spPr bwMode="auto">
          <a:xfrm rot="540000" flipH="1">
            <a:off x="1722438" y="1211263"/>
            <a:ext cx="2879725" cy="25908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38160">
            <a:solidFill>
              <a:schemeClr val="tx1"/>
            </a:solidFill>
            <a:miter lim="800000"/>
            <a:headEnd/>
            <a:tailEnd type="triangle" w="med" len="med"/>
          </a:ln>
        </p:spPr>
        <p:txBody>
          <a:bodyPr wrap="none" anchor="ctr"/>
          <a:lstStyle/>
          <a:p>
            <a:endParaRPr lang="en-US"/>
          </a:p>
        </p:txBody>
      </p:sp>
      <p:sp>
        <p:nvSpPr>
          <p:cNvPr id="623623" name="Text Box 7"/>
          <p:cNvSpPr txBox="1">
            <a:spLocks noChangeArrowheads="1"/>
          </p:cNvSpPr>
          <p:nvPr/>
        </p:nvSpPr>
        <p:spPr bwMode="auto">
          <a:xfrm>
            <a:off x="2309813" y="1555750"/>
            <a:ext cx="1165225" cy="5810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Servant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a:t>
            </a:r>
            <a:r>
              <a:rPr kumimoji="0" lang="en-US" altLang="ja-JP" sz="1600">
                <a:latin typeface="Arial" charset="0"/>
                <a:ea typeface="ＭＳ Ｐゴシック" pitchFamily="34" charset="-128"/>
              </a:rPr>
              <a:t>prophets</a:t>
            </a:r>
            <a:r>
              <a:rPr kumimoji="0" lang="en-US" altLang="ko-KR" sz="1600">
                <a:latin typeface="Arial" charset="0"/>
                <a:ea typeface="ＭＳ Ｐゴシック" pitchFamily="34" charset="-128"/>
              </a:rPr>
              <a:t>) </a:t>
            </a:r>
            <a:r>
              <a:rPr kumimoji="0" lang="ar-SA" altLang="ko-KR" sz="1600">
                <a:latin typeface="Arial" charset="0"/>
                <a:ea typeface="ＭＳ Ｐゴシック" pitchFamily="34" charset="-128"/>
              </a:rPr>
              <a:t>‏</a:t>
            </a:r>
            <a:endParaRPr kumimoji="0" lang="en-US" altLang="ko-KR" sz="1600">
              <a:latin typeface="Arial" charset="0"/>
              <a:ea typeface="ＭＳ Ｐゴシック" pitchFamily="34" charset="-128"/>
            </a:endParaRPr>
          </a:p>
        </p:txBody>
      </p:sp>
      <p:sp>
        <p:nvSpPr>
          <p:cNvPr id="623624" name="Text Box 8"/>
          <p:cNvSpPr txBox="1">
            <a:spLocks noChangeArrowheads="1"/>
          </p:cNvSpPr>
          <p:nvPr/>
        </p:nvSpPr>
        <p:spPr bwMode="auto">
          <a:xfrm>
            <a:off x="765175" y="908050"/>
            <a:ext cx="1331913" cy="346075"/>
          </a:xfrm>
          <a:prstGeom prst="rect">
            <a:avLst/>
          </a:prstGeom>
          <a:noFill/>
          <a:ln w="9525">
            <a:solidFill>
              <a:schemeClr val="tx1"/>
            </a:solid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Son </a:t>
            </a:r>
            <a:r>
              <a:rPr kumimoji="0" lang="en-US" altLang="ko-KR" sz="1600">
                <a:latin typeface="Arial" charset="0"/>
                <a:ea typeface="ＭＳ Ｐゴシック" pitchFamily="34" charset="-128"/>
              </a:rPr>
              <a:t>(</a:t>
            </a:r>
            <a:r>
              <a:rPr kumimoji="0" lang="en-US" altLang="ja-JP" sz="1600">
                <a:latin typeface="Arial" charset="0"/>
                <a:ea typeface="ＭＳ Ｐゴシック" pitchFamily="34" charset="-128"/>
              </a:rPr>
              <a:t>Jesus</a:t>
            </a:r>
            <a:r>
              <a:rPr kumimoji="0" lang="en-US" altLang="ko-KR" sz="1600">
                <a:latin typeface="Arial" charset="0"/>
                <a:ea typeface="ＭＳ Ｐゴシック" pitchFamily="34" charset="-128"/>
              </a:rPr>
              <a:t>) </a:t>
            </a:r>
            <a:r>
              <a:rPr kumimoji="0" lang="ar-SA" altLang="ko-KR" sz="1600">
                <a:latin typeface="Arial" charset="0"/>
                <a:ea typeface="ＭＳ Ｐゴシック" pitchFamily="34" charset="-128"/>
              </a:rPr>
              <a:t>‏</a:t>
            </a:r>
            <a:endParaRPr kumimoji="0" lang="en-US" altLang="ko-KR" sz="1600">
              <a:latin typeface="Arial" charset="0"/>
              <a:ea typeface="ＭＳ Ｐゴシック" pitchFamily="34" charset="-128"/>
            </a:endParaRPr>
          </a:p>
        </p:txBody>
      </p:sp>
      <p:sp>
        <p:nvSpPr>
          <p:cNvPr id="623625" name="AutoShape 9"/>
          <p:cNvSpPr>
            <a:spLocks noChangeArrowheads="1"/>
          </p:cNvSpPr>
          <p:nvPr/>
        </p:nvSpPr>
        <p:spPr bwMode="auto">
          <a:xfrm>
            <a:off x="4281488" y="2278063"/>
            <a:ext cx="720725" cy="287337"/>
          </a:xfrm>
          <a:prstGeom prst="rightArrow">
            <a:avLst>
              <a:gd name="adj1" fmla="val 50000"/>
              <a:gd name="adj2" fmla="val 62707"/>
            </a:avLst>
          </a:prstGeom>
          <a:solidFill>
            <a:srgbClr val="7C7E81"/>
          </a:solidFill>
          <a:ln w="381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402444" name="Line 10"/>
          <p:cNvSpPr>
            <a:spLocks noChangeShapeType="1"/>
          </p:cNvSpPr>
          <p:nvPr/>
        </p:nvSpPr>
        <p:spPr bwMode="auto">
          <a:xfrm>
            <a:off x="1690688" y="2422525"/>
            <a:ext cx="1008062" cy="1588"/>
          </a:xfrm>
          <a:prstGeom prst="line">
            <a:avLst/>
          </a:prstGeom>
          <a:noFill/>
          <a:ln w="381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402445" name="Line 11"/>
          <p:cNvSpPr>
            <a:spLocks noChangeShapeType="1"/>
          </p:cNvSpPr>
          <p:nvPr/>
        </p:nvSpPr>
        <p:spPr bwMode="auto">
          <a:xfrm>
            <a:off x="3633788" y="1414463"/>
            <a:ext cx="1587" cy="647700"/>
          </a:xfrm>
          <a:prstGeom prst="line">
            <a:avLst/>
          </a:prstGeom>
          <a:noFill/>
          <a:ln w="381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623628" name="Text Box 12"/>
          <p:cNvSpPr txBox="1">
            <a:spLocks noChangeArrowheads="1"/>
          </p:cNvSpPr>
          <p:nvPr/>
        </p:nvSpPr>
        <p:spPr bwMode="auto">
          <a:xfrm>
            <a:off x="825500" y="2846388"/>
            <a:ext cx="6769100" cy="431800"/>
          </a:xfrm>
          <a:prstGeom prst="rect">
            <a:avLst/>
          </a:prstGeom>
          <a:noFill/>
          <a:ln w="9525">
            <a:noFill/>
            <a:miter lim="800000"/>
            <a:headEnd/>
            <a:tailEnd/>
          </a:ln>
        </p:spPr>
        <p:txBody>
          <a:bodyPr lIns="90000" tIns="46800" rIns="90000" bIns="46800">
            <a:spAutoFit/>
          </a:bodyPr>
          <a:lstStyle/>
          <a:p>
            <a:pPr defTabSz="449263">
              <a:lnSpc>
                <a:spcPct val="8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Israelites</a:t>
            </a:r>
            <a:r>
              <a:rPr kumimoji="0" lang="en-US" sz="1400">
                <a:latin typeface="Arial" charset="0"/>
                <a:ea typeface="ＭＳ Ｐゴシック" pitchFamily="34" charset="-128"/>
              </a:rPr>
              <a:t>　　　　</a:t>
            </a:r>
            <a:r>
              <a:rPr kumimoji="0" lang="en-US" altLang="ja-JP" sz="1400">
                <a:latin typeface="Arial" charset="0"/>
                <a:ea typeface="ＭＳ Ｐゴシック" pitchFamily="34" charset="-128"/>
              </a:rPr>
              <a:t>                 Qualification of </a:t>
            </a:r>
            <a:r>
              <a:rPr kumimoji="0" lang="en-US" sz="1400">
                <a:latin typeface="Arial" charset="0"/>
                <a:ea typeface="ＭＳ Ｐゴシック" pitchFamily="34" charset="-128"/>
              </a:rPr>
              <a:t>　　　</a:t>
            </a:r>
            <a:r>
              <a:rPr kumimoji="0" lang="en-US" altLang="ja-JP" sz="1400">
                <a:latin typeface="Arial" charset="0"/>
                <a:ea typeface="ＭＳ Ｐゴシック" pitchFamily="34" charset="-128"/>
              </a:rPr>
              <a:t>                  </a:t>
            </a:r>
          </a:p>
          <a:p>
            <a:pPr defTabSz="449263">
              <a:lnSpc>
                <a:spcPct val="8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chosen nation</a:t>
            </a:r>
            <a:endParaRPr kumimoji="0" lang="en-US" altLang="ko-KR" sz="1400">
              <a:latin typeface="Arial" charset="0"/>
              <a:ea typeface="ＭＳ Ｐゴシック" pitchFamily="34" charset="-128"/>
            </a:endParaRPr>
          </a:p>
        </p:txBody>
      </p:sp>
      <p:sp>
        <p:nvSpPr>
          <p:cNvPr id="623629" name="Text Box 14"/>
          <p:cNvSpPr txBox="1">
            <a:spLocks noChangeArrowheads="1"/>
          </p:cNvSpPr>
          <p:nvPr/>
        </p:nvSpPr>
        <p:spPr bwMode="auto">
          <a:xfrm>
            <a:off x="522288" y="3670300"/>
            <a:ext cx="1477962" cy="1201738"/>
          </a:xfrm>
          <a:prstGeom prst="rect">
            <a:avLst/>
          </a:prstGeom>
          <a:noFill/>
          <a:ln w="9525">
            <a:noFill/>
            <a:miter lim="800000"/>
            <a:headEnd/>
            <a:tailEnd/>
          </a:ln>
        </p:spPr>
        <p:txBody>
          <a:bodyPr lIns="90000" tIns="46800" rIns="90000" bIns="46800">
            <a:spAutoFit/>
          </a:bodyPr>
          <a:lstStyle/>
          <a:p>
            <a:pPr defTabSz="449263">
              <a:lnSpc>
                <a:spcPct val="9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Rev.</a:t>
            </a:r>
            <a:r>
              <a:rPr kumimoji="0" lang="en-US" altLang="ko-KR" sz="1600">
                <a:latin typeface="Arial" charset="0"/>
                <a:ea typeface="ＭＳ Ｐゴシック" pitchFamily="34" charset="-128"/>
              </a:rPr>
              <a:t>7</a:t>
            </a:r>
            <a:r>
              <a:rPr kumimoji="0" lang="en-US" altLang="ja-JP" sz="1600">
                <a:latin typeface="Arial" charset="0"/>
                <a:ea typeface="ＭＳ Ｐゴシック" pitchFamily="34" charset="-128"/>
              </a:rPr>
              <a:t>:</a:t>
            </a:r>
            <a:r>
              <a:rPr kumimoji="0" lang="en-US" altLang="ko-KR" sz="1600">
                <a:latin typeface="Arial" charset="0"/>
                <a:ea typeface="ＭＳ Ｐゴシック" pitchFamily="34" charset="-128"/>
              </a:rPr>
              <a:t>2</a:t>
            </a:r>
          </a:p>
          <a:p>
            <a:pPr defTabSz="449263">
              <a:lnSpc>
                <a:spcPct val="9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defTabSz="449263">
              <a:lnSpc>
                <a:spcPct val="9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Rev.</a:t>
            </a:r>
            <a:r>
              <a:rPr kumimoji="0" lang="en-US" altLang="ko-KR" sz="1600">
                <a:latin typeface="Arial" charset="0"/>
                <a:ea typeface="ＭＳ Ｐゴシック" pitchFamily="34" charset="-128"/>
              </a:rPr>
              <a:t>7</a:t>
            </a:r>
            <a:r>
              <a:rPr kumimoji="0" lang="en-US" altLang="ja-JP" sz="1600">
                <a:latin typeface="Arial" charset="0"/>
                <a:ea typeface="ＭＳ Ｐゴシック" pitchFamily="34" charset="-128"/>
              </a:rPr>
              <a:t>:</a:t>
            </a:r>
            <a:r>
              <a:rPr kumimoji="0" lang="en-US" altLang="ko-KR" sz="1600">
                <a:latin typeface="Arial" charset="0"/>
                <a:ea typeface="ＭＳ Ｐゴシック" pitchFamily="34" charset="-128"/>
              </a:rPr>
              <a:t>4</a:t>
            </a:r>
          </a:p>
          <a:p>
            <a:pPr defTabSz="449263">
              <a:lnSpc>
                <a:spcPct val="9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defTabSz="449263">
              <a:lnSpc>
                <a:spcPct val="9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Rev.</a:t>
            </a:r>
            <a:r>
              <a:rPr kumimoji="0" lang="en-US" altLang="ko-KR" sz="1600">
                <a:latin typeface="Arial" charset="0"/>
                <a:ea typeface="ＭＳ Ｐゴシック" pitchFamily="34" charset="-128"/>
              </a:rPr>
              <a:t>14</a:t>
            </a:r>
            <a:r>
              <a:rPr kumimoji="0" lang="en-US" altLang="ja-JP" sz="1600">
                <a:latin typeface="Arial" charset="0"/>
                <a:ea typeface="ＭＳ Ｐゴシック" pitchFamily="34" charset="-128"/>
              </a:rPr>
              <a:t>:</a:t>
            </a:r>
            <a:r>
              <a:rPr kumimoji="0" lang="en-US" altLang="ko-KR" sz="1600">
                <a:latin typeface="Arial" charset="0"/>
                <a:ea typeface="ＭＳ Ｐゴシック" pitchFamily="34" charset="-128"/>
              </a:rPr>
              <a:t>1</a:t>
            </a:r>
          </a:p>
        </p:txBody>
      </p:sp>
      <p:sp>
        <p:nvSpPr>
          <p:cNvPr id="402449" name="Text Box 15"/>
          <p:cNvSpPr txBox="1">
            <a:spLocks noChangeArrowheads="1"/>
          </p:cNvSpPr>
          <p:nvPr/>
        </p:nvSpPr>
        <p:spPr bwMode="auto">
          <a:xfrm>
            <a:off x="1116013" y="3357563"/>
            <a:ext cx="2670175" cy="5873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sz="1600">
                <a:latin typeface="+mj-lt"/>
                <a:ea typeface="ＭＳ Ｐゴシック" pitchFamily="34" charset="-128"/>
                <a:cs typeface="+mn-cs"/>
              </a:rPr>
              <a:t>“…from the rising of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sz="1600">
                <a:latin typeface="+mj-lt"/>
                <a:ea typeface="ＭＳ Ｐゴシック" pitchFamily="34" charset="-128"/>
                <a:cs typeface="+mn-cs"/>
              </a:rPr>
              <a:t>      sun…”  </a:t>
            </a:r>
            <a:r>
              <a:rPr kumimoji="0" lang="en-US" altLang="ko-KR" sz="1600">
                <a:latin typeface="+mj-lt"/>
                <a:ea typeface="ＭＳ Ｐゴシック" pitchFamily="34" charset="-128"/>
                <a:cs typeface="+mn-cs"/>
              </a:rPr>
              <a:t>(</a:t>
            </a:r>
            <a:r>
              <a:rPr kumimoji="0" lang="en-US" altLang="ja-JP" sz="1600">
                <a:latin typeface="+mj-lt"/>
                <a:ea typeface="ＭＳ Ｐゴシック" pitchFamily="34" charset="-128"/>
                <a:cs typeface="+mn-cs"/>
              </a:rPr>
              <a:t>East</a:t>
            </a:r>
            <a:r>
              <a:rPr kumimoji="0" lang="en-US" altLang="ko-KR" sz="1600">
                <a:latin typeface="+mj-lt"/>
                <a:ea typeface="ＭＳ Ｐゴシック" pitchFamily="34" charset="-128"/>
                <a:cs typeface="+mn-cs"/>
              </a:rPr>
              <a:t>) </a:t>
            </a:r>
          </a:p>
        </p:txBody>
      </p:sp>
      <p:sp>
        <p:nvSpPr>
          <p:cNvPr id="402450" name="Rectangle 16"/>
          <p:cNvSpPr>
            <a:spLocks noChangeArrowheads="1"/>
          </p:cNvSpPr>
          <p:nvPr/>
        </p:nvSpPr>
        <p:spPr bwMode="auto">
          <a:xfrm>
            <a:off x="1393825" y="4389438"/>
            <a:ext cx="1439863" cy="287337"/>
          </a:xfrm>
          <a:prstGeom prst="rect">
            <a:avLst/>
          </a:prstGeom>
          <a:noFill/>
          <a:ln w="28440">
            <a:no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144000</a:t>
            </a:r>
          </a:p>
        </p:txBody>
      </p:sp>
      <p:sp>
        <p:nvSpPr>
          <p:cNvPr id="623632" name="Oval 17"/>
          <p:cNvSpPr>
            <a:spLocks noChangeArrowheads="1"/>
          </p:cNvSpPr>
          <p:nvPr/>
        </p:nvSpPr>
        <p:spPr bwMode="auto">
          <a:xfrm>
            <a:off x="1403350" y="5013325"/>
            <a:ext cx="1512888" cy="431800"/>
          </a:xfrm>
          <a:prstGeom prst="ellipse">
            <a:avLst/>
          </a:prstGeom>
          <a:no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The Lamb</a:t>
            </a:r>
            <a:endParaRPr kumimoji="0" lang="en-US" altLang="ko-KR" sz="1600">
              <a:latin typeface="Arial" charset="0"/>
              <a:ea typeface="ＭＳ Ｐゴシック" pitchFamily="34" charset="-128"/>
            </a:endParaRPr>
          </a:p>
        </p:txBody>
      </p:sp>
      <p:sp>
        <p:nvSpPr>
          <p:cNvPr id="402452" name="Line 18"/>
          <p:cNvSpPr>
            <a:spLocks noChangeShapeType="1"/>
          </p:cNvSpPr>
          <p:nvPr/>
        </p:nvSpPr>
        <p:spPr bwMode="auto">
          <a:xfrm>
            <a:off x="2185988" y="4029075"/>
            <a:ext cx="1587" cy="360363"/>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402453" name="Line 19"/>
          <p:cNvSpPr>
            <a:spLocks noChangeShapeType="1"/>
          </p:cNvSpPr>
          <p:nvPr/>
        </p:nvSpPr>
        <p:spPr bwMode="auto">
          <a:xfrm flipV="1">
            <a:off x="2185988" y="4670425"/>
            <a:ext cx="1587" cy="300038"/>
          </a:xfrm>
          <a:prstGeom prst="line">
            <a:avLst/>
          </a:prstGeom>
          <a:noFill/>
          <a:ln w="381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623635" name="AutoShape 20"/>
          <p:cNvSpPr>
            <a:spLocks/>
          </p:cNvSpPr>
          <p:nvPr/>
        </p:nvSpPr>
        <p:spPr bwMode="auto">
          <a:xfrm rot="18840000" flipV="1">
            <a:off x="1616075" y="3703638"/>
            <a:ext cx="1438275" cy="15843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38160">
            <a:solidFill>
              <a:schemeClr val="tx1"/>
            </a:solidFill>
            <a:miter lim="800000"/>
            <a:headEnd/>
            <a:tailEnd type="triangle" w="med" len="med"/>
          </a:ln>
        </p:spPr>
        <p:txBody>
          <a:bodyPr wrap="none" anchor="ctr"/>
          <a:lstStyle/>
          <a:p>
            <a:endParaRPr lang="en-US"/>
          </a:p>
        </p:txBody>
      </p:sp>
      <p:sp>
        <p:nvSpPr>
          <p:cNvPr id="623636" name="Text Box 21"/>
          <p:cNvSpPr txBox="1">
            <a:spLocks noChangeArrowheads="1"/>
          </p:cNvSpPr>
          <p:nvPr/>
        </p:nvSpPr>
        <p:spPr bwMode="auto">
          <a:xfrm>
            <a:off x="3708400" y="3429000"/>
            <a:ext cx="5040313" cy="730250"/>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China </a:t>
            </a:r>
            <a:r>
              <a:rPr kumimoji="0" lang="en-US" altLang="ko-KR" sz="1400">
                <a:latin typeface="Arial" charset="0"/>
                <a:ea typeface="ＭＳ Ｐゴシック" pitchFamily="34" charset="-128"/>
              </a:rPr>
              <a:t>(</a:t>
            </a:r>
            <a:r>
              <a:rPr kumimoji="0" lang="en-US" altLang="ja-JP" sz="1400">
                <a:latin typeface="Arial" charset="0"/>
                <a:ea typeface="ＭＳ Ｐゴシック" pitchFamily="34" charset="-128"/>
              </a:rPr>
              <a:t>Communist &amp; Invasive nation, Religious persecution</a:t>
            </a:r>
            <a:r>
              <a:rPr kumimoji="0" lang="en-US" altLang="ko-KR" sz="1400">
                <a:latin typeface="Arial" charset="0"/>
                <a:ea typeface="ＭＳ Ｐゴシック" pitchFamily="34" charset="-128"/>
              </a:rPr>
              <a: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Japan </a:t>
            </a:r>
            <a:r>
              <a:rPr kumimoji="0" lang="en-US" altLang="ko-KR" sz="1400">
                <a:latin typeface="Arial" charset="0"/>
                <a:ea typeface="ＭＳ Ｐゴシック" pitchFamily="34" charset="-128"/>
              </a:rPr>
              <a:t>(</a:t>
            </a:r>
            <a:r>
              <a:rPr kumimoji="0" lang="en-US" altLang="ja-JP" sz="1400">
                <a:latin typeface="Arial" charset="0"/>
                <a:ea typeface="ＭＳ Ｐゴシック" pitchFamily="34" charset="-128"/>
              </a:rPr>
              <a:t>Invasive nation, Religious persecution</a:t>
            </a:r>
            <a:r>
              <a:rPr kumimoji="0" lang="en-US" altLang="ko-KR" sz="1400">
                <a:latin typeface="Arial" charset="0"/>
                <a:ea typeface="ＭＳ Ｐゴシック" pitchFamily="34" charset="-128"/>
              </a:rPr>
              <a: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solidFill>
                  <a:srgbClr val="FF6600"/>
                </a:solidFill>
                <a:latin typeface="Arial" charset="0"/>
                <a:ea typeface="ＭＳ Ｐゴシック" pitchFamily="34" charset="-128"/>
              </a:rPr>
              <a:t>Korea </a:t>
            </a:r>
            <a:r>
              <a:rPr kumimoji="0" lang="en-US" altLang="ko-KR" sz="1400">
                <a:solidFill>
                  <a:srgbClr val="FF6600"/>
                </a:solidFill>
                <a:latin typeface="Arial" charset="0"/>
                <a:ea typeface="ＭＳ Ｐゴシック" pitchFamily="34" charset="-128"/>
              </a:rPr>
              <a:t>(</a:t>
            </a:r>
            <a:r>
              <a:rPr kumimoji="0" lang="en-US" altLang="ja-JP" sz="1400">
                <a:solidFill>
                  <a:srgbClr val="FF6600"/>
                </a:solidFill>
                <a:latin typeface="Arial" charset="0"/>
                <a:ea typeface="ＭＳ Ｐゴシック" pitchFamily="34" charset="-128"/>
              </a:rPr>
              <a:t>Good-natured nation</a:t>
            </a:r>
            <a:r>
              <a:rPr kumimoji="0" lang="en-US" altLang="ko-KR" sz="1400">
                <a:solidFill>
                  <a:srgbClr val="FF6600"/>
                </a:solidFill>
                <a:latin typeface="Arial" charset="0"/>
                <a:ea typeface="ＭＳ Ｐゴシック" pitchFamily="34" charset="-128"/>
              </a:rPr>
              <a:t>) </a:t>
            </a:r>
          </a:p>
        </p:txBody>
      </p:sp>
      <p:sp>
        <p:nvSpPr>
          <p:cNvPr id="623637" name="AutoShape 22"/>
          <p:cNvSpPr>
            <a:spLocks/>
          </p:cNvSpPr>
          <p:nvPr/>
        </p:nvSpPr>
        <p:spPr bwMode="auto">
          <a:xfrm>
            <a:off x="3635375" y="3430588"/>
            <a:ext cx="73025" cy="792162"/>
          </a:xfrm>
          <a:prstGeom prst="leftBrace">
            <a:avLst>
              <a:gd name="adj1" fmla="val 90398"/>
              <a:gd name="adj2" fmla="val 50000"/>
            </a:avLst>
          </a:prstGeom>
          <a:noFill/>
          <a:ln w="381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623638" name="Text Box 25"/>
          <p:cNvSpPr txBox="1">
            <a:spLocks noChangeArrowheads="1"/>
          </p:cNvSpPr>
          <p:nvPr/>
        </p:nvSpPr>
        <p:spPr bwMode="auto">
          <a:xfrm>
            <a:off x="4799013" y="4467225"/>
            <a:ext cx="4024312" cy="1430338"/>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Respecting Heaven, loving people</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Seeking Peace &amp; Hope</a:t>
            </a:r>
            <a:r>
              <a:rPr kumimoji="0" lang="en-US" altLang="ko-KR">
                <a:latin typeface="Arial" charset="0"/>
                <a:ea typeface="ＭＳ Ｐゴシック" pitchFamily="34" charset="-128"/>
              </a:rPr>
              <a: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Devoting to people’s welfare</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Tradition of filial piety, birthright, family &amp; lineage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order; </a:t>
            </a:r>
            <a:r>
              <a:rPr kumimoji="0" lang="en-US" altLang="ko-KR" sz="1400">
                <a:latin typeface="Arial" charset="0"/>
                <a:ea typeface="ＭＳ Ｐゴシック" pitchFamily="34" charset="-128"/>
              </a:rPr>
              <a:t>Homogenous </a:t>
            </a:r>
            <a:r>
              <a:rPr kumimoji="0" lang="en-US" altLang="ja-JP" sz="1400">
                <a:latin typeface="Arial" charset="0"/>
                <a:ea typeface="ＭＳ Ｐゴシック" pitchFamily="34" charset="-128"/>
              </a:rPr>
              <a:t>nation</a:t>
            </a:r>
            <a:endParaRPr kumimoji="0" lang="en-US" altLang="ko-KR" sz="1400">
              <a:latin typeface="Arial" charset="0"/>
              <a:ea typeface="ＭＳ Ｐゴシック" pitchFamily="34" charset="-128"/>
            </a:endParaRPr>
          </a:p>
        </p:txBody>
      </p:sp>
      <p:sp>
        <p:nvSpPr>
          <p:cNvPr id="623639" name="Oval 26"/>
          <p:cNvSpPr>
            <a:spLocks noChangeArrowheads="1"/>
          </p:cNvSpPr>
          <p:nvPr/>
        </p:nvSpPr>
        <p:spPr bwMode="auto">
          <a:xfrm>
            <a:off x="3287713" y="5030788"/>
            <a:ext cx="1368425" cy="381000"/>
          </a:xfrm>
          <a:prstGeom prst="ellipse">
            <a:avLst/>
          </a:prstGeom>
          <a:noFill/>
          <a:ln w="9398">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Human heart</a:t>
            </a:r>
            <a:endParaRPr kumimoji="0" lang="en-US" altLang="ko-KR" sz="1400">
              <a:latin typeface="Arial" charset="0"/>
              <a:ea typeface="ＭＳ Ｐゴシック" pitchFamily="34" charset="-128"/>
            </a:endParaRPr>
          </a:p>
        </p:txBody>
      </p:sp>
      <p:sp>
        <p:nvSpPr>
          <p:cNvPr id="623640" name="Oval 27"/>
          <p:cNvSpPr>
            <a:spLocks noChangeArrowheads="1"/>
          </p:cNvSpPr>
          <p:nvPr/>
        </p:nvSpPr>
        <p:spPr bwMode="auto">
          <a:xfrm>
            <a:off x="3287713" y="4422775"/>
            <a:ext cx="1460500" cy="381000"/>
          </a:xfrm>
          <a:prstGeom prst="ellipse">
            <a:avLst/>
          </a:prstGeom>
          <a:solidFill>
            <a:srgbClr val="F2EC26"/>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Heavenly heart</a:t>
            </a:r>
            <a:endParaRPr kumimoji="0" lang="en-US" altLang="ko-KR" sz="1400">
              <a:latin typeface="Arial" charset="0"/>
              <a:ea typeface="ＭＳ Ｐゴシック" pitchFamily="34" charset="-128"/>
            </a:endParaRPr>
          </a:p>
        </p:txBody>
      </p:sp>
      <p:sp>
        <p:nvSpPr>
          <p:cNvPr id="623641" name="AutoShape 28"/>
          <p:cNvSpPr>
            <a:spLocks noChangeArrowheads="1"/>
          </p:cNvSpPr>
          <p:nvPr/>
        </p:nvSpPr>
        <p:spPr bwMode="auto">
          <a:xfrm>
            <a:off x="3790950" y="4814888"/>
            <a:ext cx="360363" cy="242887"/>
          </a:xfrm>
          <a:prstGeom prst="upArrow">
            <a:avLst>
              <a:gd name="adj1" fmla="val 50000"/>
              <a:gd name="adj2" fmla="val 25000"/>
            </a:avLst>
          </a:prstGeom>
          <a:solidFill>
            <a:srgbClr val="FFFFFF"/>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623642" name="AutoShape 29"/>
          <p:cNvSpPr>
            <a:spLocks/>
          </p:cNvSpPr>
          <p:nvPr/>
        </p:nvSpPr>
        <p:spPr bwMode="auto">
          <a:xfrm>
            <a:off x="4714875" y="4572000"/>
            <a:ext cx="144463" cy="638175"/>
          </a:xfrm>
          <a:prstGeom prst="leftBrace">
            <a:avLst>
              <a:gd name="adj1" fmla="val 36813"/>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402462" name="Text Box 30"/>
          <p:cNvSpPr txBox="1">
            <a:spLocks noChangeArrowheads="1"/>
          </p:cNvSpPr>
          <p:nvPr/>
        </p:nvSpPr>
        <p:spPr bwMode="auto">
          <a:xfrm>
            <a:off x="3359150" y="5610225"/>
            <a:ext cx="1617663" cy="26352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sz="1100" dirty="0">
                <a:solidFill>
                  <a:schemeClr val="bg1"/>
                </a:solidFill>
                <a:latin typeface="+mj-lt"/>
                <a:ea typeface="ＭＳ Ｐゴシック" pitchFamily="34" charset="-128"/>
                <a:cs typeface="+mn-cs"/>
              </a:rPr>
              <a:t>National thought</a:t>
            </a:r>
            <a:r>
              <a:rPr kumimoji="0" lang="en-US" altLang="ko-KR" sz="1100" dirty="0">
                <a:solidFill>
                  <a:schemeClr val="bg1"/>
                </a:solidFill>
                <a:latin typeface="+mj-lt"/>
                <a:ea typeface="ＭＳ Ｐゴシック" pitchFamily="34" charset="-128"/>
                <a:cs typeface="+mn-cs"/>
              </a:rPr>
              <a:t> </a:t>
            </a:r>
          </a:p>
        </p:txBody>
      </p:sp>
      <p:sp>
        <p:nvSpPr>
          <p:cNvPr id="623644" name="AutoShape 31"/>
          <p:cNvSpPr>
            <a:spLocks noChangeArrowheads="1"/>
          </p:cNvSpPr>
          <p:nvPr/>
        </p:nvSpPr>
        <p:spPr bwMode="auto">
          <a:xfrm>
            <a:off x="7235825" y="4724400"/>
            <a:ext cx="1539875" cy="720725"/>
          </a:xfrm>
          <a:prstGeom prst="roundRect">
            <a:avLst>
              <a:gd name="adj" fmla="val 16667"/>
            </a:avLst>
          </a:prstGeom>
          <a:solidFill>
            <a:srgbClr val="1858A8"/>
          </a:solidFill>
          <a:ln w="9398">
            <a:solidFill>
              <a:schemeClr val="tx1"/>
            </a:solidFill>
            <a:miter lim="800000"/>
            <a:headEnd/>
            <a:tailEnd/>
          </a:ln>
        </p:spPr>
        <p:txBody>
          <a:bodyPr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solidFill>
                  <a:schemeClr val="bg1"/>
                </a:solidFill>
                <a:latin typeface="Arial" charset="0"/>
                <a:ea typeface="ＭＳ Ｐゴシック" pitchFamily="34" charset="-128"/>
              </a:rPr>
              <a:t>Korean</a:t>
            </a:r>
            <a:r>
              <a:rPr kumimoji="0" lang="en-US" altLang="ko-KR" sz="1400">
                <a:solidFill>
                  <a:schemeClr val="bg1"/>
                </a:solidFill>
                <a:latin typeface="Arial" charset="0"/>
                <a:ea typeface="ＭＳ Ｐゴシック" pitchFamily="34" charset="-128"/>
              </a:rPr>
              <a:t>s</a:t>
            </a:r>
            <a:r>
              <a:rPr kumimoji="0" lang="en-US" altLang="ja-JP" sz="1400">
                <a:solidFill>
                  <a:schemeClr val="bg1"/>
                </a:solidFill>
                <a:latin typeface="Arial" charset="0"/>
                <a:ea typeface="ＭＳ Ｐゴシック" pitchFamily="34" charset="-128"/>
              </a:rPr>
              <a:t> </a:t>
            </a:r>
            <a:r>
              <a:rPr kumimoji="0" lang="en-US" altLang="ko-KR" sz="1400">
                <a:solidFill>
                  <a:schemeClr val="bg1"/>
                </a:solidFill>
                <a:latin typeface="Arial" charset="0"/>
                <a:ea typeface="ＭＳ Ｐゴシック" pitchFamily="34" charset="-128"/>
              </a:rPr>
              <a:t>are a righteous people.</a:t>
            </a:r>
          </a:p>
        </p:txBody>
      </p:sp>
      <p:sp>
        <p:nvSpPr>
          <p:cNvPr id="623645" name="AutoShape 32"/>
          <p:cNvSpPr>
            <a:spLocks noChangeArrowheads="1"/>
          </p:cNvSpPr>
          <p:nvPr/>
        </p:nvSpPr>
        <p:spPr bwMode="auto">
          <a:xfrm>
            <a:off x="3143250" y="4286250"/>
            <a:ext cx="5795963" cy="1800225"/>
          </a:xfrm>
          <a:prstGeom prst="roundRect">
            <a:avLst>
              <a:gd name="adj" fmla="val 16667"/>
            </a:avLst>
          </a:prstGeom>
          <a:no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623646" name="AutoShape 33"/>
          <p:cNvSpPr>
            <a:spLocks noChangeArrowheads="1"/>
          </p:cNvSpPr>
          <p:nvPr/>
        </p:nvSpPr>
        <p:spPr bwMode="auto">
          <a:xfrm>
            <a:off x="595313" y="314325"/>
            <a:ext cx="7858125" cy="2971800"/>
          </a:xfrm>
          <a:prstGeom prst="roundRect">
            <a:avLst>
              <a:gd name="adj" fmla="val 16667"/>
            </a:avLst>
          </a:prstGeom>
          <a:no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408610" name="Rectangle 34"/>
          <p:cNvSpPr>
            <a:spLocks noChangeArrowheads="1"/>
          </p:cNvSpPr>
          <p:nvPr/>
        </p:nvSpPr>
        <p:spPr bwMode="auto">
          <a:xfrm>
            <a:off x="1023938" y="142875"/>
            <a:ext cx="2087562" cy="576263"/>
          </a:xfrm>
          <a:prstGeom prst="rect">
            <a:avLst/>
          </a:prstGeom>
          <a:solidFill>
            <a:srgbClr val="1858A8"/>
          </a:solidFill>
          <a:ln w="9360">
            <a:solidFill>
              <a:schemeClr val="tx1"/>
            </a:solidFill>
            <a:miter lim="800000"/>
            <a:headEnd/>
            <a:tailEnd/>
          </a:ln>
          <a:effectLst/>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b="1">
                <a:solidFill>
                  <a:schemeClr val="bg1"/>
                </a:solidFill>
                <a:effectLst>
                  <a:outerShdw blurRad="38100" dist="38100" dir="2700000" algn="tl">
                    <a:srgbClr val="000000"/>
                  </a:outerShdw>
                </a:effectLst>
                <a:latin typeface="Arial" charset="0"/>
                <a:ea typeface="ＭＳ Ｐゴシック" pitchFamily="34" charset="-128"/>
                <a:cs typeface="+mn-cs"/>
              </a:rPr>
              <a:t>Matt.</a:t>
            </a:r>
            <a:r>
              <a:rPr kumimoji="0" lang="en-US" altLang="ko-KR" b="1">
                <a:solidFill>
                  <a:schemeClr val="bg1"/>
                </a:solidFill>
                <a:effectLst>
                  <a:outerShdw blurRad="38100" dist="38100" dir="2700000" algn="tl">
                    <a:srgbClr val="000000"/>
                  </a:outerShdw>
                </a:effectLst>
                <a:latin typeface="Arial" charset="0"/>
                <a:ea typeface="ＭＳ Ｐゴシック" pitchFamily="34" charset="-128"/>
                <a:cs typeface="+mn-cs"/>
              </a:rPr>
              <a:t>21</a:t>
            </a:r>
            <a:r>
              <a:rPr kumimoji="0" lang="en-US" altLang="ja-JP" b="1">
                <a:solidFill>
                  <a:schemeClr val="bg1"/>
                </a:solidFill>
                <a:effectLst>
                  <a:outerShdw blurRad="38100" dist="38100" dir="2700000" algn="tl">
                    <a:srgbClr val="000000"/>
                  </a:outerShdw>
                </a:effectLst>
                <a:latin typeface="Arial" charset="0"/>
                <a:ea typeface="ＭＳ Ｐゴシック" pitchFamily="34" charset="-128"/>
                <a:cs typeface="+mn-cs"/>
              </a:rPr>
              <a:t>:</a:t>
            </a:r>
            <a:r>
              <a:rPr kumimoji="0" lang="en-US" altLang="ko-KR" b="1">
                <a:solidFill>
                  <a:schemeClr val="bg1"/>
                </a:solidFill>
                <a:effectLst>
                  <a:outerShdw blurRad="38100" dist="38100" dir="2700000" algn="tl">
                    <a:srgbClr val="000000"/>
                  </a:outerShdw>
                </a:effectLst>
                <a:latin typeface="Arial" charset="0"/>
                <a:ea typeface="ＭＳ Ｐゴシック" pitchFamily="34" charset="-128"/>
                <a:cs typeface="+mn-cs"/>
              </a:rPr>
              <a:t>33</a:t>
            </a:r>
            <a:r>
              <a:rPr kumimoji="0" lang="en-US" b="1">
                <a:solidFill>
                  <a:schemeClr val="bg1"/>
                </a:solidFill>
                <a:effectLst>
                  <a:outerShdw blurRad="38100" dist="38100" dir="2700000" algn="tl">
                    <a:srgbClr val="000000"/>
                  </a:outerShdw>
                </a:effectLst>
                <a:latin typeface="Arial" charset="0"/>
                <a:ea typeface="ＭＳ Ｐゴシック" pitchFamily="34" charset="-128"/>
                <a:cs typeface="+mn-cs"/>
              </a:rPr>
              <a:t>～</a:t>
            </a:r>
            <a:r>
              <a:rPr kumimoji="0" lang="en-US" altLang="ko-KR" b="1">
                <a:solidFill>
                  <a:schemeClr val="bg1"/>
                </a:solidFill>
                <a:effectLst>
                  <a:outerShdw blurRad="38100" dist="38100" dir="2700000" algn="tl">
                    <a:srgbClr val="000000"/>
                  </a:outerShdw>
                </a:effectLst>
                <a:latin typeface="Arial" charset="0"/>
                <a:ea typeface="ＭＳ Ｐゴシック" pitchFamily="34" charset="-128"/>
                <a:cs typeface="+mn-cs"/>
              </a:rPr>
              <a:t>43</a:t>
            </a:r>
          </a:p>
        </p:txBody>
      </p:sp>
      <p:sp>
        <p:nvSpPr>
          <p:cNvPr id="623648" name="Text Box 13"/>
          <p:cNvSpPr txBox="1">
            <a:spLocks noChangeArrowheads="1"/>
          </p:cNvSpPr>
          <p:nvPr/>
        </p:nvSpPr>
        <p:spPr bwMode="auto">
          <a:xfrm>
            <a:off x="4067175" y="692150"/>
            <a:ext cx="4430713" cy="915988"/>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“The kingdom of God will be... given to a nation producing the fruits of it.” (Matt. 21:43)</a:t>
            </a:r>
            <a:endParaRPr kumimoji="0" lang="en-US" altLang="ko-KR">
              <a:latin typeface="Arial" charset="0"/>
              <a:ea typeface="ＭＳ Ｐゴシック" pitchFamily="34" charset="-128"/>
            </a:endParaRPr>
          </a:p>
        </p:txBody>
      </p:sp>
      <p:sp>
        <p:nvSpPr>
          <p:cNvPr id="623649" name="Rectangle 34"/>
          <p:cNvSpPr>
            <a:spLocks noChangeArrowheads="1"/>
          </p:cNvSpPr>
          <p:nvPr/>
        </p:nvSpPr>
        <p:spPr bwMode="auto">
          <a:xfrm>
            <a:off x="5148263" y="1989138"/>
            <a:ext cx="2808287" cy="762000"/>
          </a:xfrm>
          <a:prstGeom prst="rect">
            <a:avLst/>
          </a:prstGeom>
          <a:noFill/>
          <a:ln w="9525">
            <a:noFill/>
            <a:miter lim="800000"/>
            <a:headEnd/>
            <a:tailEnd/>
          </a:ln>
        </p:spPr>
        <p:txBody>
          <a:bodyPr>
            <a:spAutoFit/>
          </a:bodyPr>
          <a:lstStyle/>
          <a:p>
            <a:r>
              <a:rPr kumimoji="0" lang="en-US" altLang="ko-KR" sz="2200">
                <a:latin typeface="Arial" charset="0"/>
                <a:ea typeface="ＭＳ Ｐゴシック" pitchFamily="34" charset="-128"/>
              </a:rPr>
              <a:t>Nation producing the fruits of Christianity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Text Box 1"/>
          <p:cNvSpPr txBox="1">
            <a:spLocks noChangeArrowheads="1"/>
          </p:cNvSpPr>
          <p:nvPr/>
        </p:nvSpPr>
        <p:spPr bwMode="auto">
          <a:xfrm>
            <a:off x="1214438" y="2428875"/>
            <a:ext cx="6500812" cy="1878013"/>
          </a:xfrm>
          <a:prstGeom prst="rect">
            <a:avLst/>
          </a:prstGeom>
          <a:noFill/>
          <a:ln w="9525">
            <a:noFill/>
            <a:miter lim="800000"/>
            <a:headEnd/>
            <a:tailEnd/>
          </a:ln>
        </p:spPr>
        <p:txBody>
          <a:bodyPr lIns="90000" tIns="46800" rIns="90000" bIns="46800">
            <a:spAutoFit/>
          </a:bodyPr>
          <a:lstStyle/>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1</a:t>
            </a:r>
            <a:r>
              <a:rPr kumimoji="0" lang="en-US">
                <a:latin typeface="Arial" charset="0"/>
                <a:ea typeface="ＭＳ Ｐゴシック" pitchFamily="34" charset="-128"/>
              </a:rPr>
              <a:t>．</a:t>
            </a:r>
            <a:r>
              <a:rPr kumimoji="0" lang="en-US" altLang="ja-JP">
                <a:latin typeface="Arial" charset="0"/>
                <a:ea typeface="ＭＳ Ｐゴシック" pitchFamily="34" charset="-128"/>
              </a:rPr>
              <a:t>National Dispensation of 40 for the Separation of Satan </a:t>
            </a:r>
            <a:endParaRPr kumimoji="0" lang="en-US" altLang="ko-KR">
              <a:latin typeface="Arial" charset="0"/>
              <a:ea typeface="ＭＳ Ｐゴシック" pitchFamily="34" charset="-128"/>
            </a:endParaRP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2</a:t>
            </a:r>
            <a:r>
              <a:rPr kumimoji="0" lang="en-US">
                <a:latin typeface="Arial" charset="0"/>
                <a:ea typeface="ＭＳ Ｐゴシック" pitchFamily="34" charset="-128"/>
              </a:rPr>
              <a:t>．</a:t>
            </a:r>
            <a:r>
              <a:rPr kumimoji="0" lang="en-US" altLang="ja-JP">
                <a:latin typeface="Arial" charset="0"/>
                <a:ea typeface="ＭＳ Ｐゴシック" pitchFamily="34" charset="-128"/>
              </a:rPr>
              <a:t>Nation of Sacrifice</a:t>
            </a:r>
            <a:endParaRPr kumimoji="0" lang="en-US" altLang="ko-KR">
              <a:latin typeface="Arial" charset="0"/>
              <a:ea typeface="ＭＳ Ｐゴシック" pitchFamily="34" charset="-128"/>
            </a:endParaRP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3</a:t>
            </a:r>
            <a:r>
              <a:rPr kumimoji="0" lang="en-US">
                <a:latin typeface="Arial" charset="0"/>
                <a:ea typeface="ＭＳ Ｐゴシック" pitchFamily="34" charset="-128"/>
              </a:rPr>
              <a:t>．</a:t>
            </a:r>
            <a:r>
              <a:rPr kumimoji="0" lang="en-US" altLang="ja-JP">
                <a:latin typeface="Arial" charset="0"/>
                <a:ea typeface="ＭＳ Ｐゴシック" pitchFamily="34" charset="-128"/>
              </a:rPr>
              <a:t>The Object Partner of God’s </a:t>
            </a:r>
            <a:r>
              <a:rPr kumimoji="0" lang="en-US" altLang="ko-KR">
                <a:latin typeface="Arial" charset="0"/>
                <a:ea typeface="ＭＳ Ｐゴシック" pitchFamily="34" charset="-128"/>
              </a:rPr>
              <a:t>Shimjung</a:t>
            </a: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4</a:t>
            </a:r>
            <a:r>
              <a:rPr kumimoji="0" lang="en-US">
                <a:latin typeface="Arial" charset="0"/>
                <a:ea typeface="ＭＳ Ｐゴシック" pitchFamily="34" charset="-128"/>
              </a:rPr>
              <a:t>．</a:t>
            </a:r>
            <a:r>
              <a:rPr kumimoji="0" lang="en-US" altLang="ja-JP">
                <a:latin typeface="Arial" charset="0"/>
                <a:ea typeface="ＭＳ Ｐゴシック" pitchFamily="34" charset="-128"/>
              </a:rPr>
              <a:t>The Culmination of All Civilization</a:t>
            </a: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5</a:t>
            </a:r>
            <a:r>
              <a:rPr kumimoji="0" lang="en-US">
                <a:latin typeface="Arial" charset="0"/>
                <a:ea typeface="ＭＳ Ｐゴシック" pitchFamily="34" charset="-128"/>
              </a:rPr>
              <a:t>．</a:t>
            </a:r>
            <a:r>
              <a:rPr kumimoji="0" lang="en-US" altLang="ja-JP">
                <a:latin typeface="Arial" charset="0"/>
                <a:ea typeface="ＭＳ Ｐゴシック" pitchFamily="34" charset="-128"/>
              </a:rPr>
              <a:t>Messianic Prophecies</a:t>
            </a:r>
            <a:endParaRPr kumimoji="0" lang="en-US" altLang="ko-KR">
              <a:latin typeface="Arial" charset="0"/>
              <a:ea typeface="ＭＳ Ｐゴシック" pitchFamily="34" charset="-128"/>
            </a:endParaRPr>
          </a:p>
        </p:txBody>
      </p:sp>
      <p:sp>
        <p:nvSpPr>
          <p:cNvPr id="625666" name="Text Box 2"/>
          <p:cNvSpPr txBox="1">
            <a:spLocks noChangeArrowheads="1"/>
          </p:cNvSpPr>
          <p:nvPr/>
        </p:nvSpPr>
        <p:spPr bwMode="auto">
          <a:xfrm>
            <a:off x="428625" y="785813"/>
            <a:ext cx="8215313" cy="1017587"/>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3000">
                <a:latin typeface="Arial" charset="0"/>
                <a:ea typeface="ＭＳ Ｐゴシック" pitchFamily="34" charset="-128"/>
              </a:rPr>
              <a:t>4. The conditions required of the nation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3000">
                <a:latin typeface="Arial" charset="0"/>
                <a:ea typeface="ＭＳ Ｐゴシック" pitchFamily="34" charset="-128"/>
              </a:rPr>
              <a:t>    where Christ will return.</a:t>
            </a:r>
            <a:endParaRPr kumimoji="0" lang="en-US" altLang="ko-KR" sz="30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3" name="Text Box 1"/>
          <p:cNvSpPr txBox="1">
            <a:spLocks noChangeArrowheads="1"/>
          </p:cNvSpPr>
          <p:nvPr/>
        </p:nvSpPr>
        <p:spPr bwMode="auto">
          <a:xfrm>
            <a:off x="217488" y="576263"/>
            <a:ext cx="9069387" cy="24701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1</a:t>
            </a:r>
            <a:r>
              <a:rPr kumimoji="0" lang="en-US" sz="2400">
                <a:latin typeface="Arial" charset="0"/>
                <a:ea typeface="ＭＳ Ｐゴシック" pitchFamily="34" charset="-128"/>
              </a:rPr>
              <a:t>．</a:t>
            </a:r>
            <a:r>
              <a:rPr kumimoji="0" lang="en-US" altLang="ja-JP" sz="2400">
                <a:latin typeface="Arial" charset="0"/>
                <a:ea typeface="ＭＳ Ｐゴシック" pitchFamily="34" charset="-128"/>
              </a:rPr>
              <a:t>National Dispensation of 40 for the Separation of Satan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2400">
                <a:latin typeface="Arial" charset="0"/>
                <a:ea typeface="ＭＳ Ｐゴシック" pitchFamily="34" charset="-128"/>
              </a:rPr>
              <a:t> </a:t>
            </a:r>
            <a:endParaRPr kumimoji="0" lang="en-US" sz="32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　</a:t>
            </a:r>
            <a:r>
              <a:rPr kumimoji="0" lang="en-US" altLang="ko-KR">
                <a:latin typeface="Arial" charset="0"/>
                <a:ea typeface="ＭＳ Ｐゴシック" pitchFamily="34" charset="-128"/>
              </a:rPr>
              <a:t>(1) </a:t>
            </a:r>
            <a:r>
              <a:rPr kumimoji="0" lang="en-US" altLang="ja-JP">
                <a:latin typeface="Arial" charset="0"/>
                <a:ea typeface="ＭＳ Ｐゴシック" pitchFamily="34" charset="-128"/>
              </a:rPr>
              <a:t>1</a:t>
            </a:r>
            <a:r>
              <a:rPr kumimoji="0" lang="en-US" altLang="ja-JP" baseline="30000">
                <a:latin typeface="Arial" charset="0"/>
                <a:ea typeface="ＭＳ Ｐゴシック" pitchFamily="34" charset="-128"/>
              </a:rPr>
              <a:t>st</a:t>
            </a:r>
            <a:r>
              <a:rPr kumimoji="0" lang="en-US" altLang="ja-JP">
                <a:latin typeface="Arial" charset="0"/>
                <a:ea typeface="ＭＳ Ｐゴシック" pitchFamily="34" charset="-128"/>
              </a:rPr>
              <a:t>  Israel </a:t>
            </a:r>
            <a:r>
              <a:rPr kumimoji="0" lang="en-US" altLang="ko-KR">
                <a:latin typeface="Arial" charset="0"/>
                <a:ea typeface="ＭＳ Ｐゴシック" pitchFamily="34" charset="-128"/>
              </a:rPr>
              <a:t>(</a:t>
            </a:r>
            <a:r>
              <a:rPr kumimoji="0" lang="en-US" altLang="ja-JP">
                <a:latin typeface="Arial" charset="0"/>
                <a:ea typeface="ＭＳ Ｐゴシック" pitchFamily="34" charset="-128"/>
              </a:rPr>
              <a:t>Jewish nation</a:t>
            </a:r>
            <a:r>
              <a:rPr kumimoji="0" lang="en-US" altLang="ko-KR">
                <a:latin typeface="Arial" charset="0"/>
                <a:ea typeface="ＭＳ Ｐゴシック" pitchFamily="34" charset="-128"/>
              </a:rPr>
              <a:t>) </a:t>
            </a:r>
            <a:r>
              <a:rPr kumimoji="0" lang="en-US" altLang="ja-JP">
                <a:latin typeface="Arial" charset="0"/>
                <a:ea typeface="ＭＳ Ｐゴシック" pitchFamily="34" charset="-128"/>
              </a:rPr>
              <a:t>: 400-year Period of Slavery in Egypt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　</a:t>
            </a:r>
            <a:r>
              <a:rPr kumimoji="0" lang="en-US" altLang="ko-KR">
                <a:latin typeface="Arial" charset="0"/>
                <a:ea typeface="ＭＳ Ｐゴシック" pitchFamily="34" charset="-128"/>
              </a:rPr>
              <a:t>(2) </a:t>
            </a:r>
            <a:r>
              <a:rPr kumimoji="0" lang="en-US" altLang="ja-JP">
                <a:latin typeface="Arial" charset="0"/>
                <a:ea typeface="ＭＳ Ｐゴシック" pitchFamily="34" charset="-128"/>
              </a:rPr>
              <a:t>2</a:t>
            </a:r>
            <a:r>
              <a:rPr kumimoji="0" lang="en-US" altLang="ja-JP" baseline="30000">
                <a:latin typeface="Arial" charset="0"/>
                <a:ea typeface="ＭＳ Ｐゴシック" pitchFamily="34" charset="-128"/>
              </a:rPr>
              <a:t>nd</a:t>
            </a:r>
            <a:r>
              <a:rPr kumimoji="0" lang="en-US" altLang="ja-JP">
                <a:latin typeface="Arial" charset="0"/>
                <a:ea typeface="ＭＳ Ｐゴシック" pitchFamily="34" charset="-128"/>
              </a:rPr>
              <a:t> Israel </a:t>
            </a:r>
            <a:r>
              <a:rPr kumimoji="0" lang="en-US" altLang="ko-KR">
                <a:latin typeface="Arial" charset="0"/>
                <a:ea typeface="ＭＳ Ｐゴシック" pitchFamily="34" charset="-128"/>
              </a:rPr>
              <a:t>(</a:t>
            </a:r>
            <a:r>
              <a:rPr kumimoji="0" lang="en-US" altLang="ja-JP">
                <a:latin typeface="Arial" charset="0"/>
                <a:ea typeface="ＭＳ Ｐゴシック" pitchFamily="34" charset="-128"/>
              </a:rPr>
              <a:t>Christianity</a:t>
            </a:r>
            <a:r>
              <a:rPr kumimoji="0" lang="en-US" altLang="ko-KR">
                <a:latin typeface="Arial" charset="0"/>
                <a:ea typeface="ＭＳ Ｐゴシック" pitchFamily="34" charset="-128"/>
              </a:rPr>
              <a:t>) </a:t>
            </a:r>
            <a:r>
              <a:rPr kumimoji="0" lang="en-US" altLang="ja-JP">
                <a:latin typeface="Arial" charset="0"/>
                <a:ea typeface="ＭＳ Ｐゴシック" pitchFamily="34" charset="-128"/>
              </a:rPr>
              <a:t>:  400-year Period of Persecution in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                                                the Roman Empire</a:t>
            </a:r>
            <a:endParaRPr kumimoji="0" lang="en-US" altLang="ko-KR">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　</a:t>
            </a:r>
            <a:r>
              <a:rPr kumimoji="0" lang="en-US" altLang="ko-KR">
                <a:latin typeface="Arial" charset="0"/>
                <a:ea typeface="ＭＳ Ｐゴシック" pitchFamily="34" charset="-128"/>
              </a:rPr>
              <a:t>(3) </a:t>
            </a:r>
            <a:r>
              <a:rPr kumimoji="0" lang="en-US" altLang="ja-JP">
                <a:latin typeface="Arial" charset="0"/>
                <a:ea typeface="ＭＳ Ｐゴシック" pitchFamily="34" charset="-128"/>
              </a:rPr>
              <a:t>3</a:t>
            </a:r>
            <a:r>
              <a:rPr kumimoji="0" lang="en-US" altLang="ja-JP" baseline="30000">
                <a:latin typeface="Arial" charset="0"/>
                <a:ea typeface="ＭＳ Ｐゴシック" pitchFamily="34" charset="-128"/>
              </a:rPr>
              <a:t>rd</a:t>
            </a:r>
            <a:r>
              <a:rPr kumimoji="0" lang="en-US" altLang="ja-JP">
                <a:latin typeface="Arial" charset="0"/>
                <a:ea typeface="ＭＳ Ｐゴシック" pitchFamily="34" charset="-128"/>
              </a:rPr>
              <a:t> Israel (Korea</a:t>
            </a:r>
            <a:r>
              <a:rPr kumimoji="0" lang="en-US" altLang="ko-KR">
                <a:latin typeface="Arial" charset="0"/>
                <a:ea typeface="ＭＳ Ｐゴシック" pitchFamily="34" charset="-128"/>
              </a:rPr>
              <a:t>) </a:t>
            </a:r>
            <a:r>
              <a:rPr kumimoji="0" lang="en-US" altLang="ja-JP">
                <a:latin typeface="Arial" charset="0"/>
                <a:ea typeface="ＭＳ Ｐゴシック" pitchFamily="34" charset="-128"/>
              </a:rPr>
              <a:t>:      40-years Period of Persecution under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                                           Japan’s Imperialist Policy </a:t>
            </a:r>
            <a:r>
              <a:rPr kumimoji="0" lang="en-US" altLang="ko-KR">
                <a:latin typeface="Arial" charset="0"/>
                <a:ea typeface="ＭＳ Ｐゴシック" pitchFamily="34" charset="-128"/>
              </a:rPr>
              <a:t>(1905</a:t>
            </a:r>
            <a:r>
              <a:rPr kumimoji="0" lang="en-US">
                <a:latin typeface="Arial" charset="0"/>
                <a:ea typeface="ＭＳ Ｐゴシック" pitchFamily="34" charset="-128"/>
              </a:rPr>
              <a:t>～</a:t>
            </a:r>
            <a:r>
              <a:rPr kumimoji="0" lang="en-US" altLang="ko-KR">
                <a:latin typeface="Arial" charset="0"/>
                <a:ea typeface="ＭＳ Ｐゴシック" pitchFamily="34" charset="-128"/>
              </a:rPr>
              <a:t>1945) </a:t>
            </a:r>
          </a:p>
        </p:txBody>
      </p:sp>
      <p:grpSp>
        <p:nvGrpSpPr>
          <p:cNvPr id="627714" name="Group 2"/>
          <p:cNvGrpSpPr>
            <a:grpSpLocks/>
          </p:cNvGrpSpPr>
          <p:nvPr/>
        </p:nvGrpSpPr>
        <p:grpSpPr bwMode="auto">
          <a:xfrm>
            <a:off x="2887663" y="4370388"/>
            <a:ext cx="3081337" cy="163512"/>
            <a:chOff x="1890" y="2972"/>
            <a:chExt cx="1941" cy="103"/>
          </a:xfrm>
        </p:grpSpPr>
        <p:sp>
          <p:nvSpPr>
            <p:cNvPr id="404498" name="Line 3"/>
            <p:cNvSpPr>
              <a:spLocks noChangeShapeType="1"/>
            </p:cNvSpPr>
            <p:nvPr/>
          </p:nvSpPr>
          <p:spPr bwMode="auto">
            <a:xfrm>
              <a:off x="1890" y="3024"/>
              <a:ext cx="1941" cy="1"/>
            </a:xfrm>
            <a:prstGeom prst="line">
              <a:avLst/>
            </a:prstGeom>
            <a:noFill/>
            <a:ln w="38100">
              <a:solidFill>
                <a:srgbClr val="F79332"/>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404499" name="Line 4"/>
            <p:cNvSpPr>
              <a:spLocks noChangeShapeType="1"/>
            </p:cNvSpPr>
            <p:nvPr/>
          </p:nvSpPr>
          <p:spPr bwMode="auto">
            <a:xfrm flipV="1">
              <a:off x="1890" y="2971"/>
              <a:ext cx="1" cy="106"/>
            </a:xfrm>
            <a:prstGeom prst="line">
              <a:avLst/>
            </a:prstGeom>
            <a:noFill/>
            <a:ln w="38100">
              <a:solidFill>
                <a:srgbClr val="F79332"/>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404500" name="Line 5"/>
            <p:cNvSpPr>
              <a:spLocks noChangeShapeType="1"/>
            </p:cNvSpPr>
            <p:nvPr/>
          </p:nvSpPr>
          <p:spPr bwMode="auto">
            <a:xfrm flipV="1">
              <a:off x="3831" y="2971"/>
              <a:ext cx="1" cy="106"/>
            </a:xfrm>
            <a:prstGeom prst="line">
              <a:avLst/>
            </a:prstGeom>
            <a:noFill/>
            <a:ln w="38100">
              <a:solidFill>
                <a:srgbClr val="F79332"/>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404501" name="Line 6"/>
            <p:cNvSpPr>
              <a:spLocks noChangeShapeType="1"/>
            </p:cNvSpPr>
            <p:nvPr/>
          </p:nvSpPr>
          <p:spPr bwMode="auto">
            <a:xfrm flipV="1">
              <a:off x="2497" y="2971"/>
              <a:ext cx="1" cy="106"/>
            </a:xfrm>
            <a:prstGeom prst="line">
              <a:avLst/>
            </a:prstGeom>
            <a:noFill/>
            <a:ln w="38100">
              <a:solidFill>
                <a:srgbClr val="F79332"/>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404502" name="Line 7"/>
            <p:cNvSpPr>
              <a:spLocks noChangeShapeType="1"/>
            </p:cNvSpPr>
            <p:nvPr/>
          </p:nvSpPr>
          <p:spPr bwMode="auto">
            <a:xfrm flipV="1">
              <a:off x="3163" y="2971"/>
              <a:ext cx="1" cy="106"/>
            </a:xfrm>
            <a:prstGeom prst="line">
              <a:avLst/>
            </a:prstGeom>
            <a:noFill/>
            <a:ln w="38100">
              <a:solidFill>
                <a:srgbClr val="F79332"/>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grpSp>
      <p:grpSp>
        <p:nvGrpSpPr>
          <p:cNvPr id="627715" name="Group 8"/>
          <p:cNvGrpSpPr>
            <a:grpSpLocks/>
          </p:cNvGrpSpPr>
          <p:nvPr/>
        </p:nvGrpSpPr>
        <p:grpSpPr bwMode="auto">
          <a:xfrm>
            <a:off x="2887663" y="5038725"/>
            <a:ext cx="3081337" cy="163513"/>
            <a:chOff x="1890" y="3601"/>
            <a:chExt cx="1941" cy="103"/>
          </a:xfrm>
        </p:grpSpPr>
        <p:sp>
          <p:nvSpPr>
            <p:cNvPr id="2" name="Line 9"/>
            <p:cNvSpPr>
              <a:spLocks noChangeShapeType="1"/>
            </p:cNvSpPr>
            <p:nvPr/>
          </p:nvSpPr>
          <p:spPr bwMode="auto">
            <a:xfrm>
              <a:off x="1890" y="3653"/>
              <a:ext cx="1941" cy="1"/>
            </a:xfrm>
            <a:prstGeom prst="line">
              <a:avLst/>
            </a:prstGeom>
            <a:noFill/>
            <a:ln w="38100">
              <a:solidFill>
                <a:srgbClr val="F79332"/>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3" name="Line 10"/>
            <p:cNvSpPr>
              <a:spLocks noChangeShapeType="1"/>
            </p:cNvSpPr>
            <p:nvPr/>
          </p:nvSpPr>
          <p:spPr bwMode="auto">
            <a:xfrm flipV="1">
              <a:off x="1890" y="3600"/>
              <a:ext cx="1" cy="106"/>
            </a:xfrm>
            <a:prstGeom prst="line">
              <a:avLst/>
            </a:prstGeom>
            <a:noFill/>
            <a:ln w="38100">
              <a:solidFill>
                <a:srgbClr val="F79332"/>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4" name="Line 11"/>
            <p:cNvSpPr>
              <a:spLocks noChangeShapeType="1"/>
            </p:cNvSpPr>
            <p:nvPr/>
          </p:nvSpPr>
          <p:spPr bwMode="auto">
            <a:xfrm flipV="1">
              <a:off x="3831" y="3600"/>
              <a:ext cx="1" cy="106"/>
            </a:xfrm>
            <a:prstGeom prst="line">
              <a:avLst/>
            </a:prstGeom>
            <a:noFill/>
            <a:ln w="38100">
              <a:solidFill>
                <a:srgbClr val="F79332"/>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404496" name="Line 12"/>
            <p:cNvSpPr>
              <a:spLocks noChangeShapeType="1"/>
            </p:cNvSpPr>
            <p:nvPr/>
          </p:nvSpPr>
          <p:spPr bwMode="auto">
            <a:xfrm flipV="1">
              <a:off x="2497" y="3600"/>
              <a:ext cx="1" cy="106"/>
            </a:xfrm>
            <a:prstGeom prst="line">
              <a:avLst/>
            </a:prstGeom>
            <a:noFill/>
            <a:ln w="38100">
              <a:solidFill>
                <a:srgbClr val="F79332"/>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404497" name="Line 13"/>
            <p:cNvSpPr>
              <a:spLocks noChangeShapeType="1"/>
            </p:cNvSpPr>
            <p:nvPr/>
          </p:nvSpPr>
          <p:spPr bwMode="auto">
            <a:xfrm flipV="1">
              <a:off x="3163" y="3600"/>
              <a:ext cx="1" cy="106"/>
            </a:xfrm>
            <a:prstGeom prst="line">
              <a:avLst/>
            </a:prstGeom>
            <a:noFill/>
            <a:ln w="38100">
              <a:solidFill>
                <a:srgbClr val="F79332"/>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grpSp>
      <p:sp>
        <p:nvSpPr>
          <p:cNvPr id="404486" name="Text Box 15"/>
          <p:cNvSpPr txBox="1">
            <a:spLocks noChangeArrowheads="1"/>
          </p:cNvSpPr>
          <p:nvPr/>
        </p:nvSpPr>
        <p:spPr bwMode="auto">
          <a:xfrm>
            <a:off x="3571875" y="4033838"/>
            <a:ext cx="1554163" cy="371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 `48          `50</a:t>
            </a:r>
          </a:p>
        </p:txBody>
      </p:sp>
      <p:sp>
        <p:nvSpPr>
          <p:cNvPr id="404487" name="Text Box 16"/>
          <p:cNvSpPr txBox="1">
            <a:spLocks noChangeArrowheads="1"/>
          </p:cNvSpPr>
          <p:nvPr/>
        </p:nvSpPr>
        <p:spPr bwMode="auto">
          <a:xfrm>
            <a:off x="3616325" y="4659313"/>
            <a:ext cx="1489075" cy="371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`88          `90</a:t>
            </a:r>
          </a:p>
        </p:txBody>
      </p:sp>
      <p:sp>
        <p:nvSpPr>
          <p:cNvPr id="627718" name="Text Box 17"/>
          <p:cNvSpPr txBox="1">
            <a:spLocks noChangeArrowheads="1"/>
          </p:cNvSpPr>
          <p:nvPr/>
        </p:nvSpPr>
        <p:spPr bwMode="auto">
          <a:xfrm>
            <a:off x="5895975" y="4205288"/>
            <a:ext cx="2476500" cy="1092200"/>
          </a:xfrm>
          <a:prstGeom prst="rect">
            <a:avLst/>
          </a:prstGeom>
          <a:noFill/>
          <a:ln w="9525">
            <a:noFill/>
            <a:miter lim="800000"/>
            <a:headEnd/>
            <a:tailEnd/>
          </a:ln>
        </p:spPr>
        <p:txBody>
          <a:bodyPr wrap="none" lIns="90000" tIns="46800" rIns="90000" bIns="46800">
            <a:spAutoFit/>
          </a:bodyPr>
          <a:lstStyle/>
          <a:p>
            <a:pPr defTabSz="449263">
              <a:lnSpc>
                <a:spcPct val="9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`52  1953</a:t>
            </a:r>
            <a:r>
              <a:rPr kumimoji="0" lang="en-US" altLang="ja-JP">
                <a:latin typeface="Arial" charset="0"/>
                <a:ea typeface="ＭＳ Ｐゴシック" pitchFamily="34" charset="-128"/>
              </a:rPr>
              <a:t> : Cease-fire</a:t>
            </a:r>
            <a:endParaRPr kumimoji="0" lang="en-US" altLang="ko-KR">
              <a:latin typeface="Arial" charset="0"/>
              <a:ea typeface="ＭＳ Ｐゴシック" pitchFamily="34" charset="-128"/>
            </a:endParaRPr>
          </a:p>
          <a:p>
            <a:pPr defTabSz="449263">
              <a:lnSpc>
                <a:spcPct val="9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a:latin typeface="Arial" charset="0"/>
              <a:ea typeface="ＭＳ Ｐゴシック" pitchFamily="34" charset="-128"/>
            </a:endParaRPr>
          </a:p>
          <a:p>
            <a:pPr defTabSz="449263">
              <a:lnSpc>
                <a:spcPct val="9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a:latin typeface="Arial" charset="0"/>
              <a:ea typeface="ＭＳ Ｐゴシック" pitchFamily="34" charset="-128"/>
            </a:endParaRPr>
          </a:p>
          <a:p>
            <a:pPr defTabSz="449263">
              <a:lnSpc>
                <a:spcPct val="9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`92  1993</a:t>
            </a:r>
            <a:r>
              <a:rPr kumimoji="0" lang="en-US" altLang="ja-JP">
                <a:latin typeface="Arial" charset="0"/>
                <a:ea typeface="ＭＳ Ｐゴシック" pitchFamily="34" charset="-128"/>
              </a:rPr>
              <a:t> </a:t>
            </a:r>
            <a:endParaRPr kumimoji="0" lang="en-US" altLang="ko-KR">
              <a:latin typeface="Arial" charset="0"/>
              <a:ea typeface="ＭＳ Ｐゴシック" pitchFamily="34" charset="-128"/>
            </a:endParaRPr>
          </a:p>
        </p:txBody>
      </p:sp>
      <p:sp>
        <p:nvSpPr>
          <p:cNvPr id="627719" name="AutoShape 18"/>
          <p:cNvSpPr>
            <a:spLocks noChangeArrowheads="1"/>
          </p:cNvSpPr>
          <p:nvPr/>
        </p:nvSpPr>
        <p:spPr bwMode="auto">
          <a:xfrm rot="13866731" flipV="1">
            <a:off x="2420144" y="3640932"/>
            <a:ext cx="4210050" cy="382746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140 h 21600"/>
              <a:gd name="T20" fmla="*/ 21599 w 21600"/>
              <a:gd name="T21" fmla="*/ 12168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2373" y="115"/>
                </a:moveTo>
                <a:cubicBezTo>
                  <a:pt x="17673" y="895"/>
                  <a:pt x="21600" y="5443"/>
                  <a:pt x="21600" y="10800"/>
                </a:cubicBezTo>
                <a:cubicBezTo>
                  <a:pt x="21600" y="11288"/>
                  <a:pt x="21566" y="11776"/>
                  <a:pt x="21500" y="12261"/>
                </a:cubicBezTo>
                <a:lnTo>
                  <a:pt x="10800" y="10800"/>
                </a:lnTo>
                <a:close/>
              </a:path>
              <a:path w="21600" h="21600" fill="none">
                <a:moveTo>
                  <a:pt x="12373" y="115"/>
                </a:moveTo>
                <a:cubicBezTo>
                  <a:pt x="17673" y="895"/>
                  <a:pt x="21600" y="5443"/>
                  <a:pt x="21600" y="10800"/>
                </a:cubicBezTo>
                <a:cubicBezTo>
                  <a:pt x="21600" y="11288"/>
                  <a:pt x="21566" y="11776"/>
                  <a:pt x="21500" y="12261"/>
                </a:cubicBezTo>
              </a:path>
            </a:pathLst>
          </a:custGeom>
          <a:noFill/>
          <a:ln w="19080">
            <a:solidFill>
              <a:schemeClr val="tx1"/>
            </a:solidFill>
            <a:miter lim="800000"/>
            <a:headEnd/>
            <a:tailEnd/>
          </a:ln>
        </p:spPr>
        <p:txBody>
          <a:bodyPr wrap="none" anchor="ctr"/>
          <a:lstStyle/>
          <a:p>
            <a:endParaRPr lang="en-US"/>
          </a:p>
        </p:txBody>
      </p:sp>
      <p:sp>
        <p:nvSpPr>
          <p:cNvPr id="627720" name="AutoShape 19"/>
          <p:cNvSpPr>
            <a:spLocks/>
          </p:cNvSpPr>
          <p:nvPr/>
        </p:nvSpPr>
        <p:spPr bwMode="auto">
          <a:xfrm>
            <a:off x="2012950" y="4062413"/>
            <a:ext cx="76200" cy="609600"/>
          </a:xfrm>
          <a:prstGeom prst="leftBracket">
            <a:avLst>
              <a:gd name="adj" fmla="val 66667"/>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627721" name="AutoShape 20"/>
          <p:cNvSpPr>
            <a:spLocks/>
          </p:cNvSpPr>
          <p:nvPr/>
        </p:nvSpPr>
        <p:spPr bwMode="auto">
          <a:xfrm>
            <a:off x="2012950" y="4814888"/>
            <a:ext cx="144463" cy="719137"/>
          </a:xfrm>
          <a:prstGeom prst="leftBracket">
            <a:avLst>
              <a:gd name="adj" fmla="val 41483"/>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627722" name="Text Box 21"/>
          <p:cNvSpPr txBox="1">
            <a:spLocks noChangeArrowheads="1"/>
          </p:cNvSpPr>
          <p:nvPr/>
        </p:nvSpPr>
        <p:spPr bwMode="auto">
          <a:xfrm>
            <a:off x="714375" y="4187825"/>
            <a:ext cx="1296988" cy="92551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40</a:t>
            </a:r>
            <a:r>
              <a:rPr kumimoji="0" lang="en-US" altLang="ja-JP">
                <a:latin typeface="Arial" charset="0"/>
                <a:ea typeface="ＭＳ Ｐゴシック" pitchFamily="34" charset="-128"/>
              </a:rPr>
              <a:t> years</a:t>
            </a:r>
            <a:endParaRPr kumimoji="0" lang="en-US" altLang="ko-KR">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40</a:t>
            </a:r>
            <a:r>
              <a:rPr kumimoji="0" lang="en-US" altLang="ja-JP">
                <a:latin typeface="Arial" charset="0"/>
                <a:ea typeface="ＭＳ Ｐゴシック" pitchFamily="34" charset="-128"/>
              </a:rPr>
              <a:t> years</a:t>
            </a:r>
            <a:endParaRPr kumimoji="0" lang="en-US" altLang="ko-KR">
              <a:latin typeface="Arial" charset="0"/>
              <a:ea typeface="ＭＳ Ｐゴシック" pitchFamily="34" charset="-128"/>
            </a:endParaRPr>
          </a:p>
        </p:txBody>
      </p:sp>
      <p:sp>
        <p:nvSpPr>
          <p:cNvPr id="627723" name="TextBox 22"/>
          <p:cNvSpPr txBox="1">
            <a:spLocks noChangeArrowheads="1"/>
          </p:cNvSpPr>
          <p:nvPr/>
        </p:nvSpPr>
        <p:spPr bwMode="auto">
          <a:xfrm>
            <a:off x="3857625" y="3714750"/>
            <a:ext cx="1071563" cy="461963"/>
          </a:xfrm>
          <a:prstGeom prst="rect">
            <a:avLst/>
          </a:prstGeom>
          <a:noFill/>
          <a:ln w="9525">
            <a:noFill/>
            <a:miter lim="800000"/>
            <a:headEnd/>
            <a:tailEnd/>
          </a:ln>
        </p:spPr>
        <p:txBody>
          <a:bodyPr>
            <a:spAutoFit/>
          </a:bodyPr>
          <a:lstStyle/>
          <a:p>
            <a:pPr defTabSz="449263">
              <a:buClr>
                <a:srgbClr val="FFFFFF"/>
              </a:buClr>
              <a:buSzPct val="100000"/>
              <a:buFont typeface="Times New Roman" pitchFamily="18" charset="0"/>
              <a:buNone/>
            </a:pPr>
            <a:r>
              <a:rPr kumimoji="0" lang="en-US" altLang="ko-KR" sz="2400">
                <a:latin typeface="Times New Roman" pitchFamily="18" charset="0"/>
                <a:ea typeface="ＭＳ Ｐゴシック" pitchFamily="34" charset="-128"/>
              </a:rPr>
              <a:t>7</a:t>
            </a:r>
            <a:r>
              <a:rPr kumimoji="0" lang="en-US" altLang="ja-JP" sz="2400">
                <a:latin typeface="Times New Roman" pitchFamily="18" charset="0"/>
                <a:ea typeface="ＭＳ Ｐゴシック" pitchFamily="34" charset="-128"/>
              </a:rPr>
              <a:t> years</a:t>
            </a:r>
            <a:endParaRPr kumimoji="0" lang="en-US" altLang="ko-KR" sz="2400">
              <a:solidFill>
                <a:schemeClr val="bg1"/>
              </a:solidFill>
              <a:latin typeface="Times New Roman" pitchFamily="18" charset="0"/>
              <a:ea typeface="ＭＳ Ｐゴシック" pitchFamily="34" charset="-128"/>
            </a:endParaRPr>
          </a:p>
        </p:txBody>
      </p:sp>
      <p:sp>
        <p:nvSpPr>
          <p:cNvPr id="627724" name="TextBox 23"/>
          <p:cNvSpPr txBox="1">
            <a:spLocks noChangeArrowheads="1"/>
          </p:cNvSpPr>
          <p:nvPr/>
        </p:nvSpPr>
        <p:spPr bwMode="auto">
          <a:xfrm>
            <a:off x="2143125" y="3890963"/>
            <a:ext cx="1000125" cy="461962"/>
          </a:xfrm>
          <a:prstGeom prst="rect">
            <a:avLst/>
          </a:prstGeom>
          <a:noFill/>
          <a:ln w="9525">
            <a:noFill/>
            <a:miter lim="800000"/>
            <a:headEnd/>
            <a:tailEnd/>
          </a:ln>
        </p:spPr>
        <p:txBody>
          <a:bodyPr>
            <a:spAutoFit/>
          </a:bodyPr>
          <a:lstStyle/>
          <a:p>
            <a:pPr defTabSz="449263">
              <a:buClr>
                <a:srgbClr val="FFFFFF"/>
              </a:buClr>
              <a:buSzPct val="100000"/>
              <a:buFont typeface="Times New Roman" pitchFamily="18" charset="0"/>
              <a:buNone/>
            </a:pPr>
            <a:r>
              <a:rPr kumimoji="0" lang="en-US" altLang="ko-KR" sz="2400">
                <a:latin typeface="Times New Roman" pitchFamily="18" charset="0"/>
                <a:ea typeface="ＭＳ Ｐゴシック" pitchFamily="34" charset="-128"/>
              </a:rPr>
              <a:t>1905</a:t>
            </a:r>
          </a:p>
        </p:txBody>
      </p:sp>
      <p:sp>
        <p:nvSpPr>
          <p:cNvPr id="627725" name="TextBox 25"/>
          <p:cNvSpPr txBox="1">
            <a:spLocks noChangeArrowheads="1"/>
          </p:cNvSpPr>
          <p:nvPr/>
        </p:nvSpPr>
        <p:spPr bwMode="auto">
          <a:xfrm>
            <a:off x="2143125" y="4500563"/>
            <a:ext cx="1000125" cy="461962"/>
          </a:xfrm>
          <a:prstGeom prst="rect">
            <a:avLst/>
          </a:prstGeom>
          <a:noFill/>
          <a:ln w="9525">
            <a:noFill/>
            <a:miter lim="800000"/>
            <a:headEnd/>
            <a:tailEnd/>
          </a:ln>
        </p:spPr>
        <p:txBody>
          <a:bodyPr>
            <a:spAutoFit/>
          </a:bodyPr>
          <a:lstStyle/>
          <a:p>
            <a:pPr defTabSz="449263">
              <a:buClr>
                <a:srgbClr val="FFFFFF"/>
              </a:buClr>
              <a:buSzPct val="100000"/>
              <a:buFont typeface="Times New Roman" pitchFamily="18" charset="0"/>
              <a:buNone/>
            </a:pPr>
            <a:r>
              <a:rPr kumimoji="0" lang="en-US" altLang="ko-KR" sz="2400">
                <a:latin typeface="Times New Roman" pitchFamily="18" charset="0"/>
                <a:ea typeface="ＭＳ Ｐゴシック" pitchFamily="34" charset="-128"/>
              </a:rPr>
              <a:t>1945</a:t>
            </a:r>
          </a:p>
        </p:txBody>
      </p:sp>
      <p:sp>
        <p:nvSpPr>
          <p:cNvPr id="627726" name="TextBox 26"/>
          <p:cNvSpPr txBox="1">
            <a:spLocks noChangeArrowheads="1"/>
          </p:cNvSpPr>
          <p:nvPr/>
        </p:nvSpPr>
        <p:spPr bwMode="auto">
          <a:xfrm>
            <a:off x="2143125" y="5319713"/>
            <a:ext cx="1000125" cy="461962"/>
          </a:xfrm>
          <a:prstGeom prst="rect">
            <a:avLst/>
          </a:prstGeom>
          <a:noFill/>
          <a:ln w="9525">
            <a:noFill/>
            <a:miter lim="800000"/>
            <a:headEnd/>
            <a:tailEnd/>
          </a:ln>
        </p:spPr>
        <p:txBody>
          <a:bodyPr>
            <a:spAutoFit/>
          </a:bodyPr>
          <a:lstStyle/>
          <a:p>
            <a:pPr defTabSz="449263">
              <a:buClr>
                <a:srgbClr val="FFFFFF"/>
              </a:buClr>
              <a:buSzPct val="100000"/>
              <a:buFont typeface="Times New Roman" pitchFamily="18" charset="0"/>
              <a:buNone/>
            </a:pPr>
            <a:r>
              <a:rPr kumimoji="0" lang="en-US" altLang="ko-KR" sz="2400">
                <a:latin typeface="Times New Roman" pitchFamily="18" charset="0"/>
                <a:ea typeface="ＭＳ Ｐゴシック" pitchFamily="34" charset="-128"/>
              </a:rPr>
              <a:t>1985</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40" name="Line 38"/>
          <p:cNvSpPr>
            <a:spLocks noChangeShapeType="1"/>
          </p:cNvSpPr>
          <p:nvPr/>
        </p:nvSpPr>
        <p:spPr bwMode="auto">
          <a:xfrm>
            <a:off x="1000125" y="4286250"/>
            <a:ext cx="935038" cy="1588"/>
          </a:xfrm>
          <a:prstGeom prst="line">
            <a:avLst/>
          </a:prstGeom>
          <a:noFill/>
          <a:ln w="28440" cap="rnd">
            <a:solidFill>
              <a:schemeClr val="tx1"/>
            </a:solidFill>
            <a:prstDash val="sysDot"/>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405526" name="Line 21"/>
          <p:cNvSpPr>
            <a:spLocks noChangeShapeType="1"/>
          </p:cNvSpPr>
          <p:nvPr/>
        </p:nvSpPr>
        <p:spPr bwMode="auto">
          <a:xfrm>
            <a:off x="696913" y="3284538"/>
            <a:ext cx="8382000" cy="1587"/>
          </a:xfrm>
          <a:prstGeom prst="line">
            <a:avLst/>
          </a:prstGeom>
          <a:noFill/>
          <a:ln w="38160" cap="rnd">
            <a:solidFill>
              <a:srgbClr val="ED1C24"/>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405539" name="Line 37"/>
          <p:cNvSpPr>
            <a:spLocks noChangeShapeType="1"/>
          </p:cNvSpPr>
          <p:nvPr/>
        </p:nvSpPr>
        <p:spPr bwMode="auto">
          <a:xfrm>
            <a:off x="993775" y="2324100"/>
            <a:ext cx="935038" cy="1588"/>
          </a:xfrm>
          <a:prstGeom prst="line">
            <a:avLst/>
          </a:prstGeom>
          <a:noFill/>
          <a:ln w="28440" cap="rnd">
            <a:solidFill>
              <a:schemeClr val="tx1"/>
            </a:solidFill>
            <a:prstDash val="sysDot"/>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pic>
        <p:nvPicPr>
          <p:cNvPr id="629764" name="Picture 1"/>
          <p:cNvPicPr>
            <a:picLocks noChangeAspect="1" noChangeArrowheads="1"/>
          </p:cNvPicPr>
          <p:nvPr/>
        </p:nvPicPr>
        <p:blipFill>
          <a:blip r:embed="rId3"/>
          <a:srcRect/>
          <a:stretch>
            <a:fillRect/>
          </a:stretch>
        </p:blipFill>
        <p:spPr bwMode="auto">
          <a:xfrm>
            <a:off x="6026150" y="1628775"/>
            <a:ext cx="1771650" cy="3246438"/>
          </a:xfrm>
          <a:prstGeom prst="rect">
            <a:avLst/>
          </a:prstGeom>
          <a:noFill/>
          <a:ln w="9525">
            <a:noFill/>
            <a:miter lim="800000"/>
            <a:headEnd/>
            <a:tailEnd/>
          </a:ln>
        </p:spPr>
      </p:pic>
      <p:sp>
        <p:nvSpPr>
          <p:cNvPr id="629765" name="Text Box 2"/>
          <p:cNvSpPr txBox="1">
            <a:spLocks noChangeArrowheads="1"/>
          </p:cNvSpPr>
          <p:nvPr/>
        </p:nvSpPr>
        <p:spPr bwMode="auto">
          <a:xfrm>
            <a:off x="357188" y="465138"/>
            <a:ext cx="9144000" cy="4635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2</a:t>
            </a:r>
            <a:r>
              <a:rPr kumimoji="0" lang="en-US" sz="2400">
                <a:latin typeface="Arial" charset="0"/>
                <a:ea typeface="ＭＳ Ｐゴシック" pitchFamily="34" charset="-128"/>
              </a:rPr>
              <a:t>．</a:t>
            </a:r>
            <a:r>
              <a:rPr kumimoji="0" lang="en-US" altLang="ja-JP" sz="2400">
                <a:latin typeface="Arial" charset="0"/>
                <a:ea typeface="ＭＳ Ｐゴシック" pitchFamily="34" charset="-128"/>
              </a:rPr>
              <a:t>Nation for Sacrifice </a:t>
            </a:r>
            <a:r>
              <a:rPr kumimoji="0" lang="en-US" altLang="ko-KR" sz="2400">
                <a:latin typeface="Arial" charset="0"/>
                <a:ea typeface="ＭＳ Ｐゴシック" pitchFamily="34" charset="-128"/>
              </a:rPr>
              <a:t>(</a:t>
            </a:r>
            <a:r>
              <a:rPr kumimoji="0" lang="en-US" altLang="ja-JP" sz="2400">
                <a:latin typeface="Arial" charset="0"/>
                <a:ea typeface="ＭＳ Ｐゴシック" pitchFamily="34" charset="-128"/>
              </a:rPr>
              <a:t>God’s and Satan’s Front Line) </a:t>
            </a:r>
            <a:endParaRPr kumimoji="0" lang="en-US" altLang="ko-KR" sz="2400">
              <a:latin typeface="Arial" charset="0"/>
              <a:ea typeface="ＭＳ Ｐゴシック" pitchFamily="34" charset="-128"/>
            </a:endParaRPr>
          </a:p>
        </p:txBody>
      </p:sp>
      <p:sp>
        <p:nvSpPr>
          <p:cNvPr id="629766" name="Text Box 3"/>
          <p:cNvSpPr txBox="1">
            <a:spLocks noChangeArrowheads="1"/>
          </p:cNvSpPr>
          <p:nvPr/>
        </p:nvSpPr>
        <p:spPr bwMode="auto">
          <a:xfrm>
            <a:off x="7429500" y="2235200"/>
            <a:ext cx="1223963" cy="463550"/>
          </a:xfrm>
          <a:prstGeom prst="rect">
            <a:avLst/>
          </a:prstGeom>
          <a:noFill/>
          <a:ln w="9525">
            <a:noFill/>
            <a:miter lim="800000"/>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rgbClr val="ED1C24"/>
                </a:solidFill>
                <a:latin typeface="Arial" charset="0"/>
                <a:ea typeface="ＭＳ Ｐゴシック" pitchFamily="34" charset="-128"/>
              </a:rPr>
              <a:t>Kim Il</a:t>
            </a:r>
            <a:r>
              <a:rPr kumimoji="0" lang="ja-JP" altLang="en-US" sz="1200">
                <a:solidFill>
                  <a:srgbClr val="ED1C24"/>
                </a:solidFill>
                <a:latin typeface="Arial" charset="0"/>
                <a:ea typeface="ＭＳ Ｐゴシック" pitchFamily="34" charset="-128"/>
              </a:rPr>
              <a:t>･</a:t>
            </a:r>
            <a:r>
              <a:rPr kumimoji="0" lang="en-US" altLang="ja-JP" sz="1200">
                <a:solidFill>
                  <a:srgbClr val="ED1C24"/>
                </a:solidFill>
                <a:latin typeface="Arial" charset="0"/>
                <a:ea typeface="ＭＳ Ｐゴシック" pitchFamily="34" charset="-128"/>
              </a:rPr>
              <a:t>Sung</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rgbClr val="ED1C24"/>
                </a:solidFill>
                <a:latin typeface="Arial" charset="0"/>
                <a:ea typeface="ＭＳ Ｐゴシック" pitchFamily="34" charset="-128"/>
              </a:rPr>
              <a:t>(</a:t>
            </a:r>
            <a:r>
              <a:rPr kumimoji="0" lang="en-US" altLang="ja-JP" sz="1200">
                <a:solidFill>
                  <a:srgbClr val="ED1C24"/>
                </a:solidFill>
                <a:latin typeface="Arial" charset="0"/>
                <a:ea typeface="ＭＳ Ｐゴシック" pitchFamily="34" charset="-128"/>
              </a:rPr>
              <a:t>False Father</a:t>
            </a:r>
            <a:r>
              <a:rPr kumimoji="0" lang="en-US" altLang="ko-KR" sz="1200">
                <a:solidFill>
                  <a:srgbClr val="ED1C24"/>
                </a:solidFill>
                <a:latin typeface="Arial" charset="0"/>
                <a:ea typeface="ＭＳ Ｐゴシック" pitchFamily="34" charset="-128"/>
              </a:rPr>
              <a:t>) </a:t>
            </a:r>
          </a:p>
        </p:txBody>
      </p:sp>
      <p:sp>
        <p:nvSpPr>
          <p:cNvPr id="629767" name="Text Box 4"/>
          <p:cNvSpPr txBox="1">
            <a:spLocks noChangeArrowheads="1"/>
          </p:cNvSpPr>
          <p:nvPr/>
        </p:nvSpPr>
        <p:spPr bwMode="auto">
          <a:xfrm>
            <a:off x="7358063" y="3643313"/>
            <a:ext cx="1360487" cy="34131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True Parents</a:t>
            </a:r>
            <a:endParaRPr kumimoji="0" lang="en-US" altLang="ko-KR" sz="1600">
              <a:latin typeface="Arial" charset="0"/>
              <a:ea typeface="ＭＳ Ｐゴシック" pitchFamily="34" charset="-128"/>
            </a:endParaRPr>
          </a:p>
        </p:txBody>
      </p:sp>
      <p:sp>
        <p:nvSpPr>
          <p:cNvPr id="405510" name="Text Box 5"/>
          <p:cNvSpPr txBox="1">
            <a:spLocks noChangeArrowheads="1"/>
          </p:cNvSpPr>
          <p:nvPr/>
        </p:nvSpPr>
        <p:spPr bwMode="auto">
          <a:xfrm>
            <a:off x="7721600" y="3046413"/>
            <a:ext cx="927100" cy="5254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1 2 3 4 5</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6 7 8 910</a:t>
            </a:r>
          </a:p>
        </p:txBody>
      </p:sp>
      <p:sp>
        <p:nvSpPr>
          <p:cNvPr id="629769" name="Text Box 6"/>
          <p:cNvSpPr txBox="1">
            <a:spLocks noChangeArrowheads="1"/>
          </p:cNvSpPr>
          <p:nvPr/>
        </p:nvSpPr>
        <p:spPr bwMode="auto">
          <a:xfrm>
            <a:off x="6457950" y="2997200"/>
            <a:ext cx="1198563" cy="30956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solidFill>
                  <a:srgbClr val="ED156C"/>
                </a:solidFill>
                <a:latin typeface="Arial" charset="0"/>
                <a:ea typeface="ＭＳ Ｐゴシック" pitchFamily="34" charset="-128"/>
              </a:rPr>
              <a:t>Panmunjom</a:t>
            </a:r>
            <a:endParaRPr kumimoji="0" lang="en-US" altLang="ko-KR" sz="1400">
              <a:solidFill>
                <a:srgbClr val="ED156C"/>
              </a:solidFill>
              <a:latin typeface="Arial" charset="0"/>
              <a:ea typeface="ＭＳ Ｐゴシック" pitchFamily="34" charset="-128"/>
            </a:endParaRPr>
          </a:p>
        </p:txBody>
      </p:sp>
      <p:sp>
        <p:nvSpPr>
          <p:cNvPr id="629770" name="Oval 7"/>
          <p:cNvSpPr>
            <a:spLocks noChangeArrowheads="1"/>
          </p:cNvSpPr>
          <p:nvPr/>
        </p:nvSpPr>
        <p:spPr bwMode="auto">
          <a:xfrm>
            <a:off x="1041400" y="2852738"/>
            <a:ext cx="865188" cy="690562"/>
          </a:xfrm>
          <a:prstGeom prst="ellipse">
            <a:avLst/>
          </a:prstGeom>
          <a:solidFill>
            <a:srgbClr val="F7922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Adam</a:t>
            </a:r>
            <a:endParaRPr kumimoji="0" lang="en-US" altLang="ko-KR">
              <a:latin typeface="Arial" charset="0"/>
              <a:ea typeface="ＭＳ Ｐゴシック" pitchFamily="34" charset="-128"/>
            </a:endParaRPr>
          </a:p>
        </p:txBody>
      </p:sp>
      <p:sp>
        <p:nvSpPr>
          <p:cNvPr id="629771" name="Oval 8"/>
          <p:cNvSpPr>
            <a:spLocks noChangeArrowheads="1"/>
          </p:cNvSpPr>
          <p:nvPr/>
        </p:nvSpPr>
        <p:spPr bwMode="auto">
          <a:xfrm>
            <a:off x="214313" y="3978275"/>
            <a:ext cx="838200" cy="609600"/>
          </a:xfrm>
          <a:prstGeom prst="ellipse">
            <a:avLst/>
          </a:prstGeom>
          <a:solidFill>
            <a:srgbClr val="FFC421"/>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God</a:t>
            </a:r>
            <a:endParaRPr kumimoji="0" lang="en-US" altLang="ko-KR">
              <a:latin typeface="Arial" charset="0"/>
              <a:ea typeface="ＭＳ Ｐゴシック" pitchFamily="34" charset="-128"/>
            </a:endParaRPr>
          </a:p>
        </p:txBody>
      </p:sp>
      <p:sp>
        <p:nvSpPr>
          <p:cNvPr id="629772" name="Oval 9"/>
          <p:cNvSpPr>
            <a:spLocks noChangeArrowheads="1"/>
          </p:cNvSpPr>
          <p:nvPr/>
        </p:nvSpPr>
        <p:spPr bwMode="auto">
          <a:xfrm>
            <a:off x="214313" y="2033588"/>
            <a:ext cx="838200" cy="609600"/>
          </a:xfrm>
          <a:prstGeom prst="ellipse">
            <a:avLst/>
          </a:prstGeom>
          <a:solidFill>
            <a:srgbClr val="ED1C24"/>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solidFill>
                  <a:schemeClr val="bg1"/>
                </a:solidFill>
                <a:latin typeface="Arial" charset="0"/>
                <a:ea typeface="ＭＳ Ｐゴシック" pitchFamily="34" charset="-128"/>
              </a:rPr>
              <a:t>Satan</a:t>
            </a:r>
            <a:endParaRPr kumimoji="0" lang="en-US" altLang="ko-KR">
              <a:solidFill>
                <a:schemeClr val="bg1"/>
              </a:solidFill>
              <a:latin typeface="Arial" charset="0"/>
              <a:ea typeface="ＭＳ Ｐゴシック" pitchFamily="34" charset="-128"/>
            </a:endParaRPr>
          </a:p>
        </p:txBody>
      </p:sp>
      <p:sp>
        <p:nvSpPr>
          <p:cNvPr id="629773" name="Freeform 10"/>
          <p:cNvSpPr>
            <a:spLocks/>
          </p:cNvSpPr>
          <p:nvPr/>
        </p:nvSpPr>
        <p:spPr bwMode="auto">
          <a:xfrm>
            <a:off x="785813" y="2471738"/>
            <a:ext cx="381000" cy="457200"/>
          </a:xfrm>
          <a:custGeom>
            <a:avLst/>
            <a:gdLst>
              <a:gd name="T0" fmla="*/ 0 w 1002"/>
              <a:gd name="T1" fmla="*/ 0 h 1046"/>
              <a:gd name="T2" fmla="*/ 2147483647 w 1002"/>
              <a:gd name="T3" fmla="*/ 2147483647 h 1046"/>
              <a:gd name="T4" fmla="*/ 2147483647 w 1002"/>
              <a:gd name="T5" fmla="*/ 2147483647 h 1046"/>
              <a:gd name="T6" fmla="*/ 2147483647 w 1002"/>
              <a:gd name="T7" fmla="*/ 2147483647 h 1046"/>
              <a:gd name="T8" fmla="*/ 2147483647 w 1002"/>
              <a:gd name="T9" fmla="*/ 2147483647 h 1046"/>
              <a:gd name="T10" fmla="*/ 2147483647 w 1002"/>
              <a:gd name="T11" fmla="*/ 2147483647 h 1046"/>
              <a:gd name="T12" fmla="*/ 2147483647 w 1002"/>
              <a:gd name="T13" fmla="*/ 2147483647 h 1046"/>
              <a:gd name="T14" fmla="*/ 2147483647 w 1002"/>
              <a:gd name="T15" fmla="*/ 2147483647 h 1046"/>
              <a:gd name="T16" fmla="*/ 2147483647 w 1002"/>
              <a:gd name="T17" fmla="*/ 2147483647 h 1046"/>
              <a:gd name="T18" fmla="*/ 2147483647 w 1002"/>
              <a:gd name="T19" fmla="*/ 2147483647 h 1046"/>
              <a:gd name="T20" fmla="*/ 2147483647 w 1002"/>
              <a:gd name="T21" fmla="*/ 2147483647 h 1046"/>
              <a:gd name="T22" fmla="*/ 2147483647 w 1002"/>
              <a:gd name="T23" fmla="*/ 2147483647 h 10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2"/>
              <a:gd name="T37" fmla="*/ 0 h 1046"/>
              <a:gd name="T38" fmla="*/ 1002 w 1002"/>
              <a:gd name="T39" fmla="*/ 1046 h 10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2" h="1046">
                <a:moveTo>
                  <a:pt x="0" y="0"/>
                </a:moveTo>
                <a:cubicBezTo>
                  <a:pt x="9" y="9"/>
                  <a:pt x="14" y="23"/>
                  <a:pt x="26" y="26"/>
                </a:cubicBezTo>
                <a:cubicBezTo>
                  <a:pt x="95" y="44"/>
                  <a:pt x="182" y="15"/>
                  <a:pt x="236" y="61"/>
                </a:cubicBezTo>
                <a:cubicBezTo>
                  <a:pt x="268" y="88"/>
                  <a:pt x="218" y="142"/>
                  <a:pt x="209" y="183"/>
                </a:cubicBezTo>
                <a:cubicBezTo>
                  <a:pt x="218" y="203"/>
                  <a:pt x="215" y="235"/>
                  <a:pt x="236" y="244"/>
                </a:cubicBezTo>
                <a:cubicBezTo>
                  <a:pt x="293" y="268"/>
                  <a:pt x="379" y="224"/>
                  <a:pt x="419" y="271"/>
                </a:cubicBezTo>
                <a:cubicBezTo>
                  <a:pt x="453" y="311"/>
                  <a:pt x="402" y="376"/>
                  <a:pt x="393" y="428"/>
                </a:cubicBezTo>
                <a:cubicBezTo>
                  <a:pt x="402" y="448"/>
                  <a:pt x="400" y="478"/>
                  <a:pt x="419" y="489"/>
                </a:cubicBezTo>
                <a:cubicBezTo>
                  <a:pt x="455" y="510"/>
                  <a:pt x="501" y="505"/>
                  <a:pt x="541" y="515"/>
                </a:cubicBezTo>
                <a:cubicBezTo>
                  <a:pt x="582" y="525"/>
                  <a:pt x="622" y="538"/>
                  <a:pt x="663" y="550"/>
                </a:cubicBezTo>
                <a:cubicBezTo>
                  <a:pt x="601" y="1046"/>
                  <a:pt x="601" y="481"/>
                  <a:pt x="942" y="794"/>
                </a:cubicBezTo>
                <a:cubicBezTo>
                  <a:pt x="1002" y="849"/>
                  <a:pt x="942" y="957"/>
                  <a:pt x="942" y="1039"/>
                </a:cubicBezTo>
              </a:path>
            </a:pathLst>
          </a:custGeom>
          <a:noFill/>
          <a:ln w="28440">
            <a:solidFill>
              <a:srgbClr val="ED1C24"/>
            </a:solidFill>
            <a:round/>
            <a:headEnd/>
            <a:tailEnd type="triangle" w="med" len="med"/>
          </a:ln>
        </p:spPr>
        <p:txBody>
          <a:bodyPr wrap="none" anchor="ctr"/>
          <a:lstStyle/>
          <a:p>
            <a:endParaRPr lang="en-US"/>
          </a:p>
        </p:txBody>
      </p:sp>
      <p:sp>
        <p:nvSpPr>
          <p:cNvPr id="405516" name="Line 11"/>
          <p:cNvSpPr>
            <a:spLocks noChangeShapeType="1"/>
          </p:cNvSpPr>
          <p:nvPr/>
        </p:nvSpPr>
        <p:spPr bwMode="auto">
          <a:xfrm flipH="1">
            <a:off x="1746250" y="2463800"/>
            <a:ext cx="444500" cy="5334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629775" name="Oval 12"/>
          <p:cNvSpPr>
            <a:spLocks noChangeArrowheads="1"/>
          </p:cNvSpPr>
          <p:nvPr/>
        </p:nvSpPr>
        <p:spPr bwMode="auto">
          <a:xfrm>
            <a:off x="1906588" y="2060575"/>
            <a:ext cx="647700" cy="609600"/>
          </a:xfrm>
          <a:prstGeom prst="ellipse">
            <a:avLst/>
          </a:prstGeom>
          <a:solidFill>
            <a:srgbClr val="F0515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solidFill>
                  <a:schemeClr val="bg1"/>
                </a:solidFill>
                <a:latin typeface="Arial" charset="0"/>
                <a:ea typeface="ＭＳ Ｐゴシック" pitchFamily="34" charset="-128"/>
              </a:rPr>
              <a:t>Cain</a:t>
            </a:r>
            <a:endParaRPr kumimoji="0" lang="en-US" altLang="ko-KR">
              <a:solidFill>
                <a:schemeClr val="bg1"/>
              </a:solidFill>
              <a:latin typeface="Arial" charset="0"/>
              <a:ea typeface="ＭＳ Ｐゴシック" pitchFamily="34" charset="-128"/>
            </a:endParaRPr>
          </a:p>
        </p:txBody>
      </p:sp>
      <p:sp>
        <p:nvSpPr>
          <p:cNvPr id="629776" name="Oval 13"/>
          <p:cNvSpPr>
            <a:spLocks noChangeArrowheads="1"/>
          </p:cNvSpPr>
          <p:nvPr/>
        </p:nvSpPr>
        <p:spPr bwMode="auto">
          <a:xfrm>
            <a:off x="1978025" y="3943350"/>
            <a:ext cx="647700" cy="609600"/>
          </a:xfrm>
          <a:prstGeom prst="ellipse">
            <a:avLst/>
          </a:prstGeom>
          <a:solidFill>
            <a:srgbClr val="F7922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Abel</a:t>
            </a:r>
            <a:endParaRPr kumimoji="0" lang="en-US" altLang="ko-KR">
              <a:latin typeface="Arial" charset="0"/>
              <a:ea typeface="ＭＳ Ｐゴシック" pitchFamily="34" charset="-128"/>
            </a:endParaRPr>
          </a:p>
        </p:txBody>
      </p:sp>
      <p:sp>
        <p:nvSpPr>
          <p:cNvPr id="405519" name="Line 14"/>
          <p:cNvSpPr>
            <a:spLocks noChangeShapeType="1"/>
          </p:cNvSpPr>
          <p:nvPr/>
        </p:nvSpPr>
        <p:spPr bwMode="auto">
          <a:xfrm flipH="1">
            <a:off x="838200" y="3519488"/>
            <a:ext cx="415925" cy="49212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405520" name="Line 15"/>
          <p:cNvSpPr>
            <a:spLocks noChangeShapeType="1"/>
          </p:cNvSpPr>
          <p:nvPr/>
        </p:nvSpPr>
        <p:spPr bwMode="auto">
          <a:xfrm>
            <a:off x="1752600" y="3471863"/>
            <a:ext cx="431800" cy="50482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629779" name="Text Box 16"/>
          <p:cNvSpPr txBox="1">
            <a:spLocks noChangeArrowheads="1"/>
          </p:cNvSpPr>
          <p:nvPr/>
        </p:nvSpPr>
        <p:spPr bwMode="auto">
          <a:xfrm>
            <a:off x="2482850" y="2133600"/>
            <a:ext cx="2446338" cy="6794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View of life</a:t>
            </a:r>
            <a:r>
              <a:rPr kumimoji="0" lang="en-US" altLang="ko-KR" sz="2400">
                <a:latin typeface="Arial" charset="0"/>
                <a:ea typeface="ＭＳ Ｐゴシック" pitchFamily="34" charset="-128"/>
              </a:rPr>
              <a:t>⇒</a:t>
            </a:r>
            <a:r>
              <a:rPr kumimoji="0" lang="en-US" altLang="ja-JP" sz="2400">
                <a:latin typeface="Arial" charset="0"/>
                <a:ea typeface="ＭＳ Ｐゴシック" pitchFamily="34" charset="-128"/>
              </a:rPr>
              <a:t> </a:t>
            </a:r>
            <a:r>
              <a:rPr kumimoji="0" lang="en-US" altLang="ja-JP" sz="1400">
                <a:latin typeface="Arial" charset="0"/>
                <a:ea typeface="ＭＳ Ｐゴシック" pitchFamily="34" charset="-128"/>
              </a:rPr>
              <a:t>Cain-type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democracy</a:t>
            </a:r>
            <a:endParaRPr kumimoji="0" lang="en-US" altLang="ko-KR" sz="1400">
              <a:latin typeface="Arial" charset="0"/>
              <a:ea typeface="ＭＳ Ｐゴシック" pitchFamily="34" charset="-128"/>
            </a:endParaRPr>
          </a:p>
        </p:txBody>
      </p:sp>
      <p:sp>
        <p:nvSpPr>
          <p:cNvPr id="629780" name="Text Box 17"/>
          <p:cNvSpPr txBox="1">
            <a:spLocks noChangeArrowheads="1"/>
          </p:cNvSpPr>
          <p:nvPr/>
        </p:nvSpPr>
        <p:spPr bwMode="auto">
          <a:xfrm>
            <a:off x="2533650" y="4049713"/>
            <a:ext cx="2182813" cy="6699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View of life</a:t>
            </a:r>
            <a:r>
              <a:rPr kumimoji="0" lang="en-US" altLang="ko-KR" sz="2400">
                <a:latin typeface="Arial" charset="0"/>
                <a:ea typeface="ＭＳ Ｐゴシック" pitchFamily="34" charset="-128"/>
              </a:rPr>
              <a:t>⇒</a:t>
            </a:r>
            <a:r>
              <a:rPr kumimoji="0" lang="en-US" altLang="ja-JP" sz="1400">
                <a:latin typeface="Arial" charset="0"/>
                <a:ea typeface="ＭＳ Ｐゴシック" pitchFamily="34" charset="-128"/>
              </a:rPr>
              <a:t>Abel-type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democracy</a:t>
            </a:r>
            <a:endParaRPr kumimoji="0" lang="en-US" altLang="ko-KR" sz="2400">
              <a:latin typeface="Arial" charset="0"/>
              <a:ea typeface="ＭＳ Ｐゴシック" pitchFamily="34" charset="-128"/>
            </a:endParaRPr>
          </a:p>
        </p:txBody>
      </p:sp>
      <p:sp>
        <p:nvSpPr>
          <p:cNvPr id="405523" name="Text Box 18"/>
          <p:cNvSpPr txBox="1">
            <a:spLocks noChangeArrowheads="1"/>
          </p:cNvSpPr>
          <p:nvPr/>
        </p:nvSpPr>
        <p:spPr bwMode="auto">
          <a:xfrm>
            <a:off x="5521325" y="1628775"/>
            <a:ext cx="1279525" cy="55562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sz="1400" dirty="0">
                <a:solidFill>
                  <a:srgbClr val="D3522A"/>
                </a:solidFill>
                <a:latin typeface="+mj-lt"/>
                <a:ea typeface="ＭＳ Ｐゴシック" pitchFamily="34" charset="-128"/>
                <a:cs typeface="+mn-cs"/>
              </a:rPr>
              <a:t>Communism </a:t>
            </a:r>
            <a:r>
              <a:rPr kumimoji="0" lang="en-US" altLang="ko-KR" sz="1600" dirty="0">
                <a:latin typeface="+mj-lt"/>
                <a:ea typeface="ＭＳ Ｐゴシック" pitchFamily="34" charset="-128"/>
                <a:cs typeface="+mn-cs"/>
              </a:rPr>
              <a:t>(</a:t>
            </a:r>
            <a:r>
              <a:rPr kumimoji="0" lang="en-US" altLang="ja-JP" sz="1600" dirty="0">
                <a:latin typeface="+mj-lt"/>
                <a:ea typeface="ＭＳ Ｐゴシック" pitchFamily="34" charset="-128"/>
                <a:cs typeface="+mn-cs"/>
              </a:rPr>
              <a:t>Esau</a:t>
            </a:r>
            <a:r>
              <a:rPr kumimoji="0" lang="en-US" altLang="ko-KR" sz="1600" dirty="0">
                <a:latin typeface="+mj-lt"/>
                <a:ea typeface="ＭＳ Ｐゴシック" pitchFamily="34" charset="-128"/>
                <a:cs typeface="+mn-cs"/>
              </a:rPr>
              <a:t>) </a:t>
            </a:r>
          </a:p>
        </p:txBody>
      </p:sp>
      <p:sp>
        <p:nvSpPr>
          <p:cNvPr id="405524" name="Text Box 19"/>
          <p:cNvSpPr txBox="1">
            <a:spLocks noChangeArrowheads="1"/>
          </p:cNvSpPr>
          <p:nvPr/>
        </p:nvSpPr>
        <p:spPr bwMode="auto">
          <a:xfrm>
            <a:off x="5449888" y="4365625"/>
            <a:ext cx="1152525" cy="525463"/>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sz="1400" dirty="0">
                <a:solidFill>
                  <a:srgbClr val="D3522A"/>
                </a:solidFill>
                <a:latin typeface="+mj-lt"/>
                <a:ea typeface="ＭＳ Ｐゴシック" pitchFamily="34" charset="-128"/>
                <a:cs typeface="+mn-cs"/>
              </a:rPr>
              <a:t>Democracy</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a:t>
            </a:r>
            <a:r>
              <a:rPr kumimoji="0" lang="en-US" altLang="ja-JP" sz="1400" dirty="0">
                <a:latin typeface="+mj-lt"/>
                <a:ea typeface="ＭＳ Ｐゴシック" pitchFamily="34" charset="-128"/>
                <a:cs typeface="+mn-cs"/>
              </a:rPr>
              <a:t>Jacob</a:t>
            </a:r>
            <a:r>
              <a:rPr kumimoji="0" lang="en-US" altLang="ko-KR" sz="1400" dirty="0">
                <a:latin typeface="+mj-lt"/>
                <a:ea typeface="ＭＳ Ｐゴシック" pitchFamily="34" charset="-128"/>
                <a:cs typeface="+mn-cs"/>
              </a:rPr>
              <a:t>) </a:t>
            </a:r>
          </a:p>
        </p:txBody>
      </p:sp>
      <p:sp>
        <p:nvSpPr>
          <p:cNvPr id="629783" name="Oval 20"/>
          <p:cNvSpPr>
            <a:spLocks noChangeArrowheads="1"/>
          </p:cNvSpPr>
          <p:nvPr/>
        </p:nvSpPr>
        <p:spPr bwMode="auto">
          <a:xfrm>
            <a:off x="8086725" y="3000375"/>
            <a:ext cx="142875" cy="571500"/>
          </a:xfrm>
          <a:prstGeom prst="ellipse">
            <a:avLst/>
          </a:prstGeom>
          <a:noFill/>
          <a:ln w="28440">
            <a:solidFill>
              <a:srgbClr val="FDB723"/>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405527" name="Line 22"/>
          <p:cNvSpPr>
            <a:spLocks noChangeShapeType="1"/>
          </p:cNvSpPr>
          <p:nvPr/>
        </p:nvSpPr>
        <p:spPr bwMode="auto">
          <a:xfrm>
            <a:off x="2284413" y="2714625"/>
            <a:ext cx="1587" cy="1143000"/>
          </a:xfrm>
          <a:prstGeom prst="line">
            <a:avLst/>
          </a:prstGeom>
          <a:noFill/>
          <a:ln w="28440">
            <a:solidFill>
              <a:srgbClr val="ED1C24"/>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405528" name="Line 23"/>
          <p:cNvSpPr>
            <a:spLocks noChangeShapeType="1"/>
          </p:cNvSpPr>
          <p:nvPr/>
        </p:nvSpPr>
        <p:spPr bwMode="auto">
          <a:xfrm flipH="1">
            <a:off x="1944688" y="3957638"/>
            <a:ext cx="698500" cy="685800"/>
          </a:xfrm>
          <a:prstGeom prst="line">
            <a:avLst/>
          </a:prstGeom>
          <a:noFill/>
          <a:ln w="28440">
            <a:solidFill>
              <a:srgbClr val="ED1C24"/>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405529" name="Line 24"/>
          <p:cNvSpPr>
            <a:spLocks noChangeShapeType="1"/>
          </p:cNvSpPr>
          <p:nvPr/>
        </p:nvSpPr>
        <p:spPr bwMode="auto">
          <a:xfrm>
            <a:off x="1951038" y="3957638"/>
            <a:ext cx="609600" cy="609600"/>
          </a:xfrm>
          <a:prstGeom prst="line">
            <a:avLst/>
          </a:prstGeom>
          <a:noFill/>
          <a:ln w="28440">
            <a:solidFill>
              <a:srgbClr val="ED1C24"/>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629787" name="AutoShape 27"/>
          <p:cNvSpPr>
            <a:spLocks noChangeArrowheads="1"/>
          </p:cNvSpPr>
          <p:nvPr/>
        </p:nvSpPr>
        <p:spPr bwMode="auto">
          <a:xfrm>
            <a:off x="4854575" y="2214563"/>
            <a:ext cx="946150" cy="819150"/>
          </a:xfrm>
          <a:prstGeom prst="roundRect">
            <a:avLst>
              <a:gd name="adj" fmla="val 16667"/>
            </a:avLst>
          </a:prstGeom>
          <a:noFill/>
          <a:ln w="9360">
            <a:solidFill>
              <a:schemeClr val="tx1"/>
            </a:solidFill>
            <a:miter lim="800000"/>
            <a:headEnd/>
            <a:tailEnd/>
          </a:ln>
        </p:spPr>
        <p:txBody>
          <a:bodyPr wrap="none"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000">
                <a:latin typeface="Arial" charset="0"/>
                <a:ea typeface="ＭＳ Ｐゴシック" pitchFamily="34" charset="-128"/>
              </a:rPr>
              <a:t>Atheism</a:t>
            </a:r>
            <a:endParaRPr kumimoji="0" lang="en-US" altLang="ko-KR" sz="10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000">
                <a:latin typeface="Arial" charset="0"/>
                <a:ea typeface="ＭＳ Ｐゴシック" pitchFamily="34" charset="-128"/>
              </a:rPr>
              <a:t>Materialism</a:t>
            </a:r>
            <a:endParaRPr kumimoji="0" lang="en-US" altLang="ko-KR" sz="10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000">
                <a:latin typeface="Arial" charset="0"/>
                <a:ea typeface="ＭＳ Ｐゴシック" pitchFamily="34" charset="-128"/>
              </a:rPr>
              <a:t>Evolution</a:t>
            </a:r>
            <a:endParaRPr kumimoji="0" lang="en-US" altLang="ko-KR" sz="1000">
              <a:latin typeface="Arial" charset="0"/>
              <a:ea typeface="ＭＳ Ｐゴシック" pitchFamily="34" charset="-128"/>
            </a:endParaRPr>
          </a:p>
        </p:txBody>
      </p:sp>
      <p:sp>
        <p:nvSpPr>
          <p:cNvPr id="629788" name="AutoShape 28"/>
          <p:cNvSpPr>
            <a:spLocks noChangeArrowheads="1"/>
          </p:cNvSpPr>
          <p:nvPr/>
        </p:nvSpPr>
        <p:spPr bwMode="auto">
          <a:xfrm>
            <a:off x="4714875" y="4000500"/>
            <a:ext cx="728663" cy="815975"/>
          </a:xfrm>
          <a:prstGeom prst="roundRect">
            <a:avLst>
              <a:gd name="adj" fmla="val 16667"/>
            </a:avLst>
          </a:prstGeom>
          <a:noFill/>
          <a:ln w="9360">
            <a:solidFill>
              <a:schemeClr val="tx1"/>
            </a:solidFill>
            <a:miter lim="800000"/>
            <a:headEnd/>
            <a:tailEnd/>
          </a:ln>
        </p:spPr>
        <p:txBody>
          <a:bodyPr wrap="none"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000">
                <a:latin typeface="Arial" charset="0"/>
                <a:ea typeface="ＭＳ Ｐゴシック" pitchFamily="34" charset="-128"/>
              </a:rPr>
              <a:t>Theism</a:t>
            </a:r>
            <a:endParaRPr kumimoji="0" lang="en-US" altLang="ko-KR" sz="10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000">
                <a:latin typeface="Arial" charset="0"/>
                <a:ea typeface="ＭＳ Ｐゴシック" pitchFamily="34" charset="-128"/>
              </a:rPr>
              <a:t>Idealism</a:t>
            </a:r>
            <a:endParaRPr kumimoji="0" lang="en-US" altLang="ko-KR" sz="10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000">
                <a:latin typeface="Arial" charset="0"/>
                <a:ea typeface="ＭＳ Ｐゴシック" pitchFamily="34" charset="-128"/>
              </a:rPr>
              <a:t>Creation</a:t>
            </a:r>
            <a:endParaRPr kumimoji="0" lang="en-US" altLang="ko-KR" sz="1000">
              <a:latin typeface="Arial" charset="0"/>
              <a:ea typeface="ＭＳ Ｐゴシック" pitchFamily="34" charset="-128"/>
            </a:endParaRPr>
          </a:p>
        </p:txBody>
      </p:sp>
      <p:sp>
        <p:nvSpPr>
          <p:cNvPr id="629789" name="AutoShape 29"/>
          <p:cNvSpPr>
            <a:spLocks noChangeArrowheads="1"/>
          </p:cNvSpPr>
          <p:nvPr/>
        </p:nvSpPr>
        <p:spPr bwMode="auto">
          <a:xfrm rot="-2040000">
            <a:off x="6110288" y="4068763"/>
            <a:ext cx="609600" cy="152400"/>
          </a:xfrm>
          <a:prstGeom prst="rightArrow">
            <a:avLst>
              <a:gd name="adj1" fmla="val 50000"/>
              <a:gd name="adj2" fmla="val 100000"/>
            </a:avLst>
          </a:prstGeom>
          <a:solidFill>
            <a:srgbClr val="1858A8"/>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629790" name="AutoShape 30"/>
          <p:cNvSpPr>
            <a:spLocks noChangeArrowheads="1"/>
          </p:cNvSpPr>
          <p:nvPr/>
        </p:nvSpPr>
        <p:spPr bwMode="auto">
          <a:xfrm rot="2160000">
            <a:off x="6110288" y="2535238"/>
            <a:ext cx="609600" cy="152400"/>
          </a:xfrm>
          <a:prstGeom prst="rightArrow">
            <a:avLst>
              <a:gd name="adj1" fmla="val 50000"/>
              <a:gd name="adj2" fmla="val 100000"/>
            </a:avLst>
          </a:prstGeom>
          <a:solidFill>
            <a:srgbClr val="E7156C"/>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405534" name="Text Box 31"/>
          <p:cNvSpPr txBox="1">
            <a:spLocks noChangeArrowheads="1"/>
          </p:cNvSpPr>
          <p:nvPr/>
        </p:nvSpPr>
        <p:spPr bwMode="auto">
          <a:xfrm>
            <a:off x="4721225" y="1855788"/>
            <a:ext cx="579438" cy="3095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1789</a:t>
            </a:r>
          </a:p>
        </p:txBody>
      </p:sp>
      <p:sp>
        <p:nvSpPr>
          <p:cNvPr id="629792" name="AutoShape 32"/>
          <p:cNvSpPr>
            <a:spLocks noChangeArrowheads="1"/>
          </p:cNvSpPr>
          <p:nvPr/>
        </p:nvSpPr>
        <p:spPr bwMode="auto">
          <a:xfrm>
            <a:off x="7643813" y="1470025"/>
            <a:ext cx="1076325" cy="744538"/>
          </a:xfrm>
          <a:prstGeom prst="roundRect">
            <a:avLst>
              <a:gd name="adj" fmla="val 16667"/>
            </a:avLst>
          </a:prstGeom>
          <a:noFill/>
          <a:ln w="9360">
            <a:solidFill>
              <a:srgbClr val="ED1C24"/>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000">
                <a:latin typeface="Arial" charset="0"/>
                <a:ea typeface="ＭＳ Ｐゴシック" pitchFamily="34" charset="-128"/>
              </a:rPr>
              <a:t>Yu-il thought</a:t>
            </a:r>
            <a:endParaRPr kumimoji="0" lang="en-US" altLang="ko-KR" sz="1000">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000">
                <a:latin typeface="Arial" charset="0"/>
                <a:ea typeface="ＭＳ Ｐゴシック" pitchFamily="34" charset="-128"/>
              </a:rPr>
              <a:t>Homocentric</a:t>
            </a:r>
            <a:endParaRPr kumimoji="0" lang="en-US" altLang="ko-KR" sz="1000">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000">
                <a:latin typeface="Arial" charset="0"/>
                <a:ea typeface="ＭＳ Ｐゴシック" pitchFamily="34" charset="-128"/>
              </a:rPr>
              <a:t>Ju-che thought</a:t>
            </a:r>
            <a:endParaRPr kumimoji="0" lang="en-US" altLang="ko-KR" sz="1000">
              <a:latin typeface="Arial" charset="0"/>
              <a:ea typeface="ＭＳ Ｐゴシック" pitchFamily="34" charset="-128"/>
            </a:endParaRPr>
          </a:p>
        </p:txBody>
      </p:sp>
      <p:sp>
        <p:nvSpPr>
          <p:cNvPr id="629793" name="AutoShape 33"/>
          <p:cNvSpPr>
            <a:spLocks noChangeArrowheads="1"/>
          </p:cNvSpPr>
          <p:nvPr/>
        </p:nvSpPr>
        <p:spPr bwMode="auto">
          <a:xfrm>
            <a:off x="7681913" y="3989388"/>
            <a:ext cx="1033462" cy="868362"/>
          </a:xfrm>
          <a:prstGeom prst="roundRect">
            <a:avLst>
              <a:gd name="adj" fmla="val 16667"/>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000">
                <a:latin typeface="Arial" charset="0"/>
                <a:ea typeface="ＭＳ Ｐゴシック" pitchFamily="34" charset="-128"/>
              </a:rPr>
              <a:t>Unificationism</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000">
                <a:latin typeface="Arial" charset="0"/>
                <a:ea typeface="ＭＳ Ｐゴシック" pitchFamily="34" charset="-128"/>
              </a:rPr>
              <a:t>God-centered</a:t>
            </a:r>
            <a:endParaRPr kumimoji="0" lang="en-US" altLang="ko-KR" sz="1000">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3 </a:t>
            </a:r>
            <a:r>
              <a:rPr kumimoji="0" lang="en-US" altLang="ja-JP" sz="1000">
                <a:latin typeface="Arial" charset="0"/>
                <a:ea typeface="ＭＳ Ｐゴシック" pitchFamily="34" charset="-128"/>
              </a:rPr>
              <a:t>Subject</a:t>
            </a:r>
            <a:r>
              <a:rPr kumimoji="0" lang="en-US" altLang="ko-KR" sz="1000">
                <a:latin typeface="Arial" charset="0"/>
                <a:ea typeface="ＭＳ Ｐゴシック" pitchFamily="34" charset="-128"/>
              </a:rPr>
              <a:t> Thought</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000">
                <a:latin typeface="Arial" charset="0"/>
                <a:ea typeface="ＭＳ Ｐゴシック" pitchFamily="34" charset="-128"/>
              </a:rPr>
              <a:t>Head-wing</a:t>
            </a:r>
            <a:endParaRPr kumimoji="0" lang="en-US" altLang="ko-KR" sz="1000">
              <a:latin typeface="Arial" charset="0"/>
              <a:ea typeface="ＭＳ Ｐゴシック" pitchFamily="34" charset="-128"/>
            </a:endParaRPr>
          </a:p>
        </p:txBody>
      </p:sp>
      <p:sp>
        <p:nvSpPr>
          <p:cNvPr id="629794" name="AutoShape 34"/>
          <p:cNvSpPr>
            <a:spLocks noChangeArrowheads="1"/>
          </p:cNvSpPr>
          <p:nvPr/>
        </p:nvSpPr>
        <p:spPr bwMode="auto">
          <a:xfrm>
            <a:off x="3743325" y="5056188"/>
            <a:ext cx="1524000" cy="381000"/>
          </a:xfrm>
          <a:prstGeom prst="roundRect">
            <a:avLst>
              <a:gd name="adj" fmla="val 16667"/>
            </a:avLst>
          </a:prstGeom>
          <a:solidFill>
            <a:srgbClr val="7C7E81"/>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solidFill>
                  <a:srgbClr val="F2EC26"/>
                </a:solidFill>
                <a:latin typeface="Arial" charset="0"/>
                <a:ea typeface="ＭＳ Ｐゴシック" pitchFamily="34" charset="-128"/>
              </a:rPr>
              <a:t>Brotherhood</a:t>
            </a:r>
            <a:endParaRPr kumimoji="0" lang="en-US" altLang="ko-KR">
              <a:solidFill>
                <a:srgbClr val="F2EC26"/>
              </a:solidFill>
              <a:latin typeface="Arial" charset="0"/>
              <a:ea typeface="ＭＳ Ｐゴシック" pitchFamily="34" charset="-128"/>
            </a:endParaRPr>
          </a:p>
        </p:txBody>
      </p:sp>
      <p:sp>
        <p:nvSpPr>
          <p:cNvPr id="629795" name="AutoShape 35"/>
          <p:cNvSpPr>
            <a:spLocks noChangeArrowheads="1"/>
          </p:cNvSpPr>
          <p:nvPr/>
        </p:nvSpPr>
        <p:spPr bwMode="auto">
          <a:xfrm>
            <a:off x="7286625" y="4929188"/>
            <a:ext cx="1524000" cy="381000"/>
          </a:xfrm>
          <a:prstGeom prst="roundRect">
            <a:avLst>
              <a:gd name="adj" fmla="val 16667"/>
            </a:avLst>
          </a:prstGeom>
          <a:solidFill>
            <a:srgbClr val="1F429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solidFill>
                  <a:srgbClr val="F2EC26"/>
                </a:solidFill>
                <a:latin typeface="Arial" charset="0"/>
                <a:ea typeface="ＭＳ Ｐゴシック" pitchFamily="34" charset="-128"/>
              </a:rPr>
              <a:t>Godism</a:t>
            </a:r>
            <a:endParaRPr kumimoji="0" lang="en-US" altLang="ko-KR">
              <a:solidFill>
                <a:srgbClr val="F2EC26"/>
              </a:solidFill>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09" name="Text Box 1"/>
          <p:cNvSpPr txBox="1">
            <a:spLocks noChangeArrowheads="1"/>
          </p:cNvSpPr>
          <p:nvPr/>
        </p:nvSpPr>
        <p:spPr bwMode="auto">
          <a:xfrm>
            <a:off x="428625" y="965200"/>
            <a:ext cx="8320088" cy="457200"/>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3</a:t>
            </a:r>
            <a:r>
              <a:rPr kumimoji="0" lang="en-US" altLang="ja-JP" sz="2400">
                <a:latin typeface="Arial" charset="0"/>
                <a:ea typeface="ＭＳ Ｐゴシック" pitchFamily="34" charset="-128"/>
              </a:rPr>
              <a:t>.The Object Partner of God’s </a:t>
            </a:r>
            <a:r>
              <a:rPr kumimoji="0" lang="en-US" altLang="ko-KR" sz="2400">
                <a:latin typeface="Arial" charset="0"/>
                <a:ea typeface="ＭＳ Ｐゴシック" pitchFamily="34" charset="-128"/>
              </a:rPr>
              <a:t>Shimjung</a:t>
            </a:r>
            <a:r>
              <a:rPr kumimoji="0" lang="en-US" altLang="ja-JP" sz="2400">
                <a:latin typeface="Arial" charset="0"/>
                <a:ea typeface="ＭＳ Ｐゴシック" pitchFamily="34" charset="-128"/>
              </a:rPr>
              <a:t> </a:t>
            </a:r>
            <a:r>
              <a:rPr kumimoji="0" lang="en-US" altLang="ko-KR">
                <a:latin typeface="Arial" charset="0"/>
                <a:ea typeface="ＭＳ Ｐゴシック" pitchFamily="34" charset="-128"/>
              </a:rPr>
              <a:t>(</a:t>
            </a:r>
            <a:r>
              <a:rPr kumimoji="0" lang="en-US" altLang="ja-JP">
                <a:latin typeface="Arial" charset="0"/>
                <a:ea typeface="ＭＳ Ｐゴシック" pitchFamily="34" charset="-128"/>
              </a:rPr>
              <a:t>Nation God loves most</a:t>
            </a:r>
            <a:r>
              <a:rPr kumimoji="0" lang="en-US" altLang="ko-KR">
                <a:latin typeface="Arial" charset="0"/>
                <a:ea typeface="ＭＳ Ｐゴシック" pitchFamily="34" charset="-128"/>
              </a:rPr>
              <a:t>) </a:t>
            </a:r>
          </a:p>
        </p:txBody>
      </p:sp>
      <p:sp>
        <p:nvSpPr>
          <p:cNvPr id="631810" name="Text Box 2"/>
          <p:cNvSpPr txBox="1">
            <a:spLocks noChangeArrowheads="1"/>
          </p:cNvSpPr>
          <p:nvPr/>
        </p:nvSpPr>
        <p:spPr bwMode="auto">
          <a:xfrm>
            <a:off x="642938" y="1897063"/>
            <a:ext cx="9144000" cy="23145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①</a:t>
            </a:r>
            <a:r>
              <a:rPr kumimoji="0" lang="en-US" altLang="ja-JP" sz="1600">
                <a:latin typeface="Arial" charset="0"/>
                <a:ea typeface="ＭＳ Ｐゴシック" pitchFamily="34" charset="-128"/>
              </a:rPr>
              <a:t> God’s </a:t>
            </a:r>
            <a:r>
              <a:rPr kumimoji="0" lang="en-US" altLang="ko-KR" sz="1600">
                <a:latin typeface="Arial" charset="0"/>
                <a:ea typeface="ＭＳ Ｐゴシック" pitchFamily="34" charset="-128"/>
              </a:rPr>
              <a:t>shimjung</a:t>
            </a:r>
          </a:p>
          <a:p>
            <a:pPr lvl="1"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God’s </a:t>
            </a:r>
            <a:r>
              <a:rPr kumimoji="0" lang="en-US" altLang="ko-KR" sz="1400">
                <a:latin typeface="Arial" charset="0"/>
                <a:ea typeface="ＭＳ Ｐゴシック" pitchFamily="34" charset="-128"/>
              </a:rPr>
              <a:t>shimjung</a:t>
            </a:r>
            <a:r>
              <a:rPr kumimoji="0" lang="en-US" altLang="ja-JP" sz="1400">
                <a:latin typeface="Arial" charset="0"/>
                <a:ea typeface="ＭＳ Ｐゴシック" pitchFamily="34" charset="-128"/>
              </a:rPr>
              <a:t> at creation</a:t>
            </a:r>
            <a:r>
              <a:rPr kumimoji="0" lang="en-US" altLang="ko-KR" sz="1400">
                <a:latin typeface="Arial" charset="0"/>
                <a:ea typeface="ＭＳ Ｐゴシック" pitchFamily="34" charset="-128"/>
              </a:rPr>
              <a:t> = </a:t>
            </a:r>
            <a:r>
              <a:rPr kumimoji="0" lang="en-US" altLang="ja-JP" sz="1400">
                <a:latin typeface="Arial" charset="0"/>
                <a:ea typeface="ＭＳ Ｐゴシック" pitchFamily="34" charset="-128"/>
              </a:rPr>
              <a:t>Joy </a:t>
            </a:r>
            <a:r>
              <a:rPr kumimoji="0" lang="en-US" altLang="ko-KR" sz="1400">
                <a:latin typeface="Arial" charset="0"/>
                <a:ea typeface="ＭＳ Ｐゴシック" pitchFamily="34" charset="-128"/>
              </a:rPr>
              <a:t>(</a:t>
            </a:r>
            <a:r>
              <a:rPr kumimoji="0" lang="en-US" altLang="ja-JP" sz="1400">
                <a:latin typeface="Arial" charset="0"/>
                <a:ea typeface="ＭＳ Ｐゴシック" pitchFamily="34" charset="-128"/>
              </a:rPr>
              <a:t>Hope</a:t>
            </a:r>
            <a:r>
              <a:rPr kumimoji="0" lang="en-US" altLang="ko-KR" sz="1400">
                <a:latin typeface="Arial" charset="0"/>
                <a:ea typeface="ＭＳ Ｐゴシック" pitchFamily="34" charset="-128"/>
              </a:rPr>
              <a:t>) </a:t>
            </a:r>
            <a:r>
              <a:rPr kumimoji="0" lang="ar-SA" altLang="ko-KR" sz="1400">
                <a:latin typeface="Arial" charset="0"/>
                <a:ea typeface="ＭＳ Ｐゴシック" pitchFamily="34" charset="-128"/>
              </a:rPr>
              <a:t>‏</a:t>
            </a:r>
            <a:endParaRPr kumimoji="0" lang="en-US" altLang="ko-KR" sz="1400">
              <a:latin typeface="Arial" charset="0"/>
              <a:ea typeface="ＭＳ Ｐゴシック" pitchFamily="34" charset="-128"/>
            </a:endParaRPr>
          </a:p>
          <a:p>
            <a:pPr lvl="1"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God’s </a:t>
            </a:r>
            <a:r>
              <a:rPr kumimoji="0" lang="en-US" altLang="ko-KR" sz="1400">
                <a:latin typeface="Arial" charset="0"/>
                <a:ea typeface="ＭＳ Ｐゴシック" pitchFamily="34" charset="-128"/>
              </a:rPr>
              <a:t>shimjung</a:t>
            </a:r>
            <a:r>
              <a:rPr kumimoji="0" lang="en-US" altLang="ja-JP" sz="1400">
                <a:latin typeface="Arial" charset="0"/>
                <a:ea typeface="ＭＳ Ｐゴシック" pitchFamily="34" charset="-128"/>
              </a:rPr>
              <a:t> faced with human fall</a:t>
            </a:r>
            <a:r>
              <a:rPr kumimoji="0" lang="en-US" altLang="ko-KR" sz="1400">
                <a:latin typeface="Arial" charset="0"/>
                <a:ea typeface="ＭＳ Ｐゴシック" pitchFamily="34" charset="-128"/>
              </a:rPr>
              <a:t> = </a:t>
            </a:r>
            <a:r>
              <a:rPr kumimoji="0" lang="en-US" altLang="ja-JP" sz="1400">
                <a:latin typeface="Arial" charset="0"/>
                <a:ea typeface="ＭＳ Ｐゴシック" pitchFamily="34" charset="-128"/>
              </a:rPr>
              <a:t>Sorrow </a:t>
            </a:r>
            <a:r>
              <a:rPr kumimoji="0" lang="en-US" altLang="ko-KR" sz="1400">
                <a:latin typeface="Arial" charset="0"/>
                <a:ea typeface="ＭＳ Ｐゴシック" pitchFamily="34" charset="-128"/>
              </a:rPr>
              <a:t>(</a:t>
            </a:r>
            <a:r>
              <a:rPr kumimoji="0" lang="en-US" altLang="ja-JP" sz="1400">
                <a:latin typeface="Arial" charset="0"/>
                <a:ea typeface="ＭＳ Ｐゴシック" pitchFamily="34" charset="-128"/>
              </a:rPr>
              <a:t>Tear</a:t>
            </a:r>
            <a:r>
              <a:rPr kumimoji="0" lang="en-US" altLang="ko-KR" sz="1400">
                <a:latin typeface="Arial" charset="0"/>
                <a:ea typeface="ＭＳ Ｐゴシック" pitchFamily="34" charset="-128"/>
              </a:rPr>
              <a:t>) </a:t>
            </a:r>
            <a:r>
              <a:rPr kumimoji="0" lang="ar-SA" altLang="ko-KR" sz="1400">
                <a:latin typeface="Arial" charset="0"/>
              </a:rPr>
              <a:t>‏</a:t>
            </a:r>
            <a:endParaRPr kumimoji="0" lang="en-US" altLang="ko-KR" sz="1400">
              <a:latin typeface="Arial" charset="0"/>
              <a:ea typeface="ＭＳ Ｐゴシック" pitchFamily="34" charset="-128"/>
            </a:endParaRPr>
          </a:p>
          <a:p>
            <a:pPr lvl="1"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God’s </a:t>
            </a:r>
            <a:r>
              <a:rPr kumimoji="0" lang="en-US" altLang="ko-KR" sz="1400">
                <a:latin typeface="Arial" charset="0"/>
                <a:ea typeface="ＭＳ Ｐゴシック" pitchFamily="34" charset="-128"/>
              </a:rPr>
              <a:t>shimjung</a:t>
            </a:r>
            <a:r>
              <a:rPr kumimoji="0" lang="en-US" altLang="ja-JP" sz="1400">
                <a:latin typeface="Arial" charset="0"/>
                <a:ea typeface="ＭＳ Ｐゴシック" pitchFamily="34" charset="-128"/>
              </a:rPr>
              <a:t> of restoration</a:t>
            </a:r>
            <a:r>
              <a:rPr kumimoji="0" lang="en-US" altLang="ko-KR" sz="1400">
                <a:latin typeface="Arial" charset="0"/>
                <a:ea typeface="ＭＳ Ｐゴシック" pitchFamily="34" charset="-128"/>
              </a:rPr>
              <a:t> = </a:t>
            </a:r>
            <a:r>
              <a:rPr kumimoji="0" lang="en-US" altLang="ja-JP" sz="1400">
                <a:latin typeface="Arial" charset="0"/>
                <a:ea typeface="ＭＳ Ｐゴシック" pitchFamily="34" charset="-128"/>
              </a:rPr>
              <a:t>Suffering </a:t>
            </a:r>
            <a:r>
              <a:rPr kumimoji="0" lang="en-US" altLang="ko-KR" sz="1400">
                <a:latin typeface="Arial" charset="0"/>
                <a:ea typeface="ＭＳ Ｐゴシック" pitchFamily="34" charset="-128"/>
              </a:rPr>
              <a:t>(Grief) </a:t>
            </a:r>
            <a:r>
              <a:rPr kumimoji="0" lang="ar-SA" altLang="ko-KR" sz="1400">
                <a:latin typeface="Arial" charset="0"/>
              </a:rPr>
              <a:t>‏</a:t>
            </a:r>
            <a:endParaRPr kumimoji="0" lang="en-US" altLang="ko-KR" sz="1400">
              <a:latin typeface="Arial" charset="0"/>
              <a:ea typeface="ＭＳ Ｐゴシック" pitchFamily="34" charset="-128"/>
            </a:endParaRPr>
          </a:p>
          <a:p>
            <a:pPr lvl="2"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a:p>
            <a:pPr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②</a:t>
            </a:r>
            <a:r>
              <a:rPr kumimoji="0" lang="en-US" altLang="ja-JP" sz="1600">
                <a:latin typeface="Arial" charset="0"/>
                <a:ea typeface="ＭＳ Ｐゴシック" pitchFamily="34" charset="-128"/>
              </a:rPr>
              <a:t> God is God of suffering, of sorrow, of distress</a:t>
            </a:r>
            <a:r>
              <a:rPr kumimoji="0" lang="en-US" altLang="ko-KR" sz="1600">
                <a:latin typeface="Arial" charset="0"/>
                <a:ea typeface="ＭＳ Ｐゴシック" pitchFamily="34" charset="-128"/>
              </a:rPr>
              <a:t> (</a:t>
            </a:r>
            <a:r>
              <a:rPr kumimoji="0" lang="en-US" altLang="ja-JP" sz="1600">
                <a:latin typeface="Arial" charset="0"/>
                <a:ea typeface="ＭＳ Ｐゴシック" pitchFamily="34" charset="-128"/>
              </a:rPr>
              <a:t>blood, sweat &amp; tear</a:t>
            </a:r>
            <a:r>
              <a:rPr kumimoji="0" lang="en-US" altLang="ko-KR" sz="1600">
                <a:latin typeface="Arial" charset="0"/>
                <a:ea typeface="ＭＳ Ｐゴシック" pitchFamily="34" charset="-128"/>
              </a:rPr>
              <a:t>s) </a:t>
            </a:r>
            <a:r>
              <a:rPr kumimoji="0" lang="ar-SA" altLang="ko-KR" sz="1600">
                <a:latin typeface="Arial" charset="0"/>
              </a:rPr>
              <a:t>‏</a:t>
            </a:r>
            <a:endParaRPr kumimoji="0" lang="en-US" altLang="ko-KR" sz="1600">
              <a:latin typeface="Arial" charset="0"/>
              <a:ea typeface="ＭＳ Ｐゴシック" pitchFamily="34" charset="-128"/>
            </a:endParaRPr>
          </a:p>
          <a:p>
            <a:pPr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a:p>
            <a:pPr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a:p>
            <a:pPr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a:p>
            <a:pPr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③</a:t>
            </a:r>
            <a:r>
              <a:rPr kumimoji="0" lang="en-US" altLang="ja-JP" sz="1600">
                <a:latin typeface="Arial" charset="0"/>
                <a:ea typeface="ＭＳ Ｐゴシック" pitchFamily="34" charset="-128"/>
              </a:rPr>
              <a:t> Korea is a nation of suffering, sorrow, distress </a:t>
            </a:r>
            <a:r>
              <a:rPr kumimoji="0" lang="en-US" altLang="ko-KR" sz="1600">
                <a:latin typeface="Arial" charset="0"/>
                <a:ea typeface="ＭＳ Ｐゴシック" pitchFamily="34" charset="-128"/>
              </a:rPr>
              <a:t>(</a:t>
            </a:r>
            <a:r>
              <a:rPr kumimoji="0" lang="en-US" altLang="ja-JP" sz="1600">
                <a:latin typeface="Arial" charset="0"/>
                <a:ea typeface="ＭＳ Ｐゴシック" pitchFamily="34" charset="-128"/>
              </a:rPr>
              <a:t>blood, sweat &amp; tear</a:t>
            </a:r>
            <a:r>
              <a:rPr kumimoji="0" lang="en-US" altLang="ko-KR" sz="1600">
                <a:latin typeface="Arial" charset="0"/>
                <a:ea typeface="ＭＳ Ｐゴシック" pitchFamily="34" charset="-128"/>
              </a:rPr>
              <a:t>s) </a:t>
            </a:r>
            <a:r>
              <a:rPr kumimoji="0" lang="ar-SA" altLang="ko-KR" sz="1600">
                <a:latin typeface="Arial" charset="0"/>
              </a:rPr>
              <a:t>‏</a:t>
            </a:r>
            <a:endParaRPr kumimoji="0" lang="en-US" altLang="ko-KR" sz="1600">
              <a:latin typeface="Arial" charset="0"/>
              <a:ea typeface="ＭＳ Ｐゴシック" pitchFamily="34" charset="-128"/>
            </a:endParaRPr>
          </a:p>
        </p:txBody>
      </p:sp>
      <p:sp>
        <p:nvSpPr>
          <p:cNvPr id="406532" name="Line 3"/>
          <p:cNvSpPr>
            <a:spLocks noChangeShapeType="1"/>
          </p:cNvSpPr>
          <p:nvPr/>
        </p:nvSpPr>
        <p:spPr bwMode="auto">
          <a:xfrm flipV="1">
            <a:off x="5499100" y="3319463"/>
            <a:ext cx="1588" cy="4699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631812" name="AutoShape 6"/>
          <p:cNvSpPr>
            <a:spLocks/>
          </p:cNvSpPr>
          <p:nvPr/>
        </p:nvSpPr>
        <p:spPr bwMode="auto">
          <a:xfrm>
            <a:off x="1000125" y="2214563"/>
            <a:ext cx="66675" cy="615950"/>
          </a:xfrm>
          <a:prstGeom prst="leftBracket">
            <a:avLst>
              <a:gd name="adj" fmla="val 91654"/>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631813" name="AutoShape 7"/>
          <p:cNvSpPr>
            <a:spLocks/>
          </p:cNvSpPr>
          <p:nvPr/>
        </p:nvSpPr>
        <p:spPr bwMode="auto">
          <a:xfrm>
            <a:off x="1000125" y="4214813"/>
            <a:ext cx="65088" cy="650875"/>
          </a:xfrm>
          <a:prstGeom prst="leftBracket">
            <a:avLst>
              <a:gd name="adj" fmla="val 111758"/>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631814" name="Text Box 8"/>
          <p:cNvSpPr txBox="1">
            <a:spLocks noChangeArrowheads="1"/>
          </p:cNvSpPr>
          <p:nvPr/>
        </p:nvSpPr>
        <p:spPr bwMode="auto">
          <a:xfrm>
            <a:off x="611188" y="4149725"/>
            <a:ext cx="6121400" cy="730250"/>
          </a:xfrm>
          <a:prstGeom prst="rect">
            <a:avLst/>
          </a:prstGeom>
          <a:noFill/>
          <a:ln w="9525">
            <a:noFill/>
            <a:miter lim="800000"/>
            <a:headEnd/>
            <a:tailEnd/>
          </a:ln>
        </p:spPr>
        <p:txBody>
          <a:bodyPr lIns="90000" tIns="46800" rIns="90000" bIns="46800">
            <a:spAutoFit/>
          </a:bodyPr>
          <a:lstStyle/>
          <a:p>
            <a:pPr lvl="2" defTabSz="449263">
              <a:buClr>
                <a:srgbClr val="FFFFFF"/>
              </a:buClr>
              <a:buSzPct val="100000"/>
              <a:buFont typeface="ＭＳ Ｐゴシック" pitchFamily="34" charset="-128"/>
              <a:buNone/>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pPr>
            <a:r>
              <a:rPr kumimoji="0" lang="en-US" altLang="ja-JP" sz="1400">
                <a:latin typeface="Arial" charset="0"/>
                <a:ea typeface="ＭＳ Ｐゴシック" pitchFamily="34" charset="-128"/>
              </a:rPr>
              <a:t>Movies</a:t>
            </a:r>
            <a:r>
              <a:rPr kumimoji="0" lang="en-US" altLang="ko-KR" sz="1400">
                <a:latin typeface="Arial" charset="0"/>
                <a:ea typeface="ＭＳ Ｐゴシック" pitchFamily="34" charset="-128"/>
              </a:rPr>
              <a:t> – </a:t>
            </a:r>
            <a:r>
              <a:rPr kumimoji="0" lang="en-US" altLang="ja-JP" sz="1400">
                <a:latin typeface="Arial" charset="0"/>
                <a:ea typeface="ＭＳ Ｐゴシック" pitchFamily="34" charset="-128"/>
              </a:rPr>
              <a:t>Tragic film </a:t>
            </a:r>
            <a:r>
              <a:rPr kumimoji="0" lang="en-US" altLang="ko-KR" sz="1400">
                <a:latin typeface="Arial" charset="0"/>
                <a:ea typeface="ＭＳ Ｐゴシック" pitchFamily="34" charset="-128"/>
              </a:rPr>
              <a:t>(</a:t>
            </a:r>
            <a:r>
              <a:rPr kumimoji="0" lang="en-US" altLang="ja-JP" sz="1400">
                <a:latin typeface="Arial" charset="0"/>
                <a:ea typeface="ＭＳ Ｐゴシック" pitchFamily="34" charset="-128"/>
              </a:rPr>
              <a:t>of loyalty, filial piety and chaste</a:t>
            </a:r>
            <a:r>
              <a:rPr kumimoji="0" lang="en-US" altLang="ko-KR" sz="1400">
                <a:latin typeface="Arial" charset="0"/>
                <a:ea typeface="ＭＳ Ｐゴシック" pitchFamily="34" charset="-128"/>
              </a:rPr>
              <a:t>) </a:t>
            </a:r>
            <a:r>
              <a:rPr kumimoji="0" lang="ar-SA" altLang="ko-KR" sz="1400">
                <a:latin typeface="Arial" charset="0"/>
                <a:ea typeface="ＭＳ Ｐゴシック" pitchFamily="34" charset="-128"/>
              </a:rPr>
              <a:t>‏</a:t>
            </a:r>
            <a:endParaRPr kumimoji="0" lang="en-US" altLang="ja-JP" sz="1400">
              <a:latin typeface="Arial" charset="0"/>
              <a:ea typeface="ＭＳ Ｐゴシック" pitchFamily="34" charset="-128"/>
            </a:endParaRPr>
          </a:p>
          <a:p>
            <a:pPr lvl="2" defTabSz="449263">
              <a:buClr>
                <a:srgbClr val="FFFFFF"/>
              </a:buClr>
              <a:buSzPct val="100000"/>
              <a:buFont typeface="ＭＳ Ｐゴシック" pitchFamily="34" charset="-128"/>
              <a:buNone/>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pPr>
            <a:r>
              <a:rPr kumimoji="0" lang="en-US" altLang="ja-JP" sz="1400">
                <a:latin typeface="Arial" charset="0"/>
                <a:ea typeface="ＭＳ Ｐゴシック" pitchFamily="34" charset="-128"/>
              </a:rPr>
              <a:t>Language</a:t>
            </a:r>
            <a:r>
              <a:rPr kumimoji="0" lang="en-US" altLang="ko-KR" sz="1400">
                <a:latin typeface="Arial" charset="0"/>
                <a:ea typeface="ＭＳ Ｐゴシック" pitchFamily="34" charset="-128"/>
              </a:rPr>
              <a:t> – </a:t>
            </a:r>
            <a:r>
              <a:rPr kumimoji="0" lang="en-US" altLang="ja-JP" sz="1400">
                <a:latin typeface="Arial" charset="0"/>
                <a:ea typeface="ＭＳ Ｐゴシック" pitchFamily="34" charset="-128"/>
              </a:rPr>
              <a:t>Full of heart</a:t>
            </a:r>
            <a:r>
              <a:rPr kumimoji="0" lang="en-US" altLang="ko-KR" sz="1400">
                <a:latin typeface="Arial" charset="0"/>
                <a:ea typeface="ＭＳ Ｐゴシック" pitchFamily="34" charset="-128"/>
              </a:rPr>
              <a:t>istic</a:t>
            </a:r>
            <a:r>
              <a:rPr kumimoji="0" lang="en-US" altLang="ja-JP" sz="1400">
                <a:latin typeface="Arial" charset="0"/>
                <a:ea typeface="ＭＳ Ｐゴシック" pitchFamily="34" charset="-128"/>
              </a:rPr>
              <a:t> expressions </a:t>
            </a:r>
            <a:r>
              <a:rPr kumimoji="0" lang="en-US" altLang="ko-KR" sz="1400">
                <a:latin typeface="Arial" charset="0"/>
                <a:ea typeface="ＭＳ Ｐゴシック" pitchFamily="34" charset="-128"/>
              </a:rPr>
              <a:t>(</a:t>
            </a:r>
            <a:r>
              <a:rPr kumimoji="0" lang="en-US" altLang="ja-JP" sz="1400">
                <a:latin typeface="Arial" charset="0"/>
                <a:ea typeface="ＭＳ Ｐゴシック" pitchFamily="34" charset="-128"/>
              </a:rPr>
              <a:t>piercing to the bone</a:t>
            </a:r>
            <a:r>
              <a:rPr kumimoji="0" lang="en-US" altLang="ko-KR" sz="1400">
                <a:latin typeface="Arial" charset="0"/>
                <a:ea typeface="ＭＳ Ｐゴシック" pitchFamily="34" charset="-128"/>
              </a:rPr>
              <a:t>) </a:t>
            </a:r>
            <a:r>
              <a:rPr kumimoji="0" lang="ar-SA" altLang="ko-KR" sz="1400">
                <a:latin typeface="Arial" charset="0"/>
              </a:rPr>
              <a:t>‏</a:t>
            </a:r>
            <a:endParaRPr kumimoji="0" lang="en-US" altLang="ko-KR" sz="1400">
              <a:latin typeface="Arial" charset="0"/>
              <a:ea typeface="ＭＳ Ｐゴシック" pitchFamily="34" charset="-128"/>
            </a:endParaRPr>
          </a:p>
          <a:p>
            <a:pPr lvl="2" defTabSz="449263">
              <a:buClr>
                <a:srgbClr val="FFFFFF"/>
              </a:buClr>
              <a:buSzPct val="100000"/>
              <a:buFont typeface="ＭＳ Ｐゴシック" pitchFamily="34" charset="-128"/>
              <a:buNone/>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pPr>
            <a:r>
              <a:rPr kumimoji="0" lang="en-US" altLang="ja-JP" sz="1400">
                <a:latin typeface="Arial" charset="0"/>
                <a:ea typeface="ＭＳ Ｐゴシック" pitchFamily="34" charset="-128"/>
              </a:rPr>
              <a:t>Expression</a:t>
            </a:r>
            <a:r>
              <a:rPr kumimoji="0" lang="en-US" altLang="ko-KR" sz="1400">
                <a:latin typeface="Arial" charset="0"/>
                <a:ea typeface="ＭＳ Ｐゴシック" pitchFamily="34" charset="-128"/>
              </a:rPr>
              <a:t> – </a:t>
            </a:r>
            <a:r>
              <a:rPr kumimoji="0" lang="en-US" altLang="ja-JP" sz="1400">
                <a:latin typeface="Arial" charset="0"/>
                <a:ea typeface="ＭＳ Ｐゴシック" pitchFamily="34" charset="-128"/>
              </a:rPr>
              <a:t>A variety of sorrowful words &amp; phrases</a:t>
            </a:r>
            <a:r>
              <a:rPr kumimoji="0" lang="ar-SA" altLang="ko-KR" sz="1400">
                <a:latin typeface="Arial" charset="0"/>
              </a:rPr>
              <a:t>‏</a:t>
            </a:r>
            <a:endParaRPr kumimoji="0" lang="en-US" altLang="ko-KR" sz="1400">
              <a:latin typeface="Arial" charset="0"/>
              <a:ea typeface="ＭＳ Ｐゴシック" pitchFamily="34" charset="-128"/>
            </a:endParaRPr>
          </a:p>
        </p:txBody>
      </p:sp>
      <p:sp>
        <p:nvSpPr>
          <p:cNvPr id="406538" name="Line 3"/>
          <p:cNvSpPr>
            <a:spLocks noChangeShapeType="1"/>
          </p:cNvSpPr>
          <p:nvPr/>
        </p:nvSpPr>
        <p:spPr bwMode="auto">
          <a:xfrm flipV="1">
            <a:off x="6156325" y="3284538"/>
            <a:ext cx="1588" cy="4699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406539" name="Line 3"/>
          <p:cNvSpPr>
            <a:spLocks noChangeShapeType="1"/>
          </p:cNvSpPr>
          <p:nvPr/>
        </p:nvSpPr>
        <p:spPr bwMode="auto">
          <a:xfrm flipV="1">
            <a:off x="6804025" y="3357563"/>
            <a:ext cx="1588" cy="4699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7" name="Text Box 1"/>
          <p:cNvSpPr txBox="1">
            <a:spLocks noChangeArrowheads="1"/>
          </p:cNvSpPr>
          <p:nvPr/>
        </p:nvSpPr>
        <p:spPr bwMode="auto">
          <a:xfrm>
            <a:off x="552450" y="198438"/>
            <a:ext cx="7019925" cy="586957"/>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3200">
                <a:latin typeface="Arial Narrow" pitchFamily="34" charset="0"/>
                <a:ea typeface="ＭＳ Ｐゴシック" pitchFamily="34" charset="-128"/>
              </a:rPr>
              <a:t>(4) </a:t>
            </a:r>
            <a:r>
              <a:rPr kumimoji="0" lang="en-US" altLang="ja-JP" sz="3000">
                <a:latin typeface="Arial Narrow" pitchFamily="34" charset="0"/>
                <a:ea typeface="ＭＳ Ｐゴシック" pitchFamily="34" charset="-128"/>
              </a:rPr>
              <a:t>Nation of Morality</a:t>
            </a:r>
            <a:endParaRPr kumimoji="0" lang="en-US" altLang="ko-KR" sz="3000">
              <a:latin typeface="Arial Narrow" pitchFamily="34" charset="0"/>
              <a:ea typeface="ＭＳ Ｐゴシック" pitchFamily="34" charset="-128"/>
            </a:endParaRPr>
          </a:p>
        </p:txBody>
      </p:sp>
      <p:sp>
        <p:nvSpPr>
          <p:cNvPr id="633858" name="Text Box 2"/>
          <p:cNvSpPr txBox="1">
            <a:spLocks noChangeArrowheads="1"/>
          </p:cNvSpPr>
          <p:nvPr/>
        </p:nvSpPr>
        <p:spPr bwMode="auto">
          <a:xfrm>
            <a:off x="806450" y="750888"/>
            <a:ext cx="3646488" cy="37151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a:latin typeface="Arial Narrow" pitchFamily="34" charset="0"/>
                <a:ea typeface="ＭＳ Ｐゴシック" pitchFamily="34" charset="-128"/>
              </a:rPr>
              <a:t>① </a:t>
            </a:r>
            <a:r>
              <a:rPr kumimoji="0" lang="en-US" altLang="ja-JP">
                <a:latin typeface="Arial Narrow" pitchFamily="34" charset="0"/>
                <a:ea typeface="ＭＳ Ｐゴシック" pitchFamily="34" charset="-128"/>
              </a:rPr>
              <a:t>Ideology of Nation</a:t>
            </a:r>
            <a:endParaRPr kumimoji="0" lang="en-US" altLang="ko-KR">
              <a:latin typeface="Arial Narrow" pitchFamily="34" charset="0"/>
              <a:ea typeface="ＭＳ Ｐゴシック" pitchFamily="34" charset="-128"/>
            </a:endParaRPr>
          </a:p>
        </p:txBody>
      </p:sp>
      <p:sp>
        <p:nvSpPr>
          <p:cNvPr id="633859" name="Text Box 3"/>
          <p:cNvSpPr txBox="1">
            <a:spLocks noChangeArrowheads="1"/>
          </p:cNvSpPr>
          <p:nvPr/>
        </p:nvSpPr>
        <p:spPr bwMode="auto">
          <a:xfrm>
            <a:off x="822325" y="4643438"/>
            <a:ext cx="7421563" cy="2136933"/>
          </a:xfrm>
          <a:prstGeom prst="rect">
            <a:avLst/>
          </a:prstGeom>
          <a:noFill/>
          <a:ln w="9525">
            <a:noFill/>
            <a:miter lim="800000"/>
            <a:headEnd/>
            <a:tailEnd/>
          </a:ln>
        </p:spPr>
        <p:txBody>
          <a:bodyPr lIns="90000" tIns="46800" rIns="90000" bIns="46800">
            <a:spAutoFit/>
          </a:bodyPr>
          <a:lstStyle/>
          <a:p>
            <a:pPr defTabSz="449263">
              <a:lnSpc>
                <a:spcPct val="12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dirty="0">
                <a:latin typeface="Arial Narrow" pitchFamily="34" charset="0"/>
                <a:ea typeface="ＭＳ Ｐゴシック" pitchFamily="34" charset="-128"/>
              </a:rPr>
              <a:t>③</a:t>
            </a:r>
            <a:r>
              <a:rPr kumimoji="0" lang="en-US" altLang="ko-KR" dirty="0">
                <a:latin typeface="Arial Narrow" pitchFamily="34" charset="0"/>
                <a:ea typeface="ＭＳ Ｐゴシック" pitchFamily="34" charset="-128"/>
              </a:rPr>
              <a:t> </a:t>
            </a:r>
            <a:r>
              <a:rPr kumimoji="0" lang="en-US" altLang="ja-JP" dirty="0">
                <a:latin typeface="Arial Narrow" pitchFamily="34" charset="0"/>
                <a:ea typeface="ＭＳ Ｐゴシック" pitchFamily="34" charset="-128"/>
              </a:rPr>
              <a:t>What Korean nation should show and teach to the world:</a:t>
            </a:r>
            <a:endParaRPr kumimoji="0" lang="en-US" altLang="ko-KR" dirty="0">
              <a:latin typeface="Arial Narrow" pitchFamily="34" charset="0"/>
              <a:ea typeface="ＭＳ Ｐゴシック" pitchFamily="34" charset="-128"/>
            </a:endParaRPr>
          </a:p>
          <a:p>
            <a:pPr lvl="1" defTabSz="449263">
              <a:lnSpc>
                <a:spcPct val="12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dirty="0">
                <a:latin typeface="Arial Narrow" pitchFamily="34" charset="0"/>
                <a:ea typeface="ＭＳ Ｐゴシック" pitchFamily="34" charset="-128"/>
              </a:rPr>
              <a:t>                   </a:t>
            </a:r>
            <a:r>
              <a:rPr kumimoji="0" lang="en-US" altLang="ko-KR" dirty="0">
                <a:latin typeface="Arial Narrow" pitchFamily="34" charset="0"/>
              </a:rPr>
              <a:t>The god is parents true of the human race. </a:t>
            </a:r>
            <a:endParaRPr kumimoji="0" lang="en-US" altLang="ko-KR" dirty="0">
              <a:latin typeface="Arial Narrow" pitchFamily="34" charset="0"/>
              <a:ea typeface="ＭＳ Ｐゴシック" pitchFamily="34" charset="-128"/>
            </a:endParaRPr>
          </a:p>
          <a:p>
            <a:pPr lvl="1" defTabSz="449263">
              <a:lnSpc>
                <a:spcPct val="12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dirty="0">
                <a:latin typeface="Arial Narrow" pitchFamily="34" charset="0"/>
                <a:ea typeface="ＭＳ Ｐゴシック" pitchFamily="34" charset="-128"/>
              </a:rPr>
              <a:t>                   </a:t>
            </a:r>
            <a:r>
              <a:rPr kumimoji="0" lang="en-US" altLang="ja-JP" dirty="0">
                <a:latin typeface="Arial Narrow" pitchFamily="34" charset="0"/>
                <a:ea typeface="ＭＳ Ｐゴシック" pitchFamily="34" charset="-128"/>
              </a:rPr>
              <a:t>Thought of loyalty, filial piety and chastity</a:t>
            </a:r>
            <a:endParaRPr kumimoji="0" lang="en-US" altLang="ko-KR" dirty="0">
              <a:latin typeface="Arial Narrow" pitchFamily="34" charset="0"/>
              <a:ea typeface="ＭＳ Ｐゴシック" pitchFamily="34" charset="-128"/>
            </a:endParaRPr>
          </a:p>
          <a:p>
            <a:pPr lvl="1" defTabSz="449263">
              <a:lnSpc>
                <a:spcPct val="12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dirty="0">
                <a:latin typeface="Arial Narrow" pitchFamily="34" charset="0"/>
                <a:ea typeface="ＭＳ Ｐゴシック" pitchFamily="34" charset="-128"/>
              </a:rPr>
              <a:t>                   Thought for victory over communism</a:t>
            </a:r>
            <a:endParaRPr kumimoji="0" lang="en-US" altLang="ko-KR" dirty="0">
              <a:latin typeface="Arial Narrow" pitchFamily="34" charset="0"/>
              <a:ea typeface="ＭＳ Ｐゴシック" pitchFamily="34" charset="-128"/>
            </a:endParaRPr>
          </a:p>
          <a:p>
            <a:pPr lvl="1" defTabSz="449263">
              <a:lnSpc>
                <a:spcPct val="12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dirty="0">
                <a:latin typeface="Arial Narrow" pitchFamily="34" charset="0"/>
                <a:ea typeface="ＭＳ Ｐゴシック" pitchFamily="34" charset="-128"/>
              </a:rPr>
              <a:t>                   Thought of attendance on parents</a:t>
            </a:r>
            <a:r>
              <a:rPr kumimoji="0" lang="ar-SA" altLang="ko-KR" dirty="0">
                <a:latin typeface="Arial Narrow" pitchFamily="34" charset="0"/>
                <a:ea typeface="ＭＳ Ｐゴシック" pitchFamily="34" charset="-128"/>
              </a:rPr>
              <a:t>‏</a:t>
            </a:r>
            <a:endParaRPr kumimoji="0" lang="en-US" altLang="ko-KR" dirty="0">
              <a:latin typeface="Arial Narrow" pitchFamily="34" charset="0"/>
              <a:ea typeface="ＭＳ Ｐゴシック" pitchFamily="34" charset="-128"/>
            </a:endParaRPr>
          </a:p>
          <a:p>
            <a:pPr lvl="1" defTabSz="449263">
              <a:lnSpc>
                <a:spcPct val="12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dirty="0">
                <a:latin typeface="Arial Narrow" pitchFamily="34" charset="0"/>
                <a:ea typeface="ＭＳ Ｐゴシック" pitchFamily="34" charset="-128"/>
              </a:rPr>
              <a:t>		     Thought of absolute sex </a:t>
            </a:r>
            <a:r>
              <a:rPr kumimoji="0" lang="en-US" altLang="ko-KR" dirty="0" smtClean="0">
                <a:latin typeface="Arial Narrow" pitchFamily="34" charset="0"/>
                <a:ea typeface="ＭＳ Ｐゴシック" pitchFamily="34" charset="-128"/>
              </a:rPr>
              <a:t>(Original Substance of the Divine Principle)</a:t>
            </a:r>
            <a:endParaRPr kumimoji="0" lang="en-US" altLang="ko-KR" dirty="0">
              <a:latin typeface="Arial Narrow" pitchFamily="34" charset="0"/>
              <a:ea typeface="ＭＳ Ｐゴシック" pitchFamily="34" charset="-128"/>
            </a:endParaRPr>
          </a:p>
        </p:txBody>
      </p:sp>
      <p:sp>
        <p:nvSpPr>
          <p:cNvPr id="633860" name="Text Box 4"/>
          <p:cNvSpPr txBox="1">
            <a:spLocks noChangeArrowheads="1"/>
          </p:cNvSpPr>
          <p:nvPr/>
        </p:nvSpPr>
        <p:spPr bwMode="auto">
          <a:xfrm>
            <a:off x="2246313" y="3736975"/>
            <a:ext cx="5781675" cy="27918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rgbClr val="D5562A"/>
                </a:solidFill>
                <a:latin typeface="Arial Narrow" pitchFamily="34" charset="0"/>
                <a:ea typeface="ＭＳ Ｐゴシック" pitchFamily="34" charset="-128"/>
              </a:rPr>
              <a:t>     </a:t>
            </a:r>
            <a:r>
              <a:rPr kumimoji="0" lang="en-US" altLang="ja-JP" sz="1200">
                <a:solidFill>
                  <a:srgbClr val="D5562A"/>
                </a:solidFill>
                <a:latin typeface="Arial Narrow" pitchFamily="34" charset="0"/>
                <a:ea typeface="ＭＳ Ｐゴシック" pitchFamily="34" charset="-128"/>
              </a:rPr>
              <a:t>Loyalty</a:t>
            </a:r>
            <a:r>
              <a:rPr kumimoji="0" lang="en-US" altLang="ko-KR" sz="1200">
                <a:latin typeface="Arial Narrow" pitchFamily="34" charset="0"/>
                <a:ea typeface="ＭＳ Ｐゴシック" pitchFamily="34" charset="-128"/>
              </a:rPr>
              <a:t> </a:t>
            </a:r>
            <a:r>
              <a:rPr kumimoji="0" lang="en-US" altLang="ja-JP" sz="1200">
                <a:latin typeface="Arial Narrow" pitchFamily="34" charset="0"/>
                <a:ea typeface="ＭＳ Ｐゴシック" pitchFamily="34" charset="-128"/>
              </a:rPr>
              <a:t>    </a:t>
            </a:r>
            <a:r>
              <a:rPr kumimoji="0" lang="en-US" altLang="ja-JP" sz="1200" i="1">
                <a:latin typeface="Arial Narrow" pitchFamily="34" charset="0"/>
                <a:ea typeface="ＭＳ Ｐゴシック" pitchFamily="34" charset="-128"/>
              </a:rPr>
              <a:t>Sayukshin </a:t>
            </a:r>
            <a:r>
              <a:rPr kumimoji="0" lang="en-US" altLang="ja-JP" sz="1200">
                <a:latin typeface="Arial Narrow" pitchFamily="34" charset="0"/>
                <a:ea typeface="ＭＳ Ｐゴシック" pitchFamily="34" charset="-128"/>
              </a:rPr>
              <a:t>  </a:t>
            </a:r>
            <a:r>
              <a:rPr kumimoji="0" lang="en-US" altLang="ja-JP" sz="1200">
                <a:solidFill>
                  <a:srgbClr val="D5562A"/>
                </a:solidFill>
                <a:latin typeface="Arial Narrow" pitchFamily="34" charset="0"/>
                <a:ea typeface="ＭＳ Ｐゴシック" pitchFamily="34" charset="-128"/>
              </a:rPr>
              <a:t>Filial piety </a:t>
            </a:r>
            <a:r>
              <a:rPr kumimoji="0" lang="en-US" altLang="ja-JP" sz="1200">
                <a:latin typeface="Arial Narrow" pitchFamily="34" charset="0"/>
                <a:ea typeface="ＭＳ Ｐゴシック" pitchFamily="34" charset="-128"/>
              </a:rPr>
              <a:t>  </a:t>
            </a:r>
            <a:r>
              <a:rPr kumimoji="0" lang="en-US" altLang="ko-KR" sz="1200">
                <a:latin typeface="Arial Narrow" pitchFamily="34" charset="0"/>
                <a:ea typeface="ＭＳ Ｐゴシック" pitchFamily="34" charset="-128"/>
              </a:rPr>
              <a:t> </a:t>
            </a:r>
            <a:r>
              <a:rPr kumimoji="0" lang="en-US" altLang="ja-JP" sz="1200" i="1">
                <a:latin typeface="Arial Narrow" pitchFamily="34" charset="0"/>
                <a:ea typeface="ＭＳ Ｐゴシック" pitchFamily="34" charset="-128"/>
              </a:rPr>
              <a:t>Shimcheong</a:t>
            </a:r>
            <a:r>
              <a:rPr kumimoji="0" lang="en-US" altLang="ko-KR" sz="1200">
                <a:latin typeface="Arial Narrow" pitchFamily="34" charset="0"/>
                <a:ea typeface="ＭＳ Ｐゴシック" pitchFamily="34" charset="-128"/>
              </a:rPr>
              <a:t> </a:t>
            </a:r>
            <a:r>
              <a:rPr kumimoji="0" lang="en-US" sz="1200">
                <a:latin typeface="Arial Narrow" pitchFamily="34" charset="0"/>
                <a:ea typeface="ＭＳ Ｐゴシック" pitchFamily="34" charset="-128"/>
              </a:rPr>
              <a:t>　</a:t>
            </a:r>
            <a:r>
              <a:rPr kumimoji="0" lang="ko-KR" altLang="en-US" sz="1200">
                <a:latin typeface="Arial Narrow" pitchFamily="34" charset="0"/>
                <a:ea typeface="ＭＳ Ｐゴシック" pitchFamily="34" charset="-128"/>
              </a:rPr>
              <a:t>  </a:t>
            </a:r>
            <a:r>
              <a:rPr kumimoji="0" lang="en-US" altLang="ja-JP" sz="1200">
                <a:solidFill>
                  <a:srgbClr val="D5562A"/>
                </a:solidFill>
                <a:latin typeface="Arial Narrow" pitchFamily="34" charset="0"/>
                <a:ea typeface="ＭＳ Ｐゴシック" pitchFamily="34" charset="-128"/>
              </a:rPr>
              <a:t>Chastity</a:t>
            </a:r>
            <a:r>
              <a:rPr kumimoji="0" lang="en-US" altLang="ja-JP" sz="1200">
                <a:latin typeface="Arial Narrow" pitchFamily="34" charset="0"/>
                <a:ea typeface="ＭＳ Ｐゴシック" pitchFamily="34" charset="-128"/>
              </a:rPr>
              <a:t>    </a:t>
            </a:r>
            <a:r>
              <a:rPr kumimoji="0" lang="en-US" altLang="ko-KR" sz="1200">
                <a:latin typeface="Arial Narrow" pitchFamily="34" charset="0"/>
                <a:ea typeface="ＭＳ Ｐゴシック" pitchFamily="34" charset="-128"/>
              </a:rPr>
              <a:t>    </a:t>
            </a:r>
            <a:r>
              <a:rPr kumimoji="0" lang="en-US" altLang="ja-JP" sz="1200" i="1">
                <a:latin typeface="Arial Narrow" pitchFamily="34" charset="0"/>
                <a:ea typeface="ＭＳ Ｐゴシック" pitchFamily="34" charset="-128"/>
              </a:rPr>
              <a:t>Chunhyang</a:t>
            </a:r>
            <a:endParaRPr kumimoji="0" lang="en-US" altLang="ko-KR" sz="1200" i="1">
              <a:latin typeface="Arial Narrow" pitchFamily="34" charset="0"/>
              <a:ea typeface="ＭＳ Ｐゴシック" pitchFamily="34" charset="-128"/>
            </a:endParaRPr>
          </a:p>
        </p:txBody>
      </p:sp>
      <p:sp>
        <p:nvSpPr>
          <p:cNvPr id="633861" name="Oval 5"/>
          <p:cNvSpPr>
            <a:spLocks noChangeArrowheads="1"/>
          </p:cNvSpPr>
          <p:nvPr/>
        </p:nvSpPr>
        <p:spPr bwMode="auto">
          <a:xfrm>
            <a:off x="2735263" y="4095750"/>
            <a:ext cx="762000" cy="381000"/>
          </a:xfrm>
          <a:prstGeom prst="ellipse">
            <a:avLst/>
          </a:prstGeom>
          <a:solidFill>
            <a:srgbClr val="27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Narrow" pitchFamily="34" charset="0"/>
                <a:ea typeface="ＭＳ Ｐゴシック" pitchFamily="34" charset="-128"/>
              </a:rPr>
              <a:t>Subjects</a:t>
            </a:r>
          </a:p>
        </p:txBody>
      </p:sp>
      <p:sp>
        <p:nvSpPr>
          <p:cNvPr id="633862" name="Oval 6"/>
          <p:cNvSpPr>
            <a:spLocks noChangeArrowheads="1"/>
          </p:cNvSpPr>
          <p:nvPr/>
        </p:nvSpPr>
        <p:spPr bwMode="auto">
          <a:xfrm>
            <a:off x="4333875" y="4095750"/>
            <a:ext cx="1008063" cy="381000"/>
          </a:xfrm>
          <a:prstGeom prst="ellipse">
            <a:avLst/>
          </a:prstGeom>
          <a:solidFill>
            <a:srgbClr val="27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Narrow" pitchFamily="34" charset="0"/>
                <a:ea typeface="ＭＳ Ｐゴシック" pitchFamily="34" charset="-128"/>
              </a:rPr>
              <a:t>Child</a:t>
            </a:r>
            <a:endParaRPr kumimoji="0" lang="en-US" altLang="ko-KR" sz="1200">
              <a:solidFill>
                <a:schemeClr val="bg1"/>
              </a:solidFill>
              <a:latin typeface="Arial Narrow" pitchFamily="34" charset="0"/>
              <a:ea typeface="ＭＳ Ｐゴシック" pitchFamily="34" charset="-128"/>
            </a:endParaRPr>
          </a:p>
        </p:txBody>
      </p:sp>
      <p:sp>
        <p:nvSpPr>
          <p:cNvPr id="633863" name="Oval 7"/>
          <p:cNvSpPr>
            <a:spLocks noChangeArrowheads="1"/>
          </p:cNvSpPr>
          <p:nvPr/>
        </p:nvSpPr>
        <p:spPr bwMode="auto">
          <a:xfrm>
            <a:off x="6134100" y="4078288"/>
            <a:ext cx="1081088" cy="381000"/>
          </a:xfrm>
          <a:prstGeom prst="ellipse">
            <a:avLst/>
          </a:prstGeom>
          <a:solidFill>
            <a:srgbClr val="27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Narrow" pitchFamily="34" charset="0"/>
                <a:ea typeface="ＭＳ Ｐゴシック" pitchFamily="34" charset="-128"/>
              </a:rPr>
              <a:t>Bride</a:t>
            </a:r>
            <a:endParaRPr kumimoji="0" lang="en-US" altLang="ko-KR" sz="1200">
              <a:solidFill>
                <a:schemeClr val="bg1"/>
              </a:solidFill>
              <a:latin typeface="Arial Narrow" pitchFamily="34" charset="0"/>
              <a:ea typeface="ＭＳ Ｐゴシック" pitchFamily="34" charset="-128"/>
            </a:endParaRPr>
          </a:p>
        </p:txBody>
      </p:sp>
      <p:sp>
        <p:nvSpPr>
          <p:cNvPr id="633864" name="Oval 8"/>
          <p:cNvSpPr>
            <a:spLocks noChangeArrowheads="1"/>
          </p:cNvSpPr>
          <p:nvPr/>
        </p:nvSpPr>
        <p:spPr bwMode="auto">
          <a:xfrm>
            <a:off x="2735263" y="3257550"/>
            <a:ext cx="762000" cy="381000"/>
          </a:xfrm>
          <a:prstGeom prst="ellipse">
            <a:avLst/>
          </a:prstGeom>
          <a:solidFill>
            <a:srgbClr val="F2EC3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Narrow" pitchFamily="34" charset="0"/>
                <a:ea typeface="ＭＳ Ｐゴシック" pitchFamily="34" charset="-128"/>
              </a:rPr>
              <a:t>King</a:t>
            </a:r>
            <a:endParaRPr kumimoji="0" lang="en-US" altLang="ko-KR" sz="1200">
              <a:latin typeface="Arial Narrow" pitchFamily="34" charset="0"/>
              <a:ea typeface="ＭＳ Ｐゴシック" pitchFamily="34" charset="-128"/>
            </a:endParaRPr>
          </a:p>
        </p:txBody>
      </p:sp>
      <p:sp>
        <p:nvSpPr>
          <p:cNvPr id="633865" name="Oval 9"/>
          <p:cNvSpPr>
            <a:spLocks noChangeArrowheads="1"/>
          </p:cNvSpPr>
          <p:nvPr/>
        </p:nvSpPr>
        <p:spPr bwMode="auto">
          <a:xfrm>
            <a:off x="4395788" y="3257550"/>
            <a:ext cx="762000" cy="381000"/>
          </a:xfrm>
          <a:prstGeom prst="ellipse">
            <a:avLst/>
          </a:prstGeom>
          <a:solidFill>
            <a:srgbClr val="F2EC3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Narrow" pitchFamily="34" charset="0"/>
                <a:ea typeface="ＭＳ Ｐゴシック" pitchFamily="34" charset="-128"/>
              </a:rPr>
              <a:t>Parent</a:t>
            </a:r>
            <a:endParaRPr kumimoji="0" lang="en-US" altLang="ko-KR" sz="1200">
              <a:latin typeface="Arial Narrow" pitchFamily="34" charset="0"/>
              <a:ea typeface="ＭＳ Ｐゴシック" pitchFamily="34" charset="-128"/>
            </a:endParaRPr>
          </a:p>
        </p:txBody>
      </p:sp>
      <p:sp>
        <p:nvSpPr>
          <p:cNvPr id="633866" name="Oval 10"/>
          <p:cNvSpPr>
            <a:spLocks noChangeArrowheads="1"/>
          </p:cNvSpPr>
          <p:nvPr/>
        </p:nvSpPr>
        <p:spPr bwMode="auto">
          <a:xfrm>
            <a:off x="5918200" y="3286125"/>
            <a:ext cx="1368425" cy="381000"/>
          </a:xfrm>
          <a:prstGeom prst="ellipse">
            <a:avLst/>
          </a:prstGeom>
          <a:solidFill>
            <a:srgbClr val="F2EC3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Narrow" pitchFamily="34" charset="0"/>
                <a:ea typeface="ＭＳ Ｐゴシック" pitchFamily="34" charset="-128"/>
              </a:rPr>
              <a:t>Bridegroom</a:t>
            </a:r>
            <a:endParaRPr kumimoji="0" lang="en-US" altLang="ko-KR" sz="1200">
              <a:latin typeface="Arial Narrow" pitchFamily="34" charset="0"/>
              <a:ea typeface="ＭＳ Ｐゴシック" pitchFamily="34" charset="-128"/>
            </a:endParaRPr>
          </a:p>
        </p:txBody>
      </p:sp>
      <p:sp>
        <p:nvSpPr>
          <p:cNvPr id="633867" name="Text Box 11"/>
          <p:cNvSpPr txBox="1">
            <a:spLocks noChangeArrowheads="1"/>
          </p:cNvSpPr>
          <p:nvPr/>
        </p:nvSpPr>
        <p:spPr bwMode="auto">
          <a:xfrm>
            <a:off x="1238250" y="3286125"/>
            <a:ext cx="1223963" cy="371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Narrow" pitchFamily="34" charset="0"/>
                <a:ea typeface="ＭＳ Ｐゴシック" pitchFamily="34" charset="-128"/>
              </a:rPr>
              <a:t>    Jesus</a:t>
            </a:r>
            <a:endParaRPr kumimoji="0" lang="en-US" altLang="ko-KR">
              <a:latin typeface="Arial Narrow" pitchFamily="34" charset="0"/>
              <a:ea typeface="ＭＳ Ｐゴシック" pitchFamily="34" charset="-128"/>
            </a:endParaRPr>
          </a:p>
        </p:txBody>
      </p:sp>
      <p:sp>
        <p:nvSpPr>
          <p:cNvPr id="633868" name="Text Box 12"/>
          <p:cNvSpPr txBox="1">
            <a:spLocks noChangeArrowheads="1"/>
          </p:cNvSpPr>
          <p:nvPr/>
        </p:nvSpPr>
        <p:spPr bwMode="auto">
          <a:xfrm>
            <a:off x="1022350" y="4105275"/>
            <a:ext cx="1800225" cy="371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Narrow" pitchFamily="34" charset="0"/>
                <a:ea typeface="ＭＳ Ｐゴシック" pitchFamily="34" charset="-128"/>
              </a:rPr>
              <a:t> Spirit of Nation</a:t>
            </a:r>
            <a:endParaRPr kumimoji="0" lang="en-US" altLang="ko-KR">
              <a:latin typeface="Arial Narrow" pitchFamily="34" charset="0"/>
              <a:ea typeface="ＭＳ Ｐゴシック" pitchFamily="34" charset="-128"/>
            </a:endParaRPr>
          </a:p>
        </p:txBody>
      </p:sp>
      <p:sp>
        <p:nvSpPr>
          <p:cNvPr id="407566" name="Line 13"/>
          <p:cNvSpPr>
            <a:spLocks noChangeShapeType="1"/>
          </p:cNvSpPr>
          <p:nvPr/>
        </p:nvSpPr>
        <p:spPr bwMode="auto">
          <a:xfrm flipV="1">
            <a:off x="3109913" y="3646488"/>
            <a:ext cx="1587" cy="455612"/>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Arial Narrow" pitchFamily="34" charset="0"/>
              <a:ea typeface="ＭＳ Ｐゴシック" pitchFamily="34" charset="-128"/>
              <a:cs typeface="+mn-cs"/>
            </a:endParaRPr>
          </a:p>
        </p:txBody>
      </p:sp>
      <p:sp>
        <p:nvSpPr>
          <p:cNvPr id="407567" name="Line 14"/>
          <p:cNvSpPr>
            <a:spLocks noChangeShapeType="1"/>
          </p:cNvSpPr>
          <p:nvPr/>
        </p:nvSpPr>
        <p:spPr bwMode="auto">
          <a:xfrm flipV="1">
            <a:off x="4776788" y="3646488"/>
            <a:ext cx="1587" cy="455612"/>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Arial Narrow" pitchFamily="34" charset="0"/>
              <a:ea typeface="ＭＳ Ｐゴシック" pitchFamily="34" charset="-128"/>
              <a:cs typeface="+mn-cs"/>
            </a:endParaRPr>
          </a:p>
        </p:txBody>
      </p:sp>
      <p:sp>
        <p:nvSpPr>
          <p:cNvPr id="407568" name="Line 15"/>
          <p:cNvSpPr>
            <a:spLocks noChangeShapeType="1"/>
          </p:cNvSpPr>
          <p:nvPr/>
        </p:nvSpPr>
        <p:spPr bwMode="auto">
          <a:xfrm flipV="1">
            <a:off x="6659563" y="3644900"/>
            <a:ext cx="1587" cy="455613"/>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Arial Narrow" pitchFamily="34" charset="0"/>
              <a:ea typeface="ＭＳ Ｐゴシック" pitchFamily="34" charset="-128"/>
              <a:cs typeface="+mn-cs"/>
            </a:endParaRPr>
          </a:p>
        </p:txBody>
      </p:sp>
      <p:sp>
        <p:nvSpPr>
          <p:cNvPr id="407569" name="Text Box 16"/>
          <p:cNvSpPr txBox="1">
            <a:spLocks noChangeArrowheads="1"/>
          </p:cNvSpPr>
          <p:nvPr/>
        </p:nvSpPr>
        <p:spPr bwMode="auto">
          <a:xfrm>
            <a:off x="2393950" y="1487488"/>
            <a:ext cx="3309217" cy="925511"/>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dirty="0">
                <a:latin typeface="Arial Narrow" pitchFamily="34" charset="0"/>
                <a:ea typeface="ＭＳ Ｐゴシック" pitchFamily="34" charset="-128"/>
                <a:cs typeface="+mn-cs"/>
              </a:rPr>
              <a:t>Respecting Heaven &amp; loving people</a:t>
            </a:r>
            <a:r>
              <a:rPr kumimoji="0" lang="en-US" altLang="ko-KR" dirty="0">
                <a:latin typeface="Arial Narrow" pitchFamily="34" charset="0"/>
                <a:ea typeface="ＭＳ Ｐゴシック" pitchFamily="34" charset="-128"/>
                <a:cs typeface="+mn-cs"/>
              </a:rPr>
              <a: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dirty="0">
                <a:latin typeface="Arial Narrow" pitchFamily="34" charset="0"/>
                <a:ea typeface="ＭＳ Ｐゴシック" pitchFamily="34" charset="-128"/>
                <a:cs typeface="+mn-cs"/>
              </a:rPr>
              <a:t>Ideology of pursuing hope and peace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Arial Narrow" pitchFamily="34" charset="0"/>
                <a:ea typeface="ＭＳ Ｐゴシック" pitchFamily="34" charset="-128"/>
                <a:cs typeface="+mn-cs"/>
              </a:rPr>
              <a:t>Devoting to the peoples welfare </a:t>
            </a:r>
          </a:p>
        </p:txBody>
      </p:sp>
      <p:sp>
        <p:nvSpPr>
          <p:cNvPr id="633873" name="Oval 17"/>
          <p:cNvSpPr>
            <a:spLocks noChangeArrowheads="1"/>
          </p:cNvSpPr>
          <p:nvPr/>
        </p:nvSpPr>
        <p:spPr bwMode="auto">
          <a:xfrm>
            <a:off x="923925" y="2119313"/>
            <a:ext cx="1295400" cy="381000"/>
          </a:xfrm>
          <a:prstGeom prst="ellipse">
            <a:avLst/>
          </a:prstGeom>
          <a:solidFill>
            <a:srgbClr val="27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solidFill>
                  <a:schemeClr val="bg1"/>
                </a:solidFill>
                <a:latin typeface="Arial Narrow" pitchFamily="34" charset="0"/>
                <a:ea typeface="ＭＳ Ｐゴシック" pitchFamily="34" charset="-128"/>
              </a:rPr>
              <a:t>People’s heart</a:t>
            </a:r>
            <a:endParaRPr kumimoji="0" lang="en-US" altLang="ko-KR" sz="1200">
              <a:solidFill>
                <a:schemeClr val="bg1"/>
              </a:solidFill>
              <a:latin typeface="Arial Narrow" pitchFamily="34" charset="0"/>
              <a:ea typeface="ＭＳ Ｐゴシック" pitchFamily="34" charset="-128"/>
            </a:endParaRPr>
          </a:p>
        </p:txBody>
      </p:sp>
      <p:sp>
        <p:nvSpPr>
          <p:cNvPr id="407571" name="Line 19"/>
          <p:cNvSpPr>
            <a:spLocks noChangeShapeType="1"/>
          </p:cNvSpPr>
          <p:nvPr/>
        </p:nvSpPr>
        <p:spPr bwMode="auto">
          <a:xfrm flipV="1">
            <a:off x="2033588" y="3632200"/>
            <a:ext cx="1587" cy="455613"/>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Arial Narrow" pitchFamily="34" charset="0"/>
              <a:ea typeface="ＭＳ Ｐゴシック" pitchFamily="34" charset="-128"/>
              <a:cs typeface="+mn-cs"/>
            </a:endParaRPr>
          </a:p>
        </p:txBody>
      </p:sp>
      <p:sp>
        <p:nvSpPr>
          <p:cNvPr id="633875" name="Text Box 20"/>
          <p:cNvSpPr txBox="1">
            <a:spLocks noChangeArrowheads="1"/>
          </p:cNvSpPr>
          <p:nvPr/>
        </p:nvSpPr>
        <p:spPr bwMode="auto">
          <a:xfrm>
            <a:off x="785813" y="2638425"/>
            <a:ext cx="3354387" cy="37151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a:latin typeface="Arial Narrow" pitchFamily="34" charset="0"/>
                <a:ea typeface="ＭＳ Ｐゴシック" pitchFamily="34" charset="-128"/>
              </a:rPr>
              <a:t>②</a:t>
            </a:r>
            <a:r>
              <a:rPr kumimoji="0" lang="ja-JP" altLang="ko-KR">
                <a:latin typeface="Arial Narrow" pitchFamily="34" charset="0"/>
                <a:ea typeface="ＭＳ Ｐゴシック" pitchFamily="34" charset="-128"/>
              </a:rPr>
              <a:t> </a:t>
            </a:r>
            <a:r>
              <a:rPr kumimoji="0" lang="en-US" altLang="ja-JP">
                <a:latin typeface="Arial Narrow" pitchFamily="34" charset="0"/>
                <a:ea typeface="ＭＳ Ｐゴシック" pitchFamily="34" charset="-128"/>
              </a:rPr>
              <a:t>Eastern </a:t>
            </a:r>
            <a:r>
              <a:rPr kumimoji="0" lang="ar-SA" altLang="ko-KR">
                <a:latin typeface="Arial Narrow" pitchFamily="34" charset="0"/>
                <a:ea typeface="ＭＳ Ｐゴシック" pitchFamily="34" charset="-128"/>
              </a:rPr>
              <a:t>‏</a:t>
            </a:r>
            <a:r>
              <a:rPr kumimoji="0" lang="en-US" altLang="ja-JP">
                <a:latin typeface="Arial Narrow" pitchFamily="34" charset="0"/>
                <a:ea typeface="ＭＳ Ｐゴシック" pitchFamily="34" charset="-128"/>
              </a:rPr>
              <a:t>Nation of Courtesy</a:t>
            </a:r>
            <a:endParaRPr kumimoji="0" lang="en-US" altLang="ko-KR">
              <a:latin typeface="Arial Narrow" pitchFamily="34" charset="0"/>
              <a:ea typeface="ＭＳ Ｐゴシック" pitchFamily="34" charset="-128"/>
            </a:endParaRPr>
          </a:p>
        </p:txBody>
      </p:sp>
      <p:sp>
        <p:nvSpPr>
          <p:cNvPr id="633876" name="AutoShape 21"/>
          <p:cNvSpPr>
            <a:spLocks noChangeArrowheads="1"/>
          </p:cNvSpPr>
          <p:nvPr/>
        </p:nvSpPr>
        <p:spPr bwMode="auto">
          <a:xfrm>
            <a:off x="1371600" y="1811338"/>
            <a:ext cx="360363" cy="260350"/>
          </a:xfrm>
          <a:prstGeom prst="upArrow">
            <a:avLst>
              <a:gd name="adj1" fmla="val 50000"/>
              <a:gd name="adj2" fmla="val 25000"/>
            </a:avLst>
          </a:prstGeom>
          <a:solidFill>
            <a:srgbClr val="B7B8BB"/>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Narrow" pitchFamily="34" charset="0"/>
              <a:ea typeface="ＭＳ Ｐゴシック" pitchFamily="34" charset="-128"/>
            </a:endParaRPr>
          </a:p>
        </p:txBody>
      </p:sp>
      <p:sp>
        <p:nvSpPr>
          <p:cNvPr id="633877" name="AutoShape 22"/>
          <p:cNvSpPr>
            <a:spLocks/>
          </p:cNvSpPr>
          <p:nvPr/>
        </p:nvSpPr>
        <p:spPr bwMode="auto">
          <a:xfrm>
            <a:off x="2252663" y="1657350"/>
            <a:ext cx="152400" cy="685800"/>
          </a:xfrm>
          <a:prstGeom prst="leftBrace">
            <a:avLst>
              <a:gd name="adj1" fmla="val 37500"/>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Narrow" pitchFamily="34" charset="0"/>
              <a:ea typeface="ＭＳ Ｐゴシック" pitchFamily="34" charset="-128"/>
            </a:endParaRPr>
          </a:p>
        </p:txBody>
      </p:sp>
      <p:sp>
        <p:nvSpPr>
          <p:cNvPr id="633878" name="AutoShape 23"/>
          <p:cNvSpPr>
            <a:spLocks/>
          </p:cNvSpPr>
          <p:nvPr/>
        </p:nvSpPr>
        <p:spPr bwMode="auto">
          <a:xfrm>
            <a:off x="2351088" y="5143500"/>
            <a:ext cx="84137" cy="1525588"/>
          </a:xfrm>
          <a:prstGeom prst="leftBracket">
            <a:avLst>
              <a:gd name="adj" fmla="val 151102"/>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Narrow" pitchFamily="34" charset="0"/>
              <a:ea typeface="ＭＳ Ｐゴシック" pitchFamily="34" charset="-128"/>
            </a:endParaRPr>
          </a:p>
        </p:txBody>
      </p:sp>
      <p:sp>
        <p:nvSpPr>
          <p:cNvPr id="633879" name="Oval 18"/>
          <p:cNvSpPr>
            <a:spLocks noChangeArrowheads="1"/>
          </p:cNvSpPr>
          <p:nvPr/>
        </p:nvSpPr>
        <p:spPr bwMode="auto">
          <a:xfrm>
            <a:off x="923925" y="1327150"/>
            <a:ext cx="1252538" cy="381000"/>
          </a:xfrm>
          <a:prstGeom prst="ellipse">
            <a:avLst/>
          </a:prstGeom>
          <a:solidFill>
            <a:srgbClr val="F2EC3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Narrow" pitchFamily="34" charset="0"/>
                <a:ea typeface="ＭＳ Ｐゴシック" pitchFamily="34" charset="-128"/>
              </a:rPr>
              <a:t>Heaven’s Heart</a:t>
            </a:r>
            <a:endParaRPr kumimoji="0" lang="en-US" altLang="ko-KR" sz="1200">
              <a:latin typeface="Arial Narrow" pitchFamily="34"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Text Box 1"/>
          <p:cNvSpPr txBox="1">
            <a:spLocks noChangeArrowheads="1"/>
          </p:cNvSpPr>
          <p:nvPr/>
        </p:nvSpPr>
        <p:spPr bwMode="auto">
          <a:xfrm>
            <a:off x="484188" y="4289425"/>
            <a:ext cx="6588125" cy="18034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⑥ Tradition of the Korean Nation</a:t>
            </a:r>
            <a:endParaRPr kumimoji="0" lang="en-US" altLang="ko-KR" sz="1600">
              <a:latin typeface="Arial" charset="0"/>
              <a:ea typeface="ＭＳ Ｐゴシック" pitchFamily="34" charset="-128"/>
            </a:endParaRPr>
          </a:p>
          <a:p>
            <a:pPr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lvl="1"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a:t>
            </a:r>
            <a:r>
              <a:rPr kumimoji="0" lang="en-US" altLang="ja-JP" sz="1600">
                <a:latin typeface="Arial" charset="0"/>
                <a:ea typeface="ＭＳ Ｐゴシック" pitchFamily="34" charset="-128"/>
              </a:rPr>
              <a:t>Loyalty </a:t>
            </a:r>
            <a:r>
              <a:rPr kumimoji="0" lang="en-US" altLang="ko-KR" sz="1600">
                <a:latin typeface="Arial" charset="0"/>
                <a:ea typeface="ＭＳ Ｐゴシック" pitchFamily="34" charset="-128"/>
              </a:rPr>
              <a:t>(</a:t>
            </a:r>
            <a:r>
              <a:rPr kumimoji="0" lang="en-US" altLang="ja-JP" sz="1600">
                <a:latin typeface="Arial" charset="0"/>
                <a:ea typeface="ＭＳ Ｐゴシック" pitchFamily="34" charset="-128"/>
              </a:rPr>
              <a:t>filial piety &amp; chastity</a:t>
            </a:r>
            <a:r>
              <a:rPr kumimoji="0" lang="en-US" altLang="ko-KR" sz="1600">
                <a:latin typeface="Arial" charset="0"/>
                <a:ea typeface="ＭＳ Ｐゴシック" pitchFamily="34" charset="-128"/>
              </a:rPr>
              <a:t>) </a:t>
            </a:r>
          </a:p>
          <a:p>
            <a:pPr lvl="1"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a:t>
            </a:r>
            <a:r>
              <a:rPr kumimoji="0" lang="en-US" altLang="ja-JP" sz="1600">
                <a:latin typeface="Arial" charset="0"/>
                <a:ea typeface="ＭＳ Ｐゴシック" pitchFamily="34" charset="-128"/>
              </a:rPr>
              <a:t>Birthright system</a:t>
            </a:r>
            <a:endParaRPr kumimoji="0" lang="en-US" altLang="ko-KR" sz="1600">
              <a:latin typeface="Arial" charset="0"/>
              <a:ea typeface="ＭＳ Ｐゴシック" pitchFamily="34" charset="-128"/>
            </a:endParaRPr>
          </a:p>
          <a:p>
            <a:pPr lvl="1"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a:t>
            </a:r>
            <a:r>
              <a:rPr kumimoji="0" lang="en-US" altLang="ja-JP" sz="1600">
                <a:latin typeface="Arial" charset="0"/>
                <a:ea typeface="ＭＳ Ｐゴシック" pitchFamily="34" charset="-128"/>
              </a:rPr>
              <a:t>Family</a:t>
            </a:r>
            <a:endParaRPr kumimoji="0" lang="en-US" altLang="ko-KR" sz="1600">
              <a:latin typeface="Arial" charset="0"/>
              <a:ea typeface="ＭＳ Ｐゴシック" pitchFamily="34" charset="-128"/>
            </a:endParaRPr>
          </a:p>
          <a:p>
            <a:pPr lvl="1"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a:t>
            </a:r>
            <a:r>
              <a:rPr kumimoji="0" lang="en-US" altLang="ja-JP" sz="1600">
                <a:latin typeface="Arial" charset="0"/>
                <a:ea typeface="ＭＳ Ｐゴシック" pitchFamily="34" charset="-128"/>
              </a:rPr>
              <a:t>Lineage </a:t>
            </a:r>
            <a:r>
              <a:rPr kumimoji="0" lang="en-US" altLang="ko-KR" sz="1600">
                <a:latin typeface="Arial" charset="0"/>
                <a:ea typeface="ＭＳ Ｐゴシック" pitchFamily="34" charset="-128"/>
              </a:rPr>
              <a:t>(</a:t>
            </a:r>
            <a:r>
              <a:rPr kumimoji="0" lang="en-US" altLang="ja-JP" sz="1600">
                <a:latin typeface="Arial" charset="0"/>
                <a:ea typeface="ＭＳ Ｐゴシック" pitchFamily="34" charset="-128"/>
              </a:rPr>
              <a:t>the strict family tree is called “jok</a:t>
            </a:r>
            <a:r>
              <a:rPr kumimoji="0" lang="ja-JP" altLang="en-US" sz="1600">
                <a:latin typeface="Arial" charset="0"/>
                <a:ea typeface="ＭＳ Ｐゴシック" pitchFamily="34" charset="-128"/>
              </a:rPr>
              <a:t>･</a:t>
            </a:r>
            <a:r>
              <a:rPr kumimoji="0" lang="en-US" altLang="ja-JP" sz="1600">
                <a:latin typeface="Arial" charset="0"/>
                <a:ea typeface="ＭＳ Ｐゴシック" pitchFamily="34" charset="-128"/>
              </a:rPr>
              <a:t>po”</a:t>
            </a:r>
            <a:r>
              <a:rPr kumimoji="0" lang="en-US" altLang="ko-KR" sz="1600">
                <a:latin typeface="Arial" charset="0"/>
                <a:ea typeface="ＭＳ Ｐゴシック" pitchFamily="34" charset="-128"/>
              </a:rPr>
              <a:t>) </a:t>
            </a:r>
          </a:p>
          <a:p>
            <a:pPr lvl="1"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a:t>
            </a:r>
            <a:r>
              <a:rPr kumimoji="0" lang="en-US" altLang="ja-JP" sz="1600">
                <a:latin typeface="Arial" charset="0"/>
                <a:ea typeface="ＭＳ Ｐゴシック" pitchFamily="34" charset="-128"/>
              </a:rPr>
              <a:t>Nation</a:t>
            </a:r>
            <a:endParaRPr kumimoji="0" lang="en-US" altLang="ko-KR" sz="1600">
              <a:latin typeface="Arial" charset="0"/>
              <a:ea typeface="ＭＳ Ｐゴシック" pitchFamily="34" charset="-128"/>
            </a:endParaRPr>
          </a:p>
        </p:txBody>
      </p:sp>
      <p:sp>
        <p:nvSpPr>
          <p:cNvPr id="635906" name="Text Box 2"/>
          <p:cNvSpPr txBox="1">
            <a:spLocks noChangeArrowheads="1"/>
          </p:cNvSpPr>
          <p:nvPr/>
        </p:nvSpPr>
        <p:spPr bwMode="auto">
          <a:xfrm>
            <a:off x="1095375" y="3530600"/>
            <a:ext cx="5976938" cy="5810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Western way</a:t>
            </a:r>
            <a:r>
              <a:rPr kumimoji="0" lang="en-US" sz="1600">
                <a:latin typeface="Arial" charset="0"/>
                <a:ea typeface="ＭＳ Ｐゴシック" pitchFamily="34" charset="-128"/>
              </a:rPr>
              <a:t>：</a:t>
            </a:r>
            <a:r>
              <a:rPr kumimoji="0" lang="en-US" altLang="ja-JP" sz="1600">
                <a:latin typeface="Arial" charset="0"/>
                <a:ea typeface="ＭＳ Ｐゴシック" pitchFamily="34" charset="-128"/>
              </a:rPr>
              <a:t> dialectical</a:t>
            </a:r>
            <a:r>
              <a:rPr kumimoji="0" lang="en-US" altLang="ko-KR" sz="1600">
                <a:latin typeface="Arial" charset="0"/>
                <a:ea typeface="ＭＳ Ｐゴシック" pitchFamily="34" charset="-128"/>
              </a:rPr>
              <a:t>           </a:t>
            </a:r>
            <a:r>
              <a:rPr kumimoji="0" lang="en-US" altLang="ja-JP" sz="1600">
                <a:latin typeface="Arial" charset="0"/>
                <a:ea typeface="ＭＳ Ｐゴシック" pitchFamily="34" charset="-128"/>
              </a:rPr>
              <a:t>  swords and spears</a:t>
            </a:r>
            <a:endParaRPr kumimoji="0" lang="en-US" altLang="ko-KR"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Korean way </a:t>
            </a:r>
            <a:r>
              <a:rPr kumimoji="0" lang="en-US" sz="1600">
                <a:latin typeface="Arial" charset="0"/>
                <a:ea typeface="ＭＳ Ｐゴシック" pitchFamily="34" charset="-128"/>
              </a:rPr>
              <a:t>：</a:t>
            </a:r>
            <a:r>
              <a:rPr kumimoji="0" lang="en-US" altLang="ja-JP" sz="1600">
                <a:latin typeface="Arial" charset="0"/>
                <a:ea typeface="ＭＳ Ｐゴシック" pitchFamily="34" charset="-128"/>
              </a:rPr>
              <a:t> give &amp; take</a:t>
            </a:r>
            <a:r>
              <a:rPr kumimoji="0" lang="en-US" altLang="ko-KR" sz="1600">
                <a:latin typeface="Arial" charset="0"/>
                <a:ea typeface="ＭＳ Ｐゴシック" pitchFamily="34" charset="-128"/>
              </a:rPr>
              <a:t>           </a:t>
            </a:r>
            <a:r>
              <a:rPr kumimoji="0" lang="en-US" altLang="ja-JP" sz="1600">
                <a:latin typeface="Arial" charset="0"/>
                <a:ea typeface="ＭＳ Ｐゴシック" pitchFamily="34" charset="-128"/>
              </a:rPr>
              <a:t> chopsticks and spoons</a:t>
            </a:r>
            <a:endParaRPr kumimoji="0" lang="en-US" altLang="ko-KR" sz="1600">
              <a:latin typeface="Arial" charset="0"/>
              <a:ea typeface="ＭＳ Ｐゴシック" pitchFamily="34" charset="-128"/>
            </a:endParaRPr>
          </a:p>
        </p:txBody>
      </p:sp>
      <p:sp>
        <p:nvSpPr>
          <p:cNvPr id="635907" name="Text Box 3"/>
          <p:cNvSpPr txBox="1">
            <a:spLocks noChangeArrowheads="1"/>
          </p:cNvSpPr>
          <p:nvPr/>
        </p:nvSpPr>
        <p:spPr bwMode="auto">
          <a:xfrm>
            <a:off x="484188" y="3090863"/>
            <a:ext cx="4859337" cy="3365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⑤ The way of thinking</a:t>
            </a:r>
            <a:endParaRPr kumimoji="0" lang="en-US" altLang="ko-KR" sz="1600">
              <a:latin typeface="Arial" charset="0"/>
              <a:ea typeface="ＭＳ Ｐゴシック" pitchFamily="34" charset="-128"/>
            </a:endParaRPr>
          </a:p>
        </p:txBody>
      </p:sp>
      <p:sp>
        <p:nvSpPr>
          <p:cNvPr id="635908" name="AutoShape 4"/>
          <p:cNvSpPr>
            <a:spLocks noChangeArrowheads="1"/>
          </p:cNvSpPr>
          <p:nvPr/>
        </p:nvSpPr>
        <p:spPr bwMode="auto">
          <a:xfrm>
            <a:off x="3532188" y="3673475"/>
            <a:ext cx="392112" cy="76200"/>
          </a:xfrm>
          <a:prstGeom prst="rightArrow">
            <a:avLst>
              <a:gd name="adj1" fmla="val 50000"/>
              <a:gd name="adj2" fmla="val 128646"/>
            </a:avLst>
          </a:prstGeom>
          <a:solidFill>
            <a:srgbClr val="B7B8BB"/>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635909" name="AutoShape 5"/>
          <p:cNvSpPr>
            <a:spLocks noChangeArrowheads="1"/>
          </p:cNvSpPr>
          <p:nvPr/>
        </p:nvSpPr>
        <p:spPr bwMode="auto">
          <a:xfrm>
            <a:off x="3532188" y="3894138"/>
            <a:ext cx="392112" cy="76200"/>
          </a:xfrm>
          <a:prstGeom prst="rightArrow">
            <a:avLst>
              <a:gd name="adj1" fmla="val 50000"/>
              <a:gd name="adj2" fmla="val 128646"/>
            </a:avLst>
          </a:prstGeom>
          <a:solidFill>
            <a:srgbClr val="B7B8BB"/>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635910" name="Rectangle 6"/>
          <p:cNvSpPr>
            <a:spLocks noChangeArrowheads="1"/>
          </p:cNvSpPr>
          <p:nvPr/>
        </p:nvSpPr>
        <p:spPr bwMode="auto">
          <a:xfrm>
            <a:off x="357188" y="693738"/>
            <a:ext cx="7929562" cy="2374900"/>
          </a:xfrm>
          <a:prstGeom prst="rect">
            <a:avLst/>
          </a:prstGeom>
          <a:noFill/>
          <a:ln w="9525">
            <a:noFill/>
            <a:miter lim="800000"/>
            <a:headEnd/>
            <a:tailEnd/>
          </a:ln>
        </p:spPr>
        <p:txBody>
          <a:bodyPr lIns="90000" tIns="46800" rIns="90000" bIns="46800">
            <a:spAutoFit/>
          </a:bodyPr>
          <a:lstStyle/>
          <a:p>
            <a:pPr defTabSz="449263">
              <a:spcBef>
                <a:spcPts val="1250"/>
              </a:spcBef>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a:t>
            </a:r>
            <a:r>
              <a:rPr kumimoji="0" lang="ja-JP" altLang="en-US" sz="1600">
                <a:latin typeface="Arial" charset="0"/>
                <a:ea typeface="ＭＳ Ｐゴシック" pitchFamily="34" charset="-128"/>
              </a:rPr>
              <a:t>④</a:t>
            </a:r>
            <a:r>
              <a:rPr kumimoji="0" lang="en-US" altLang="ko-KR" sz="1600">
                <a:latin typeface="Arial" charset="0"/>
                <a:ea typeface="ＭＳ Ｐゴシック" pitchFamily="34" charset="-128"/>
              </a:rPr>
              <a:t> </a:t>
            </a:r>
            <a:r>
              <a:rPr kumimoji="0" lang="en-US" altLang="ja-JP" sz="1600">
                <a:latin typeface="Arial" charset="0"/>
                <a:ea typeface="ＭＳ Ｐゴシック" pitchFamily="34" charset="-128"/>
              </a:rPr>
              <a:t>Dae</a:t>
            </a:r>
            <a:r>
              <a:rPr kumimoji="0" lang="ja-JP" altLang="en-US" sz="1600">
                <a:latin typeface="Arial" charset="0"/>
                <a:ea typeface="ＭＳ Ｐゴシック" pitchFamily="34" charset="-128"/>
              </a:rPr>
              <a:t>･</a:t>
            </a:r>
            <a:r>
              <a:rPr kumimoji="0" lang="en-US" altLang="ja-JP" sz="1600">
                <a:latin typeface="Arial" charset="0"/>
                <a:ea typeface="ＭＳ Ｐゴシック" pitchFamily="34" charset="-128"/>
              </a:rPr>
              <a:t>Han</a:t>
            </a:r>
            <a:r>
              <a:rPr kumimoji="0" lang="ja-JP" altLang="en-US" sz="1600">
                <a:latin typeface="Arial" charset="0"/>
                <a:ea typeface="ＭＳ Ｐゴシック" pitchFamily="34" charset="-128"/>
              </a:rPr>
              <a:t>･</a:t>
            </a:r>
            <a:r>
              <a:rPr kumimoji="0" lang="en-US" altLang="ja-JP" sz="1600">
                <a:latin typeface="Arial" charset="0"/>
                <a:ea typeface="ＭＳ Ｐゴシック" pitchFamily="34" charset="-128"/>
              </a:rPr>
              <a:t>Min</a:t>
            </a:r>
            <a:r>
              <a:rPr kumimoji="0" lang="ja-JP" altLang="en-US" sz="1600">
                <a:latin typeface="Arial" charset="0"/>
                <a:ea typeface="ＭＳ Ｐゴシック" pitchFamily="34" charset="-128"/>
              </a:rPr>
              <a:t>･</a:t>
            </a:r>
            <a:r>
              <a:rPr kumimoji="0" lang="en-US" altLang="ja-JP" sz="1600">
                <a:latin typeface="Arial" charset="0"/>
                <a:ea typeface="ＭＳ Ｐゴシック" pitchFamily="34" charset="-128"/>
              </a:rPr>
              <a:t>Guk </a:t>
            </a:r>
            <a:r>
              <a:rPr kumimoji="0" lang="en-US" altLang="ko-KR" sz="1600">
                <a:latin typeface="Arial" charset="0"/>
                <a:ea typeface="ＭＳ Ｐゴシック" pitchFamily="34" charset="-128"/>
              </a:rPr>
              <a:t>(</a:t>
            </a:r>
            <a:r>
              <a:rPr kumimoji="0" lang="en-US" altLang="ja-JP" sz="1600">
                <a:latin typeface="Arial" charset="0"/>
                <a:ea typeface="ＭＳ Ｐゴシック" pitchFamily="34" charset="-128"/>
              </a:rPr>
              <a:t>Republic of Korea</a:t>
            </a:r>
            <a:r>
              <a:rPr kumimoji="0" lang="en-US" altLang="ko-KR" sz="1600">
                <a:latin typeface="Arial" charset="0"/>
                <a:ea typeface="ＭＳ Ｐゴシック" pitchFamily="34" charset="-128"/>
              </a:rPr>
              <a:t>) </a:t>
            </a:r>
            <a:r>
              <a:rPr kumimoji="0" lang="en-US" sz="1600">
                <a:latin typeface="Arial" charset="0"/>
                <a:ea typeface="ＭＳ Ｐゴシック" pitchFamily="34" charset="-128"/>
              </a:rPr>
              <a:t>： </a:t>
            </a:r>
            <a:r>
              <a:rPr kumimoji="0" lang="en-US" altLang="ja-JP" sz="1600">
                <a:latin typeface="Arial" charset="0"/>
                <a:ea typeface="ＭＳ Ｐゴシック" pitchFamily="34" charset="-128"/>
              </a:rPr>
              <a:t>a great name</a:t>
            </a:r>
            <a:endParaRPr kumimoji="0" lang="en-US" altLang="ko-KR" sz="1600">
              <a:latin typeface="Arial" charset="0"/>
              <a:ea typeface="ＭＳ Ｐゴシック" pitchFamily="34" charset="-128"/>
            </a:endParaRPr>
          </a:p>
          <a:p>
            <a:pPr lvl="1" defTabSz="449263">
              <a:spcBef>
                <a:spcPts val="1125"/>
              </a:spcBef>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Traditional clothes are beautiful &amp; monastic ; Traditional hat is called “gad”</a:t>
            </a:r>
            <a:r>
              <a:rPr kumimoji="0" lang="en-US" altLang="ko-KR" sz="1600">
                <a:latin typeface="Arial" charset="0"/>
                <a:ea typeface="ＭＳ Ｐゴシック" pitchFamily="34" charset="-128"/>
              </a:rPr>
              <a:t> = </a:t>
            </a:r>
            <a:r>
              <a:rPr kumimoji="0" lang="en-US" altLang="ja-JP" sz="1600">
                <a:latin typeface="Arial" charset="0"/>
                <a:ea typeface="ＭＳ Ｐゴシック" pitchFamily="34" charset="-128"/>
              </a:rPr>
              <a:t>“</a:t>
            </a:r>
            <a:r>
              <a:rPr kumimoji="0" lang="en-US" altLang="ko-KR" sz="1600">
                <a:latin typeface="Arial" charset="0"/>
                <a:ea typeface="ＭＳ Ｐゴシック" pitchFamily="34" charset="-128"/>
              </a:rPr>
              <a:t>GOD</a:t>
            </a:r>
            <a:r>
              <a:rPr kumimoji="0" lang="en-US" altLang="ja-JP" sz="1600">
                <a:latin typeface="Arial" charset="0"/>
                <a:ea typeface="ＭＳ Ｐゴシック" pitchFamily="34" charset="-128"/>
              </a:rPr>
              <a:t>”.</a:t>
            </a:r>
            <a:r>
              <a:rPr kumimoji="0" lang="ar-SA" altLang="ko-KR" sz="1600">
                <a:latin typeface="Arial" charset="0"/>
                <a:ea typeface="ＭＳ Ｐゴシック" pitchFamily="34" charset="-128"/>
              </a:rPr>
              <a:t>‏</a:t>
            </a:r>
            <a:endParaRPr kumimoji="0" lang="en-US" altLang="ko-KR" sz="1600">
              <a:latin typeface="Arial" charset="0"/>
              <a:ea typeface="ＭＳ Ｐゴシック" pitchFamily="34" charset="-128"/>
            </a:endParaRPr>
          </a:p>
          <a:p>
            <a:pPr lvl="1" defTabSz="449263">
              <a:spcBef>
                <a:spcPts val="1125"/>
              </a:spcBef>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Hangul characters are evaluated as the best in the world ;  the best language that are able to supremely  express the realm of God’s heart .</a:t>
            </a:r>
            <a:endParaRPr kumimoji="0" lang="en-US" altLang="ko-KR" sz="1600">
              <a:latin typeface="Arial" charset="0"/>
              <a:ea typeface="ＭＳ Ｐゴシック" pitchFamily="34" charset="-128"/>
            </a:endParaRPr>
          </a:p>
          <a:p>
            <a:pPr lvl="1" defTabSz="449263">
              <a:spcBef>
                <a:spcPts val="1125"/>
              </a:spcBef>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Korean dish as a composite menu.</a:t>
            </a:r>
            <a:r>
              <a:rPr kumimoji="0" lang="ar-SA" altLang="ko-KR" sz="1600">
                <a:latin typeface="Arial" charset="0"/>
              </a:rPr>
              <a:t>‏</a:t>
            </a:r>
            <a:endParaRPr kumimoji="0" lang="en-US" altLang="ko-KR" sz="1600">
              <a:latin typeface="Arial" charset="0"/>
              <a:ea typeface="ＭＳ Ｐゴシック" pitchFamily="34" charset="-128"/>
            </a:endParaRPr>
          </a:p>
          <a:p>
            <a:pPr lvl="1" defTabSz="449263">
              <a:spcBef>
                <a:spcPts val="1125"/>
              </a:spcBef>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Korean as an able nation</a:t>
            </a:r>
            <a:r>
              <a:rPr kumimoji="0" lang="en-US" altLang="ko-KR" sz="1600">
                <a:latin typeface="Arial" charset="0"/>
                <a:ea typeface="ＭＳ Ｐゴシック" pitchFamily="34" charset="-128"/>
              </a:rPr>
              <a:t> </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IQ </a:t>
            </a:r>
            <a:r>
              <a:rPr kumimoji="0" lang="en-US" altLang="ja-JP" sz="1600">
                <a:latin typeface="Arial" charset="0"/>
                <a:ea typeface="ＭＳ Ｐゴシック" pitchFamily="34" charset="-128"/>
              </a:rPr>
              <a:t>ranks 1</a:t>
            </a:r>
            <a:r>
              <a:rPr kumimoji="0" lang="en-US" altLang="ja-JP" sz="1600" baseline="30000">
                <a:latin typeface="Arial" charset="0"/>
                <a:ea typeface="ＭＳ Ｐゴシック" pitchFamily="34" charset="-128"/>
              </a:rPr>
              <a:t>st</a:t>
            </a:r>
            <a:r>
              <a:rPr kumimoji="0" lang="en-US" altLang="ja-JP" sz="1600">
                <a:latin typeface="Arial" charset="0"/>
                <a:ea typeface="ＭＳ Ｐゴシック" pitchFamily="34" charset="-128"/>
              </a:rPr>
              <a:t> to 4</a:t>
            </a:r>
            <a:r>
              <a:rPr kumimoji="0" lang="en-US" altLang="ja-JP" sz="1600" baseline="30000">
                <a:latin typeface="Arial" charset="0"/>
                <a:ea typeface="ＭＳ Ｐゴシック" pitchFamily="34" charset="-128"/>
              </a:rPr>
              <a:t>th</a:t>
            </a:r>
            <a:r>
              <a:rPr kumimoji="0" lang="en-US" altLang="ja-JP" sz="1600">
                <a:latin typeface="Arial" charset="0"/>
                <a:ea typeface="ＭＳ Ｐゴシック" pitchFamily="34" charset="-128"/>
              </a:rPr>
              <a:t> in the world.</a:t>
            </a:r>
            <a:endParaRPr kumimoji="0" lang="en-US" altLang="ko-KR" sz="1600">
              <a:latin typeface="Arial" charset="0"/>
              <a:ea typeface="ＭＳ Ｐゴシック" pitchFamily="34" charset="-128"/>
            </a:endParaRPr>
          </a:p>
        </p:txBody>
      </p:sp>
      <p:sp>
        <p:nvSpPr>
          <p:cNvPr id="635911" name="AutoShape 7"/>
          <p:cNvSpPr>
            <a:spLocks/>
          </p:cNvSpPr>
          <p:nvPr/>
        </p:nvSpPr>
        <p:spPr bwMode="auto">
          <a:xfrm>
            <a:off x="1000125" y="3606800"/>
            <a:ext cx="71438" cy="381000"/>
          </a:xfrm>
          <a:prstGeom prst="leftBracket">
            <a:avLst>
              <a:gd name="adj" fmla="val 44444"/>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3" name="Text Box 1"/>
          <p:cNvSpPr txBox="1">
            <a:spLocks noChangeArrowheads="1"/>
          </p:cNvSpPr>
          <p:nvPr/>
        </p:nvSpPr>
        <p:spPr bwMode="auto">
          <a:xfrm>
            <a:off x="314325" y="393700"/>
            <a:ext cx="5114925" cy="463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4</a:t>
            </a:r>
            <a:r>
              <a:rPr kumimoji="0" lang="en-US" sz="2400">
                <a:latin typeface="Arial" charset="0"/>
                <a:ea typeface="ＭＳ Ｐゴシック" pitchFamily="34" charset="-128"/>
              </a:rPr>
              <a:t>．</a:t>
            </a:r>
            <a:r>
              <a:rPr kumimoji="0" lang="en-US" altLang="ja-JP" sz="2400">
                <a:latin typeface="Arial" charset="0"/>
                <a:ea typeface="ＭＳ Ｐゴシック" pitchFamily="34" charset="-128"/>
              </a:rPr>
              <a:t>The Culmination of All Civilization</a:t>
            </a:r>
            <a:endParaRPr kumimoji="0" lang="en-US" altLang="ko-KR" sz="2400">
              <a:latin typeface="Arial" charset="0"/>
              <a:ea typeface="ＭＳ Ｐゴシック" pitchFamily="34" charset="-128"/>
            </a:endParaRPr>
          </a:p>
        </p:txBody>
      </p:sp>
      <p:sp>
        <p:nvSpPr>
          <p:cNvPr id="415746" name="Oval 2"/>
          <p:cNvSpPr>
            <a:spLocks noChangeArrowheads="1"/>
          </p:cNvSpPr>
          <p:nvPr/>
        </p:nvSpPr>
        <p:spPr bwMode="auto">
          <a:xfrm>
            <a:off x="3124200" y="2568575"/>
            <a:ext cx="1223963" cy="576263"/>
          </a:xfrm>
          <a:prstGeom prst="ellipse">
            <a:avLst/>
          </a:prstGeom>
          <a:solidFill>
            <a:srgbClr val="926332"/>
          </a:solidFill>
          <a:ln w="9360">
            <a:solidFill>
              <a:schemeClr val="tx1"/>
            </a:solidFill>
            <a:miter lim="800000"/>
            <a:headEnd/>
            <a:tailEnd/>
          </a:ln>
          <a:effectLst>
            <a:outerShdw dist="107933" dir="2700000" algn="ctr" rotWithShape="0">
              <a:srgbClr val="000000"/>
            </a:outerShdw>
          </a:effectLst>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sz="1600">
                <a:solidFill>
                  <a:schemeClr val="bg1"/>
                </a:solidFill>
                <a:latin typeface="Arial" charset="0"/>
                <a:ea typeface="ＭＳ Ｐゴシック" pitchFamily="34" charset="-128"/>
                <a:cs typeface="+mn-cs"/>
              </a:rPr>
              <a:t>Continent</a:t>
            </a:r>
            <a:endParaRPr kumimoji="0" lang="en-US" altLang="ko-KR" sz="1600">
              <a:solidFill>
                <a:schemeClr val="bg1"/>
              </a:solidFill>
              <a:latin typeface="Arial" charset="0"/>
              <a:ea typeface="ＭＳ Ｐゴシック" pitchFamily="34" charset="-128"/>
              <a:cs typeface="+mn-cs"/>
            </a:endParaRPr>
          </a:p>
        </p:txBody>
      </p:sp>
      <p:sp>
        <p:nvSpPr>
          <p:cNvPr id="415747" name="Oval 3"/>
          <p:cNvSpPr>
            <a:spLocks noChangeArrowheads="1"/>
          </p:cNvSpPr>
          <p:nvPr/>
        </p:nvSpPr>
        <p:spPr bwMode="auto">
          <a:xfrm>
            <a:off x="7308850" y="4005263"/>
            <a:ext cx="1366838" cy="576262"/>
          </a:xfrm>
          <a:prstGeom prst="ellipse">
            <a:avLst/>
          </a:prstGeom>
          <a:solidFill>
            <a:srgbClr val="926332"/>
          </a:solidFill>
          <a:ln w="9360">
            <a:solidFill>
              <a:schemeClr val="tx1"/>
            </a:solidFill>
            <a:miter lim="800000"/>
            <a:headEnd/>
            <a:tailEnd/>
          </a:ln>
          <a:effectLst>
            <a:outerShdw dist="107933" dir="2700000" algn="ctr" rotWithShape="0">
              <a:srgbClr val="000000"/>
            </a:outerShdw>
          </a:effectLst>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sz="1600">
                <a:solidFill>
                  <a:schemeClr val="bg1"/>
                </a:solidFill>
                <a:latin typeface="Arial" charset="0"/>
                <a:ea typeface="ＭＳ Ｐゴシック" pitchFamily="34" charset="-128"/>
                <a:cs typeface="+mn-cs"/>
              </a:rPr>
              <a:t>Continent</a:t>
            </a:r>
            <a:endParaRPr kumimoji="0" lang="en-US" altLang="ko-KR" sz="1600">
              <a:solidFill>
                <a:schemeClr val="bg1"/>
              </a:solidFill>
              <a:latin typeface="Arial" charset="0"/>
              <a:ea typeface="ＭＳ Ｐゴシック" pitchFamily="34" charset="-128"/>
              <a:cs typeface="+mn-cs"/>
            </a:endParaRPr>
          </a:p>
        </p:txBody>
      </p:sp>
      <p:sp>
        <p:nvSpPr>
          <p:cNvPr id="415748" name="Oval 4"/>
          <p:cNvSpPr>
            <a:spLocks noChangeArrowheads="1"/>
          </p:cNvSpPr>
          <p:nvPr/>
        </p:nvSpPr>
        <p:spPr bwMode="auto">
          <a:xfrm>
            <a:off x="4951413" y="2622550"/>
            <a:ext cx="1223962" cy="576263"/>
          </a:xfrm>
          <a:prstGeom prst="ellipse">
            <a:avLst/>
          </a:prstGeom>
          <a:solidFill>
            <a:srgbClr val="1858A8"/>
          </a:solidFill>
          <a:ln w="9360">
            <a:solidFill>
              <a:schemeClr val="tx1"/>
            </a:solidFill>
            <a:miter lim="800000"/>
            <a:headEnd/>
            <a:tailEnd/>
          </a:ln>
          <a:effectLst>
            <a:outerShdw dist="107933" dir="2700000" algn="ctr" rotWithShape="0">
              <a:srgbClr val="000000"/>
            </a:outerShdw>
          </a:effectLst>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sz="1600">
                <a:solidFill>
                  <a:schemeClr val="bg1"/>
                </a:solidFill>
                <a:latin typeface="Arial" charset="0"/>
                <a:ea typeface="ＭＳ Ｐゴシック" pitchFamily="34" charset="-128"/>
                <a:cs typeface="+mn-cs"/>
              </a:rPr>
              <a:t>Peninsula</a:t>
            </a:r>
            <a:endParaRPr kumimoji="0" lang="en-US" altLang="ko-KR" sz="1600">
              <a:solidFill>
                <a:schemeClr val="bg1"/>
              </a:solidFill>
              <a:latin typeface="Arial" charset="0"/>
              <a:ea typeface="ＭＳ Ｐゴシック" pitchFamily="34" charset="-128"/>
              <a:cs typeface="+mn-cs"/>
            </a:endParaRPr>
          </a:p>
        </p:txBody>
      </p:sp>
      <p:sp>
        <p:nvSpPr>
          <p:cNvPr id="415749" name="Oval 5"/>
          <p:cNvSpPr>
            <a:spLocks noChangeArrowheads="1"/>
          </p:cNvSpPr>
          <p:nvPr/>
        </p:nvSpPr>
        <p:spPr bwMode="auto">
          <a:xfrm>
            <a:off x="4787900" y="4887913"/>
            <a:ext cx="1439863" cy="576262"/>
          </a:xfrm>
          <a:prstGeom prst="ellipse">
            <a:avLst/>
          </a:prstGeom>
          <a:solidFill>
            <a:srgbClr val="1858A8"/>
          </a:solidFill>
          <a:ln w="9360">
            <a:solidFill>
              <a:schemeClr val="tx1"/>
            </a:solidFill>
            <a:miter lim="800000"/>
            <a:headEnd/>
            <a:tailEnd/>
          </a:ln>
          <a:effectLst>
            <a:outerShdw dist="107933" dir="2700000" algn="ctr" rotWithShape="0">
              <a:srgbClr val="000000"/>
            </a:outerShdw>
          </a:effectLst>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sz="1600">
                <a:solidFill>
                  <a:schemeClr val="bg1"/>
                </a:solidFill>
                <a:latin typeface="Arial" charset="0"/>
                <a:ea typeface="ＭＳ Ｐゴシック" pitchFamily="34" charset="-128"/>
                <a:cs typeface="+mn-cs"/>
              </a:rPr>
              <a:t>Peninsula</a:t>
            </a:r>
            <a:endParaRPr kumimoji="0" lang="en-US" altLang="ko-KR" sz="1600">
              <a:solidFill>
                <a:schemeClr val="bg1"/>
              </a:solidFill>
              <a:latin typeface="Arial" charset="0"/>
              <a:ea typeface="ＭＳ Ｐゴシック" pitchFamily="34" charset="-128"/>
              <a:cs typeface="+mn-cs"/>
            </a:endParaRPr>
          </a:p>
        </p:txBody>
      </p:sp>
      <p:sp>
        <p:nvSpPr>
          <p:cNvPr id="415750" name="Oval 6"/>
          <p:cNvSpPr>
            <a:spLocks noChangeArrowheads="1"/>
          </p:cNvSpPr>
          <p:nvPr/>
        </p:nvSpPr>
        <p:spPr bwMode="auto">
          <a:xfrm>
            <a:off x="6692900" y="4887913"/>
            <a:ext cx="1223963" cy="576262"/>
          </a:xfrm>
          <a:prstGeom prst="ellipse">
            <a:avLst/>
          </a:prstGeom>
          <a:solidFill>
            <a:srgbClr val="93C83D"/>
          </a:solidFill>
          <a:ln w="9360">
            <a:solidFill>
              <a:schemeClr val="tx1"/>
            </a:solidFill>
            <a:miter lim="800000"/>
            <a:headEnd/>
            <a:tailEnd/>
          </a:ln>
          <a:effectLst>
            <a:outerShdw dist="107933" dir="2700000" algn="ctr" rotWithShape="0">
              <a:srgbClr val="000000"/>
            </a:outerShdw>
          </a:effectLst>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sz="1600">
                <a:latin typeface="Arial" charset="0"/>
                <a:ea typeface="ＭＳ Ｐゴシック" pitchFamily="34" charset="-128"/>
                <a:cs typeface="+mn-cs"/>
              </a:rPr>
              <a:t>Island</a:t>
            </a:r>
            <a:endParaRPr kumimoji="0" lang="en-US" altLang="ko-KR" sz="1600">
              <a:latin typeface="Arial" charset="0"/>
              <a:ea typeface="ＭＳ Ｐゴシック" pitchFamily="34" charset="-128"/>
              <a:cs typeface="+mn-cs"/>
            </a:endParaRPr>
          </a:p>
        </p:txBody>
      </p:sp>
      <p:sp>
        <p:nvSpPr>
          <p:cNvPr id="415751" name="Oval 7"/>
          <p:cNvSpPr>
            <a:spLocks noChangeArrowheads="1"/>
          </p:cNvSpPr>
          <p:nvPr/>
        </p:nvSpPr>
        <p:spPr bwMode="auto">
          <a:xfrm>
            <a:off x="6657975" y="2622550"/>
            <a:ext cx="1223963" cy="576263"/>
          </a:xfrm>
          <a:prstGeom prst="ellipse">
            <a:avLst/>
          </a:prstGeom>
          <a:solidFill>
            <a:srgbClr val="93C83D"/>
          </a:solidFill>
          <a:ln w="9360">
            <a:solidFill>
              <a:schemeClr val="tx1"/>
            </a:solidFill>
            <a:miter lim="800000"/>
            <a:headEnd/>
            <a:tailEnd/>
          </a:ln>
          <a:effectLst>
            <a:outerShdw dist="107933" dir="2700000" algn="ctr" rotWithShape="0">
              <a:srgbClr val="000000"/>
            </a:outerShdw>
          </a:effectLst>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ja-JP" sz="1600">
                <a:latin typeface="Arial" charset="0"/>
                <a:ea typeface="ＭＳ Ｐゴシック" pitchFamily="34" charset="-128"/>
                <a:cs typeface="+mn-cs"/>
              </a:rPr>
              <a:t>Island</a:t>
            </a:r>
            <a:endParaRPr kumimoji="0" lang="en-US" altLang="ko-KR" sz="1600">
              <a:latin typeface="Arial" charset="0"/>
              <a:ea typeface="ＭＳ Ｐゴシック" pitchFamily="34" charset="-128"/>
              <a:cs typeface="+mn-cs"/>
            </a:endParaRPr>
          </a:p>
        </p:txBody>
      </p:sp>
      <p:sp>
        <p:nvSpPr>
          <p:cNvPr id="637960" name="AutoShape 8"/>
          <p:cNvSpPr>
            <a:spLocks noChangeArrowheads="1"/>
          </p:cNvSpPr>
          <p:nvPr/>
        </p:nvSpPr>
        <p:spPr bwMode="auto">
          <a:xfrm rot="7800000">
            <a:off x="7858919" y="4791869"/>
            <a:ext cx="792162" cy="215900"/>
          </a:xfrm>
          <a:prstGeom prst="curvedDownArrow">
            <a:avLst>
              <a:gd name="adj1" fmla="val 71344"/>
              <a:gd name="adj2" fmla="val 146085"/>
              <a:gd name="adj3" fmla="val 33333"/>
            </a:avLst>
          </a:prstGeom>
          <a:solidFill>
            <a:srgbClr val="F2EC26"/>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637961" name="AutoShape 9"/>
          <p:cNvSpPr>
            <a:spLocks noChangeArrowheads="1"/>
          </p:cNvSpPr>
          <p:nvPr/>
        </p:nvSpPr>
        <p:spPr bwMode="auto">
          <a:xfrm rot="2760000">
            <a:off x="7814469" y="3198019"/>
            <a:ext cx="792162" cy="215900"/>
          </a:xfrm>
          <a:prstGeom prst="curvedDownArrow">
            <a:avLst>
              <a:gd name="adj1" fmla="val 71344"/>
              <a:gd name="adj2" fmla="val 146085"/>
              <a:gd name="adj3" fmla="val 33333"/>
            </a:avLst>
          </a:prstGeom>
          <a:solidFill>
            <a:srgbClr val="F2EC26"/>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637962" name="Text Box 10"/>
          <p:cNvSpPr txBox="1">
            <a:spLocks noChangeArrowheads="1"/>
          </p:cNvSpPr>
          <p:nvPr/>
        </p:nvSpPr>
        <p:spPr bwMode="auto">
          <a:xfrm>
            <a:off x="4859338" y="2327275"/>
            <a:ext cx="1584325" cy="247650"/>
          </a:xfrm>
          <a:prstGeom prst="rect">
            <a:avLst/>
          </a:prstGeom>
          <a:noFill/>
          <a:ln w="9525">
            <a:noFill/>
            <a:miter lim="800000"/>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000">
                <a:latin typeface="Arial" charset="0"/>
                <a:ea typeface="ＭＳ Ｐゴシック" pitchFamily="34" charset="-128"/>
              </a:rPr>
              <a:t>Greek  Italy</a:t>
            </a:r>
            <a:endParaRPr kumimoji="0" lang="en-US" altLang="ko-KR" sz="1000">
              <a:latin typeface="Arial" charset="0"/>
              <a:ea typeface="ＭＳ Ｐゴシック" pitchFamily="34" charset="-128"/>
            </a:endParaRPr>
          </a:p>
        </p:txBody>
      </p:sp>
      <p:sp>
        <p:nvSpPr>
          <p:cNvPr id="637963" name="Text Box 11"/>
          <p:cNvSpPr txBox="1">
            <a:spLocks noChangeArrowheads="1"/>
          </p:cNvSpPr>
          <p:nvPr/>
        </p:nvSpPr>
        <p:spPr bwMode="auto">
          <a:xfrm>
            <a:off x="6516688" y="2282825"/>
            <a:ext cx="1800225" cy="247650"/>
          </a:xfrm>
          <a:prstGeom prst="rect">
            <a:avLst/>
          </a:prstGeom>
          <a:noFill/>
          <a:ln w="9525">
            <a:noFill/>
            <a:miter lim="800000"/>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000">
                <a:latin typeface="Arial" charset="0"/>
                <a:ea typeface="ＭＳ Ｐゴシック" pitchFamily="34" charset="-128"/>
              </a:rPr>
              <a:t>Germany  France</a:t>
            </a:r>
            <a:endParaRPr kumimoji="0" lang="en-US" altLang="ko-KR" sz="1000">
              <a:latin typeface="Arial" charset="0"/>
              <a:ea typeface="ＭＳ Ｐゴシック" pitchFamily="34" charset="-128"/>
            </a:endParaRPr>
          </a:p>
        </p:txBody>
      </p:sp>
      <p:sp>
        <p:nvSpPr>
          <p:cNvPr id="637964" name="Text Box 12"/>
          <p:cNvSpPr txBox="1">
            <a:spLocks noChangeArrowheads="1"/>
          </p:cNvSpPr>
          <p:nvPr/>
        </p:nvSpPr>
        <p:spPr bwMode="auto">
          <a:xfrm>
            <a:off x="7762875" y="3752850"/>
            <a:ext cx="452438" cy="247650"/>
          </a:xfrm>
          <a:prstGeom prst="rect">
            <a:avLst/>
          </a:prstGeom>
          <a:noFill/>
          <a:ln w="9525">
            <a:noFill/>
            <a:miter lim="800000"/>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000">
                <a:latin typeface="Arial" charset="0"/>
                <a:ea typeface="ＭＳ Ｐゴシック" pitchFamily="34" charset="-128"/>
              </a:rPr>
              <a:t>USA</a:t>
            </a:r>
            <a:endParaRPr kumimoji="0" lang="en-US" altLang="ko-KR" sz="1000">
              <a:latin typeface="Arial" charset="0"/>
              <a:ea typeface="ＭＳ Ｐゴシック" pitchFamily="34" charset="-128"/>
            </a:endParaRPr>
          </a:p>
        </p:txBody>
      </p:sp>
      <p:sp>
        <p:nvSpPr>
          <p:cNvPr id="637965" name="Text Box 13"/>
          <p:cNvSpPr txBox="1">
            <a:spLocks noChangeArrowheads="1"/>
          </p:cNvSpPr>
          <p:nvPr/>
        </p:nvSpPr>
        <p:spPr bwMode="auto">
          <a:xfrm>
            <a:off x="6931025" y="4610100"/>
            <a:ext cx="712788" cy="247650"/>
          </a:xfrm>
          <a:prstGeom prst="rect">
            <a:avLst/>
          </a:prstGeom>
          <a:noFill/>
          <a:ln w="9525">
            <a:noFill/>
            <a:miter lim="800000"/>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000">
                <a:latin typeface="Arial" charset="0"/>
                <a:ea typeface="ＭＳ Ｐゴシック" pitchFamily="34" charset="-128"/>
              </a:rPr>
              <a:t>Japan</a:t>
            </a:r>
            <a:endParaRPr kumimoji="0" lang="en-US" altLang="ko-KR" sz="1000">
              <a:latin typeface="Arial" charset="0"/>
              <a:ea typeface="ＭＳ Ｐゴシック" pitchFamily="34" charset="-128"/>
            </a:endParaRPr>
          </a:p>
        </p:txBody>
      </p:sp>
      <p:sp>
        <p:nvSpPr>
          <p:cNvPr id="637966" name="Text Box 14"/>
          <p:cNvSpPr txBox="1">
            <a:spLocks noChangeArrowheads="1"/>
          </p:cNvSpPr>
          <p:nvPr/>
        </p:nvSpPr>
        <p:spPr bwMode="auto">
          <a:xfrm>
            <a:off x="5221288" y="4581525"/>
            <a:ext cx="863600" cy="247650"/>
          </a:xfrm>
          <a:prstGeom prst="rect">
            <a:avLst/>
          </a:prstGeom>
          <a:noFill/>
          <a:ln w="9525">
            <a:noFill/>
            <a:miter lim="800000"/>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000">
                <a:latin typeface="Arial" charset="0"/>
                <a:ea typeface="ＭＳ Ｐゴシック" pitchFamily="34" charset="-128"/>
              </a:rPr>
              <a:t>Korea</a:t>
            </a:r>
            <a:endParaRPr kumimoji="0" lang="en-US" altLang="ko-KR" sz="1000">
              <a:latin typeface="Arial" charset="0"/>
              <a:ea typeface="ＭＳ Ｐゴシック" pitchFamily="34" charset="-128"/>
            </a:endParaRPr>
          </a:p>
        </p:txBody>
      </p:sp>
      <p:sp>
        <p:nvSpPr>
          <p:cNvPr id="637967" name="Text Box 15"/>
          <p:cNvSpPr txBox="1">
            <a:spLocks noChangeArrowheads="1"/>
          </p:cNvSpPr>
          <p:nvPr/>
        </p:nvSpPr>
        <p:spPr bwMode="auto">
          <a:xfrm>
            <a:off x="3286125" y="3224213"/>
            <a:ext cx="798513" cy="30956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solidFill>
                  <a:srgbClr val="92D050"/>
                </a:solidFill>
                <a:latin typeface="Arial" charset="0"/>
                <a:ea typeface="ＭＳ Ｐゴシック" pitchFamily="34" charset="-128"/>
              </a:rPr>
              <a:t>River</a:t>
            </a:r>
            <a:endParaRPr kumimoji="0" lang="en-US" altLang="ko-KR" sz="1400">
              <a:solidFill>
                <a:srgbClr val="92D050"/>
              </a:solidFill>
              <a:latin typeface="Arial" charset="0"/>
              <a:ea typeface="ＭＳ Ｐゴシック" pitchFamily="34" charset="-128"/>
            </a:endParaRPr>
          </a:p>
        </p:txBody>
      </p:sp>
      <p:sp>
        <p:nvSpPr>
          <p:cNvPr id="637968" name="Text Box 16"/>
          <p:cNvSpPr txBox="1">
            <a:spLocks noChangeArrowheads="1"/>
          </p:cNvSpPr>
          <p:nvPr/>
        </p:nvSpPr>
        <p:spPr bwMode="auto">
          <a:xfrm>
            <a:off x="4857750" y="3252788"/>
            <a:ext cx="1871663" cy="30956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solidFill>
                  <a:srgbClr val="92D050"/>
                </a:solidFill>
                <a:latin typeface="Arial" charset="0"/>
                <a:ea typeface="ＭＳ Ｐゴシック" pitchFamily="34" charset="-128"/>
              </a:rPr>
              <a:t>Mediterranean Sea</a:t>
            </a:r>
            <a:endParaRPr kumimoji="0" lang="en-US" altLang="ko-KR" sz="1400">
              <a:solidFill>
                <a:srgbClr val="92D050"/>
              </a:solidFill>
              <a:latin typeface="Arial" charset="0"/>
              <a:ea typeface="ＭＳ Ｐゴシック" pitchFamily="34" charset="-128"/>
            </a:endParaRPr>
          </a:p>
        </p:txBody>
      </p:sp>
      <p:sp>
        <p:nvSpPr>
          <p:cNvPr id="637969" name="Text Box 17"/>
          <p:cNvSpPr txBox="1">
            <a:spLocks noChangeArrowheads="1"/>
          </p:cNvSpPr>
          <p:nvPr/>
        </p:nvSpPr>
        <p:spPr bwMode="auto">
          <a:xfrm>
            <a:off x="5915025" y="3789363"/>
            <a:ext cx="1728788" cy="3048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solidFill>
                  <a:srgbClr val="92D050"/>
                </a:solidFill>
                <a:latin typeface="Arial" charset="0"/>
                <a:ea typeface="ＭＳ Ｐゴシック" pitchFamily="34" charset="-128"/>
              </a:rPr>
              <a:t>Pacific Ocean</a:t>
            </a:r>
            <a:endParaRPr kumimoji="0" lang="en-US" altLang="ko-KR" sz="1400">
              <a:solidFill>
                <a:srgbClr val="92D050"/>
              </a:solidFill>
              <a:latin typeface="Arial" charset="0"/>
              <a:ea typeface="ＭＳ Ｐゴシック" pitchFamily="34" charset="-128"/>
            </a:endParaRPr>
          </a:p>
        </p:txBody>
      </p:sp>
      <p:sp>
        <p:nvSpPr>
          <p:cNvPr id="637970" name="Text Box 18"/>
          <p:cNvSpPr txBox="1">
            <a:spLocks noChangeArrowheads="1"/>
          </p:cNvSpPr>
          <p:nvPr/>
        </p:nvSpPr>
        <p:spPr bwMode="auto">
          <a:xfrm>
            <a:off x="6643688" y="3252788"/>
            <a:ext cx="1657350" cy="30956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solidFill>
                  <a:srgbClr val="92D050"/>
                </a:solidFill>
                <a:latin typeface="Arial" charset="0"/>
                <a:ea typeface="ＭＳ Ｐゴシック" pitchFamily="34" charset="-128"/>
              </a:rPr>
              <a:t>Atlantic Ocean</a:t>
            </a:r>
            <a:endParaRPr kumimoji="0" lang="en-US" altLang="ko-KR" sz="1400">
              <a:solidFill>
                <a:srgbClr val="92D050"/>
              </a:solidFill>
              <a:latin typeface="Arial" charset="0"/>
              <a:ea typeface="ＭＳ Ｐゴシック" pitchFamily="34" charset="-128"/>
            </a:endParaRPr>
          </a:p>
        </p:txBody>
      </p:sp>
      <p:sp>
        <p:nvSpPr>
          <p:cNvPr id="637971" name="AutoShape 19"/>
          <p:cNvSpPr>
            <a:spLocks noChangeArrowheads="1"/>
          </p:cNvSpPr>
          <p:nvPr/>
        </p:nvSpPr>
        <p:spPr bwMode="auto">
          <a:xfrm>
            <a:off x="900113" y="2276475"/>
            <a:ext cx="863600" cy="476250"/>
          </a:xfrm>
          <a:prstGeom prst="roundRect">
            <a:avLst>
              <a:gd name="adj" fmla="val 16667"/>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Indus</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Civilization</a:t>
            </a:r>
            <a:endParaRPr kumimoji="0" lang="en-US" altLang="ko-KR" sz="900">
              <a:latin typeface="Arial" charset="0"/>
              <a:ea typeface="ＭＳ Ｐゴシック" pitchFamily="34" charset="-128"/>
            </a:endParaRPr>
          </a:p>
        </p:txBody>
      </p:sp>
      <p:sp>
        <p:nvSpPr>
          <p:cNvPr id="637972" name="AutoShape 20"/>
          <p:cNvSpPr>
            <a:spLocks noChangeArrowheads="1"/>
          </p:cNvSpPr>
          <p:nvPr/>
        </p:nvSpPr>
        <p:spPr bwMode="auto">
          <a:xfrm>
            <a:off x="250825" y="1773238"/>
            <a:ext cx="936625" cy="431800"/>
          </a:xfrm>
          <a:prstGeom prst="roundRect">
            <a:avLst>
              <a:gd name="adj" fmla="val 16667"/>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Chinese</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Civilization</a:t>
            </a:r>
            <a:endParaRPr kumimoji="0" lang="en-US" altLang="ko-KR" sz="900">
              <a:latin typeface="Arial" charset="0"/>
              <a:ea typeface="ＭＳ Ｐゴシック" pitchFamily="34" charset="-128"/>
            </a:endParaRPr>
          </a:p>
        </p:txBody>
      </p:sp>
      <p:sp>
        <p:nvSpPr>
          <p:cNvPr id="637973" name="AutoShape 21"/>
          <p:cNvSpPr>
            <a:spLocks noChangeArrowheads="1"/>
          </p:cNvSpPr>
          <p:nvPr/>
        </p:nvSpPr>
        <p:spPr bwMode="auto">
          <a:xfrm>
            <a:off x="1476375" y="1773238"/>
            <a:ext cx="1079500" cy="431800"/>
          </a:xfrm>
          <a:prstGeom prst="roundRect">
            <a:avLst>
              <a:gd name="adj" fmla="val 16667"/>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Mesopotamian</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Civilization</a:t>
            </a:r>
            <a:endParaRPr kumimoji="0" lang="en-US" altLang="ko-KR" sz="900">
              <a:latin typeface="Arial" charset="0"/>
              <a:ea typeface="ＭＳ Ｐゴシック" pitchFamily="34" charset="-128"/>
            </a:endParaRPr>
          </a:p>
        </p:txBody>
      </p:sp>
      <p:sp>
        <p:nvSpPr>
          <p:cNvPr id="637974" name="AutoShape 22"/>
          <p:cNvSpPr>
            <a:spLocks noChangeArrowheads="1"/>
          </p:cNvSpPr>
          <p:nvPr/>
        </p:nvSpPr>
        <p:spPr bwMode="auto">
          <a:xfrm>
            <a:off x="2268538" y="2276475"/>
            <a:ext cx="863600" cy="476250"/>
          </a:xfrm>
          <a:prstGeom prst="roundRect">
            <a:avLst>
              <a:gd name="adj" fmla="val 16667"/>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Egyptian</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Civilization</a:t>
            </a:r>
            <a:endParaRPr kumimoji="0" lang="en-US" altLang="ko-KR" sz="900">
              <a:latin typeface="Arial" charset="0"/>
              <a:ea typeface="ＭＳ Ｐゴシック" pitchFamily="34" charset="-128"/>
            </a:endParaRPr>
          </a:p>
        </p:txBody>
      </p:sp>
      <p:sp>
        <p:nvSpPr>
          <p:cNvPr id="637975" name="AutoShape 23"/>
          <p:cNvSpPr>
            <a:spLocks noChangeArrowheads="1"/>
          </p:cNvSpPr>
          <p:nvPr/>
        </p:nvSpPr>
        <p:spPr bwMode="auto">
          <a:xfrm>
            <a:off x="1066800" y="3209925"/>
            <a:ext cx="609600" cy="533400"/>
          </a:xfrm>
          <a:prstGeom prst="roundRect">
            <a:avLst>
              <a:gd name="adj" fmla="val 16667"/>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Indus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River</a:t>
            </a:r>
            <a:endParaRPr kumimoji="0" lang="en-US" altLang="ko-KR" sz="900">
              <a:latin typeface="Arial" charset="0"/>
              <a:ea typeface="ＭＳ Ｐゴシック" pitchFamily="34" charset="-128"/>
            </a:endParaRPr>
          </a:p>
        </p:txBody>
      </p:sp>
      <p:sp>
        <p:nvSpPr>
          <p:cNvPr id="637976" name="AutoShape 24"/>
          <p:cNvSpPr>
            <a:spLocks noChangeArrowheads="1"/>
          </p:cNvSpPr>
          <p:nvPr/>
        </p:nvSpPr>
        <p:spPr bwMode="auto">
          <a:xfrm>
            <a:off x="381000" y="3209925"/>
            <a:ext cx="609600" cy="533400"/>
          </a:xfrm>
          <a:prstGeom prst="roundRect">
            <a:avLst>
              <a:gd name="adj" fmla="val 16667"/>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Yellow</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River</a:t>
            </a:r>
            <a:endParaRPr kumimoji="0" lang="en-US" altLang="ko-KR" sz="900">
              <a:latin typeface="Arial" charset="0"/>
              <a:ea typeface="ＭＳ Ｐゴシック" pitchFamily="34" charset="-128"/>
            </a:endParaRPr>
          </a:p>
        </p:txBody>
      </p:sp>
      <p:sp>
        <p:nvSpPr>
          <p:cNvPr id="637977" name="AutoShape 25"/>
          <p:cNvSpPr>
            <a:spLocks noChangeArrowheads="1"/>
          </p:cNvSpPr>
          <p:nvPr/>
        </p:nvSpPr>
        <p:spPr bwMode="auto">
          <a:xfrm>
            <a:off x="1752600" y="3209925"/>
            <a:ext cx="609600" cy="533400"/>
          </a:xfrm>
          <a:prstGeom prst="roundRect">
            <a:avLst>
              <a:gd name="adj" fmla="val 16667"/>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Euphrates</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River</a:t>
            </a:r>
            <a:endParaRPr kumimoji="0" lang="en-US" altLang="ko-KR" sz="900">
              <a:latin typeface="Arial" charset="0"/>
              <a:ea typeface="ＭＳ Ｐゴシック" pitchFamily="34" charset="-128"/>
            </a:endParaRPr>
          </a:p>
        </p:txBody>
      </p:sp>
      <p:sp>
        <p:nvSpPr>
          <p:cNvPr id="637978" name="AutoShape 26"/>
          <p:cNvSpPr>
            <a:spLocks noChangeArrowheads="1"/>
          </p:cNvSpPr>
          <p:nvPr/>
        </p:nvSpPr>
        <p:spPr bwMode="auto">
          <a:xfrm>
            <a:off x="2438400" y="3209925"/>
            <a:ext cx="609600" cy="533400"/>
          </a:xfrm>
          <a:prstGeom prst="roundRect">
            <a:avLst>
              <a:gd name="adj" fmla="val 16667"/>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Nile</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River</a:t>
            </a:r>
            <a:endParaRPr kumimoji="0" lang="en-US" altLang="ko-KR" sz="900">
              <a:latin typeface="Arial" charset="0"/>
              <a:ea typeface="ＭＳ Ｐゴシック" pitchFamily="34" charset="-128"/>
            </a:endParaRPr>
          </a:p>
        </p:txBody>
      </p:sp>
      <p:sp>
        <p:nvSpPr>
          <p:cNvPr id="637979" name="AutoShape 27"/>
          <p:cNvSpPr>
            <a:spLocks noChangeArrowheads="1"/>
          </p:cNvSpPr>
          <p:nvPr/>
        </p:nvSpPr>
        <p:spPr bwMode="auto">
          <a:xfrm>
            <a:off x="611188" y="2349500"/>
            <a:ext cx="152400" cy="808038"/>
          </a:xfrm>
          <a:prstGeom prst="upArrow">
            <a:avLst>
              <a:gd name="adj1" fmla="val 50000"/>
              <a:gd name="adj2" fmla="val 132552"/>
            </a:avLst>
          </a:prstGeom>
          <a:solidFill>
            <a:srgbClr val="9FA0A3"/>
          </a:solid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637980" name="AutoShape 28"/>
          <p:cNvSpPr>
            <a:spLocks noChangeArrowheads="1"/>
          </p:cNvSpPr>
          <p:nvPr/>
        </p:nvSpPr>
        <p:spPr bwMode="auto">
          <a:xfrm>
            <a:off x="1295400" y="2828925"/>
            <a:ext cx="152400" cy="304800"/>
          </a:xfrm>
          <a:prstGeom prst="upArrow">
            <a:avLst>
              <a:gd name="adj1" fmla="val 50000"/>
              <a:gd name="adj2" fmla="val 50000"/>
            </a:avLst>
          </a:prstGeom>
          <a:solidFill>
            <a:srgbClr val="9FA0A3"/>
          </a:solid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637981" name="AutoShape 29"/>
          <p:cNvSpPr>
            <a:spLocks noChangeArrowheads="1"/>
          </p:cNvSpPr>
          <p:nvPr/>
        </p:nvSpPr>
        <p:spPr bwMode="auto">
          <a:xfrm>
            <a:off x="1979613" y="2276475"/>
            <a:ext cx="152400" cy="865188"/>
          </a:xfrm>
          <a:prstGeom prst="upArrow">
            <a:avLst>
              <a:gd name="adj1" fmla="val 50000"/>
              <a:gd name="adj2" fmla="val 141927"/>
            </a:avLst>
          </a:prstGeom>
          <a:solidFill>
            <a:srgbClr val="9FA0A3"/>
          </a:solid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637982" name="AutoShape 30"/>
          <p:cNvSpPr>
            <a:spLocks noChangeArrowheads="1"/>
          </p:cNvSpPr>
          <p:nvPr/>
        </p:nvSpPr>
        <p:spPr bwMode="auto">
          <a:xfrm>
            <a:off x="2667000" y="2828925"/>
            <a:ext cx="152400" cy="304800"/>
          </a:xfrm>
          <a:prstGeom prst="upArrow">
            <a:avLst>
              <a:gd name="adj1" fmla="val 50000"/>
              <a:gd name="adj2" fmla="val 50000"/>
            </a:avLst>
          </a:prstGeom>
          <a:solidFill>
            <a:srgbClr val="9FA0A3"/>
          </a:solid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637983" name="AutoShape 31"/>
          <p:cNvSpPr>
            <a:spLocks noChangeArrowheads="1"/>
          </p:cNvSpPr>
          <p:nvPr/>
        </p:nvSpPr>
        <p:spPr bwMode="auto">
          <a:xfrm>
            <a:off x="4211638" y="2219325"/>
            <a:ext cx="665162" cy="381000"/>
          </a:xfrm>
          <a:prstGeom prst="roundRect">
            <a:avLst>
              <a:gd name="adj" fmla="val 16667"/>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Island</a:t>
            </a:r>
            <a:endParaRPr kumimoji="0" lang="en-US" altLang="ko-KR" sz="900">
              <a:latin typeface="Arial" charset="0"/>
              <a:ea typeface="ＭＳ Ｐゴシック" pitchFamily="34" charset="-128"/>
            </a:endParaRPr>
          </a:p>
        </p:txBody>
      </p:sp>
      <p:sp>
        <p:nvSpPr>
          <p:cNvPr id="637984" name="AutoShape 32"/>
          <p:cNvSpPr>
            <a:spLocks noChangeArrowheads="1"/>
          </p:cNvSpPr>
          <p:nvPr/>
        </p:nvSpPr>
        <p:spPr bwMode="auto">
          <a:xfrm>
            <a:off x="4284663" y="3213100"/>
            <a:ext cx="592137" cy="533400"/>
          </a:xfrm>
          <a:prstGeom prst="roundRect">
            <a:avLst>
              <a:gd name="adj" fmla="val 16667"/>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Crete</a:t>
            </a:r>
            <a:endParaRPr kumimoji="0" lang="en-US" altLang="ko-KR" sz="900">
              <a:latin typeface="Arial" charset="0"/>
              <a:ea typeface="ＭＳ Ｐゴシック" pitchFamily="34" charset="-128"/>
            </a:endParaRPr>
          </a:p>
        </p:txBody>
      </p:sp>
      <p:sp>
        <p:nvSpPr>
          <p:cNvPr id="637985" name="AutoShape 33"/>
          <p:cNvSpPr>
            <a:spLocks noChangeArrowheads="1"/>
          </p:cNvSpPr>
          <p:nvPr/>
        </p:nvSpPr>
        <p:spPr bwMode="auto">
          <a:xfrm>
            <a:off x="4572000" y="2676525"/>
            <a:ext cx="152400" cy="457200"/>
          </a:xfrm>
          <a:prstGeom prst="upArrow">
            <a:avLst>
              <a:gd name="adj1" fmla="val 50000"/>
              <a:gd name="adj2" fmla="val 75000"/>
            </a:avLst>
          </a:prstGeom>
          <a:solidFill>
            <a:srgbClr val="9FA0A3"/>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637986" name="AutoShape 34"/>
          <p:cNvSpPr>
            <a:spLocks noChangeArrowheads="1"/>
          </p:cNvSpPr>
          <p:nvPr/>
        </p:nvSpPr>
        <p:spPr bwMode="auto">
          <a:xfrm>
            <a:off x="4419600" y="2828925"/>
            <a:ext cx="533400" cy="152400"/>
          </a:xfrm>
          <a:prstGeom prst="rightArrow">
            <a:avLst>
              <a:gd name="adj1" fmla="val 50000"/>
              <a:gd name="adj2" fmla="val 87500"/>
            </a:avLst>
          </a:prstGeom>
          <a:solidFill>
            <a:srgbClr val="F2EC26"/>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637987" name="AutoShape 35"/>
          <p:cNvSpPr>
            <a:spLocks noChangeArrowheads="1"/>
          </p:cNvSpPr>
          <p:nvPr/>
        </p:nvSpPr>
        <p:spPr bwMode="auto">
          <a:xfrm>
            <a:off x="6248400" y="2828925"/>
            <a:ext cx="381000" cy="152400"/>
          </a:xfrm>
          <a:prstGeom prst="rightArrow">
            <a:avLst>
              <a:gd name="adj1" fmla="val 50000"/>
              <a:gd name="adj2" fmla="val 62500"/>
            </a:avLst>
          </a:prstGeom>
          <a:solidFill>
            <a:srgbClr val="F2EC26"/>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637988" name="AutoShape 36"/>
          <p:cNvSpPr>
            <a:spLocks noChangeArrowheads="1"/>
          </p:cNvSpPr>
          <p:nvPr/>
        </p:nvSpPr>
        <p:spPr bwMode="auto">
          <a:xfrm>
            <a:off x="6248400" y="5114925"/>
            <a:ext cx="381000" cy="152400"/>
          </a:xfrm>
          <a:prstGeom prst="leftArrow">
            <a:avLst>
              <a:gd name="adj1" fmla="val 50000"/>
              <a:gd name="adj2" fmla="val 62500"/>
            </a:avLst>
          </a:prstGeom>
          <a:solidFill>
            <a:srgbClr val="F2EC26"/>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637989" name="Text Box 38"/>
          <p:cNvSpPr txBox="1">
            <a:spLocks noChangeArrowheads="1"/>
          </p:cNvSpPr>
          <p:nvPr/>
        </p:nvSpPr>
        <p:spPr bwMode="auto">
          <a:xfrm>
            <a:off x="428625" y="985838"/>
            <a:ext cx="2878138" cy="371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(1) </a:t>
            </a:r>
            <a:r>
              <a:rPr kumimoji="0" lang="en-US" altLang="ja-JP">
                <a:latin typeface="Arial" charset="0"/>
                <a:ea typeface="ＭＳ Ｐゴシック" pitchFamily="34" charset="-128"/>
              </a:rPr>
              <a:t>Continents</a:t>
            </a:r>
            <a:endParaRPr kumimoji="0" lang="en-US" altLang="ko-KR">
              <a:latin typeface="Arial" charset="0"/>
              <a:ea typeface="ＭＳ Ｐゴシック" pitchFamily="34" charset="-128"/>
            </a:endParaRPr>
          </a:p>
        </p:txBody>
      </p:sp>
      <p:sp>
        <p:nvSpPr>
          <p:cNvPr id="637990" name="Oval 39"/>
          <p:cNvSpPr>
            <a:spLocks noChangeArrowheads="1"/>
          </p:cNvSpPr>
          <p:nvPr/>
        </p:nvSpPr>
        <p:spPr bwMode="auto">
          <a:xfrm rot="-900000">
            <a:off x="4719638" y="3668713"/>
            <a:ext cx="4114800" cy="2209800"/>
          </a:xfrm>
          <a:prstGeom prst="ellipse">
            <a:avLst/>
          </a:prstGeom>
          <a:noFill/>
          <a:ln w="9360">
            <a:solidFill>
              <a:srgbClr val="3C7F80"/>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637991" name="Oval 40"/>
          <p:cNvSpPr>
            <a:spLocks noChangeArrowheads="1"/>
          </p:cNvSpPr>
          <p:nvPr/>
        </p:nvSpPr>
        <p:spPr bwMode="auto">
          <a:xfrm>
            <a:off x="5334000" y="2000250"/>
            <a:ext cx="533400" cy="304800"/>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Rome</a:t>
            </a:r>
            <a:endParaRPr kumimoji="0" lang="en-US" altLang="ko-KR" sz="900">
              <a:latin typeface="Arial" charset="0"/>
              <a:ea typeface="ＭＳ Ｐゴシック" pitchFamily="34" charset="-128"/>
            </a:endParaRPr>
          </a:p>
        </p:txBody>
      </p:sp>
      <p:sp>
        <p:nvSpPr>
          <p:cNvPr id="637992" name="Oval 41"/>
          <p:cNvSpPr>
            <a:spLocks noChangeArrowheads="1"/>
          </p:cNvSpPr>
          <p:nvPr/>
        </p:nvSpPr>
        <p:spPr bwMode="auto">
          <a:xfrm>
            <a:off x="6804025" y="2000250"/>
            <a:ext cx="792163" cy="304800"/>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900">
                <a:latin typeface="Arial" charset="0"/>
                <a:ea typeface="ＭＳ Ｐゴシック" pitchFamily="34" charset="-128"/>
              </a:rPr>
              <a:t>England</a:t>
            </a:r>
            <a:endParaRPr kumimoji="0" lang="en-US" altLang="ko-KR" sz="900">
              <a:latin typeface="Arial" charset="0"/>
              <a:ea typeface="ＭＳ Ｐゴシック" pitchFamily="34" charset="-128"/>
            </a:endParaRPr>
          </a:p>
        </p:txBody>
      </p:sp>
      <p:sp>
        <p:nvSpPr>
          <p:cNvPr id="637993" name="Oval 42"/>
          <p:cNvSpPr>
            <a:spLocks noChangeArrowheads="1"/>
          </p:cNvSpPr>
          <p:nvPr/>
        </p:nvSpPr>
        <p:spPr bwMode="auto">
          <a:xfrm>
            <a:off x="6804025" y="4508500"/>
            <a:ext cx="71438" cy="71438"/>
          </a:xfrm>
          <a:prstGeom prst="ellipse">
            <a:avLst/>
          </a:prstGeom>
          <a:solidFill>
            <a:srgbClr val="FF66FF"/>
          </a:solidFill>
          <a:ln w="9525">
            <a:solidFill>
              <a:schemeClr val="tx1"/>
            </a:solidFill>
            <a:round/>
            <a:headEnd/>
            <a:tailEnd/>
          </a:ln>
        </p:spPr>
        <p:txBody>
          <a:bodyPr wrap="none" anchor="ctr"/>
          <a:lstStyle/>
          <a:p>
            <a:pPr latinLnBrk="1"/>
            <a:endParaRPr lang="en-US"/>
          </a:p>
        </p:txBody>
      </p:sp>
      <p:sp>
        <p:nvSpPr>
          <p:cNvPr id="637994" name="Text Box 13"/>
          <p:cNvSpPr txBox="1">
            <a:spLocks noChangeArrowheads="1"/>
          </p:cNvSpPr>
          <p:nvPr/>
        </p:nvSpPr>
        <p:spPr bwMode="auto">
          <a:xfrm>
            <a:off x="6732588" y="4365625"/>
            <a:ext cx="712787" cy="244475"/>
          </a:xfrm>
          <a:prstGeom prst="rect">
            <a:avLst/>
          </a:prstGeom>
          <a:noFill/>
          <a:ln w="9525">
            <a:noFill/>
            <a:miter lim="800000"/>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000">
                <a:latin typeface="Arial" charset="0"/>
                <a:ea typeface="ＭＳ Ｐゴシック" pitchFamily="34" charset="-128"/>
              </a:rPr>
              <a:t>Hawaii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1" name="Text Box 1"/>
          <p:cNvSpPr txBox="1">
            <a:spLocks noChangeArrowheads="1"/>
          </p:cNvSpPr>
          <p:nvPr/>
        </p:nvSpPr>
        <p:spPr bwMode="auto">
          <a:xfrm>
            <a:off x="142875" y="571500"/>
            <a:ext cx="8929688" cy="649288"/>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(2) (</a:t>
            </a:r>
            <a:r>
              <a:rPr kumimoji="0" lang="en-US" altLang="ja-JP">
                <a:latin typeface="Arial" charset="0"/>
                <a:ea typeface="ＭＳ Ｐゴシック" pitchFamily="34" charset="-128"/>
              </a:rPr>
              <a:t>River</a:t>
            </a:r>
            <a:r>
              <a:rPr kumimoji="0" lang="en-US" altLang="ko-KR">
                <a:latin typeface="Arial" charset="0"/>
                <a:ea typeface="ＭＳ Ｐゴシック" pitchFamily="34" charset="-128"/>
              </a:rPr>
              <a:t>)  </a:t>
            </a:r>
            <a:r>
              <a:rPr kumimoji="0" lang="en-US" altLang="ja-JP">
                <a:latin typeface="Arial" charset="0"/>
                <a:ea typeface="ＭＳ Ｐゴシック" pitchFamily="34" charset="-128"/>
              </a:rPr>
              <a:t>        Mediterranean Sea            Atlantic Ocean           Pacific Ocean</a:t>
            </a:r>
            <a:endParaRPr kumimoji="0" lang="en-US" altLang="ko-KR">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a:latin typeface="Arial" charset="0"/>
              <a:ea typeface="ＭＳ Ｐゴシック" pitchFamily="34" charset="-128"/>
            </a:endParaRPr>
          </a:p>
        </p:txBody>
      </p:sp>
      <p:sp>
        <p:nvSpPr>
          <p:cNvPr id="410627" name="Line 2"/>
          <p:cNvSpPr>
            <a:spLocks noChangeShapeType="1"/>
          </p:cNvSpPr>
          <p:nvPr/>
        </p:nvSpPr>
        <p:spPr bwMode="auto">
          <a:xfrm>
            <a:off x="1354138" y="785813"/>
            <a:ext cx="360362" cy="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410628" name="Line 3"/>
          <p:cNvSpPr>
            <a:spLocks noChangeShapeType="1"/>
          </p:cNvSpPr>
          <p:nvPr/>
        </p:nvSpPr>
        <p:spPr bwMode="auto">
          <a:xfrm>
            <a:off x="6286500" y="784225"/>
            <a:ext cx="304800" cy="1588"/>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410629" name="Line 4"/>
          <p:cNvSpPr>
            <a:spLocks noChangeShapeType="1"/>
          </p:cNvSpPr>
          <p:nvPr/>
        </p:nvSpPr>
        <p:spPr bwMode="auto">
          <a:xfrm>
            <a:off x="4143375" y="784225"/>
            <a:ext cx="304800" cy="1588"/>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640005" name="Text Box 5"/>
          <p:cNvSpPr txBox="1">
            <a:spLocks noChangeArrowheads="1"/>
          </p:cNvSpPr>
          <p:nvPr/>
        </p:nvSpPr>
        <p:spPr bwMode="auto">
          <a:xfrm>
            <a:off x="142875" y="1343025"/>
            <a:ext cx="9144000" cy="371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(3) </a:t>
            </a:r>
            <a:r>
              <a:rPr kumimoji="0" lang="en-US" altLang="ja-JP">
                <a:latin typeface="Arial" charset="0"/>
                <a:ea typeface="ＭＳ Ｐゴシック" pitchFamily="34" charset="-128"/>
              </a:rPr>
              <a:t>Pilgrimage &amp; Fruit of Civilizations in the light of Season</a:t>
            </a:r>
            <a:endParaRPr kumimoji="0" lang="en-US" altLang="ko-KR">
              <a:latin typeface="Arial" charset="0"/>
              <a:ea typeface="ＭＳ Ｐゴシック" pitchFamily="34" charset="-128"/>
            </a:endParaRPr>
          </a:p>
        </p:txBody>
      </p:sp>
      <p:grpSp>
        <p:nvGrpSpPr>
          <p:cNvPr id="640006" name="Group 6"/>
          <p:cNvGrpSpPr>
            <a:grpSpLocks/>
          </p:cNvGrpSpPr>
          <p:nvPr/>
        </p:nvGrpSpPr>
        <p:grpSpPr bwMode="auto">
          <a:xfrm>
            <a:off x="503238" y="1928813"/>
            <a:ext cx="8355012" cy="1643062"/>
            <a:chOff x="915" y="1162"/>
            <a:chExt cx="4461" cy="1035"/>
          </a:xfrm>
        </p:grpSpPr>
        <p:sp>
          <p:nvSpPr>
            <p:cNvPr id="640020" name="Rectangle 7"/>
            <p:cNvSpPr>
              <a:spLocks noChangeArrowheads="1"/>
            </p:cNvSpPr>
            <p:nvPr/>
          </p:nvSpPr>
          <p:spPr bwMode="auto">
            <a:xfrm>
              <a:off x="4483" y="1909"/>
              <a:ext cx="893" cy="287"/>
            </a:xfrm>
            <a:prstGeom prst="rect">
              <a:avLst/>
            </a:prstGeom>
            <a:no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Frigid-zone civilization</a:t>
              </a:r>
              <a:endParaRPr kumimoji="0" lang="en-US" altLang="ko-KR" sz="1400">
                <a:latin typeface="Arial" charset="0"/>
                <a:ea typeface="ＭＳ Ｐゴシック" pitchFamily="34" charset="-128"/>
              </a:endParaRPr>
            </a:p>
          </p:txBody>
        </p:sp>
        <p:sp>
          <p:nvSpPr>
            <p:cNvPr id="640021" name="Rectangle 8"/>
            <p:cNvSpPr>
              <a:spLocks noChangeArrowheads="1"/>
            </p:cNvSpPr>
            <p:nvPr/>
          </p:nvSpPr>
          <p:spPr bwMode="auto">
            <a:xfrm>
              <a:off x="3591" y="1909"/>
              <a:ext cx="892" cy="287"/>
            </a:xfrm>
            <a:prstGeom prst="rect">
              <a:avLst/>
            </a:prstGeom>
            <a:no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Times New Roman" pitchFamily="18" charset="0"/>
                  <a:ea typeface="ＭＳ Ｐゴシック" pitchFamily="34" charset="-128"/>
                </a:rPr>
                <a:t>Subtropic</a:t>
              </a:r>
              <a:r>
                <a:rPr kumimoji="0" lang="en-US" altLang="ja-JP" sz="1200" b="1">
                  <a:solidFill>
                    <a:schemeClr val="bg1"/>
                  </a:solidFill>
                  <a:latin typeface="Times New Roman" pitchFamily="18" charset="0"/>
                  <a:ea typeface="ＭＳ Ｐゴシック" pitchFamily="34" charset="-128"/>
                </a:rPr>
                <a:t> </a:t>
              </a:r>
              <a:endParaRPr kumimoji="0" lang="en-US" altLang="ko-KR" sz="1200" b="1">
                <a:solidFill>
                  <a:schemeClr val="bg1"/>
                </a:solidFill>
                <a:latin typeface="Times New Roman" pitchFamily="18" charset="0"/>
                <a:ea typeface="ＭＳ Ｐゴシック" pitchFamily="34" charset="-128"/>
              </a:endParaRPr>
            </a:p>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civilization</a:t>
              </a:r>
              <a:endParaRPr kumimoji="0" lang="en-US" altLang="ko-KR" sz="1200">
                <a:latin typeface="Arial" charset="0"/>
                <a:ea typeface="ＭＳ Ｐゴシック" pitchFamily="34" charset="-128"/>
              </a:endParaRPr>
            </a:p>
          </p:txBody>
        </p:sp>
        <p:sp>
          <p:nvSpPr>
            <p:cNvPr id="640022" name="Rectangle 9"/>
            <p:cNvSpPr>
              <a:spLocks noChangeArrowheads="1"/>
            </p:cNvSpPr>
            <p:nvPr/>
          </p:nvSpPr>
          <p:spPr bwMode="auto">
            <a:xfrm>
              <a:off x="2699" y="1909"/>
              <a:ext cx="892" cy="287"/>
            </a:xfrm>
            <a:prstGeom prst="rect">
              <a:avLst/>
            </a:prstGeom>
            <a:no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Tropical civilization</a:t>
              </a:r>
              <a:endParaRPr kumimoji="0" lang="en-US" altLang="ko-KR" sz="1400">
                <a:latin typeface="Arial" charset="0"/>
                <a:ea typeface="ＭＳ Ｐゴシック" pitchFamily="34" charset="-128"/>
              </a:endParaRPr>
            </a:p>
          </p:txBody>
        </p:sp>
        <p:sp>
          <p:nvSpPr>
            <p:cNvPr id="640023" name="Rectangle 10"/>
            <p:cNvSpPr>
              <a:spLocks noChangeArrowheads="1"/>
            </p:cNvSpPr>
            <p:nvPr/>
          </p:nvSpPr>
          <p:spPr bwMode="auto">
            <a:xfrm>
              <a:off x="1807" y="1909"/>
              <a:ext cx="893" cy="287"/>
            </a:xfrm>
            <a:prstGeom prst="rect">
              <a:avLst/>
            </a:prstGeom>
            <a:no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Temperate-zone civilization</a:t>
              </a:r>
              <a:endParaRPr kumimoji="0" lang="en-US" altLang="ko-KR" sz="1400">
                <a:latin typeface="Arial" charset="0"/>
                <a:ea typeface="ＭＳ Ｐゴシック" pitchFamily="34" charset="-128"/>
              </a:endParaRPr>
            </a:p>
          </p:txBody>
        </p:sp>
        <p:sp>
          <p:nvSpPr>
            <p:cNvPr id="640024" name="Rectangle 11"/>
            <p:cNvSpPr>
              <a:spLocks noChangeArrowheads="1"/>
            </p:cNvSpPr>
            <p:nvPr/>
          </p:nvSpPr>
          <p:spPr bwMode="auto">
            <a:xfrm>
              <a:off x="915" y="1909"/>
              <a:ext cx="892" cy="287"/>
            </a:xfrm>
            <a:prstGeom prst="rect">
              <a:avLst/>
            </a:prstGeom>
            <a:solidFill>
              <a:srgbClr val="275AA9"/>
            </a:solid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solidFill>
                    <a:schemeClr val="bg1"/>
                  </a:solidFill>
                  <a:latin typeface="Arial" charset="0"/>
                  <a:ea typeface="ＭＳ Ｐゴシック" pitchFamily="34" charset="-128"/>
                </a:rPr>
                <a:t>Climatic civilization</a:t>
              </a:r>
              <a:endParaRPr kumimoji="0" lang="en-US" altLang="ko-KR" sz="1400">
                <a:solidFill>
                  <a:schemeClr val="bg1"/>
                </a:solidFill>
                <a:latin typeface="Arial" charset="0"/>
                <a:ea typeface="ＭＳ Ｐゴシック" pitchFamily="34" charset="-128"/>
              </a:endParaRPr>
            </a:p>
          </p:txBody>
        </p:sp>
        <p:sp>
          <p:nvSpPr>
            <p:cNvPr id="640025" name="Rectangle 12"/>
            <p:cNvSpPr>
              <a:spLocks noChangeArrowheads="1"/>
            </p:cNvSpPr>
            <p:nvPr/>
          </p:nvSpPr>
          <p:spPr bwMode="auto">
            <a:xfrm>
              <a:off x="4483" y="1660"/>
              <a:ext cx="893" cy="249"/>
            </a:xfrm>
            <a:prstGeom prst="rect">
              <a:avLst/>
            </a:prstGeom>
            <a:no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Old age</a:t>
              </a:r>
              <a:endParaRPr kumimoji="0" lang="en-US" altLang="ko-KR" sz="1400">
                <a:latin typeface="Arial" charset="0"/>
                <a:ea typeface="ＭＳ Ｐゴシック" pitchFamily="34" charset="-128"/>
              </a:endParaRPr>
            </a:p>
          </p:txBody>
        </p:sp>
        <p:sp>
          <p:nvSpPr>
            <p:cNvPr id="640026" name="Rectangle 13"/>
            <p:cNvSpPr>
              <a:spLocks noChangeArrowheads="1"/>
            </p:cNvSpPr>
            <p:nvPr/>
          </p:nvSpPr>
          <p:spPr bwMode="auto">
            <a:xfrm>
              <a:off x="3591" y="1660"/>
              <a:ext cx="892" cy="249"/>
            </a:xfrm>
            <a:prstGeom prst="rect">
              <a:avLst/>
            </a:prstGeom>
            <a:no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Middle age</a:t>
              </a:r>
              <a:endParaRPr kumimoji="0" lang="en-US" altLang="ko-KR" sz="1400">
                <a:latin typeface="Arial" charset="0"/>
                <a:ea typeface="ＭＳ Ｐゴシック" pitchFamily="34" charset="-128"/>
              </a:endParaRPr>
            </a:p>
          </p:txBody>
        </p:sp>
        <p:sp>
          <p:nvSpPr>
            <p:cNvPr id="640027" name="Rectangle 14"/>
            <p:cNvSpPr>
              <a:spLocks noChangeArrowheads="1"/>
            </p:cNvSpPr>
            <p:nvPr/>
          </p:nvSpPr>
          <p:spPr bwMode="auto">
            <a:xfrm>
              <a:off x="2699" y="1660"/>
              <a:ext cx="892" cy="249"/>
            </a:xfrm>
            <a:prstGeom prst="rect">
              <a:avLst/>
            </a:prstGeom>
            <a:no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Youth</a:t>
              </a:r>
              <a:endParaRPr kumimoji="0" lang="en-US" altLang="ko-KR" sz="1400">
                <a:latin typeface="Arial" charset="0"/>
                <a:ea typeface="ＭＳ Ｐゴシック" pitchFamily="34" charset="-128"/>
              </a:endParaRPr>
            </a:p>
          </p:txBody>
        </p:sp>
        <p:sp>
          <p:nvSpPr>
            <p:cNvPr id="640028" name="Rectangle 15"/>
            <p:cNvSpPr>
              <a:spLocks noChangeArrowheads="1"/>
            </p:cNvSpPr>
            <p:nvPr/>
          </p:nvSpPr>
          <p:spPr bwMode="auto">
            <a:xfrm>
              <a:off x="1807" y="1660"/>
              <a:ext cx="893" cy="249"/>
            </a:xfrm>
            <a:prstGeom prst="rect">
              <a:avLst/>
            </a:prstGeom>
            <a:no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Childhood</a:t>
              </a:r>
              <a:r>
                <a:rPr kumimoji="0" lang="en-US" altLang="ko-KR" sz="1400">
                  <a:latin typeface="Arial" charset="0"/>
                  <a:ea typeface="ＭＳ Ｐゴシック" pitchFamily="34" charset="-128"/>
                </a:rPr>
                <a:t> </a:t>
              </a:r>
            </a:p>
          </p:txBody>
        </p:sp>
        <p:sp>
          <p:nvSpPr>
            <p:cNvPr id="640029" name="Rectangle 16"/>
            <p:cNvSpPr>
              <a:spLocks noChangeArrowheads="1"/>
            </p:cNvSpPr>
            <p:nvPr/>
          </p:nvSpPr>
          <p:spPr bwMode="auto">
            <a:xfrm>
              <a:off x="915" y="1660"/>
              <a:ext cx="892" cy="249"/>
            </a:xfrm>
            <a:prstGeom prst="rect">
              <a:avLst/>
            </a:prstGeom>
            <a:solidFill>
              <a:srgbClr val="275AA9"/>
            </a:solid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solidFill>
                    <a:schemeClr val="bg1"/>
                  </a:solidFill>
                  <a:latin typeface="Arial" charset="0"/>
                  <a:ea typeface="ＭＳ Ｐゴシック" pitchFamily="34" charset="-128"/>
                </a:rPr>
                <a:t>Whole life</a:t>
              </a:r>
              <a:endParaRPr kumimoji="0" lang="en-US" altLang="ko-KR" sz="1400">
                <a:solidFill>
                  <a:schemeClr val="bg1"/>
                </a:solidFill>
                <a:latin typeface="Arial" charset="0"/>
                <a:ea typeface="ＭＳ Ｐゴシック" pitchFamily="34" charset="-128"/>
              </a:endParaRPr>
            </a:p>
          </p:txBody>
        </p:sp>
        <p:sp>
          <p:nvSpPr>
            <p:cNvPr id="640030" name="Rectangle 17"/>
            <p:cNvSpPr>
              <a:spLocks noChangeArrowheads="1"/>
            </p:cNvSpPr>
            <p:nvPr/>
          </p:nvSpPr>
          <p:spPr bwMode="auto">
            <a:xfrm>
              <a:off x="4483" y="1411"/>
              <a:ext cx="893" cy="249"/>
            </a:xfrm>
            <a:prstGeom prst="rect">
              <a:avLst/>
            </a:prstGeom>
            <a:no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Night</a:t>
              </a:r>
              <a:endParaRPr kumimoji="0" lang="en-US" altLang="ko-KR" sz="1400">
                <a:latin typeface="Arial" charset="0"/>
                <a:ea typeface="ＭＳ Ｐゴシック" pitchFamily="34" charset="-128"/>
              </a:endParaRPr>
            </a:p>
          </p:txBody>
        </p:sp>
        <p:sp>
          <p:nvSpPr>
            <p:cNvPr id="640031" name="Rectangle 18"/>
            <p:cNvSpPr>
              <a:spLocks noChangeArrowheads="1"/>
            </p:cNvSpPr>
            <p:nvPr/>
          </p:nvSpPr>
          <p:spPr bwMode="auto">
            <a:xfrm>
              <a:off x="3591" y="1411"/>
              <a:ext cx="892" cy="249"/>
            </a:xfrm>
            <a:prstGeom prst="rect">
              <a:avLst/>
            </a:prstGeom>
            <a:no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Evening</a:t>
              </a:r>
              <a:endParaRPr kumimoji="0" lang="en-US" altLang="ko-KR" sz="1400">
                <a:latin typeface="Arial" charset="0"/>
                <a:ea typeface="ＭＳ Ｐゴシック" pitchFamily="34" charset="-128"/>
              </a:endParaRPr>
            </a:p>
          </p:txBody>
        </p:sp>
        <p:sp>
          <p:nvSpPr>
            <p:cNvPr id="640032" name="Rectangle 19"/>
            <p:cNvSpPr>
              <a:spLocks noChangeArrowheads="1"/>
            </p:cNvSpPr>
            <p:nvPr/>
          </p:nvSpPr>
          <p:spPr bwMode="auto">
            <a:xfrm>
              <a:off x="2699" y="1411"/>
              <a:ext cx="892" cy="249"/>
            </a:xfrm>
            <a:prstGeom prst="rect">
              <a:avLst/>
            </a:prstGeom>
            <a:no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Afternoon</a:t>
              </a:r>
              <a:endParaRPr kumimoji="0" lang="en-US" altLang="ko-KR" sz="1400">
                <a:latin typeface="Arial" charset="0"/>
                <a:ea typeface="ＭＳ Ｐゴシック" pitchFamily="34" charset="-128"/>
              </a:endParaRPr>
            </a:p>
          </p:txBody>
        </p:sp>
        <p:sp>
          <p:nvSpPr>
            <p:cNvPr id="640033" name="Rectangle 20"/>
            <p:cNvSpPr>
              <a:spLocks noChangeArrowheads="1"/>
            </p:cNvSpPr>
            <p:nvPr/>
          </p:nvSpPr>
          <p:spPr bwMode="auto">
            <a:xfrm>
              <a:off x="1807" y="1411"/>
              <a:ext cx="893" cy="249"/>
            </a:xfrm>
            <a:prstGeom prst="rect">
              <a:avLst/>
            </a:prstGeom>
            <a:no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Morning</a:t>
              </a:r>
              <a:endParaRPr kumimoji="0" lang="en-US" altLang="ko-KR" sz="1400">
                <a:latin typeface="Arial" charset="0"/>
                <a:ea typeface="ＭＳ Ｐゴシック" pitchFamily="34" charset="-128"/>
              </a:endParaRPr>
            </a:p>
          </p:txBody>
        </p:sp>
        <p:sp>
          <p:nvSpPr>
            <p:cNvPr id="640034" name="Rectangle 21"/>
            <p:cNvSpPr>
              <a:spLocks noChangeArrowheads="1"/>
            </p:cNvSpPr>
            <p:nvPr/>
          </p:nvSpPr>
          <p:spPr bwMode="auto">
            <a:xfrm>
              <a:off x="915" y="1411"/>
              <a:ext cx="892" cy="249"/>
            </a:xfrm>
            <a:prstGeom prst="rect">
              <a:avLst/>
            </a:prstGeom>
            <a:solidFill>
              <a:srgbClr val="275AA9"/>
            </a:solid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solidFill>
                    <a:schemeClr val="bg1"/>
                  </a:solidFill>
                  <a:latin typeface="Arial" charset="0"/>
                  <a:ea typeface="ＭＳ Ｐゴシック" pitchFamily="34" charset="-128"/>
                </a:rPr>
                <a:t>One day</a:t>
              </a:r>
              <a:endParaRPr kumimoji="0" lang="en-US" altLang="ko-KR" sz="1400">
                <a:solidFill>
                  <a:schemeClr val="bg1"/>
                </a:solidFill>
                <a:latin typeface="Arial" charset="0"/>
                <a:ea typeface="ＭＳ Ｐゴシック" pitchFamily="34" charset="-128"/>
              </a:endParaRPr>
            </a:p>
          </p:txBody>
        </p:sp>
        <p:sp>
          <p:nvSpPr>
            <p:cNvPr id="640035" name="Rectangle 22"/>
            <p:cNvSpPr>
              <a:spLocks noChangeArrowheads="1"/>
            </p:cNvSpPr>
            <p:nvPr/>
          </p:nvSpPr>
          <p:spPr bwMode="auto">
            <a:xfrm>
              <a:off x="4483" y="1162"/>
              <a:ext cx="893" cy="249"/>
            </a:xfrm>
            <a:prstGeom prst="rect">
              <a:avLst/>
            </a:prstGeom>
            <a:no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Winter</a:t>
              </a:r>
              <a:endParaRPr kumimoji="0" lang="en-US" altLang="ko-KR" sz="1400">
                <a:latin typeface="Arial" charset="0"/>
                <a:ea typeface="ＭＳ Ｐゴシック" pitchFamily="34" charset="-128"/>
              </a:endParaRPr>
            </a:p>
          </p:txBody>
        </p:sp>
        <p:sp>
          <p:nvSpPr>
            <p:cNvPr id="640036" name="Rectangle 23"/>
            <p:cNvSpPr>
              <a:spLocks noChangeArrowheads="1"/>
            </p:cNvSpPr>
            <p:nvPr/>
          </p:nvSpPr>
          <p:spPr bwMode="auto">
            <a:xfrm>
              <a:off x="3591" y="1162"/>
              <a:ext cx="892" cy="249"/>
            </a:xfrm>
            <a:prstGeom prst="rect">
              <a:avLst/>
            </a:prstGeom>
            <a:no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Autumn</a:t>
              </a:r>
              <a:endParaRPr kumimoji="0" lang="en-US" altLang="ko-KR" sz="1400">
                <a:latin typeface="Arial" charset="0"/>
                <a:ea typeface="ＭＳ Ｐゴシック" pitchFamily="34" charset="-128"/>
              </a:endParaRPr>
            </a:p>
          </p:txBody>
        </p:sp>
        <p:sp>
          <p:nvSpPr>
            <p:cNvPr id="640037" name="Rectangle 24"/>
            <p:cNvSpPr>
              <a:spLocks noChangeArrowheads="1"/>
            </p:cNvSpPr>
            <p:nvPr/>
          </p:nvSpPr>
          <p:spPr bwMode="auto">
            <a:xfrm>
              <a:off x="2699" y="1162"/>
              <a:ext cx="892" cy="249"/>
            </a:xfrm>
            <a:prstGeom prst="rect">
              <a:avLst/>
            </a:prstGeom>
            <a:no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Summer</a:t>
              </a:r>
              <a:endParaRPr kumimoji="0" lang="en-US" altLang="ko-KR" sz="1400">
                <a:latin typeface="Arial" charset="0"/>
                <a:ea typeface="ＭＳ Ｐゴシック" pitchFamily="34" charset="-128"/>
              </a:endParaRPr>
            </a:p>
          </p:txBody>
        </p:sp>
        <p:sp>
          <p:nvSpPr>
            <p:cNvPr id="640038" name="Rectangle 25"/>
            <p:cNvSpPr>
              <a:spLocks noChangeArrowheads="1"/>
            </p:cNvSpPr>
            <p:nvPr/>
          </p:nvSpPr>
          <p:spPr bwMode="auto">
            <a:xfrm>
              <a:off x="1807" y="1162"/>
              <a:ext cx="893" cy="249"/>
            </a:xfrm>
            <a:prstGeom prst="rect">
              <a:avLst/>
            </a:prstGeom>
            <a:no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Spring</a:t>
              </a:r>
              <a:endParaRPr kumimoji="0" lang="en-US" altLang="ko-KR" sz="1400">
                <a:latin typeface="Arial" charset="0"/>
                <a:ea typeface="ＭＳ Ｐゴシック" pitchFamily="34" charset="-128"/>
              </a:endParaRPr>
            </a:p>
          </p:txBody>
        </p:sp>
        <p:sp>
          <p:nvSpPr>
            <p:cNvPr id="640039" name="Rectangle 26"/>
            <p:cNvSpPr>
              <a:spLocks noChangeArrowheads="1"/>
            </p:cNvSpPr>
            <p:nvPr/>
          </p:nvSpPr>
          <p:spPr bwMode="auto">
            <a:xfrm>
              <a:off x="915" y="1162"/>
              <a:ext cx="892" cy="249"/>
            </a:xfrm>
            <a:prstGeom prst="rect">
              <a:avLst/>
            </a:prstGeom>
            <a:solidFill>
              <a:srgbClr val="275AA9"/>
            </a:solid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solidFill>
                    <a:schemeClr val="bg1"/>
                  </a:solidFill>
                  <a:latin typeface="Arial" charset="0"/>
                  <a:ea typeface="ＭＳ Ｐゴシック" pitchFamily="34" charset="-128"/>
                </a:rPr>
                <a:t>One year</a:t>
              </a:r>
              <a:endParaRPr kumimoji="0" lang="en-US" altLang="ko-KR" sz="1400">
                <a:solidFill>
                  <a:schemeClr val="bg1"/>
                </a:solidFill>
                <a:latin typeface="Arial" charset="0"/>
                <a:ea typeface="ＭＳ Ｐゴシック" pitchFamily="34" charset="-128"/>
              </a:endParaRPr>
            </a:p>
          </p:txBody>
        </p:sp>
        <p:sp>
          <p:nvSpPr>
            <p:cNvPr id="410665" name="Line 27"/>
            <p:cNvSpPr>
              <a:spLocks noChangeShapeType="1"/>
            </p:cNvSpPr>
            <p:nvPr/>
          </p:nvSpPr>
          <p:spPr bwMode="auto">
            <a:xfrm>
              <a:off x="915" y="1162"/>
              <a:ext cx="4460"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10666" name="Line 28"/>
            <p:cNvSpPr>
              <a:spLocks noChangeShapeType="1"/>
            </p:cNvSpPr>
            <p:nvPr/>
          </p:nvSpPr>
          <p:spPr bwMode="auto">
            <a:xfrm>
              <a:off x="915" y="1411"/>
              <a:ext cx="4460" cy="1"/>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10667" name="Line 29"/>
            <p:cNvSpPr>
              <a:spLocks noChangeShapeType="1"/>
            </p:cNvSpPr>
            <p:nvPr/>
          </p:nvSpPr>
          <p:spPr bwMode="auto">
            <a:xfrm>
              <a:off x="915" y="1660"/>
              <a:ext cx="4460" cy="1"/>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10668" name="Line 30"/>
            <p:cNvSpPr>
              <a:spLocks noChangeShapeType="1"/>
            </p:cNvSpPr>
            <p:nvPr/>
          </p:nvSpPr>
          <p:spPr bwMode="auto">
            <a:xfrm>
              <a:off x="915" y="1909"/>
              <a:ext cx="4460" cy="1"/>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10669" name="Line 31"/>
            <p:cNvSpPr>
              <a:spLocks noChangeShapeType="1"/>
            </p:cNvSpPr>
            <p:nvPr/>
          </p:nvSpPr>
          <p:spPr bwMode="auto">
            <a:xfrm>
              <a:off x="915" y="2196"/>
              <a:ext cx="4460"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10670" name="Line 32"/>
            <p:cNvSpPr>
              <a:spLocks noChangeShapeType="1"/>
            </p:cNvSpPr>
            <p:nvPr/>
          </p:nvSpPr>
          <p:spPr bwMode="auto">
            <a:xfrm>
              <a:off x="915" y="1162"/>
              <a:ext cx="1" cy="1034"/>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10671" name="Line 33"/>
            <p:cNvSpPr>
              <a:spLocks noChangeShapeType="1"/>
            </p:cNvSpPr>
            <p:nvPr/>
          </p:nvSpPr>
          <p:spPr bwMode="auto">
            <a:xfrm>
              <a:off x="1807" y="1162"/>
              <a:ext cx="3" cy="1034"/>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10672" name="Line 34"/>
            <p:cNvSpPr>
              <a:spLocks noChangeShapeType="1"/>
            </p:cNvSpPr>
            <p:nvPr/>
          </p:nvSpPr>
          <p:spPr bwMode="auto">
            <a:xfrm>
              <a:off x="2699" y="1162"/>
              <a:ext cx="1" cy="1034"/>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10673" name="Line 35"/>
            <p:cNvSpPr>
              <a:spLocks noChangeShapeType="1"/>
            </p:cNvSpPr>
            <p:nvPr/>
          </p:nvSpPr>
          <p:spPr bwMode="auto">
            <a:xfrm>
              <a:off x="3591" y="1162"/>
              <a:ext cx="1" cy="1034"/>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10674" name="Line 36"/>
            <p:cNvSpPr>
              <a:spLocks noChangeShapeType="1"/>
            </p:cNvSpPr>
            <p:nvPr/>
          </p:nvSpPr>
          <p:spPr bwMode="auto">
            <a:xfrm>
              <a:off x="4483" y="1162"/>
              <a:ext cx="3" cy="1034"/>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410675" name="Line 37"/>
            <p:cNvSpPr>
              <a:spLocks noChangeShapeType="1"/>
            </p:cNvSpPr>
            <p:nvPr/>
          </p:nvSpPr>
          <p:spPr bwMode="auto">
            <a:xfrm>
              <a:off x="5375" y="1162"/>
              <a:ext cx="1" cy="1034"/>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grpSp>
      <p:sp>
        <p:nvSpPr>
          <p:cNvPr id="640007" name="Oval 38"/>
          <p:cNvSpPr>
            <a:spLocks noChangeArrowheads="1"/>
          </p:cNvSpPr>
          <p:nvPr/>
        </p:nvSpPr>
        <p:spPr bwMode="auto">
          <a:xfrm>
            <a:off x="2613025" y="3757613"/>
            <a:ext cx="1331913" cy="796925"/>
          </a:xfrm>
          <a:prstGeom prst="ellipse">
            <a:avLst/>
          </a:prstGeom>
          <a:solidFill>
            <a:srgbClr val="EE292F"/>
          </a:solidFill>
          <a:ln w="9360">
            <a:solidFill>
              <a:schemeClr val="tx1"/>
            </a:solidFill>
            <a:miter lim="800000"/>
            <a:headEnd/>
            <a:tailEnd/>
          </a:ln>
        </p:spPr>
        <p:txBody>
          <a:bodyPr wrap="none" lIns="90000" tIns="46800" rIns="90000" bIns="46800" anchor="ctr"/>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solidFill>
                  <a:schemeClr val="bg1"/>
                </a:solidFill>
                <a:latin typeface="Arial" charset="0"/>
                <a:ea typeface="ＭＳ Ｐゴシック" pitchFamily="34" charset="-128"/>
              </a:rPr>
              <a:t>Tropical</a:t>
            </a:r>
          </a:p>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solidFill>
                  <a:schemeClr val="bg1"/>
                </a:solidFill>
                <a:latin typeface="Arial" charset="0"/>
                <a:ea typeface="ＭＳ Ｐゴシック" pitchFamily="34" charset="-128"/>
              </a:rPr>
              <a:t> Civilization</a:t>
            </a:r>
            <a:endParaRPr kumimoji="0" lang="en-US" altLang="ko-KR" sz="1400">
              <a:solidFill>
                <a:schemeClr val="bg1"/>
              </a:solidFill>
              <a:latin typeface="Arial" charset="0"/>
              <a:ea typeface="ＭＳ Ｐゴシック" pitchFamily="34" charset="-128"/>
            </a:endParaRPr>
          </a:p>
        </p:txBody>
      </p:sp>
      <p:sp>
        <p:nvSpPr>
          <p:cNvPr id="640008" name="Oval 39"/>
          <p:cNvSpPr>
            <a:spLocks noChangeArrowheads="1"/>
          </p:cNvSpPr>
          <p:nvPr/>
        </p:nvSpPr>
        <p:spPr bwMode="auto">
          <a:xfrm>
            <a:off x="4659313" y="3757613"/>
            <a:ext cx="1331912" cy="796925"/>
          </a:xfrm>
          <a:prstGeom prst="ellipse">
            <a:avLst/>
          </a:prstGeom>
          <a:solidFill>
            <a:srgbClr val="78CFDC"/>
          </a:solidFill>
          <a:ln w="9360">
            <a:solidFill>
              <a:schemeClr val="tx1"/>
            </a:solidFill>
            <a:miter lim="800000"/>
            <a:headEnd/>
            <a:tailEnd/>
          </a:ln>
        </p:spPr>
        <p:txBody>
          <a:bodyPr wrap="none" lIns="90000" tIns="46800" rIns="90000" bIns="46800" anchor="ctr"/>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Subtropic</a:t>
            </a:r>
          </a:p>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Civilization</a:t>
            </a:r>
            <a:endParaRPr kumimoji="0" lang="en-US" altLang="ko-KR" sz="1400">
              <a:latin typeface="Arial" charset="0"/>
              <a:ea typeface="ＭＳ Ｐゴシック" pitchFamily="34" charset="-128"/>
            </a:endParaRPr>
          </a:p>
        </p:txBody>
      </p:sp>
      <p:sp>
        <p:nvSpPr>
          <p:cNvPr id="640009" name="Oval 40"/>
          <p:cNvSpPr>
            <a:spLocks noChangeArrowheads="1"/>
          </p:cNvSpPr>
          <p:nvPr/>
        </p:nvSpPr>
        <p:spPr bwMode="auto">
          <a:xfrm>
            <a:off x="6731000" y="3757613"/>
            <a:ext cx="1412875" cy="725487"/>
          </a:xfrm>
          <a:prstGeom prst="ellipse">
            <a:avLst/>
          </a:prstGeom>
          <a:solidFill>
            <a:srgbClr val="FFFFFF"/>
          </a:solidFill>
          <a:ln w="9360">
            <a:solidFill>
              <a:schemeClr val="tx1"/>
            </a:solidFill>
            <a:miter lim="800000"/>
            <a:headEnd/>
            <a:tailEnd/>
          </a:ln>
        </p:spPr>
        <p:txBody>
          <a:bodyPr wrap="none" lIns="90000" tIns="46800" rIns="90000" bIns="46800" anchor="ctr"/>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Frigid-zone</a:t>
            </a:r>
          </a:p>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Civilization</a:t>
            </a:r>
            <a:endParaRPr kumimoji="0" lang="en-US" altLang="ko-KR" sz="1400">
              <a:latin typeface="Arial" charset="0"/>
              <a:ea typeface="ＭＳ Ｐゴシック" pitchFamily="34" charset="-128"/>
            </a:endParaRPr>
          </a:p>
        </p:txBody>
      </p:sp>
      <p:sp>
        <p:nvSpPr>
          <p:cNvPr id="640010" name="Oval 41"/>
          <p:cNvSpPr>
            <a:spLocks noChangeArrowheads="1"/>
          </p:cNvSpPr>
          <p:nvPr/>
        </p:nvSpPr>
        <p:spPr bwMode="auto">
          <a:xfrm>
            <a:off x="4300538" y="5065713"/>
            <a:ext cx="2287587" cy="839787"/>
          </a:xfrm>
          <a:prstGeom prst="ellipse">
            <a:avLst/>
          </a:prstGeom>
          <a:solidFill>
            <a:srgbClr val="4FB948"/>
          </a:solidFill>
          <a:ln w="19080">
            <a:solidFill>
              <a:schemeClr val="tx1"/>
            </a:solidFill>
            <a:miter lim="800000"/>
            <a:headEnd/>
            <a:tailEnd/>
          </a:ln>
        </p:spPr>
        <p:txBody>
          <a:bodyPr wrap="none" lIns="90000" tIns="46800" rIns="90000" bIns="46800" anchor="ctr"/>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Temperate-zone</a:t>
            </a:r>
          </a:p>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Civilization</a:t>
            </a:r>
            <a:endParaRPr kumimoji="0" lang="en-US" altLang="ko-KR" sz="1400">
              <a:latin typeface="Arial" charset="0"/>
              <a:ea typeface="ＭＳ Ｐゴシック" pitchFamily="34" charset="-128"/>
            </a:endParaRPr>
          </a:p>
        </p:txBody>
      </p:sp>
      <p:sp>
        <p:nvSpPr>
          <p:cNvPr id="640011" name="Rectangle 42"/>
          <p:cNvSpPr>
            <a:spLocks noChangeArrowheads="1"/>
          </p:cNvSpPr>
          <p:nvPr/>
        </p:nvSpPr>
        <p:spPr bwMode="auto">
          <a:xfrm>
            <a:off x="2428875" y="4676775"/>
            <a:ext cx="1730375" cy="304800"/>
          </a:xfrm>
          <a:prstGeom prst="rect">
            <a:avLst/>
          </a:prstGeom>
          <a:noFill/>
          <a:ln w="9525">
            <a:noFill/>
            <a:miter lim="800000"/>
            <a:headEnd/>
            <a:tailEnd/>
          </a:ln>
        </p:spPr>
        <p:txBody>
          <a:bodyPr lIns="90000" tIns="46800" rIns="90000" bIns="46800" anchor="ctr">
            <a:spAutoFit/>
          </a:bodyPr>
          <a:lstStyle/>
          <a:p>
            <a:pPr algn="just"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Egyptian Continent</a:t>
            </a:r>
            <a:r>
              <a:rPr kumimoji="0" lang="en-US" altLang="ko-KR" sz="1400">
                <a:latin typeface="Arial" charset="0"/>
                <a:ea typeface="ＭＳ Ｐゴシック" pitchFamily="34" charset="-128"/>
              </a:rPr>
              <a:t> </a:t>
            </a:r>
          </a:p>
        </p:txBody>
      </p:sp>
      <p:sp>
        <p:nvSpPr>
          <p:cNvPr id="640012" name="Rectangle 43"/>
          <p:cNvSpPr>
            <a:spLocks noChangeArrowheads="1"/>
          </p:cNvSpPr>
          <p:nvPr/>
        </p:nvSpPr>
        <p:spPr bwMode="auto">
          <a:xfrm>
            <a:off x="4516438" y="4611688"/>
            <a:ext cx="1916112" cy="304800"/>
          </a:xfrm>
          <a:prstGeom prst="rect">
            <a:avLst/>
          </a:prstGeom>
          <a:noFill/>
          <a:ln w="9525">
            <a:noFill/>
            <a:miter lim="800000"/>
            <a:headEnd/>
            <a:tailEnd/>
          </a:ln>
        </p:spPr>
        <p:txBody>
          <a:bodyPr lIns="90000" tIns="46800" rIns="90000" bIns="46800" anchor="ctr">
            <a:spAutoFit/>
          </a:bodyPr>
          <a:lstStyle/>
          <a:p>
            <a:pPr algn="just"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Peninsula &amp; Islands</a:t>
            </a:r>
            <a:r>
              <a:rPr kumimoji="0" lang="en-US" altLang="ko-KR" sz="1400">
                <a:latin typeface="Arial" charset="0"/>
                <a:ea typeface="ＭＳ Ｐゴシック" pitchFamily="34" charset="-128"/>
              </a:rPr>
              <a:t> </a:t>
            </a:r>
          </a:p>
        </p:txBody>
      </p:sp>
      <p:sp>
        <p:nvSpPr>
          <p:cNvPr id="640013" name="Rectangle 44"/>
          <p:cNvSpPr>
            <a:spLocks noChangeArrowheads="1"/>
          </p:cNvSpPr>
          <p:nvPr/>
        </p:nvSpPr>
        <p:spPr bwMode="auto">
          <a:xfrm>
            <a:off x="6945313" y="4556125"/>
            <a:ext cx="865187" cy="304800"/>
          </a:xfrm>
          <a:prstGeom prst="rect">
            <a:avLst/>
          </a:prstGeom>
          <a:noFill/>
          <a:ln w="9525">
            <a:noFill/>
            <a:miter lim="800000"/>
            <a:headEnd/>
            <a:tailEnd/>
          </a:ln>
        </p:spPr>
        <p:txBody>
          <a:bodyPr lIns="90000" tIns="46800" rIns="90000" bIns="46800" anchor="ctr">
            <a:spAutoFit/>
          </a:bodyPr>
          <a:lstStyle/>
          <a:p>
            <a:pPr algn="just"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Soviet</a:t>
            </a:r>
            <a:r>
              <a:rPr kumimoji="0" lang="en-US" altLang="ko-KR" sz="1400">
                <a:latin typeface="Arial" charset="0"/>
                <a:ea typeface="ＭＳ Ｐゴシック" pitchFamily="34" charset="-128"/>
              </a:rPr>
              <a:t> </a:t>
            </a:r>
          </a:p>
        </p:txBody>
      </p:sp>
      <p:sp>
        <p:nvSpPr>
          <p:cNvPr id="640014" name="Rectangle 45"/>
          <p:cNvSpPr>
            <a:spLocks noChangeArrowheads="1"/>
          </p:cNvSpPr>
          <p:nvPr/>
        </p:nvSpPr>
        <p:spPr bwMode="auto">
          <a:xfrm>
            <a:off x="4587875" y="5994400"/>
            <a:ext cx="1854200" cy="304800"/>
          </a:xfrm>
          <a:prstGeom prst="rect">
            <a:avLst/>
          </a:prstGeom>
          <a:noFill/>
          <a:ln w="9525">
            <a:noFill/>
            <a:miter lim="800000"/>
            <a:headEnd/>
            <a:tailEnd/>
          </a:ln>
        </p:spPr>
        <p:txBody>
          <a:bodyPr lIns="90000" tIns="46800" rIns="90000" bIns="46800" anchor="ctr">
            <a:spAutoFit/>
          </a:bodyPr>
          <a:lstStyle/>
          <a:p>
            <a:pPr algn="just"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Korean peninsula</a:t>
            </a:r>
            <a:endParaRPr kumimoji="0" lang="en-US" altLang="ko-KR" sz="1400">
              <a:latin typeface="Arial" charset="0"/>
              <a:ea typeface="ＭＳ Ｐゴシック" pitchFamily="34" charset="-128"/>
            </a:endParaRPr>
          </a:p>
        </p:txBody>
      </p:sp>
      <p:sp>
        <p:nvSpPr>
          <p:cNvPr id="640015" name="AutoShape 46"/>
          <p:cNvSpPr>
            <a:spLocks noChangeArrowheads="1"/>
          </p:cNvSpPr>
          <p:nvPr/>
        </p:nvSpPr>
        <p:spPr bwMode="auto">
          <a:xfrm>
            <a:off x="4083050" y="4065588"/>
            <a:ext cx="433388" cy="180975"/>
          </a:xfrm>
          <a:prstGeom prst="rightArrow">
            <a:avLst>
              <a:gd name="adj1" fmla="val 50000"/>
              <a:gd name="adj2" fmla="val 58460"/>
            </a:avLst>
          </a:prstGeom>
          <a:solidFill>
            <a:srgbClr val="B7B8BB"/>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400">
              <a:latin typeface="Arial" charset="0"/>
              <a:ea typeface="ＭＳ Ｐゴシック" pitchFamily="34" charset="-128"/>
            </a:endParaRPr>
          </a:p>
        </p:txBody>
      </p:sp>
      <p:sp>
        <p:nvSpPr>
          <p:cNvPr id="640016" name="AutoShape 47"/>
          <p:cNvSpPr>
            <a:spLocks noChangeArrowheads="1"/>
          </p:cNvSpPr>
          <p:nvPr/>
        </p:nvSpPr>
        <p:spPr bwMode="auto">
          <a:xfrm>
            <a:off x="6159500" y="4065588"/>
            <a:ext cx="433388" cy="180975"/>
          </a:xfrm>
          <a:prstGeom prst="rightArrow">
            <a:avLst>
              <a:gd name="adj1" fmla="val 50000"/>
              <a:gd name="adj2" fmla="val 58460"/>
            </a:avLst>
          </a:prstGeom>
          <a:solidFill>
            <a:srgbClr val="B7B8BB"/>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400">
              <a:latin typeface="Arial" charset="0"/>
              <a:ea typeface="ＭＳ Ｐゴシック" pitchFamily="34" charset="-128"/>
            </a:endParaRPr>
          </a:p>
        </p:txBody>
      </p:sp>
      <p:sp>
        <p:nvSpPr>
          <p:cNvPr id="640017" name="AutoShape 48"/>
          <p:cNvSpPr>
            <a:spLocks/>
          </p:cNvSpPr>
          <p:nvPr/>
        </p:nvSpPr>
        <p:spPr bwMode="auto">
          <a:xfrm rot="10800000" flipH="1">
            <a:off x="5445125" y="3783013"/>
            <a:ext cx="2428875" cy="16906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76320">
            <a:solidFill>
              <a:schemeClr val="tx1"/>
            </a:solidFill>
            <a:miter lim="800000"/>
            <a:headEnd type="triangle" w="med" len="med"/>
            <a:tailEnd/>
          </a:ln>
        </p:spPr>
        <p:txBody>
          <a:bodyPr wrap="none" anchor="ctr"/>
          <a:lstStyle/>
          <a:p>
            <a:endParaRPr lang="en-US"/>
          </a:p>
        </p:txBody>
      </p:sp>
      <p:sp>
        <p:nvSpPr>
          <p:cNvPr id="640018" name="Oval 49"/>
          <p:cNvSpPr>
            <a:spLocks noChangeArrowheads="1"/>
          </p:cNvSpPr>
          <p:nvPr/>
        </p:nvSpPr>
        <p:spPr bwMode="auto">
          <a:xfrm>
            <a:off x="873125" y="3829050"/>
            <a:ext cx="1047750" cy="565150"/>
          </a:xfrm>
          <a:prstGeom prst="ellipse">
            <a:avLst/>
          </a:prstGeom>
          <a:solidFill>
            <a:srgbClr val="919497"/>
          </a:solidFill>
          <a:ln w="19080">
            <a:solidFill>
              <a:schemeClr val="tx1"/>
            </a:solidFill>
            <a:miter lim="800000"/>
            <a:headEnd/>
            <a:tailEnd/>
          </a:ln>
        </p:spPr>
        <p:txBody>
          <a:bodyPr wrap="none" lIns="90000" tIns="46800" rIns="90000" bIns="46800" anchor="ctr"/>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Human Fall</a:t>
            </a:r>
            <a:endParaRPr kumimoji="0" lang="en-US" altLang="ko-KR" sz="1400">
              <a:latin typeface="Arial" charset="0"/>
              <a:ea typeface="ＭＳ Ｐゴシック" pitchFamily="34" charset="-128"/>
            </a:endParaRPr>
          </a:p>
        </p:txBody>
      </p:sp>
      <p:sp>
        <p:nvSpPr>
          <p:cNvPr id="640019" name="AutoShape 50"/>
          <p:cNvSpPr>
            <a:spLocks noChangeArrowheads="1"/>
          </p:cNvSpPr>
          <p:nvPr/>
        </p:nvSpPr>
        <p:spPr bwMode="auto">
          <a:xfrm>
            <a:off x="2016125" y="4043363"/>
            <a:ext cx="433388" cy="180975"/>
          </a:xfrm>
          <a:prstGeom prst="rightArrow">
            <a:avLst>
              <a:gd name="adj1" fmla="val 50000"/>
              <a:gd name="adj2" fmla="val 58460"/>
            </a:avLst>
          </a:prstGeom>
          <a:solidFill>
            <a:srgbClr val="B7B8BB"/>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4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49" name="Text Box 1"/>
          <p:cNvSpPr txBox="1">
            <a:spLocks noChangeArrowheads="1"/>
          </p:cNvSpPr>
          <p:nvPr/>
        </p:nvSpPr>
        <p:spPr bwMode="auto">
          <a:xfrm>
            <a:off x="357188" y="617538"/>
            <a:ext cx="7715250" cy="3281362"/>
          </a:xfrm>
          <a:prstGeom prst="rect">
            <a:avLst/>
          </a:prstGeom>
          <a:noFill/>
          <a:ln w="9525">
            <a:noFill/>
            <a:miter lim="800000"/>
            <a:headEnd/>
            <a:tailEnd/>
          </a:ln>
        </p:spPr>
        <p:txBody>
          <a:bodyPr lIns="90000" tIns="46800" rIns="90000" bIns="46800">
            <a:spAutoFit/>
          </a:bodyPr>
          <a:lstStyle/>
          <a:p>
            <a:pPr defTabSz="449263">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(4) </a:t>
            </a:r>
            <a:r>
              <a:rPr kumimoji="0" lang="en-US" altLang="ja-JP">
                <a:latin typeface="Arial" charset="0"/>
                <a:ea typeface="ＭＳ Ｐゴシック" pitchFamily="34" charset="-128"/>
              </a:rPr>
              <a:t>Nation where the Religions bear fruit </a:t>
            </a:r>
            <a:r>
              <a:rPr kumimoji="0" lang="en-US" altLang="ko-KR">
                <a:latin typeface="Arial" charset="0"/>
                <a:ea typeface="ＭＳ Ｐゴシック" pitchFamily="34" charset="-128"/>
              </a:rPr>
              <a:t>(</a:t>
            </a:r>
            <a:r>
              <a:rPr kumimoji="0" lang="en-US" altLang="ja-JP">
                <a:latin typeface="Arial" charset="0"/>
                <a:ea typeface="ＭＳ Ｐゴシック" pitchFamily="34" charset="-128"/>
              </a:rPr>
              <a:t>Nation of Morality</a:t>
            </a:r>
            <a:r>
              <a:rPr kumimoji="0" lang="en-US" altLang="ko-KR">
                <a:latin typeface="Arial" charset="0"/>
                <a:ea typeface="ＭＳ Ｐゴシック" pitchFamily="34" charset="-128"/>
              </a:rPr>
              <a:t>) </a:t>
            </a:r>
          </a:p>
          <a:p>
            <a:pPr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900">
              <a:latin typeface="Arial" charset="0"/>
              <a:ea typeface="ＭＳ Ｐゴシック" pitchFamily="34" charset="-128"/>
            </a:endParaRPr>
          </a:p>
          <a:p>
            <a:pPr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900">
              <a:latin typeface="Arial" charset="0"/>
              <a:ea typeface="ＭＳ Ｐゴシック" pitchFamily="34" charset="-128"/>
            </a:endParaRPr>
          </a:p>
          <a:p>
            <a:pPr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900">
              <a:latin typeface="Arial" charset="0"/>
              <a:ea typeface="ＭＳ Ｐゴシック" pitchFamily="34" charset="-128"/>
            </a:endParaRPr>
          </a:p>
          <a:p>
            <a:pPr defTabSz="449263">
              <a:lnSpc>
                <a:spcPct val="20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        All the ideologies and religions have reached Korea to bear fruit.</a:t>
            </a:r>
          </a:p>
          <a:p>
            <a:pPr defTabSz="449263">
              <a:lnSpc>
                <a:spcPct val="20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Age of Three Nations(AD.1</a:t>
            </a:r>
            <a:r>
              <a:rPr kumimoji="0" lang="ja-JP" altLang="en-US" sz="1600">
                <a:latin typeface="Arial" charset="0"/>
                <a:ea typeface="ＭＳ Ｐゴシック" pitchFamily="34" charset="-128"/>
              </a:rPr>
              <a:t>～</a:t>
            </a:r>
            <a:r>
              <a:rPr kumimoji="0" lang="en-US" altLang="ja-JP" sz="1600">
                <a:latin typeface="Arial" charset="0"/>
                <a:ea typeface="ＭＳ Ｐゴシック" pitchFamily="34" charset="-128"/>
              </a:rPr>
              <a:t>7 c.) </a:t>
            </a:r>
            <a:r>
              <a:rPr kumimoji="0" lang="en-US" altLang="ko-KR" sz="1600">
                <a:latin typeface="Arial" charset="0"/>
                <a:ea typeface="ＭＳ Ｐゴシック" pitchFamily="34" charset="-128"/>
              </a:rPr>
              <a:t>–</a:t>
            </a:r>
            <a:r>
              <a:rPr kumimoji="0" lang="en-US" altLang="ja-JP" sz="1600">
                <a:latin typeface="Arial" charset="0"/>
                <a:ea typeface="ＭＳ Ｐゴシック" pitchFamily="34" charset="-128"/>
              </a:rPr>
              <a:t>   Buddhism </a:t>
            </a:r>
            <a:r>
              <a:rPr kumimoji="0" lang="en-US" altLang="ko-KR" sz="1600">
                <a:latin typeface="Arial" charset="0"/>
                <a:ea typeface="ＭＳ Ｐゴシック" pitchFamily="34" charset="-128"/>
              </a:rPr>
              <a:t>(</a:t>
            </a:r>
            <a:r>
              <a:rPr kumimoji="0" lang="en-US" altLang="ja-JP" sz="1600">
                <a:latin typeface="Arial" charset="0"/>
                <a:ea typeface="ＭＳ Ｐゴシック" pitchFamily="34" charset="-128"/>
              </a:rPr>
              <a:t>from India) </a:t>
            </a:r>
          </a:p>
          <a:p>
            <a:pPr defTabSz="449263">
              <a:lnSpc>
                <a:spcPct val="20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Age of the Yi dynasty </a:t>
            </a:r>
            <a:r>
              <a:rPr kumimoji="0" lang="en-US" altLang="ko-KR" sz="1600">
                <a:latin typeface="Arial" charset="0"/>
                <a:ea typeface="ＭＳ Ｐゴシック" pitchFamily="34" charset="-128"/>
              </a:rPr>
              <a:t>(</a:t>
            </a:r>
            <a:r>
              <a:rPr kumimoji="0" lang="en-US" altLang="ja-JP" sz="1600">
                <a:latin typeface="Arial" charset="0"/>
                <a:ea typeface="ＭＳ Ｐゴシック" pitchFamily="34" charset="-128"/>
              </a:rPr>
              <a:t>15</a:t>
            </a:r>
            <a:r>
              <a:rPr kumimoji="0" lang="ja-JP" altLang="en-US" sz="1600">
                <a:latin typeface="Arial" charset="0"/>
                <a:ea typeface="ＭＳ Ｐゴシック" pitchFamily="34" charset="-128"/>
              </a:rPr>
              <a:t>～</a:t>
            </a:r>
            <a:r>
              <a:rPr kumimoji="0" lang="en-US" altLang="ja-JP" sz="1600">
                <a:latin typeface="Arial" charset="0"/>
                <a:ea typeface="ＭＳ Ｐゴシック" pitchFamily="34" charset="-128"/>
              </a:rPr>
              <a:t>19 c.</a:t>
            </a:r>
            <a:r>
              <a:rPr kumimoji="0" lang="en-US" altLang="ko-KR" sz="1600">
                <a:latin typeface="Arial" charset="0"/>
                <a:ea typeface="ＭＳ Ｐゴシック" pitchFamily="34" charset="-128"/>
              </a:rPr>
              <a:t>) – </a:t>
            </a:r>
            <a:r>
              <a:rPr kumimoji="0" lang="en-US" altLang="ja-JP" sz="1600">
                <a:latin typeface="Arial" charset="0"/>
                <a:ea typeface="ＭＳ Ｐゴシック" pitchFamily="34" charset="-128"/>
              </a:rPr>
              <a:t>Confucianism </a:t>
            </a:r>
            <a:r>
              <a:rPr kumimoji="0" lang="en-US" altLang="ko-KR" sz="1600">
                <a:latin typeface="Arial" charset="0"/>
                <a:ea typeface="ＭＳ Ｐゴシック" pitchFamily="34" charset="-128"/>
              </a:rPr>
              <a:t>(</a:t>
            </a:r>
            <a:r>
              <a:rPr kumimoji="0" lang="en-US" altLang="ja-JP" sz="1600">
                <a:latin typeface="Arial" charset="0"/>
                <a:ea typeface="ＭＳ Ｐゴシック" pitchFamily="34" charset="-128"/>
              </a:rPr>
              <a:t>from China) </a:t>
            </a:r>
          </a:p>
          <a:p>
            <a:pPr defTabSz="449263">
              <a:lnSpc>
                <a:spcPct val="20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Modern times</a:t>
            </a:r>
            <a:r>
              <a:rPr kumimoji="0" lang="en-US" altLang="ko-KR" sz="1600">
                <a:latin typeface="Arial" charset="0"/>
                <a:ea typeface="ＭＳ Ｐゴシック" pitchFamily="34" charset="-128"/>
              </a:rPr>
              <a:t>(20</a:t>
            </a:r>
            <a:r>
              <a:rPr kumimoji="0" lang="en-US" altLang="ja-JP" sz="1600">
                <a:latin typeface="Arial" charset="0"/>
                <a:ea typeface="ＭＳ Ｐゴシック" pitchFamily="34" charset="-128"/>
              </a:rPr>
              <a:t> c.</a:t>
            </a:r>
            <a:r>
              <a:rPr kumimoji="0" lang="en-US" altLang="ko-KR" sz="1600">
                <a:latin typeface="Arial" charset="0"/>
                <a:ea typeface="ＭＳ Ｐゴシック" pitchFamily="34" charset="-128"/>
              </a:rPr>
              <a:t>) – </a:t>
            </a:r>
            <a:r>
              <a:rPr kumimoji="0" lang="en-US" altLang="ja-JP" sz="1600">
                <a:latin typeface="Arial" charset="0"/>
                <a:ea typeface="ＭＳ Ｐゴシック" pitchFamily="34" charset="-128"/>
              </a:rPr>
              <a:t>Christianity </a:t>
            </a:r>
            <a:r>
              <a:rPr kumimoji="0" lang="en-US" altLang="ko-KR" sz="1600">
                <a:latin typeface="Arial" charset="0"/>
                <a:ea typeface="ＭＳ Ｐゴシック" pitchFamily="34" charset="-128"/>
              </a:rPr>
              <a:t>(</a:t>
            </a:r>
            <a:r>
              <a:rPr kumimoji="0" lang="en-US" altLang="ja-JP" sz="1600">
                <a:latin typeface="Arial" charset="0"/>
                <a:ea typeface="ＭＳ Ｐゴシック" pitchFamily="34" charset="-128"/>
              </a:rPr>
              <a:t>from Western World) </a:t>
            </a:r>
          </a:p>
          <a:p>
            <a:pPr defTabSz="449263">
              <a:lnSpc>
                <a:spcPct val="20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21</a:t>
            </a:r>
            <a:r>
              <a:rPr kumimoji="0" lang="en-US" altLang="ja-JP" sz="1600">
                <a:latin typeface="Arial" charset="0"/>
                <a:ea typeface="ＭＳ Ｐゴシック" pitchFamily="34" charset="-128"/>
              </a:rPr>
              <a:t> c. </a:t>
            </a:r>
            <a:r>
              <a:rPr kumimoji="0" lang="en-US" altLang="ko-KR" sz="1600">
                <a:latin typeface="Arial" charset="0"/>
                <a:ea typeface="ＭＳ Ｐゴシック" pitchFamily="34" charset="-128"/>
              </a:rPr>
              <a:t> –</a:t>
            </a:r>
            <a:r>
              <a:rPr kumimoji="0" lang="en-US" altLang="ja-JP" sz="1600">
                <a:latin typeface="Arial" charset="0"/>
                <a:ea typeface="ＭＳ Ｐゴシック" pitchFamily="34" charset="-128"/>
              </a:rPr>
              <a:t> Unification Church (originated in Korea</a:t>
            </a:r>
            <a:r>
              <a:rPr kumimoji="0" lang="en-US" altLang="ko-KR" sz="1600">
                <a:latin typeface="Arial" charset="0"/>
                <a:ea typeface="ＭＳ Ｐゴシック" pitchFamily="34" charset="-128"/>
              </a:rPr>
              <a:t>) </a:t>
            </a:r>
          </a:p>
        </p:txBody>
      </p:sp>
      <p:sp>
        <p:nvSpPr>
          <p:cNvPr id="642050" name="AutoShape 2"/>
          <p:cNvSpPr>
            <a:spLocks/>
          </p:cNvSpPr>
          <p:nvPr/>
        </p:nvSpPr>
        <p:spPr bwMode="auto">
          <a:xfrm>
            <a:off x="714375" y="2133600"/>
            <a:ext cx="112713" cy="1652588"/>
          </a:xfrm>
          <a:prstGeom prst="leftBracket">
            <a:avLst>
              <a:gd name="adj" fmla="val 98153"/>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r>
              <a:rPr kumimoji="0" lang="en-US" altLang="ko-KR" sz="2400" b="1">
                <a:latin typeface="Times New Roman" pitchFamily="18" charset="0"/>
                <a:ea typeface="ＭＳ Ｐゴシック" pitchFamily="34" charset="-128"/>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Oval 1"/>
          <p:cNvSpPr>
            <a:spLocks noChangeArrowheads="1"/>
          </p:cNvSpPr>
          <p:nvPr/>
        </p:nvSpPr>
        <p:spPr bwMode="auto">
          <a:xfrm>
            <a:off x="3946525" y="1339850"/>
            <a:ext cx="3125788" cy="2946400"/>
          </a:xfrm>
          <a:prstGeom prst="ellipse">
            <a:avLst/>
          </a:prstGeom>
          <a:solidFill>
            <a:srgbClr val="576BB3"/>
          </a:solidFill>
          <a:ln w="1905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pic>
        <p:nvPicPr>
          <p:cNvPr id="53250" name="Picture 2"/>
          <p:cNvPicPr>
            <a:picLocks noChangeAspect="1" noChangeArrowheads="1"/>
          </p:cNvPicPr>
          <p:nvPr/>
        </p:nvPicPr>
        <p:blipFill>
          <a:blip r:embed="rId3"/>
          <a:srcRect/>
          <a:stretch>
            <a:fillRect/>
          </a:stretch>
        </p:blipFill>
        <p:spPr bwMode="auto">
          <a:xfrm>
            <a:off x="3575050" y="4706938"/>
            <a:ext cx="3783013" cy="971550"/>
          </a:xfrm>
          <a:prstGeom prst="rect">
            <a:avLst/>
          </a:prstGeom>
          <a:noFill/>
          <a:ln w="9525">
            <a:noFill/>
            <a:miter lim="800000"/>
            <a:headEnd/>
            <a:tailEnd/>
          </a:ln>
        </p:spPr>
      </p:pic>
      <p:sp>
        <p:nvSpPr>
          <p:cNvPr id="53251" name="Text Box 3"/>
          <p:cNvSpPr txBox="1">
            <a:spLocks noChangeArrowheads="1"/>
          </p:cNvSpPr>
          <p:nvPr/>
        </p:nvSpPr>
        <p:spPr bwMode="auto">
          <a:xfrm>
            <a:off x="714375" y="465138"/>
            <a:ext cx="6750050" cy="5556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3000">
                <a:latin typeface="Arial" charset="0"/>
                <a:ea typeface="ＭＳ Ｐゴシック" pitchFamily="34" charset="-128"/>
              </a:rPr>
              <a:t>The Origin of Each Individual’s Nobility</a:t>
            </a:r>
          </a:p>
        </p:txBody>
      </p:sp>
      <p:sp>
        <p:nvSpPr>
          <p:cNvPr id="53252" name="Text Box 4"/>
          <p:cNvSpPr txBox="1">
            <a:spLocks noChangeArrowheads="1"/>
          </p:cNvSpPr>
          <p:nvPr/>
        </p:nvSpPr>
        <p:spPr bwMode="auto">
          <a:xfrm>
            <a:off x="1547813" y="5805488"/>
            <a:ext cx="4537075" cy="649287"/>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b="1">
                <a:latin typeface="Arial" charset="0"/>
                <a:ea typeface="ＭＳ Ｐゴシック" pitchFamily="34" charset="-128"/>
              </a:rPr>
              <a:t>Nobility, dignity, divinity, absoluteness of individual character</a:t>
            </a:r>
            <a:r>
              <a:rPr kumimoji="0" lang="en-US" altLang="ko-KR">
                <a:latin typeface="Arial" charset="0"/>
                <a:ea typeface="ＭＳ Ｐゴシック" pitchFamily="34" charset="-128"/>
              </a:rPr>
              <a:t> </a:t>
            </a:r>
          </a:p>
        </p:txBody>
      </p:sp>
      <p:sp>
        <p:nvSpPr>
          <p:cNvPr id="48134" name="Text Box 5"/>
          <p:cNvSpPr txBox="1">
            <a:spLocks noChangeArrowheads="1"/>
          </p:cNvSpPr>
          <p:nvPr/>
        </p:nvSpPr>
        <p:spPr bwMode="auto">
          <a:xfrm>
            <a:off x="5643563" y="1785938"/>
            <a:ext cx="1106487" cy="70961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000" dirty="0">
                <a:solidFill>
                  <a:srgbClr val="F1EB33"/>
                </a:solidFill>
                <a:latin typeface="Arial" pitchFamily="34" charset="0"/>
                <a:ea typeface="+mn-ea"/>
                <a:cs typeface="Arial" pitchFamily="34" charset="0"/>
              </a:rPr>
              <a:t>Internal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000" dirty="0">
                <a:solidFill>
                  <a:srgbClr val="F1EB33"/>
                </a:solidFill>
                <a:latin typeface="Arial" pitchFamily="34" charset="0"/>
                <a:ea typeface="+mn-ea"/>
                <a:cs typeface="Arial" pitchFamily="34" charset="0"/>
              </a:rPr>
              <a:t>Nature</a:t>
            </a:r>
          </a:p>
        </p:txBody>
      </p:sp>
      <p:sp>
        <p:nvSpPr>
          <p:cNvPr id="48135" name="Text Box 6"/>
          <p:cNvSpPr txBox="1">
            <a:spLocks noChangeArrowheads="1"/>
          </p:cNvSpPr>
          <p:nvPr/>
        </p:nvSpPr>
        <p:spPr bwMode="auto">
          <a:xfrm>
            <a:off x="5643563" y="3071813"/>
            <a:ext cx="1193800" cy="70961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000" dirty="0">
                <a:solidFill>
                  <a:srgbClr val="F1EB33"/>
                </a:solidFill>
                <a:latin typeface="Arial" pitchFamily="34" charset="0"/>
                <a:ea typeface="+mn-ea"/>
                <a:cs typeface="Arial" pitchFamily="34" charset="0"/>
              </a:rPr>
              <a:t>External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000" dirty="0">
                <a:solidFill>
                  <a:srgbClr val="F1EB33"/>
                </a:solidFill>
                <a:latin typeface="Arial" pitchFamily="34" charset="0"/>
                <a:ea typeface="+mn-ea"/>
                <a:cs typeface="Arial" pitchFamily="34" charset="0"/>
              </a:rPr>
              <a:t>Form</a:t>
            </a:r>
          </a:p>
        </p:txBody>
      </p:sp>
      <p:sp>
        <p:nvSpPr>
          <p:cNvPr id="48136" name="Oval 7"/>
          <p:cNvSpPr>
            <a:spLocks noChangeArrowheads="1"/>
          </p:cNvSpPr>
          <p:nvPr/>
        </p:nvSpPr>
        <p:spPr bwMode="auto">
          <a:xfrm>
            <a:off x="4357688" y="1571625"/>
            <a:ext cx="1285875" cy="620713"/>
          </a:xfrm>
          <a:prstGeom prst="ellipse">
            <a:avLst/>
          </a:prstGeom>
          <a:solidFill>
            <a:srgbClr val="60C9D8"/>
          </a:solidFill>
          <a:ln w="19050">
            <a:solidFill>
              <a:schemeClr val="tx1"/>
            </a:solidFill>
            <a:miter lim="800000"/>
            <a:headEnd/>
            <a:tailEnd/>
          </a:ln>
        </p:spPr>
        <p:txBody>
          <a:bodyPr wrap="none" lIns="90000" tIns="46800" rIns="90000" bIns="46800" anchor="ctr"/>
          <a:lstStyle/>
          <a:p>
            <a:pPr algn="ct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Arial" pitchFamily="34" charset="0"/>
                <a:ea typeface="+mn-ea"/>
                <a:cs typeface="Arial" pitchFamily="34" charset="0"/>
              </a:rPr>
              <a:t>Inner Internal</a:t>
            </a:r>
          </a:p>
          <a:p>
            <a:pPr algn="ct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Arial" pitchFamily="34" charset="0"/>
                <a:ea typeface="+mn-ea"/>
                <a:cs typeface="Arial" pitchFamily="34" charset="0"/>
              </a:rPr>
              <a:t>Nature</a:t>
            </a:r>
          </a:p>
        </p:txBody>
      </p:sp>
      <p:sp>
        <p:nvSpPr>
          <p:cNvPr id="48137" name="Oval 8"/>
          <p:cNvSpPr>
            <a:spLocks noChangeArrowheads="1"/>
          </p:cNvSpPr>
          <p:nvPr/>
        </p:nvSpPr>
        <p:spPr bwMode="auto">
          <a:xfrm>
            <a:off x="4140200" y="2538413"/>
            <a:ext cx="1295400" cy="617537"/>
          </a:xfrm>
          <a:prstGeom prst="ellipse">
            <a:avLst/>
          </a:prstGeom>
          <a:solidFill>
            <a:srgbClr val="FFCCCC"/>
          </a:solidFill>
          <a:ln w="19050">
            <a:solidFill>
              <a:schemeClr val="tx1"/>
            </a:solidFill>
            <a:miter lim="800000"/>
            <a:headEnd/>
            <a:tailEnd/>
          </a:ln>
        </p:spPr>
        <p:txBody>
          <a:bodyPr wrap="none" lIns="90000" tIns="46800" rIns="90000" bIns="46800" anchor="ctr"/>
          <a:lstStyle/>
          <a:p>
            <a:pPr algn="ct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Arial" pitchFamily="34" charset="0"/>
                <a:ea typeface="+mn-ea"/>
                <a:cs typeface="Arial" pitchFamily="34" charset="0"/>
              </a:rPr>
              <a:t>Inner External</a:t>
            </a:r>
          </a:p>
          <a:p>
            <a:pPr algn="ct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Arial" pitchFamily="34" charset="0"/>
                <a:ea typeface="+mn-ea"/>
                <a:cs typeface="Arial" pitchFamily="34" charset="0"/>
              </a:rPr>
              <a:t>Form</a:t>
            </a:r>
          </a:p>
        </p:txBody>
      </p:sp>
      <p:sp>
        <p:nvSpPr>
          <p:cNvPr id="53257" name="AutoShape 9"/>
          <p:cNvSpPr>
            <a:spLocks noChangeArrowheads="1"/>
          </p:cNvSpPr>
          <p:nvPr/>
        </p:nvSpPr>
        <p:spPr bwMode="auto">
          <a:xfrm rot="10440000">
            <a:off x="4876800" y="2171700"/>
            <a:ext cx="104775" cy="361950"/>
          </a:xfrm>
          <a:prstGeom prst="curvedRightArrow">
            <a:avLst>
              <a:gd name="adj1" fmla="val 117407"/>
              <a:gd name="adj2" fmla="val 240395"/>
              <a:gd name="adj3" fmla="val 33333"/>
            </a:avLst>
          </a:prstGeom>
          <a:solidFill>
            <a:srgbClr val="FFFFFF"/>
          </a:solidFill>
          <a:ln w="9525">
            <a:solidFill>
              <a:schemeClr val="tx1"/>
            </a:solidFill>
            <a:round/>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53258" name="AutoShape 10"/>
          <p:cNvSpPr>
            <a:spLocks noChangeArrowheads="1"/>
          </p:cNvSpPr>
          <p:nvPr/>
        </p:nvSpPr>
        <p:spPr bwMode="auto">
          <a:xfrm>
            <a:off x="4662488" y="2192338"/>
            <a:ext cx="88900" cy="412750"/>
          </a:xfrm>
          <a:prstGeom prst="curvedRightArrow">
            <a:avLst>
              <a:gd name="adj1" fmla="val 116673"/>
              <a:gd name="adj2" fmla="val 238892"/>
              <a:gd name="adj3" fmla="val 33333"/>
            </a:avLst>
          </a:prstGeom>
          <a:solidFill>
            <a:srgbClr val="FFFFFF"/>
          </a:solidFill>
          <a:ln w="9525">
            <a:solidFill>
              <a:schemeClr val="tx1"/>
            </a:solidFill>
            <a:round/>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
        <p:nvSpPr>
          <p:cNvPr id="48140" name="Line 11"/>
          <p:cNvSpPr>
            <a:spLocks noChangeShapeType="1"/>
          </p:cNvSpPr>
          <p:nvPr/>
        </p:nvSpPr>
        <p:spPr bwMode="auto">
          <a:xfrm>
            <a:off x="4857750" y="3286125"/>
            <a:ext cx="82550" cy="1427163"/>
          </a:xfrm>
          <a:prstGeom prst="line">
            <a:avLst/>
          </a:prstGeom>
          <a:noFill/>
          <a:ln w="28440">
            <a:solidFill>
              <a:srgbClr val="FFC000"/>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Arial" pitchFamily="34" charset="0"/>
              <a:ea typeface="+mn-ea"/>
              <a:cs typeface="Arial" pitchFamily="34" charset="0"/>
            </a:endParaRPr>
          </a:p>
        </p:txBody>
      </p:sp>
      <p:sp>
        <p:nvSpPr>
          <p:cNvPr id="48141" name="Line 12"/>
          <p:cNvSpPr>
            <a:spLocks noChangeShapeType="1"/>
          </p:cNvSpPr>
          <p:nvPr/>
        </p:nvSpPr>
        <p:spPr bwMode="auto">
          <a:xfrm>
            <a:off x="5214938" y="3214688"/>
            <a:ext cx="495300" cy="1498600"/>
          </a:xfrm>
          <a:prstGeom prst="line">
            <a:avLst/>
          </a:prstGeom>
          <a:noFill/>
          <a:ln w="28440">
            <a:solidFill>
              <a:srgbClr val="FFC000"/>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Arial" pitchFamily="34" charset="0"/>
              <a:ea typeface="+mn-ea"/>
              <a:cs typeface="Arial" pitchFamily="34" charset="0"/>
            </a:endParaRPr>
          </a:p>
        </p:txBody>
      </p:sp>
      <p:sp>
        <p:nvSpPr>
          <p:cNvPr id="48142" name="Line 13"/>
          <p:cNvSpPr>
            <a:spLocks noChangeShapeType="1"/>
          </p:cNvSpPr>
          <p:nvPr/>
        </p:nvSpPr>
        <p:spPr bwMode="auto">
          <a:xfrm flipH="1">
            <a:off x="4000500" y="3286125"/>
            <a:ext cx="615950" cy="1884363"/>
          </a:xfrm>
          <a:prstGeom prst="line">
            <a:avLst/>
          </a:prstGeom>
          <a:noFill/>
          <a:ln w="28440">
            <a:solidFill>
              <a:srgbClr val="FFC000"/>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Arial" pitchFamily="34" charset="0"/>
              <a:ea typeface="+mn-ea"/>
              <a:cs typeface="Arial" pitchFamily="34" charset="0"/>
            </a:endParaRPr>
          </a:p>
        </p:txBody>
      </p:sp>
      <p:sp>
        <p:nvSpPr>
          <p:cNvPr id="48143" name="Text Box 14"/>
          <p:cNvSpPr txBox="1">
            <a:spLocks noChangeArrowheads="1"/>
          </p:cNvSpPr>
          <p:nvPr/>
        </p:nvSpPr>
        <p:spPr bwMode="auto">
          <a:xfrm>
            <a:off x="2571750" y="1571625"/>
            <a:ext cx="1347788" cy="833438"/>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4800" dirty="0">
                <a:latin typeface="Arial" pitchFamily="34" charset="0"/>
                <a:ea typeface="+mn-ea"/>
                <a:cs typeface="Arial" pitchFamily="34" charset="0"/>
              </a:rPr>
              <a:t>God</a:t>
            </a:r>
          </a:p>
        </p:txBody>
      </p:sp>
      <p:sp>
        <p:nvSpPr>
          <p:cNvPr id="53263" name="AutoShape 15"/>
          <p:cNvSpPr>
            <a:spLocks noChangeArrowheads="1"/>
          </p:cNvSpPr>
          <p:nvPr/>
        </p:nvSpPr>
        <p:spPr bwMode="auto">
          <a:xfrm rot="8100000">
            <a:off x="3662363" y="1266825"/>
            <a:ext cx="2176462" cy="196691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601 w 21600"/>
              <a:gd name="T19" fmla="*/ 0 h 21600"/>
              <a:gd name="T20" fmla="*/ 21599 w 21600"/>
              <a:gd name="T21" fmla="*/ 11392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499" y="4"/>
                </a:moveTo>
                <a:cubicBezTo>
                  <a:pt x="10599" y="1"/>
                  <a:pt x="10699" y="-1"/>
                  <a:pt x="10800" y="0"/>
                </a:cubicBezTo>
                <a:cubicBezTo>
                  <a:pt x="16764" y="0"/>
                  <a:pt x="21600" y="4835"/>
                  <a:pt x="21600" y="10800"/>
                </a:cubicBezTo>
                <a:cubicBezTo>
                  <a:pt x="21600" y="11044"/>
                  <a:pt x="21591" y="11288"/>
                  <a:pt x="21575" y="11532"/>
                </a:cubicBezTo>
                <a:lnTo>
                  <a:pt x="10800" y="10800"/>
                </a:lnTo>
                <a:close/>
              </a:path>
              <a:path w="21600" h="21600" fill="none">
                <a:moveTo>
                  <a:pt x="10499" y="4"/>
                </a:moveTo>
                <a:cubicBezTo>
                  <a:pt x="10599" y="1"/>
                  <a:pt x="10699" y="-1"/>
                  <a:pt x="10800" y="0"/>
                </a:cubicBezTo>
                <a:cubicBezTo>
                  <a:pt x="16764" y="0"/>
                  <a:pt x="21600" y="4835"/>
                  <a:pt x="21600" y="10800"/>
                </a:cubicBezTo>
                <a:cubicBezTo>
                  <a:pt x="21600" y="11044"/>
                  <a:pt x="21591" y="11288"/>
                  <a:pt x="21575" y="11532"/>
                </a:cubicBezTo>
              </a:path>
            </a:pathLst>
          </a:custGeom>
          <a:noFill/>
          <a:ln w="19050">
            <a:solidFill>
              <a:schemeClr val="bg1"/>
            </a:solidFill>
            <a:miter lim="800000"/>
            <a:headEnd/>
            <a:tailEnd/>
          </a:ln>
        </p:spPr>
        <p:txBody>
          <a:bodyPr wrap="none" anchor="ctr"/>
          <a:lstStyle/>
          <a:p>
            <a:endParaRPr lang="en-US"/>
          </a:p>
        </p:txBody>
      </p:sp>
      <p:sp>
        <p:nvSpPr>
          <p:cNvPr id="53264" name="AutoShape 16"/>
          <p:cNvSpPr>
            <a:spLocks noChangeArrowheads="1"/>
          </p:cNvSpPr>
          <p:nvPr/>
        </p:nvSpPr>
        <p:spPr bwMode="auto">
          <a:xfrm rot="-2460000">
            <a:off x="4883150" y="2689225"/>
            <a:ext cx="2449513" cy="20843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207 w 21600"/>
              <a:gd name="T19" fmla="*/ 0 h 21600"/>
              <a:gd name="T20" fmla="*/ 21599 w 21600"/>
              <a:gd name="T21" fmla="*/ 11392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225" y="15"/>
                </a:moveTo>
                <a:cubicBezTo>
                  <a:pt x="10416" y="5"/>
                  <a:pt x="10608" y="-1"/>
                  <a:pt x="10800" y="0"/>
                </a:cubicBezTo>
                <a:cubicBezTo>
                  <a:pt x="16764" y="0"/>
                  <a:pt x="21600" y="4835"/>
                  <a:pt x="21600" y="10800"/>
                </a:cubicBezTo>
                <a:cubicBezTo>
                  <a:pt x="21600" y="11044"/>
                  <a:pt x="21591" y="11288"/>
                  <a:pt x="21575" y="11532"/>
                </a:cubicBezTo>
                <a:lnTo>
                  <a:pt x="10800" y="10800"/>
                </a:lnTo>
                <a:close/>
              </a:path>
              <a:path w="21600" h="21600" fill="none">
                <a:moveTo>
                  <a:pt x="10225" y="15"/>
                </a:moveTo>
                <a:cubicBezTo>
                  <a:pt x="10416" y="5"/>
                  <a:pt x="10608" y="-1"/>
                  <a:pt x="10800" y="0"/>
                </a:cubicBezTo>
                <a:cubicBezTo>
                  <a:pt x="16764" y="0"/>
                  <a:pt x="21600" y="4835"/>
                  <a:pt x="21600" y="10800"/>
                </a:cubicBezTo>
                <a:cubicBezTo>
                  <a:pt x="21600" y="11044"/>
                  <a:pt x="21591" y="11288"/>
                  <a:pt x="21575" y="11532"/>
                </a:cubicBezTo>
              </a:path>
            </a:pathLst>
          </a:custGeom>
          <a:noFill/>
          <a:ln w="19050">
            <a:solidFill>
              <a:schemeClr val="bg1"/>
            </a:solidFill>
            <a:miter lim="800000"/>
            <a:headEnd/>
            <a:tailEnd/>
          </a:ln>
        </p:spPr>
        <p:txBody>
          <a:bodyPr wrap="none" anchor="ctr"/>
          <a:lstStyle/>
          <a:p>
            <a:endParaRPr lang="en-US"/>
          </a:p>
        </p:txBody>
      </p:sp>
      <p:sp>
        <p:nvSpPr>
          <p:cNvPr id="53265" name="Oval 8"/>
          <p:cNvSpPr>
            <a:spLocks noChangeArrowheads="1"/>
          </p:cNvSpPr>
          <p:nvPr/>
        </p:nvSpPr>
        <p:spPr bwMode="auto">
          <a:xfrm>
            <a:off x="6877050" y="5734050"/>
            <a:ext cx="1366838" cy="574675"/>
          </a:xfrm>
          <a:prstGeom prst="ellipse">
            <a:avLst/>
          </a:prstGeom>
          <a:solidFill>
            <a:srgbClr val="FFCCCC"/>
          </a:solidFill>
          <a:ln w="19050">
            <a:solidFill>
              <a:schemeClr val="tx1"/>
            </a:solidFill>
            <a:miter lim="800000"/>
            <a:headEnd/>
            <a:tailEnd/>
          </a:ln>
        </p:spPr>
        <p:txBody>
          <a:bodyPr wrap="none" lIns="90000" tIns="46800" rIns="90000" bIns="46800" anchor="ctr"/>
          <a:lstStyle/>
          <a:p>
            <a:pPr algn="ctr" defTabSz="449263">
              <a:lnSpc>
                <a:spcPts val="15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b="1">
                <a:latin typeface="Arial" charset="0"/>
                <a:ea typeface="ＭＳ Ｐゴシック" pitchFamily="34" charset="-128"/>
              </a:rPr>
              <a:t>From God</a:t>
            </a:r>
          </a:p>
        </p:txBody>
      </p:sp>
      <p:sp>
        <p:nvSpPr>
          <p:cNvPr id="53266" name="Line 19"/>
          <p:cNvSpPr>
            <a:spLocks noChangeShapeType="1"/>
          </p:cNvSpPr>
          <p:nvPr/>
        </p:nvSpPr>
        <p:spPr bwMode="auto">
          <a:xfrm flipH="1">
            <a:off x="6156325" y="6021388"/>
            <a:ext cx="503238" cy="0"/>
          </a:xfrm>
          <a:prstGeom prst="line">
            <a:avLst/>
          </a:prstGeom>
          <a:noFill/>
          <a:ln w="15875">
            <a:solidFill>
              <a:schemeClr val="tx1"/>
            </a:solidFill>
            <a:round/>
            <a:headEnd/>
            <a:tailEnd type="triangle" w="med" len="med"/>
          </a:ln>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7" name="Text Box 1"/>
          <p:cNvSpPr txBox="1">
            <a:spLocks noChangeArrowheads="1"/>
          </p:cNvSpPr>
          <p:nvPr/>
        </p:nvSpPr>
        <p:spPr bwMode="auto">
          <a:xfrm>
            <a:off x="214313" y="322263"/>
            <a:ext cx="4389437" cy="4635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5</a:t>
            </a:r>
            <a:r>
              <a:rPr kumimoji="0" lang="en-US" sz="2400">
                <a:latin typeface="Arial" charset="0"/>
                <a:ea typeface="ＭＳ Ｐゴシック" pitchFamily="34" charset="-128"/>
              </a:rPr>
              <a:t>．</a:t>
            </a:r>
            <a:r>
              <a:rPr kumimoji="0" lang="en-US" altLang="ja-JP" sz="2400">
                <a:latin typeface="Arial" charset="0"/>
                <a:ea typeface="ＭＳ Ｐゴシック" pitchFamily="34" charset="-128"/>
              </a:rPr>
              <a:t>Messianic Prophecies</a:t>
            </a:r>
            <a:endParaRPr kumimoji="0" lang="en-US" altLang="ko-KR" sz="2400">
              <a:latin typeface="Arial" charset="0"/>
              <a:ea typeface="ＭＳ Ｐゴシック" pitchFamily="34" charset="-128"/>
            </a:endParaRPr>
          </a:p>
        </p:txBody>
      </p:sp>
      <p:sp>
        <p:nvSpPr>
          <p:cNvPr id="644098" name="Text Box 2"/>
          <p:cNvSpPr txBox="1">
            <a:spLocks noChangeArrowheads="1"/>
          </p:cNvSpPr>
          <p:nvPr/>
        </p:nvSpPr>
        <p:spPr bwMode="auto">
          <a:xfrm>
            <a:off x="179388" y="850900"/>
            <a:ext cx="8572500" cy="6413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(1) </a:t>
            </a:r>
            <a:r>
              <a:rPr kumimoji="0" lang="en-US" altLang="ja-JP">
                <a:latin typeface="Arial" charset="0"/>
                <a:ea typeface="ＭＳ Ｐゴシック" pitchFamily="34" charset="-128"/>
              </a:rPr>
              <a:t>“Chong</a:t>
            </a:r>
            <a:r>
              <a:rPr kumimoji="0" lang="ja-JP" altLang="en-US">
                <a:latin typeface="Arial" charset="0"/>
                <a:ea typeface="ＭＳ Ｐゴシック" pitchFamily="34" charset="-128"/>
              </a:rPr>
              <a:t>･</a:t>
            </a:r>
            <a:r>
              <a:rPr kumimoji="0" lang="en-US" altLang="ja-JP">
                <a:latin typeface="Arial" charset="0"/>
                <a:ea typeface="ＭＳ Ｐゴシック" pitchFamily="34" charset="-128"/>
              </a:rPr>
              <a:t>gam</a:t>
            </a:r>
            <a:r>
              <a:rPr kumimoji="0" lang="ja-JP" altLang="en-US">
                <a:latin typeface="Arial" charset="0"/>
                <a:ea typeface="ＭＳ Ｐゴシック" pitchFamily="34" charset="-128"/>
              </a:rPr>
              <a:t>･</a:t>
            </a:r>
            <a:r>
              <a:rPr kumimoji="0" lang="en-US" altLang="ja-JP">
                <a:latin typeface="Arial" charset="0"/>
                <a:ea typeface="ＭＳ Ｐゴシック" pitchFamily="34" charset="-128"/>
              </a:rPr>
              <a:t>nok” (Korean book of prophecy) :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      </a:t>
            </a:r>
            <a:r>
              <a:rPr kumimoji="0" lang="en-US" altLang="ja-JP" sz="1600">
                <a:latin typeface="Arial" charset="0"/>
                <a:ea typeface="ＭＳ Ｐゴシック" pitchFamily="34" charset="-128"/>
              </a:rPr>
              <a:t>which has been deeply believed by Korean nation since the age of the Yi dynasty.    </a:t>
            </a:r>
            <a:r>
              <a:rPr kumimoji="0" lang="en-US" altLang="ko-KR" sz="1600">
                <a:latin typeface="Arial" charset="0"/>
                <a:ea typeface="ＭＳ Ｐゴシック" pitchFamily="34" charset="-128"/>
              </a:rPr>
              <a:t>      </a:t>
            </a:r>
          </a:p>
        </p:txBody>
      </p:sp>
      <p:sp>
        <p:nvSpPr>
          <p:cNvPr id="644099" name="AutoShape 3"/>
          <p:cNvSpPr>
            <a:spLocks noChangeArrowheads="1"/>
          </p:cNvSpPr>
          <p:nvPr/>
        </p:nvSpPr>
        <p:spPr bwMode="auto">
          <a:xfrm>
            <a:off x="1036638" y="1643063"/>
            <a:ext cx="4678362" cy="1428750"/>
          </a:xfrm>
          <a:prstGeom prst="roundRect">
            <a:avLst>
              <a:gd name="adj" fmla="val 16667"/>
            </a:avLst>
          </a:prstGeom>
          <a:noFill/>
          <a:ln w="9360">
            <a:solidFill>
              <a:schemeClr val="tx1"/>
            </a:solidFill>
            <a:miter lim="800000"/>
            <a:headEnd/>
            <a:tailEnd/>
          </a:ln>
        </p:spPr>
        <p:txBody>
          <a:bodyPr wrap="none"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利在松松 ； 壬辰倭乱</a:t>
            </a:r>
            <a:r>
              <a:rPr kumimoji="0" lang="en-US" altLang="ja-JP" sz="1600">
                <a:latin typeface="Arial" charset="0"/>
                <a:ea typeface="ＭＳ Ｐゴシック" pitchFamily="34" charset="-128"/>
              </a:rPr>
              <a:t> (Japanese invasion </a:t>
            </a:r>
            <a:r>
              <a:rPr kumimoji="0" lang="en-US" altLang="ko-KR" sz="1600">
                <a:latin typeface="Arial" charset="0"/>
                <a:ea typeface="ＭＳ Ｐゴシック" pitchFamily="34" charset="-128"/>
              </a:rPr>
              <a:t>of</a:t>
            </a:r>
            <a:r>
              <a:rPr kumimoji="0" lang="en-US" altLang="ja-JP" sz="1600">
                <a:latin typeface="Arial" charset="0"/>
                <a:ea typeface="ＭＳ Ｐゴシック" pitchFamily="34" charset="-128"/>
              </a:rPr>
              <a:t> 1592) </a:t>
            </a:r>
            <a:endParaRPr kumimoji="0" lang="en-US" altLang="ko-KR"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利在家家 ； 丙子胡乱</a:t>
            </a:r>
            <a:r>
              <a:rPr kumimoji="0" lang="en-US" altLang="ja-JP" sz="1600">
                <a:latin typeface="Arial" charset="0"/>
                <a:ea typeface="ＭＳ Ｐゴシック" pitchFamily="34" charset="-128"/>
              </a:rPr>
              <a:t> (Chinese invasion </a:t>
            </a:r>
            <a:r>
              <a:rPr kumimoji="0" lang="en-US" altLang="ko-KR" sz="1600">
                <a:latin typeface="Arial" charset="0"/>
                <a:ea typeface="ＭＳ Ｐゴシック" pitchFamily="34" charset="-128"/>
              </a:rPr>
              <a:t>of</a:t>
            </a:r>
            <a:r>
              <a:rPr kumimoji="0" lang="en-US" altLang="ja-JP" sz="1600">
                <a:latin typeface="Arial" charset="0"/>
                <a:ea typeface="ＭＳ Ｐゴシック" pitchFamily="34" charset="-128"/>
              </a:rPr>
              <a:t> 1636) </a:t>
            </a:r>
            <a:endParaRPr kumimoji="0" lang="en-US" altLang="ko-KR"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利在八金山 ； </a:t>
            </a:r>
            <a:r>
              <a:rPr kumimoji="0" lang="en-US" altLang="ko-KR" sz="1600">
                <a:latin typeface="Arial" charset="0"/>
                <a:ea typeface="ＭＳ Ｐゴシック" pitchFamily="34" charset="-128"/>
              </a:rPr>
              <a:t>6.25</a:t>
            </a:r>
            <a:r>
              <a:rPr kumimoji="0" lang="en-US" altLang="ja-JP" sz="1600">
                <a:latin typeface="Arial" charset="0"/>
                <a:ea typeface="ＭＳ Ｐゴシック" pitchFamily="34" charset="-128"/>
              </a:rPr>
              <a:t> Korean War </a:t>
            </a:r>
            <a:r>
              <a:rPr kumimoji="0" lang="en-US" altLang="ko-KR" sz="1600">
                <a:latin typeface="Arial" charset="0"/>
                <a:ea typeface="ＭＳ Ｐゴシック" pitchFamily="34" charset="-128"/>
              </a:rPr>
              <a:t>of</a:t>
            </a:r>
            <a:r>
              <a:rPr kumimoji="0" lang="en-US" altLang="ja-JP" sz="1600">
                <a:latin typeface="Arial" charset="0"/>
                <a:ea typeface="ＭＳ Ｐゴシック" pitchFamily="34" charset="-128"/>
              </a:rPr>
              <a:t> 1950</a:t>
            </a:r>
            <a:endParaRPr kumimoji="0" lang="en-US" altLang="ko-KR"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利在田田道下止 ； </a:t>
            </a:r>
            <a:r>
              <a:rPr kumimoji="0" lang="en-US" altLang="ja-JP" sz="1600">
                <a:latin typeface="Arial" charset="0"/>
                <a:ea typeface="ＭＳ Ｐゴシック" pitchFamily="34" charset="-128"/>
              </a:rPr>
              <a:t>the present day</a:t>
            </a:r>
            <a:endParaRPr kumimoji="0" lang="en-US" altLang="ko-KR" sz="1600">
              <a:latin typeface="Arial" charset="0"/>
              <a:ea typeface="ＭＳ Ｐゴシック" pitchFamily="34" charset="-128"/>
            </a:endParaRPr>
          </a:p>
        </p:txBody>
      </p:sp>
      <p:sp>
        <p:nvSpPr>
          <p:cNvPr id="644100" name="AutoShape 4"/>
          <p:cNvSpPr>
            <a:spLocks noChangeArrowheads="1"/>
          </p:cNvSpPr>
          <p:nvPr/>
        </p:nvSpPr>
        <p:spPr bwMode="auto">
          <a:xfrm>
            <a:off x="5715000" y="1643063"/>
            <a:ext cx="2633663" cy="1428750"/>
          </a:xfrm>
          <a:prstGeom prst="roundRect">
            <a:avLst>
              <a:gd name="adj" fmla="val 16667"/>
            </a:avLst>
          </a:prstGeom>
          <a:noFill/>
          <a:ln w="9360">
            <a:solidFill>
              <a:schemeClr val="tx1"/>
            </a:solidFill>
            <a:miter lim="800000"/>
            <a:headEnd/>
            <a:tailEnd/>
          </a:ln>
        </p:spPr>
        <p:txBody>
          <a:bodyPr wrap="none" lIns="90000" tIns="46800" rIns="90000" bIns="46800" anchor="ctr"/>
          <a:lstStyle/>
          <a:p>
            <a:pPr algn="ct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辰</a:t>
            </a:r>
            <a:r>
              <a:rPr kumimoji="0" lang="en-US" altLang="ko-KR" sz="1600">
                <a:latin typeface="Arial" charset="0"/>
                <a:ea typeface="ＭＳ Ｐゴシック" pitchFamily="34" charset="-128"/>
              </a:rPr>
              <a:t>·</a:t>
            </a:r>
            <a:r>
              <a:rPr kumimoji="0" lang="en-US" sz="1600">
                <a:latin typeface="Arial" charset="0"/>
                <a:ea typeface="ＭＳ Ｐゴシック" pitchFamily="34" charset="-128"/>
              </a:rPr>
              <a:t>巳</a:t>
            </a:r>
            <a:r>
              <a:rPr kumimoji="0" lang="en-US" altLang="ko-KR" sz="1600">
                <a:latin typeface="Arial" charset="0"/>
                <a:ea typeface="ＭＳ Ｐゴシック" pitchFamily="34" charset="-128"/>
              </a:rPr>
              <a:t>(2000, 2001) -</a:t>
            </a:r>
            <a:r>
              <a:rPr kumimoji="0" lang="en-US" sz="1600">
                <a:latin typeface="Arial" charset="0"/>
                <a:ea typeface="ＭＳ Ｐゴシック" pitchFamily="34" charset="-128"/>
              </a:rPr>
              <a:t>聖賢出</a:t>
            </a:r>
            <a:endParaRPr kumimoji="0" lang="en-US" altLang="ja-JP" sz="1600">
              <a:latin typeface="Arial" charset="0"/>
              <a:ea typeface="ＭＳ Ｐゴシック" pitchFamily="34" charset="-128"/>
            </a:endParaRPr>
          </a:p>
          <a:p>
            <a:pPr algn="ct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A sage appears</a:t>
            </a:r>
            <a:endParaRPr kumimoji="0" lang="en-US" altLang="ko-KR" sz="1600">
              <a:latin typeface="Arial" charset="0"/>
              <a:ea typeface="ＭＳ Ｐゴシック" pitchFamily="34" charset="-128"/>
            </a:endParaRPr>
          </a:p>
          <a:p>
            <a:pPr algn="ct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午</a:t>
            </a:r>
            <a:r>
              <a:rPr kumimoji="0" lang="en-US" altLang="ko-KR" sz="1600">
                <a:latin typeface="Arial" charset="0"/>
                <a:ea typeface="ＭＳ Ｐゴシック" pitchFamily="34" charset="-128"/>
              </a:rPr>
              <a:t>·</a:t>
            </a:r>
            <a:r>
              <a:rPr kumimoji="0" lang="en-US" sz="1600">
                <a:latin typeface="Arial" charset="0"/>
                <a:ea typeface="ＭＳ Ｐゴシック" pitchFamily="34" charset="-128"/>
              </a:rPr>
              <a:t>未</a:t>
            </a:r>
            <a:r>
              <a:rPr kumimoji="0" lang="en-US" altLang="ko-KR" sz="1600">
                <a:latin typeface="Arial" charset="0"/>
                <a:ea typeface="ＭＳ Ｐゴシック" pitchFamily="34" charset="-128"/>
              </a:rPr>
              <a:t>(2002, 2003) -</a:t>
            </a:r>
            <a:r>
              <a:rPr kumimoji="0" lang="en-US" sz="1600">
                <a:latin typeface="Arial" charset="0"/>
                <a:ea typeface="ＭＳ Ｐゴシック" pitchFamily="34" charset="-128"/>
              </a:rPr>
              <a:t>楽堂楽</a:t>
            </a:r>
            <a:endParaRPr kumimoji="0" lang="en-US" altLang="ja-JP" sz="1600">
              <a:latin typeface="Arial" charset="0"/>
              <a:ea typeface="ＭＳ Ｐゴシック" pitchFamily="34" charset="-128"/>
            </a:endParaRPr>
          </a:p>
          <a:p>
            <a:pPr algn="ct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sz="1600">
                <a:latin typeface="Arial" charset="0"/>
                <a:ea typeface="ＭＳ Ｐゴシック" pitchFamily="34" charset="-128"/>
              </a:rPr>
              <a:t>　　　</a:t>
            </a:r>
            <a:r>
              <a:rPr kumimoji="0" lang="en-US" altLang="ja-JP" sz="1600">
                <a:latin typeface="Arial" charset="0"/>
                <a:ea typeface="ＭＳ Ｐゴシック" pitchFamily="34" charset="-128"/>
              </a:rPr>
              <a:t>to realize happy families</a:t>
            </a:r>
            <a:endParaRPr kumimoji="0" lang="en-US" altLang="ko-KR" sz="1600">
              <a:latin typeface="Arial" charset="0"/>
              <a:ea typeface="ＭＳ Ｐゴシック" pitchFamily="34" charset="-128"/>
            </a:endParaRPr>
          </a:p>
        </p:txBody>
      </p:sp>
      <p:sp>
        <p:nvSpPr>
          <p:cNvPr id="644101" name="Text Box 5"/>
          <p:cNvSpPr txBox="1">
            <a:spLocks noChangeArrowheads="1"/>
          </p:cNvSpPr>
          <p:nvPr/>
        </p:nvSpPr>
        <p:spPr bwMode="auto">
          <a:xfrm>
            <a:off x="179388" y="3351213"/>
            <a:ext cx="8928100" cy="2503487"/>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(2) </a:t>
            </a:r>
            <a:r>
              <a:rPr kumimoji="0" lang="en-US" altLang="ja-JP">
                <a:latin typeface="Arial" charset="0"/>
                <a:ea typeface="ＭＳ Ｐゴシック" pitchFamily="34" charset="-128"/>
              </a:rPr>
              <a:t>Pastors who received the revelation of Christ’s coming to Korea and proclaimed it :</a:t>
            </a:r>
            <a:endParaRPr kumimoji="0" lang="en-US" altLang="ko-KR">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a:t>
            </a:r>
            <a:r>
              <a:rPr kumimoji="0" lang="en-US" altLang="ja-JP" sz="1600">
                <a:latin typeface="Arial" charset="0"/>
                <a:ea typeface="ＭＳ Ｐゴシック" pitchFamily="34" charset="-128"/>
              </a:rPr>
              <a:t>  Age of colonial rule by Japanese Empire </a:t>
            </a:r>
            <a:r>
              <a:rPr kumimoji="0" lang="en-US" altLang="ko-KR" sz="1600">
                <a:latin typeface="Arial" charset="0"/>
                <a:ea typeface="ＭＳ Ｐゴシック" pitchFamily="34" charset="-128"/>
              </a:rPr>
              <a:t>: </a:t>
            </a:r>
            <a:r>
              <a:rPr kumimoji="0" lang="en-US" altLang="ja-JP" sz="1600">
                <a:latin typeface="Arial" charset="0"/>
                <a:ea typeface="ＭＳ Ｐゴシック" pitchFamily="34" charset="-128"/>
              </a:rPr>
              <a:t>Kim Jae Bok, Kim Yik Doo</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a:t>
            </a: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6.25 : </a:t>
            </a:r>
            <a:r>
              <a:rPr kumimoji="0" lang="en-US" altLang="ja-JP" sz="1600">
                <a:latin typeface="Arial" charset="0"/>
                <a:ea typeface="ＭＳ Ｐゴシック" pitchFamily="34" charset="-128"/>
              </a:rPr>
              <a:t>Son Yang Eun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(3) </a:t>
            </a:r>
            <a:r>
              <a:rPr kumimoji="0" lang="en-US" altLang="ja-JP">
                <a:latin typeface="Arial" charset="0"/>
                <a:ea typeface="ＭＳ Ｐゴシック" pitchFamily="34" charset="-128"/>
              </a:rPr>
              <a:t>The elders who shouted out Christ’s coming to Korea:</a:t>
            </a:r>
            <a:endParaRPr kumimoji="0" lang="en-US" altLang="ko-KR">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　　</a:t>
            </a:r>
            <a:r>
              <a:rPr kumimoji="0" lang="en-US" sz="1600">
                <a:latin typeface="Arial" charset="0"/>
                <a:ea typeface="ＭＳ Ｐゴシック" pitchFamily="34" charset="-128"/>
              </a:rPr>
              <a:t>　</a:t>
            </a:r>
            <a:r>
              <a:rPr kumimoji="0" lang="en-US" altLang="ja-JP" sz="1600">
                <a:latin typeface="Arial" charset="0"/>
                <a:ea typeface="ＭＳ Ｐゴシック" pitchFamily="34" charset="-128"/>
              </a:rPr>
              <a:t>Pak Tae Seon, Ra Un Mong  </a:t>
            </a:r>
            <a:r>
              <a:rPr kumimoji="0" lang="en-US" altLang="ko-KR" sz="1600">
                <a:latin typeface="Arial" charset="0"/>
                <a:ea typeface="ＭＳ Ｐゴシック" pitchFamily="34" charset="-128"/>
              </a:rPr>
              <a:t>(</a:t>
            </a:r>
            <a:r>
              <a:rPr kumimoji="0" lang="en-US" altLang="ja-JP" sz="1600">
                <a:latin typeface="Arial" charset="0"/>
                <a:ea typeface="ＭＳ Ｐゴシック" pitchFamily="34" charset="-128"/>
              </a:rPr>
              <a:t>1950</a:t>
            </a:r>
            <a:r>
              <a:rPr kumimoji="0" lang="ja-JP" altLang="en-US" sz="1600">
                <a:latin typeface="Arial" charset="0"/>
                <a:ea typeface="ＭＳ Ｐゴシック" pitchFamily="34" charset="-128"/>
              </a:rPr>
              <a:t>～</a:t>
            </a:r>
            <a:r>
              <a:rPr kumimoji="0" lang="en-US" altLang="ja-JP" sz="1600">
                <a:latin typeface="Arial" charset="0"/>
                <a:ea typeface="ＭＳ Ｐゴシック" pitchFamily="34" charset="-128"/>
              </a:rPr>
              <a:t>60s</a:t>
            </a:r>
            <a:r>
              <a:rPr kumimoji="0" lang="en-US" altLang="ko-KR" sz="1600">
                <a:latin typeface="Arial" charset="0"/>
                <a:ea typeface="ＭＳ Ｐゴシック" pitchFamily="34" charset="-128"/>
              </a:rPr>
              <a: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(4) </a:t>
            </a:r>
            <a:r>
              <a:rPr kumimoji="0" lang="en-US" altLang="ja-JP">
                <a:latin typeface="Arial" charset="0"/>
                <a:ea typeface="ＭＳ Ｐゴシック" pitchFamily="34" charset="-128"/>
              </a:rPr>
              <a:t>Among the common believers: many believers received the revelation of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      Christ’s coming to Korea.</a:t>
            </a:r>
            <a:endParaRPr kumimoji="0" lang="en-US" altLang="ko-KR">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5" name="Text Box 1"/>
          <p:cNvSpPr txBox="1">
            <a:spLocks noChangeArrowheads="1"/>
          </p:cNvSpPr>
          <p:nvPr/>
        </p:nvSpPr>
        <p:spPr bwMode="auto">
          <a:xfrm>
            <a:off x="285750" y="446088"/>
            <a:ext cx="8429625" cy="59880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(5) </a:t>
            </a:r>
            <a:r>
              <a:rPr kumimoji="0" lang="en-US" altLang="ja-JP">
                <a:latin typeface="Arial" charset="0"/>
                <a:ea typeface="ＭＳ Ｐゴシック" pitchFamily="34" charset="-128"/>
              </a:rPr>
              <a:t>Jesus</a:t>
            </a:r>
            <a:r>
              <a:rPr kumimoji="0" lang="en-US" altLang="ko-KR">
                <a:latin typeface="Arial" charset="0"/>
                <a:ea typeface="ＭＳ Ｐゴシック" pitchFamily="34" charset="-128"/>
              </a:rPr>
              <a:t> </a:t>
            </a:r>
            <a:r>
              <a:rPr kumimoji="0" lang="en-US" altLang="ja-JP">
                <a:latin typeface="Arial" charset="0"/>
                <a:ea typeface="ＭＳ Ｐゴシック" pitchFamily="34" charset="-128"/>
              </a:rPr>
              <a:t>: Wise men of East</a:t>
            </a:r>
            <a:r>
              <a:rPr kumimoji="0" lang="en-US" altLang="ko-KR">
                <a:latin typeface="Arial" charset="0"/>
                <a:ea typeface="ＭＳ Ｐゴシック" pitchFamily="34" charset="-128"/>
              </a:rPr>
              <a:t> testified to him </a:t>
            </a:r>
          </a:p>
          <a:p>
            <a:pPr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800">
                <a:latin typeface="Arial" charset="0"/>
                <a:ea typeface="ＭＳ Ｐゴシック" pitchFamily="34" charset="-128"/>
              </a:rPr>
              <a:t>   </a:t>
            </a:r>
            <a:r>
              <a:rPr kumimoji="0" lang="en-US" sz="800">
                <a:latin typeface="Arial" charset="0"/>
                <a:ea typeface="ＭＳ Ｐゴシック" pitchFamily="34" charset="-128"/>
              </a:rPr>
              <a:t>　 </a:t>
            </a:r>
          </a:p>
          <a:p>
            <a:pPr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2400">
                <a:latin typeface="Arial" charset="0"/>
                <a:ea typeface="ＭＳ Ｐゴシック" pitchFamily="34" charset="-128"/>
              </a:rPr>
              <a:t>     </a:t>
            </a:r>
            <a:r>
              <a:rPr kumimoji="0" lang="en-US" altLang="ja-JP" sz="1600">
                <a:latin typeface="Arial" charset="0"/>
                <a:ea typeface="ＭＳ Ｐゴシック" pitchFamily="34" charset="-128"/>
              </a:rPr>
              <a:t>Christ of the Second Advent : by wise men of the West</a:t>
            </a:r>
            <a:endParaRPr kumimoji="0" lang="en-US" altLang="ko-KR" sz="1600">
              <a:latin typeface="Arial" charset="0"/>
              <a:ea typeface="ＭＳ Ｐゴシック" pitchFamily="34" charset="-128"/>
            </a:endParaRPr>
          </a:p>
          <a:p>
            <a:pPr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lvl="1" defTabSz="449263">
              <a:buClr>
                <a:srgbClr val="FFFFFF"/>
              </a:buClr>
              <a:buSzPct val="100000"/>
              <a:buFont typeface="ＭＳ Ｐゴシック" pitchFamily="34" charset="-128"/>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a:t>
            </a:r>
            <a:r>
              <a:rPr kumimoji="0" lang="en-US" altLang="ko-KR" sz="1600" u="sng">
                <a:latin typeface="Arial" charset="0"/>
                <a:ea typeface="ＭＳ Ｐゴシック" pitchFamily="34" charset="-128"/>
              </a:rPr>
              <a:t>A</a:t>
            </a:r>
            <a:r>
              <a:rPr kumimoji="0" lang="en-US" altLang="ja-JP" sz="1600" u="sng">
                <a:latin typeface="Arial" charset="0"/>
                <a:ea typeface="ＭＳ Ｐゴシック" pitchFamily="34" charset="-128"/>
              </a:rPr>
              <a:t>rnold</a:t>
            </a:r>
            <a:r>
              <a:rPr kumimoji="0" lang="en-US" altLang="ko-KR" sz="1600" u="sng">
                <a:latin typeface="Arial" charset="0"/>
                <a:ea typeface="ＭＳ Ｐゴシック" pitchFamily="34" charset="-128"/>
              </a:rPr>
              <a:t> J</a:t>
            </a:r>
            <a:r>
              <a:rPr kumimoji="0" lang="en-US" altLang="ja-JP" sz="1600" u="sng">
                <a:latin typeface="Arial" charset="0"/>
                <a:ea typeface="ＭＳ Ｐゴシック" pitchFamily="34" charset="-128"/>
              </a:rPr>
              <a:t>.</a:t>
            </a:r>
            <a:r>
              <a:rPr kumimoji="0" lang="en-US" altLang="ko-KR" sz="1600" u="sng">
                <a:latin typeface="Arial" charset="0"/>
                <a:ea typeface="ＭＳ Ｐゴシック" pitchFamily="34" charset="-128"/>
              </a:rPr>
              <a:t> Toynbee</a:t>
            </a:r>
            <a:r>
              <a:rPr kumimoji="0" lang="en-US" altLang="ja-JP" sz="1600">
                <a:latin typeface="Arial" charset="0"/>
                <a:ea typeface="ＭＳ Ｐゴシック" pitchFamily="34" charset="-128"/>
              </a:rPr>
              <a:t> (Historian) </a:t>
            </a:r>
            <a:r>
              <a:rPr kumimoji="0" lang="en-US" altLang="ko-KR" sz="1600">
                <a:latin typeface="Arial" charset="0"/>
                <a:ea typeface="ＭＳ Ｐゴシック" pitchFamily="34" charset="-128"/>
              </a:rPr>
              <a:t>  </a:t>
            </a:r>
          </a:p>
          <a:p>
            <a:pPr lvl="1"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a:t>
            </a:r>
            <a:r>
              <a:rPr kumimoji="0" lang="en-US" altLang="ja-JP" sz="1600">
                <a:latin typeface="Arial" charset="0"/>
                <a:ea typeface="ＭＳ Ｐゴシック" pitchFamily="34" charset="-128"/>
              </a:rPr>
              <a:t>Politics and economy shall be resolved by the USA and Soviet, </a:t>
            </a:r>
          </a:p>
          <a:p>
            <a:pPr lvl="1"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while Ideology will be resolved by a new heretical religion which appears in Asia.</a:t>
            </a:r>
            <a:endParaRPr kumimoji="0" lang="en-US" altLang="ko-KR" sz="1600">
              <a:latin typeface="Arial" charset="0"/>
              <a:ea typeface="ＭＳ Ｐゴシック" pitchFamily="34" charset="-128"/>
            </a:endParaRPr>
          </a:p>
          <a:p>
            <a:pPr lvl="1"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lvl="1" defTabSz="449263">
              <a:buClr>
                <a:srgbClr val="FFFFFF"/>
              </a:buClr>
              <a:buSzPct val="100000"/>
              <a:buFont typeface="ＭＳ Ｐゴシック" pitchFamily="34" charset="-128"/>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a:t>
            </a:r>
            <a:r>
              <a:rPr kumimoji="0" lang="en-US" altLang="ja-JP" sz="1600" u="sng">
                <a:latin typeface="Arial" charset="0"/>
                <a:ea typeface="ＭＳ Ｐゴシック" pitchFamily="34" charset="-128"/>
              </a:rPr>
              <a:t>Arthur Ford</a:t>
            </a: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a:t>
            </a:r>
            <a:r>
              <a:rPr kumimoji="0" lang="en-US" altLang="ja-JP" sz="1600">
                <a:latin typeface="Arial" charset="0"/>
                <a:ea typeface="ＭＳ Ｐゴシック" pitchFamily="34" charset="-128"/>
              </a:rPr>
              <a:t>President of the </a:t>
            </a:r>
            <a:r>
              <a:rPr kumimoji="0" lang="en-US" altLang="ko-KR" sz="1600">
                <a:latin typeface="Arial" charset="0"/>
                <a:ea typeface="ＭＳ Ｐゴシック" pitchFamily="34" charset="-128"/>
              </a:rPr>
              <a:t>Society for Psychical Research in US) </a:t>
            </a:r>
          </a:p>
          <a:p>
            <a:pPr lvl="1"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a:t>
            </a:r>
            <a:r>
              <a:rPr kumimoji="0" lang="en-US" altLang="ja-JP" sz="1600">
                <a:latin typeface="Arial" charset="0"/>
                <a:ea typeface="ＭＳ Ｐゴシック" pitchFamily="34" charset="-128"/>
              </a:rPr>
              <a:t>“God sent Rev. Sun Myung Moon; even though seeing him, </a:t>
            </a:r>
          </a:p>
          <a:p>
            <a:pPr lvl="1"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people remain ignorant of God, for they are spiritually blindfolded.”  </a:t>
            </a:r>
            <a:endParaRPr kumimoji="0" lang="en-US" altLang="ko-KR" sz="1600">
              <a:latin typeface="Arial" charset="0"/>
              <a:ea typeface="ＭＳ Ｐゴシック" pitchFamily="34" charset="-128"/>
            </a:endParaRPr>
          </a:p>
          <a:p>
            <a:pPr lvl="1" defTabSz="449263">
              <a:buClr>
                <a:srgbClr val="FFFFFF"/>
              </a:buClr>
              <a:buSzPct val="100000"/>
              <a:buFont typeface="ＭＳ Ｐゴシック" pitchFamily="34" charset="-128"/>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lvl="1" defTabSz="449263">
              <a:buClr>
                <a:srgbClr val="FFFFFF"/>
              </a:buClr>
              <a:buSzPct val="100000"/>
              <a:buFont typeface="ＭＳ Ｐゴシック" pitchFamily="34" charset="-128"/>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a:t>
            </a:r>
            <a:r>
              <a:rPr kumimoji="0" lang="en-US" altLang="ko-KR" sz="1600" u="sng">
                <a:latin typeface="Arial" charset="0"/>
                <a:ea typeface="ＭＳ Ｐゴシック" pitchFamily="34" charset="-128"/>
              </a:rPr>
              <a:t>Lavers</a:t>
            </a:r>
            <a:r>
              <a:rPr kumimoji="0" lang="en-US" altLang="ja-JP" sz="1600" u="sng">
                <a:latin typeface="Arial" charset="0"/>
                <a:ea typeface="ＭＳ Ｐゴシック" pitchFamily="34" charset="-128"/>
              </a:rPr>
              <a:t> S. Corde</a:t>
            </a:r>
            <a:endParaRPr kumimoji="0" lang="en-US" altLang="ko-KR" sz="1600" u="sng">
              <a:latin typeface="Arial" charset="0"/>
              <a:ea typeface="ＭＳ Ｐゴシック" pitchFamily="34" charset="-128"/>
            </a:endParaRPr>
          </a:p>
          <a:p>
            <a:pPr lvl="1"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a:t>
            </a:r>
            <a:r>
              <a:rPr kumimoji="0" lang="en-US" altLang="ja-JP" sz="1600">
                <a:latin typeface="Arial" charset="0"/>
                <a:ea typeface="ＭＳ Ｐゴシック" pitchFamily="34" charset="-128"/>
              </a:rPr>
              <a:t>visited Korea in 1970s to look for the living God.</a:t>
            </a:r>
            <a:r>
              <a:rPr kumimoji="0" lang="ar-SA" altLang="ko-KR" sz="1600">
                <a:latin typeface="Arial" charset="0"/>
                <a:ea typeface="ＭＳ Ｐゴシック" pitchFamily="34" charset="-128"/>
              </a:rPr>
              <a:t>‏</a:t>
            </a:r>
            <a:endParaRPr kumimoji="0" lang="en-US" altLang="ko-KR" sz="1600">
              <a:latin typeface="Arial" charset="0"/>
              <a:ea typeface="ＭＳ Ｐゴシック" pitchFamily="34" charset="-128"/>
            </a:endParaRPr>
          </a:p>
          <a:p>
            <a:pPr lvl="1"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lvl="1" defTabSz="449263">
              <a:buClr>
                <a:srgbClr val="FFFFFF"/>
              </a:buClr>
              <a:buSzPct val="100000"/>
              <a:buFont typeface="ＭＳ Ｐゴシック" pitchFamily="34" charset="-128"/>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a:t>
            </a:r>
            <a:r>
              <a:rPr kumimoji="0" lang="en-US" altLang="ja-JP" sz="1600" u="sng">
                <a:latin typeface="Arial" charset="0"/>
                <a:ea typeface="ＭＳ Ｐゴシック" pitchFamily="34" charset="-128"/>
              </a:rPr>
              <a:t>Mrs. Jean Dixon</a:t>
            </a:r>
            <a:r>
              <a:rPr kumimoji="0" lang="en-US" altLang="ja-JP" sz="1600">
                <a:latin typeface="Arial" charset="0"/>
                <a:ea typeface="ＭＳ Ｐゴシック" pitchFamily="34" charset="-128"/>
              </a:rPr>
              <a:t> </a:t>
            </a:r>
            <a:r>
              <a:rPr kumimoji="0" lang="en-US" altLang="ko-KR" sz="1600">
                <a:latin typeface="Arial" charset="0"/>
                <a:ea typeface="ＭＳ Ｐゴシック" pitchFamily="34" charset="-128"/>
              </a:rPr>
              <a:t>(</a:t>
            </a:r>
            <a:r>
              <a:rPr kumimoji="0" lang="en-US" altLang="ja-JP" sz="1600">
                <a:latin typeface="Arial" charset="0"/>
                <a:ea typeface="ＭＳ Ｐゴシック" pitchFamily="34" charset="-128"/>
              </a:rPr>
              <a:t>the prophet for the 20</a:t>
            </a:r>
            <a:r>
              <a:rPr kumimoji="0" lang="en-US" altLang="ja-JP" sz="1600" baseline="30000">
                <a:latin typeface="Arial" charset="0"/>
                <a:ea typeface="ＭＳ Ｐゴシック" pitchFamily="34" charset="-128"/>
              </a:rPr>
              <a:t>st</a:t>
            </a:r>
            <a:r>
              <a:rPr kumimoji="0" lang="en-US" altLang="ja-JP" sz="1600">
                <a:latin typeface="Arial" charset="0"/>
                <a:ea typeface="ＭＳ Ｐゴシック" pitchFamily="34" charset="-128"/>
              </a:rPr>
              <a:t> century</a:t>
            </a:r>
            <a:r>
              <a:rPr kumimoji="0" lang="en-US" altLang="ko-KR" sz="1600">
                <a:latin typeface="Arial" charset="0"/>
                <a:ea typeface="ＭＳ Ｐゴシック" pitchFamily="34" charset="-128"/>
              </a:rPr>
              <a:t>) </a:t>
            </a:r>
          </a:p>
          <a:p>
            <a:pPr lvl="1"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a:t>
            </a:r>
            <a:r>
              <a:rPr kumimoji="0" lang="en-US" altLang="ja-JP" sz="1600">
                <a:latin typeface="Arial" charset="0"/>
                <a:ea typeface="ＭＳ Ｐゴシック" pitchFamily="34" charset="-128"/>
              </a:rPr>
              <a:t>“Rev. Sun Myung Moon was sent by God for the 20</a:t>
            </a:r>
            <a:r>
              <a:rPr kumimoji="0" lang="en-US" altLang="ja-JP" sz="1600" baseline="30000">
                <a:latin typeface="Arial" charset="0"/>
                <a:ea typeface="ＭＳ Ｐゴシック" pitchFamily="34" charset="-128"/>
              </a:rPr>
              <a:t>st</a:t>
            </a:r>
            <a:r>
              <a:rPr kumimoji="0" lang="en-US" altLang="ja-JP" sz="1600">
                <a:latin typeface="Arial" charset="0"/>
                <a:ea typeface="ＭＳ Ｐゴシック" pitchFamily="34" charset="-128"/>
              </a:rPr>
              <a:t> century.”</a:t>
            </a:r>
            <a:endParaRPr kumimoji="0" lang="en-US" altLang="ko-KR" sz="1600">
              <a:latin typeface="Arial" charset="0"/>
              <a:ea typeface="ＭＳ Ｐゴシック" pitchFamily="34" charset="-128"/>
            </a:endParaRPr>
          </a:p>
          <a:p>
            <a:pPr lvl="1"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lvl="1" defTabSz="449263">
              <a:buClr>
                <a:srgbClr val="FFFFFF"/>
              </a:buClr>
              <a:buSzPct val="100000"/>
              <a:buFont typeface="ＭＳ Ｐゴシック" pitchFamily="34" charset="-128"/>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u="sng">
                <a:latin typeface="Arial" charset="0"/>
              </a:rPr>
              <a:t>Kiyoshi Nasu</a:t>
            </a:r>
            <a:r>
              <a:rPr kumimoji="0" lang="en-US" altLang="ja-JP" sz="1600">
                <a:latin typeface="Arial" charset="0"/>
              </a:rPr>
              <a:t> </a:t>
            </a:r>
            <a:r>
              <a:rPr kumimoji="0" lang="ja-JP" altLang="en-US" sz="1600">
                <a:latin typeface="Arial" charset="0"/>
                <a:ea typeface="ＭＳ Ｐゴシック" pitchFamily="34" charset="-128"/>
              </a:rPr>
              <a:t>： </a:t>
            </a:r>
            <a:r>
              <a:rPr kumimoji="0" lang="en-US" altLang="ja-JP" sz="1600">
                <a:latin typeface="Arial" charset="0"/>
                <a:ea typeface="ＭＳ Ｐゴシック" pitchFamily="34" charset="-128"/>
              </a:rPr>
              <a:t>Author of ‘Savior in Jail’</a:t>
            </a:r>
            <a:r>
              <a:rPr kumimoji="0" lang="ja-JP" altLang="en-US" sz="1600">
                <a:latin typeface="Arial" charset="0"/>
                <a:ea typeface="ＭＳ Ｐゴシック" pitchFamily="34" charset="-128"/>
              </a:rPr>
              <a:t>; </a:t>
            </a:r>
            <a:r>
              <a:rPr kumimoji="0" lang="en-US" altLang="ja-JP" sz="1600">
                <a:latin typeface="Arial" charset="0"/>
                <a:ea typeface="ＭＳ Ｐゴシック" pitchFamily="34" charset="-128"/>
              </a:rPr>
              <a:t>former correspondent for Japanese      </a:t>
            </a:r>
          </a:p>
          <a:p>
            <a:pPr lvl="1"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Mainichi Newspaper in Washington D.C ; commentator on diplomacy.</a:t>
            </a:r>
            <a:endParaRPr kumimoji="0" lang="ja-JP" altLang="en-US" sz="1600">
              <a:latin typeface="Arial" charset="0"/>
            </a:endParaRPr>
          </a:p>
          <a:p>
            <a:pPr lvl="1"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lvl="1" defTabSz="449263">
              <a:buClr>
                <a:srgbClr val="FFFFFF"/>
              </a:buClr>
              <a:buSzPct val="100000"/>
              <a:buFont typeface="ＭＳ Ｐゴシック" pitchFamily="34" charset="-128"/>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u="sng">
                <a:latin typeface="Arial" charset="0"/>
                <a:ea typeface="ＭＳ Ｐゴシック" pitchFamily="34" charset="-128"/>
              </a:rPr>
              <a:t>Dr. Kim Eun Woo</a:t>
            </a:r>
            <a:r>
              <a:rPr kumimoji="0" lang="en-US" altLang="ko-KR" sz="1600">
                <a:latin typeface="Arial" charset="0"/>
                <a:ea typeface="ＭＳ Ｐゴシック" pitchFamily="34" charset="-128"/>
              </a:rPr>
              <a:t> </a:t>
            </a:r>
            <a:r>
              <a:rPr kumimoji="0" lang="en-US" sz="1600">
                <a:latin typeface="Arial" charset="0"/>
                <a:ea typeface="ＭＳ Ｐゴシック" pitchFamily="34" charset="-128"/>
              </a:rPr>
              <a:t>： </a:t>
            </a:r>
            <a:r>
              <a:rPr kumimoji="0" lang="en-US" altLang="ja-JP" sz="1600">
                <a:latin typeface="Arial" charset="0"/>
                <a:ea typeface="ＭＳ Ｐゴシック" pitchFamily="34" charset="-128"/>
              </a:rPr>
              <a:t>‘</a:t>
            </a:r>
            <a:r>
              <a:rPr kumimoji="0" lang="en-US" altLang="ko-KR" sz="1600">
                <a:latin typeface="Arial" charset="0"/>
                <a:ea typeface="ＭＳ Ｐゴシック" pitchFamily="34" charset="-128"/>
              </a:rPr>
              <a:t>White Paper on</a:t>
            </a:r>
            <a:r>
              <a:rPr kumimoji="0" lang="en-US" altLang="ja-JP" sz="1600">
                <a:latin typeface="Arial" charset="0"/>
                <a:ea typeface="ＭＳ Ｐゴシック" pitchFamily="34" charset="-128"/>
              </a:rPr>
              <a:t> Christianity’; Who will save this world?　</a:t>
            </a:r>
          </a:p>
          <a:p>
            <a:pPr lvl="1"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ko-KR" altLang="en-US" sz="1600">
              <a:latin typeface="Arial" charset="0"/>
              <a:ea typeface="ＭＳ Ｐゴシック" pitchFamily="34" charset="-128"/>
            </a:endParaRPr>
          </a:p>
          <a:p>
            <a:pPr lvl="1" defTabSz="449263">
              <a:buClr>
                <a:srgbClr val="FFFFFF"/>
              </a:buClr>
              <a:buSzPct val="100000"/>
              <a:buFont typeface="ＭＳ Ｐゴシック" pitchFamily="34" charset="-128"/>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u="sng">
                <a:latin typeface="Arial" charset="0"/>
                <a:ea typeface="ＭＳ Ｐゴシック" pitchFamily="34" charset="-128"/>
              </a:rPr>
              <a:t>Dr. Yoon Se Won</a:t>
            </a:r>
            <a:r>
              <a:rPr kumimoji="0" lang="en-US" altLang="ja-JP" sz="1600">
                <a:latin typeface="Arial" charset="0"/>
                <a:ea typeface="ＭＳ Ｐゴシック" pitchFamily="34" charset="-128"/>
              </a:rPr>
              <a:t> </a:t>
            </a:r>
            <a:r>
              <a:rPr kumimoji="0" lang="en-US" sz="1600">
                <a:latin typeface="Arial" charset="0"/>
                <a:ea typeface="ＭＳ Ｐゴシック" pitchFamily="34" charset="-128"/>
              </a:rPr>
              <a:t>： </a:t>
            </a:r>
            <a:r>
              <a:rPr kumimoji="0" lang="en-US" altLang="ja-JP" sz="1600">
                <a:latin typeface="Arial" charset="0"/>
                <a:ea typeface="ＭＳ Ｐゴシック" pitchFamily="34" charset="-128"/>
              </a:rPr>
              <a:t>“Rev. Moon is the Messiah.”</a:t>
            </a:r>
            <a:r>
              <a:rPr kumimoji="0" lang="en-US" sz="1600">
                <a:latin typeface="Arial" charset="0"/>
                <a:ea typeface="ＭＳ Ｐゴシック" pitchFamily="34" charset="-128"/>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3" name="Rectangle 1"/>
          <p:cNvSpPr>
            <a:spLocks noChangeArrowheads="1"/>
          </p:cNvSpPr>
          <p:nvPr/>
        </p:nvSpPr>
        <p:spPr bwMode="auto">
          <a:xfrm>
            <a:off x="285750" y="704850"/>
            <a:ext cx="8864600" cy="70961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2400">
                <a:latin typeface="Arial" charset="0"/>
                <a:ea typeface="ＭＳ Ｐゴシック" pitchFamily="34" charset="-128"/>
              </a:rPr>
              <a:t>   </a:t>
            </a:r>
            <a:r>
              <a:rPr kumimoji="0" lang="en-US" altLang="ko-KR">
                <a:latin typeface="Arial" charset="0"/>
                <a:ea typeface="ＭＳ Ｐゴシック" pitchFamily="34" charset="-128"/>
              </a:rPr>
              <a:t>(6) </a:t>
            </a:r>
            <a:r>
              <a:rPr kumimoji="0" lang="en-US" altLang="ja-JP">
                <a:latin typeface="Arial" charset="0"/>
                <a:ea typeface="ＭＳ Ｐゴシック" pitchFamily="34" charset="-128"/>
              </a:rPr>
              <a:t>Poem </a:t>
            </a:r>
            <a:r>
              <a:rPr kumimoji="0" lang="en-US" altLang="ja-JP" i="1">
                <a:latin typeface="Arial" charset="0"/>
                <a:ea typeface="ＭＳ Ｐゴシック" pitchFamily="34" charset="-128"/>
              </a:rPr>
              <a:t>‘</a:t>
            </a:r>
            <a:r>
              <a:rPr kumimoji="0" lang="en-US" altLang="ko-KR" i="1">
                <a:latin typeface="Arial" charset="0"/>
                <a:ea typeface="ＭＳ Ｐゴシック" pitchFamily="34" charset="-128"/>
              </a:rPr>
              <a:t>A light of the East</a:t>
            </a:r>
            <a:r>
              <a:rPr kumimoji="0" lang="en-US" altLang="ja-JP">
                <a:latin typeface="Arial" charset="0"/>
                <a:ea typeface="ＭＳ Ｐゴシック" pitchFamily="34" charset="-128"/>
              </a:rPr>
              <a:t>’(</a:t>
            </a:r>
            <a:r>
              <a:rPr kumimoji="0" lang="en-US" altLang="ko-KR">
                <a:latin typeface="Arial" charset="0"/>
                <a:ea typeface="ＭＳ Ｐゴシック" pitchFamily="34" charset="-128"/>
              </a:rPr>
              <a:t>1927</a:t>
            </a:r>
            <a:r>
              <a:rPr kumimoji="0" lang="en-US" altLang="ja-JP">
                <a:latin typeface="Arial" charset="0"/>
                <a:ea typeface="ＭＳ Ｐゴシック" pitchFamily="34" charset="-128"/>
              </a:rPr>
              <a:t>) by Rabindranath Tagore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(who awarded Nobel prize in Literature in 1913.) </a:t>
            </a:r>
            <a:endParaRPr kumimoji="0" lang="en-US" altLang="ko-KR" sz="1600">
              <a:latin typeface="Arial" charset="0"/>
              <a:ea typeface="ＭＳ Ｐゴシック" pitchFamily="34" charset="-128"/>
            </a:endParaRPr>
          </a:p>
        </p:txBody>
      </p:sp>
      <p:sp>
        <p:nvSpPr>
          <p:cNvPr id="648194" name="Text Box 2"/>
          <p:cNvSpPr txBox="1">
            <a:spLocks noChangeArrowheads="1"/>
          </p:cNvSpPr>
          <p:nvPr/>
        </p:nvSpPr>
        <p:spPr bwMode="auto">
          <a:xfrm>
            <a:off x="1071563" y="1614488"/>
            <a:ext cx="8467725" cy="4946650"/>
          </a:xfrm>
          <a:prstGeom prst="rect">
            <a:avLst/>
          </a:prstGeom>
          <a:noFill/>
          <a:ln w="9525">
            <a:noFill/>
            <a:miter lim="800000"/>
            <a:headEnd/>
            <a:tailEnd/>
          </a:ln>
        </p:spPr>
        <p:txBody>
          <a:bodyPr lIns="90000" tIns="46800" rIns="90000" bIns="46800">
            <a:spAutoFit/>
          </a:bodyPr>
          <a:lstStyle/>
          <a:p>
            <a:pPr defTabSz="449263">
              <a:lnSpc>
                <a:spcPct val="9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In the golden age of Asia</a:t>
            </a:r>
          </a:p>
          <a:p>
            <a:pPr defTabSz="449263">
              <a:lnSpc>
                <a:spcPct val="9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Korea was one of its lamp - bearers </a:t>
            </a:r>
          </a:p>
          <a:p>
            <a:pPr defTabSz="449263">
              <a:lnSpc>
                <a:spcPct val="9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And that lamp is waiting to be lighted once again </a:t>
            </a:r>
          </a:p>
          <a:p>
            <a:pPr defTabSz="449263">
              <a:lnSpc>
                <a:spcPct val="9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For the illumination in the East.</a:t>
            </a:r>
          </a:p>
          <a:p>
            <a:pPr defTabSz="449263">
              <a:lnSpc>
                <a:spcPct val="9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defTabSz="449263">
              <a:lnSpc>
                <a:spcPct val="9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defTabSz="449263">
              <a:lnSpc>
                <a:spcPct val="9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Where the mind is without fear and the </a:t>
            </a:r>
            <a:r>
              <a:rPr kumimoji="0" lang="en-US" altLang="ko-KR" sz="1600">
                <a:solidFill>
                  <a:srgbClr val="18576B"/>
                </a:solidFill>
                <a:latin typeface="Arial" charset="0"/>
                <a:ea typeface="ＭＳ Ｐゴシック" pitchFamily="34" charset="-128"/>
              </a:rPr>
              <a:t>head</a:t>
            </a:r>
            <a:r>
              <a:rPr kumimoji="0" lang="en-US" altLang="ko-KR" sz="1600">
                <a:latin typeface="Arial" charset="0"/>
                <a:ea typeface="ＭＳ Ｐゴシック" pitchFamily="34" charset="-128"/>
              </a:rPr>
              <a:t> is held high ; </a:t>
            </a:r>
          </a:p>
          <a:p>
            <a:pPr defTabSz="449263">
              <a:lnSpc>
                <a:spcPct val="9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Where </a:t>
            </a:r>
            <a:r>
              <a:rPr kumimoji="0" lang="en-US" altLang="ko-KR" sz="1600">
                <a:solidFill>
                  <a:srgbClr val="18576B"/>
                </a:solidFill>
                <a:latin typeface="Arial" charset="0"/>
                <a:ea typeface="ＭＳ Ｐゴシック" pitchFamily="34" charset="-128"/>
              </a:rPr>
              <a:t>knowledge</a:t>
            </a:r>
            <a:r>
              <a:rPr kumimoji="0" lang="en-US" altLang="ko-KR" sz="1600">
                <a:latin typeface="Arial" charset="0"/>
                <a:ea typeface="ＭＳ Ｐゴシック" pitchFamily="34" charset="-128"/>
              </a:rPr>
              <a:t> is free ; </a:t>
            </a:r>
          </a:p>
          <a:p>
            <a:pPr defTabSz="449263">
              <a:lnSpc>
                <a:spcPct val="9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Where the world has not been broken up </a:t>
            </a:r>
            <a:endParaRPr kumimoji="0" lang="en-US" altLang="ja-JP" sz="1600">
              <a:latin typeface="Arial" charset="0"/>
              <a:ea typeface="ＭＳ Ｐゴシック" pitchFamily="34" charset="-128"/>
            </a:endParaRPr>
          </a:p>
          <a:p>
            <a:pPr defTabSz="449263">
              <a:lnSpc>
                <a:spcPct val="9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into fragments by narrow domestic walls ; </a:t>
            </a:r>
            <a:endParaRPr kumimoji="0" lang="en-US" altLang="ja-JP" sz="1600">
              <a:latin typeface="Arial" charset="0"/>
              <a:ea typeface="ＭＳ Ｐゴシック" pitchFamily="34" charset="-128"/>
            </a:endParaRPr>
          </a:p>
          <a:p>
            <a:pPr defTabSz="449263">
              <a:lnSpc>
                <a:spcPct val="9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defTabSz="449263">
              <a:lnSpc>
                <a:spcPct val="9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Where </a:t>
            </a:r>
            <a:r>
              <a:rPr kumimoji="0" lang="en-US" altLang="ko-KR" sz="1600">
                <a:solidFill>
                  <a:srgbClr val="18576B"/>
                </a:solidFill>
                <a:latin typeface="Arial" charset="0"/>
                <a:ea typeface="ＭＳ Ｐゴシック" pitchFamily="34" charset="-128"/>
              </a:rPr>
              <a:t>words come out from the depth of truth </a:t>
            </a:r>
            <a:r>
              <a:rPr kumimoji="0" lang="en-US" altLang="ko-KR" sz="1600">
                <a:latin typeface="Arial" charset="0"/>
                <a:ea typeface="ＭＳ Ｐゴシック" pitchFamily="34" charset="-128"/>
              </a:rPr>
              <a:t>; </a:t>
            </a:r>
          </a:p>
          <a:p>
            <a:pPr defTabSz="449263">
              <a:lnSpc>
                <a:spcPct val="9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Where tireless striving stretches its arms towards </a:t>
            </a:r>
            <a:r>
              <a:rPr kumimoji="0" lang="en-US" altLang="ko-KR" sz="1600">
                <a:solidFill>
                  <a:srgbClr val="18576B"/>
                </a:solidFill>
                <a:latin typeface="Arial" charset="0"/>
                <a:ea typeface="ＭＳ Ｐゴシック" pitchFamily="34" charset="-128"/>
              </a:rPr>
              <a:t>perfection</a:t>
            </a:r>
            <a:r>
              <a:rPr kumimoji="0" lang="en-US" altLang="ko-KR" sz="1600">
                <a:latin typeface="Arial" charset="0"/>
                <a:ea typeface="ＭＳ Ｐゴシック" pitchFamily="34" charset="-128"/>
              </a:rPr>
              <a:t> ; </a:t>
            </a:r>
          </a:p>
          <a:p>
            <a:pPr defTabSz="449263">
              <a:lnSpc>
                <a:spcPct val="9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Where the clear stream of reason has not lost its way </a:t>
            </a:r>
            <a:endParaRPr kumimoji="0" lang="en-US" altLang="ja-JP" sz="1600">
              <a:latin typeface="Arial" charset="0"/>
              <a:ea typeface="ＭＳ Ｐゴシック" pitchFamily="34" charset="-128"/>
            </a:endParaRPr>
          </a:p>
          <a:p>
            <a:pPr defTabSz="449263">
              <a:lnSpc>
                <a:spcPct val="9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into the dreary desert sand of dead habit ; </a:t>
            </a:r>
            <a:endParaRPr kumimoji="0" lang="en-US" altLang="ja-JP" sz="1600">
              <a:latin typeface="Arial" charset="0"/>
              <a:ea typeface="ＭＳ Ｐゴシック" pitchFamily="34" charset="-128"/>
            </a:endParaRPr>
          </a:p>
          <a:p>
            <a:pPr defTabSz="449263">
              <a:lnSpc>
                <a:spcPct val="9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defTabSz="449263">
              <a:lnSpc>
                <a:spcPct val="9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Where the mind is led forward by thee into </a:t>
            </a:r>
            <a:endParaRPr kumimoji="0" lang="en-US" altLang="ja-JP" sz="1600">
              <a:latin typeface="Arial" charset="0"/>
              <a:ea typeface="ＭＳ Ｐゴシック" pitchFamily="34" charset="-128"/>
            </a:endParaRPr>
          </a:p>
          <a:p>
            <a:pPr defTabSz="449263">
              <a:lnSpc>
                <a:spcPct val="9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ever-widening thought and action -- </a:t>
            </a:r>
          </a:p>
          <a:p>
            <a:pPr defTabSz="449263">
              <a:lnSpc>
                <a:spcPct val="9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Into that heaven of freedom, my Father, let </a:t>
            </a:r>
            <a:r>
              <a:rPr kumimoji="0" lang="en-US" altLang="ko-KR" sz="1600">
                <a:solidFill>
                  <a:srgbClr val="FF6600"/>
                </a:solidFill>
                <a:latin typeface="Arial" charset="0"/>
                <a:ea typeface="ＭＳ Ｐゴシック" pitchFamily="34" charset="-128"/>
              </a:rPr>
              <a:t>my country</a:t>
            </a:r>
            <a:r>
              <a:rPr kumimoji="0" lang="en-US" altLang="ko-KR" sz="1600">
                <a:latin typeface="Arial" charset="0"/>
                <a:ea typeface="ＭＳ Ｐゴシック" pitchFamily="34" charset="-128"/>
              </a:rPr>
              <a:t> awake.</a:t>
            </a:r>
            <a:endParaRPr kumimoji="0" lang="en-US" altLang="ja-JP" sz="1600">
              <a:latin typeface="Arial" charset="0"/>
              <a:ea typeface="ＭＳ Ｐゴシック" pitchFamily="34" charset="-128"/>
            </a:endParaRPr>
          </a:p>
          <a:p>
            <a:pPr defTabSz="449263">
              <a:lnSpc>
                <a:spcPct val="9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defTabSz="449263">
              <a:lnSpc>
                <a:spcPct val="9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ja-JP" sz="1600">
              <a:latin typeface="Arial" charset="0"/>
              <a:ea typeface="ＭＳ Ｐゴシック" pitchFamily="34" charset="-128"/>
            </a:endParaRPr>
          </a:p>
          <a:p>
            <a:pPr defTabSz="449263">
              <a:lnSpc>
                <a:spcPct val="9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R. Tagor</a:t>
            </a:r>
            <a:r>
              <a:rPr kumimoji="0" lang="en-US" altLang="ja-JP" sz="1600">
                <a:latin typeface="Arial" charset="0"/>
                <a:ea typeface="ＭＳ Ｐゴシック" pitchFamily="34" charset="-128"/>
              </a:rPr>
              <a:t>e</a:t>
            </a:r>
            <a:endParaRPr kumimoji="0" lang="en-US" altLang="ko-KR" sz="1600">
              <a:latin typeface="Arial" charset="0"/>
              <a:ea typeface="ＭＳ Ｐゴシック" pitchFamily="34" charset="-128"/>
            </a:endParaRPr>
          </a:p>
        </p:txBody>
      </p:sp>
      <p:sp>
        <p:nvSpPr>
          <p:cNvPr id="648195" name="AutoShape 3"/>
          <p:cNvSpPr>
            <a:spLocks noChangeArrowheads="1"/>
          </p:cNvSpPr>
          <p:nvPr/>
        </p:nvSpPr>
        <p:spPr bwMode="auto">
          <a:xfrm>
            <a:off x="6210300" y="5894388"/>
            <a:ext cx="2754313" cy="342900"/>
          </a:xfrm>
          <a:prstGeom prst="roundRect">
            <a:avLst>
              <a:gd name="adj" fmla="val 16667"/>
            </a:avLst>
          </a:prstGeom>
          <a:noFill/>
          <a:ln w="15240">
            <a:solidFill>
              <a:srgbClr val="FCD4A5"/>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Heavenly Kingdom =  My Homeland</a:t>
            </a:r>
            <a:endParaRPr kumimoji="0" lang="en-US" altLang="ko-KR" sz="1200">
              <a:latin typeface="Arial" charset="0"/>
              <a:ea typeface="ＭＳ Ｐゴシック" pitchFamily="34" charset="-128"/>
            </a:endParaRPr>
          </a:p>
        </p:txBody>
      </p:sp>
      <p:sp>
        <p:nvSpPr>
          <p:cNvPr id="648196" name="AutoShape 4"/>
          <p:cNvSpPr>
            <a:spLocks noChangeArrowheads="1"/>
          </p:cNvSpPr>
          <p:nvPr/>
        </p:nvSpPr>
        <p:spPr bwMode="auto">
          <a:xfrm>
            <a:off x="5940425" y="4724400"/>
            <a:ext cx="847725" cy="290513"/>
          </a:xfrm>
          <a:prstGeom prst="roundRect">
            <a:avLst>
              <a:gd name="adj" fmla="val 16667"/>
            </a:avLst>
          </a:prstGeom>
          <a:noFill/>
          <a:ln w="15240">
            <a:solidFill>
              <a:srgbClr val="FCD4A5"/>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Eternity</a:t>
            </a:r>
            <a:endParaRPr kumimoji="0" lang="en-US" altLang="ko-KR" sz="1200">
              <a:latin typeface="Arial" charset="0"/>
              <a:ea typeface="ＭＳ Ｐゴシック" pitchFamily="34" charset="-128"/>
            </a:endParaRPr>
          </a:p>
        </p:txBody>
      </p:sp>
      <p:sp>
        <p:nvSpPr>
          <p:cNvPr id="648197" name="AutoShape 5"/>
          <p:cNvSpPr>
            <a:spLocks noChangeArrowheads="1"/>
          </p:cNvSpPr>
          <p:nvPr/>
        </p:nvSpPr>
        <p:spPr bwMode="auto">
          <a:xfrm>
            <a:off x="6696075" y="4291013"/>
            <a:ext cx="979488" cy="290512"/>
          </a:xfrm>
          <a:prstGeom prst="roundRect">
            <a:avLst>
              <a:gd name="adj" fmla="val 16667"/>
            </a:avLst>
          </a:prstGeom>
          <a:noFill/>
          <a:ln w="15240">
            <a:solidFill>
              <a:srgbClr val="FCD4A5"/>
            </a:solidFill>
            <a:miter lim="800000"/>
            <a:headEnd/>
            <a:tailEnd/>
          </a:ln>
        </p:spPr>
        <p:txBody>
          <a:bodyPr wrap="none" lIns="90000" tIns="46800" rIns="90000" bIns="46800" anchor="ctr"/>
          <a:lstStyle/>
          <a:p>
            <a:pPr algn="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Perfection</a:t>
            </a:r>
            <a:endParaRPr kumimoji="0" lang="en-US" altLang="ko-KR" sz="1200">
              <a:latin typeface="Arial" charset="0"/>
              <a:ea typeface="ＭＳ Ｐゴシック" pitchFamily="34" charset="-128"/>
            </a:endParaRPr>
          </a:p>
        </p:txBody>
      </p:sp>
      <p:sp>
        <p:nvSpPr>
          <p:cNvPr id="648198" name="AutoShape 6"/>
          <p:cNvSpPr>
            <a:spLocks noChangeArrowheads="1"/>
          </p:cNvSpPr>
          <p:nvPr/>
        </p:nvSpPr>
        <p:spPr bwMode="auto">
          <a:xfrm>
            <a:off x="6032500" y="4017963"/>
            <a:ext cx="581025" cy="274637"/>
          </a:xfrm>
          <a:prstGeom prst="roundRect">
            <a:avLst>
              <a:gd name="adj" fmla="val 16667"/>
            </a:avLst>
          </a:prstGeom>
          <a:noFill/>
          <a:ln w="15240">
            <a:solidFill>
              <a:srgbClr val="FCD4A5"/>
            </a:solidFill>
            <a:miter lim="800000"/>
            <a:headEnd/>
            <a:tailEnd/>
          </a:ln>
        </p:spPr>
        <p:txBody>
          <a:bodyPr wrap="none" lIns="90000" tIns="46800" rIns="90000" bIns="46800" anchor="ctr"/>
          <a:lstStyle/>
          <a:p>
            <a:pPr algn="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Truth</a:t>
            </a:r>
            <a:endParaRPr kumimoji="0" lang="en-US" altLang="ko-KR" sz="1200">
              <a:latin typeface="Arial" charset="0"/>
              <a:ea typeface="ＭＳ Ｐゴシック" pitchFamily="34" charset="-128"/>
            </a:endParaRPr>
          </a:p>
        </p:txBody>
      </p:sp>
      <p:sp>
        <p:nvSpPr>
          <p:cNvPr id="648199" name="AutoShape 7"/>
          <p:cNvSpPr>
            <a:spLocks noChangeArrowheads="1"/>
          </p:cNvSpPr>
          <p:nvPr/>
        </p:nvSpPr>
        <p:spPr bwMode="auto">
          <a:xfrm>
            <a:off x="4932363" y="3643313"/>
            <a:ext cx="977900" cy="290512"/>
          </a:xfrm>
          <a:prstGeom prst="roundRect">
            <a:avLst>
              <a:gd name="adj" fmla="val 16667"/>
            </a:avLst>
          </a:prstGeom>
          <a:noFill/>
          <a:ln w="15240">
            <a:solidFill>
              <a:srgbClr val="FCD4A5"/>
            </a:solidFill>
            <a:miter lim="800000"/>
            <a:headEnd/>
            <a:tailEnd/>
          </a:ln>
        </p:spPr>
        <p:txBody>
          <a:bodyPr wrap="none" lIns="90000" tIns="46800" rIns="90000" bIns="46800" anchor="ctr"/>
          <a:lstStyle/>
          <a:p>
            <a:pPr algn="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Unification</a:t>
            </a:r>
            <a:endParaRPr kumimoji="0" lang="en-US" altLang="ko-KR" sz="1200">
              <a:latin typeface="Arial" charset="0"/>
              <a:ea typeface="ＭＳ Ｐゴシック" pitchFamily="34" charset="-128"/>
            </a:endParaRPr>
          </a:p>
        </p:txBody>
      </p:sp>
      <p:sp>
        <p:nvSpPr>
          <p:cNvPr id="648200" name="AutoShape 8"/>
          <p:cNvSpPr>
            <a:spLocks noChangeArrowheads="1"/>
          </p:cNvSpPr>
          <p:nvPr/>
        </p:nvSpPr>
        <p:spPr bwMode="auto">
          <a:xfrm>
            <a:off x="6461125" y="2994025"/>
            <a:ext cx="584200" cy="290513"/>
          </a:xfrm>
          <a:prstGeom prst="roundRect">
            <a:avLst>
              <a:gd name="adj" fmla="val 16667"/>
            </a:avLst>
          </a:prstGeom>
          <a:noFill/>
          <a:ln w="15240">
            <a:solidFill>
              <a:srgbClr val="FCD4A5"/>
            </a:solidFill>
            <a:miter lim="800000"/>
            <a:headEnd/>
            <a:tailEnd/>
          </a:ln>
        </p:spPr>
        <p:txBody>
          <a:bodyPr wrap="none" lIns="90000" tIns="46800" rIns="90000" bIns="46800" anchor="ctr"/>
          <a:lstStyle/>
          <a:p>
            <a:pPr algn="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200">
                <a:latin typeface="Arial" charset="0"/>
                <a:ea typeface="ＭＳ Ｐゴシック" pitchFamily="34" charset="-128"/>
              </a:rPr>
              <a:t>Hope</a:t>
            </a:r>
            <a:endParaRPr kumimoji="0" lang="en-US" altLang="ko-KR" sz="12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1" name="Rectangle 1"/>
          <p:cNvSpPr>
            <a:spLocks noChangeArrowheads="1"/>
          </p:cNvSpPr>
          <p:nvPr/>
        </p:nvSpPr>
        <p:spPr bwMode="auto">
          <a:xfrm>
            <a:off x="254000" y="842963"/>
            <a:ext cx="8604250" cy="371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(7) </a:t>
            </a:r>
            <a:r>
              <a:rPr kumimoji="0" lang="en-US" altLang="ja-JP">
                <a:latin typeface="Arial" charset="0"/>
                <a:ea typeface="ＭＳ Ｐゴシック" pitchFamily="34" charset="-128"/>
              </a:rPr>
              <a:t>Ae-Guk-Ka (National Anthem of Republic of Korea) </a:t>
            </a:r>
            <a:endParaRPr kumimoji="0" lang="en-US" altLang="ko-KR">
              <a:latin typeface="Arial" charset="0"/>
              <a:ea typeface="ＭＳ Ｐゴシック" pitchFamily="34" charset="-128"/>
            </a:endParaRPr>
          </a:p>
        </p:txBody>
      </p:sp>
      <p:sp>
        <p:nvSpPr>
          <p:cNvPr id="650242" name="Text Box 2"/>
          <p:cNvSpPr txBox="1">
            <a:spLocks noChangeArrowheads="1"/>
          </p:cNvSpPr>
          <p:nvPr/>
        </p:nvSpPr>
        <p:spPr bwMode="auto">
          <a:xfrm>
            <a:off x="428625" y="1493838"/>
            <a:ext cx="8358188" cy="3863975"/>
          </a:xfrm>
          <a:prstGeom prst="rect">
            <a:avLst/>
          </a:prstGeom>
          <a:noFill/>
          <a:ln w="9525">
            <a:noFill/>
            <a:miter lim="800000"/>
            <a:headEnd/>
            <a:tailEnd/>
          </a:ln>
        </p:spPr>
        <p:txBody>
          <a:bodyPr lIns="90000" tIns="46800" rIns="90000" bIns="46800">
            <a:spAutoFit/>
          </a:bodyPr>
          <a:lstStyle/>
          <a:p>
            <a:pPr marL="457200" indent="-457200" defTabSz="449263">
              <a:lnSpc>
                <a:spcPct val="90000"/>
              </a:lnSpc>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400">
                <a:latin typeface="Arial" charset="0"/>
                <a:ea typeface="ＭＳ Ｐゴシック" pitchFamily="34" charset="-128"/>
              </a:rPr>
              <a:t>1. Donghae mulgwa Baekdusani mareugo daltorok / Haneunimi bo-uhasa uri nara manse</a:t>
            </a:r>
          </a:p>
          <a:p>
            <a:pPr marL="457200" indent="-457200" defTabSz="449263">
              <a:lnSpc>
                <a:spcPct val="90000"/>
              </a:lnSpc>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400">
                <a:latin typeface="Arial" charset="0"/>
                <a:ea typeface="ＭＳ Ｐゴシック" pitchFamily="34" charset="-128"/>
              </a:rPr>
              <a:t>     Until the East Sea's waves are dry, (and) Mt. Baekdusan worn away, </a:t>
            </a:r>
            <a:endParaRPr kumimoji="0" lang="en-US" altLang="ja-JP" sz="1400">
              <a:latin typeface="Arial" charset="0"/>
              <a:ea typeface="ＭＳ Ｐゴシック" pitchFamily="34" charset="-128"/>
            </a:endParaRPr>
          </a:p>
          <a:p>
            <a:pPr marL="457200" indent="-457200" defTabSz="449263">
              <a:lnSpc>
                <a:spcPct val="90000"/>
              </a:lnSpc>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God watch o'er our land forever! </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Our Korea manse!</a:t>
            </a:r>
          </a:p>
          <a:p>
            <a:pPr marL="457200" indent="-457200" defTabSz="449263">
              <a:lnSpc>
                <a:spcPct val="90000"/>
              </a:lnSpc>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kumimoji="0" lang="en-US" altLang="ko-KR" sz="1400">
              <a:latin typeface="Arial" charset="0"/>
              <a:ea typeface="ＭＳ Ｐゴシック" pitchFamily="34" charset="-128"/>
            </a:endParaRPr>
          </a:p>
          <a:p>
            <a:pPr marL="457200" indent="-457200" defTabSz="449263">
              <a:lnSpc>
                <a:spcPct val="90000"/>
              </a:lnSpc>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400">
                <a:latin typeface="Arial" charset="0"/>
                <a:ea typeface="ＭＳ Ｐゴシック" pitchFamily="34" charset="-128"/>
              </a:rPr>
              <a:t>2. Namsan wie jeosonamu cheolgapeul dureundeut / Baram seori bulbyeon naneun uri gisang ilse   </a:t>
            </a:r>
          </a:p>
          <a:p>
            <a:pPr marL="457200" indent="-457200" defTabSz="449263">
              <a:lnSpc>
                <a:spcPct val="90000"/>
              </a:lnSpc>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Like that Mt. Namsan armored pine, standing on duty still, </a:t>
            </a:r>
            <a:endParaRPr kumimoji="0" lang="en-US" altLang="ja-JP" sz="1400">
              <a:latin typeface="Arial" charset="0"/>
              <a:ea typeface="ＭＳ Ｐゴシック" pitchFamily="34" charset="-128"/>
            </a:endParaRPr>
          </a:p>
          <a:p>
            <a:pPr marL="457200" indent="-457200" defTabSz="449263">
              <a:lnSpc>
                <a:spcPct val="90000"/>
              </a:lnSpc>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wind or frost, unchanging ever, be our resolute will. </a:t>
            </a:r>
          </a:p>
          <a:p>
            <a:pPr marL="457200" indent="-457200" defTabSz="449263">
              <a:lnSpc>
                <a:spcPct val="90000"/>
              </a:lnSpc>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kumimoji="0" lang="en-US" altLang="ko-KR" sz="1400">
              <a:latin typeface="Arial" charset="0"/>
              <a:ea typeface="ＭＳ Ｐゴシック" pitchFamily="34" charset="-128"/>
            </a:endParaRPr>
          </a:p>
          <a:p>
            <a:pPr marL="457200" indent="-457200" defTabSz="449263">
              <a:lnSpc>
                <a:spcPct val="90000"/>
              </a:lnSpc>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400">
                <a:latin typeface="Arial" charset="0"/>
                <a:ea typeface="ＭＳ Ｐゴシック" pitchFamily="34" charset="-128"/>
              </a:rPr>
              <a:t>3. Gaeul hanal gonghwal hande nopgogu reumeopsi / Byalgeun dalgeun uri gasim ilpyeon dansim ilse</a:t>
            </a:r>
          </a:p>
          <a:p>
            <a:pPr marL="457200" indent="-457200" defTabSz="449263">
              <a:lnSpc>
                <a:spcPct val="90000"/>
              </a:lnSpc>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In autumn's, arching evening sky, crystal, and cloudless blue, </a:t>
            </a:r>
            <a:endParaRPr kumimoji="0" lang="en-US" altLang="ja-JP" sz="1400">
              <a:latin typeface="Arial" charset="0"/>
              <a:ea typeface="ＭＳ Ｐゴシック" pitchFamily="34" charset="-128"/>
            </a:endParaRPr>
          </a:p>
          <a:p>
            <a:pPr marL="457200" indent="-457200" defTabSz="449263">
              <a:lnSpc>
                <a:spcPct val="90000"/>
              </a:lnSpc>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Be the radiant moon our spirit, steadfast, single, and true. </a:t>
            </a:r>
          </a:p>
          <a:p>
            <a:pPr marL="457200" indent="-457200" defTabSz="449263">
              <a:lnSpc>
                <a:spcPct val="90000"/>
              </a:lnSpc>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kumimoji="0" lang="en-US" altLang="ko-KR" sz="1400">
              <a:latin typeface="Arial" charset="0"/>
              <a:ea typeface="ＭＳ Ｐゴシック" pitchFamily="34" charset="-128"/>
            </a:endParaRPr>
          </a:p>
          <a:p>
            <a:pPr marL="457200" indent="-457200" defTabSz="449263">
              <a:lnSpc>
                <a:spcPct val="90000"/>
              </a:lnSpc>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400">
                <a:latin typeface="Arial" charset="0"/>
                <a:ea typeface="ＭＳ Ｐゴシック" pitchFamily="34" charset="-128"/>
              </a:rPr>
              <a:t>4. Igi sangnwa imam euro chungseongeul dahayeo / Goero una jeulgeo una nara sarang hase</a:t>
            </a:r>
          </a:p>
          <a:p>
            <a:pPr marL="457200" indent="-457200" defTabSz="449263">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With such a will, (and) such a spirit, loyalty, heart and hand, </a:t>
            </a:r>
          </a:p>
          <a:p>
            <a:pPr marL="457200" indent="-457200" defTabSz="449263">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Let us love, come grief, come gladness, this, our beloved land!</a:t>
            </a:r>
          </a:p>
          <a:p>
            <a:pPr marL="457200" indent="-457200" defTabSz="449263">
              <a:lnSpc>
                <a:spcPct val="90000"/>
              </a:lnSpc>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kumimoji="0" lang="en-US" altLang="ko-KR" sz="1400">
              <a:latin typeface="Arial" charset="0"/>
              <a:ea typeface="ＭＳ Ｐゴシック" pitchFamily="34" charset="-128"/>
            </a:endParaRPr>
          </a:p>
          <a:p>
            <a:pPr marL="457200" indent="-457200" defTabSz="449263">
              <a:lnSpc>
                <a:spcPct val="90000"/>
              </a:lnSpc>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ko-KR" sz="1400">
                <a:latin typeface="Arial" charset="0"/>
                <a:ea typeface="ＭＳ Ｐゴシック" pitchFamily="34" charset="-128"/>
              </a:rPr>
              <a:t>(REFRAIN )</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Mugunghwa samcheolli hwaryeo gangsan / </a:t>
            </a:r>
            <a:r>
              <a:rPr kumimoji="0" lang="it-IT" altLang="ko-KR" sz="1400">
                <a:latin typeface="Arial" charset="0"/>
                <a:ea typeface="ＭＳ Ｐゴシック" pitchFamily="34" charset="-128"/>
              </a:rPr>
              <a:t>Daehan saram Daehan euro giri bojeonhase</a:t>
            </a:r>
            <a:endParaRPr kumimoji="0" lang="en-US" altLang="ja-JP" sz="1400">
              <a:latin typeface="Arial" charset="0"/>
              <a:ea typeface="ＭＳ Ｐゴシック" pitchFamily="34" charset="-128"/>
            </a:endParaRPr>
          </a:p>
          <a:p>
            <a:pPr marL="457200" indent="-457200" defTabSz="449263">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REFRAIN:</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Rose of Sharon, thousand miles of range and river land!</a:t>
            </a:r>
            <a:r>
              <a:rPr kumimoji="0" lang="en-US" altLang="ja-JP" sz="1400">
                <a:latin typeface="Arial" charset="0"/>
                <a:ea typeface="ＭＳ Ｐゴシック" pitchFamily="34" charset="-128"/>
              </a:rPr>
              <a:t>    </a:t>
            </a:r>
          </a:p>
          <a:p>
            <a:pPr marL="457200" indent="-457200" defTabSz="449263">
              <a:buClr>
                <a:srgbClr val="FFFFFF"/>
              </a:buClr>
              <a:buSzPct val="100000"/>
              <a:buFont typeface="Times New Roman" pitchFamily="18"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Guarded by her people, ever may Korea stand! </a:t>
            </a:r>
          </a:p>
        </p:txBody>
      </p:sp>
      <p:sp>
        <p:nvSpPr>
          <p:cNvPr id="650243" name="Text Box 3"/>
          <p:cNvSpPr txBox="1">
            <a:spLocks noChangeArrowheads="1"/>
          </p:cNvSpPr>
          <p:nvPr/>
        </p:nvSpPr>
        <p:spPr bwMode="auto">
          <a:xfrm>
            <a:off x="428625" y="5429250"/>
            <a:ext cx="8358188" cy="825500"/>
          </a:xfrm>
          <a:prstGeom prst="rect">
            <a:avLst/>
          </a:prstGeom>
          <a:noFill/>
          <a:ln w="9525">
            <a:noFill/>
            <a:miter lim="800000"/>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solidFill>
                  <a:srgbClr val="FF6600"/>
                </a:solidFill>
                <a:latin typeface="Arial" charset="0"/>
                <a:ea typeface="ＭＳ Ｐゴシック" pitchFamily="34" charset="-128"/>
              </a:rPr>
              <a:t>In the future many people will come to Korea from all the countries of the world.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solidFill>
                  <a:srgbClr val="FF6600"/>
                </a:solidFill>
                <a:latin typeface="Arial" charset="0"/>
                <a:ea typeface="ＭＳ Ｐゴシック" pitchFamily="34" charset="-128"/>
              </a:rPr>
              <a:t>We must step forward to prepare for such a time to be in attendance with the Coming Christ at the Second Advent.</a:t>
            </a:r>
            <a:endParaRPr kumimoji="0" lang="en-US" altLang="ko-KR" sz="1600">
              <a:solidFill>
                <a:srgbClr val="FF6600"/>
              </a:solidFill>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89" name="Oval 6"/>
          <p:cNvSpPr>
            <a:spLocks noChangeArrowheads="1"/>
          </p:cNvSpPr>
          <p:nvPr/>
        </p:nvSpPr>
        <p:spPr bwMode="auto">
          <a:xfrm>
            <a:off x="250825" y="2060575"/>
            <a:ext cx="1571625" cy="857250"/>
          </a:xfrm>
          <a:prstGeom prst="ellipse">
            <a:avLst/>
          </a:prstGeom>
          <a:solidFill>
            <a:srgbClr val="ED1C22"/>
          </a:solidFill>
          <a:ln w="9525">
            <a:solidFill>
              <a:schemeClr val="tx1"/>
            </a:solidFill>
            <a:round/>
            <a:headEnd/>
            <a:tailEnd/>
          </a:ln>
        </p:spPr>
        <p:txBody>
          <a:bodyPr lIns="72000" rIns="72000" anchor="ctr"/>
          <a:lstStyle/>
          <a:p>
            <a:pPr algn="ctr" defTabSz="449263">
              <a:buClr>
                <a:srgbClr val="FFFFFF"/>
              </a:buClr>
              <a:buSzPct val="100000"/>
              <a:buFont typeface="Times New Roman" pitchFamily="18" charset="0"/>
              <a:buNone/>
            </a:pPr>
            <a:r>
              <a:rPr kumimoji="0" lang="en-US" altLang="ko-KR" sz="1600">
                <a:solidFill>
                  <a:schemeClr val="bg1"/>
                </a:solidFill>
                <a:latin typeface="Arial" charset="0"/>
                <a:ea typeface="ＭＳ Ｐゴシック" pitchFamily="34" charset="-128"/>
              </a:rPr>
              <a:t>Divine Principle</a:t>
            </a:r>
          </a:p>
        </p:txBody>
      </p:sp>
      <p:sp>
        <p:nvSpPr>
          <p:cNvPr id="652290" name="Text Box 3"/>
          <p:cNvSpPr txBox="1">
            <a:spLocks noChangeArrowheads="1"/>
          </p:cNvSpPr>
          <p:nvPr/>
        </p:nvSpPr>
        <p:spPr bwMode="auto">
          <a:xfrm>
            <a:off x="357188" y="822325"/>
            <a:ext cx="4572000" cy="4635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6</a:t>
            </a:r>
            <a:r>
              <a:rPr kumimoji="0" lang="en-US" sz="2400">
                <a:latin typeface="Arial" charset="0"/>
                <a:ea typeface="ＭＳ Ｐゴシック" pitchFamily="34" charset="-128"/>
              </a:rPr>
              <a:t>．</a:t>
            </a:r>
            <a:r>
              <a:rPr kumimoji="0" lang="en-US" altLang="ja-JP" sz="2400">
                <a:latin typeface="Arial" charset="0"/>
                <a:ea typeface="ＭＳ Ｐゴシック" pitchFamily="34" charset="-128"/>
              </a:rPr>
              <a:t>Conclusion</a:t>
            </a:r>
            <a:endParaRPr kumimoji="0" lang="en-US" altLang="ko-KR" sz="2400">
              <a:latin typeface="Arial" charset="0"/>
              <a:ea typeface="ＭＳ Ｐゴシック" pitchFamily="34" charset="-128"/>
            </a:endParaRPr>
          </a:p>
        </p:txBody>
      </p:sp>
      <p:sp>
        <p:nvSpPr>
          <p:cNvPr id="652291" name="Text Box 4"/>
          <p:cNvSpPr txBox="1">
            <a:spLocks noChangeArrowheads="1"/>
          </p:cNvSpPr>
          <p:nvPr/>
        </p:nvSpPr>
        <p:spPr bwMode="auto">
          <a:xfrm>
            <a:off x="1763713" y="4221163"/>
            <a:ext cx="6215062" cy="146526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Korean is the homeland of faith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Korean language is mother tongue of the world.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The unification of the world may be easy,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but unification of </a:t>
            </a:r>
            <a:r>
              <a:rPr kumimoji="0" lang="en-US" altLang="ko-KR">
                <a:latin typeface="Arial" charset="0"/>
                <a:ea typeface="ＭＳ Ｐゴシック" pitchFamily="34" charset="-128"/>
              </a:rPr>
              <a:t>shimjung </a:t>
            </a:r>
            <a:r>
              <a:rPr kumimoji="0" lang="en-US" altLang="ja-JP">
                <a:latin typeface="Arial" charset="0"/>
                <a:ea typeface="ＭＳ Ｐゴシック" pitchFamily="34" charset="-128"/>
              </a:rPr>
              <a:t>is </a:t>
            </a:r>
            <a:r>
              <a:rPr kumimoji="0" lang="en-US" altLang="ko-KR">
                <a:latin typeface="Arial" charset="0"/>
                <a:ea typeface="ＭＳ Ｐゴシック" pitchFamily="34" charset="-128"/>
              </a:rPr>
              <a:t>difficult</a:t>
            </a:r>
            <a:r>
              <a:rPr kumimoji="0" lang="en-US" altLang="ja-JP">
                <a:latin typeface="Arial" charset="0"/>
                <a:ea typeface="ＭＳ Ｐゴシック" pitchFamily="34" charset="-128"/>
              </a:rPr>
              <a:t>.</a:t>
            </a:r>
            <a:endParaRPr kumimoji="0" lang="en-US" altLang="ko-KR">
              <a:latin typeface="Arial" charset="0"/>
            </a:endParaRPr>
          </a:p>
        </p:txBody>
      </p:sp>
      <p:sp>
        <p:nvSpPr>
          <p:cNvPr id="652292" name="Oval 6"/>
          <p:cNvSpPr>
            <a:spLocks noChangeArrowheads="1"/>
          </p:cNvSpPr>
          <p:nvPr/>
        </p:nvSpPr>
        <p:spPr bwMode="auto">
          <a:xfrm>
            <a:off x="2627313" y="2060575"/>
            <a:ext cx="1571625" cy="857250"/>
          </a:xfrm>
          <a:prstGeom prst="ellipse">
            <a:avLst/>
          </a:prstGeom>
          <a:solidFill>
            <a:srgbClr val="ED1C22"/>
          </a:solidFill>
          <a:ln w="9525">
            <a:solidFill>
              <a:schemeClr val="tx1"/>
            </a:solidFill>
            <a:round/>
            <a:headEnd/>
            <a:tailEnd/>
          </a:ln>
        </p:spPr>
        <p:txBody>
          <a:bodyPr lIns="72000" rIns="72000" anchor="ctr"/>
          <a:lstStyle/>
          <a:p>
            <a:pPr algn="ctr" defTabSz="449263">
              <a:buClr>
                <a:srgbClr val="FFFFFF"/>
              </a:buClr>
              <a:buSzPct val="100000"/>
              <a:buFont typeface="Times New Roman" pitchFamily="18" charset="0"/>
              <a:buNone/>
            </a:pPr>
            <a:r>
              <a:rPr kumimoji="0" lang="en-US" altLang="ko-KR" sz="1600">
                <a:solidFill>
                  <a:schemeClr val="bg1"/>
                </a:solidFill>
                <a:latin typeface="Arial" charset="0"/>
                <a:ea typeface="ＭＳ Ｐゴシック" pitchFamily="34" charset="-128"/>
              </a:rPr>
              <a:t>Unification Thought</a:t>
            </a:r>
          </a:p>
        </p:txBody>
      </p:sp>
      <p:sp>
        <p:nvSpPr>
          <p:cNvPr id="652293" name="Oval 6"/>
          <p:cNvSpPr>
            <a:spLocks noChangeArrowheads="1"/>
          </p:cNvSpPr>
          <p:nvPr/>
        </p:nvSpPr>
        <p:spPr bwMode="auto">
          <a:xfrm>
            <a:off x="5003800" y="2060575"/>
            <a:ext cx="1571625" cy="857250"/>
          </a:xfrm>
          <a:prstGeom prst="ellipse">
            <a:avLst/>
          </a:prstGeom>
          <a:solidFill>
            <a:srgbClr val="ED1C22"/>
          </a:solidFill>
          <a:ln w="9525">
            <a:solidFill>
              <a:schemeClr val="tx1"/>
            </a:solidFill>
            <a:round/>
            <a:headEnd/>
            <a:tailEnd/>
          </a:ln>
        </p:spPr>
        <p:txBody>
          <a:bodyPr lIns="72000" rIns="72000" anchor="ctr"/>
          <a:lstStyle/>
          <a:p>
            <a:pPr algn="ctr" defTabSz="449263">
              <a:buClr>
                <a:srgbClr val="FFFFFF"/>
              </a:buClr>
              <a:buSzPct val="100000"/>
              <a:buFont typeface="Times New Roman" pitchFamily="18" charset="0"/>
              <a:buNone/>
            </a:pPr>
            <a:r>
              <a:rPr kumimoji="0" lang="en-US" altLang="ko-KR" sz="1600">
                <a:solidFill>
                  <a:schemeClr val="bg1"/>
                </a:solidFill>
                <a:latin typeface="Arial" charset="0"/>
                <a:ea typeface="ＭＳ Ｐゴシック" pitchFamily="34" charset="-128"/>
              </a:rPr>
              <a:t>VOC Theory</a:t>
            </a:r>
          </a:p>
        </p:txBody>
      </p:sp>
      <p:sp>
        <p:nvSpPr>
          <p:cNvPr id="652294" name="Text Box 7"/>
          <p:cNvSpPr txBox="1">
            <a:spLocks noChangeArrowheads="1"/>
          </p:cNvSpPr>
          <p:nvPr/>
        </p:nvSpPr>
        <p:spPr bwMode="auto">
          <a:xfrm>
            <a:off x="468313" y="1412875"/>
            <a:ext cx="4752975" cy="366713"/>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b="1">
                <a:latin typeface="Arial" charset="0"/>
                <a:ea typeface="ＭＳ Ｐゴシック" pitchFamily="34" charset="-128"/>
              </a:rPr>
              <a:t>What will we use to unify the world?</a:t>
            </a:r>
          </a:p>
        </p:txBody>
      </p:sp>
      <p:sp>
        <p:nvSpPr>
          <p:cNvPr id="652295" name="Text Box 8"/>
          <p:cNvSpPr txBox="1">
            <a:spLocks noChangeArrowheads="1"/>
          </p:cNvSpPr>
          <p:nvPr/>
        </p:nvSpPr>
        <p:spPr bwMode="auto">
          <a:xfrm>
            <a:off x="250825" y="3141663"/>
            <a:ext cx="1873250" cy="581025"/>
          </a:xfrm>
          <a:prstGeom prst="rect">
            <a:avLst/>
          </a:prstGeom>
          <a:noFill/>
          <a:ln w="9525">
            <a:noFill/>
            <a:miter lim="800000"/>
            <a:headEnd/>
            <a:tailEnd/>
          </a:ln>
        </p:spPr>
        <p:txBody>
          <a:bodyPr>
            <a:spAutoFit/>
          </a:bodyPr>
          <a:lstStyle/>
          <a:p>
            <a:pPr algn="ctr">
              <a:spcBef>
                <a:spcPct val="50000"/>
              </a:spcBef>
              <a:buClr>
                <a:srgbClr val="FFFFFF"/>
              </a:buClr>
              <a:buSzPct val="100000"/>
              <a:buFont typeface="Times New Roman" pitchFamily="18" charset="0"/>
              <a:buNone/>
            </a:pPr>
            <a:r>
              <a:rPr kumimoji="0" lang="en-US" altLang="ko-KR" sz="1600" b="1">
                <a:latin typeface="Times New Roman" pitchFamily="18" charset="0"/>
                <a:ea typeface="ＭＳ Ｐゴシック" pitchFamily="34" charset="-128"/>
              </a:rPr>
              <a:t>New Community Movement</a:t>
            </a:r>
          </a:p>
        </p:txBody>
      </p:sp>
      <p:sp>
        <p:nvSpPr>
          <p:cNvPr id="652296" name="Text Box 9"/>
          <p:cNvSpPr txBox="1">
            <a:spLocks noChangeArrowheads="1"/>
          </p:cNvSpPr>
          <p:nvPr/>
        </p:nvSpPr>
        <p:spPr bwMode="auto">
          <a:xfrm>
            <a:off x="2484438" y="3141663"/>
            <a:ext cx="1873250" cy="581025"/>
          </a:xfrm>
          <a:prstGeom prst="rect">
            <a:avLst/>
          </a:prstGeom>
          <a:noFill/>
          <a:ln w="9525">
            <a:noFill/>
            <a:miter lim="800000"/>
            <a:headEnd/>
            <a:tailEnd/>
          </a:ln>
        </p:spPr>
        <p:txBody>
          <a:bodyPr>
            <a:spAutoFit/>
          </a:bodyPr>
          <a:lstStyle/>
          <a:p>
            <a:pPr algn="ctr">
              <a:spcBef>
                <a:spcPct val="50000"/>
              </a:spcBef>
              <a:buClr>
                <a:srgbClr val="FFFFFF"/>
              </a:buClr>
              <a:buSzPct val="100000"/>
              <a:buFont typeface="Times New Roman" pitchFamily="18" charset="0"/>
              <a:buNone/>
            </a:pPr>
            <a:r>
              <a:rPr kumimoji="0" lang="en-US" altLang="ko-KR" sz="1600" b="1">
                <a:latin typeface="Times New Roman" pitchFamily="18" charset="0"/>
                <a:ea typeface="ＭＳ Ｐゴシック" pitchFamily="34" charset="-128"/>
              </a:rPr>
              <a:t>New Mind Movement</a:t>
            </a:r>
          </a:p>
        </p:txBody>
      </p:sp>
      <p:sp>
        <p:nvSpPr>
          <p:cNvPr id="652297" name="Text Box 10"/>
          <p:cNvSpPr txBox="1">
            <a:spLocks noChangeArrowheads="1"/>
          </p:cNvSpPr>
          <p:nvPr/>
        </p:nvSpPr>
        <p:spPr bwMode="auto">
          <a:xfrm>
            <a:off x="4859338" y="3141663"/>
            <a:ext cx="1873250" cy="581025"/>
          </a:xfrm>
          <a:prstGeom prst="rect">
            <a:avLst/>
          </a:prstGeom>
          <a:noFill/>
          <a:ln w="9525">
            <a:noFill/>
            <a:miter lim="800000"/>
            <a:headEnd/>
            <a:tailEnd/>
          </a:ln>
        </p:spPr>
        <p:txBody>
          <a:bodyPr>
            <a:spAutoFit/>
          </a:bodyPr>
          <a:lstStyle/>
          <a:p>
            <a:pPr algn="ctr">
              <a:spcBef>
                <a:spcPct val="50000"/>
              </a:spcBef>
              <a:buClr>
                <a:srgbClr val="FFFFFF"/>
              </a:buClr>
              <a:buSzPct val="100000"/>
              <a:buFont typeface="Times New Roman" pitchFamily="18" charset="0"/>
              <a:buNone/>
            </a:pPr>
            <a:r>
              <a:rPr kumimoji="0" lang="en-US" altLang="ko-KR" sz="1600" b="1">
                <a:solidFill>
                  <a:srgbClr val="FF6600"/>
                </a:solidFill>
                <a:latin typeface="Times New Roman" pitchFamily="18" charset="0"/>
                <a:ea typeface="ＭＳ Ｐゴシック" pitchFamily="34" charset="-128"/>
              </a:rPr>
              <a:t>New Love Movement</a:t>
            </a:r>
          </a:p>
        </p:txBody>
      </p:sp>
      <p:sp>
        <p:nvSpPr>
          <p:cNvPr id="652298" name="Text Box 11"/>
          <p:cNvSpPr txBox="1">
            <a:spLocks noChangeArrowheads="1"/>
          </p:cNvSpPr>
          <p:nvPr/>
        </p:nvSpPr>
        <p:spPr bwMode="auto">
          <a:xfrm>
            <a:off x="7019925" y="3141663"/>
            <a:ext cx="1873250" cy="581025"/>
          </a:xfrm>
          <a:prstGeom prst="rect">
            <a:avLst/>
          </a:prstGeom>
          <a:noFill/>
          <a:ln w="9525">
            <a:noFill/>
            <a:miter lim="800000"/>
            <a:headEnd/>
            <a:tailEnd/>
          </a:ln>
        </p:spPr>
        <p:txBody>
          <a:bodyPr>
            <a:spAutoFit/>
          </a:bodyPr>
          <a:lstStyle/>
          <a:p>
            <a:pPr algn="ctr">
              <a:spcBef>
                <a:spcPct val="50000"/>
              </a:spcBef>
              <a:buClr>
                <a:srgbClr val="FFFFFF"/>
              </a:buClr>
              <a:buSzPct val="100000"/>
              <a:buFont typeface="Times New Roman" pitchFamily="18" charset="0"/>
              <a:buNone/>
            </a:pPr>
            <a:r>
              <a:rPr kumimoji="0" lang="en-US" altLang="ko-KR" sz="1600" b="1">
                <a:solidFill>
                  <a:srgbClr val="FF6600"/>
                </a:solidFill>
                <a:latin typeface="Times New Roman" pitchFamily="18" charset="0"/>
                <a:ea typeface="ＭＳ Ｐゴシック" pitchFamily="34" charset="-128"/>
              </a:rPr>
              <a:t>Absolute Sex Movement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7" name="Rectangle 1"/>
          <p:cNvSpPr>
            <a:spLocks noChangeArrowheads="1"/>
          </p:cNvSpPr>
          <p:nvPr/>
        </p:nvSpPr>
        <p:spPr bwMode="auto">
          <a:xfrm>
            <a:off x="323850" y="1500188"/>
            <a:ext cx="8064500" cy="4041775"/>
          </a:xfrm>
          <a:prstGeom prst="rect">
            <a:avLst/>
          </a:prstGeom>
          <a:noFill/>
          <a:ln w="9525">
            <a:noFill/>
            <a:miter lim="800000"/>
            <a:headEnd/>
            <a:tailEnd/>
          </a:ln>
        </p:spPr>
        <p:txBody>
          <a:bodyPr lIns="90000" tIns="46800" rIns="90000" bIns="46800">
            <a:spAutoFit/>
          </a:bodyPr>
          <a:lstStyle/>
          <a:p>
            <a:pPr defTabSz="449263">
              <a:lnSpc>
                <a:spcPct val="80000"/>
              </a:lnSpc>
              <a:spcBef>
                <a:spcPts val="1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(1) </a:t>
            </a:r>
            <a:r>
              <a:rPr kumimoji="0" lang="en-US" altLang="ja-JP">
                <a:latin typeface="Arial" charset="0"/>
                <a:ea typeface="ＭＳ Ｐゴシック" pitchFamily="34" charset="-128"/>
              </a:rPr>
              <a:t>Messiah</a:t>
            </a:r>
            <a:r>
              <a:rPr kumimoji="0" lang="en-US" altLang="ko-KR">
                <a:latin typeface="Arial" charset="0"/>
                <a:ea typeface="ＭＳ Ｐゴシック" pitchFamily="34" charset="-128"/>
              </a:rPr>
              <a:t> </a:t>
            </a:r>
            <a:r>
              <a:rPr kumimoji="0" lang="en-US">
                <a:latin typeface="Arial" charset="0"/>
                <a:ea typeface="ＭＳ Ｐゴシック" pitchFamily="34" charset="-128"/>
              </a:rPr>
              <a:t>－ </a:t>
            </a:r>
            <a:r>
              <a:rPr kumimoji="0" lang="en-US" altLang="ja-JP">
                <a:latin typeface="Arial" charset="0"/>
                <a:ea typeface="ＭＳ Ｐゴシック" pitchFamily="34" charset="-128"/>
              </a:rPr>
              <a:t>Son of God </a:t>
            </a:r>
            <a:r>
              <a:rPr kumimoji="0" lang="en-US" altLang="ko-KR">
                <a:latin typeface="Arial" charset="0"/>
                <a:ea typeface="ＭＳ Ｐゴシック" pitchFamily="34" charset="-128"/>
              </a:rPr>
              <a:t>(</a:t>
            </a:r>
            <a:r>
              <a:rPr kumimoji="0" lang="en-US" altLang="ja-JP">
                <a:latin typeface="Arial" charset="0"/>
                <a:ea typeface="ＭＳ Ｐゴシック" pitchFamily="34" charset="-128"/>
              </a:rPr>
              <a:t>True dutiful son</a:t>
            </a:r>
            <a:r>
              <a:rPr kumimoji="0" lang="en-US" altLang="ko-KR">
                <a:latin typeface="Arial" charset="0"/>
                <a:ea typeface="ＭＳ Ｐゴシック" pitchFamily="34" charset="-128"/>
              </a:rPr>
              <a:t>) </a:t>
            </a:r>
          </a:p>
          <a:p>
            <a:pPr defTabSz="449263">
              <a:lnSpc>
                <a:spcPct val="80000"/>
              </a:lnSpc>
              <a:spcBef>
                <a:spcPts val="1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a:t>
            </a:r>
            <a:r>
              <a:rPr kumimoji="0" lang="en-US">
                <a:latin typeface="Arial" charset="0"/>
                <a:ea typeface="ＭＳ Ｐゴシック" pitchFamily="34" charset="-128"/>
              </a:rPr>
              <a:t>　</a:t>
            </a:r>
            <a:r>
              <a:rPr kumimoji="0" lang="en-US" altLang="ja-JP">
                <a:latin typeface="Arial" charset="0"/>
                <a:ea typeface="ＭＳ Ｐゴシック" pitchFamily="34" charset="-128"/>
              </a:rPr>
              <a:t>The Messiah is the greatest gift that God gave humankind.</a:t>
            </a:r>
            <a:endParaRPr kumimoji="0" lang="en-US" altLang="ko-KR">
              <a:latin typeface="Arial" charset="0"/>
              <a:ea typeface="ＭＳ Ｐゴシック" pitchFamily="34" charset="-128"/>
            </a:endParaRPr>
          </a:p>
          <a:p>
            <a:pPr defTabSz="449263">
              <a:lnSpc>
                <a:spcPct val="80000"/>
              </a:lnSpc>
              <a:spcBef>
                <a:spcPts val="1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(2) </a:t>
            </a:r>
            <a:r>
              <a:rPr kumimoji="0" lang="en-US" altLang="ja-JP">
                <a:latin typeface="Arial" charset="0"/>
                <a:ea typeface="ＭＳ Ｐゴシック" pitchFamily="34" charset="-128"/>
              </a:rPr>
              <a:t>Savior</a:t>
            </a:r>
            <a:r>
              <a:rPr kumimoji="0" lang="en-US" altLang="ko-KR">
                <a:latin typeface="Arial" charset="0"/>
                <a:ea typeface="ＭＳ Ｐゴシック" pitchFamily="34" charset="-128"/>
              </a:rPr>
              <a:t> </a:t>
            </a:r>
            <a:r>
              <a:rPr kumimoji="0" lang="en-US">
                <a:latin typeface="Arial" charset="0"/>
                <a:ea typeface="ＭＳ Ｐゴシック" pitchFamily="34" charset="-128"/>
              </a:rPr>
              <a:t>－ </a:t>
            </a:r>
            <a:r>
              <a:rPr kumimoji="0" lang="en-US" altLang="ja-JP">
                <a:latin typeface="Arial" charset="0"/>
                <a:ea typeface="ＭＳ Ｐゴシック" pitchFamily="34" charset="-128"/>
              </a:rPr>
              <a:t>One who saves the families.</a:t>
            </a:r>
            <a:endParaRPr kumimoji="0" lang="en-US" altLang="ko-KR">
              <a:latin typeface="Arial" charset="0"/>
              <a:ea typeface="ＭＳ Ｐゴシック" pitchFamily="34" charset="-128"/>
            </a:endParaRPr>
          </a:p>
          <a:p>
            <a:pPr defTabSz="449263">
              <a:lnSpc>
                <a:spcPct val="80000"/>
              </a:lnSpc>
              <a:spcBef>
                <a:spcPts val="1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(3) </a:t>
            </a:r>
            <a:r>
              <a:rPr kumimoji="0" lang="en-US" altLang="ja-JP">
                <a:latin typeface="Arial" charset="0"/>
                <a:ea typeface="ＭＳ Ｐゴシック" pitchFamily="34" charset="-128"/>
              </a:rPr>
              <a:t>Christ of the Second Advent</a:t>
            </a:r>
            <a:r>
              <a:rPr kumimoji="0" lang="en-US" altLang="ko-KR">
                <a:latin typeface="Arial" charset="0"/>
                <a:ea typeface="ＭＳ Ｐゴシック" pitchFamily="34" charset="-128"/>
              </a:rPr>
              <a:t> </a:t>
            </a:r>
            <a:r>
              <a:rPr kumimoji="0" lang="en-US">
                <a:latin typeface="Arial" charset="0"/>
                <a:ea typeface="ＭＳ Ｐゴシック" pitchFamily="34" charset="-128"/>
              </a:rPr>
              <a:t>－ </a:t>
            </a:r>
            <a:r>
              <a:rPr kumimoji="0" lang="en-US" altLang="ja-JP">
                <a:latin typeface="Arial" charset="0"/>
                <a:ea typeface="ＭＳ Ｐゴシック" pitchFamily="34" charset="-128"/>
              </a:rPr>
              <a:t>Unification </a:t>
            </a:r>
            <a:r>
              <a:rPr kumimoji="0" lang="en-US" altLang="ko-KR">
                <a:latin typeface="Arial" charset="0"/>
                <a:ea typeface="ＭＳ Ｐゴシック" pitchFamily="34" charset="-128"/>
              </a:rPr>
              <a:t>(</a:t>
            </a:r>
            <a:r>
              <a:rPr kumimoji="0" lang="en-US" altLang="ja-JP">
                <a:latin typeface="Arial" charset="0"/>
                <a:ea typeface="ＭＳ Ｐゴシック" pitchFamily="34" charset="-128"/>
              </a:rPr>
              <a:t>&amp; liberation) of religions</a:t>
            </a:r>
            <a:endParaRPr kumimoji="0" lang="en-US" altLang="ko-KR">
              <a:latin typeface="Arial" charset="0"/>
              <a:ea typeface="ＭＳ Ｐゴシック" pitchFamily="34" charset="-128"/>
            </a:endParaRPr>
          </a:p>
          <a:p>
            <a:pPr defTabSz="449263">
              <a:lnSpc>
                <a:spcPct val="80000"/>
              </a:lnSpc>
              <a:spcBef>
                <a:spcPts val="1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(4) </a:t>
            </a:r>
            <a:r>
              <a:rPr kumimoji="0" lang="en-US" altLang="ja-JP">
                <a:latin typeface="Arial" charset="0"/>
                <a:ea typeface="ＭＳ Ｐゴシック" pitchFamily="34" charset="-128"/>
              </a:rPr>
              <a:t>True Parents</a:t>
            </a:r>
            <a:r>
              <a:rPr kumimoji="0" lang="en-US">
                <a:latin typeface="Arial" charset="0"/>
                <a:ea typeface="ＭＳ Ｐゴシック" pitchFamily="34" charset="-128"/>
              </a:rPr>
              <a:t>　</a:t>
            </a:r>
          </a:p>
          <a:p>
            <a:pPr defTabSz="449263">
              <a:lnSpc>
                <a:spcPct val="80000"/>
              </a:lnSpc>
              <a:spcBef>
                <a:spcPts val="1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　 　</a:t>
            </a:r>
            <a:r>
              <a:rPr kumimoji="0" lang="en-US" altLang="ja-JP">
                <a:latin typeface="Arial" charset="0"/>
                <a:ea typeface="ＭＳ Ｐゴシック" pitchFamily="34" charset="-128"/>
              </a:rPr>
              <a:t>Blessing </a:t>
            </a:r>
            <a:r>
              <a:rPr kumimoji="0" lang="en-US">
                <a:latin typeface="Arial" charset="0"/>
                <a:ea typeface="ＭＳ Ｐゴシック" pitchFamily="34" charset="-128"/>
              </a:rPr>
              <a:t>：</a:t>
            </a:r>
            <a:r>
              <a:rPr kumimoji="0" lang="en-US" altLang="ja-JP">
                <a:latin typeface="Arial" charset="0"/>
                <a:ea typeface="ＭＳ Ｐゴシック" pitchFamily="34" charset="-128"/>
              </a:rPr>
              <a:t> The greatest gift that Messiah gave humankind is the </a:t>
            </a:r>
          </a:p>
          <a:p>
            <a:pPr defTabSz="449263">
              <a:lnSpc>
                <a:spcPct val="80000"/>
              </a:lnSpc>
              <a:spcBef>
                <a:spcPts val="1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latin typeface="Arial" charset="0"/>
                <a:ea typeface="ＭＳ Ｐゴシック" pitchFamily="34" charset="-128"/>
              </a:rPr>
              <a:t>                        Principle and the Blessing.</a:t>
            </a:r>
            <a:endParaRPr kumimoji="0" lang="en-US" altLang="ko-KR">
              <a:latin typeface="Arial" charset="0"/>
              <a:ea typeface="ＭＳ Ｐゴシック" pitchFamily="34" charset="-128"/>
            </a:endParaRPr>
          </a:p>
          <a:p>
            <a:pPr defTabSz="449263">
              <a:lnSpc>
                <a:spcPct val="80000"/>
              </a:lnSpc>
              <a:spcBef>
                <a:spcPts val="1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(5) </a:t>
            </a:r>
            <a:r>
              <a:rPr kumimoji="0" lang="en-US" altLang="ja-JP">
                <a:latin typeface="Arial" charset="0"/>
                <a:ea typeface="ＭＳ Ｐゴシック" pitchFamily="34" charset="-128"/>
              </a:rPr>
              <a:t>True Parents of Heaven/Earth/Human</a:t>
            </a:r>
            <a:r>
              <a:rPr kumimoji="0" lang="ja-JP" altLang="en-US">
                <a:latin typeface="Arial" charset="0"/>
                <a:ea typeface="ＭＳ Ｐゴシック" pitchFamily="34" charset="-128"/>
              </a:rPr>
              <a:t> －</a:t>
            </a:r>
            <a:r>
              <a:rPr kumimoji="0" lang="en-US" altLang="ja-JP">
                <a:latin typeface="Arial" charset="0"/>
                <a:ea typeface="ＭＳ Ｐゴシック" pitchFamily="34" charset="-128"/>
              </a:rPr>
              <a:t>Substantial manifestation of God</a:t>
            </a:r>
            <a:endParaRPr kumimoji="0" lang="ja-JP" altLang="en-US">
              <a:latin typeface="Arial" charset="0"/>
              <a:ea typeface="ＭＳ Ｐゴシック" pitchFamily="34" charset="-128"/>
            </a:endParaRPr>
          </a:p>
          <a:p>
            <a:pPr defTabSz="449263">
              <a:lnSpc>
                <a:spcPct val="80000"/>
              </a:lnSpc>
              <a:spcBef>
                <a:spcPts val="1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(6) </a:t>
            </a:r>
            <a:r>
              <a:rPr kumimoji="0" lang="en-US" altLang="ja-JP">
                <a:latin typeface="Arial" charset="0"/>
                <a:ea typeface="ＭＳ Ｐゴシック" pitchFamily="34" charset="-128"/>
              </a:rPr>
              <a:t>The Peace King of Heaven &amp; Earth</a:t>
            </a:r>
            <a:r>
              <a:rPr kumimoji="0" lang="ja-JP" altLang="en-US">
                <a:latin typeface="Arial" charset="0"/>
                <a:ea typeface="ＭＳ Ｐゴシック" pitchFamily="34" charset="-128"/>
              </a:rPr>
              <a:t> －</a:t>
            </a:r>
          </a:p>
          <a:p>
            <a:pPr defTabSz="449263">
              <a:lnSpc>
                <a:spcPct val="80000"/>
              </a:lnSpc>
              <a:spcBef>
                <a:spcPts val="1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a:latin typeface="Arial" charset="0"/>
                <a:ea typeface="ＭＳ Ｐゴシック" pitchFamily="34" charset="-128"/>
              </a:rPr>
              <a:t>      </a:t>
            </a:r>
            <a:r>
              <a:rPr kumimoji="0" lang="en-US" altLang="ja-JP">
                <a:latin typeface="Arial" charset="0"/>
                <a:ea typeface="ＭＳ Ｐゴシック" pitchFamily="34" charset="-128"/>
              </a:rPr>
              <a:t>Complete Liberation of God;  Glorious restoration of the Homeland</a:t>
            </a:r>
            <a:endParaRPr kumimoji="0" lang="ja-JP" altLang="en-US">
              <a:latin typeface="Arial" charset="0"/>
              <a:ea typeface="ＭＳ Ｐゴシック" pitchFamily="34" charset="-128"/>
            </a:endParaRPr>
          </a:p>
        </p:txBody>
      </p:sp>
      <p:sp>
        <p:nvSpPr>
          <p:cNvPr id="654338" name="Rectangle 2"/>
          <p:cNvSpPr>
            <a:spLocks noChangeArrowheads="1"/>
          </p:cNvSpPr>
          <p:nvPr/>
        </p:nvSpPr>
        <p:spPr bwMode="auto">
          <a:xfrm>
            <a:off x="1116013" y="428625"/>
            <a:ext cx="6929437" cy="5492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3000">
                <a:latin typeface="Arial" charset="0"/>
                <a:ea typeface="ＭＳ Ｐゴシック" pitchFamily="34" charset="-128"/>
              </a:rPr>
              <a:t>1. Who is Rev. Sun Myung Moon ?</a:t>
            </a:r>
            <a:endParaRPr kumimoji="0" lang="en-US" altLang="ko-KR" sz="30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5" name="Rectangle 1"/>
          <p:cNvSpPr>
            <a:spLocks noChangeArrowheads="1"/>
          </p:cNvSpPr>
          <p:nvPr/>
        </p:nvSpPr>
        <p:spPr bwMode="auto">
          <a:xfrm>
            <a:off x="971550" y="382588"/>
            <a:ext cx="7643813" cy="5021262"/>
          </a:xfrm>
          <a:prstGeom prst="rect">
            <a:avLst/>
          </a:prstGeom>
          <a:noFill/>
          <a:ln w="9525">
            <a:noFill/>
            <a:miter lim="800000"/>
            <a:headEnd/>
            <a:tailEnd/>
          </a:ln>
        </p:spPr>
        <p:txBody>
          <a:bodyPr lIns="90000" tIns="46800" rIns="90000" bIns="46800">
            <a:spAutoFit/>
          </a:bodyPr>
          <a:lstStyle/>
          <a:p>
            <a:pPr defTabSz="449263">
              <a:lnSpc>
                <a:spcPct val="90000"/>
              </a:lnSpc>
              <a:spcBef>
                <a:spcPts val="1800"/>
              </a:spcBef>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2400">
                <a:latin typeface="Arial" charset="0"/>
                <a:ea typeface="ＭＳ Ｐゴシック" pitchFamily="34" charset="-128"/>
              </a:rPr>
              <a:t>True Parents are the world champion in 8 aspects :</a:t>
            </a:r>
          </a:p>
          <a:p>
            <a:pPr defTabSz="449263">
              <a:lnSpc>
                <a:spcPct val="90000"/>
              </a:lnSpc>
              <a:spcBef>
                <a:spcPts val="1800"/>
              </a:spcBef>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2400">
              <a:latin typeface="Arial" charset="0"/>
              <a:ea typeface="ＭＳ Ｐゴシック" pitchFamily="34" charset="-128"/>
            </a:endParaRPr>
          </a:p>
          <a:p>
            <a:pPr defTabSz="449263">
              <a:lnSpc>
                <a:spcPct val="90000"/>
              </a:lnSpc>
              <a:spcBef>
                <a:spcPts val="1800"/>
              </a:spcBef>
              <a:buClr>
                <a:srgbClr val="FFFF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(1) The champion who knows God best in human history. </a:t>
            </a:r>
          </a:p>
          <a:p>
            <a:pPr defTabSz="449263">
              <a:lnSpc>
                <a:spcPct val="90000"/>
              </a:lnSpc>
              <a:spcBef>
                <a:spcPts val="1800"/>
              </a:spcBef>
              <a:buClr>
                <a:srgbClr val="FFFF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(2) </a:t>
            </a:r>
            <a:r>
              <a:rPr kumimoji="0" lang="en-US" altLang="ja-JP" sz="1600">
                <a:latin typeface="Arial" charset="0"/>
                <a:ea typeface="ＭＳ Ｐゴシック" pitchFamily="34" charset="-128"/>
              </a:rPr>
              <a:t>The champion who knows the Substance of Evil best in human history.</a:t>
            </a:r>
          </a:p>
          <a:p>
            <a:pPr defTabSz="449263">
              <a:lnSpc>
                <a:spcPct val="90000"/>
              </a:lnSpc>
              <a:spcBef>
                <a:spcPts val="1800"/>
              </a:spcBef>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(3) </a:t>
            </a:r>
            <a:r>
              <a:rPr kumimoji="0" lang="en-US" altLang="ja-JP" sz="1600">
                <a:latin typeface="Arial" charset="0"/>
                <a:ea typeface="ＭＳ Ｐゴシック" pitchFamily="34" charset="-128"/>
              </a:rPr>
              <a:t>The champion who knows about People best in human history.</a:t>
            </a:r>
          </a:p>
          <a:p>
            <a:pPr defTabSz="449263">
              <a:lnSpc>
                <a:spcPct val="90000"/>
              </a:lnSpc>
              <a:spcBef>
                <a:spcPts val="1800"/>
              </a:spcBef>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(4) </a:t>
            </a:r>
            <a:r>
              <a:rPr kumimoji="0" lang="en-US" altLang="ja-JP" sz="1600">
                <a:latin typeface="Arial" charset="0"/>
                <a:ea typeface="ＭＳ Ｐゴシック" pitchFamily="34" charset="-128"/>
              </a:rPr>
              <a:t>The champion who knows the Spirit World best in human history.</a:t>
            </a:r>
          </a:p>
          <a:p>
            <a:pPr defTabSz="449263">
              <a:lnSpc>
                <a:spcPct val="90000"/>
              </a:lnSpc>
              <a:spcBef>
                <a:spcPts val="1800"/>
              </a:spcBef>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(5) </a:t>
            </a:r>
            <a:r>
              <a:rPr kumimoji="0" lang="en-US" altLang="ja-JP" sz="1600">
                <a:latin typeface="Arial" charset="0"/>
                <a:ea typeface="ＭＳ Ｐゴシック" pitchFamily="34" charset="-128"/>
              </a:rPr>
              <a:t>The champion who knows Jesus best in human history.</a:t>
            </a:r>
            <a:r>
              <a:rPr kumimoji="0" lang="en-US" altLang="ko-KR" sz="1600">
                <a:latin typeface="Arial" charset="0"/>
                <a:ea typeface="ＭＳ Ｐゴシック" pitchFamily="34" charset="-128"/>
              </a:rPr>
              <a:t> </a:t>
            </a:r>
            <a:endParaRPr kumimoji="0" lang="en-US" altLang="ja-JP" sz="1600">
              <a:latin typeface="Arial" charset="0"/>
              <a:ea typeface="ＭＳ Ｐゴシック" pitchFamily="34" charset="-128"/>
            </a:endParaRPr>
          </a:p>
          <a:p>
            <a:pPr defTabSz="449263">
              <a:lnSpc>
                <a:spcPct val="90000"/>
              </a:lnSpc>
              <a:spcBef>
                <a:spcPts val="1800"/>
              </a:spcBef>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(6) </a:t>
            </a:r>
            <a:r>
              <a:rPr kumimoji="0" lang="en-US" altLang="ja-JP" sz="1600">
                <a:latin typeface="Arial" charset="0"/>
                <a:ea typeface="ＭＳ Ｐゴシック" pitchFamily="34" charset="-128"/>
              </a:rPr>
              <a:t>The champion who knows the Bible best in the human history.</a:t>
            </a:r>
            <a:r>
              <a:rPr kumimoji="0" lang="en-US" altLang="ko-KR" sz="1600">
                <a:latin typeface="Arial" charset="0"/>
                <a:ea typeface="ＭＳ Ｐゴシック" pitchFamily="34" charset="-128"/>
              </a:rPr>
              <a:t> </a:t>
            </a:r>
            <a:endParaRPr kumimoji="0" lang="en-US" altLang="ja-JP" sz="1600">
              <a:latin typeface="Arial" charset="0"/>
              <a:ea typeface="ＭＳ Ｐゴシック" pitchFamily="34" charset="-128"/>
            </a:endParaRPr>
          </a:p>
          <a:p>
            <a:pPr algn="just" defTabSz="449263">
              <a:lnSpc>
                <a:spcPct val="90000"/>
              </a:lnSpc>
              <a:spcBef>
                <a:spcPts val="1800"/>
              </a:spcBef>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(7) </a:t>
            </a:r>
            <a:r>
              <a:rPr kumimoji="0" lang="en-US" altLang="ja-JP" sz="1600">
                <a:latin typeface="Arial" charset="0"/>
                <a:ea typeface="ＭＳ Ｐゴシック" pitchFamily="34" charset="-128"/>
              </a:rPr>
              <a:t>The champion who know the Meaning of History and</a:t>
            </a:r>
          </a:p>
          <a:p>
            <a:pPr algn="just" defTabSz="449263">
              <a:lnSpc>
                <a:spcPct val="90000"/>
              </a:lnSpc>
              <a:spcBef>
                <a:spcPts val="1800"/>
              </a:spcBef>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      the Basis of Religion, Philosophy and Ideology best in human history. </a:t>
            </a:r>
          </a:p>
          <a:p>
            <a:pPr defTabSz="449263">
              <a:lnSpc>
                <a:spcPct val="90000"/>
              </a:lnSpc>
              <a:spcBef>
                <a:spcPts val="1800"/>
              </a:spcBef>
              <a:buClr>
                <a:srgbClr val="FFFF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latin typeface="Arial" charset="0"/>
                <a:ea typeface="ＭＳ Ｐゴシック" pitchFamily="34" charset="-128"/>
              </a:rPr>
              <a:t>(8) The champion who know the Ideal of True Families best in human history.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1"/>
          <p:cNvSpPr>
            <a:spLocks noChangeArrowheads="1"/>
          </p:cNvSpPr>
          <p:nvPr/>
        </p:nvSpPr>
        <p:spPr bwMode="auto">
          <a:xfrm>
            <a:off x="395288" y="476250"/>
            <a:ext cx="8172450" cy="946150"/>
          </a:xfrm>
          <a:prstGeom prst="rect">
            <a:avLst/>
          </a:prstGeom>
          <a:noFill/>
          <a:ln w="9525">
            <a:noFill/>
            <a:round/>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800" dirty="0">
                <a:latin typeface="+mj-lt"/>
                <a:ea typeface="ＭＳ Ｐゴシック" pitchFamily="34" charset="-128"/>
                <a:cs typeface="+mn-cs"/>
              </a:rPr>
              <a:t>2. The written resolution of the representatives of the five great religions </a:t>
            </a:r>
            <a:r>
              <a:rPr kumimoji="0" lang="en-US" altLang="ko-KR" dirty="0">
                <a:latin typeface="+mj-lt"/>
                <a:ea typeface="ＭＳ Ｐゴシック" pitchFamily="34" charset="-128"/>
                <a:cs typeface="+mn-cs"/>
              </a:rPr>
              <a:t>(December 25, 2001)</a:t>
            </a:r>
            <a:r>
              <a:rPr kumimoji="0" lang="en-US" altLang="ko-KR" sz="2400" dirty="0">
                <a:latin typeface="+mj-lt"/>
                <a:ea typeface="ＭＳ Ｐゴシック" pitchFamily="34" charset="-128"/>
                <a:cs typeface="+mn-cs"/>
              </a:rPr>
              <a:t> </a:t>
            </a:r>
          </a:p>
        </p:txBody>
      </p:sp>
      <p:sp>
        <p:nvSpPr>
          <p:cNvPr id="658434" name="Rectangle 2"/>
          <p:cNvSpPr>
            <a:spLocks noChangeArrowheads="1"/>
          </p:cNvSpPr>
          <p:nvPr/>
        </p:nvSpPr>
        <p:spPr bwMode="auto">
          <a:xfrm>
            <a:off x="228600" y="1476375"/>
            <a:ext cx="8701088" cy="4400550"/>
          </a:xfrm>
          <a:prstGeom prst="rect">
            <a:avLst/>
          </a:prstGeom>
          <a:noFill/>
          <a:ln w="9525">
            <a:noFill/>
            <a:miter lim="800000"/>
            <a:headEnd/>
            <a:tailEnd/>
          </a:ln>
        </p:spPr>
        <p:txBody>
          <a:bodyPr lIns="90000" tIns="46800" rIns="90000" bIns="46800" anchor="ctr">
            <a:spAutoFit/>
          </a:bodyPr>
          <a:lstStyle/>
          <a:p>
            <a:pPr marL="342900" indent="-342900" defTabSz="449263">
              <a:lnSpc>
                <a:spcPct val="90000"/>
              </a:lnSpc>
              <a:buClr>
                <a:srgbClr val="FFFF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(1)   Order of the Ceremony</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Date and Time</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Noon, December 25, 200</a:t>
            </a:r>
          </a:p>
          <a:p>
            <a:pPr marL="342900" indent="-342900" defTabSz="449263">
              <a:lnSpc>
                <a:spcPct val="90000"/>
              </a:lnSpc>
              <a:buClr>
                <a:srgbClr val="FFFF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Master of Ceremonies: Dr. Sang Hun Lee</a:t>
            </a:r>
          </a:p>
          <a:p>
            <a:pPr marL="342900" indent="-342900" defTabSz="449263">
              <a:lnSpc>
                <a:spcPct val="90000"/>
              </a:lnSpc>
              <a:buClr>
                <a:srgbClr val="FFFF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Proclamation of the opening of the ceremony: We will now conduct the ceremony for the adoption and  </a:t>
            </a:r>
            <a:br>
              <a:rPr kumimoji="0" lang="en-US" altLang="ko-KR" sz="1400">
                <a:latin typeface="Arial" charset="0"/>
                <a:ea typeface="ＭＳ Ｐゴシック" pitchFamily="34" charset="-128"/>
              </a:rPr>
            </a:br>
            <a:r>
              <a:rPr kumimoji="0" lang="en-US" altLang="ko-KR" sz="1400">
                <a:latin typeface="Arial" charset="0"/>
                <a:ea typeface="ＭＳ Ｐゴシック" pitchFamily="34" charset="-128"/>
              </a:rPr>
              <a:t>   proclamation of a written resolution by the representatives of the five great religions. </a:t>
            </a:r>
          </a:p>
          <a:p>
            <a:pPr marL="342900" indent="-342900" defTabSz="449263">
              <a:lnSpc>
                <a:spcPct val="90000"/>
              </a:lnSpc>
              <a:buClr>
                <a:schemeClr val="bg1"/>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Recitation of the Family Pledge </a:t>
            </a:r>
          </a:p>
          <a:p>
            <a:pPr marL="342900" indent="-342900" defTabSz="449263">
              <a:lnSpc>
                <a:spcPct val="90000"/>
              </a:lnSpc>
              <a:buClr>
                <a:schemeClr val="bg1"/>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Proclamation of the written resolution (Jesus) </a:t>
            </a:r>
          </a:p>
          <a:p>
            <a:pPr marL="342900" indent="-342900" defTabSz="449263">
              <a:lnSpc>
                <a:spcPct val="90000"/>
              </a:lnSpc>
              <a:buClr>
                <a:schemeClr val="bg1"/>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Representative prayer (Jesus) </a:t>
            </a:r>
          </a:p>
          <a:p>
            <a:pPr marL="342900" indent="-342900" defTabSz="449263">
              <a:lnSpc>
                <a:spcPct val="90000"/>
              </a:lnSpc>
              <a:buClr>
                <a:schemeClr val="bg1"/>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Three cheers of victory, led by Mohammed - Victory for God, Victory for True Parents, Victory for the five great religions   The ceremony concluded with applause</a:t>
            </a:r>
          </a:p>
          <a:p>
            <a:pPr marL="342900" indent="-342900" defTabSz="449263">
              <a:lnSpc>
                <a:spcPct val="90000"/>
              </a:lnSpc>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a:p>
            <a:pPr marL="342900" indent="-342900" defTabSz="449263">
              <a:lnSpc>
                <a:spcPct val="90000"/>
              </a:lnSpc>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(2) Seating Arrangements</a:t>
            </a:r>
          </a:p>
          <a:p>
            <a:pPr marL="342900" indent="-342900" defTabSz="449263">
              <a:lnSpc>
                <a:spcPct val="90000"/>
              </a:lnSpc>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a:p>
            <a:pPr marL="914400" lvl="1" indent="-457200" defTabSz="449263">
              <a:lnSpc>
                <a:spcPct val="9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The front seats were filled by the leading representatives of the five great religions.</a:t>
            </a:r>
          </a:p>
          <a:p>
            <a:pPr marL="914400" lvl="1" indent="-457200" defTabSz="449263">
              <a:lnSpc>
                <a:spcPct val="9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Behind the leading representatives, the 12 other representatives of each religion sat.</a:t>
            </a:r>
          </a:p>
          <a:p>
            <a:pPr marL="914400" lvl="1" indent="-457200" defTabSz="449263">
              <a:lnSpc>
                <a:spcPct val="9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In the back of the arena, 120 representatives from each religion sat.</a:t>
            </a:r>
          </a:p>
          <a:p>
            <a:pPr marL="914400" lvl="1" indent="-457200" defTabSz="449263">
              <a:lnSpc>
                <a:spcPct val="9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a:p>
            <a:pPr marL="342900" indent="-342900" defTabSz="449263">
              <a:lnSpc>
                <a:spcPct val="90000"/>
              </a:lnSpc>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(3) Jesus’ Prayer</a:t>
            </a:r>
          </a:p>
          <a:p>
            <a:pPr marL="342900" indent="-342900" defTabSz="449263">
              <a:lnSpc>
                <a:spcPct val="90000"/>
              </a:lnSpc>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a:p>
            <a:pPr marL="342900" indent="-342900"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We of the five great religions, attending God above us and True Parents horizontally, pledge and   </a:t>
            </a:r>
            <a:br>
              <a:rPr kumimoji="0" lang="en-US" altLang="ko-KR" sz="1400">
                <a:latin typeface="Arial" charset="0"/>
                <a:ea typeface="ＭＳ Ｐゴシック" pitchFamily="34" charset="-128"/>
              </a:rPr>
            </a:br>
            <a:r>
              <a:rPr kumimoji="0" lang="en-US" altLang="ko-KR" sz="1400">
                <a:latin typeface="Arial" charset="0"/>
                <a:ea typeface="ＭＳ Ｐゴシック" pitchFamily="34" charset="-128"/>
              </a:rPr>
              <a:t>         proclaim that we will go the way of absolute obedience, in order to correct all of the wrongs </a:t>
            </a:r>
            <a:r>
              <a:rPr kumimoji="0" lang="en-US" altLang="ja-JP" sz="1400">
                <a:latin typeface="Arial" charset="0"/>
                <a:ea typeface="ＭＳ Ｐゴシック" pitchFamily="34" charset="-128"/>
              </a:rPr>
              <a:t>  </a:t>
            </a:r>
          </a:p>
          <a:p>
            <a:pPr marL="342900" indent="-342900"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committed</a:t>
            </a:r>
            <a:r>
              <a:rPr kumimoji="0" lang="en-US" altLang="ja-JP" sz="1400">
                <a:latin typeface="Arial" charset="0"/>
                <a:ea typeface="ＭＳ Ｐゴシック" pitchFamily="34" charset="-128"/>
              </a:rPr>
              <a:t> </a:t>
            </a:r>
            <a:r>
              <a:rPr kumimoji="0" lang="en-US" altLang="ko-KR" sz="1400">
                <a:latin typeface="Arial" charset="0"/>
                <a:ea typeface="ＭＳ Ｐゴシック" pitchFamily="34" charset="-128"/>
              </a:rPr>
              <a:t>throughout history. </a:t>
            </a:r>
          </a:p>
          <a:p>
            <a:pPr marL="342900" indent="-342900"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I report this in the name of Jesus, a </a:t>
            </a:r>
            <a:r>
              <a:rPr kumimoji="0" lang="en-US" altLang="ja-JP" sz="1400">
                <a:latin typeface="Arial" charset="0"/>
                <a:ea typeface="ＭＳ Ｐゴシック" pitchFamily="34" charset="-128"/>
              </a:rPr>
              <a:t>Blessed central f</a:t>
            </a:r>
            <a:r>
              <a:rPr kumimoji="0" lang="en-US" altLang="ko-KR" sz="1400">
                <a:latin typeface="Arial" charset="0"/>
                <a:ea typeface="ＭＳ Ｐゴシック" pitchFamily="34" charset="-128"/>
              </a:rPr>
              <a:t>amily. Amen, Amen, Amen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1" name="Rectangle 1"/>
          <p:cNvSpPr>
            <a:spLocks noChangeArrowheads="1"/>
          </p:cNvSpPr>
          <p:nvPr/>
        </p:nvSpPr>
        <p:spPr bwMode="auto">
          <a:xfrm>
            <a:off x="490538" y="1030288"/>
            <a:ext cx="8153400" cy="4008437"/>
          </a:xfrm>
          <a:prstGeom prst="rect">
            <a:avLst/>
          </a:prstGeom>
          <a:noFill/>
          <a:ln w="9525">
            <a:noFill/>
            <a:miter lim="800000"/>
            <a:headEnd/>
            <a:tailEnd/>
          </a:ln>
        </p:spPr>
        <p:txBody>
          <a:bodyPr lIns="90000" tIns="46800" rIns="90000" bIns="46800">
            <a:spAutoFit/>
          </a:bodyPr>
          <a:lstStyle/>
          <a:p>
            <a:pPr defTabSz="449263">
              <a:spcBef>
                <a:spcPts val="1500"/>
              </a:spcBef>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(4) The written resolution by representatives of the five great religions </a:t>
            </a:r>
          </a:p>
          <a:p>
            <a:pPr defTabSz="449263">
              <a:spcBef>
                <a:spcPts val="1500"/>
              </a:spcBef>
              <a:buClr>
                <a:srgbClr val="FFFF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1) We resolve and proclaim that God is the Parent of all humankind.</a:t>
            </a:r>
          </a:p>
          <a:p>
            <a:pPr defTabSz="449263">
              <a:spcBef>
                <a:spcPts val="1500"/>
              </a:spcBef>
              <a:buClr>
                <a:srgbClr val="FFFF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2) We resolve and proclaim that Reverend Sun Myung Moon is the Savior, Messiah,      </a:t>
            </a:r>
            <a:br>
              <a:rPr kumimoji="0" lang="en-US" altLang="ko-KR" sz="1600">
                <a:latin typeface="Arial" charset="0"/>
                <a:ea typeface="ＭＳ Ｐゴシック" pitchFamily="34" charset="-128"/>
              </a:rPr>
            </a:br>
            <a:r>
              <a:rPr kumimoji="0" lang="en-US" altLang="ko-KR" sz="1600">
                <a:latin typeface="Arial" charset="0"/>
                <a:ea typeface="ＭＳ Ｐゴシック" pitchFamily="34" charset="-128"/>
              </a:rPr>
              <a:t>      Second Coming and True Parent of all humanity.</a:t>
            </a:r>
          </a:p>
          <a:p>
            <a:pPr defTabSz="449263">
              <a:spcBef>
                <a:spcPts val="1500"/>
              </a:spcBef>
              <a:buClr>
                <a:srgbClr val="FFFF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3) We resolve and proclaim that the Unification Principle is a message of peace for  </a:t>
            </a:r>
            <a:br>
              <a:rPr kumimoji="0" lang="en-US" altLang="ko-KR" sz="1600">
                <a:latin typeface="Arial" charset="0"/>
                <a:ea typeface="ＭＳ Ｐゴシック" pitchFamily="34" charset="-128"/>
              </a:rPr>
            </a:br>
            <a:r>
              <a:rPr kumimoji="0" lang="en-US" altLang="ko-KR" sz="1600">
                <a:latin typeface="Arial" charset="0"/>
                <a:ea typeface="ＭＳ Ｐゴシック" pitchFamily="34" charset="-128"/>
              </a:rPr>
              <a:t>       the salvation of humanity and the gospel for the Completed Testament A</a:t>
            </a:r>
            <a:r>
              <a:rPr kumimoji="0" lang="en-US" altLang="ja-JP" sz="1600">
                <a:latin typeface="Arial" charset="0"/>
                <a:ea typeface="ＭＳ Ｐゴシック" pitchFamily="34" charset="-128"/>
              </a:rPr>
              <a:t>ge</a:t>
            </a:r>
            <a:endParaRPr kumimoji="0" lang="en-US" altLang="ko-KR" sz="1600">
              <a:latin typeface="Arial" charset="0"/>
              <a:ea typeface="ＭＳ Ｐゴシック" pitchFamily="34" charset="-128"/>
            </a:endParaRPr>
          </a:p>
          <a:p>
            <a:pPr defTabSz="449263">
              <a:spcBef>
                <a:spcPts val="1500"/>
              </a:spcBef>
              <a:buClr>
                <a:srgbClr val="FFFF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4) We resolve and proclaim that we will accomplish the peaceful unification of the </a:t>
            </a:r>
            <a:br>
              <a:rPr kumimoji="0" lang="en-US" altLang="ko-KR" sz="1600">
                <a:latin typeface="Arial" charset="0"/>
                <a:ea typeface="ＭＳ Ｐゴシック" pitchFamily="34" charset="-128"/>
              </a:rPr>
            </a:br>
            <a:r>
              <a:rPr kumimoji="0" lang="en-US" altLang="ko-KR" sz="1600">
                <a:latin typeface="Arial" charset="0"/>
                <a:ea typeface="ＭＳ Ｐゴシック" pitchFamily="34" charset="-128"/>
              </a:rPr>
              <a:t>      cosmos through "living for others" while transcending religion, nationality and race, </a:t>
            </a:r>
            <a:br>
              <a:rPr kumimoji="0" lang="en-US" altLang="ko-KR" sz="1600">
                <a:latin typeface="Arial" charset="0"/>
                <a:ea typeface="ＭＳ Ｐゴシック" pitchFamily="34" charset="-128"/>
              </a:rPr>
            </a:br>
            <a:r>
              <a:rPr kumimoji="0" lang="en-US" altLang="ko-KR" sz="1600">
                <a:latin typeface="Arial" charset="0"/>
                <a:ea typeface="ＭＳ Ｐゴシック" pitchFamily="34" charset="-128"/>
              </a:rPr>
              <a:t>      centering on true love.</a:t>
            </a:r>
          </a:p>
          <a:p>
            <a:pPr defTabSz="449263">
              <a:spcBef>
                <a:spcPts val="1500"/>
              </a:spcBef>
              <a:buClr>
                <a:srgbClr val="FFFF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5) The representatives of the five great religions resolve and proclaim that we will </a:t>
            </a:r>
            <a:br>
              <a:rPr kumimoji="0" lang="en-US" altLang="ko-KR" sz="1600">
                <a:latin typeface="Arial" charset="0"/>
                <a:ea typeface="ＭＳ Ｐゴシック" pitchFamily="34" charset="-128"/>
              </a:rPr>
            </a:br>
            <a:r>
              <a:rPr kumimoji="0" lang="en-US" altLang="ko-KR" sz="1600">
                <a:latin typeface="Arial" charset="0"/>
                <a:ea typeface="ＭＳ Ｐゴシック" pitchFamily="34" charset="-128"/>
              </a:rPr>
              <a:t>       harmonize with one another, unite and move forward, in order to bring about the </a:t>
            </a:r>
            <a:br>
              <a:rPr kumimoji="0" lang="en-US" altLang="ko-KR" sz="1600">
                <a:latin typeface="Arial" charset="0"/>
                <a:ea typeface="ＭＳ Ｐゴシック" pitchFamily="34" charset="-128"/>
              </a:rPr>
            </a:br>
            <a:r>
              <a:rPr kumimoji="0" lang="en-US" altLang="ko-KR" sz="1600">
                <a:latin typeface="Arial" charset="0"/>
                <a:ea typeface="ＭＳ Ｐゴシック" pitchFamily="34" charset="-128"/>
              </a:rPr>
              <a:t>       nation of God and world peace, while attending True Parents.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29" name="Text Box 2"/>
          <p:cNvSpPr txBox="1">
            <a:spLocks noChangeArrowheads="1"/>
          </p:cNvSpPr>
          <p:nvPr/>
        </p:nvSpPr>
        <p:spPr bwMode="auto">
          <a:xfrm>
            <a:off x="2193925" y="285750"/>
            <a:ext cx="3306763" cy="554038"/>
          </a:xfrm>
          <a:prstGeom prst="rect">
            <a:avLst/>
          </a:prstGeom>
          <a:noFill/>
          <a:ln w="9525">
            <a:noFill/>
            <a:miter lim="800000"/>
            <a:headEnd/>
            <a:tailEnd/>
          </a:ln>
        </p:spPr>
        <p:txBody>
          <a:bodyPr>
            <a:spAutoFit/>
          </a:bodyPr>
          <a:lstStyle/>
          <a:p>
            <a:pPr defTabSz="449263">
              <a:spcBef>
                <a:spcPct val="50000"/>
              </a:spcBef>
              <a:buClr>
                <a:srgbClr val="FFFFFF"/>
              </a:buClr>
              <a:buSzPct val="100000"/>
              <a:buFont typeface="Times New Roman" pitchFamily="18" charset="0"/>
              <a:buNone/>
            </a:pPr>
            <a:r>
              <a:rPr kumimoji="0" lang="en-US" altLang="ko-KR" sz="3000">
                <a:latin typeface="Arial" charset="0"/>
                <a:ea typeface="ＭＳ Ｐゴシック" pitchFamily="34" charset="-128"/>
              </a:rPr>
              <a:t>A Letter from God</a:t>
            </a:r>
            <a:endParaRPr kumimoji="0" lang="en-US" altLang="ko-KR" sz="3000">
              <a:latin typeface="Arial" charset="0"/>
            </a:endParaRPr>
          </a:p>
        </p:txBody>
      </p:sp>
      <p:sp>
        <p:nvSpPr>
          <p:cNvPr id="662530" name="Text Box 3"/>
          <p:cNvSpPr txBox="1">
            <a:spLocks noChangeArrowheads="1"/>
          </p:cNvSpPr>
          <p:nvPr/>
        </p:nvSpPr>
        <p:spPr bwMode="auto">
          <a:xfrm>
            <a:off x="571500" y="1000125"/>
            <a:ext cx="8104188" cy="4027488"/>
          </a:xfrm>
          <a:prstGeom prst="rect">
            <a:avLst/>
          </a:prstGeom>
          <a:noFill/>
          <a:ln w="9525">
            <a:noFill/>
            <a:miter lim="800000"/>
            <a:headEnd/>
            <a:tailEnd/>
          </a:ln>
        </p:spPr>
        <p:txBody>
          <a:bodyPr>
            <a:spAutoFit/>
          </a:bodyPr>
          <a:lstStyle/>
          <a:p>
            <a:pPr defTabSz="449263">
              <a:spcBef>
                <a:spcPct val="50000"/>
              </a:spcBef>
              <a:buClr>
                <a:srgbClr val="FFFFFF"/>
              </a:buClr>
              <a:buSzPct val="100000"/>
              <a:buFont typeface="Times New Roman" pitchFamily="18" charset="0"/>
              <a:buNone/>
            </a:pPr>
            <a:r>
              <a:rPr kumimoji="0" lang="en-US" altLang="ko-KR" sz="2400">
                <a:latin typeface="Arial" charset="0"/>
                <a:ea typeface="ＭＳ Ｐゴシック" pitchFamily="34" charset="-128"/>
              </a:rPr>
              <a:t>My beloved True Parents:</a:t>
            </a:r>
            <a:r>
              <a:rPr kumimoji="0" lang="en-US" altLang="ko-KR">
                <a:latin typeface="Arial" charset="0"/>
                <a:ea typeface="ＭＳ Ｐゴシック" pitchFamily="34" charset="-128"/>
              </a:rPr>
              <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I am Jehovah, the Lord of all humankind.</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My beloved Son! My beloved Son! I, Jehovah, the God of all humankind, deeply love you and cherish you. Your heart is full of gratitude and thankfulness, yet My gratitude and appreciation for you is beyond words. </a:t>
            </a:r>
            <a:r>
              <a:rPr kumimoji="0" lang="en-US" altLang="ja-JP">
                <a:latin typeface="Arial" charset="0"/>
                <a:ea typeface="ＭＳ Ｐゴシック" pitchFamily="34" charset="-128"/>
              </a:rPr>
              <a:t/>
            </a:r>
            <a:br>
              <a:rPr kumimoji="0" lang="en-US" altLang="ja-JP">
                <a:latin typeface="Arial" charset="0"/>
                <a:ea typeface="ＭＳ Ｐゴシック" pitchFamily="34" charset="-128"/>
              </a:rPr>
            </a:br>
            <a:r>
              <a:rPr kumimoji="0" lang="en-US" altLang="ko-KR">
                <a:latin typeface="Arial" charset="0"/>
                <a:ea typeface="ＭＳ Ｐゴシック" pitchFamily="34" charset="-128"/>
              </a:rPr>
              <a:t>The word “love” is inadequate to express My feelings, but no better word comes to mind. </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My beloved True Parents, you dwell deep inside My heart, and my love for you is beyond description. You have been victorious on every level and have restored to its proper position everything that had fallen. </a:t>
            </a:r>
            <a:r>
              <a:rPr kumimoji="0" lang="en-US" altLang="ja-JP">
                <a:latin typeface="Arial" charset="0"/>
                <a:ea typeface="ＭＳ Ｐゴシック" pitchFamily="34" charset="-128"/>
              </a:rPr>
              <a:t/>
            </a:r>
            <a:br>
              <a:rPr kumimoji="0" lang="en-US" altLang="ja-JP">
                <a:latin typeface="Arial" charset="0"/>
                <a:ea typeface="ＭＳ Ｐゴシック" pitchFamily="34" charset="-128"/>
              </a:rPr>
            </a:br>
            <a:r>
              <a:rPr kumimoji="0" lang="en-US" altLang="ko-KR">
                <a:latin typeface="Arial" charset="0"/>
                <a:ea typeface="ＭＳ Ｐゴシック" pitchFamily="34" charset="-128"/>
              </a:rPr>
              <a:t>Is it not fitting, therefore, that you be the Savior of humankind, the Messiah and King of kings?</a:t>
            </a:r>
            <a:endParaRPr kumimoji="0" lang="en-US" altLang="ko-KR">
              <a:latin typeface="Arial"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847725" y="500063"/>
            <a:ext cx="6953250" cy="955675"/>
          </a:xfrm>
          <a:prstGeom prst="rect">
            <a:avLst/>
          </a:prstGeom>
          <a:noFill/>
          <a:ln w="9525">
            <a:noFill/>
            <a:miter lim="800000"/>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3000">
                <a:latin typeface="Arial" charset="0"/>
                <a:ea typeface="ＭＳ Ｐゴシック" pitchFamily="34" charset="-128"/>
              </a:rPr>
              <a:t>　</a:t>
            </a:r>
            <a:r>
              <a:rPr kumimoji="0" lang="en-US" altLang="ko-KR" sz="3000">
                <a:latin typeface="Arial" charset="0"/>
              </a:rPr>
              <a:t>What is the Essence of the Universe?</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600">
                <a:latin typeface="Arial" charset="0"/>
                <a:ea typeface="ＭＳ Ｐゴシック" pitchFamily="34" charset="-128"/>
              </a:rPr>
              <a:t>（Is it </a:t>
            </a:r>
            <a:r>
              <a:rPr kumimoji="0" lang="en-US" altLang="ko-KR" sz="2600">
                <a:latin typeface="Arial" charset="0"/>
              </a:rPr>
              <a:t>matter? Is it spirit?</a:t>
            </a:r>
            <a:r>
              <a:rPr kumimoji="0" lang="en-US" sz="2600">
                <a:latin typeface="Arial" charset="0"/>
                <a:ea typeface="ＭＳ Ｐゴシック" pitchFamily="34" charset="-128"/>
              </a:rPr>
              <a:t>）</a:t>
            </a:r>
          </a:p>
        </p:txBody>
      </p:sp>
      <p:sp>
        <p:nvSpPr>
          <p:cNvPr id="55298" name="Text Box 2"/>
          <p:cNvSpPr txBox="1">
            <a:spLocks noChangeArrowheads="1"/>
          </p:cNvSpPr>
          <p:nvPr/>
        </p:nvSpPr>
        <p:spPr bwMode="auto">
          <a:xfrm>
            <a:off x="1582738" y="1616075"/>
            <a:ext cx="5989637" cy="9556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The relationship of Original Internal Nature and Original External Form</a:t>
            </a:r>
            <a:r>
              <a:rPr kumimoji="0" lang="en-US" altLang="ko-KR" sz="1400">
                <a:latin typeface="Arial" charset="0"/>
                <a:ea typeface="ＭＳ Ｐゴシック" pitchFamily="34" charset="-128"/>
              </a:rPr>
              <a:t>     </a:t>
            </a:r>
            <a:endParaRPr kumimoji="0" lang="en-US" altLang="ko-KR" sz="1400">
              <a:latin typeface="Arial" charset="0"/>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   </a:t>
            </a:r>
            <a:r>
              <a:rPr kumimoji="0" lang="en-US" altLang="ko-KR" sz="1400">
                <a:latin typeface="Arial" charset="0"/>
                <a:ea typeface="ＭＳ Ｐゴシック" pitchFamily="34" charset="-128"/>
              </a:rPr>
              <a:t>        </a:t>
            </a:r>
            <a:r>
              <a:rPr kumimoji="0" lang="en-US" altLang="ko-KR" sz="1400">
                <a:latin typeface="Arial" charset="0"/>
              </a:rPr>
              <a:t> completely identical elements (Union)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Water, Vapor and ice</a:t>
            </a:r>
            <a:r>
              <a:rPr kumimoji="0" lang="en-US" altLang="ko-KR" sz="1400">
                <a:latin typeface="Arial" charset="0"/>
                <a:ea typeface="ＭＳ Ｐゴシック" pitchFamily="34" charset="-128"/>
              </a:rPr>
              <a:t> </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H</a:t>
            </a:r>
            <a:r>
              <a:rPr kumimoji="0" lang="en-US" altLang="ko-KR" sz="1400" baseline="-25000">
                <a:latin typeface="Arial" charset="0"/>
                <a:ea typeface="ＭＳ Ｐゴシック" pitchFamily="34" charset="-128"/>
              </a:rPr>
              <a:t>2</a:t>
            </a:r>
            <a:r>
              <a:rPr kumimoji="0" lang="en-US" altLang="ko-KR" sz="1400">
                <a:latin typeface="Arial" charset="0"/>
                <a:ea typeface="ＭＳ Ｐゴシック" pitchFamily="34" charset="-128"/>
              </a:rPr>
              <a:t>O       </a:t>
            </a:r>
            <a:r>
              <a:rPr kumimoji="0" lang="en-US" altLang="ko-KR" sz="1400">
                <a:latin typeface="Arial" charset="0"/>
              </a:rPr>
              <a:t>Theory of Dual Characteristics </a:t>
            </a:r>
            <a:r>
              <a:rPr kumimoji="0" lang="en-US" sz="1400">
                <a:latin typeface="Arial" charset="0"/>
                <a:ea typeface="ＭＳ Ｐゴシック" pitchFamily="34" charset="-128"/>
              </a:rPr>
              <a:t>（</a:t>
            </a:r>
            <a:r>
              <a:rPr kumimoji="0" lang="en-US" altLang="ko-KR" sz="1400">
                <a:latin typeface="Arial" charset="0"/>
              </a:rPr>
              <a:t>Union</a:t>
            </a:r>
            <a:r>
              <a:rPr kumimoji="0" lang="en-US" sz="1400">
                <a:latin typeface="Arial" charset="0"/>
                <a:ea typeface="ＭＳ Ｐゴシック" pitchFamily="34" charset="-128"/>
              </a:rPr>
              <a:t>） </a:t>
            </a:r>
            <a:endParaRPr kumimoji="0" lang="ko-KR" altLang="en-US" sz="1400">
              <a:latin typeface="Arial" charset="0"/>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            </a:t>
            </a:r>
            <a:r>
              <a:rPr kumimoji="0" lang="en-US" altLang="ko-KR" sz="1400">
                <a:latin typeface="Arial" charset="0"/>
              </a:rPr>
              <a:t>Theory of Only One</a:t>
            </a:r>
            <a:endParaRPr kumimoji="0" lang="en-US" altLang="ko-KR" sz="1400">
              <a:latin typeface="Arial" charset="0"/>
              <a:ea typeface="ＭＳ Ｐゴシック" pitchFamily="34" charset="-128"/>
            </a:endParaRPr>
          </a:p>
        </p:txBody>
      </p:sp>
      <p:sp>
        <p:nvSpPr>
          <p:cNvPr id="48131" name="Oval 3"/>
          <p:cNvSpPr>
            <a:spLocks noChangeArrowheads="1"/>
          </p:cNvSpPr>
          <p:nvPr/>
        </p:nvSpPr>
        <p:spPr bwMode="auto">
          <a:xfrm>
            <a:off x="666750" y="3857625"/>
            <a:ext cx="714375" cy="714375"/>
          </a:xfrm>
          <a:prstGeom prst="ellipse">
            <a:avLst/>
          </a:prstGeom>
          <a:solidFill>
            <a:srgbClr val="265AA9"/>
          </a:solidFill>
          <a:ln w="19080">
            <a:solidFill>
              <a:schemeClr val="tx1"/>
            </a:solidFill>
            <a:miter lim="800000"/>
            <a:headEnd/>
            <a:tailEnd/>
          </a:ln>
          <a:effectLst>
            <a:outerShdw dist="81185" dir="3078031" algn="ctr" rotWithShape="0">
              <a:srgbClr val="000000"/>
            </a:outerShdw>
          </a:effectLst>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solidFill>
                  <a:schemeClr val="bg1"/>
                </a:solidFill>
                <a:latin typeface="Arial" charset="0"/>
                <a:cs typeface="+mn-cs"/>
              </a:rPr>
              <a:t>Only one</a:t>
            </a:r>
            <a:endParaRPr kumimoji="0" lang="en-US" altLang="ko-KR" sz="1200" dirty="0">
              <a:solidFill>
                <a:schemeClr val="bg1"/>
              </a:solidFill>
              <a:latin typeface="Arial" charset="0"/>
              <a:ea typeface="ＭＳ Ｐゴシック" pitchFamily="34" charset="-128"/>
              <a:cs typeface="+mn-cs"/>
            </a:endParaRPr>
          </a:p>
        </p:txBody>
      </p:sp>
      <p:sp>
        <p:nvSpPr>
          <p:cNvPr id="48132" name="Oval 4"/>
          <p:cNvSpPr>
            <a:spLocks noChangeArrowheads="1"/>
          </p:cNvSpPr>
          <p:nvPr/>
        </p:nvSpPr>
        <p:spPr bwMode="auto">
          <a:xfrm>
            <a:off x="1677988" y="3867150"/>
            <a:ext cx="714375" cy="714375"/>
          </a:xfrm>
          <a:prstGeom prst="ellipse">
            <a:avLst/>
          </a:prstGeom>
          <a:solidFill>
            <a:srgbClr val="265AA9"/>
          </a:solidFill>
          <a:ln w="19080">
            <a:solidFill>
              <a:schemeClr val="tx1"/>
            </a:solidFill>
            <a:miter lim="800000"/>
            <a:headEnd/>
            <a:tailEnd/>
          </a:ln>
          <a:effectLst>
            <a:outerShdw dist="81185" dir="3078031" algn="ctr" rotWithShape="0">
              <a:srgbClr val="000000"/>
            </a:outerShdw>
          </a:effectLst>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solidFill>
                  <a:schemeClr val="bg1"/>
                </a:solidFill>
                <a:latin typeface="Arial" charset="0"/>
                <a:cs typeface="+mn-cs"/>
              </a:rPr>
              <a:t>Only One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solidFill>
                  <a:schemeClr val="bg1"/>
                </a:solidFill>
                <a:latin typeface="Arial" charset="0"/>
                <a:cs typeface="+mn-cs"/>
              </a:rPr>
              <a:t>Theory</a:t>
            </a:r>
            <a:endParaRPr kumimoji="0" lang="en-US" altLang="ko-KR" sz="1200" dirty="0">
              <a:solidFill>
                <a:schemeClr val="bg1"/>
              </a:solidFill>
              <a:latin typeface="Arial" charset="0"/>
              <a:ea typeface="ＭＳ Ｐゴシック" pitchFamily="34" charset="-128"/>
              <a:cs typeface="+mn-cs"/>
            </a:endParaRPr>
          </a:p>
        </p:txBody>
      </p:sp>
      <p:sp>
        <p:nvSpPr>
          <p:cNvPr id="48133" name="Oval 5"/>
          <p:cNvSpPr>
            <a:spLocks noChangeArrowheads="1"/>
          </p:cNvSpPr>
          <p:nvPr/>
        </p:nvSpPr>
        <p:spPr bwMode="auto">
          <a:xfrm>
            <a:off x="2971800" y="3857625"/>
            <a:ext cx="790575" cy="714375"/>
          </a:xfrm>
          <a:prstGeom prst="ellipse">
            <a:avLst/>
          </a:prstGeom>
          <a:solidFill>
            <a:srgbClr val="265AA9"/>
          </a:solidFill>
          <a:ln w="19080">
            <a:solidFill>
              <a:schemeClr val="tx1"/>
            </a:solidFill>
            <a:miter lim="800000"/>
            <a:headEnd/>
            <a:tailEnd/>
          </a:ln>
          <a:effectLst>
            <a:outerShdw dist="81185" dir="3078031" algn="ctr" rotWithShape="0">
              <a:srgbClr val="000000"/>
            </a:outerShdw>
          </a:effectLst>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solidFill>
                  <a:schemeClr val="bg1"/>
                </a:solidFill>
                <a:latin typeface="Arial" charset="0"/>
                <a:cs typeface="+mn-cs"/>
              </a:rPr>
              <a:t>Only  One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solidFill>
                  <a:schemeClr val="bg1"/>
                </a:solidFill>
                <a:latin typeface="Arial" charset="0"/>
                <a:cs typeface="+mn-cs"/>
              </a:rPr>
              <a:t>Ideology</a:t>
            </a:r>
            <a:endParaRPr kumimoji="0" lang="en-US" altLang="ko-KR" sz="1200" dirty="0">
              <a:solidFill>
                <a:schemeClr val="bg1"/>
              </a:solidFill>
              <a:latin typeface="Arial" charset="0"/>
              <a:ea typeface="ＭＳ Ｐゴシック" pitchFamily="34" charset="-128"/>
              <a:cs typeface="+mn-cs"/>
            </a:endParaRPr>
          </a:p>
        </p:txBody>
      </p:sp>
      <p:sp>
        <p:nvSpPr>
          <p:cNvPr id="48134" name="Oval 6"/>
          <p:cNvSpPr>
            <a:spLocks noChangeArrowheads="1"/>
          </p:cNvSpPr>
          <p:nvPr/>
        </p:nvSpPr>
        <p:spPr bwMode="auto">
          <a:xfrm>
            <a:off x="4303713" y="3857625"/>
            <a:ext cx="733425" cy="704850"/>
          </a:xfrm>
          <a:prstGeom prst="ellipse">
            <a:avLst/>
          </a:prstGeom>
          <a:solidFill>
            <a:srgbClr val="265AA9"/>
          </a:solidFill>
          <a:ln w="19080">
            <a:solidFill>
              <a:schemeClr val="tx1"/>
            </a:solidFill>
            <a:miter lim="800000"/>
            <a:headEnd/>
            <a:tailEnd/>
          </a:ln>
          <a:effectLst>
            <a:outerShdw dist="81185" dir="3078031" algn="ctr" rotWithShape="0">
              <a:srgbClr val="000000"/>
            </a:outerShdw>
          </a:effectLst>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solidFill>
                  <a:schemeClr val="bg1"/>
                </a:solidFill>
                <a:latin typeface="Arial" charset="0"/>
                <a:cs typeface="+mn-cs"/>
              </a:rPr>
              <a:t>Godism</a:t>
            </a:r>
            <a:endParaRPr kumimoji="0" lang="en-US" altLang="ko-KR" sz="1200">
              <a:solidFill>
                <a:schemeClr val="bg1"/>
              </a:solidFill>
              <a:latin typeface="Arial" charset="0"/>
              <a:ea typeface="ＭＳ Ｐゴシック" pitchFamily="34" charset="-128"/>
              <a:cs typeface="+mn-cs"/>
            </a:endParaRPr>
          </a:p>
        </p:txBody>
      </p:sp>
      <p:sp>
        <p:nvSpPr>
          <p:cNvPr id="48135" name="Oval 7"/>
          <p:cNvSpPr>
            <a:spLocks noChangeArrowheads="1"/>
          </p:cNvSpPr>
          <p:nvPr/>
        </p:nvSpPr>
        <p:spPr bwMode="auto">
          <a:xfrm>
            <a:off x="5357813" y="3857625"/>
            <a:ext cx="801687" cy="714375"/>
          </a:xfrm>
          <a:prstGeom prst="ellipse">
            <a:avLst/>
          </a:prstGeom>
          <a:solidFill>
            <a:srgbClr val="265AA9"/>
          </a:solidFill>
          <a:ln w="19080">
            <a:solidFill>
              <a:schemeClr val="tx1"/>
            </a:solidFill>
            <a:miter lim="800000"/>
            <a:headEnd/>
            <a:tailEnd/>
          </a:ln>
          <a:effectLst>
            <a:outerShdw dist="81185" dir="3078031" algn="ctr" rotWithShape="0">
              <a:srgbClr val="000000"/>
            </a:outerShdw>
          </a:effectLst>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solidFill>
                  <a:schemeClr val="bg1"/>
                </a:solidFill>
                <a:latin typeface="Arial" charset="0"/>
                <a:cs typeface="+mn-cs"/>
              </a:rPr>
              <a:t>Head-wing</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solidFill>
                  <a:schemeClr val="bg1"/>
                </a:solidFill>
                <a:latin typeface="Arial" charset="0"/>
                <a:cs typeface="+mn-cs"/>
              </a:rPr>
              <a:t>Ideology</a:t>
            </a:r>
            <a:endParaRPr kumimoji="0" lang="en-US" altLang="ko-KR" sz="1200">
              <a:solidFill>
                <a:schemeClr val="bg1"/>
              </a:solidFill>
              <a:latin typeface="Arial" charset="0"/>
              <a:ea typeface="ＭＳ Ｐゴシック" pitchFamily="34" charset="-128"/>
              <a:cs typeface="+mn-cs"/>
            </a:endParaRPr>
          </a:p>
        </p:txBody>
      </p:sp>
      <p:sp>
        <p:nvSpPr>
          <p:cNvPr id="49161" name="Line 8"/>
          <p:cNvSpPr>
            <a:spLocks noChangeShapeType="1"/>
          </p:cNvSpPr>
          <p:nvPr/>
        </p:nvSpPr>
        <p:spPr bwMode="auto">
          <a:xfrm>
            <a:off x="1042988" y="4648200"/>
            <a:ext cx="1587" cy="381000"/>
          </a:xfrm>
          <a:prstGeom prst="line">
            <a:avLst/>
          </a:prstGeom>
          <a:noFill/>
          <a:ln w="38160">
            <a:solidFill>
              <a:schemeClr val="tx1"/>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sz="1600">
              <a:solidFill>
                <a:schemeClr val="bg1"/>
              </a:solidFill>
              <a:latin typeface="+mj-lt"/>
              <a:ea typeface="ＭＳ Ｐゴシック" pitchFamily="34" charset="-128"/>
              <a:cs typeface="+mn-cs"/>
            </a:endParaRPr>
          </a:p>
        </p:txBody>
      </p:sp>
      <p:sp>
        <p:nvSpPr>
          <p:cNvPr id="49162" name="Line 9"/>
          <p:cNvSpPr>
            <a:spLocks noChangeShapeType="1"/>
          </p:cNvSpPr>
          <p:nvPr/>
        </p:nvSpPr>
        <p:spPr bwMode="auto">
          <a:xfrm>
            <a:off x="2043113" y="4648200"/>
            <a:ext cx="3175" cy="381000"/>
          </a:xfrm>
          <a:prstGeom prst="line">
            <a:avLst/>
          </a:prstGeom>
          <a:noFill/>
          <a:ln w="38160">
            <a:solidFill>
              <a:schemeClr val="tx1"/>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sz="1600">
              <a:solidFill>
                <a:schemeClr val="bg1"/>
              </a:solidFill>
              <a:latin typeface="+mj-lt"/>
              <a:ea typeface="ＭＳ Ｐゴシック" pitchFamily="34" charset="-128"/>
              <a:cs typeface="+mn-cs"/>
            </a:endParaRPr>
          </a:p>
        </p:txBody>
      </p:sp>
      <p:sp>
        <p:nvSpPr>
          <p:cNvPr id="49163" name="Line 10"/>
          <p:cNvSpPr>
            <a:spLocks noChangeShapeType="1"/>
          </p:cNvSpPr>
          <p:nvPr/>
        </p:nvSpPr>
        <p:spPr bwMode="auto">
          <a:xfrm>
            <a:off x="3409950" y="4648200"/>
            <a:ext cx="1588" cy="381000"/>
          </a:xfrm>
          <a:prstGeom prst="line">
            <a:avLst/>
          </a:prstGeom>
          <a:noFill/>
          <a:ln w="38160">
            <a:solidFill>
              <a:schemeClr val="tx1"/>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sz="1600">
              <a:solidFill>
                <a:schemeClr val="bg1"/>
              </a:solidFill>
              <a:latin typeface="+mj-lt"/>
              <a:ea typeface="ＭＳ Ｐゴシック" pitchFamily="34" charset="-128"/>
              <a:cs typeface="+mn-cs"/>
            </a:endParaRPr>
          </a:p>
        </p:txBody>
      </p:sp>
      <p:sp>
        <p:nvSpPr>
          <p:cNvPr id="49164" name="Line 11"/>
          <p:cNvSpPr>
            <a:spLocks noChangeShapeType="1"/>
          </p:cNvSpPr>
          <p:nvPr/>
        </p:nvSpPr>
        <p:spPr bwMode="auto">
          <a:xfrm>
            <a:off x="4673600" y="4638675"/>
            <a:ext cx="1588" cy="381000"/>
          </a:xfrm>
          <a:prstGeom prst="line">
            <a:avLst/>
          </a:prstGeom>
          <a:noFill/>
          <a:ln w="38160">
            <a:solidFill>
              <a:schemeClr val="tx1"/>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sz="1600">
              <a:solidFill>
                <a:schemeClr val="bg1"/>
              </a:solidFill>
              <a:latin typeface="+mj-lt"/>
              <a:ea typeface="ＭＳ Ｐゴシック" pitchFamily="34" charset="-128"/>
              <a:cs typeface="+mn-cs"/>
            </a:endParaRPr>
          </a:p>
        </p:txBody>
      </p:sp>
      <p:sp>
        <p:nvSpPr>
          <p:cNvPr id="49165" name="Line 12"/>
          <p:cNvSpPr>
            <a:spLocks noChangeShapeType="1"/>
          </p:cNvSpPr>
          <p:nvPr/>
        </p:nvSpPr>
        <p:spPr bwMode="auto">
          <a:xfrm>
            <a:off x="5845175" y="4648200"/>
            <a:ext cx="1588" cy="381000"/>
          </a:xfrm>
          <a:prstGeom prst="line">
            <a:avLst/>
          </a:prstGeom>
          <a:noFill/>
          <a:ln w="38160">
            <a:solidFill>
              <a:schemeClr val="tx1"/>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sz="1600">
              <a:solidFill>
                <a:schemeClr val="bg1"/>
              </a:solidFill>
              <a:latin typeface="+mj-lt"/>
              <a:ea typeface="ＭＳ Ｐゴシック" pitchFamily="34" charset="-128"/>
              <a:cs typeface="+mn-cs"/>
            </a:endParaRPr>
          </a:p>
        </p:txBody>
      </p:sp>
      <p:grpSp>
        <p:nvGrpSpPr>
          <p:cNvPr id="55309" name="Group 13"/>
          <p:cNvGrpSpPr>
            <a:grpSpLocks/>
          </p:cNvGrpSpPr>
          <p:nvPr/>
        </p:nvGrpSpPr>
        <p:grpSpPr bwMode="auto">
          <a:xfrm>
            <a:off x="2695575" y="3143250"/>
            <a:ext cx="227013" cy="76200"/>
            <a:chOff x="1808" y="1488"/>
            <a:chExt cx="143" cy="48"/>
          </a:xfrm>
        </p:grpSpPr>
        <p:sp>
          <p:nvSpPr>
            <p:cNvPr id="49187" name="Line 14"/>
            <p:cNvSpPr>
              <a:spLocks noChangeShapeType="1"/>
            </p:cNvSpPr>
            <p:nvPr/>
          </p:nvSpPr>
          <p:spPr bwMode="auto">
            <a:xfrm>
              <a:off x="1808" y="1488"/>
              <a:ext cx="144"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solidFill>
                  <a:schemeClr val="bg1"/>
                </a:solidFill>
                <a:latin typeface="+mj-lt"/>
                <a:ea typeface="ＭＳ Ｐゴシック" pitchFamily="34" charset="-128"/>
                <a:cs typeface="+mn-cs"/>
              </a:endParaRPr>
            </a:p>
          </p:txBody>
        </p:sp>
        <p:sp>
          <p:nvSpPr>
            <p:cNvPr id="49188" name="Line 15"/>
            <p:cNvSpPr>
              <a:spLocks noChangeShapeType="1"/>
            </p:cNvSpPr>
            <p:nvPr/>
          </p:nvSpPr>
          <p:spPr bwMode="auto">
            <a:xfrm>
              <a:off x="1808" y="1536"/>
              <a:ext cx="144"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solidFill>
                  <a:schemeClr val="bg1"/>
                </a:solidFill>
                <a:latin typeface="+mj-lt"/>
                <a:ea typeface="ＭＳ Ｐゴシック" pitchFamily="34" charset="-128"/>
                <a:cs typeface="+mn-cs"/>
              </a:endParaRPr>
            </a:p>
          </p:txBody>
        </p:sp>
      </p:grpSp>
      <p:grpSp>
        <p:nvGrpSpPr>
          <p:cNvPr id="55310" name="Group 16"/>
          <p:cNvGrpSpPr>
            <a:grpSpLocks/>
          </p:cNvGrpSpPr>
          <p:nvPr/>
        </p:nvGrpSpPr>
        <p:grpSpPr bwMode="auto">
          <a:xfrm>
            <a:off x="4552950" y="3143250"/>
            <a:ext cx="227013" cy="76200"/>
            <a:chOff x="3296" y="1488"/>
            <a:chExt cx="143" cy="48"/>
          </a:xfrm>
        </p:grpSpPr>
        <p:sp>
          <p:nvSpPr>
            <p:cNvPr id="49185" name="Line 17"/>
            <p:cNvSpPr>
              <a:spLocks noChangeShapeType="1"/>
            </p:cNvSpPr>
            <p:nvPr/>
          </p:nvSpPr>
          <p:spPr bwMode="auto">
            <a:xfrm>
              <a:off x="3296" y="1488"/>
              <a:ext cx="144"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solidFill>
                  <a:schemeClr val="bg1"/>
                </a:solidFill>
                <a:latin typeface="+mj-lt"/>
                <a:ea typeface="ＭＳ Ｐゴシック" pitchFamily="34" charset="-128"/>
                <a:cs typeface="+mn-cs"/>
              </a:endParaRPr>
            </a:p>
          </p:txBody>
        </p:sp>
        <p:sp>
          <p:nvSpPr>
            <p:cNvPr id="49186" name="Line 18"/>
            <p:cNvSpPr>
              <a:spLocks noChangeShapeType="1"/>
            </p:cNvSpPr>
            <p:nvPr/>
          </p:nvSpPr>
          <p:spPr bwMode="auto">
            <a:xfrm>
              <a:off x="3296" y="1536"/>
              <a:ext cx="144"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solidFill>
                  <a:schemeClr val="bg1"/>
                </a:solidFill>
                <a:latin typeface="+mj-lt"/>
                <a:ea typeface="ＭＳ Ｐゴシック" pitchFamily="34" charset="-128"/>
                <a:cs typeface="+mn-cs"/>
              </a:endParaRPr>
            </a:p>
          </p:txBody>
        </p:sp>
      </p:grpSp>
      <p:grpSp>
        <p:nvGrpSpPr>
          <p:cNvPr id="55311" name="Group 19"/>
          <p:cNvGrpSpPr>
            <a:grpSpLocks/>
          </p:cNvGrpSpPr>
          <p:nvPr/>
        </p:nvGrpSpPr>
        <p:grpSpPr bwMode="auto">
          <a:xfrm>
            <a:off x="6410325" y="4191000"/>
            <a:ext cx="227013" cy="76200"/>
            <a:chOff x="4464" y="2544"/>
            <a:chExt cx="143" cy="48"/>
          </a:xfrm>
        </p:grpSpPr>
        <p:sp>
          <p:nvSpPr>
            <p:cNvPr id="49183" name="Line 20"/>
            <p:cNvSpPr>
              <a:spLocks noChangeShapeType="1"/>
            </p:cNvSpPr>
            <p:nvPr/>
          </p:nvSpPr>
          <p:spPr bwMode="auto">
            <a:xfrm>
              <a:off x="4464" y="2544"/>
              <a:ext cx="144"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solidFill>
                  <a:schemeClr val="bg1"/>
                </a:solidFill>
                <a:latin typeface="+mj-lt"/>
                <a:ea typeface="ＭＳ Ｐゴシック" pitchFamily="34" charset="-128"/>
                <a:cs typeface="+mn-cs"/>
              </a:endParaRPr>
            </a:p>
          </p:txBody>
        </p:sp>
        <p:sp>
          <p:nvSpPr>
            <p:cNvPr id="49184" name="Line 21"/>
            <p:cNvSpPr>
              <a:spLocks noChangeShapeType="1"/>
            </p:cNvSpPr>
            <p:nvPr/>
          </p:nvSpPr>
          <p:spPr bwMode="auto">
            <a:xfrm>
              <a:off x="4464" y="2592"/>
              <a:ext cx="144"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solidFill>
                  <a:schemeClr val="bg1"/>
                </a:solidFill>
                <a:latin typeface="+mj-lt"/>
                <a:ea typeface="ＭＳ Ｐゴシック" pitchFamily="34" charset="-128"/>
                <a:cs typeface="+mn-cs"/>
              </a:endParaRPr>
            </a:p>
          </p:txBody>
        </p:sp>
      </p:grpSp>
      <p:sp>
        <p:nvSpPr>
          <p:cNvPr id="49169" name="AutoShape 22"/>
          <p:cNvSpPr>
            <a:spLocks noChangeArrowheads="1"/>
          </p:cNvSpPr>
          <p:nvPr/>
        </p:nvSpPr>
        <p:spPr bwMode="auto">
          <a:xfrm>
            <a:off x="1974850" y="1851025"/>
            <a:ext cx="228600" cy="228600"/>
          </a:xfrm>
          <a:prstGeom prst="rightArrow">
            <a:avLst>
              <a:gd name="adj1" fmla="val 50000"/>
              <a:gd name="adj2" fmla="val 25000"/>
            </a:avLst>
          </a:prstGeom>
          <a:solidFill>
            <a:schemeClr val="accent3">
              <a:lumMod val="6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cs typeface="+mn-cs"/>
            </a:endParaRPr>
          </a:p>
        </p:txBody>
      </p:sp>
      <p:sp>
        <p:nvSpPr>
          <p:cNvPr id="55313" name="AutoShape 23"/>
          <p:cNvSpPr>
            <a:spLocks noChangeArrowheads="1"/>
          </p:cNvSpPr>
          <p:nvPr/>
        </p:nvSpPr>
        <p:spPr bwMode="auto">
          <a:xfrm>
            <a:off x="1214438" y="2714625"/>
            <a:ext cx="1338262" cy="862013"/>
          </a:xfrm>
          <a:prstGeom prst="roundRect">
            <a:avLst>
              <a:gd name="adj" fmla="val 16667"/>
            </a:avLst>
          </a:prstGeom>
          <a:solidFill>
            <a:srgbClr val="3C6DB6"/>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solidFill>
                  <a:schemeClr val="bg1"/>
                </a:solidFill>
                <a:latin typeface="Arial" charset="0"/>
                <a:ea typeface="ＭＳ Ｐゴシック" pitchFamily="34" charset="-128"/>
              </a:rPr>
              <a:t>（</a:t>
            </a:r>
            <a:r>
              <a:rPr kumimoji="0" lang="en-US" altLang="ko-KR" sz="1600">
                <a:solidFill>
                  <a:schemeClr val="bg1"/>
                </a:solidFill>
                <a:latin typeface="Arial" charset="0"/>
              </a:rPr>
              <a:t>Philosophy</a:t>
            </a:r>
            <a:r>
              <a:rPr kumimoji="0" lang="ja-JP" altLang="en-US" sz="1600">
                <a:solidFill>
                  <a:schemeClr val="bg1"/>
                </a:solidFill>
                <a:latin typeface="Arial" charset="0"/>
                <a:ea typeface="ＭＳ Ｐゴシック" pitchFamily="34" charset="-128"/>
              </a:rPr>
              <a:t>）</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rPr>
              <a:t>The Only One</a:t>
            </a:r>
            <a:endParaRPr kumimoji="0" lang="en-US" altLang="ko-KR" sz="1600">
              <a:solidFill>
                <a:schemeClr val="bg1"/>
              </a:solidFill>
              <a:latin typeface="Arial" charset="0"/>
              <a:ea typeface="ＭＳ Ｐゴシック" pitchFamily="34" charset="-128"/>
            </a:endParaRPr>
          </a:p>
        </p:txBody>
      </p:sp>
      <p:sp>
        <p:nvSpPr>
          <p:cNvPr id="55314" name="AutoShape 24"/>
          <p:cNvSpPr>
            <a:spLocks noChangeArrowheads="1"/>
          </p:cNvSpPr>
          <p:nvPr/>
        </p:nvSpPr>
        <p:spPr bwMode="auto">
          <a:xfrm>
            <a:off x="3065463" y="2714625"/>
            <a:ext cx="1338262" cy="857250"/>
          </a:xfrm>
          <a:prstGeom prst="roundRect">
            <a:avLst>
              <a:gd name="adj" fmla="val 16667"/>
            </a:avLst>
          </a:prstGeom>
          <a:solidFill>
            <a:srgbClr val="3C6DB6"/>
          </a:solidFill>
          <a:ln w="9360">
            <a:solidFill>
              <a:schemeClr val="tx1"/>
            </a:solidFill>
            <a:miter lim="800000"/>
            <a:headEnd/>
            <a:tailEnd/>
          </a:ln>
        </p:spPr>
        <p:txBody>
          <a:bodyPr wrap="none" lIns="90000" tIns="46800" rIns="90000" bIns="46800" anchor="ctr"/>
          <a:lstStyle/>
          <a:p>
            <a:pPr algn="ctr" defTabSz="449263" eaLnBrk="0" hangingPunct="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solidFill>
                  <a:schemeClr val="bg1"/>
                </a:solidFill>
                <a:latin typeface="Arial" charset="0"/>
                <a:ea typeface="ＭＳ Ｐゴシック" pitchFamily="34" charset="-128"/>
              </a:rPr>
              <a:t>（</a:t>
            </a:r>
            <a:r>
              <a:rPr kumimoji="0" lang="en-US" altLang="ko-KR" sz="1600">
                <a:solidFill>
                  <a:schemeClr val="bg1"/>
                </a:solidFill>
                <a:latin typeface="Arial" charset="0"/>
              </a:rPr>
              <a:t>Science</a:t>
            </a:r>
            <a:r>
              <a:rPr kumimoji="0" lang="ja-JP" altLang="en-US" sz="1600">
                <a:solidFill>
                  <a:schemeClr val="bg1"/>
                </a:solidFill>
                <a:latin typeface="Arial" charset="0"/>
                <a:ea typeface="ＭＳ Ｐゴシック" pitchFamily="34" charset="-128"/>
              </a:rPr>
              <a:t>）</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rPr>
              <a:t>The First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rPr>
              <a:t>Cause</a:t>
            </a:r>
            <a:endParaRPr kumimoji="0" lang="en-US" altLang="ko-KR" sz="1600">
              <a:solidFill>
                <a:schemeClr val="bg1"/>
              </a:solidFill>
              <a:latin typeface="Arial" charset="0"/>
              <a:ea typeface="ＭＳ Ｐゴシック" pitchFamily="34" charset="-128"/>
            </a:endParaRPr>
          </a:p>
        </p:txBody>
      </p:sp>
      <p:sp>
        <p:nvSpPr>
          <p:cNvPr id="55315" name="AutoShape 25"/>
          <p:cNvSpPr>
            <a:spLocks noChangeArrowheads="1"/>
          </p:cNvSpPr>
          <p:nvPr/>
        </p:nvSpPr>
        <p:spPr bwMode="auto">
          <a:xfrm>
            <a:off x="4981575" y="2714625"/>
            <a:ext cx="1285875" cy="857250"/>
          </a:xfrm>
          <a:prstGeom prst="roundRect">
            <a:avLst>
              <a:gd name="adj" fmla="val 16667"/>
            </a:avLst>
          </a:prstGeom>
          <a:solidFill>
            <a:srgbClr val="3C6DB6"/>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solidFill>
                  <a:schemeClr val="bg1"/>
                </a:solidFill>
                <a:latin typeface="Arial" charset="0"/>
                <a:ea typeface="ＭＳ Ｐゴシック" pitchFamily="34" charset="-128"/>
              </a:rPr>
              <a:t>（</a:t>
            </a:r>
            <a:r>
              <a:rPr kumimoji="0" lang="en-US" altLang="ko-KR" sz="1600">
                <a:solidFill>
                  <a:schemeClr val="bg1"/>
                </a:solidFill>
                <a:latin typeface="Arial" charset="0"/>
              </a:rPr>
              <a:t>Religion</a:t>
            </a:r>
            <a:r>
              <a:rPr kumimoji="0" lang="en-US" sz="1600">
                <a:solidFill>
                  <a:schemeClr val="bg1"/>
                </a:solidFill>
                <a:latin typeface="Arial" charset="0"/>
                <a:ea typeface="ＭＳ Ｐゴシック" pitchFamily="34" charset="-128"/>
              </a:rPr>
              <a:t>）</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rPr>
              <a:t>God</a:t>
            </a:r>
            <a:endParaRPr kumimoji="0" lang="en-US" altLang="ko-KR" sz="1600">
              <a:solidFill>
                <a:schemeClr val="bg1"/>
              </a:solidFill>
              <a:latin typeface="Arial" charset="0"/>
              <a:ea typeface="ＭＳ Ｐゴシック" pitchFamily="34" charset="-128"/>
            </a:endParaRPr>
          </a:p>
        </p:txBody>
      </p:sp>
      <p:sp>
        <p:nvSpPr>
          <p:cNvPr id="49173" name="AutoShape 26"/>
          <p:cNvSpPr>
            <a:spLocks noChangeArrowheads="1"/>
          </p:cNvSpPr>
          <p:nvPr/>
        </p:nvSpPr>
        <p:spPr bwMode="auto">
          <a:xfrm>
            <a:off x="1563688" y="5072063"/>
            <a:ext cx="1050925" cy="609600"/>
          </a:xfrm>
          <a:prstGeom prst="roundRect">
            <a:avLst>
              <a:gd name="adj" fmla="val 16667"/>
            </a:avLst>
          </a:prstGeom>
          <a:solidFill>
            <a:schemeClr val="accent3">
              <a:lumMod val="50000"/>
            </a:schemeClr>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dirty="0">
                <a:solidFill>
                  <a:schemeClr val="bg1"/>
                </a:solidFill>
                <a:latin typeface="Arial" charset="0"/>
                <a:cs typeface="+mn-cs"/>
              </a:rPr>
              <a:t>Spiritualism</a:t>
            </a:r>
            <a:r>
              <a:rPr kumimoji="0" lang="en-US" altLang="ko-KR" sz="1100" dirty="0">
                <a:solidFill>
                  <a:schemeClr val="bg1"/>
                </a:solidFill>
                <a:latin typeface="Arial" charset="0"/>
                <a:ea typeface="ＭＳ Ｐゴシック" pitchFamily="34" charset="-128"/>
                <a:cs typeface="+mn-cs"/>
              </a:rPr>
              <a:t>×</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dirty="0">
                <a:solidFill>
                  <a:schemeClr val="bg1"/>
                </a:solidFill>
                <a:latin typeface="Arial" charset="0"/>
                <a:cs typeface="+mn-cs"/>
              </a:rPr>
              <a:t>Materialism</a:t>
            </a:r>
            <a:r>
              <a:rPr kumimoji="0" lang="en-US" altLang="ko-KR" sz="1100" dirty="0">
                <a:solidFill>
                  <a:schemeClr val="bg1"/>
                </a:solidFill>
                <a:latin typeface="Arial" charset="0"/>
                <a:ea typeface="ＭＳ Ｐゴシック" pitchFamily="34" charset="-128"/>
                <a:cs typeface="+mn-cs"/>
              </a:rPr>
              <a:t>×</a:t>
            </a:r>
          </a:p>
        </p:txBody>
      </p:sp>
      <p:sp>
        <p:nvSpPr>
          <p:cNvPr id="49174" name="AutoShape 27"/>
          <p:cNvSpPr>
            <a:spLocks noChangeArrowheads="1"/>
          </p:cNvSpPr>
          <p:nvPr/>
        </p:nvSpPr>
        <p:spPr bwMode="auto">
          <a:xfrm>
            <a:off x="517525" y="5072063"/>
            <a:ext cx="1012825" cy="642937"/>
          </a:xfrm>
          <a:prstGeom prst="roundRect">
            <a:avLst>
              <a:gd name="adj" fmla="val 16667"/>
            </a:avLst>
          </a:prstGeom>
          <a:solidFill>
            <a:schemeClr val="accent3">
              <a:lumMod val="50000"/>
            </a:schemeClr>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dirty="0">
                <a:solidFill>
                  <a:schemeClr val="bg1"/>
                </a:solidFill>
                <a:latin typeface="Arial" charset="0"/>
                <a:cs typeface="+mn-cs"/>
              </a:rPr>
              <a:t>Only spirit</a:t>
            </a:r>
            <a:r>
              <a:rPr kumimoji="0" lang="en-US" altLang="ko-KR" sz="1100" dirty="0">
                <a:solidFill>
                  <a:schemeClr val="bg1"/>
                </a:solidFill>
                <a:latin typeface="Arial" charset="0"/>
                <a:ea typeface="ＭＳ Ｐゴシック" pitchFamily="34" charset="-128"/>
                <a:cs typeface="+mn-cs"/>
              </a:rPr>
              <a:t>×</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dirty="0">
                <a:solidFill>
                  <a:schemeClr val="bg1"/>
                </a:solidFill>
                <a:latin typeface="Arial" charset="0"/>
                <a:cs typeface="+mn-cs"/>
              </a:rPr>
              <a:t>Only material</a:t>
            </a:r>
            <a:r>
              <a:rPr kumimoji="0" lang="en-US" altLang="ko-KR" sz="1100" dirty="0">
                <a:solidFill>
                  <a:schemeClr val="bg1"/>
                </a:solidFill>
                <a:latin typeface="Arial" charset="0"/>
                <a:ea typeface="ＭＳ Ｐゴシック" pitchFamily="34" charset="-128"/>
                <a:cs typeface="+mn-cs"/>
              </a:rPr>
              <a:t>×</a:t>
            </a:r>
          </a:p>
        </p:txBody>
      </p:sp>
      <p:sp>
        <p:nvSpPr>
          <p:cNvPr id="49175" name="AutoShape 28"/>
          <p:cNvSpPr>
            <a:spLocks noChangeArrowheads="1"/>
          </p:cNvSpPr>
          <p:nvPr/>
        </p:nvSpPr>
        <p:spPr bwMode="auto">
          <a:xfrm>
            <a:off x="2660650" y="5072063"/>
            <a:ext cx="1484313" cy="642937"/>
          </a:xfrm>
          <a:prstGeom prst="roundRect">
            <a:avLst>
              <a:gd name="adj" fmla="val 16667"/>
            </a:avLst>
          </a:prstGeom>
          <a:solidFill>
            <a:schemeClr val="accent3">
              <a:lumMod val="50000"/>
            </a:schemeClr>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dirty="0">
                <a:solidFill>
                  <a:schemeClr val="bg1"/>
                </a:solidFill>
                <a:latin typeface="Arial" charset="0"/>
                <a:cs typeface="+mn-cs"/>
              </a:rPr>
              <a:t>Spiritualist ideology</a:t>
            </a:r>
            <a:r>
              <a:rPr kumimoji="0" lang="en-US" altLang="ko-KR" sz="1100" dirty="0">
                <a:solidFill>
                  <a:schemeClr val="bg1"/>
                </a:solidFill>
                <a:latin typeface="Arial" charset="0"/>
                <a:ea typeface="ＭＳ Ｐゴシック" pitchFamily="34" charset="-128"/>
                <a:cs typeface="+mn-cs"/>
              </a:rPr>
              <a:t>×</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dirty="0">
                <a:solidFill>
                  <a:schemeClr val="bg1"/>
                </a:solidFill>
                <a:latin typeface="Arial" charset="0"/>
                <a:cs typeface="+mn-cs"/>
              </a:rPr>
              <a:t>Materialist ideology </a:t>
            </a:r>
            <a:r>
              <a:rPr kumimoji="0" lang="en-US" altLang="ko-KR" sz="1100" dirty="0">
                <a:solidFill>
                  <a:schemeClr val="bg1"/>
                </a:solidFill>
                <a:latin typeface="Arial" charset="0"/>
                <a:ea typeface="ＭＳ Ｐゴシック" pitchFamily="34" charset="-128"/>
                <a:cs typeface="+mn-cs"/>
              </a:rPr>
              <a:t>×</a:t>
            </a:r>
          </a:p>
        </p:txBody>
      </p:sp>
      <p:sp>
        <p:nvSpPr>
          <p:cNvPr id="49176" name="AutoShape 29"/>
          <p:cNvSpPr>
            <a:spLocks noChangeArrowheads="1"/>
          </p:cNvSpPr>
          <p:nvPr/>
        </p:nvSpPr>
        <p:spPr bwMode="auto">
          <a:xfrm>
            <a:off x="4179888" y="5062538"/>
            <a:ext cx="1085850" cy="609600"/>
          </a:xfrm>
          <a:prstGeom prst="roundRect">
            <a:avLst>
              <a:gd name="adj" fmla="val 16667"/>
            </a:avLst>
          </a:prstGeom>
          <a:solidFill>
            <a:schemeClr val="accent3">
              <a:lumMod val="50000"/>
            </a:schemeClr>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a:solidFill>
                  <a:schemeClr val="bg1"/>
                </a:solidFill>
                <a:latin typeface="Arial" charset="0"/>
                <a:cs typeface="+mn-cs"/>
              </a:rPr>
              <a:t>Democracy</a:t>
            </a:r>
            <a:r>
              <a:rPr kumimoji="0" lang="en-US" altLang="ko-KR" sz="1100">
                <a:solidFill>
                  <a:schemeClr val="bg1"/>
                </a:solidFill>
                <a:latin typeface="Arial" charset="0"/>
                <a:ea typeface="ＭＳ Ｐゴシック" pitchFamily="34" charset="-128"/>
                <a:cs typeface="+mn-cs"/>
              </a:rPr>
              <a:t>×</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a:solidFill>
                  <a:schemeClr val="bg1"/>
                </a:solidFill>
                <a:latin typeface="Arial" charset="0"/>
                <a:cs typeface="+mn-cs"/>
              </a:rPr>
              <a:t>Communism</a:t>
            </a:r>
            <a:r>
              <a:rPr kumimoji="0" lang="en-US" altLang="ko-KR" sz="1100">
                <a:solidFill>
                  <a:schemeClr val="bg1"/>
                </a:solidFill>
                <a:latin typeface="Arial" charset="0"/>
                <a:ea typeface="ＭＳ Ｐゴシック" pitchFamily="34" charset="-128"/>
                <a:cs typeface="+mn-cs"/>
              </a:rPr>
              <a:t>×</a:t>
            </a:r>
          </a:p>
        </p:txBody>
      </p:sp>
      <p:sp>
        <p:nvSpPr>
          <p:cNvPr id="49177" name="AutoShape 30"/>
          <p:cNvSpPr>
            <a:spLocks noChangeArrowheads="1"/>
          </p:cNvSpPr>
          <p:nvPr/>
        </p:nvSpPr>
        <p:spPr bwMode="auto">
          <a:xfrm>
            <a:off x="5311775" y="5072063"/>
            <a:ext cx="1062038" cy="609600"/>
          </a:xfrm>
          <a:prstGeom prst="roundRect">
            <a:avLst>
              <a:gd name="adj" fmla="val 16667"/>
            </a:avLst>
          </a:prstGeom>
          <a:solidFill>
            <a:schemeClr val="accent3">
              <a:lumMod val="50000"/>
            </a:schemeClr>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a:solidFill>
                  <a:schemeClr val="bg1"/>
                </a:solidFill>
                <a:latin typeface="Arial" charset="0"/>
                <a:cs typeface="+mn-cs"/>
              </a:rPr>
              <a:t>Right wing</a:t>
            </a:r>
            <a:r>
              <a:rPr kumimoji="0" lang="en-US" altLang="ko-KR" sz="1100">
                <a:solidFill>
                  <a:schemeClr val="bg1"/>
                </a:solidFill>
                <a:latin typeface="Arial" charset="0"/>
                <a:ea typeface="ＭＳ Ｐゴシック" pitchFamily="34" charset="-128"/>
                <a:cs typeface="+mn-cs"/>
              </a:rPr>
              <a:t>×</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a:solidFill>
                  <a:schemeClr val="bg1"/>
                </a:solidFill>
                <a:latin typeface="Arial" charset="0"/>
                <a:cs typeface="+mn-cs"/>
              </a:rPr>
              <a:t>Left wing</a:t>
            </a:r>
            <a:r>
              <a:rPr kumimoji="0" lang="en-US" altLang="ko-KR" sz="1100">
                <a:solidFill>
                  <a:schemeClr val="bg1"/>
                </a:solidFill>
                <a:latin typeface="Arial" charset="0"/>
                <a:ea typeface="ＭＳ Ｐゴシック" pitchFamily="34" charset="-128"/>
                <a:cs typeface="+mn-cs"/>
              </a:rPr>
              <a:t>×</a:t>
            </a:r>
          </a:p>
        </p:txBody>
      </p:sp>
      <p:sp>
        <p:nvSpPr>
          <p:cNvPr id="55321" name="AutoShape 31"/>
          <p:cNvSpPr>
            <a:spLocks noChangeArrowheads="1"/>
          </p:cNvSpPr>
          <p:nvPr/>
        </p:nvSpPr>
        <p:spPr bwMode="auto">
          <a:xfrm>
            <a:off x="6851650" y="3867150"/>
            <a:ext cx="1501775" cy="704850"/>
          </a:xfrm>
          <a:prstGeom prst="roundRect">
            <a:avLst>
              <a:gd name="adj" fmla="val 16667"/>
            </a:avLst>
          </a:prstGeom>
          <a:solidFill>
            <a:srgbClr val="265AA9"/>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solidFill>
                  <a:schemeClr val="bg1"/>
                </a:solidFill>
                <a:latin typeface="Arial" charset="0"/>
              </a:rPr>
              <a:t>Godism</a:t>
            </a:r>
            <a:endParaRPr kumimoji="0" lang="en-US" altLang="ko-KR" sz="1100">
              <a:solidFill>
                <a:schemeClr val="bg1"/>
              </a:solidFill>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solidFill>
                  <a:schemeClr val="bg1"/>
                </a:solidFill>
                <a:latin typeface="Arial" charset="0"/>
              </a:rPr>
              <a:t>True Parents’ Ideology</a:t>
            </a:r>
            <a:endParaRPr kumimoji="0" lang="en-US" altLang="ko-KR" sz="1100">
              <a:solidFill>
                <a:schemeClr val="bg1"/>
              </a:solidFill>
              <a:latin typeface="Arial" charset="0"/>
              <a:ea typeface="ＭＳ Ｐゴシック" pitchFamily="34" charset="-128"/>
            </a:endParaRPr>
          </a:p>
        </p:txBody>
      </p:sp>
      <p:sp>
        <p:nvSpPr>
          <p:cNvPr id="55322" name="Oval 32"/>
          <p:cNvSpPr>
            <a:spLocks noChangeArrowheads="1"/>
          </p:cNvSpPr>
          <p:nvPr/>
        </p:nvSpPr>
        <p:spPr bwMode="auto">
          <a:xfrm>
            <a:off x="6553200" y="2714625"/>
            <a:ext cx="1981200" cy="719138"/>
          </a:xfrm>
          <a:prstGeom prst="ellipse">
            <a:avLst/>
          </a:prstGeom>
          <a:solidFill>
            <a:srgbClr val="265AA9"/>
          </a:solid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rPr>
              <a:t>True Love Ideology</a:t>
            </a:r>
            <a:endParaRPr kumimoji="0" lang="en-US" altLang="ko-KR" sz="1600">
              <a:solidFill>
                <a:schemeClr val="bg1"/>
              </a:solidFill>
              <a:latin typeface="Arial" charset="0"/>
              <a:ea typeface="ＭＳ Ｐゴシック" pitchFamily="34" charset="-128"/>
            </a:endParaRPr>
          </a:p>
        </p:txBody>
      </p:sp>
      <p:sp>
        <p:nvSpPr>
          <p:cNvPr id="55323" name="AutoShape 33"/>
          <p:cNvSpPr>
            <a:spLocks noChangeArrowheads="1"/>
          </p:cNvSpPr>
          <p:nvPr/>
        </p:nvSpPr>
        <p:spPr bwMode="auto">
          <a:xfrm>
            <a:off x="7410450" y="3500438"/>
            <a:ext cx="357188" cy="238125"/>
          </a:xfrm>
          <a:prstGeom prst="upArrow">
            <a:avLst>
              <a:gd name="adj1" fmla="val 50000"/>
              <a:gd name="adj2" fmla="val 31250"/>
            </a:avLst>
          </a:prstGeom>
          <a:solidFill>
            <a:srgbClr val="FF9900"/>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solidFill>
                <a:schemeClr val="bg1"/>
              </a:solidFill>
              <a:latin typeface="Arial" charset="0"/>
              <a:ea typeface="ＭＳ Ｐゴシック" pitchFamily="34" charset="-128"/>
            </a:endParaRPr>
          </a:p>
        </p:txBody>
      </p:sp>
      <p:sp>
        <p:nvSpPr>
          <p:cNvPr id="49181" name="AutoShape 34"/>
          <p:cNvSpPr>
            <a:spLocks noChangeArrowheads="1"/>
          </p:cNvSpPr>
          <p:nvPr/>
        </p:nvSpPr>
        <p:spPr bwMode="auto">
          <a:xfrm>
            <a:off x="3975100" y="2065338"/>
            <a:ext cx="228600" cy="228600"/>
          </a:xfrm>
          <a:prstGeom prst="rightArrow">
            <a:avLst>
              <a:gd name="adj1" fmla="val 50000"/>
              <a:gd name="adj2" fmla="val 25000"/>
            </a:avLst>
          </a:prstGeom>
          <a:solidFill>
            <a:schemeClr val="accent3">
              <a:lumMod val="6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cs typeface="+mn-cs"/>
            </a:endParaRPr>
          </a:p>
        </p:txBody>
      </p:sp>
      <p:sp>
        <p:nvSpPr>
          <p:cNvPr id="49182" name="AutoShape 35"/>
          <p:cNvSpPr>
            <a:spLocks noChangeArrowheads="1"/>
          </p:cNvSpPr>
          <p:nvPr/>
        </p:nvSpPr>
        <p:spPr bwMode="auto">
          <a:xfrm>
            <a:off x="1974850" y="2279650"/>
            <a:ext cx="228600" cy="228600"/>
          </a:xfrm>
          <a:prstGeom prst="rightArrow">
            <a:avLst>
              <a:gd name="adj1" fmla="val 50000"/>
              <a:gd name="adj2" fmla="val 25000"/>
            </a:avLst>
          </a:prstGeom>
          <a:solidFill>
            <a:schemeClr val="accent3">
              <a:lumMod val="6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1600">
              <a:solidFill>
                <a:schemeClr val="bg1"/>
              </a:solidFill>
              <a:latin typeface="Arial" charset="0"/>
              <a:ea typeface="ＭＳ Ｐゴシック" pitchFamily="34" charset="-128"/>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3" name="Text Box 2"/>
          <p:cNvSpPr txBox="1">
            <a:spLocks noChangeArrowheads="1"/>
          </p:cNvSpPr>
          <p:nvPr/>
        </p:nvSpPr>
        <p:spPr bwMode="auto">
          <a:xfrm>
            <a:off x="285750" y="904875"/>
            <a:ext cx="8715375" cy="3970338"/>
          </a:xfrm>
          <a:prstGeom prst="rect">
            <a:avLst/>
          </a:prstGeom>
          <a:noFill/>
          <a:ln w="9525">
            <a:noFill/>
            <a:miter lim="800000"/>
            <a:headEnd/>
            <a:tailEnd/>
          </a:ln>
        </p:spPr>
        <p:txBody>
          <a:bodyPr>
            <a:spAutoFit/>
          </a:bodyPr>
          <a:lstStyle/>
          <a:p>
            <a:pPr defTabSz="449263">
              <a:spcBef>
                <a:spcPct val="50000"/>
              </a:spcBef>
              <a:buClr>
                <a:srgbClr val="FFFFFF"/>
              </a:buClr>
              <a:buSzPct val="100000"/>
              <a:buFont typeface="Times New Roman" pitchFamily="18" charset="0"/>
              <a:buNone/>
            </a:pPr>
            <a:r>
              <a:rPr kumimoji="0" lang="en-US" altLang="ko-KR">
                <a:latin typeface="Arial" charset="0"/>
                <a:ea typeface="ＭＳ Ｐゴシック" pitchFamily="34" charset="-128"/>
              </a:rPr>
              <a:t>On December 25, 2001, the founders and leading figures of Christianity and the other major religions drew up a resolution and proclaimed unanimously that, along with you, they would participate in the realization of peace and the unity of heaven and earth. Therefore it is only appropriate that you be exalted as the True Parents of all humankind. This is the will of Jehovah, the God of all humankind.</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Although the world’s population does not fully understand the position of the </a:t>
            </a:r>
            <a:r>
              <a:rPr kumimoji="0" lang="en-US" altLang="ja-JP">
                <a:latin typeface="Arial" charset="0"/>
                <a:ea typeface="ＭＳ Ｐゴシック" pitchFamily="34" charset="-128"/>
              </a:rPr>
              <a:t/>
            </a:r>
            <a:br>
              <a:rPr kumimoji="0" lang="en-US" altLang="ja-JP">
                <a:latin typeface="Arial" charset="0"/>
                <a:ea typeface="ＭＳ Ｐゴシック" pitchFamily="34" charset="-128"/>
              </a:rPr>
            </a:br>
            <a:r>
              <a:rPr kumimoji="0" lang="en-US" altLang="ko-KR">
                <a:latin typeface="Arial" charset="0"/>
                <a:ea typeface="ＭＳ Ｐゴシック" pitchFamily="34" charset="-128"/>
              </a:rPr>
              <a:t>True Parent, it must be internally secured. Hence, Jehovah, the God of all humankind hereby bestows upon His beloved True Parents the title, King of all kings.</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You suffered incarceration many times. You took up My cross and endured countless trials and tribulations on My behalf. Now the God of all humankind would like to convey His gratitude, adoration and zeal to you</a:t>
            </a:r>
            <a:r>
              <a:rPr kumimoji="0" lang="en-US" altLang="ja-JP">
                <a:latin typeface="Arial" charset="0"/>
                <a:ea typeface="ＭＳ Ｐゴシック" pitchFamily="34" charset="-128"/>
              </a:rPr>
              <a:t>.</a:t>
            </a:r>
            <a:r>
              <a:rPr kumimoji="0" lang="en-US" altLang="ko-KR">
                <a:latin typeface="Arial" charset="0"/>
                <a:ea typeface="ＭＳ Ｐゴシック" pitchFamily="34" charset="-128"/>
              </a:rPr>
              <a:t> True Parent</a:t>
            </a:r>
            <a:r>
              <a:rPr kumimoji="0" lang="en-US" altLang="ja-JP">
                <a:latin typeface="Arial" charset="0"/>
                <a:ea typeface="ＭＳ Ｐゴシック" pitchFamily="34" charset="-128"/>
              </a:rPr>
              <a:t>s, </a:t>
            </a:r>
            <a:r>
              <a:rPr kumimoji="0" lang="en-US" altLang="ko-KR">
                <a:latin typeface="Arial" charset="0"/>
                <a:ea typeface="ＭＳ Ｐゴシック" pitchFamily="34" charset="-128"/>
              </a:rPr>
              <a:t>I want you to inherit everything that is Mine. </a:t>
            </a:r>
            <a:endParaRPr kumimoji="0" lang="en-US" altLang="ko-KR">
              <a:latin typeface="Arial" charset="0"/>
            </a:endParaRP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7" name="Text Box 2"/>
          <p:cNvSpPr txBox="1">
            <a:spLocks noChangeArrowheads="1"/>
          </p:cNvSpPr>
          <p:nvPr/>
        </p:nvSpPr>
        <p:spPr bwMode="auto">
          <a:xfrm>
            <a:off x="571500" y="717550"/>
            <a:ext cx="8058150" cy="5311775"/>
          </a:xfrm>
          <a:prstGeom prst="rect">
            <a:avLst/>
          </a:prstGeom>
          <a:noFill/>
          <a:ln w="9525">
            <a:noFill/>
            <a:miter lim="800000"/>
            <a:headEnd/>
            <a:tailEnd/>
          </a:ln>
        </p:spPr>
        <p:txBody>
          <a:bodyPr>
            <a:spAutoFit/>
          </a:bodyPr>
          <a:lstStyle/>
          <a:p>
            <a:pPr defTabSz="449263">
              <a:spcBef>
                <a:spcPct val="50000"/>
              </a:spcBef>
              <a:buClr>
                <a:srgbClr val="FFFFFF"/>
              </a:buClr>
              <a:buSzPct val="100000"/>
              <a:buFont typeface="Times New Roman" pitchFamily="18" charset="0"/>
              <a:buNone/>
            </a:pPr>
            <a:r>
              <a:rPr kumimoji="0" lang="en-US" altLang="ko-KR">
                <a:latin typeface="Arial" charset="0"/>
                <a:ea typeface="ＭＳ Ｐゴシック" pitchFamily="34" charset="-128"/>
              </a:rPr>
              <a:t>My beloved True Parent</a:t>
            </a:r>
            <a:r>
              <a:rPr kumimoji="0" lang="en-US" altLang="ja-JP">
                <a:latin typeface="Arial" charset="0"/>
                <a:ea typeface="ＭＳ Ｐゴシック" pitchFamily="34" charset="-128"/>
              </a:rPr>
              <a:t>s</a:t>
            </a:r>
            <a:r>
              <a:rPr kumimoji="0" lang="en-US" altLang="ko-KR">
                <a:latin typeface="Arial" charset="0"/>
                <a:ea typeface="ＭＳ Ｐゴシック" pitchFamily="34" charset="-128"/>
              </a:rPr>
              <a:t>! I am taking this opportunity to convey My grateful heart to you. I want to embrace you in My bosom and never let you go! </a:t>
            </a:r>
            <a:r>
              <a:rPr kumimoji="0" lang="en-US" altLang="ja-JP">
                <a:latin typeface="Arial" charset="0"/>
                <a:ea typeface="ＭＳ Ｐゴシック" pitchFamily="34" charset="-128"/>
              </a:rPr>
              <a:t/>
            </a:r>
            <a:br>
              <a:rPr kumimoji="0" lang="en-US" altLang="ja-JP">
                <a:latin typeface="Arial" charset="0"/>
                <a:ea typeface="ＭＳ Ｐゴシック" pitchFamily="34" charset="-128"/>
              </a:rPr>
            </a:br>
            <a:r>
              <a:rPr kumimoji="0" lang="en-US" altLang="ko-KR">
                <a:latin typeface="Arial" charset="0"/>
                <a:ea typeface="ＭＳ Ｐゴシック" pitchFamily="34" charset="-128"/>
              </a:rPr>
              <a:t>I would carry you on my back and never let your feet touch the ground! </a:t>
            </a:r>
            <a:r>
              <a:rPr kumimoji="0" lang="en-US" altLang="ja-JP">
                <a:latin typeface="Arial" charset="0"/>
                <a:ea typeface="ＭＳ Ｐゴシック" pitchFamily="34" charset="-128"/>
              </a:rPr>
              <a:t/>
            </a:r>
            <a:br>
              <a:rPr kumimoji="0" lang="en-US" altLang="ja-JP">
                <a:latin typeface="Arial" charset="0"/>
                <a:ea typeface="ＭＳ Ｐゴシック" pitchFamily="34" charset="-128"/>
              </a:rPr>
            </a:br>
            <a:r>
              <a:rPr kumimoji="0" lang="en-US" altLang="ko-KR">
                <a:latin typeface="Arial" charset="0"/>
                <a:ea typeface="ＭＳ Ｐゴシック" pitchFamily="34" charset="-128"/>
              </a:rPr>
              <a:t>I would hold you, and we would talk together all night long.</a:t>
            </a:r>
          </a:p>
          <a:p>
            <a:pPr defTabSz="449263">
              <a:spcBef>
                <a:spcPct val="50000"/>
              </a:spcBef>
              <a:buClr>
                <a:srgbClr val="FFFFFF"/>
              </a:buClr>
              <a:buSzPct val="100000"/>
              <a:buFont typeface="Times New Roman" pitchFamily="18" charset="0"/>
              <a:buNone/>
            </a:pPr>
            <a:r>
              <a:rPr kumimoji="0" lang="en-US" altLang="ko-KR">
                <a:latin typeface="Arial" charset="0"/>
                <a:ea typeface="ＭＳ Ｐゴシック" pitchFamily="34" charset="-128"/>
              </a:rPr>
              <a:t>I, Jehovah the Lord of all humankind, trust you, True Parent</a:t>
            </a:r>
            <a:r>
              <a:rPr kumimoji="0" lang="en-US" altLang="ja-JP">
                <a:latin typeface="Arial" charset="0"/>
                <a:ea typeface="ＭＳ Ｐゴシック" pitchFamily="34" charset="-128"/>
              </a:rPr>
              <a:t>s</a:t>
            </a:r>
            <a:r>
              <a:rPr kumimoji="0" lang="en-US" altLang="ko-KR">
                <a:latin typeface="Arial" charset="0"/>
                <a:ea typeface="ＭＳ Ｐゴシック" pitchFamily="34" charset="-128"/>
              </a:rPr>
              <a:t>. I know the many heartbreaking stories of your suffering and sorrow. I know them all, remember them all and witnessed them all. I was responsible for placing you in those situations, yet you endured them all and set the standard of a victorious foundation. For this accomplishment I will never forget you. </a:t>
            </a:r>
            <a:r>
              <a:rPr kumimoji="0" lang="en-US" altLang="ja-JP">
                <a:latin typeface="Arial" charset="0"/>
                <a:ea typeface="ＭＳ Ｐゴシック" pitchFamily="34" charset="-128"/>
              </a:rPr>
              <a:t/>
            </a:r>
            <a:br>
              <a:rPr kumimoji="0" lang="en-US" altLang="ja-JP">
                <a:latin typeface="Arial" charset="0"/>
                <a:ea typeface="ＭＳ Ｐゴシック" pitchFamily="34" charset="-128"/>
              </a:rPr>
            </a:br>
            <a:r>
              <a:rPr kumimoji="0" lang="en-US" altLang="ko-KR">
                <a:latin typeface="Arial" charset="0"/>
                <a:ea typeface="ＭＳ Ｐゴシック" pitchFamily="34" charset="-128"/>
              </a:rPr>
              <a:t>Thank you, thank you, True Parent</a:t>
            </a:r>
            <a:r>
              <a:rPr kumimoji="0" lang="en-US" altLang="ja-JP">
                <a:latin typeface="Arial" charset="0"/>
                <a:ea typeface="ＭＳ Ｐゴシック" pitchFamily="34" charset="-128"/>
              </a:rPr>
              <a:t>s</a:t>
            </a:r>
            <a:r>
              <a:rPr kumimoji="0" lang="en-US" altLang="ko-KR">
                <a:latin typeface="Arial" charset="0"/>
                <a:ea typeface="ＭＳ Ｐゴシック" pitchFamily="34" charset="-128"/>
              </a:rPr>
              <a:t>! Thank you for your dedication and toil! </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Victory to My beloved True Parent</a:t>
            </a:r>
            <a:r>
              <a:rPr kumimoji="0" lang="en-US" altLang="ja-JP">
                <a:latin typeface="Arial" charset="0"/>
                <a:ea typeface="ＭＳ Ｐゴシック" pitchFamily="34" charset="-128"/>
              </a:rPr>
              <a:t>s</a:t>
            </a:r>
            <a:r>
              <a:rPr kumimoji="0" lang="en-US" altLang="ko-KR">
                <a:latin typeface="Arial" charset="0"/>
                <a:ea typeface="ＭＳ Ｐゴシック" pitchFamily="34" charset="-128"/>
              </a:rPr>
              <a:t>!</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Victory to the Savior of humanity!</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Victory to the King of kings!</a:t>
            </a:r>
            <a:br>
              <a:rPr kumimoji="0" lang="en-US" altLang="ko-KR">
                <a:latin typeface="Arial" charset="0"/>
                <a:ea typeface="ＭＳ Ｐゴシック" pitchFamily="34" charset="-128"/>
              </a:rPr>
            </a:br>
            <a:r>
              <a:rPr kumimoji="0" lang="en-US" altLang="ko-KR" b="1">
                <a:latin typeface="Arial" charset="0"/>
                <a:ea typeface="ＭＳ Ｐゴシック" pitchFamily="34" charset="-128"/>
              </a:rPr>
              <a:t/>
            </a:r>
            <a:br>
              <a:rPr kumimoji="0" lang="en-US" altLang="ko-KR" b="1">
                <a:latin typeface="Arial" charset="0"/>
                <a:ea typeface="ＭＳ Ｐゴシック" pitchFamily="34" charset="-128"/>
              </a:rPr>
            </a:br>
            <a:r>
              <a:rPr kumimoji="0" lang="en-US" altLang="ko-KR">
                <a:latin typeface="Arial" charset="0"/>
                <a:ea typeface="ＭＳ Ｐゴシック" pitchFamily="34" charset="-128"/>
              </a:rPr>
              <a:t>Sincerely,</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Jehovah, the Lord of all humankind </a:t>
            </a:r>
          </a:p>
          <a:p>
            <a:pPr defTabSz="449263">
              <a:spcBef>
                <a:spcPct val="50000"/>
              </a:spcBef>
              <a:buClr>
                <a:srgbClr val="FFFFFF"/>
              </a:buClr>
              <a:buSzPct val="100000"/>
              <a:buFont typeface="Times New Roman" pitchFamily="18" charset="0"/>
              <a:buNone/>
            </a:pPr>
            <a:r>
              <a:rPr kumimoji="0" lang="en-US" altLang="ko-KR">
                <a:latin typeface="Arial" charset="0"/>
                <a:ea typeface="ＭＳ Ｐゴシック" pitchFamily="34" charset="-128"/>
              </a:rPr>
              <a:t>December 28, 2001</a:t>
            </a:r>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1" name="Text Box 1"/>
          <p:cNvSpPr txBox="1">
            <a:spLocks noChangeArrowheads="1"/>
          </p:cNvSpPr>
          <p:nvPr/>
        </p:nvSpPr>
        <p:spPr bwMode="auto">
          <a:xfrm>
            <a:off x="323850" y="1539875"/>
            <a:ext cx="9361488" cy="3978275"/>
          </a:xfrm>
          <a:prstGeom prst="rect">
            <a:avLst/>
          </a:prstGeom>
          <a:noFill/>
          <a:ln w="9525">
            <a:noFill/>
            <a:miter lim="800000"/>
            <a:headEnd/>
            <a:tailEnd/>
          </a:ln>
        </p:spPr>
        <p:txBody>
          <a:bodyPr lIns="90000" tIns="46800" rIns="90000" bIns="46800">
            <a:spAutoFit/>
          </a:bodyPr>
          <a:lstStyle/>
          <a:p>
            <a:pPr defTabSz="449263">
              <a:lnSpc>
                <a:spcPct val="13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700">
                <a:latin typeface="Arial" charset="0"/>
                <a:ea typeface="ＭＳ Ｐゴシック" pitchFamily="34" charset="-128"/>
              </a:rPr>
              <a:t>(1)  </a:t>
            </a:r>
            <a:r>
              <a:rPr kumimoji="0" lang="en-US" altLang="ja-JP" sz="1700">
                <a:latin typeface="Arial" charset="0"/>
                <a:ea typeface="ＭＳ Ｐゴシック" pitchFamily="34" charset="-128"/>
              </a:rPr>
              <a:t>True Parents</a:t>
            </a:r>
            <a:endParaRPr kumimoji="0" lang="en-US" altLang="ko-KR" sz="1700">
              <a:latin typeface="Arial" charset="0"/>
              <a:ea typeface="ＭＳ Ｐゴシック" pitchFamily="34" charset="-128"/>
            </a:endParaRPr>
          </a:p>
          <a:p>
            <a:pPr defTabSz="449263">
              <a:lnSpc>
                <a:spcPct val="13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700">
                <a:latin typeface="Arial" charset="0"/>
                <a:ea typeface="ＭＳ Ｐゴシック" pitchFamily="34" charset="-128"/>
              </a:rPr>
              <a:t>(2)  </a:t>
            </a:r>
            <a:r>
              <a:rPr kumimoji="0" lang="en-US" altLang="ja-JP" sz="1700">
                <a:latin typeface="Arial" charset="0"/>
                <a:ea typeface="ＭＳ Ｐゴシック" pitchFamily="34" charset="-128"/>
              </a:rPr>
              <a:t>Divine Principle (God’s Word) </a:t>
            </a:r>
            <a:endParaRPr kumimoji="0" lang="en-US" altLang="ko-KR" sz="1700">
              <a:latin typeface="Arial" charset="0"/>
              <a:ea typeface="ＭＳ Ｐゴシック" pitchFamily="34" charset="-128"/>
            </a:endParaRPr>
          </a:p>
          <a:p>
            <a:pPr defTabSz="449263">
              <a:lnSpc>
                <a:spcPct val="13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700">
                <a:latin typeface="Arial" charset="0"/>
                <a:ea typeface="ＭＳ Ｐゴシック" pitchFamily="34" charset="-128"/>
              </a:rPr>
              <a:t>(3)  </a:t>
            </a:r>
            <a:r>
              <a:rPr kumimoji="0" lang="en-US" altLang="ja-JP" sz="1700">
                <a:latin typeface="Arial" charset="0"/>
                <a:ea typeface="ＭＳ Ｐゴシック" pitchFamily="34" charset="-128"/>
              </a:rPr>
              <a:t>Holy Blessing</a:t>
            </a:r>
            <a:endParaRPr kumimoji="0" lang="en-US" altLang="ko-KR" sz="1700">
              <a:latin typeface="Arial" charset="0"/>
              <a:ea typeface="ＭＳ Ｐゴシック" pitchFamily="34" charset="-128"/>
            </a:endParaRPr>
          </a:p>
          <a:p>
            <a:pPr defTabSz="449263">
              <a:lnSpc>
                <a:spcPct val="13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700">
                <a:latin typeface="Arial" charset="0"/>
                <a:ea typeface="ＭＳ Ｐゴシック" pitchFamily="34" charset="-128"/>
              </a:rPr>
              <a:t>(4)  </a:t>
            </a:r>
            <a:r>
              <a:rPr kumimoji="0" lang="en-US" altLang="ja-JP" sz="1700">
                <a:latin typeface="Arial" charset="0"/>
                <a:ea typeface="ＭＳ Ｐゴシック" pitchFamily="34" charset="-128"/>
              </a:rPr>
              <a:t>Blessed Family (Family Pledge) </a:t>
            </a:r>
            <a:endParaRPr kumimoji="0" lang="ja-JP" altLang="en-US" sz="1700">
              <a:latin typeface="Arial" charset="0"/>
              <a:ea typeface="ＭＳ Ｐゴシック" pitchFamily="34" charset="-128"/>
            </a:endParaRPr>
          </a:p>
          <a:p>
            <a:pPr defTabSz="449263">
              <a:lnSpc>
                <a:spcPct val="13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700">
                <a:latin typeface="Arial" charset="0"/>
                <a:ea typeface="ＭＳ Ｐゴシック" pitchFamily="34" charset="-128"/>
              </a:rPr>
              <a:t>(5)  </a:t>
            </a:r>
            <a:r>
              <a:rPr kumimoji="0" lang="en-US" altLang="ja-JP" sz="1700">
                <a:latin typeface="Arial" charset="0"/>
                <a:ea typeface="ＭＳ Ｐゴシック" pitchFamily="34" charset="-128"/>
              </a:rPr>
              <a:t>Tribal Messiah</a:t>
            </a:r>
            <a:endParaRPr kumimoji="0" lang="en-US" altLang="ko-KR" sz="1700">
              <a:latin typeface="Arial" charset="0"/>
              <a:ea typeface="ＭＳ Ｐゴシック" pitchFamily="34" charset="-128"/>
            </a:endParaRPr>
          </a:p>
          <a:p>
            <a:pPr defTabSz="449263">
              <a:lnSpc>
                <a:spcPct val="13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700">
                <a:latin typeface="Arial" charset="0"/>
                <a:ea typeface="ＭＳ Ｐゴシック" pitchFamily="34" charset="-128"/>
              </a:rPr>
              <a:t>(6)  </a:t>
            </a:r>
            <a:r>
              <a:rPr kumimoji="0" lang="en-US" altLang="ja-JP" sz="1700">
                <a:latin typeface="Arial" charset="0"/>
                <a:ea typeface="ＭＳ Ｐゴシック" pitchFamily="34" charset="-128"/>
              </a:rPr>
              <a:t>National Messiah</a:t>
            </a:r>
            <a:endParaRPr kumimoji="0" lang="en-US" altLang="ko-KR" sz="1700">
              <a:latin typeface="Arial" charset="0"/>
              <a:ea typeface="ＭＳ Ｐゴシック" pitchFamily="34" charset="-128"/>
            </a:endParaRPr>
          </a:p>
          <a:p>
            <a:pPr defTabSz="449263">
              <a:lnSpc>
                <a:spcPct val="13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700">
                <a:latin typeface="Arial" charset="0"/>
                <a:ea typeface="ＭＳ Ｐゴシック" pitchFamily="34" charset="-128"/>
              </a:rPr>
              <a:t>(7) </a:t>
            </a:r>
            <a:r>
              <a:rPr kumimoji="0" lang="en-US" altLang="ko-KR" sz="1700">
                <a:latin typeface="Arial" charset="0"/>
                <a:ea typeface="ＭＳ Ｐゴシック" pitchFamily="34" charset="-128"/>
              </a:rPr>
              <a:t> </a:t>
            </a:r>
            <a:r>
              <a:rPr kumimoji="0" lang="en-US" altLang="ja-JP" sz="1700">
                <a:latin typeface="Arial" charset="0"/>
                <a:ea typeface="ＭＳ Ｐゴシック" pitchFamily="34" charset="-128"/>
              </a:rPr>
              <a:t>Boon</a:t>
            </a:r>
            <a:r>
              <a:rPr kumimoji="0" lang="ja-JP" altLang="en-US" sz="1700">
                <a:latin typeface="Arial" charset="0"/>
                <a:ea typeface="ＭＳ Ｐゴシック" pitchFamily="34" charset="-128"/>
              </a:rPr>
              <a:t>･</a:t>
            </a:r>
            <a:r>
              <a:rPr kumimoji="0" lang="en-US" altLang="ja-JP" sz="1700">
                <a:latin typeface="Arial" charset="0"/>
                <a:ea typeface="ＭＳ Ｐゴシック" pitchFamily="34" charset="-128"/>
              </a:rPr>
              <a:t>Bong</a:t>
            </a:r>
            <a:r>
              <a:rPr kumimoji="0" lang="ja-JP" altLang="en-US" sz="1700">
                <a:latin typeface="Arial" charset="0"/>
                <a:ea typeface="ＭＳ Ｐゴシック" pitchFamily="34" charset="-128"/>
              </a:rPr>
              <a:t>･</a:t>
            </a:r>
            <a:r>
              <a:rPr kumimoji="0" lang="en-US" altLang="ja-JP" sz="1700">
                <a:latin typeface="Arial" charset="0"/>
                <a:ea typeface="ＭＳ Ｐゴシック" pitchFamily="34" charset="-128"/>
              </a:rPr>
              <a:t>Wang (</a:t>
            </a:r>
            <a:r>
              <a:rPr kumimoji="0" lang="en-US" altLang="ja-JP" sz="1700" i="1">
                <a:latin typeface="Arial" charset="0"/>
                <a:ea typeface="ＭＳ Ｐゴシック" pitchFamily="34" charset="-128"/>
              </a:rPr>
              <a:t>King of Entrusted Region</a:t>
            </a:r>
            <a:r>
              <a:rPr kumimoji="0" lang="en-US" altLang="ja-JP" sz="1700">
                <a:latin typeface="Arial" charset="0"/>
                <a:ea typeface="ＭＳ Ｐゴシック" pitchFamily="34" charset="-128"/>
              </a:rPr>
              <a:t>) </a:t>
            </a:r>
            <a:endParaRPr kumimoji="0" lang="ja-JP" altLang="en-US" sz="1700">
              <a:latin typeface="Arial" charset="0"/>
              <a:ea typeface="ＭＳ Ｐゴシック" pitchFamily="34" charset="-128"/>
            </a:endParaRPr>
          </a:p>
          <a:p>
            <a:pPr defTabSz="449263">
              <a:lnSpc>
                <a:spcPct val="13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700">
                <a:latin typeface="Arial" charset="0"/>
                <a:ea typeface="ＭＳ Ｐゴシック" pitchFamily="34" charset="-128"/>
              </a:rPr>
              <a:t>(8) </a:t>
            </a:r>
            <a:r>
              <a:rPr kumimoji="0" lang="en-US" altLang="ko-KR" sz="1700">
                <a:latin typeface="Arial" charset="0"/>
                <a:ea typeface="ＭＳ Ｐゴシック" pitchFamily="34" charset="-128"/>
              </a:rPr>
              <a:t> </a:t>
            </a:r>
            <a:r>
              <a:rPr kumimoji="0" lang="en-US" altLang="ja-JP" sz="1700">
                <a:latin typeface="Arial" charset="0"/>
                <a:ea typeface="ＭＳ Ｐゴシック" pitchFamily="34" charset="-128"/>
              </a:rPr>
              <a:t>True Parents of Heaven/Earth/Human</a:t>
            </a:r>
          </a:p>
          <a:p>
            <a:pPr defTabSz="449263">
              <a:lnSpc>
                <a:spcPct val="13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700">
                <a:latin typeface="Arial" charset="0"/>
                <a:ea typeface="ＭＳ Ｐゴシック" pitchFamily="34" charset="-128"/>
              </a:rPr>
              <a:t>(</a:t>
            </a:r>
            <a:r>
              <a:rPr kumimoji="0" lang="ja-JP" altLang="en-US" sz="1700">
                <a:latin typeface="Arial" charset="0"/>
                <a:ea typeface="ＭＳ Ｐゴシック" pitchFamily="34" charset="-128"/>
              </a:rPr>
              <a:t>９</a:t>
            </a:r>
            <a:r>
              <a:rPr kumimoji="0" lang="en-US" altLang="ja-JP" sz="1700">
                <a:latin typeface="Arial" charset="0"/>
                <a:ea typeface="ＭＳ Ｐゴシック" pitchFamily="34" charset="-128"/>
              </a:rPr>
              <a:t>) </a:t>
            </a:r>
            <a:r>
              <a:rPr kumimoji="0" lang="en-US" altLang="ko-KR" sz="1700">
                <a:latin typeface="Arial" charset="0"/>
                <a:ea typeface="ＭＳ Ｐゴシック" pitchFamily="34" charset="-128"/>
              </a:rPr>
              <a:t> </a:t>
            </a:r>
            <a:r>
              <a:rPr kumimoji="0" lang="en-US" altLang="ja-JP" sz="1700">
                <a:latin typeface="Arial" charset="0"/>
                <a:ea typeface="ＭＳ Ｐゴシック" pitchFamily="34" charset="-128"/>
              </a:rPr>
              <a:t>Peace King of Heaven &amp; Earth</a:t>
            </a:r>
            <a:r>
              <a:rPr kumimoji="0" lang="en-US" altLang="ko-KR" sz="1700">
                <a:latin typeface="Arial" charset="0"/>
                <a:ea typeface="ＭＳ Ｐゴシック" pitchFamily="34" charset="-128"/>
              </a:rPr>
              <a:t> </a:t>
            </a:r>
            <a:r>
              <a:rPr kumimoji="0" lang="en-US" altLang="ko-KR" sz="1700"/>
              <a:t>Completion of the authority of the liberation of God</a:t>
            </a:r>
            <a:endParaRPr kumimoji="0" lang="en-US" altLang="ja-JP" sz="1700">
              <a:latin typeface="Arial" charset="0"/>
              <a:ea typeface="ＭＳ Ｐゴシック" pitchFamily="34" charset="-128"/>
            </a:endParaRPr>
          </a:p>
          <a:p>
            <a:pPr defTabSz="449263">
              <a:lnSpc>
                <a:spcPct val="13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700">
                <a:latin typeface="Arial" charset="0"/>
                <a:ea typeface="ＭＳ Ｐゴシック" pitchFamily="34" charset="-128"/>
              </a:rPr>
              <a:t>(</a:t>
            </a:r>
            <a:r>
              <a:rPr kumimoji="0" lang="en-US" altLang="ko-KR" sz="1700">
                <a:latin typeface="Arial" charset="0"/>
                <a:ea typeface="ＭＳ Ｐゴシック" pitchFamily="34" charset="-128"/>
              </a:rPr>
              <a:t>10) </a:t>
            </a:r>
            <a:r>
              <a:rPr kumimoji="0" lang="en-US" altLang="ja-JP" sz="1700"/>
              <a:t>Peace King of Heaven &amp; Earth</a:t>
            </a:r>
            <a:r>
              <a:rPr kumimoji="0" lang="en-US" altLang="ko-KR" sz="1700"/>
              <a:t> </a:t>
            </a:r>
            <a:r>
              <a:rPr kumimoji="0" lang="en-US" altLang="ko-KR"/>
              <a:t>Cosmic Assembly for the Settlement of the True Parents of Heaven, Earth and Humankind </a:t>
            </a:r>
            <a:r>
              <a:rPr kumimoji="0" lang="en-US" altLang="ko-KR" sz="1700"/>
              <a:t> </a:t>
            </a:r>
            <a:endParaRPr kumimoji="0" lang="en-US" altLang="ja-JP" sz="1700"/>
          </a:p>
        </p:txBody>
      </p:sp>
      <p:sp>
        <p:nvSpPr>
          <p:cNvPr id="665602" name="Rectangle 2"/>
          <p:cNvSpPr>
            <a:spLocks noChangeArrowheads="1"/>
          </p:cNvSpPr>
          <p:nvPr/>
        </p:nvSpPr>
        <p:spPr bwMode="auto">
          <a:xfrm>
            <a:off x="538163" y="747713"/>
            <a:ext cx="5786437" cy="4572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2400">
                <a:latin typeface="Arial" charset="0"/>
                <a:ea typeface="ＭＳ Ｐゴシック" pitchFamily="34" charset="-128"/>
              </a:rPr>
              <a:t>3. Pride of Unification Church</a:t>
            </a:r>
            <a:endParaRPr kumimoji="0" lang="en-US" altLang="ko-KR" sz="24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49" name="제목 3"/>
          <p:cNvSpPr>
            <a:spLocks noGrp="1"/>
          </p:cNvSpPr>
          <p:nvPr>
            <p:ph type="ctrTitle" idx="4294967295"/>
          </p:nvPr>
        </p:nvSpPr>
        <p:spPr>
          <a:xfrm>
            <a:off x="179388" y="44450"/>
            <a:ext cx="8818562" cy="6526213"/>
          </a:xfrm>
        </p:spPr>
        <p:txBody>
          <a:bodyPr lIns="0" tIns="0" rIns="0" bIns="0"/>
          <a:lstStyle/>
          <a:p>
            <a:pPr algn="l" eaLnBrk="1" hangingPunct="1">
              <a:lnSpc>
                <a:spcPct val="120000"/>
              </a:lnSpc>
            </a:pPr>
            <a:r>
              <a:rPr lang="en-US" altLang="ko-KR" sz="4000" dirty="0" smtClean="0">
                <a:solidFill>
                  <a:srgbClr val="CC0000"/>
                </a:solidFill>
              </a:rPr>
              <a:t>Conclusion</a:t>
            </a:r>
            <a:r>
              <a:rPr lang="en-US" altLang="ko-KR" sz="2800" dirty="0" smtClean="0">
                <a:solidFill>
                  <a:srgbClr val="CC0000"/>
                </a:solidFill>
              </a:rPr>
              <a:t/>
            </a:r>
            <a:br>
              <a:rPr lang="en-US" altLang="ko-KR" sz="2800" dirty="0" smtClean="0">
                <a:solidFill>
                  <a:srgbClr val="CC0000"/>
                </a:solidFill>
              </a:rPr>
            </a:br>
            <a:r>
              <a:rPr lang="en-US" altLang="ko-KR" sz="1050" dirty="0" smtClean="0">
                <a:solidFill>
                  <a:srgbClr val="CC0000"/>
                </a:solidFill>
              </a:rPr>
              <a:t/>
            </a:r>
            <a:br>
              <a:rPr lang="en-US" altLang="ko-KR" sz="1050" dirty="0" smtClean="0">
                <a:solidFill>
                  <a:srgbClr val="CC0000"/>
                </a:solidFill>
              </a:rPr>
            </a:br>
            <a:r>
              <a:rPr lang="en-US" altLang="ko-KR" sz="2400" dirty="0" smtClean="0">
                <a:solidFill>
                  <a:schemeClr val="tx1"/>
                </a:solidFill>
                <a:latin typeface="Arial" charset="0"/>
                <a:ea typeface="ＭＳ Ｐゴシック" pitchFamily="34" charset="-128"/>
              </a:rPr>
              <a:t>(1) </a:t>
            </a:r>
            <a:r>
              <a:rPr lang="en-US" altLang="ko-KR" sz="2400" dirty="0" smtClean="0">
                <a:latin typeface="Arial" charset="0"/>
              </a:rPr>
              <a:t>Korea is God's homeland and hometown</a:t>
            </a:r>
            <a:r>
              <a:rPr lang="en-US" altLang="ko-KR" sz="2400" dirty="0" smtClean="0">
                <a:solidFill>
                  <a:schemeClr val="tx1"/>
                </a:solidFill>
                <a:latin typeface="Arial" charset="0"/>
              </a:rPr>
              <a:t>. (Re-unification of North and South Korea)</a:t>
            </a:r>
            <a:br>
              <a:rPr lang="en-US" altLang="ko-KR" sz="2400" dirty="0" smtClean="0">
                <a:solidFill>
                  <a:schemeClr val="tx1"/>
                </a:solidFill>
                <a:latin typeface="Arial" charset="0"/>
              </a:rPr>
            </a:br>
            <a:r>
              <a:rPr lang="en-US" altLang="ko-KR" sz="2400" dirty="0" smtClean="0">
                <a:solidFill>
                  <a:schemeClr val="tx1"/>
                </a:solidFill>
                <a:latin typeface="Arial" charset="0"/>
                <a:ea typeface="ＭＳ Ｐゴシック" pitchFamily="34" charset="-128"/>
              </a:rPr>
              <a:t>(2) </a:t>
            </a:r>
            <a:r>
              <a:rPr lang="en-US" altLang="ko-KR" sz="2400" dirty="0" smtClean="0">
                <a:solidFill>
                  <a:schemeClr val="tx1"/>
                </a:solidFill>
                <a:latin typeface="Arial" charset="0"/>
              </a:rPr>
              <a:t>South Korea must stand in front of the world and educate.</a:t>
            </a:r>
            <a:r>
              <a:rPr lang="en-US" altLang="ko-KR" sz="2400" dirty="0" smtClean="0">
                <a:latin typeface="Arial" charset="0"/>
              </a:rPr>
              <a:t> </a:t>
            </a:r>
            <a:br>
              <a:rPr lang="en-US" altLang="ko-KR" sz="2400" dirty="0" smtClean="0">
                <a:latin typeface="Arial" charset="0"/>
              </a:rPr>
            </a:br>
            <a:r>
              <a:rPr lang="en-US" altLang="ko-KR" sz="2400" dirty="0" smtClean="0">
                <a:solidFill>
                  <a:schemeClr val="tx1"/>
                </a:solidFill>
                <a:latin typeface="Arial" charset="0"/>
              </a:rPr>
              <a:t>         </a:t>
            </a:r>
            <a:r>
              <a:rPr lang="en-US" altLang="ko-KR" sz="2400" dirty="0" smtClean="0">
                <a:solidFill>
                  <a:schemeClr val="tx1"/>
                </a:solidFill>
                <a:latin typeface="Arial" charset="0"/>
                <a:ea typeface="ＭＳ Ｐゴシック" pitchFamily="34" charset="-128"/>
              </a:rPr>
              <a:t>①</a:t>
            </a:r>
            <a:r>
              <a:rPr lang="en-US" altLang="ko-KR" sz="2400" dirty="0" smtClean="0">
                <a:solidFill>
                  <a:schemeClr val="tx1"/>
                </a:solidFill>
                <a:latin typeface="Arial" charset="0"/>
              </a:rPr>
              <a:t>God (parents true of human race)</a:t>
            </a:r>
            <a:br>
              <a:rPr lang="en-US" altLang="ko-KR" sz="2400" dirty="0" smtClean="0">
                <a:solidFill>
                  <a:schemeClr val="tx1"/>
                </a:solidFill>
                <a:latin typeface="Arial" charset="0"/>
              </a:rPr>
            </a:br>
            <a:r>
              <a:rPr lang="en-US" altLang="ko-KR" sz="2400" dirty="0" smtClean="0">
                <a:solidFill>
                  <a:schemeClr val="tx1"/>
                </a:solidFill>
                <a:latin typeface="Arial" charset="0"/>
              </a:rPr>
              <a:t>         </a:t>
            </a:r>
            <a:r>
              <a:rPr lang="en-US" altLang="ko-KR" sz="2400" dirty="0" smtClean="0">
                <a:solidFill>
                  <a:schemeClr val="tx1"/>
                </a:solidFill>
                <a:latin typeface="Arial" charset="0"/>
                <a:ea typeface="ＭＳ Ｐゴシック" pitchFamily="34" charset="-128"/>
              </a:rPr>
              <a:t>②</a:t>
            </a:r>
            <a:r>
              <a:rPr lang="en-US" altLang="ko-KR" sz="2400" dirty="0" smtClean="0">
                <a:solidFill>
                  <a:schemeClr val="tx1"/>
                </a:solidFill>
                <a:latin typeface="Arial" charset="0"/>
              </a:rPr>
              <a:t>Loyalty, filial piety, fidelity</a:t>
            </a:r>
            <a:br>
              <a:rPr lang="en-US" altLang="ko-KR" sz="2400" dirty="0" smtClean="0">
                <a:solidFill>
                  <a:schemeClr val="tx1"/>
                </a:solidFill>
                <a:latin typeface="Arial" charset="0"/>
              </a:rPr>
            </a:br>
            <a:r>
              <a:rPr lang="en-US" altLang="ko-KR" sz="2400" dirty="0" smtClean="0">
                <a:solidFill>
                  <a:schemeClr val="tx1"/>
                </a:solidFill>
                <a:latin typeface="Arial" charset="0"/>
              </a:rPr>
              <a:t>         </a:t>
            </a:r>
            <a:r>
              <a:rPr lang="ja-JP" altLang="en-US" sz="2400" dirty="0" smtClean="0">
                <a:solidFill>
                  <a:schemeClr val="tx1"/>
                </a:solidFill>
                <a:latin typeface="Arial" charset="0"/>
                <a:ea typeface="ＭＳ Ｐゴシック" pitchFamily="34" charset="-128"/>
              </a:rPr>
              <a:t>③</a:t>
            </a:r>
            <a:r>
              <a:rPr lang="en-US" altLang="ko-KR" sz="2400" dirty="0" smtClean="0">
                <a:latin typeface="Arial" charset="0"/>
              </a:rPr>
              <a:t>Victory-Over-Communism (VOC) </a:t>
            </a:r>
            <a:r>
              <a:rPr lang="en-US" altLang="ko-KR" sz="2400" dirty="0" smtClean="0">
                <a:solidFill>
                  <a:schemeClr val="tx1"/>
                </a:solidFill>
                <a:latin typeface="Arial" charset="0"/>
              </a:rPr>
              <a:t/>
            </a:r>
            <a:br>
              <a:rPr lang="en-US" altLang="ko-KR" sz="2400" dirty="0" smtClean="0">
                <a:solidFill>
                  <a:schemeClr val="tx1"/>
                </a:solidFill>
                <a:latin typeface="Arial" charset="0"/>
              </a:rPr>
            </a:br>
            <a:r>
              <a:rPr lang="en-US" altLang="ko-KR" sz="2400" dirty="0" smtClean="0">
                <a:solidFill>
                  <a:schemeClr val="tx1"/>
                </a:solidFill>
                <a:latin typeface="Arial" charset="0"/>
              </a:rPr>
              <a:t>         </a:t>
            </a:r>
            <a:r>
              <a:rPr lang="ja-JP" altLang="en-US" sz="2400" dirty="0" smtClean="0">
                <a:solidFill>
                  <a:schemeClr val="tx1"/>
                </a:solidFill>
                <a:latin typeface="Arial" charset="0"/>
                <a:ea typeface="ＭＳ Ｐゴシック" pitchFamily="34" charset="-128"/>
              </a:rPr>
              <a:t>④</a:t>
            </a:r>
            <a:r>
              <a:rPr lang="en-US" altLang="ko-KR" sz="2400" dirty="0" smtClean="0">
                <a:latin typeface="Arial" charset="0"/>
              </a:rPr>
              <a:t>Life of attendance </a:t>
            </a:r>
            <a:r>
              <a:rPr lang="en-US" altLang="ko-KR" sz="2400" dirty="0" smtClean="0">
                <a:solidFill>
                  <a:schemeClr val="tx1"/>
                </a:solidFill>
                <a:latin typeface="Arial" charset="0"/>
              </a:rPr>
              <a:t/>
            </a:r>
            <a:br>
              <a:rPr lang="en-US" altLang="ko-KR" sz="2400" dirty="0" smtClean="0">
                <a:solidFill>
                  <a:schemeClr val="tx1"/>
                </a:solidFill>
                <a:latin typeface="Arial" charset="0"/>
              </a:rPr>
            </a:br>
            <a:r>
              <a:rPr lang="en-US" altLang="ko-KR" sz="2400" dirty="0" smtClean="0">
                <a:solidFill>
                  <a:schemeClr val="tx1"/>
                </a:solidFill>
                <a:latin typeface="Arial" charset="0"/>
              </a:rPr>
              <a:t>         </a:t>
            </a:r>
            <a:r>
              <a:rPr lang="ja-JP" altLang="en-US" sz="2400" dirty="0" smtClean="0">
                <a:solidFill>
                  <a:schemeClr val="tx1"/>
                </a:solidFill>
                <a:latin typeface="Arial" charset="0"/>
                <a:ea typeface="ＭＳ Ｐゴシック" pitchFamily="34" charset="-128"/>
              </a:rPr>
              <a:t>⑤</a:t>
            </a:r>
            <a:r>
              <a:rPr lang="en-US" altLang="ko-KR" sz="2400" dirty="0" smtClean="0">
                <a:solidFill>
                  <a:schemeClr val="tx1"/>
                </a:solidFill>
                <a:latin typeface="Arial" charset="0"/>
              </a:rPr>
              <a:t>Absolutely sex</a:t>
            </a:r>
            <a:r>
              <a:rPr lang="en-US" altLang="ko-KR" sz="2400" dirty="0" smtClean="0">
                <a:latin typeface="Arial" charset="0"/>
              </a:rPr>
              <a:t/>
            </a:r>
            <a:br>
              <a:rPr lang="en-US" altLang="ko-KR" sz="2400" dirty="0" smtClean="0">
                <a:latin typeface="Arial" charset="0"/>
              </a:rPr>
            </a:br>
            <a:r>
              <a:rPr lang="en-US" altLang="ko-KR" sz="2400" dirty="0" smtClean="0">
                <a:solidFill>
                  <a:schemeClr val="tx1"/>
                </a:solidFill>
                <a:latin typeface="Arial" charset="0"/>
              </a:rPr>
              <a:t>         </a:t>
            </a:r>
            <a:r>
              <a:rPr lang="ja-JP" altLang="en-US" sz="2400" dirty="0" smtClean="0">
                <a:solidFill>
                  <a:schemeClr val="tx1"/>
                </a:solidFill>
                <a:latin typeface="Arial" charset="0"/>
                <a:ea typeface="ＭＳ Ｐゴシック" pitchFamily="34" charset="-128"/>
              </a:rPr>
              <a:t>⑥</a:t>
            </a:r>
            <a:r>
              <a:rPr lang="en-US" altLang="ko-KR" sz="2400" dirty="0" smtClean="0">
                <a:solidFill>
                  <a:schemeClr val="tx1"/>
                </a:solidFill>
                <a:latin typeface="Arial" charset="0"/>
              </a:rPr>
              <a:t>Life to live in doing</a:t>
            </a:r>
            <a:r>
              <a:rPr lang="en-US" altLang="ko-KR" sz="2400" dirty="0" smtClean="0">
                <a:latin typeface="Arial" charset="0"/>
              </a:rPr>
              <a:t/>
            </a:r>
            <a:br>
              <a:rPr lang="en-US" altLang="ko-KR" sz="2400" dirty="0" smtClean="0">
                <a:latin typeface="Arial" charset="0"/>
              </a:rPr>
            </a:br>
            <a:r>
              <a:rPr lang="en-US" altLang="ko-KR" sz="2400" dirty="0" smtClean="0">
                <a:solidFill>
                  <a:schemeClr val="tx1"/>
                </a:solidFill>
                <a:latin typeface="Arial" charset="0"/>
              </a:rPr>
              <a:t>              (</a:t>
            </a:r>
            <a:r>
              <a:rPr lang="en-US" altLang="en-US" sz="2400" dirty="0" smtClean="0">
                <a:solidFill>
                  <a:schemeClr val="tx1"/>
                </a:solidFill>
                <a:latin typeface="Arial" charset="0"/>
              </a:rPr>
              <a:t>The mind is parents' feelings</a:t>
            </a:r>
            <a:r>
              <a:rPr lang="en-US" altLang="ko-KR" sz="2400" dirty="0" smtClean="0">
                <a:solidFill>
                  <a:schemeClr val="tx1"/>
                </a:solidFill>
                <a:latin typeface="Arial" charset="0"/>
              </a:rPr>
              <a:t>)</a:t>
            </a:r>
            <a:br>
              <a:rPr lang="en-US" altLang="ko-KR" sz="2400" dirty="0" smtClean="0">
                <a:solidFill>
                  <a:schemeClr val="tx1"/>
                </a:solidFill>
                <a:latin typeface="Arial" charset="0"/>
              </a:rPr>
            </a:br>
            <a:r>
              <a:rPr lang="en-US" altLang="ko-KR" sz="2400" dirty="0" smtClean="0">
                <a:solidFill>
                  <a:schemeClr val="tx1"/>
                </a:solidFill>
                <a:latin typeface="Arial" charset="0"/>
              </a:rPr>
              <a:t>              (The body is servant body)</a:t>
            </a:r>
            <a:br>
              <a:rPr lang="en-US" altLang="ko-KR" sz="2400" dirty="0" smtClean="0">
                <a:solidFill>
                  <a:schemeClr val="tx1"/>
                </a:solidFill>
                <a:latin typeface="Arial" charset="0"/>
              </a:rPr>
            </a:br>
            <a:r>
              <a:rPr lang="en-US" altLang="ko-KR" sz="2400" dirty="0" smtClean="0">
                <a:solidFill>
                  <a:schemeClr val="tx1"/>
                </a:solidFill>
                <a:latin typeface="Arial" charset="0"/>
              </a:rPr>
              <a:t>(3) Humankind should be registered to Korea, God’s homeland</a:t>
            </a:r>
            <a:br>
              <a:rPr lang="en-US" altLang="ko-KR" sz="2400" dirty="0" smtClean="0">
                <a:solidFill>
                  <a:schemeClr val="tx1"/>
                </a:solidFill>
                <a:latin typeface="Arial" charset="0"/>
              </a:rPr>
            </a:br>
            <a:r>
              <a:rPr lang="en-US" altLang="ko-KR" sz="2400" dirty="0" smtClean="0">
                <a:solidFill>
                  <a:schemeClr val="tx1"/>
                </a:solidFill>
                <a:latin typeface="Arial" charset="0"/>
              </a:rPr>
              <a:t>Humankind is one family under God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noChangeArrowheads="1"/>
          </p:cNvSpPr>
          <p:nvPr>
            <p:ph type="body" idx="4294967295"/>
          </p:nvPr>
        </p:nvSpPr>
        <p:spPr>
          <a:xfrm>
            <a:off x="827088" y="1557338"/>
            <a:ext cx="7500937" cy="1366837"/>
          </a:xfrm>
        </p:spPr>
        <p:txBody>
          <a:bodyPr lIns="90000" tIns="46800" rIns="90000" bIns="46800"/>
          <a:lstStyle/>
          <a:p>
            <a:pPr marL="603250" indent="-603250" defTabSz="449263" eaLnBrk="1" hangingPunct="1">
              <a:lnSpc>
                <a:spcPts val="1925"/>
              </a:lnSpc>
              <a:spcBef>
                <a:spcPts val="600"/>
              </a:spcBef>
              <a:buFont typeface="ＭＳ Ｐゴシック" pitchFamily="34" charset="-128"/>
              <a:buNone/>
              <a:tabLst>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4050" algn="l"/>
                <a:tab pos="7451725" algn="l"/>
                <a:tab pos="7900988" algn="l"/>
                <a:tab pos="8350250" algn="l"/>
                <a:tab pos="8799513" algn="l"/>
                <a:tab pos="9248775" algn="l"/>
              </a:tabLst>
            </a:pPr>
            <a:r>
              <a:rPr lang="en-US" altLang="ko-KR" sz="1600" b="1" smtClean="0">
                <a:latin typeface="Arial" charset="0"/>
                <a:ea typeface="ＭＳ Ｐゴシック" pitchFamily="34" charset="-128"/>
                <a:cs typeface="Arial" charset="0"/>
              </a:rPr>
              <a:t>(1) God is the Origin of the Universe.</a:t>
            </a:r>
          </a:p>
          <a:p>
            <a:pPr marL="603250" indent="-603250" defTabSz="449263" eaLnBrk="1" hangingPunct="1">
              <a:lnSpc>
                <a:spcPts val="1925"/>
              </a:lnSpc>
              <a:spcBef>
                <a:spcPts val="600"/>
              </a:spcBef>
              <a:buFont typeface="ＭＳ Ｐゴシック" pitchFamily="34" charset="-128"/>
              <a:buNone/>
              <a:tabLst>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4050" algn="l"/>
                <a:tab pos="7451725" algn="l"/>
                <a:tab pos="7900988" algn="l"/>
                <a:tab pos="8350250" algn="l"/>
                <a:tab pos="8799513" algn="l"/>
                <a:tab pos="9248775" algn="l"/>
              </a:tabLst>
            </a:pPr>
            <a:r>
              <a:rPr lang="en-US" altLang="ko-KR" sz="1600" b="1" smtClean="0">
                <a:latin typeface="Arial" charset="0"/>
                <a:ea typeface="ＭＳ Ｐゴシック" pitchFamily="34" charset="-128"/>
                <a:cs typeface="Arial" charset="0"/>
              </a:rPr>
              <a:t>   ① God is </a:t>
            </a:r>
          </a:p>
          <a:p>
            <a:pPr marL="603250" indent="-603250" defTabSz="449263" eaLnBrk="1" hangingPunct="1">
              <a:lnSpc>
                <a:spcPts val="1925"/>
              </a:lnSpc>
              <a:spcBef>
                <a:spcPts val="600"/>
              </a:spcBef>
              <a:buFont typeface="ＭＳ Ｐゴシック" pitchFamily="34" charset="-128"/>
              <a:buNone/>
              <a:tabLst>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4050" algn="l"/>
                <a:tab pos="7451725" algn="l"/>
                <a:tab pos="7900988" algn="l"/>
                <a:tab pos="8350250" algn="l"/>
                <a:tab pos="8799513" algn="l"/>
                <a:tab pos="9248775" algn="l"/>
              </a:tabLst>
            </a:pPr>
            <a:r>
              <a:rPr lang="en-US" altLang="ko-KR" sz="1600" b="1" smtClean="0">
                <a:latin typeface="Arial" charset="0"/>
                <a:ea typeface="ＭＳ Ｐゴシック" pitchFamily="34" charset="-128"/>
                <a:cs typeface="Arial" charset="0"/>
              </a:rPr>
              <a:t>   ② God is </a:t>
            </a:r>
          </a:p>
          <a:p>
            <a:pPr marL="603250" indent="-603250" defTabSz="449263" eaLnBrk="1" hangingPunct="1">
              <a:lnSpc>
                <a:spcPts val="1925"/>
              </a:lnSpc>
              <a:spcBef>
                <a:spcPts val="600"/>
              </a:spcBef>
              <a:buFont typeface="ＭＳ Ｐゴシック" pitchFamily="34" charset="-128"/>
              <a:buNone/>
              <a:tabLst>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4050" algn="l"/>
                <a:tab pos="7451725" algn="l"/>
                <a:tab pos="7900988" algn="l"/>
                <a:tab pos="8350250" algn="l"/>
                <a:tab pos="8799513" algn="l"/>
                <a:tab pos="9248775" algn="l"/>
              </a:tabLst>
            </a:pPr>
            <a:endParaRPr lang="en-US" altLang="ko-KR" sz="1600" b="1" smtClean="0">
              <a:latin typeface="Arial" charset="0"/>
              <a:ea typeface="ＭＳ Ｐゴシック" pitchFamily="34" charset="-128"/>
              <a:cs typeface="Arial" charset="0"/>
            </a:endParaRPr>
          </a:p>
        </p:txBody>
      </p:sp>
      <p:sp>
        <p:nvSpPr>
          <p:cNvPr id="57346" name="Text Box 2"/>
          <p:cNvSpPr txBox="1">
            <a:spLocks noChangeArrowheads="1"/>
          </p:cNvSpPr>
          <p:nvPr/>
        </p:nvSpPr>
        <p:spPr bwMode="auto">
          <a:xfrm>
            <a:off x="1501775" y="333375"/>
            <a:ext cx="6356350" cy="92551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3000">
                <a:latin typeface="Arial" charset="0"/>
                <a:ea typeface="ＭＳ Ｐゴシック" pitchFamily="34" charset="-128"/>
              </a:rPr>
              <a:t>What is the Origin of the Universe?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（In Search of</a:t>
            </a:r>
            <a:r>
              <a:rPr kumimoji="0" lang="en-US" altLang="ko-KR" sz="2400">
                <a:latin typeface="Arial" charset="0"/>
                <a:ea typeface="ＭＳ Ｐゴシック" pitchFamily="34" charset="-128"/>
              </a:rPr>
              <a:t> the Origin of the Universe</a:t>
            </a:r>
            <a:r>
              <a:rPr kumimoji="0" lang="en-US" sz="2400">
                <a:latin typeface="Arial" charset="0"/>
                <a:ea typeface="ＭＳ Ｐゴシック" pitchFamily="34" charset="-128"/>
              </a:rPr>
              <a:t>）</a:t>
            </a:r>
          </a:p>
        </p:txBody>
      </p:sp>
      <p:sp>
        <p:nvSpPr>
          <p:cNvPr id="57347" name="Oval 3"/>
          <p:cNvSpPr>
            <a:spLocks noChangeArrowheads="1"/>
          </p:cNvSpPr>
          <p:nvPr/>
        </p:nvSpPr>
        <p:spPr bwMode="auto">
          <a:xfrm>
            <a:off x="827088" y="3429000"/>
            <a:ext cx="785812" cy="700088"/>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OM</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OF</a:t>
            </a:r>
          </a:p>
        </p:txBody>
      </p:sp>
      <p:sp>
        <p:nvSpPr>
          <p:cNvPr id="57348" name="Line 4"/>
          <p:cNvSpPr>
            <a:spLocks noChangeShapeType="1"/>
          </p:cNvSpPr>
          <p:nvPr/>
        </p:nvSpPr>
        <p:spPr bwMode="auto">
          <a:xfrm flipH="1">
            <a:off x="1547813" y="3429000"/>
            <a:ext cx="165100" cy="152400"/>
          </a:xfrm>
          <a:prstGeom prst="line">
            <a:avLst/>
          </a:prstGeom>
          <a:noFill/>
          <a:ln w="28440">
            <a:solidFill>
              <a:schemeClr val="tx1"/>
            </a:solidFill>
            <a:miter lim="800000"/>
            <a:headEnd/>
            <a:tailEnd/>
          </a:ln>
        </p:spPr>
        <p:txBody>
          <a:bodyPr/>
          <a:lstStyle/>
          <a:p>
            <a:endParaRPr lang="en-US"/>
          </a:p>
        </p:txBody>
      </p:sp>
      <p:sp>
        <p:nvSpPr>
          <p:cNvPr id="57349" name="Line 5"/>
          <p:cNvSpPr>
            <a:spLocks noChangeShapeType="1"/>
          </p:cNvSpPr>
          <p:nvPr/>
        </p:nvSpPr>
        <p:spPr bwMode="auto">
          <a:xfrm>
            <a:off x="1547813" y="4005263"/>
            <a:ext cx="152400" cy="152400"/>
          </a:xfrm>
          <a:prstGeom prst="line">
            <a:avLst/>
          </a:prstGeom>
          <a:noFill/>
          <a:ln w="28440">
            <a:solidFill>
              <a:schemeClr val="tx1"/>
            </a:solidFill>
            <a:miter lim="800000"/>
            <a:headEnd/>
            <a:tailEnd/>
          </a:ln>
        </p:spPr>
        <p:txBody>
          <a:bodyPr/>
          <a:lstStyle/>
          <a:p>
            <a:endParaRPr lang="en-US"/>
          </a:p>
        </p:txBody>
      </p:sp>
      <p:sp>
        <p:nvSpPr>
          <p:cNvPr id="57350" name="Text Box 6"/>
          <p:cNvSpPr txBox="1">
            <a:spLocks noChangeArrowheads="1"/>
          </p:cNvSpPr>
          <p:nvPr/>
        </p:nvSpPr>
        <p:spPr bwMode="auto">
          <a:xfrm>
            <a:off x="4427538" y="3265488"/>
            <a:ext cx="4341812" cy="1128712"/>
          </a:xfrm>
          <a:prstGeom prst="rect">
            <a:avLst/>
          </a:prstGeom>
          <a:noFill/>
          <a:ln w="9525">
            <a:noFill/>
            <a:round/>
            <a:headEnd/>
            <a:tailEnd/>
          </a:ln>
        </p:spPr>
        <p:txBody>
          <a:bodyPr wrap="none" lIns="90000" tIns="46800" rIns="90000" bIns="46800">
            <a:spAutoFit/>
          </a:bodyPr>
          <a:lstStyle/>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God has two sexual organs.</a:t>
            </a:r>
          </a:p>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People have a masculine or a feminine sexual organ</a:t>
            </a:r>
          </a:p>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(The Absolute Being is the Owner of Sexual Organs)</a:t>
            </a:r>
          </a:p>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Through love, God, man and woman become one.</a:t>
            </a:r>
          </a:p>
        </p:txBody>
      </p:sp>
      <p:sp>
        <p:nvSpPr>
          <p:cNvPr id="57351" name="AutoShape 8"/>
          <p:cNvSpPr>
            <a:spLocks noChangeArrowheads="1"/>
          </p:cNvSpPr>
          <p:nvPr/>
        </p:nvSpPr>
        <p:spPr bwMode="auto">
          <a:xfrm>
            <a:off x="1403350" y="5949950"/>
            <a:ext cx="6581775" cy="576263"/>
          </a:xfrm>
          <a:prstGeom prst="roundRect">
            <a:avLst>
              <a:gd name="adj" fmla="val 16667"/>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Love is a concept, not an actual reality.</a:t>
            </a:r>
          </a:p>
        </p:txBody>
      </p:sp>
      <p:sp>
        <p:nvSpPr>
          <p:cNvPr id="57352" name="AutoShape 9"/>
          <p:cNvSpPr>
            <a:spLocks noChangeArrowheads="1"/>
          </p:cNvSpPr>
          <p:nvPr/>
        </p:nvSpPr>
        <p:spPr bwMode="auto">
          <a:xfrm>
            <a:off x="827088" y="2852738"/>
            <a:ext cx="7808912" cy="1885950"/>
          </a:xfrm>
          <a:prstGeom prst="roundRect">
            <a:avLst>
              <a:gd name="adj" fmla="val 16667"/>
            </a:avLst>
          </a:prstGeom>
          <a:no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57353" name="Oval 10"/>
          <p:cNvSpPr>
            <a:spLocks noChangeArrowheads="1"/>
          </p:cNvSpPr>
          <p:nvPr/>
        </p:nvSpPr>
        <p:spPr bwMode="auto">
          <a:xfrm>
            <a:off x="1692275" y="3213100"/>
            <a:ext cx="1223963" cy="401638"/>
          </a:xfrm>
          <a:prstGeom prst="ellipse">
            <a:avLst/>
          </a:prstGeom>
          <a:solidFill>
            <a:srgbClr val="60C9D8"/>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Masculinity</a:t>
            </a:r>
          </a:p>
        </p:txBody>
      </p:sp>
      <p:sp>
        <p:nvSpPr>
          <p:cNvPr id="57354" name="Oval 11"/>
          <p:cNvSpPr>
            <a:spLocks noChangeArrowheads="1"/>
          </p:cNvSpPr>
          <p:nvPr/>
        </p:nvSpPr>
        <p:spPr bwMode="auto">
          <a:xfrm>
            <a:off x="1692275" y="4005263"/>
            <a:ext cx="1223963" cy="387350"/>
          </a:xfrm>
          <a:prstGeom prst="ellipse">
            <a:avLst/>
          </a:prstGeom>
          <a:solidFill>
            <a:srgbClr val="D19BC5"/>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Femininity</a:t>
            </a:r>
          </a:p>
        </p:txBody>
      </p:sp>
      <p:sp>
        <p:nvSpPr>
          <p:cNvPr id="57355" name="Oval 12"/>
          <p:cNvSpPr>
            <a:spLocks noChangeArrowheads="1"/>
          </p:cNvSpPr>
          <p:nvPr/>
        </p:nvSpPr>
        <p:spPr bwMode="auto">
          <a:xfrm>
            <a:off x="3043238" y="3195638"/>
            <a:ext cx="881062" cy="401637"/>
          </a:xfrm>
          <a:prstGeom prst="ellipse">
            <a:avLst/>
          </a:prstGeom>
          <a:solidFill>
            <a:srgbClr val="60C9D8"/>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Man</a:t>
            </a:r>
          </a:p>
        </p:txBody>
      </p:sp>
      <p:sp>
        <p:nvSpPr>
          <p:cNvPr id="57356" name="Oval 13"/>
          <p:cNvSpPr>
            <a:spLocks noChangeArrowheads="1"/>
          </p:cNvSpPr>
          <p:nvPr/>
        </p:nvSpPr>
        <p:spPr bwMode="auto">
          <a:xfrm>
            <a:off x="3043238" y="4005263"/>
            <a:ext cx="881062" cy="401637"/>
          </a:xfrm>
          <a:prstGeom prst="ellipse">
            <a:avLst/>
          </a:prstGeom>
          <a:solidFill>
            <a:srgbClr val="D19BC5"/>
          </a:solid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Woman</a:t>
            </a:r>
          </a:p>
        </p:txBody>
      </p:sp>
      <p:sp>
        <p:nvSpPr>
          <p:cNvPr id="57357" name="Text Box 18"/>
          <p:cNvSpPr txBox="1">
            <a:spLocks noChangeArrowheads="1"/>
          </p:cNvSpPr>
          <p:nvPr/>
        </p:nvSpPr>
        <p:spPr bwMode="auto">
          <a:xfrm>
            <a:off x="2124075" y="1844675"/>
            <a:ext cx="6840538" cy="436563"/>
          </a:xfrm>
          <a:prstGeom prst="rect">
            <a:avLst/>
          </a:prstGeom>
          <a:noFill/>
          <a:ln w="9525">
            <a:noFill/>
            <a:miter lim="800000"/>
            <a:headEnd/>
            <a:tailEnd/>
          </a:ln>
        </p:spPr>
        <p:txBody>
          <a:bodyPr>
            <a:spAutoFit/>
          </a:bodyPr>
          <a:lstStyle/>
          <a:p>
            <a:pPr>
              <a:lnSpc>
                <a:spcPct val="80000"/>
              </a:lnSpc>
              <a:spcBef>
                <a:spcPct val="50000"/>
              </a:spcBef>
              <a:buClr>
                <a:srgbClr val="FFFFFF"/>
              </a:buClr>
              <a:buSzPct val="100000"/>
              <a:buFont typeface="Times New Roman" pitchFamily="18" charset="0"/>
              <a:buNone/>
            </a:pPr>
            <a:r>
              <a:rPr kumimoji="0" lang="en-US" altLang="ko-KR" sz="1400">
                <a:latin typeface="Arial" charset="0"/>
                <a:ea typeface="ＭＳ Ｐゴシック" pitchFamily="34" charset="-128"/>
              </a:rPr>
              <a:t>Harmonious union of dual characteristics of Original Internal Nature &amp; External Form</a:t>
            </a:r>
          </a:p>
          <a:p>
            <a:pPr>
              <a:lnSpc>
                <a:spcPct val="30000"/>
              </a:lnSpc>
              <a:spcBef>
                <a:spcPct val="50000"/>
              </a:spcBef>
              <a:buClr>
                <a:srgbClr val="FFFFFF"/>
              </a:buClr>
              <a:buSzPct val="100000"/>
              <a:buFont typeface="Times New Roman" pitchFamily="18" charset="0"/>
              <a:buNone/>
            </a:pPr>
            <a:r>
              <a:rPr kumimoji="0" lang="en-US" altLang="ko-KR" sz="1400">
                <a:latin typeface="Arial" charset="0"/>
                <a:ea typeface="ＭＳ Ｐゴシック" pitchFamily="34" charset="-128"/>
              </a:rPr>
              <a:t>Harmonious union of dual characteristics of Original Masculinity &amp; Femininity</a:t>
            </a:r>
          </a:p>
        </p:txBody>
      </p:sp>
      <p:sp>
        <p:nvSpPr>
          <p:cNvPr id="57358" name="Text Box 19"/>
          <p:cNvSpPr txBox="1">
            <a:spLocks noChangeArrowheads="1"/>
          </p:cNvSpPr>
          <p:nvPr/>
        </p:nvSpPr>
        <p:spPr bwMode="auto">
          <a:xfrm>
            <a:off x="1963738" y="1720850"/>
            <a:ext cx="288925" cy="554038"/>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sz="3000">
                <a:latin typeface="Arial" charset="0"/>
                <a:ea typeface="ＭＳ Ｐゴシック" pitchFamily="34" charset="-128"/>
              </a:rPr>
              <a:t>{</a:t>
            </a:r>
            <a:endParaRPr kumimoji="0" lang="en-US" altLang="ko-KR" sz="2400" b="1">
              <a:latin typeface="Arial" charset="0"/>
            </a:endParaRPr>
          </a:p>
        </p:txBody>
      </p:sp>
      <p:sp>
        <p:nvSpPr>
          <p:cNvPr id="57359" name="Text Box 22"/>
          <p:cNvSpPr txBox="1">
            <a:spLocks noChangeArrowheads="1"/>
          </p:cNvSpPr>
          <p:nvPr/>
        </p:nvSpPr>
        <p:spPr bwMode="auto">
          <a:xfrm>
            <a:off x="1979613" y="2181225"/>
            <a:ext cx="288925" cy="923925"/>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sz="3000">
                <a:latin typeface="Arial" charset="0"/>
                <a:ea typeface="ＭＳ Ｐゴシック" pitchFamily="34" charset="-128"/>
              </a:rPr>
              <a:t>{</a:t>
            </a:r>
            <a:r>
              <a:rPr kumimoji="0" lang="en-US" altLang="ko-KR" sz="2400" b="1">
                <a:latin typeface="Arial" charset="0"/>
              </a:rPr>
              <a:t> </a:t>
            </a:r>
          </a:p>
        </p:txBody>
      </p:sp>
      <p:sp>
        <p:nvSpPr>
          <p:cNvPr id="57360" name="Text Box 23"/>
          <p:cNvSpPr txBox="1">
            <a:spLocks noChangeArrowheads="1"/>
          </p:cNvSpPr>
          <p:nvPr/>
        </p:nvSpPr>
        <p:spPr bwMode="auto">
          <a:xfrm>
            <a:off x="2124075" y="2281238"/>
            <a:ext cx="6189663" cy="438150"/>
          </a:xfrm>
          <a:prstGeom prst="rect">
            <a:avLst/>
          </a:prstGeom>
          <a:noFill/>
          <a:ln w="9525">
            <a:noFill/>
            <a:miter lim="800000"/>
            <a:headEnd/>
            <a:tailEnd/>
          </a:ln>
        </p:spPr>
        <p:txBody>
          <a:bodyPr>
            <a:spAutoFit/>
          </a:bodyPr>
          <a:lstStyle/>
          <a:p>
            <a:pPr>
              <a:lnSpc>
                <a:spcPct val="80000"/>
              </a:lnSpc>
              <a:spcBef>
                <a:spcPct val="50000"/>
              </a:spcBef>
              <a:buClr>
                <a:srgbClr val="FFFFFF"/>
              </a:buClr>
              <a:buSzPct val="100000"/>
              <a:buFont typeface="Times New Roman" pitchFamily="18" charset="0"/>
              <a:buNone/>
            </a:pPr>
            <a:r>
              <a:rPr kumimoji="0" lang="en-US" altLang="ko-KR" sz="1400">
                <a:latin typeface="Arial" charset="0"/>
                <a:ea typeface="ＭＳ Ｐゴシック" pitchFamily="34" charset="-128"/>
              </a:rPr>
              <a:t>God of Heart, True Love, Character, P</a:t>
            </a:r>
            <a:r>
              <a:rPr kumimoji="0" lang="en-US" altLang="ko-KR" sz="1400">
                <a:latin typeface="Arial" charset="0"/>
              </a:rPr>
              <a:t>rinciple, Law and Order</a:t>
            </a:r>
            <a:endParaRPr kumimoji="0" lang="en-US" altLang="ko-KR" sz="1400">
              <a:latin typeface="Arial" charset="0"/>
              <a:ea typeface="ＭＳ Ｐゴシック" pitchFamily="34" charset="-128"/>
            </a:endParaRPr>
          </a:p>
          <a:p>
            <a:pPr>
              <a:lnSpc>
                <a:spcPct val="30000"/>
              </a:lnSpc>
              <a:spcBef>
                <a:spcPct val="50000"/>
              </a:spcBef>
              <a:buClr>
                <a:srgbClr val="FFFFFF"/>
              </a:buClr>
              <a:buSzPct val="100000"/>
              <a:buFont typeface="Times New Roman" pitchFamily="18" charset="0"/>
              <a:buNone/>
            </a:pPr>
            <a:r>
              <a:rPr kumimoji="0" lang="en-US" altLang="ko-KR" sz="1400">
                <a:latin typeface="Arial" charset="0"/>
                <a:ea typeface="ＭＳ Ｐゴシック" pitchFamily="34" charset="-128"/>
              </a:rPr>
              <a:t>Origin of Absolute Sex and Source of True Love, True Life and True Lineage  </a:t>
            </a:r>
          </a:p>
        </p:txBody>
      </p:sp>
      <p:sp>
        <p:nvSpPr>
          <p:cNvPr id="57361" name="Text Box 24"/>
          <p:cNvSpPr txBox="1">
            <a:spLocks noChangeArrowheads="1"/>
          </p:cNvSpPr>
          <p:nvPr/>
        </p:nvSpPr>
        <p:spPr bwMode="auto">
          <a:xfrm>
            <a:off x="827088" y="5084763"/>
            <a:ext cx="3201987" cy="338137"/>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sz="1600" b="1">
                <a:latin typeface="Arial" charset="0"/>
              </a:rPr>
              <a:t>(2) Purpose of Creating People</a:t>
            </a:r>
          </a:p>
        </p:txBody>
      </p:sp>
      <p:sp>
        <p:nvSpPr>
          <p:cNvPr id="57362" name="Text Box 25"/>
          <p:cNvSpPr txBox="1">
            <a:spLocks noChangeArrowheads="1"/>
          </p:cNvSpPr>
          <p:nvPr/>
        </p:nvSpPr>
        <p:spPr bwMode="auto">
          <a:xfrm>
            <a:off x="3924300" y="4862513"/>
            <a:ext cx="4968875" cy="954087"/>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sz="1400">
                <a:latin typeface="Arial" charset="0"/>
              </a:rPr>
              <a:t>① To take on a body (form)</a:t>
            </a:r>
          </a:p>
          <a:p>
            <a:pPr>
              <a:buClr>
                <a:srgbClr val="FFFFFF"/>
              </a:buClr>
              <a:buSzPct val="100000"/>
              <a:buFont typeface="Times New Roman" pitchFamily="18" charset="0"/>
              <a:buNone/>
            </a:pPr>
            <a:r>
              <a:rPr kumimoji="0" lang="en-US" altLang="ko-KR" sz="1400">
                <a:latin typeface="Arial" charset="0"/>
                <a:ea typeface="ＭＳ Ｐゴシック" pitchFamily="34" charset="-128"/>
              </a:rPr>
              <a:t>② To love in substantiation (Love is felt, experienced and 	perfected through a substantial partner)</a:t>
            </a:r>
          </a:p>
          <a:p>
            <a:pPr>
              <a:buClr>
                <a:srgbClr val="FFFFFF"/>
              </a:buClr>
              <a:buSzPct val="100000"/>
              <a:buFont typeface="Times New Roman" pitchFamily="18" charset="0"/>
              <a:buNone/>
            </a:pPr>
            <a:r>
              <a:rPr kumimoji="0" lang="en-US" altLang="ko-KR" sz="1400">
                <a:latin typeface="Arial" charset="0"/>
                <a:ea typeface="ＭＳ Ｐゴシック" pitchFamily="34" charset="-128"/>
              </a:rPr>
              <a:t>③ To multiply children</a:t>
            </a:r>
          </a:p>
        </p:txBody>
      </p:sp>
      <p:sp>
        <p:nvSpPr>
          <p:cNvPr id="57363" name="오른쪽 중괄호 23"/>
          <p:cNvSpPr>
            <a:spLocks/>
          </p:cNvSpPr>
          <p:nvPr/>
        </p:nvSpPr>
        <p:spPr bwMode="auto">
          <a:xfrm>
            <a:off x="4029075" y="3365500"/>
            <a:ext cx="285750" cy="928688"/>
          </a:xfrm>
          <a:prstGeom prst="rightBrace">
            <a:avLst>
              <a:gd name="adj1" fmla="val 8336"/>
              <a:gd name="adj2" fmla="val 50000"/>
            </a:avLst>
          </a:prstGeom>
          <a:noFill/>
          <a:ln w="19050" algn="ctr">
            <a:solidFill>
              <a:schemeClr val="tx1"/>
            </a:solidFill>
            <a:round/>
            <a:headEnd/>
            <a:tailEnd/>
          </a:ln>
        </p:spPr>
        <p:txBody>
          <a:bodyPr/>
          <a:lstStyle/>
          <a:p>
            <a:pPr>
              <a:buClr>
                <a:srgbClr val="FFFFFF"/>
              </a:buClr>
              <a:buSzPct val="100000"/>
              <a:buFont typeface="Times New Roman" pitchFamily="18" charset="0"/>
              <a:buNone/>
            </a:pPr>
            <a:endParaRPr lang="ko-KR" altLang="en-US">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1"/>
          <p:cNvSpPr txBox="1">
            <a:spLocks noChangeArrowheads="1"/>
          </p:cNvSpPr>
          <p:nvPr/>
        </p:nvSpPr>
        <p:spPr bwMode="auto">
          <a:xfrm>
            <a:off x="285750" y="1766888"/>
            <a:ext cx="8286750" cy="3678237"/>
          </a:xfrm>
          <a:prstGeom prst="rect">
            <a:avLst/>
          </a:prstGeom>
          <a:noFill/>
          <a:ln w="9525">
            <a:noFill/>
            <a:miter lim="800000"/>
            <a:headEnd/>
            <a:tailEnd/>
          </a:ln>
        </p:spPr>
        <p:txBody>
          <a:bodyPr lIns="90000" tIns="46800" rIns="90000" bIns="46800">
            <a:spAutoFit/>
          </a:bodyPr>
          <a:lstStyle/>
          <a:p>
            <a:pPr indent="628650" defTabSz="449263">
              <a:lnSpc>
                <a:spcPct val="14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①</a:t>
            </a:r>
            <a:r>
              <a:rPr kumimoji="0" lang="en-US" altLang="ko-KR">
                <a:latin typeface="Arial" charset="0"/>
              </a:rPr>
              <a:t> It is the ideology of Parent and child.</a:t>
            </a:r>
            <a:endParaRPr kumimoji="0" lang="en-US" altLang="ko-KR">
              <a:latin typeface="Arial" charset="0"/>
              <a:ea typeface="ＭＳ Ｐゴシック" pitchFamily="34" charset="-128"/>
            </a:endParaRPr>
          </a:p>
          <a:p>
            <a:pPr indent="628650" defTabSz="449263">
              <a:lnSpc>
                <a:spcPct val="14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②</a:t>
            </a:r>
            <a:r>
              <a:rPr kumimoji="0" lang="en-US" altLang="ko-KR">
                <a:latin typeface="Arial" charset="0"/>
              </a:rPr>
              <a:t> The fundamental law of the universe is that of parent and child. </a:t>
            </a:r>
            <a:endParaRPr kumimoji="0" lang="ja-JP" altLang="en-US">
              <a:latin typeface="Arial" charset="0"/>
              <a:ea typeface="ＭＳ Ｐゴシック" pitchFamily="34" charset="-128"/>
            </a:endParaRPr>
          </a:p>
          <a:p>
            <a:pPr indent="628650" defTabSz="449263">
              <a:lnSpc>
                <a:spcPct val="14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③</a:t>
            </a:r>
            <a:r>
              <a:rPr kumimoji="0" lang="en-US" altLang="ko-KR">
                <a:latin typeface="Arial" charset="0"/>
              </a:rPr>
              <a:t> To believe in, attend and honor God as your parent</a:t>
            </a:r>
            <a:endParaRPr kumimoji="0" lang="en-US" altLang="ko-KR">
              <a:latin typeface="Arial" charset="0"/>
              <a:ea typeface="ＭＳ Ｐゴシック" pitchFamily="34" charset="-128"/>
            </a:endParaRPr>
          </a:p>
          <a:p>
            <a:pPr indent="628650" defTabSz="449263">
              <a:lnSpc>
                <a:spcPct val="14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④</a:t>
            </a:r>
            <a:r>
              <a:rPr kumimoji="0" lang="en-US" altLang="ko-KR">
                <a:latin typeface="Arial" charset="0"/>
              </a:rPr>
              <a:t> God is not a conceptual being. He is in a parent child relationship </a:t>
            </a:r>
          </a:p>
          <a:p>
            <a:pPr indent="628650" defTabSz="449263">
              <a:lnSpc>
                <a:spcPct val="14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rPr>
              <a:t>      with mankind. Therefore, the Creator God is the	 parent of humanity</a:t>
            </a:r>
          </a:p>
          <a:p>
            <a:pPr indent="628650" defTabSz="449263">
              <a:lnSpc>
                <a:spcPct val="14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rPr>
              <a:t>      and is my parent. This ideology is the Only One ideology. </a:t>
            </a:r>
            <a:endParaRPr kumimoji="0" lang="en-US" altLang="ko-KR">
              <a:latin typeface="Arial" charset="0"/>
              <a:ea typeface="ＭＳ Ｐゴシック" pitchFamily="34" charset="-128"/>
            </a:endParaRPr>
          </a:p>
          <a:p>
            <a:pPr indent="628650" defTabSz="449263">
              <a:lnSpc>
                <a:spcPct val="14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⑤</a:t>
            </a:r>
            <a:r>
              <a:rPr kumimoji="0" lang="en-US" altLang="ko-KR">
                <a:latin typeface="Arial" charset="0"/>
              </a:rPr>
              <a:t> The Only One ideology is the</a:t>
            </a:r>
            <a:r>
              <a:rPr kumimoji="0" lang="en-US" altLang="ko-KR">
                <a:latin typeface="Arial" charset="0"/>
                <a:ea typeface="ＭＳ Ｐゴシック" pitchFamily="34" charset="-128"/>
              </a:rPr>
              <a:t> </a:t>
            </a:r>
            <a:r>
              <a:rPr kumimoji="0" lang="en-US" altLang="ko-KR">
                <a:latin typeface="Arial" charset="0"/>
              </a:rPr>
              <a:t>Head-wing ideology, God ideology, </a:t>
            </a:r>
          </a:p>
          <a:p>
            <a:pPr indent="628650" defTabSz="449263">
              <a:lnSpc>
                <a:spcPct val="14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rPr>
              <a:t>     Parent-Child Ideology</a:t>
            </a:r>
            <a:r>
              <a:rPr kumimoji="0" lang="en-US" altLang="ko-KR">
                <a:latin typeface="Arial" charset="0"/>
                <a:ea typeface="ＭＳ Ｐゴシック" pitchFamily="34" charset="-128"/>
              </a:rPr>
              <a:t>. </a:t>
            </a:r>
            <a:r>
              <a:rPr kumimoji="0" lang="en-US">
                <a:latin typeface="Arial" charset="0"/>
                <a:ea typeface="ＭＳ Ｐゴシック" pitchFamily="34" charset="-128"/>
              </a:rPr>
              <a:t>（</a:t>
            </a:r>
            <a:r>
              <a:rPr kumimoji="0" lang="en-US" altLang="ko-KR">
                <a:latin typeface="Arial" charset="0"/>
              </a:rPr>
              <a:t>Godism</a:t>
            </a:r>
            <a:r>
              <a:rPr kumimoji="0" lang="en-US">
                <a:latin typeface="Arial" charset="0"/>
                <a:ea typeface="ＭＳ Ｐゴシック" pitchFamily="34" charset="-128"/>
              </a:rPr>
              <a:t>）</a:t>
            </a:r>
          </a:p>
          <a:p>
            <a:pPr indent="628650" defTabSz="449263">
              <a:lnSpc>
                <a:spcPct val="14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a:latin typeface="Arial" charset="0"/>
                <a:ea typeface="ＭＳ Ｐゴシック" pitchFamily="34" charset="-128"/>
              </a:rPr>
              <a:t>⑥</a:t>
            </a:r>
            <a:r>
              <a:rPr kumimoji="0" lang="ko-KR" altLang="en-US">
                <a:latin typeface="Arial" charset="0"/>
              </a:rPr>
              <a:t> </a:t>
            </a:r>
            <a:r>
              <a:rPr kumimoji="0" lang="en-US" altLang="ko-KR">
                <a:latin typeface="Arial" charset="0"/>
              </a:rPr>
              <a:t>The essential characteristic of the Only One is Shimjung. 	(True Love)</a:t>
            </a:r>
            <a:endParaRPr kumimoji="0" lang="en-US" altLang="ko-KR">
              <a:latin typeface="Arial" charset="0"/>
              <a:ea typeface="ＭＳ Ｐゴシック" pitchFamily="34" charset="-128"/>
            </a:endParaRPr>
          </a:p>
        </p:txBody>
      </p:sp>
      <p:sp>
        <p:nvSpPr>
          <p:cNvPr id="59394" name="Text Box 2"/>
          <p:cNvSpPr txBox="1">
            <a:spLocks noChangeArrowheads="1"/>
          </p:cNvSpPr>
          <p:nvPr/>
        </p:nvSpPr>
        <p:spPr bwMode="auto">
          <a:xfrm>
            <a:off x="1571625" y="801688"/>
            <a:ext cx="5808663" cy="5492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3000">
                <a:latin typeface="Arial" charset="0"/>
              </a:rPr>
              <a:t>What is the Only One Ideology?</a:t>
            </a:r>
            <a:endParaRPr kumimoji="0" lang="en-US" altLang="ko-KR" sz="30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393700" y="428625"/>
            <a:ext cx="8321675" cy="5556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3000">
                <a:latin typeface="Arial" charset="0"/>
                <a:ea typeface="ＭＳ Ｐゴシック" pitchFamily="34" charset="-128"/>
              </a:rPr>
              <a:t>２．</a:t>
            </a:r>
            <a:r>
              <a:rPr kumimoji="0" lang="en-US" altLang="ko-KR" sz="3000">
                <a:latin typeface="Arial" charset="0"/>
                <a:ea typeface="ＭＳ Ｐゴシック" pitchFamily="34" charset="-128"/>
              </a:rPr>
              <a:t>The relationship between God and Mankind</a:t>
            </a:r>
          </a:p>
        </p:txBody>
      </p:sp>
      <p:sp>
        <p:nvSpPr>
          <p:cNvPr id="61442" name="Text Box 2"/>
          <p:cNvSpPr txBox="1">
            <a:spLocks noChangeArrowheads="1"/>
          </p:cNvSpPr>
          <p:nvPr/>
        </p:nvSpPr>
        <p:spPr bwMode="auto">
          <a:xfrm>
            <a:off x="500063" y="1000125"/>
            <a:ext cx="8286750" cy="3968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１）</a:t>
            </a:r>
            <a:r>
              <a:rPr kumimoji="0" lang="en-US" altLang="ko-KR" sz="2000">
                <a:latin typeface="Arial" charset="0"/>
                <a:ea typeface="ＭＳ Ｐゴシック" pitchFamily="34" charset="-128"/>
              </a:rPr>
              <a:t>Relationship of Mind and Body</a:t>
            </a:r>
            <a:r>
              <a:rPr kumimoji="0" lang="en-US" sz="2000">
                <a:latin typeface="Arial" charset="0"/>
                <a:ea typeface="ＭＳ Ｐゴシック" pitchFamily="34" charset="-128"/>
              </a:rPr>
              <a:t>　</a:t>
            </a:r>
            <a:r>
              <a:rPr kumimoji="0" lang="en-US" altLang="ko-KR" sz="2000">
                <a:latin typeface="Arial" charset="0"/>
                <a:ea typeface="ＭＳ Ｐゴシック" pitchFamily="34" charset="-128"/>
              </a:rPr>
              <a:t>(People are Second Gods</a:t>
            </a:r>
            <a:r>
              <a:rPr kumimoji="0" lang="en-US" sz="2000">
                <a:latin typeface="Arial" charset="0"/>
                <a:ea typeface="ＭＳ Ｐゴシック" pitchFamily="34" charset="-128"/>
              </a:rPr>
              <a:t>）</a:t>
            </a:r>
          </a:p>
        </p:txBody>
      </p:sp>
      <p:sp>
        <p:nvSpPr>
          <p:cNvPr id="61443" name="Oval 3"/>
          <p:cNvSpPr>
            <a:spLocks noChangeArrowheads="1"/>
          </p:cNvSpPr>
          <p:nvPr/>
        </p:nvSpPr>
        <p:spPr bwMode="auto">
          <a:xfrm>
            <a:off x="1233488" y="1631950"/>
            <a:ext cx="649287" cy="833438"/>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God</a:t>
            </a:r>
          </a:p>
        </p:txBody>
      </p:sp>
      <p:sp>
        <p:nvSpPr>
          <p:cNvPr id="61444" name="Oval 4"/>
          <p:cNvSpPr>
            <a:spLocks noChangeArrowheads="1"/>
          </p:cNvSpPr>
          <p:nvPr/>
        </p:nvSpPr>
        <p:spPr bwMode="auto">
          <a:xfrm>
            <a:off x="1262063" y="3427413"/>
            <a:ext cx="654050" cy="793750"/>
          </a:xfrm>
          <a:prstGeom prst="ellipse">
            <a:avLst/>
          </a:prstGeom>
          <a:solidFill>
            <a:srgbClr val="4EB94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Man</a:t>
            </a:r>
          </a:p>
        </p:txBody>
      </p:sp>
      <p:sp>
        <p:nvSpPr>
          <p:cNvPr id="61445" name="Oval 5"/>
          <p:cNvSpPr>
            <a:spLocks noChangeArrowheads="1"/>
          </p:cNvSpPr>
          <p:nvPr/>
        </p:nvSpPr>
        <p:spPr bwMode="auto">
          <a:xfrm>
            <a:off x="2976563" y="1628775"/>
            <a:ext cx="641350" cy="806450"/>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Mind</a:t>
            </a:r>
          </a:p>
        </p:txBody>
      </p:sp>
      <p:sp>
        <p:nvSpPr>
          <p:cNvPr id="61446" name="Oval 6"/>
          <p:cNvSpPr>
            <a:spLocks noChangeArrowheads="1"/>
          </p:cNvSpPr>
          <p:nvPr/>
        </p:nvSpPr>
        <p:spPr bwMode="auto">
          <a:xfrm>
            <a:off x="3019425" y="3413125"/>
            <a:ext cx="614363" cy="765175"/>
          </a:xfrm>
          <a:prstGeom prst="ellipse">
            <a:avLst/>
          </a:prstGeom>
          <a:solidFill>
            <a:srgbClr val="4EB94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Body</a:t>
            </a:r>
          </a:p>
        </p:txBody>
      </p:sp>
      <p:grpSp>
        <p:nvGrpSpPr>
          <p:cNvPr id="61447" name="Group 7"/>
          <p:cNvGrpSpPr>
            <a:grpSpLocks/>
          </p:cNvGrpSpPr>
          <p:nvPr/>
        </p:nvGrpSpPr>
        <p:grpSpPr bwMode="auto">
          <a:xfrm>
            <a:off x="1357313" y="2479675"/>
            <a:ext cx="374650" cy="877888"/>
            <a:chOff x="929" y="1251"/>
            <a:chExt cx="191" cy="310"/>
          </a:xfrm>
        </p:grpSpPr>
        <p:sp>
          <p:nvSpPr>
            <p:cNvPr id="61458" name="AutoShape 8"/>
            <p:cNvSpPr>
              <a:spLocks/>
            </p:cNvSpPr>
            <p:nvPr/>
          </p:nvSpPr>
          <p:spPr bwMode="auto">
            <a:xfrm flipH="1">
              <a:off x="929" y="1252"/>
              <a:ext cx="128" cy="3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6523"/>
                    <a:pt x="17134" y="21253"/>
                    <a:pt x="11421" y="21582"/>
                  </a:cubicBezTo>
                  <a:lnTo>
                    <a:pt x="10800" y="10800"/>
                  </a:lnTo>
                  <a:close/>
                </a:path>
                <a:path w="21600" h="21600" fill="none">
                  <a:moveTo>
                    <a:pt x="10799" y="0"/>
                  </a:moveTo>
                  <a:cubicBezTo>
                    <a:pt x="10799" y="0"/>
                    <a:pt x="10799" y="-1"/>
                    <a:pt x="10800" y="0"/>
                  </a:cubicBezTo>
                  <a:cubicBezTo>
                    <a:pt x="16764" y="0"/>
                    <a:pt x="21600" y="4835"/>
                    <a:pt x="21600" y="10800"/>
                  </a:cubicBezTo>
                  <a:cubicBezTo>
                    <a:pt x="21600" y="16523"/>
                    <a:pt x="17134" y="21253"/>
                    <a:pt x="11421" y="21582"/>
                  </a:cubicBezTo>
                </a:path>
              </a:pathLst>
            </a:custGeom>
            <a:noFill/>
            <a:ln w="19080">
              <a:solidFill>
                <a:schemeClr val="tx1"/>
              </a:solidFill>
              <a:miter lim="800000"/>
              <a:headEnd type="triangle" w="med" len="med"/>
              <a:tailEnd/>
            </a:ln>
          </p:spPr>
          <p:txBody>
            <a:bodyPr wrap="none" anchor="ctr"/>
            <a:lstStyle/>
            <a:p>
              <a:endParaRPr lang="en-US"/>
            </a:p>
          </p:txBody>
        </p:sp>
        <p:sp>
          <p:nvSpPr>
            <p:cNvPr id="61459" name="AutoShape 9"/>
            <p:cNvSpPr>
              <a:spLocks/>
            </p:cNvSpPr>
            <p:nvPr/>
          </p:nvSpPr>
          <p:spPr bwMode="auto">
            <a:xfrm flipV="1">
              <a:off x="993" y="1251"/>
              <a:ext cx="128" cy="3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6523"/>
                    <a:pt x="17134" y="21253"/>
                    <a:pt x="11421" y="21582"/>
                  </a:cubicBezTo>
                  <a:lnTo>
                    <a:pt x="10800" y="10800"/>
                  </a:lnTo>
                  <a:close/>
                </a:path>
                <a:path w="21600" h="21600" fill="none">
                  <a:moveTo>
                    <a:pt x="10799" y="0"/>
                  </a:moveTo>
                  <a:cubicBezTo>
                    <a:pt x="10799" y="0"/>
                    <a:pt x="10799" y="-1"/>
                    <a:pt x="10800" y="0"/>
                  </a:cubicBezTo>
                  <a:cubicBezTo>
                    <a:pt x="16764" y="0"/>
                    <a:pt x="21600" y="4835"/>
                    <a:pt x="21600" y="10800"/>
                  </a:cubicBezTo>
                  <a:cubicBezTo>
                    <a:pt x="21600" y="16523"/>
                    <a:pt x="17134" y="21253"/>
                    <a:pt x="11421" y="21582"/>
                  </a:cubicBezTo>
                </a:path>
              </a:pathLst>
            </a:custGeom>
            <a:noFill/>
            <a:ln w="19080">
              <a:solidFill>
                <a:schemeClr val="tx1"/>
              </a:solidFill>
              <a:miter lim="800000"/>
              <a:headEnd type="triangle" w="med" len="med"/>
              <a:tailEnd/>
            </a:ln>
          </p:spPr>
          <p:txBody>
            <a:bodyPr rot="10800000" wrap="none" anchor="ctr"/>
            <a:lstStyle/>
            <a:p>
              <a:endParaRPr lang="en-US"/>
            </a:p>
          </p:txBody>
        </p:sp>
      </p:grpSp>
      <p:grpSp>
        <p:nvGrpSpPr>
          <p:cNvPr id="61448" name="Group 10"/>
          <p:cNvGrpSpPr>
            <a:grpSpLocks/>
          </p:cNvGrpSpPr>
          <p:nvPr/>
        </p:nvGrpSpPr>
        <p:grpSpPr bwMode="auto">
          <a:xfrm>
            <a:off x="3117850" y="2465388"/>
            <a:ext cx="376238" cy="877887"/>
            <a:chOff x="1576" y="1251"/>
            <a:chExt cx="192" cy="310"/>
          </a:xfrm>
        </p:grpSpPr>
        <p:sp>
          <p:nvSpPr>
            <p:cNvPr id="61456" name="AutoShape 11"/>
            <p:cNvSpPr>
              <a:spLocks/>
            </p:cNvSpPr>
            <p:nvPr/>
          </p:nvSpPr>
          <p:spPr bwMode="auto">
            <a:xfrm flipH="1">
              <a:off x="1576" y="1252"/>
              <a:ext cx="128" cy="3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6523"/>
                    <a:pt x="17134" y="21253"/>
                    <a:pt x="11421" y="21582"/>
                  </a:cubicBezTo>
                  <a:lnTo>
                    <a:pt x="10800" y="10800"/>
                  </a:lnTo>
                  <a:close/>
                </a:path>
                <a:path w="21600" h="21600" fill="none">
                  <a:moveTo>
                    <a:pt x="10799" y="0"/>
                  </a:moveTo>
                  <a:cubicBezTo>
                    <a:pt x="10799" y="0"/>
                    <a:pt x="10799" y="-1"/>
                    <a:pt x="10800" y="0"/>
                  </a:cubicBezTo>
                  <a:cubicBezTo>
                    <a:pt x="16764" y="0"/>
                    <a:pt x="21600" y="4835"/>
                    <a:pt x="21600" y="10800"/>
                  </a:cubicBezTo>
                  <a:cubicBezTo>
                    <a:pt x="21600" y="16523"/>
                    <a:pt x="17134" y="21253"/>
                    <a:pt x="11421" y="21582"/>
                  </a:cubicBezTo>
                </a:path>
              </a:pathLst>
            </a:custGeom>
            <a:noFill/>
            <a:ln w="19080">
              <a:solidFill>
                <a:schemeClr val="tx1"/>
              </a:solidFill>
              <a:miter lim="800000"/>
              <a:headEnd type="triangle" w="med" len="med"/>
              <a:tailEnd/>
            </a:ln>
          </p:spPr>
          <p:txBody>
            <a:bodyPr wrap="none" anchor="ctr"/>
            <a:lstStyle/>
            <a:p>
              <a:endParaRPr lang="en-US"/>
            </a:p>
          </p:txBody>
        </p:sp>
        <p:sp>
          <p:nvSpPr>
            <p:cNvPr id="61457" name="AutoShape 12"/>
            <p:cNvSpPr>
              <a:spLocks/>
            </p:cNvSpPr>
            <p:nvPr/>
          </p:nvSpPr>
          <p:spPr bwMode="auto">
            <a:xfrm flipV="1">
              <a:off x="1641" y="1251"/>
              <a:ext cx="128" cy="3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6523"/>
                    <a:pt x="17134" y="21253"/>
                    <a:pt x="11421" y="21582"/>
                  </a:cubicBezTo>
                  <a:lnTo>
                    <a:pt x="10800" y="10800"/>
                  </a:lnTo>
                  <a:close/>
                </a:path>
                <a:path w="21600" h="21600" fill="none">
                  <a:moveTo>
                    <a:pt x="10799" y="0"/>
                  </a:moveTo>
                  <a:cubicBezTo>
                    <a:pt x="10799" y="0"/>
                    <a:pt x="10799" y="-1"/>
                    <a:pt x="10800" y="0"/>
                  </a:cubicBezTo>
                  <a:cubicBezTo>
                    <a:pt x="16764" y="0"/>
                    <a:pt x="21600" y="4835"/>
                    <a:pt x="21600" y="10800"/>
                  </a:cubicBezTo>
                  <a:cubicBezTo>
                    <a:pt x="21600" y="16523"/>
                    <a:pt x="17134" y="21253"/>
                    <a:pt x="11421" y="21582"/>
                  </a:cubicBezTo>
                </a:path>
              </a:pathLst>
            </a:custGeom>
            <a:noFill/>
            <a:ln w="19080">
              <a:solidFill>
                <a:schemeClr val="tx1"/>
              </a:solidFill>
              <a:miter lim="800000"/>
              <a:headEnd type="triangle" w="med" len="med"/>
              <a:tailEnd/>
            </a:ln>
          </p:spPr>
          <p:txBody>
            <a:bodyPr rot="10800000" wrap="none" anchor="ctr"/>
            <a:lstStyle/>
            <a:p>
              <a:endParaRPr lang="en-US"/>
            </a:p>
          </p:txBody>
        </p:sp>
      </p:grpSp>
      <p:sp>
        <p:nvSpPr>
          <p:cNvPr id="61449" name="Text Box 13"/>
          <p:cNvSpPr txBox="1">
            <a:spLocks noChangeArrowheads="1"/>
          </p:cNvSpPr>
          <p:nvPr/>
        </p:nvSpPr>
        <p:spPr bwMode="auto">
          <a:xfrm>
            <a:off x="2195513" y="2636838"/>
            <a:ext cx="536575" cy="51911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800">
                <a:latin typeface="Arial" charset="0"/>
                <a:ea typeface="ＭＳ Ｐゴシック" pitchFamily="34" charset="-128"/>
              </a:rPr>
              <a:t>＝</a:t>
            </a:r>
          </a:p>
        </p:txBody>
      </p:sp>
      <p:sp>
        <p:nvSpPr>
          <p:cNvPr id="61450" name="Text Box 18"/>
          <p:cNvSpPr txBox="1">
            <a:spLocks noChangeArrowheads="1"/>
          </p:cNvSpPr>
          <p:nvPr/>
        </p:nvSpPr>
        <p:spPr bwMode="auto">
          <a:xfrm>
            <a:off x="3563938" y="3644900"/>
            <a:ext cx="1568450" cy="336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Second mind</a:t>
            </a:r>
            <a:r>
              <a:rPr kumimoji="0" lang="en-US" sz="1600">
                <a:latin typeface="Arial" charset="0"/>
                <a:ea typeface="ＭＳ Ｐゴシック" pitchFamily="34" charset="-128"/>
              </a:rPr>
              <a:t>）</a:t>
            </a:r>
          </a:p>
        </p:txBody>
      </p:sp>
      <p:sp>
        <p:nvSpPr>
          <p:cNvPr id="61451" name="Text Box 19"/>
          <p:cNvSpPr txBox="1">
            <a:spLocks noChangeArrowheads="1"/>
          </p:cNvSpPr>
          <p:nvPr/>
        </p:nvSpPr>
        <p:spPr bwMode="auto">
          <a:xfrm>
            <a:off x="3538538" y="1771650"/>
            <a:ext cx="1276350" cy="336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First mind</a:t>
            </a:r>
            <a:r>
              <a:rPr kumimoji="0" lang="en-US" sz="1600">
                <a:latin typeface="Arial" charset="0"/>
                <a:ea typeface="ＭＳ Ｐゴシック" pitchFamily="34" charset="-128"/>
              </a:rPr>
              <a:t>）</a:t>
            </a:r>
          </a:p>
        </p:txBody>
      </p:sp>
      <p:sp>
        <p:nvSpPr>
          <p:cNvPr id="61452" name="Rectangle 26"/>
          <p:cNvSpPr>
            <a:spLocks noChangeArrowheads="1"/>
          </p:cNvSpPr>
          <p:nvPr/>
        </p:nvSpPr>
        <p:spPr bwMode="auto">
          <a:xfrm>
            <a:off x="971550" y="4292600"/>
            <a:ext cx="1512888" cy="336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Second God</a:t>
            </a:r>
            <a:r>
              <a:rPr kumimoji="0" lang="en-US" sz="1600">
                <a:latin typeface="Arial" charset="0"/>
                <a:ea typeface="ＭＳ Ｐゴシック" pitchFamily="34" charset="-128"/>
              </a:rPr>
              <a:t>）</a:t>
            </a:r>
          </a:p>
        </p:txBody>
      </p:sp>
      <p:sp>
        <p:nvSpPr>
          <p:cNvPr id="61453" name="Text Box 18"/>
          <p:cNvSpPr txBox="1">
            <a:spLocks noChangeArrowheads="1"/>
          </p:cNvSpPr>
          <p:nvPr/>
        </p:nvSpPr>
        <p:spPr bwMode="auto">
          <a:xfrm>
            <a:off x="1042988" y="5084763"/>
            <a:ext cx="2663825" cy="822325"/>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sz="2400" b="1">
                <a:latin typeface="Times New Roman" pitchFamily="18" charset="0"/>
                <a:ea typeface="ＭＳ Ｐゴシック" pitchFamily="34" charset="-128"/>
              </a:rPr>
              <a:t>Human beings are Second Gods</a:t>
            </a:r>
          </a:p>
        </p:txBody>
      </p:sp>
      <p:sp>
        <p:nvSpPr>
          <p:cNvPr id="61454" name="Text Box 19"/>
          <p:cNvSpPr txBox="1">
            <a:spLocks noChangeArrowheads="1"/>
          </p:cNvSpPr>
          <p:nvPr/>
        </p:nvSpPr>
        <p:spPr bwMode="auto">
          <a:xfrm>
            <a:off x="4500563" y="4654550"/>
            <a:ext cx="4248150" cy="1314450"/>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sz="1600" b="1">
                <a:latin typeface="Arial" charset="0"/>
                <a:ea typeface="ＭＳ Ｐゴシック" pitchFamily="34" charset="-128"/>
              </a:rPr>
              <a:t>See people as God</a:t>
            </a:r>
          </a:p>
          <a:p>
            <a:pPr>
              <a:spcBef>
                <a:spcPct val="50000"/>
              </a:spcBef>
              <a:buClr>
                <a:srgbClr val="FFFFFF"/>
              </a:buClr>
              <a:buSzPct val="100000"/>
              <a:buFont typeface="Times New Roman" pitchFamily="18" charset="0"/>
              <a:buNone/>
            </a:pPr>
            <a:r>
              <a:rPr kumimoji="0" lang="en-US" altLang="ko-KR" sz="1600" b="1">
                <a:latin typeface="Arial" charset="0"/>
                <a:ea typeface="ＭＳ Ｐゴシック" pitchFamily="34" charset="-128"/>
              </a:rPr>
              <a:t>Listen to what people say as if it is God speaking</a:t>
            </a:r>
          </a:p>
          <a:p>
            <a:pPr>
              <a:spcBef>
                <a:spcPct val="50000"/>
              </a:spcBef>
              <a:buClr>
                <a:srgbClr val="FFFFFF"/>
              </a:buClr>
              <a:buSzPct val="100000"/>
              <a:buFont typeface="Times New Roman" pitchFamily="18" charset="0"/>
              <a:buNone/>
            </a:pPr>
            <a:r>
              <a:rPr kumimoji="0" lang="en-US" altLang="ko-KR" sz="1600" b="1">
                <a:latin typeface="Arial" charset="0"/>
                <a:ea typeface="ＭＳ Ｐゴシック" pitchFamily="34" charset="-128"/>
              </a:rPr>
              <a:t>People’s divinity, value, dignity</a:t>
            </a:r>
          </a:p>
        </p:txBody>
      </p:sp>
      <p:sp>
        <p:nvSpPr>
          <p:cNvPr id="61455" name="AutoShape 20"/>
          <p:cNvSpPr>
            <a:spLocks noChangeArrowheads="1"/>
          </p:cNvSpPr>
          <p:nvPr/>
        </p:nvSpPr>
        <p:spPr bwMode="auto">
          <a:xfrm>
            <a:off x="4356100" y="4581525"/>
            <a:ext cx="4319588" cy="1584325"/>
          </a:xfrm>
          <a:prstGeom prst="roundRect">
            <a:avLst>
              <a:gd name="adj" fmla="val 16667"/>
            </a:avLst>
          </a:prstGeom>
          <a:noFill/>
          <a:ln w="9525">
            <a:solidFill>
              <a:schemeClr val="tx1"/>
            </a:solidFill>
            <a:round/>
            <a:headEnd/>
            <a:tailEnd/>
          </a:ln>
        </p:spPr>
        <p:txBody>
          <a:bodyPr wrap="none" anchor="ctr"/>
          <a:lstStyle/>
          <a:p>
            <a:pPr latinLnBrk="1"/>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p:spPr>
        <p:txBody>
          <a:bodyPr/>
          <a:lstStyle/>
          <a:p>
            <a:pPr algn="l" eaLnBrk="1" hangingPunct="1"/>
            <a:r>
              <a:rPr lang="en-US" altLang="ko-KR" sz="3600" smtClean="0">
                <a:solidFill>
                  <a:schemeClr val="tx1"/>
                </a:solidFill>
              </a:rPr>
              <a:t>Family Pledge Is </a:t>
            </a:r>
            <a:r>
              <a:rPr lang="en-US" altLang="ko-KR" sz="3600" smtClean="0">
                <a:solidFill>
                  <a:schemeClr val="tx1"/>
                </a:solidFill>
                <a:latin typeface="Arial" pitchFamily="34" charset="0"/>
              </a:rPr>
              <a:t>…</a:t>
            </a:r>
            <a:endParaRPr lang="en-US" altLang="ko-KR" sz="3600" smtClean="0">
              <a:solidFill>
                <a:schemeClr val="tx1"/>
              </a:solidFill>
            </a:endParaRPr>
          </a:p>
        </p:txBody>
      </p:sp>
      <p:sp>
        <p:nvSpPr>
          <p:cNvPr id="17411" name="Rectangle 3"/>
          <p:cNvSpPr>
            <a:spLocks noGrp="1" noChangeArrowheads="1"/>
          </p:cNvSpPr>
          <p:nvPr>
            <p:ph type="body" idx="1"/>
          </p:nvPr>
        </p:nvSpPr>
        <p:spPr>
          <a:xfrm>
            <a:off x="457200" y="1600200"/>
            <a:ext cx="8229600" cy="2765425"/>
          </a:xfrm>
          <a:noFill/>
        </p:spPr>
        <p:txBody>
          <a:bodyPr/>
          <a:lstStyle/>
          <a:p>
            <a:pPr eaLnBrk="1" hangingPunct="1">
              <a:lnSpc>
                <a:spcPct val="90000"/>
              </a:lnSpc>
            </a:pPr>
            <a:r>
              <a:rPr lang="en-US" altLang="ko-KR" sz="2000" smtClean="0"/>
              <a:t>The family</a:t>
            </a:r>
            <a:r>
              <a:rPr lang="en-US" altLang="ko-KR" sz="2000" smtClean="0">
                <a:latin typeface="Arial" pitchFamily="34" charset="0"/>
              </a:rPr>
              <a:t>’</a:t>
            </a:r>
            <a:r>
              <a:rPr lang="en-US" altLang="ko-KR" sz="2000" smtClean="0"/>
              <a:t>s bone, core and order</a:t>
            </a:r>
          </a:p>
          <a:p>
            <a:pPr eaLnBrk="1" hangingPunct="1">
              <a:lnSpc>
                <a:spcPct val="90000"/>
              </a:lnSpc>
            </a:pPr>
            <a:r>
              <a:rPr lang="en-US" altLang="ko-KR" sz="2000" smtClean="0"/>
              <a:t>Absolute standard and core of the Constitution for accomplishing Cheon Il Guk</a:t>
            </a:r>
          </a:p>
          <a:p>
            <a:pPr eaLnBrk="1" hangingPunct="1">
              <a:lnSpc>
                <a:spcPct val="90000"/>
              </a:lnSpc>
            </a:pPr>
            <a:r>
              <a:rPr lang="en-US" altLang="ko-KR" sz="2000" smtClean="0"/>
              <a:t>Gospel among all gospels that connects our lives to God</a:t>
            </a:r>
          </a:p>
          <a:p>
            <a:pPr eaLnBrk="1" hangingPunct="1">
              <a:lnSpc>
                <a:spcPct val="90000"/>
              </a:lnSpc>
            </a:pPr>
            <a:r>
              <a:rPr lang="en-US" altLang="ko-KR" sz="2000" smtClean="0"/>
              <a:t>Key that lets us open the gate to Heaven</a:t>
            </a:r>
          </a:p>
          <a:p>
            <a:pPr eaLnBrk="1" hangingPunct="1">
              <a:lnSpc>
                <a:spcPct val="90000"/>
              </a:lnSpc>
            </a:pPr>
            <a:r>
              <a:rPr lang="en-US" altLang="ko-KR" sz="2000" smtClean="0"/>
              <a:t>Blessing among all blessings given by Heaven to humanity</a:t>
            </a:r>
          </a:p>
          <a:p>
            <a:pPr eaLnBrk="1" hangingPunct="1">
              <a:lnSpc>
                <a:spcPct val="90000"/>
              </a:lnSpc>
            </a:pPr>
            <a:r>
              <a:rPr lang="en-US" altLang="ko-KR" sz="2000" smtClean="0"/>
              <a:t>Family Pledge is the record of True Parent</a:t>
            </a:r>
            <a:r>
              <a:rPr lang="en-US" altLang="ko-KR" sz="2000" smtClean="0">
                <a:latin typeface="Arial" pitchFamily="34" charset="0"/>
              </a:rPr>
              <a:t>’</a:t>
            </a:r>
            <a:r>
              <a:rPr lang="en-US" altLang="ko-KR" sz="2000" smtClean="0"/>
              <a:t>s victory in every battle throughout their lives</a:t>
            </a:r>
          </a:p>
        </p:txBody>
      </p:sp>
      <p:sp>
        <p:nvSpPr>
          <p:cNvPr id="17412" name="Line 5"/>
          <p:cNvSpPr>
            <a:spLocks noChangeShapeType="1"/>
          </p:cNvSpPr>
          <p:nvPr/>
        </p:nvSpPr>
        <p:spPr bwMode="auto">
          <a:xfrm>
            <a:off x="6732588" y="36449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17413" name="Text Box 7"/>
          <p:cNvSpPr txBox="1">
            <a:spLocks noChangeArrowheads="1"/>
          </p:cNvSpPr>
          <p:nvPr/>
        </p:nvSpPr>
        <p:spPr bwMode="auto">
          <a:xfrm>
            <a:off x="1116013" y="4508500"/>
            <a:ext cx="633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bg1"/>
                </a:solidFill>
                <a:latin typeface="Times New Roman" pitchFamily="18" charset="0"/>
                <a:ea typeface="ＭＳ Ｐゴシック" pitchFamily="34" charset="-128"/>
              </a:defRPr>
            </a:lvl1pPr>
            <a:lvl2pPr marL="742950" indent="-285750" eaLnBrk="0" hangingPunct="0">
              <a:defRPr sz="2400" b="1">
                <a:solidFill>
                  <a:schemeClr val="bg1"/>
                </a:solidFill>
                <a:latin typeface="Times New Roman" pitchFamily="18" charset="0"/>
                <a:ea typeface="ＭＳ Ｐゴシック" pitchFamily="34" charset="-128"/>
              </a:defRPr>
            </a:lvl2pPr>
            <a:lvl3pPr marL="1143000" indent="-228600" eaLnBrk="0" hangingPunct="0">
              <a:defRPr sz="2400" b="1">
                <a:solidFill>
                  <a:schemeClr val="bg1"/>
                </a:solidFill>
                <a:latin typeface="Times New Roman" pitchFamily="18" charset="0"/>
                <a:ea typeface="ＭＳ Ｐゴシック" pitchFamily="34" charset="-128"/>
              </a:defRPr>
            </a:lvl3pPr>
            <a:lvl4pPr marL="1600200" indent="-228600" eaLnBrk="0" hangingPunct="0">
              <a:defRPr sz="2400" b="1">
                <a:solidFill>
                  <a:schemeClr val="bg1"/>
                </a:solidFill>
                <a:latin typeface="Times New Roman" pitchFamily="18" charset="0"/>
                <a:ea typeface="ＭＳ Ｐゴシック" pitchFamily="34" charset="-128"/>
              </a:defRPr>
            </a:lvl4pPr>
            <a:lvl5pPr marL="2057400" indent="-228600" eaLnBrk="0" hangingPunct="0">
              <a:defRPr sz="2400" b="1">
                <a:solidFill>
                  <a:schemeClr val="bg1"/>
                </a:solidFill>
                <a:latin typeface="Times New Roman" pitchFamily="18" charset="0"/>
                <a:ea typeface="ＭＳ Ｐゴシック" pitchFamily="34" charset="-128"/>
              </a:defRPr>
            </a:lvl5pPr>
            <a:lvl6pPr marL="2514600" indent="-228600" defTabSz="449263" eaLnBrk="0" fontAlgn="base" hangingPunct="0">
              <a:spcBef>
                <a:spcPct val="0"/>
              </a:spcBef>
              <a:spcAft>
                <a:spcPct val="0"/>
              </a:spcAft>
              <a:buClr>
                <a:srgbClr val="FFFFFF"/>
              </a:buClr>
              <a:buSzPct val="100000"/>
              <a:buFont typeface="Times New Roman" pitchFamily="18" charset="0"/>
              <a:defRPr sz="2400" b="1">
                <a:solidFill>
                  <a:schemeClr val="bg1"/>
                </a:solidFill>
                <a:latin typeface="Times New Roman" pitchFamily="18" charset="0"/>
                <a:ea typeface="ＭＳ Ｐゴシック" pitchFamily="34" charset="-128"/>
              </a:defRPr>
            </a:lvl6pPr>
            <a:lvl7pPr marL="2971800" indent="-228600" defTabSz="449263" eaLnBrk="0" fontAlgn="base" hangingPunct="0">
              <a:spcBef>
                <a:spcPct val="0"/>
              </a:spcBef>
              <a:spcAft>
                <a:spcPct val="0"/>
              </a:spcAft>
              <a:buClr>
                <a:srgbClr val="FFFFFF"/>
              </a:buClr>
              <a:buSzPct val="100000"/>
              <a:buFont typeface="Times New Roman" pitchFamily="18" charset="0"/>
              <a:defRPr sz="2400" b="1">
                <a:solidFill>
                  <a:schemeClr val="bg1"/>
                </a:solidFill>
                <a:latin typeface="Times New Roman" pitchFamily="18" charset="0"/>
                <a:ea typeface="ＭＳ Ｐゴシック" pitchFamily="34" charset="-128"/>
              </a:defRPr>
            </a:lvl7pPr>
            <a:lvl8pPr marL="3429000" indent="-228600" defTabSz="449263" eaLnBrk="0" fontAlgn="base" hangingPunct="0">
              <a:spcBef>
                <a:spcPct val="0"/>
              </a:spcBef>
              <a:spcAft>
                <a:spcPct val="0"/>
              </a:spcAft>
              <a:buClr>
                <a:srgbClr val="FFFFFF"/>
              </a:buClr>
              <a:buSzPct val="100000"/>
              <a:buFont typeface="Times New Roman" pitchFamily="18" charset="0"/>
              <a:defRPr sz="2400" b="1">
                <a:solidFill>
                  <a:schemeClr val="bg1"/>
                </a:solidFill>
                <a:latin typeface="Times New Roman" pitchFamily="18" charset="0"/>
                <a:ea typeface="ＭＳ Ｐゴシック" pitchFamily="34" charset="-128"/>
              </a:defRPr>
            </a:lvl8pPr>
            <a:lvl9pPr marL="3886200" indent="-228600" defTabSz="449263" eaLnBrk="0" fontAlgn="base" hangingPunct="0">
              <a:spcBef>
                <a:spcPct val="0"/>
              </a:spcBef>
              <a:spcAft>
                <a:spcPct val="0"/>
              </a:spcAft>
              <a:buClr>
                <a:srgbClr val="FFFFFF"/>
              </a:buClr>
              <a:buSzPct val="100000"/>
              <a:buFont typeface="Times New Roman" pitchFamily="18" charset="0"/>
              <a:defRPr sz="2400" b="1">
                <a:solidFill>
                  <a:schemeClr val="bg1"/>
                </a:solidFill>
                <a:latin typeface="Times New Roman" pitchFamily="18" charset="0"/>
                <a:ea typeface="ＭＳ Ｐゴシック" pitchFamily="34" charset="-128"/>
              </a:defRPr>
            </a:lvl9pPr>
          </a:lstStyle>
          <a:p>
            <a:pPr eaLnBrk="1" hangingPunct="1">
              <a:spcBef>
                <a:spcPct val="50000"/>
              </a:spcBef>
            </a:pPr>
            <a:r>
              <a:rPr kumimoji="1" lang="en-US" altLang="ko-KR" b="0">
                <a:solidFill>
                  <a:schemeClr val="tx1"/>
                </a:solidFill>
                <a:latin typeface="Arial" pitchFamily="34" charset="0"/>
              </a:rPr>
              <a:t>Family Pledge consists of Eight Verses.</a:t>
            </a:r>
            <a:endParaRPr kumimoji="1" lang="ko-KR" altLang="en-US" b="0">
              <a:solidFill>
                <a:schemeClr val="tx1"/>
              </a:solidFill>
              <a:latin typeface="Arial" pitchFamily="34" charset="0"/>
            </a:endParaRPr>
          </a:p>
        </p:txBody>
      </p:sp>
    </p:spTree>
    <p:extLst>
      <p:ext uri="{BB962C8B-B14F-4D97-AF65-F5344CB8AC3E}">
        <p14:creationId xmlns:p14="http://schemas.microsoft.com/office/powerpoint/2010/main" val="7046911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Oval 17"/>
          <p:cNvSpPr>
            <a:spLocks noChangeArrowheads="1"/>
          </p:cNvSpPr>
          <p:nvPr/>
        </p:nvSpPr>
        <p:spPr bwMode="auto">
          <a:xfrm>
            <a:off x="1109663" y="3713163"/>
            <a:ext cx="1023937" cy="360362"/>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Father</a:t>
            </a:r>
          </a:p>
        </p:txBody>
      </p:sp>
      <p:sp>
        <p:nvSpPr>
          <p:cNvPr id="63490" name="Text Box 3"/>
          <p:cNvSpPr txBox="1">
            <a:spLocks noChangeArrowheads="1"/>
          </p:cNvSpPr>
          <p:nvPr/>
        </p:nvSpPr>
        <p:spPr bwMode="auto">
          <a:xfrm>
            <a:off x="900113" y="692150"/>
            <a:ext cx="7056437" cy="1736725"/>
          </a:xfrm>
          <a:prstGeom prst="rect">
            <a:avLst/>
          </a:prstGeom>
          <a:noFill/>
          <a:ln w="9525">
            <a:noFill/>
            <a:miter lim="800000"/>
            <a:headEnd/>
            <a:tailEnd/>
          </a:ln>
        </p:spPr>
        <p:txBody>
          <a:bodyPr>
            <a:spAutoFit/>
          </a:bodyPr>
          <a:lstStyle/>
          <a:p>
            <a:pPr>
              <a:buClr>
                <a:srgbClr val="FFFFFF"/>
              </a:buClr>
              <a:buSzPct val="100000"/>
              <a:buFont typeface="Times New Roman" pitchFamily="18" charset="0"/>
              <a:buNone/>
            </a:pPr>
            <a:r>
              <a:rPr kumimoji="0" lang="en-US" sz="2400">
                <a:latin typeface="Arial" charset="0"/>
              </a:rPr>
              <a:t>２）</a:t>
            </a:r>
            <a:r>
              <a:rPr kumimoji="0" lang="en-US" altLang="ko-KR" sz="2400">
                <a:latin typeface="Arial" charset="0"/>
              </a:rPr>
              <a:t>Relationship of Parent and Child</a:t>
            </a:r>
          </a:p>
          <a:p>
            <a:pPr>
              <a:buClr>
                <a:srgbClr val="FFFFFF"/>
              </a:buClr>
              <a:buSzPct val="100000"/>
              <a:buFont typeface="Times New Roman" pitchFamily="18" charset="0"/>
              <a:buNone/>
            </a:pPr>
            <a:endParaRPr kumimoji="0" lang="en-US" altLang="ko-KR" sz="2400">
              <a:latin typeface="Arial" charset="0"/>
              <a:ea typeface="ＭＳ Ｐゴシック" pitchFamily="34" charset="-128"/>
            </a:endParaRPr>
          </a:p>
          <a:p>
            <a:pPr lvl="1">
              <a:buClr>
                <a:srgbClr val="FFFFFF"/>
              </a:buClr>
              <a:buSzPct val="100000"/>
              <a:buFont typeface="Times New Roman" pitchFamily="18" charset="0"/>
              <a:buNone/>
            </a:pPr>
            <a:r>
              <a:rPr kumimoji="0" lang="en-US" sz="2000">
                <a:latin typeface="Arial" charset="0"/>
                <a:ea typeface="ＭＳ Ｐゴシック" pitchFamily="34" charset="-128"/>
              </a:rPr>
              <a:t>①</a:t>
            </a:r>
            <a:r>
              <a:rPr kumimoji="0" lang="en-US" altLang="ko-KR" sz="2000">
                <a:latin typeface="Arial" charset="0"/>
                <a:ea typeface="ＭＳ Ｐゴシック" pitchFamily="34" charset="-128"/>
              </a:rPr>
              <a:t> All beings exist because they have parents.</a:t>
            </a:r>
          </a:p>
          <a:p>
            <a:pPr lvl="1">
              <a:buClr>
                <a:srgbClr val="FFFFFF"/>
              </a:buClr>
              <a:buSzPct val="100000"/>
              <a:buFont typeface="Times New Roman" pitchFamily="18" charset="0"/>
              <a:buNone/>
            </a:pPr>
            <a:r>
              <a:rPr kumimoji="0" lang="en-US" altLang="ko-KR" sz="2000">
                <a:latin typeface="Arial" charset="0"/>
                <a:ea typeface="ＭＳ Ｐゴシック" pitchFamily="34" charset="-128"/>
              </a:rPr>
              <a:t>② Parents need children to become parents.</a:t>
            </a:r>
          </a:p>
          <a:p>
            <a:pPr lvl="1">
              <a:buClr>
                <a:srgbClr val="FFFFFF"/>
              </a:buClr>
              <a:buSzPct val="100000"/>
              <a:buFont typeface="Times New Roman" pitchFamily="18" charset="0"/>
              <a:buNone/>
            </a:pPr>
            <a:r>
              <a:rPr kumimoji="0" lang="en-US" altLang="ko-KR" sz="2000">
                <a:latin typeface="Arial" charset="0"/>
                <a:ea typeface="ＭＳ Ｐゴシック" pitchFamily="34" charset="-128"/>
              </a:rPr>
              <a:t>③ The greatest desire of man is to become True Parents</a:t>
            </a:r>
          </a:p>
        </p:txBody>
      </p:sp>
      <p:sp>
        <p:nvSpPr>
          <p:cNvPr id="63491" name="Oval 13"/>
          <p:cNvSpPr>
            <a:spLocks noChangeArrowheads="1"/>
          </p:cNvSpPr>
          <p:nvPr/>
        </p:nvSpPr>
        <p:spPr bwMode="auto">
          <a:xfrm>
            <a:off x="2222500" y="3716338"/>
            <a:ext cx="981075" cy="344487"/>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Mother</a:t>
            </a:r>
          </a:p>
        </p:txBody>
      </p:sp>
      <p:sp>
        <p:nvSpPr>
          <p:cNvPr id="68628" name="Line 20"/>
          <p:cNvSpPr>
            <a:spLocks noChangeShapeType="1"/>
          </p:cNvSpPr>
          <p:nvPr/>
        </p:nvSpPr>
        <p:spPr bwMode="auto">
          <a:xfrm>
            <a:off x="1785938" y="4149725"/>
            <a:ext cx="1587" cy="1150938"/>
          </a:xfrm>
          <a:prstGeom prst="line">
            <a:avLst/>
          </a:prstGeom>
          <a:noFill/>
          <a:ln w="38160">
            <a:solidFill>
              <a:srgbClr val="FFC000"/>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sz="900">
              <a:solidFill>
                <a:schemeClr val="bg1"/>
              </a:solidFill>
              <a:latin typeface="+mj-lt"/>
              <a:ea typeface="ＭＳ Ｐゴシック" pitchFamily="34" charset="-128"/>
              <a:cs typeface="+mn-cs"/>
            </a:endParaRPr>
          </a:p>
        </p:txBody>
      </p:sp>
      <p:sp>
        <p:nvSpPr>
          <p:cNvPr id="63493" name="AutoShape 15"/>
          <p:cNvSpPr>
            <a:spLocks/>
          </p:cNvSpPr>
          <p:nvPr/>
        </p:nvSpPr>
        <p:spPr bwMode="auto">
          <a:xfrm flipH="1">
            <a:off x="1476375" y="4149725"/>
            <a:ext cx="196850" cy="11509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21571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6523"/>
                  <a:pt x="17134" y="21253"/>
                  <a:pt x="11421" y="21582"/>
                </a:cubicBezTo>
                <a:lnTo>
                  <a:pt x="10800" y="10800"/>
                </a:lnTo>
                <a:close/>
              </a:path>
              <a:path w="21600" h="21600" fill="none">
                <a:moveTo>
                  <a:pt x="10799" y="0"/>
                </a:moveTo>
                <a:cubicBezTo>
                  <a:pt x="10799" y="0"/>
                  <a:pt x="10799" y="-1"/>
                  <a:pt x="10800" y="0"/>
                </a:cubicBezTo>
                <a:cubicBezTo>
                  <a:pt x="16764" y="0"/>
                  <a:pt x="21600" y="4835"/>
                  <a:pt x="21600" y="10800"/>
                </a:cubicBezTo>
                <a:cubicBezTo>
                  <a:pt x="21600" y="16523"/>
                  <a:pt x="17134" y="21253"/>
                  <a:pt x="11421" y="21582"/>
                </a:cubicBezTo>
              </a:path>
            </a:pathLst>
          </a:custGeom>
          <a:noFill/>
          <a:ln w="28440">
            <a:solidFill>
              <a:schemeClr val="tx1"/>
            </a:solidFill>
            <a:miter lim="800000"/>
            <a:headEnd type="triangle" w="med" len="med"/>
            <a:tailEnd/>
          </a:ln>
        </p:spPr>
        <p:txBody>
          <a:bodyPr wrap="none" anchor="ctr"/>
          <a:lstStyle/>
          <a:p>
            <a:endParaRPr lang="en-US"/>
          </a:p>
        </p:txBody>
      </p:sp>
      <p:sp>
        <p:nvSpPr>
          <p:cNvPr id="63494" name="Line 19"/>
          <p:cNvSpPr>
            <a:spLocks noChangeShapeType="1"/>
          </p:cNvSpPr>
          <p:nvPr/>
        </p:nvSpPr>
        <p:spPr bwMode="auto">
          <a:xfrm flipH="1">
            <a:off x="2555875" y="4149725"/>
            <a:ext cx="15875" cy="1150938"/>
          </a:xfrm>
          <a:prstGeom prst="line">
            <a:avLst/>
          </a:prstGeom>
          <a:noFill/>
          <a:ln w="38160">
            <a:solidFill>
              <a:srgbClr val="FFC000"/>
            </a:solidFill>
            <a:miter lim="800000"/>
            <a:headEnd type="triangle" w="med" len="med"/>
            <a:tailEnd/>
          </a:ln>
        </p:spPr>
        <p:txBody>
          <a:bodyPr/>
          <a:lstStyle/>
          <a:p>
            <a:endParaRPr lang="en-US"/>
          </a:p>
        </p:txBody>
      </p:sp>
      <p:sp>
        <p:nvSpPr>
          <p:cNvPr id="63495" name="AutoShape 16"/>
          <p:cNvSpPr>
            <a:spLocks/>
          </p:cNvSpPr>
          <p:nvPr/>
        </p:nvSpPr>
        <p:spPr bwMode="auto">
          <a:xfrm flipV="1">
            <a:off x="2611438" y="4149725"/>
            <a:ext cx="260350" cy="12795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21571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5460" y="1057"/>
                </a:moveTo>
                <a:cubicBezTo>
                  <a:pt x="19212" y="2852"/>
                  <a:pt x="21600" y="6641"/>
                  <a:pt x="21600" y="10800"/>
                </a:cubicBezTo>
                <a:cubicBezTo>
                  <a:pt x="21600" y="16523"/>
                  <a:pt x="17134" y="21253"/>
                  <a:pt x="11421" y="21582"/>
                </a:cubicBezTo>
                <a:lnTo>
                  <a:pt x="10800" y="10800"/>
                </a:lnTo>
                <a:close/>
              </a:path>
              <a:path w="21600" h="21600" fill="none">
                <a:moveTo>
                  <a:pt x="15460" y="1057"/>
                </a:moveTo>
                <a:cubicBezTo>
                  <a:pt x="19212" y="2852"/>
                  <a:pt x="21600" y="6641"/>
                  <a:pt x="21600" y="10800"/>
                </a:cubicBezTo>
                <a:cubicBezTo>
                  <a:pt x="21600" y="16523"/>
                  <a:pt x="17134" y="21253"/>
                  <a:pt x="11421" y="21582"/>
                </a:cubicBezTo>
              </a:path>
            </a:pathLst>
          </a:custGeom>
          <a:noFill/>
          <a:ln w="28440">
            <a:solidFill>
              <a:schemeClr val="tx1"/>
            </a:solidFill>
            <a:miter lim="800000"/>
            <a:headEnd/>
            <a:tailEnd type="triangle" w="med" len="med"/>
          </a:ln>
        </p:spPr>
        <p:txBody>
          <a:bodyPr rot="10800000" wrap="none" anchor="ctr"/>
          <a:lstStyle/>
          <a:p>
            <a:endParaRPr lang="en-US"/>
          </a:p>
        </p:txBody>
      </p:sp>
      <p:sp>
        <p:nvSpPr>
          <p:cNvPr id="63496" name="Oval 14"/>
          <p:cNvSpPr>
            <a:spLocks noChangeArrowheads="1"/>
          </p:cNvSpPr>
          <p:nvPr/>
        </p:nvSpPr>
        <p:spPr bwMode="auto">
          <a:xfrm>
            <a:off x="2124075" y="5345113"/>
            <a:ext cx="974725" cy="314325"/>
          </a:xfrm>
          <a:prstGeom prst="ellipse">
            <a:avLst/>
          </a:prstGeom>
          <a:solidFill>
            <a:srgbClr val="4EB94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Daughter</a:t>
            </a:r>
          </a:p>
        </p:txBody>
      </p:sp>
      <p:sp>
        <p:nvSpPr>
          <p:cNvPr id="63497" name="Oval 18"/>
          <p:cNvSpPr>
            <a:spLocks noChangeArrowheads="1"/>
          </p:cNvSpPr>
          <p:nvPr/>
        </p:nvSpPr>
        <p:spPr bwMode="auto">
          <a:xfrm>
            <a:off x="1128713" y="5319713"/>
            <a:ext cx="995362" cy="341312"/>
          </a:xfrm>
          <a:prstGeom prst="ellipse">
            <a:avLst/>
          </a:prstGeom>
          <a:solidFill>
            <a:srgbClr val="4EB94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Son</a:t>
            </a:r>
          </a:p>
        </p:txBody>
      </p:sp>
      <p:sp>
        <p:nvSpPr>
          <p:cNvPr id="63498" name="Oval 8"/>
          <p:cNvSpPr>
            <a:spLocks noChangeArrowheads="1"/>
          </p:cNvSpPr>
          <p:nvPr/>
        </p:nvSpPr>
        <p:spPr bwMode="auto">
          <a:xfrm>
            <a:off x="3806825" y="3740150"/>
            <a:ext cx="1052513" cy="344488"/>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Parents</a:t>
            </a:r>
          </a:p>
        </p:txBody>
      </p:sp>
      <p:grpSp>
        <p:nvGrpSpPr>
          <p:cNvPr id="63499" name="Group 10"/>
          <p:cNvGrpSpPr>
            <a:grpSpLocks/>
          </p:cNvGrpSpPr>
          <p:nvPr/>
        </p:nvGrpSpPr>
        <p:grpSpPr bwMode="auto">
          <a:xfrm>
            <a:off x="4140200" y="4149725"/>
            <a:ext cx="363538" cy="1150938"/>
            <a:chOff x="2030" y="3190"/>
            <a:chExt cx="192" cy="336"/>
          </a:xfrm>
        </p:grpSpPr>
        <p:sp>
          <p:nvSpPr>
            <p:cNvPr id="63523" name="AutoShape 11"/>
            <p:cNvSpPr>
              <a:spLocks/>
            </p:cNvSpPr>
            <p:nvPr/>
          </p:nvSpPr>
          <p:spPr bwMode="auto">
            <a:xfrm flipH="1">
              <a:off x="2030" y="3191"/>
              <a:ext cx="128" cy="3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6523"/>
                    <a:pt x="17134" y="21253"/>
                    <a:pt x="11421" y="21582"/>
                  </a:cubicBezTo>
                  <a:lnTo>
                    <a:pt x="10800" y="10800"/>
                  </a:lnTo>
                  <a:close/>
                </a:path>
                <a:path w="21600" h="21600" fill="none">
                  <a:moveTo>
                    <a:pt x="10799" y="0"/>
                  </a:moveTo>
                  <a:cubicBezTo>
                    <a:pt x="10799" y="0"/>
                    <a:pt x="10799" y="-1"/>
                    <a:pt x="10800" y="0"/>
                  </a:cubicBezTo>
                  <a:cubicBezTo>
                    <a:pt x="16764" y="0"/>
                    <a:pt x="21600" y="4835"/>
                    <a:pt x="21600" y="10800"/>
                  </a:cubicBezTo>
                  <a:cubicBezTo>
                    <a:pt x="21600" y="16523"/>
                    <a:pt x="17134" y="21253"/>
                    <a:pt x="11421" y="21582"/>
                  </a:cubicBezTo>
                </a:path>
              </a:pathLst>
            </a:custGeom>
            <a:noFill/>
            <a:ln w="28440">
              <a:solidFill>
                <a:schemeClr val="tx1"/>
              </a:solidFill>
              <a:miter lim="800000"/>
              <a:headEnd type="triangle" w="med" len="med"/>
              <a:tailEnd/>
            </a:ln>
          </p:spPr>
          <p:txBody>
            <a:bodyPr wrap="none" anchor="ctr"/>
            <a:lstStyle/>
            <a:p>
              <a:endParaRPr lang="en-US"/>
            </a:p>
          </p:txBody>
        </p:sp>
        <p:sp>
          <p:nvSpPr>
            <p:cNvPr id="63524" name="AutoShape 12"/>
            <p:cNvSpPr>
              <a:spLocks/>
            </p:cNvSpPr>
            <p:nvPr/>
          </p:nvSpPr>
          <p:spPr bwMode="auto">
            <a:xfrm flipV="1">
              <a:off x="2095" y="3190"/>
              <a:ext cx="128" cy="3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6523"/>
                    <a:pt x="17134" y="21253"/>
                    <a:pt x="11421" y="21582"/>
                  </a:cubicBezTo>
                  <a:lnTo>
                    <a:pt x="10800" y="10800"/>
                  </a:lnTo>
                  <a:close/>
                </a:path>
                <a:path w="21600" h="21600" fill="none">
                  <a:moveTo>
                    <a:pt x="10799" y="0"/>
                  </a:moveTo>
                  <a:cubicBezTo>
                    <a:pt x="10799" y="0"/>
                    <a:pt x="10799" y="-1"/>
                    <a:pt x="10800" y="0"/>
                  </a:cubicBezTo>
                  <a:cubicBezTo>
                    <a:pt x="16764" y="0"/>
                    <a:pt x="21600" y="4835"/>
                    <a:pt x="21600" y="10800"/>
                  </a:cubicBezTo>
                  <a:cubicBezTo>
                    <a:pt x="21600" y="16523"/>
                    <a:pt x="17134" y="21253"/>
                    <a:pt x="11421" y="21582"/>
                  </a:cubicBezTo>
                </a:path>
              </a:pathLst>
            </a:custGeom>
            <a:noFill/>
            <a:ln w="28440">
              <a:solidFill>
                <a:schemeClr val="tx1"/>
              </a:solidFill>
              <a:miter lim="800000"/>
              <a:headEnd type="triangle" w="med" len="med"/>
              <a:tailEnd/>
            </a:ln>
          </p:spPr>
          <p:txBody>
            <a:bodyPr rot="10800000" wrap="none" anchor="ctr"/>
            <a:lstStyle/>
            <a:p>
              <a:endParaRPr lang="en-US"/>
            </a:p>
          </p:txBody>
        </p:sp>
      </p:grpSp>
      <p:sp>
        <p:nvSpPr>
          <p:cNvPr id="63500" name="Text Box 23"/>
          <p:cNvSpPr txBox="1">
            <a:spLocks noChangeArrowheads="1"/>
          </p:cNvSpPr>
          <p:nvPr/>
        </p:nvSpPr>
        <p:spPr bwMode="auto">
          <a:xfrm>
            <a:off x="3195638" y="4318000"/>
            <a:ext cx="1101725" cy="1004888"/>
          </a:xfrm>
          <a:prstGeom prst="rect">
            <a:avLst/>
          </a:prstGeom>
          <a:noFill/>
          <a:ln w="9525">
            <a:noFill/>
            <a:miter lim="800000"/>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Knowledge</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Loyalty</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Filial Piety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Fidelity</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Attendance</a:t>
            </a:r>
            <a:r>
              <a:rPr kumimoji="0" lang="en-US" sz="1200">
                <a:latin typeface="Arial" charset="0"/>
                <a:ea typeface="ＭＳ Ｐゴシック" pitchFamily="34" charset="-128"/>
              </a:rPr>
              <a:t>）</a:t>
            </a:r>
          </a:p>
        </p:txBody>
      </p:sp>
      <p:sp>
        <p:nvSpPr>
          <p:cNvPr id="63501" name="Text Box 27"/>
          <p:cNvSpPr txBox="1">
            <a:spLocks noChangeArrowheads="1"/>
          </p:cNvSpPr>
          <p:nvPr/>
        </p:nvSpPr>
        <p:spPr bwMode="auto">
          <a:xfrm>
            <a:off x="4427538" y="3573463"/>
            <a:ext cx="1730375" cy="274637"/>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Parents rest)</a:t>
            </a:r>
          </a:p>
        </p:txBody>
      </p:sp>
      <p:sp>
        <p:nvSpPr>
          <p:cNvPr id="63502" name="Text Box 24"/>
          <p:cNvSpPr txBox="1">
            <a:spLocks noChangeArrowheads="1"/>
          </p:cNvSpPr>
          <p:nvPr/>
        </p:nvSpPr>
        <p:spPr bwMode="auto">
          <a:xfrm>
            <a:off x="4441825" y="4467225"/>
            <a:ext cx="847725" cy="63976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Shimjung</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Love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Character</a:t>
            </a:r>
          </a:p>
        </p:txBody>
      </p:sp>
      <p:sp>
        <p:nvSpPr>
          <p:cNvPr id="63503" name="Text Box 25"/>
          <p:cNvSpPr txBox="1">
            <a:spLocks noChangeArrowheads="1"/>
          </p:cNvSpPr>
          <p:nvPr/>
        </p:nvSpPr>
        <p:spPr bwMode="auto">
          <a:xfrm>
            <a:off x="4500563" y="5661025"/>
            <a:ext cx="1168400" cy="27463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Qualification</a:t>
            </a:r>
            <a:r>
              <a:rPr kumimoji="0" lang="en-US" sz="1200">
                <a:latin typeface="Arial" charset="0"/>
                <a:ea typeface="ＭＳ Ｐゴシック" pitchFamily="34" charset="-128"/>
              </a:rPr>
              <a:t>）</a:t>
            </a:r>
          </a:p>
        </p:txBody>
      </p:sp>
      <p:sp>
        <p:nvSpPr>
          <p:cNvPr id="63504" name="Oval 9"/>
          <p:cNvSpPr>
            <a:spLocks noChangeArrowheads="1"/>
          </p:cNvSpPr>
          <p:nvPr/>
        </p:nvSpPr>
        <p:spPr bwMode="auto">
          <a:xfrm>
            <a:off x="3908425" y="5373688"/>
            <a:ext cx="950913" cy="354012"/>
          </a:xfrm>
          <a:prstGeom prst="ellipse">
            <a:avLst/>
          </a:prstGeom>
          <a:solidFill>
            <a:srgbClr val="4EB94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Children</a:t>
            </a:r>
          </a:p>
        </p:txBody>
      </p:sp>
      <p:sp>
        <p:nvSpPr>
          <p:cNvPr id="63505" name="Oval 3"/>
          <p:cNvSpPr>
            <a:spLocks noChangeArrowheads="1"/>
          </p:cNvSpPr>
          <p:nvPr/>
        </p:nvSpPr>
        <p:spPr bwMode="auto">
          <a:xfrm>
            <a:off x="5572125" y="3611563"/>
            <a:ext cx="617538" cy="515937"/>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God</a:t>
            </a:r>
          </a:p>
        </p:txBody>
      </p:sp>
      <p:grpSp>
        <p:nvGrpSpPr>
          <p:cNvPr id="63506" name="Group 5"/>
          <p:cNvGrpSpPr>
            <a:grpSpLocks/>
          </p:cNvGrpSpPr>
          <p:nvPr/>
        </p:nvGrpSpPr>
        <p:grpSpPr bwMode="auto">
          <a:xfrm>
            <a:off x="5715000" y="4221163"/>
            <a:ext cx="369888" cy="1079500"/>
            <a:chOff x="3277" y="3217"/>
            <a:chExt cx="192" cy="336"/>
          </a:xfrm>
        </p:grpSpPr>
        <p:sp>
          <p:nvSpPr>
            <p:cNvPr id="63521" name="AutoShape 6"/>
            <p:cNvSpPr>
              <a:spLocks/>
            </p:cNvSpPr>
            <p:nvPr/>
          </p:nvSpPr>
          <p:spPr bwMode="auto">
            <a:xfrm flipH="1">
              <a:off x="3277" y="3218"/>
              <a:ext cx="128" cy="3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6523"/>
                    <a:pt x="17134" y="21253"/>
                    <a:pt x="11421" y="21582"/>
                  </a:cubicBezTo>
                  <a:lnTo>
                    <a:pt x="10800" y="10800"/>
                  </a:lnTo>
                  <a:close/>
                </a:path>
                <a:path w="21600" h="21600" fill="none">
                  <a:moveTo>
                    <a:pt x="10799" y="0"/>
                  </a:moveTo>
                  <a:cubicBezTo>
                    <a:pt x="10799" y="0"/>
                    <a:pt x="10799" y="-1"/>
                    <a:pt x="10800" y="0"/>
                  </a:cubicBezTo>
                  <a:cubicBezTo>
                    <a:pt x="16764" y="0"/>
                    <a:pt x="21600" y="4835"/>
                    <a:pt x="21600" y="10800"/>
                  </a:cubicBezTo>
                  <a:cubicBezTo>
                    <a:pt x="21600" y="16523"/>
                    <a:pt x="17134" y="21253"/>
                    <a:pt x="11421" y="21582"/>
                  </a:cubicBezTo>
                </a:path>
              </a:pathLst>
            </a:custGeom>
            <a:noFill/>
            <a:ln w="28440">
              <a:solidFill>
                <a:schemeClr val="tx1"/>
              </a:solidFill>
              <a:miter lim="800000"/>
              <a:headEnd type="triangle" w="med" len="med"/>
              <a:tailEnd/>
            </a:ln>
          </p:spPr>
          <p:txBody>
            <a:bodyPr wrap="none" anchor="ctr"/>
            <a:lstStyle/>
            <a:p>
              <a:endParaRPr lang="en-US"/>
            </a:p>
          </p:txBody>
        </p:sp>
        <p:sp>
          <p:nvSpPr>
            <p:cNvPr id="63522" name="AutoShape 7"/>
            <p:cNvSpPr>
              <a:spLocks/>
            </p:cNvSpPr>
            <p:nvPr/>
          </p:nvSpPr>
          <p:spPr bwMode="auto">
            <a:xfrm flipV="1">
              <a:off x="3342" y="3217"/>
              <a:ext cx="128" cy="3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6523"/>
                    <a:pt x="17134" y="21253"/>
                    <a:pt x="11421" y="21582"/>
                  </a:cubicBezTo>
                  <a:lnTo>
                    <a:pt x="10800" y="10800"/>
                  </a:lnTo>
                  <a:close/>
                </a:path>
                <a:path w="21600" h="21600" fill="none">
                  <a:moveTo>
                    <a:pt x="10799" y="0"/>
                  </a:moveTo>
                  <a:cubicBezTo>
                    <a:pt x="10799" y="0"/>
                    <a:pt x="10799" y="-1"/>
                    <a:pt x="10800" y="0"/>
                  </a:cubicBezTo>
                  <a:cubicBezTo>
                    <a:pt x="16764" y="0"/>
                    <a:pt x="21600" y="4835"/>
                    <a:pt x="21600" y="10800"/>
                  </a:cubicBezTo>
                  <a:cubicBezTo>
                    <a:pt x="21600" y="16523"/>
                    <a:pt x="17134" y="21253"/>
                    <a:pt x="11421" y="21582"/>
                  </a:cubicBezTo>
                </a:path>
              </a:pathLst>
            </a:custGeom>
            <a:noFill/>
            <a:ln w="28440">
              <a:solidFill>
                <a:schemeClr val="tx1"/>
              </a:solidFill>
              <a:miter lim="800000"/>
              <a:headEnd type="triangle" w="med" len="med"/>
              <a:tailEnd/>
            </a:ln>
          </p:spPr>
          <p:txBody>
            <a:bodyPr rot="10800000" wrap="none" anchor="ctr"/>
            <a:lstStyle/>
            <a:p>
              <a:endParaRPr lang="en-US"/>
            </a:p>
          </p:txBody>
        </p:sp>
      </p:grpSp>
      <p:sp>
        <p:nvSpPr>
          <p:cNvPr id="63507" name="Oval 4"/>
          <p:cNvSpPr>
            <a:spLocks noChangeArrowheads="1"/>
          </p:cNvSpPr>
          <p:nvPr/>
        </p:nvSpPr>
        <p:spPr bwMode="auto">
          <a:xfrm>
            <a:off x="5651500" y="5300663"/>
            <a:ext cx="584200" cy="481012"/>
          </a:xfrm>
          <a:prstGeom prst="ellipse">
            <a:avLst/>
          </a:prstGeom>
          <a:solidFill>
            <a:srgbClr val="4EB94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Man</a:t>
            </a:r>
          </a:p>
        </p:txBody>
      </p:sp>
      <p:sp>
        <p:nvSpPr>
          <p:cNvPr id="63508" name="Text Box 37"/>
          <p:cNvSpPr txBox="1">
            <a:spLocks noChangeArrowheads="1"/>
          </p:cNvSpPr>
          <p:nvPr/>
        </p:nvSpPr>
        <p:spPr bwMode="auto">
          <a:xfrm>
            <a:off x="6011863" y="3357563"/>
            <a:ext cx="958850" cy="4572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Safe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Settlement)</a:t>
            </a:r>
          </a:p>
        </p:txBody>
      </p:sp>
      <p:sp>
        <p:nvSpPr>
          <p:cNvPr id="63509" name="Oval 28"/>
          <p:cNvSpPr>
            <a:spLocks noChangeArrowheads="1"/>
          </p:cNvSpPr>
          <p:nvPr/>
        </p:nvSpPr>
        <p:spPr bwMode="auto">
          <a:xfrm>
            <a:off x="6858000" y="3608388"/>
            <a:ext cx="596900" cy="534987"/>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God</a:t>
            </a:r>
          </a:p>
        </p:txBody>
      </p:sp>
      <p:sp>
        <p:nvSpPr>
          <p:cNvPr id="55331" name="Text Box 35"/>
          <p:cNvSpPr txBox="1">
            <a:spLocks noChangeArrowheads="1"/>
          </p:cNvSpPr>
          <p:nvPr/>
        </p:nvSpPr>
        <p:spPr bwMode="auto">
          <a:xfrm>
            <a:off x="7380288" y="3529013"/>
            <a:ext cx="679450" cy="274637"/>
          </a:xfrm>
          <a:prstGeom prst="rect">
            <a:avLst/>
          </a:prstGeom>
          <a:noFill/>
          <a:ln w="9525">
            <a:noFill/>
            <a:round/>
            <a:headEnd/>
            <a:tailEnd/>
          </a:ln>
          <a:effectLst/>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rgbClr val="FF0000"/>
                </a:solidFill>
                <a:effectLst>
                  <a:outerShdw blurRad="38100" dist="38100" dir="2700000" algn="tl">
                    <a:srgbClr val="C0C0C0"/>
                  </a:outerShdw>
                </a:effectLst>
                <a:latin typeface="Arial" charset="0"/>
                <a:ea typeface="ＭＳ Ｐゴシック" pitchFamily="34" charset="-128"/>
              </a:rPr>
              <a:t>(Satan)</a:t>
            </a:r>
            <a:r>
              <a:rPr kumimoji="0" lang="ar-SA" altLang="ko-KR" sz="1200">
                <a:solidFill>
                  <a:srgbClr val="FF0000"/>
                </a:solidFill>
                <a:effectLst>
                  <a:outerShdw blurRad="38100" dist="38100" dir="2700000" algn="tl">
                    <a:srgbClr val="C0C0C0"/>
                  </a:outerShdw>
                </a:effectLst>
                <a:latin typeface="Arial" charset="0"/>
                <a:ea typeface="ＭＳ Ｐゴシック" pitchFamily="34" charset="-128"/>
              </a:rPr>
              <a:t>‏</a:t>
            </a:r>
            <a:endParaRPr kumimoji="0" lang="en-US" altLang="ko-KR" sz="1200">
              <a:solidFill>
                <a:srgbClr val="FF0000"/>
              </a:solidFill>
              <a:effectLst>
                <a:outerShdw blurRad="38100" dist="38100" dir="2700000" algn="tl">
                  <a:srgbClr val="C0C0C0"/>
                </a:outerShdw>
              </a:effectLst>
              <a:latin typeface="Arial" charset="0"/>
              <a:ea typeface="ＭＳ Ｐゴシック" pitchFamily="34" charset="-128"/>
            </a:endParaRPr>
          </a:p>
        </p:txBody>
      </p:sp>
      <p:sp>
        <p:nvSpPr>
          <p:cNvPr id="68640" name="Line 34"/>
          <p:cNvSpPr>
            <a:spLocks noChangeShapeType="1"/>
          </p:cNvSpPr>
          <p:nvPr/>
        </p:nvSpPr>
        <p:spPr bwMode="auto">
          <a:xfrm flipV="1">
            <a:off x="6877050" y="4451350"/>
            <a:ext cx="720725" cy="490538"/>
          </a:xfrm>
          <a:prstGeom prst="line">
            <a:avLst/>
          </a:prstGeom>
          <a:noFill/>
          <a:ln w="38160">
            <a:solidFill>
              <a:srgbClr val="FF0000"/>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solidFill>
                <a:schemeClr val="bg1"/>
              </a:solidFill>
              <a:latin typeface="+mj-lt"/>
              <a:ea typeface="ＭＳ Ｐゴシック" pitchFamily="34" charset="-128"/>
              <a:cs typeface="+mn-cs"/>
            </a:endParaRPr>
          </a:p>
        </p:txBody>
      </p:sp>
      <p:sp>
        <p:nvSpPr>
          <p:cNvPr id="68639" name="Line 33"/>
          <p:cNvSpPr>
            <a:spLocks noChangeShapeType="1"/>
          </p:cNvSpPr>
          <p:nvPr/>
        </p:nvSpPr>
        <p:spPr bwMode="auto">
          <a:xfrm>
            <a:off x="6804025" y="4445000"/>
            <a:ext cx="792163" cy="496888"/>
          </a:xfrm>
          <a:prstGeom prst="line">
            <a:avLst/>
          </a:prstGeom>
          <a:noFill/>
          <a:ln w="38160">
            <a:solidFill>
              <a:srgbClr val="FF0000"/>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a:solidFill>
                <a:schemeClr val="bg1"/>
              </a:solidFill>
              <a:latin typeface="+mj-lt"/>
              <a:ea typeface="ＭＳ Ｐゴシック" pitchFamily="34" charset="-128"/>
              <a:cs typeface="+mn-cs"/>
            </a:endParaRPr>
          </a:p>
        </p:txBody>
      </p:sp>
      <p:grpSp>
        <p:nvGrpSpPr>
          <p:cNvPr id="63513" name="Group 30"/>
          <p:cNvGrpSpPr>
            <a:grpSpLocks/>
          </p:cNvGrpSpPr>
          <p:nvPr/>
        </p:nvGrpSpPr>
        <p:grpSpPr bwMode="auto">
          <a:xfrm>
            <a:off x="7032625" y="4149725"/>
            <a:ext cx="347663" cy="1117600"/>
            <a:chOff x="4237" y="3220"/>
            <a:chExt cx="192" cy="337"/>
          </a:xfrm>
        </p:grpSpPr>
        <p:sp>
          <p:nvSpPr>
            <p:cNvPr id="63519" name="AutoShape 31"/>
            <p:cNvSpPr>
              <a:spLocks/>
            </p:cNvSpPr>
            <p:nvPr/>
          </p:nvSpPr>
          <p:spPr bwMode="auto">
            <a:xfrm flipH="1">
              <a:off x="4237" y="3222"/>
              <a:ext cx="128" cy="3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6523"/>
                    <a:pt x="17134" y="21253"/>
                    <a:pt x="11421" y="21582"/>
                  </a:cubicBezTo>
                  <a:lnTo>
                    <a:pt x="10800" y="10800"/>
                  </a:lnTo>
                  <a:close/>
                </a:path>
                <a:path w="21600" h="21600" fill="none">
                  <a:moveTo>
                    <a:pt x="10799" y="0"/>
                  </a:moveTo>
                  <a:cubicBezTo>
                    <a:pt x="10799" y="0"/>
                    <a:pt x="10799" y="-1"/>
                    <a:pt x="10800" y="0"/>
                  </a:cubicBezTo>
                  <a:cubicBezTo>
                    <a:pt x="16764" y="0"/>
                    <a:pt x="21600" y="4835"/>
                    <a:pt x="21600" y="10800"/>
                  </a:cubicBezTo>
                  <a:cubicBezTo>
                    <a:pt x="21600" y="16523"/>
                    <a:pt x="17134" y="21253"/>
                    <a:pt x="11421" y="21582"/>
                  </a:cubicBezTo>
                </a:path>
              </a:pathLst>
            </a:custGeom>
            <a:noFill/>
            <a:ln w="28440">
              <a:solidFill>
                <a:schemeClr val="tx1"/>
              </a:solidFill>
              <a:miter lim="800000"/>
              <a:headEnd type="triangle" w="med" len="med"/>
              <a:tailEnd/>
            </a:ln>
          </p:spPr>
          <p:txBody>
            <a:bodyPr wrap="none" anchor="ctr"/>
            <a:lstStyle/>
            <a:p>
              <a:endParaRPr lang="en-US"/>
            </a:p>
          </p:txBody>
        </p:sp>
        <p:sp>
          <p:nvSpPr>
            <p:cNvPr id="63520" name="AutoShape 32"/>
            <p:cNvSpPr>
              <a:spLocks/>
            </p:cNvSpPr>
            <p:nvPr/>
          </p:nvSpPr>
          <p:spPr bwMode="auto">
            <a:xfrm flipV="1">
              <a:off x="4302" y="3220"/>
              <a:ext cx="128" cy="3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6523"/>
                    <a:pt x="17134" y="21253"/>
                    <a:pt x="11421" y="21582"/>
                  </a:cubicBezTo>
                  <a:lnTo>
                    <a:pt x="10800" y="10800"/>
                  </a:lnTo>
                  <a:close/>
                </a:path>
                <a:path w="21600" h="21600" fill="none">
                  <a:moveTo>
                    <a:pt x="10799" y="0"/>
                  </a:moveTo>
                  <a:cubicBezTo>
                    <a:pt x="10799" y="0"/>
                    <a:pt x="10799" y="-1"/>
                    <a:pt x="10800" y="0"/>
                  </a:cubicBezTo>
                  <a:cubicBezTo>
                    <a:pt x="16764" y="0"/>
                    <a:pt x="21600" y="4835"/>
                    <a:pt x="21600" y="10800"/>
                  </a:cubicBezTo>
                  <a:cubicBezTo>
                    <a:pt x="21600" y="16523"/>
                    <a:pt x="17134" y="21253"/>
                    <a:pt x="11421" y="21582"/>
                  </a:cubicBezTo>
                </a:path>
              </a:pathLst>
            </a:custGeom>
            <a:noFill/>
            <a:ln w="28440">
              <a:solidFill>
                <a:schemeClr val="tx1"/>
              </a:solidFill>
              <a:miter lim="800000"/>
              <a:headEnd type="triangle" w="med" len="med"/>
              <a:tailEnd/>
            </a:ln>
          </p:spPr>
          <p:txBody>
            <a:bodyPr rot="10800000" wrap="none" anchor="ctr"/>
            <a:lstStyle/>
            <a:p>
              <a:endParaRPr lang="en-US"/>
            </a:p>
          </p:txBody>
        </p:sp>
      </p:grpSp>
      <p:sp>
        <p:nvSpPr>
          <p:cNvPr id="63514" name="Text Box 38"/>
          <p:cNvSpPr txBox="1">
            <a:spLocks noChangeArrowheads="1"/>
          </p:cNvSpPr>
          <p:nvPr/>
        </p:nvSpPr>
        <p:spPr bwMode="auto">
          <a:xfrm>
            <a:off x="6011863" y="5661025"/>
            <a:ext cx="1017587" cy="27463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Perfection</a:t>
            </a:r>
            <a:r>
              <a:rPr kumimoji="0" lang="en-US" sz="1200">
                <a:latin typeface="Arial" charset="0"/>
                <a:ea typeface="ＭＳ Ｐゴシック" pitchFamily="34" charset="-128"/>
              </a:rPr>
              <a:t>）</a:t>
            </a:r>
          </a:p>
        </p:txBody>
      </p:sp>
      <p:sp>
        <p:nvSpPr>
          <p:cNvPr id="63515" name="Oval 29"/>
          <p:cNvSpPr>
            <a:spLocks noChangeArrowheads="1"/>
          </p:cNvSpPr>
          <p:nvPr/>
        </p:nvSpPr>
        <p:spPr bwMode="auto">
          <a:xfrm>
            <a:off x="6918325" y="5300663"/>
            <a:ext cx="606425" cy="509587"/>
          </a:xfrm>
          <a:prstGeom prst="ellipse">
            <a:avLst/>
          </a:prstGeom>
          <a:solidFill>
            <a:srgbClr val="4EB94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Man</a:t>
            </a:r>
          </a:p>
        </p:txBody>
      </p:sp>
      <p:sp>
        <p:nvSpPr>
          <p:cNvPr id="63516" name="Text Box 26"/>
          <p:cNvSpPr txBox="1">
            <a:spLocks noChangeArrowheads="1"/>
          </p:cNvSpPr>
          <p:nvPr/>
        </p:nvSpPr>
        <p:spPr bwMode="auto">
          <a:xfrm>
            <a:off x="7667625" y="5373688"/>
            <a:ext cx="1144588" cy="6397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Fallen people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are the object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of sadness</a:t>
            </a:r>
          </a:p>
        </p:txBody>
      </p:sp>
      <p:sp>
        <p:nvSpPr>
          <p:cNvPr id="63517" name="Text Box 22"/>
          <p:cNvSpPr txBox="1">
            <a:spLocks noChangeArrowheads="1"/>
          </p:cNvSpPr>
          <p:nvPr/>
        </p:nvSpPr>
        <p:spPr bwMode="auto">
          <a:xfrm>
            <a:off x="2408238" y="4510088"/>
            <a:ext cx="534987" cy="4572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Wife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Bride</a:t>
            </a:r>
          </a:p>
        </p:txBody>
      </p:sp>
      <p:sp>
        <p:nvSpPr>
          <p:cNvPr id="63518" name="Text Box 21"/>
          <p:cNvSpPr txBox="1">
            <a:spLocks noChangeArrowheads="1"/>
          </p:cNvSpPr>
          <p:nvPr/>
        </p:nvSpPr>
        <p:spPr bwMode="auto">
          <a:xfrm>
            <a:off x="1570038" y="4545013"/>
            <a:ext cx="787400" cy="4572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Husband</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Groom</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2"/>
          <p:cNvSpPr txBox="1">
            <a:spLocks noChangeArrowheads="1"/>
          </p:cNvSpPr>
          <p:nvPr/>
        </p:nvSpPr>
        <p:spPr bwMode="auto">
          <a:xfrm>
            <a:off x="250825" y="404813"/>
            <a:ext cx="9290050" cy="1239837"/>
          </a:xfrm>
          <a:prstGeom prst="rect">
            <a:avLst/>
          </a:prstGeom>
          <a:noFill/>
          <a:ln w="9525">
            <a:noFill/>
            <a:miter lim="800000"/>
            <a:headEnd/>
            <a:tailEnd/>
          </a:ln>
        </p:spPr>
        <p:txBody>
          <a:bodyPr lIns="90000" tIns="46800" rIns="90000" bIns="46800">
            <a:spAutoFit/>
          </a:bodyPr>
          <a:lstStyle/>
          <a:p>
            <a:pPr defTabSz="449263">
              <a:lnSpc>
                <a:spcPct val="13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④ Adam and Eve were God’s children</a:t>
            </a:r>
          </a:p>
          <a:p>
            <a:pPr defTabSz="449263">
              <a:lnSpc>
                <a:spcPct val="13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a:t>
            </a:r>
          </a:p>
          <a:p>
            <a:pPr defTabSz="449263">
              <a:lnSpc>
                <a:spcPct val="13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a:t>
            </a:r>
            <a:r>
              <a:rPr kumimoji="0" lang="en-US" altLang="ko-KR" sz="2000">
                <a:latin typeface="Arial" charset="0"/>
                <a:ea typeface="ＭＳ Ｐゴシック" pitchFamily="34" charset="-128"/>
              </a:rPr>
              <a:t>True love travels the shortest distance (True love⇒True life⇒True lineage)</a:t>
            </a:r>
          </a:p>
        </p:txBody>
      </p:sp>
      <p:sp>
        <p:nvSpPr>
          <p:cNvPr id="64514" name="Oval 15"/>
          <p:cNvSpPr>
            <a:spLocks noChangeArrowheads="1"/>
          </p:cNvSpPr>
          <p:nvPr/>
        </p:nvSpPr>
        <p:spPr bwMode="auto">
          <a:xfrm>
            <a:off x="1116013" y="2547938"/>
            <a:ext cx="723900" cy="376237"/>
          </a:xfrm>
          <a:prstGeom prst="ellipse">
            <a:avLst/>
          </a:prstGeom>
          <a:solidFill>
            <a:srgbClr val="FFCCCC"/>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Eve</a:t>
            </a:r>
          </a:p>
        </p:txBody>
      </p:sp>
      <p:sp>
        <p:nvSpPr>
          <p:cNvPr id="64515" name="Oval 15"/>
          <p:cNvSpPr>
            <a:spLocks noChangeArrowheads="1"/>
          </p:cNvSpPr>
          <p:nvPr/>
        </p:nvSpPr>
        <p:spPr bwMode="auto">
          <a:xfrm>
            <a:off x="1116013" y="1971675"/>
            <a:ext cx="723900" cy="376238"/>
          </a:xfrm>
          <a:prstGeom prst="ellipse">
            <a:avLst/>
          </a:prstGeom>
          <a:solidFill>
            <a:schemeClr val="accent2"/>
          </a:solidFill>
          <a:ln w="9398">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Arial" charset="0"/>
              </a:rPr>
              <a:t>Adam</a:t>
            </a:r>
          </a:p>
        </p:txBody>
      </p:sp>
      <p:sp>
        <p:nvSpPr>
          <p:cNvPr id="64516" name="Text Box 16"/>
          <p:cNvSpPr txBox="1">
            <a:spLocks noChangeArrowheads="1"/>
          </p:cNvSpPr>
          <p:nvPr/>
        </p:nvSpPr>
        <p:spPr bwMode="auto">
          <a:xfrm>
            <a:off x="1866900" y="1989138"/>
            <a:ext cx="3046413" cy="366712"/>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God’s son and God’s body</a:t>
            </a:r>
          </a:p>
        </p:txBody>
      </p:sp>
      <p:sp>
        <p:nvSpPr>
          <p:cNvPr id="64517" name="Text Box 17"/>
          <p:cNvSpPr txBox="1">
            <a:spLocks noChangeArrowheads="1"/>
          </p:cNvSpPr>
          <p:nvPr/>
        </p:nvSpPr>
        <p:spPr bwMode="auto">
          <a:xfrm>
            <a:off x="1893888" y="2559050"/>
            <a:ext cx="6854825" cy="36671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God’s daughter and God’s partner (Adam’s wife)</a:t>
            </a:r>
            <a:endParaRPr kumimoji="0" lang="en-US" altLang="ja-JP">
              <a:latin typeface="Arial" charset="0"/>
              <a:ea typeface="ＭＳ Ｐゴシック" pitchFamily="34" charset="-128"/>
            </a:endParaRPr>
          </a:p>
        </p:txBody>
      </p:sp>
      <p:sp>
        <p:nvSpPr>
          <p:cNvPr id="64518" name="AutoShape 24"/>
          <p:cNvSpPr>
            <a:spLocks noChangeArrowheads="1"/>
          </p:cNvSpPr>
          <p:nvPr/>
        </p:nvSpPr>
        <p:spPr bwMode="auto">
          <a:xfrm>
            <a:off x="827088" y="3429000"/>
            <a:ext cx="7200900" cy="2592388"/>
          </a:xfrm>
          <a:prstGeom prst="roundRect">
            <a:avLst>
              <a:gd name="adj" fmla="val 16667"/>
            </a:avLst>
          </a:prstGeom>
          <a:noFill/>
          <a:ln w="9360">
            <a:solidFill>
              <a:schemeClr val="tx1"/>
            </a:solidFill>
            <a:miter lim="800000"/>
            <a:headEnd/>
            <a:tailEnd/>
          </a:ln>
        </p:spPr>
        <p:txBody>
          <a:bodyPr wrap="none" lIns="90000" tIns="46800" rIns="90000" bIns="46800" anchor="ctr"/>
          <a:lstStyle/>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Adam and Eve’s marriage is God’s marriage. </a:t>
            </a: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(Appearance of the substantial God)</a:t>
            </a: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Adam and Eve’s first love is God’s first love.</a:t>
            </a: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Until  now, God couldn’t give love substantially while in a body.</a:t>
            </a: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rPr>
              <a:t>Long journey of god's sperm</a:t>
            </a:r>
            <a:r>
              <a:rPr kumimoji="0" lang="en-US" altLang="ko-KR" sz="1600">
                <a:latin typeface="Arial" charset="0"/>
                <a:ea typeface="ＭＳ Ｐゴシック" pitchFamily="34" charset="-128"/>
              </a:rPr>
              <a:t> </a:t>
            </a: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With the appearance of the True Parents, He was finally able to.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39" name="Text Box 1"/>
          <p:cNvSpPr txBox="1">
            <a:spLocks noChangeArrowheads="1"/>
          </p:cNvSpPr>
          <p:nvPr/>
        </p:nvSpPr>
        <p:spPr bwMode="auto">
          <a:xfrm>
            <a:off x="285750" y="357188"/>
            <a:ext cx="5461000" cy="396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３）</a:t>
            </a:r>
            <a:r>
              <a:rPr kumimoji="0" lang="en-US" altLang="ko-KR" sz="2000">
                <a:latin typeface="Arial" charset="0"/>
                <a:ea typeface="ＭＳ Ｐゴシック" pitchFamily="34" charset="-128"/>
              </a:rPr>
              <a:t>To become God’s True Sons and Daughters</a:t>
            </a:r>
          </a:p>
        </p:txBody>
      </p:sp>
      <p:sp>
        <p:nvSpPr>
          <p:cNvPr id="83140" name="Text Box 2"/>
          <p:cNvSpPr txBox="1">
            <a:spLocks noChangeArrowheads="1"/>
          </p:cNvSpPr>
          <p:nvPr/>
        </p:nvSpPr>
        <p:spPr bwMode="auto">
          <a:xfrm>
            <a:off x="439738" y="831850"/>
            <a:ext cx="7183437" cy="52546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①We must resemble God. Children resemble their parents (internally, externally, lineage)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②A True Person is one who resembles God.</a:t>
            </a:r>
          </a:p>
        </p:txBody>
      </p:sp>
      <p:sp>
        <p:nvSpPr>
          <p:cNvPr id="83141" name="Text Box 3"/>
          <p:cNvSpPr txBox="1">
            <a:spLocks noChangeArrowheads="1"/>
          </p:cNvSpPr>
          <p:nvPr/>
        </p:nvSpPr>
        <p:spPr bwMode="auto">
          <a:xfrm>
            <a:off x="682625" y="5445125"/>
            <a:ext cx="7850188" cy="63976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rgbClr val="D65529"/>
                </a:solidFill>
                <a:latin typeface="Arial" charset="0"/>
                <a:ea typeface="ＭＳ Ｐゴシック" pitchFamily="34" charset="-128"/>
              </a:rPr>
              <a:t>Absolute Sex </a:t>
            </a:r>
            <a:r>
              <a:rPr kumimoji="0" lang="en-US" sz="1200">
                <a:solidFill>
                  <a:srgbClr val="D65529"/>
                </a:solidFill>
                <a:latin typeface="Arial" charset="0"/>
                <a:ea typeface="ＭＳ Ｐゴシック" pitchFamily="34" charset="-128"/>
              </a:rPr>
              <a:t>＝</a:t>
            </a:r>
            <a:r>
              <a:rPr kumimoji="0" lang="en-US" altLang="ko-KR" sz="1200">
                <a:solidFill>
                  <a:srgbClr val="D65529"/>
                </a:solidFill>
                <a:latin typeface="Arial" charset="0"/>
                <a:ea typeface="ＭＳ Ｐゴシック" pitchFamily="34" charset="-128"/>
              </a:rPr>
              <a:t>Absolute Divine Character</a:t>
            </a:r>
            <a:r>
              <a:rPr kumimoji="0" lang="en-US" sz="1200">
                <a:solidFill>
                  <a:srgbClr val="D65529"/>
                </a:solidFill>
                <a:latin typeface="Arial" charset="0"/>
                <a:ea typeface="ＭＳ Ｐゴシック" pitchFamily="34" charset="-128"/>
              </a:rPr>
              <a:t>　</a:t>
            </a:r>
            <a:r>
              <a:rPr kumimoji="0" lang="ko-KR" altLang="en-US" sz="1200">
                <a:solidFill>
                  <a:srgbClr val="D65529"/>
                </a:solidFill>
                <a:latin typeface="Arial" charset="0"/>
                <a:ea typeface="ＭＳ Ｐゴシック" pitchFamily="34" charset="-128"/>
              </a:rPr>
              <a:t>                                         </a:t>
            </a:r>
            <a:r>
              <a:rPr kumimoji="0" lang="en-US" altLang="ko-KR" sz="1200">
                <a:solidFill>
                  <a:srgbClr val="D65529"/>
                </a:solidFill>
                <a:latin typeface="Arial" charset="0"/>
                <a:ea typeface="ＭＳ Ｐゴシック" pitchFamily="34" charset="-128"/>
              </a:rPr>
              <a:t>Absolute Human Character</a:t>
            </a:r>
          </a:p>
          <a:p>
            <a:pPr defTabSz="449263">
              <a:lnSpc>
                <a:spcPct val="20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rgbClr val="D65529"/>
                </a:solidFill>
                <a:latin typeface="Arial" charset="0"/>
                <a:ea typeface="ＭＳ Ｐゴシック" pitchFamily="34" charset="-128"/>
              </a:rPr>
              <a:t>Completion of God’s Portion of Responsibility </a:t>
            </a:r>
            <a:r>
              <a:rPr kumimoji="0" lang="en-US" sz="1200">
                <a:solidFill>
                  <a:srgbClr val="D65529"/>
                </a:solidFill>
                <a:latin typeface="Arial" charset="0"/>
                <a:ea typeface="ＭＳ Ｐゴシック" pitchFamily="34" charset="-128"/>
              </a:rPr>
              <a:t>＝　</a:t>
            </a:r>
            <a:r>
              <a:rPr kumimoji="0" lang="en-US" altLang="ko-KR" sz="1200">
                <a:solidFill>
                  <a:srgbClr val="D65529"/>
                </a:solidFill>
                <a:latin typeface="Arial" charset="0"/>
                <a:ea typeface="ＭＳ Ｐゴシック" pitchFamily="34" charset="-128"/>
              </a:rPr>
              <a:t>Completion of the ideal oneness of God and Humankind in love</a:t>
            </a:r>
          </a:p>
        </p:txBody>
      </p:sp>
      <p:grpSp>
        <p:nvGrpSpPr>
          <p:cNvPr id="83142" name="Group 4"/>
          <p:cNvGrpSpPr>
            <a:grpSpLocks/>
          </p:cNvGrpSpPr>
          <p:nvPr/>
        </p:nvGrpSpPr>
        <p:grpSpPr bwMode="auto">
          <a:xfrm>
            <a:off x="500063" y="1393825"/>
            <a:ext cx="8072437" cy="4002088"/>
            <a:chOff x="68" y="881"/>
            <a:chExt cx="5647" cy="2521"/>
          </a:xfrm>
        </p:grpSpPr>
        <p:sp>
          <p:nvSpPr>
            <p:cNvPr id="1038" name="Rectangle 5"/>
            <p:cNvSpPr>
              <a:spLocks noChangeArrowheads="1"/>
            </p:cNvSpPr>
            <p:nvPr/>
          </p:nvSpPr>
          <p:spPr bwMode="auto">
            <a:xfrm>
              <a:off x="2674" y="2272"/>
              <a:ext cx="3035" cy="231"/>
            </a:xfrm>
            <a:prstGeom prst="rect">
              <a:avLst/>
            </a:prstGeom>
            <a:noFill/>
            <a:ln w="9398">
              <a:solidFill>
                <a:schemeClr val="tx1"/>
              </a:solidFill>
              <a:round/>
              <a:headEnd/>
              <a:tailEnd/>
            </a:ln>
          </p:spPr>
          <p:txBody>
            <a:bodyPr lIns="90000" tIns="46800" rIns="90000" bIns="46800" anchor="ctr"/>
            <a:lstStyle/>
            <a:p>
              <a:pP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Absolute, Unique, Unchanging, Eternal (Individual, Couple, Family)</a:t>
              </a:r>
            </a:p>
          </p:txBody>
        </p:sp>
        <p:sp>
          <p:nvSpPr>
            <p:cNvPr id="1039" name="Rectangle 6"/>
            <p:cNvSpPr>
              <a:spLocks noChangeArrowheads="1"/>
            </p:cNvSpPr>
            <p:nvPr/>
          </p:nvSpPr>
          <p:spPr bwMode="auto">
            <a:xfrm>
              <a:off x="447" y="2272"/>
              <a:ext cx="2229" cy="231"/>
            </a:xfrm>
            <a:prstGeom prst="rect">
              <a:avLst/>
            </a:prstGeom>
            <a:noFill/>
            <a:ln w="9398">
              <a:solidFill>
                <a:schemeClr val="tx1"/>
              </a:solidFill>
              <a:round/>
              <a:headEnd/>
              <a:tailEnd/>
            </a:ln>
          </p:spPr>
          <p:txBody>
            <a:bodyPr lIns="90000" tIns="46800" rIns="90000" bIns="46800" anchor="ctr"/>
            <a:lstStyle/>
            <a:p>
              <a:pP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Absolute, Unique, Unchanging, Eternal</a:t>
              </a:r>
            </a:p>
          </p:txBody>
        </p:sp>
        <p:sp>
          <p:nvSpPr>
            <p:cNvPr id="83152" name="Rectangle 7"/>
            <p:cNvSpPr>
              <a:spLocks noChangeArrowheads="1"/>
            </p:cNvSpPr>
            <p:nvPr/>
          </p:nvSpPr>
          <p:spPr bwMode="auto">
            <a:xfrm>
              <a:off x="68" y="2272"/>
              <a:ext cx="378" cy="231"/>
            </a:xfrm>
            <a:prstGeom prst="rect">
              <a:avLst/>
            </a:prstGeom>
            <a:noFill/>
            <a:ln w="9398">
              <a:solidFill>
                <a:schemeClr val="tx1"/>
              </a:solidFill>
              <a:round/>
              <a:headEnd/>
              <a:tailEnd/>
            </a:ln>
          </p:spPr>
          <p:txBody>
            <a:bodyPr lIns="90000" tIns="46800" rIns="90000" bIns="46800" anchor="ctr"/>
            <a:lstStyle/>
            <a:p>
              <a:pPr algn="ct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⑤</a:t>
              </a:r>
            </a:p>
          </p:txBody>
        </p:sp>
        <p:sp>
          <p:nvSpPr>
            <p:cNvPr id="1041" name="Rectangle 8"/>
            <p:cNvSpPr>
              <a:spLocks noChangeArrowheads="1"/>
            </p:cNvSpPr>
            <p:nvPr/>
          </p:nvSpPr>
          <p:spPr bwMode="auto">
            <a:xfrm>
              <a:off x="2674" y="2503"/>
              <a:ext cx="3035" cy="230"/>
            </a:xfrm>
            <a:prstGeom prst="rect">
              <a:avLst/>
            </a:prstGeom>
            <a:noFill/>
            <a:ln w="9398">
              <a:solidFill>
                <a:schemeClr val="tx1"/>
              </a:solidFill>
              <a:round/>
              <a:headEnd/>
              <a:tailEnd/>
            </a:ln>
          </p:spPr>
          <p:txBody>
            <a:bodyPr lIns="90000" tIns="46800" rIns="90000" bIns="46800" anchor="ctr"/>
            <a:lstStyle/>
            <a:p>
              <a:pP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True Love, True Life, True Lineage (Absolute sex)</a:t>
              </a:r>
            </a:p>
          </p:txBody>
        </p:sp>
        <p:sp>
          <p:nvSpPr>
            <p:cNvPr id="1042" name="Rectangle 9"/>
            <p:cNvSpPr>
              <a:spLocks noChangeArrowheads="1"/>
            </p:cNvSpPr>
            <p:nvPr/>
          </p:nvSpPr>
          <p:spPr bwMode="auto">
            <a:xfrm>
              <a:off x="447" y="2503"/>
              <a:ext cx="2229" cy="230"/>
            </a:xfrm>
            <a:prstGeom prst="rect">
              <a:avLst/>
            </a:prstGeom>
            <a:noFill/>
            <a:ln w="9398">
              <a:solidFill>
                <a:schemeClr val="tx1"/>
              </a:solidFill>
              <a:round/>
              <a:headEnd/>
              <a:tailEnd/>
            </a:ln>
          </p:spPr>
          <p:txBody>
            <a:bodyPr lIns="90000" tIns="46800" rIns="90000" bIns="46800" anchor="ctr"/>
            <a:lstStyle/>
            <a:p>
              <a:pP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True Love, True Life, True Lineage (Absolute Sex)</a:t>
              </a:r>
            </a:p>
          </p:txBody>
        </p:sp>
        <p:sp>
          <p:nvSpPr>
            <p:cNvPr id="83155" name="Rectangle 10"/>
            <p:cNvSpPr>
              <a:spLocks noChangeArrowheads="1"/>
            </p:cNvSpPr>
            <p:nvPr/>
          </p:nvSpPr>
          <p:spPr bwMode="auto">
            <a:xfrm>
              <a:off x="68" y="2503"/>
              <a:ext cx="378" cy="230"/>
            </a:xfrm>
            <a:prstGeom prst="rect">
              <a:avLst/>
            </a:prstGeom>
            <a:noFill/>
            <a:ln w="9398">
              <a:solidFill>
                <a:schemeClr val="tx1"/>
              </a:solidFill>
              <a:round/>
              <a:headEnd/>
              <a:tailEnd/>
            </a:ln>
          </p:spPr>
          <p:txBody>
            <a:bodyPr lIns="90000" tIns="46800" rIns="90000" bIns="46800" anchor="ctr"/>
            <a:lstStyle/>
            <a:p>
              <a:pPr algn="ct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⑥</a:t>
              </a:r>
            </a:p>
          </p:txBody>
        </p:sp>
        <p:sp>
          <p:nvSpPr>
            <p:cNvPr id="1044" name="Rectangle 11"/>
            <p:cNvSpPr>
              <a:spLocks noChangeArrowheads="1"/>
            </p:cNvSpPr>
            <p:nvPr/>
          </p:nvSpPr>
          <p:spPr bwMode="auto">
            <a:xfrm>
              <a:off x="2674" y="2733"/>
              <a:ext cx="3035" cy="230"/>
            </a:xfrm>
            <a:prstGeom prst="rect">
              <a:avLst/>
            </a:prstGeom>
            <a:noFill/>
            <a:ln w="9398">
              <a:solidFill>
                <a:schemeClr val="tx1"/>
              </a:solidFill>
              <a:round/>
              <a:headEnd/>
              <a:tailEnd/>
            </a:ln>
          </p:spPr>
          <p:txBody>
            <a:bodyPr lIns="90000" tIns="46800" rIns="90000" bIns="46800" anchor="ctr"/>
            <a:lstStyle/>
            <a:p>
              <a:pP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Absolute Faith, Love, Obedience</a:t>
              </a:r>
            </a:p>
          </p:txBody>
        </p:sp>
        <p:sp>
          <p:nvSpPr>
            <p:cNvPr id="1045" name="Rectangle 12"/>
            <p:cNvSpPr>
              <a:spLocks noChangeArrowheads="1"/>
            </p:cNvSpPr>
            <p:nvPr/>
          </p:nvSpPr>
          <p:spPr bwMode="auto">
            <a:xfrm>
              <a:off x="447" y="2733"/>
              <a:ext cx="2229" cy="230"/>
            </a:xfrm>
            <a:prstGeom prst="rect">
              <a:avLst/>
            </a:prstGeom>
            <a:noFill/>
            <a:ln w="9398">
              <a:solidFill>
                <a:schemeClr val="tx1"/>
              </a:solidFill>
              <a:round/>
              <a:headEnd/>
              <a:tailEnd/>
            </a:ln>
          </p:spPr>
          <p:txBody>
            <a:bodyPr lIns="90000" tIns="46800" rIns="90000" bIns="46800" anchor="ctr"/>
            <a:lstStyle/>
            <a:p>
              <a:pP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Absolute Faith, Love, Obedience</a:t>
              </a:r>
            </a:p>
          </p:txBody>
        </p:sp>
        <p:sp>
          <p:nvSpPr>
            <p:cNvPr id="83158" name="Rectangle 13"/>
            <p:cNvSpPr>
              <a:spLocks noChangeArrowheads="1"/>
            </p:cNvSpPr>
            <p:nvPr/>
          </p:nvSpPr>
          <p:spPr bwMode="auto">
            <a:xfrm>
              <a:off x="68" y="2733"/>
              <a:ext cx="378" cy="230"/>
            </a:xfrm>
            <a:prstGeom prst="rect">
              <a:avLst/>
            </a:prstGeom>
            <a:noFill/>
            <a:ln w="9398">
              <a:solidFill>
                <a:schemeClr val="tx1"/>
              </a:solidFill>
              <a:round/>
              <a:headEnd/>
              <a:tailEnd/>
            </a:ln>
          </p:spPr>
          <p:txBody>
            <a:bodyPr lIns="90000" tIns="46800" rIns="90000" bIns="46800" anchor="ctr"/>
            <a:lstStyle/>
            <a:p>
              <a:pPr algn="ct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⑦</a:t>
              </a:r>
            </a:p>
          </p:txBody>
        </p:sp>
        <p:sp>
          <p:nvSpPr>
            <p:cNvPr id="83159" name="Rectangle 14"/>
            <p:cNvSpPr>
              <a:spLocks noChangeArrowheads="1"/>
            </p:cNvSpPr>
            <p:nvPr/>
          </p:nvSpPr>
          <p:spPr bwMode="auto">
            <a:xfrm>
              <a:off x="68" y="2963"/>
              <a:ext cx="378" cy="438"/>
            </a:xfrm>
            <a:prstGeom prst="rect">
              <a:avLst/>
            </a:prstGeom>
            <a:noFill/>
            <a:ln w="9398">
              <a:solidFill>
                <a:schemeClr val="tx1"/>
              </a:solidFill>
              <a:round/>
              <a:headEnd/>
              <a:tailEnd/>
            </a:ln>
          </p:spPr>
          <p:txBody>
            <a:bodyPr wrap="none" anchor="ctr"/>
            <a:lstStyle/>
            <a:p>
              <a:pPr defTabSz="449263">
                <a:lnSpc>
                  <a:spcPts val="1000"/>
                </a:lnSpc>
                <a:buClr>
                  <a:srgbClr val="FFFFFF"/>
                </a:buClr>
                <a:buSzPct val="100000"/>
                <a:buFont typeface="Times New Roman" pitchFamily="18" charset="0"/>
                <a:buNone/>
              </a:pPr>
              <a:endParaRPr kumimoji="0" lang="en-US" sz="1200">
                <a:latin typeface="Arial" charset="0"/>
                <a:ea typeface="ＭＳ Ｐゴシック" pitchFamily="34" charset="-128"/>
              </a:endParaRPr>
            </a:p>
          </p:txBody>
        </p:sp>
        <p:sp>
          <p:nvSpPr>
            <p:cNvPr id="83160" name="Rectangle 15"/>
            <p:cNvSpPr>
              <a:spLocks noChangeArrowheads="1"/>
            </p:cNvSpPr>
            <p:nvPr/>
          </p:nvSpPr>
          <p:spPr bwMode="auto">
            <a:xfrm>
              <a:off x="68" y="1938"/>
              <a:ext cx="378" cy="334"/>
            </a:xfrm>
            <a:prstGeom prst="rect">
              <a:avLst/>
            </a:prstGeom>
            <a:noFill/>
            <a:ln w="9398">
              <a:solidFill>
                <a:schemeClr val="tx1"/>
              </a:solidFill>
              <a:round/>
              <a:headEnd/>
              <a:tailEnd/>
            </a:ln>
          </p:spPr>
          <p:txBody>
            <a:bodyPr lIns="90000" tIns="46800" rIns="90000" bIns="46800" anchor="ctr"/>
            <a:lstStyle/>
            <a:p>
              <a:pPr algn="ct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200">
                <a:latin typeface="Arial" charset="0"/>
                <a:ea typeface="ＭＳ Ｐゴシック" pitchFamily="34" charset="-128"/>
              </a:endParaRPr>
            </a:p>
            <a:p>
              <a:pPr algn="ct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④</a:t>
              </a:r>
            </a:p>
          </p:txBody>
        </p:sp>
        <p:sp>
          <p:nvSpPr>
            <p:cNvPr id="83161" name="Rectangle 16"/>
            <p:cNvSpPr>
              <a:spLocks noChangeArrowheads="1"/>
            </p:cNvSpPr>
            <p:nvPr/>
          </p:nvSpPr>
          <p:spPr bwMode="auto">
            <a:xfrm>
              <a:off x="68" y="1708"/>
              <a:ext cx="378" cy="230"/>
            </a:xfrm>
            <a:prstGeom prst="rect">
              <a:avLst/>
            </a:prstGeom>
            <a:noFill/>
            <a:ln w="9398">
              <a:solidFill>
                <a:schemeClr val="tx1"/>
              </a:solidFill>
              <a:round/>
              <a:headEnd/>
              <a:tailEnd/>
            </a:ln>
          </p:spPr>
          <p:txBody>
            <a:bodyPr lIns="90000" tIns="46800" rIns="90000" bIns="46800" anchor="ctr"/>
            <a:lstStyle/>
            <a:p>
              <a:pPr algn="ct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200">
                <a:latin typeface="Arial" charset="0"/>
                <a:ea typeface="ＭＳ Ｐゴシック" pitchFamily="34" charset="-128"/>
              </a:endParaRPr>
            </a:p>
            <a:p>
              <a:pPr algn="ct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③</a:t>
              </a:r>
            </a:p>
          </p:txBody>
        </p:sp>
        <p:sp>
          <p:nvSpPr>
            <p:cNvPr id="83162" name="Rectangle 17"/>
            <p:cNvSpPr>
              <a:spLocks noChangeArrowheads="1"/>
            </p:cNvSpPr>
            <p:nvPr/>
          </p:nvSpPr>
          <p:spPr bwMode="auto">
            <a:xfrm>
              <a:off x="68" y="1419"/>
              <a:ext cx="378" cy="289"/>
            </a:xfrm>
            <a:prstGeom prst="rect">
              <a:avLst/>
            </a:prstGeom>
            <a:noFill/>
            <a:ln w="9398">
              <a:solidFill>
                <a:schemeClr val="tx1"/>
              </a:solidFill>
              <a:round/>
              <a:headEnd/>
              <a:tailEnd/>
            </a:ln>
          </p:spPr>
          <p:txBody>
            <a:bodyPr lIns="90000" tIns="46800" rIns="90000" bIns="46800" anchor="ctr"/>
            <a:lstStyle/>
            <a:p>
              <a:pPr algn="ct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200">
                <a:latin typeface="Arial" charset="0"/>
                <a:ea typeface="ＭＳ Ｐゴシック" pitchFamily="34" charset="-128"/>
              </a:endParaRPr>
            </a:p>
            <a:p>
              <a:pPr algn="ct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②</a:t>
              </a:r>
            </a:p>
          </p:txBody>
        </p:sp>
        <p:sp>
          <p:nvSpPr>
            <p:cNvPr id="83163" name="Rectangle 18"/>
            <p:cNvSpPr>
              <a:spLocks noChangeArrowheads="1"/>
            </p:cNvSpPr>
            <p:nvPr/>
          </p:nvSpPr>
          <p:spPr bwMode="auto">
            <a:xfrm>
              <a:off x="68" y="1155"/>
              <a:ext cx="378" cy="264"/>
            </a:xfrm>
            <a:prstGeom prst="rect">
              <a:avLst/>
            </a:prstGeom>
            <a:noFill/>
            <a:ln w="9398">
              <a:solidFill>
                <a:schemeClr val="tx1"/>
              </a:solidFill>
              <a:round/>
              <a:headEnd/>
              <a:tailEnd/>
            </a:ln>
          </p:spPr>
          <p:txBody>
            <a:bodyPr lIns="90000" tIns="46800" rIns="90000" bIns="46800" anchor="ctr"/>
            <a:lstStyle/>
            <a:p>
              <a:pPr algn="ct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200">
                <a:latin typeface="Arial" charset="0"/>
                <a:ea typeface="ＭＳ Ｐゴシック" pitchFamily="34" charset="-128"/>
              </a:endParaRPr>
            </a:p>
            <a:p>
              <a:pPr algn="ct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①</a:t>
              </a:r>
            </a:p>
          </p:txBody>
        </p:sp>
        <p:sp>
          <p:nvSpPr>
            <p:cNvPr id="83164" name="Rectangle 19"/>
            <p:cNvSpPr>
              <a:spLocks noChangeArrowheads="1"/>
            </p:cNvSpPr>
            <p:nvPr/>
          </p:nvSpPr>
          <p:spPr bwMode="auto">
            <a:xfrm>
              <a:off x="68" y="881"/>
              <a:ext cx="378" cy="274"/>
            </a:xfrm>
            <a:prstGeom prst="rect">
              <a:avLst/>
            </a:prstGeom>
            <a:noFill/>
            <a:ln w="9398">
              <a:solidFill>
                <a:schemeClr val="tx1"/>
              </a:solidFill>
              <a:round/>
              <a:headEnd/>
              <a:tailEnd/>
            </a:ln>
          </p:spPr>
          <p:txBody>
            <a:bodyPr wrap="none" anchor="ctr"/>
            <a:lstStyle/>
            <a:p>
              <a:pPr defTabSz="449263">
                <a:lnSpc>
                  <a:spcPts val="1000"/>
                </a:lnSpc>
                <a:buClr>
                  <a:srgbClr val="FFFFFF"/>
                </a:buClr>
                <a:buSzPct val="100000"/>
                <a:buFont typeface="Times New Roman" pitchFamily="18" charset="0"/>
                <a:buNone/>
              </a:pPr>
              <a:endParaRPr kumimoji="0" lang="en-US" sz="1200">
                <a:latin typeface="Arial" charset="0"/>
                <a:ea typeface="ＭＳ Ｐゴシック" pitchFamily="34" charset="-128"/>
              </a:endParaRPr>
            </a:p>
          </p:txBody>
        </p:sp>
        <p:sp>
          <p:nvSpPr>
            <p:cNvPr id="83165" name="Rectangle 20"/>
            <p:cNvSpPr>
              <a:spLocks noChangeArrowheads="1"/>
            </p:cNvSpPr>
            <p:nvPr/>
          </p:nvSpPr>
          <p:spPr bwMode="auto">
            <a:xfrm>
              <a:off x="2674" y="2963"/>
              <a:ext cx="3035" cy="438"/>
            </a:xfrm>
            <a:prstGeom prst="rect">
              <a:avLst/>
            </a:prstGeom>
            <a:noFill/>
            <a:ln w="9398">
              <a:solidFill>
                <a:schemeClr val="tx1"/>
              </a:solidFill>
              <a:round/>
              <a:headEnd/>
              <a:tailEnd/>
            </a:ln>
          </p:spPr>
          <p:txBody>
            <a:bodyPr lIns="90000" tIns="46800" rIns="90000" bIns="46800" anchor="ctr"/>
            <a:lstStyle/>
            <a:p>
              <a:pP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200">
                <a:latin typeface="Arial" charset="0"/>
                <a:ea typeface="ＭＳ Ｐゴシック" pitchFamily="34" charset="-128"/>
              </a:endParaRPr>
            </a:p>
            <a:p>
              <a:pP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Man’s responsibility : Resemble God</a:t>
              </a:r>
            </a:p>
            <a:p>
              <a:pPr defTabSz="449263">
                <a:lnSpc>
                  <a:spcPts val="1100"/>
                </a:lnSpc>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Content= Shimjung, True Love, Character, Principle, Order, Law, Absolute Sex     </a:t>
              </a:r>
              <a:r>
                <a:rPr kumimoji="0" lang="ar-SA" altLang="ko-KR" sz="1200">
                  <a:latin typeface="Arial" charset="0"/>
                  <a:ea typeface="ＭＳ Ｐゴシック" pitchFamily="34" charset="-128"/>
                </a:rPr>
                <a:t>‏</a:t>
              </a:r>
              <a:endParaRPr kumimoji="0" lang="en-US" altLang="ko-KR" sz="1200">
                <a:latin typeface="Arial" charset="0"/>
                <a:ea typeface="ＭＳ Ｐゴシック" pitchFamily="34" charset="-128"/>
              </a:endParaRPr>
            </a:p>
            <a:p>
              <a:pP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200">
                <a:latin typeface="Arial" charset="0"/>
                <a:ea typeface="ＭＳ Ｐゴシック" pitchFamily="34" charset="-128"/>
              </a:endParaRPr>
            </a:p>
          </p:txBody>
        </p:sp>
        <p:sp>
          <p:nvSpPr>
            <p:cNvPr id="83166" name="Rectangle 21"/>
            <p:cNvSpPr>
              <a:spLocks noChangeArrowheads="1"/>
            </p:cNvSpPr>
            <p:nvPr/>
          </p:nvSpPr>
          <p:spPr bwMode="auto">
            <a:xfrm>
              <a:off x="447" y="2963"/>
              <a:ext cx="2229" cy="438"/>
            </a:xfrm>
            <a:prstGeom prst="rect">
              <a:avLst/>
            </a:prstGeom>
            <a:noFill/>
            <a:ln w="9398">
              <a:solidFill>
                <a:schemeClr val="tx1"/>
              </a:solidFill>
              <a:round/>
              <a:headEnd/>
              <a:tailEnd/>
            </a:ln>
          </p:spPr>
          <p:txBody>
            <a:bodyPr lIns="90000" tIns="46800" rIns="90000" bIns="46800" anchor="ctr"/>
            <a:lstStyle/>
            <a:p>
              <a:pP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200">
                <a:latin typeface="Arial" charset="0"/>
                <a:ea typeface="ＭＳ Ｐゴシック" pitchFamily="34" charset="-128"/>
              </a:endParaRPr>
            </a:p>
            <a:p>
              <a:pPr defTabSz="449263">
                <a:lnSpc>
                  <a:spcPts val="1100"/>
                </a:lnSpc>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God’s responsibility: create man who resembles Himself</a:t>
              </a:r>
            </a:p>
          </p:txBody>
        </p:sp>
        <p:sp>
          <p:nvSpPr>
            <p:cNvPr id="83167" name="Rectangle 22"/>
            <p:cNvSpPr>
              <a:spLocks noChangeArrowheads="1"/>
            </p:cNvSpPr>
            <p:nvPr/>
          </p:nvSpPr>
          <p:spPr bwMode="auto">
            <a:xfrm>
              <a:off x="2674" y="1938"/>
              <a:ext cx="3035" cy="334"/>
            </a:xfrm>
            <a:prstGeom prst="rect">
              <a:avLst/>
            </a:prstGeom>
            <a:noFill/>
            <a:ln w="9398">
              <a:solidFill>
                <a:schemeClr val="tx1"/>
              </a:solidFill>
              <a:round/>
              <a:headEnd/>
              <a:tailEnd/>
            </a:ln>
          </p:spPr>
          <p:txBody>
            <a:bodyPr lIns="90000" tIns="46800" rIns="90000" bIns="46800" anchor="ctr"/>
            <a:lstStyle/>
            <a:p>
              <a:pP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Create </a:t>
              </a:r>
              <a:r>
                <a:rPr kumimoji="0" lang="en-US" altLang="ko-KR" sz="1200">
                  <a:latin typeface="Arial" charset="0"/>
                </a:rPr>
                <a:t>Own </a:t>
              </a:r>
              <a:r>
                <a:rPr kumimoji="0" lang="en-US" altLang="ko-KR" sz="1200">
                  <a:latin typeface="Arial" charset="0"/>
                  <a:ea typeface="ＭＳ Ｐゴシック" pitchFamily="34" charset="-128"/>
                </a:rPr>
                <a:t>Character    Invest in oneself, Live for others,</a:t>
              </a:r>
            </a:p>
            <a:p>
              <a:pP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　　　　　　　</a:t>
              </a:r>
              <a:r>
                <a:rPr kumimoji="0" lang="ko-KR" altLang="en-US" sz="1200">
                  <a:latin typeface="Arial" charset="0"/>
                  <a:ea typeface="ＭＳ Ｐゴシック" pitchFamily="34" charset="-128"/>
                </a:rPr>
                <a:t>                      </a:t>
              </a:r>
              <a:r>
                <a:rPr kumimoji="0" lang="en-US" altLang="ko-KR" sz="1200">
                  <a:latin typeface="Arial" charset="0"/>
                  <a:ea typeface="ＭＳ Ｐゴシック" pitchFamily="34" charset="-128"/>
                </a:rPr>
                <a:t>Self progression </a:t>
              </a: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Sacrifice, Service</a:t>
              </a:r>
              <a:r>
                <a:rPr kumimoji="0" lang="en-US" sz="1200">
                  <a:latin typeface="Arial" charset="0"/>
                  <a:ea typeface="ＭＳ Ｐゴシック" pitchFamily="34" charset="-128"/>
                </a:rPr>
                <a:t>）</a:t>
              </a:r>
            </a:p>
          </p:txBody>
        </p:sp>
        <p:sp>
          <p:nvSpPr>
            <p:cNvPr id="83168" name="Rectangle 23"/>
            <p:cNvSpPr>
              <a:spLocks noChangeArrowheads="1"/>
            </p:cNvSpPr>
            <p:nvPr/>
          </p:nvSpPr>
          <p:spPr bwMode="auto">
            <a:xfrm>
              <a:off x="447" y="1938"/>
              <a:ext cx="2229" cy="334"/>
            </a:xfrm>
            <a:prstGeom prst="rect">
              <a:avLst/>
            </a:prstGeom>
            <a:noFill/>
            <a:ln w="9398">
              <a:solidFill>
                <a:schemeClr val="tx1"/>
              </a:solidFill>
              <a:round/>
              <a:headEnd/>
              <a:tailEnd/>
            </a:ln>
          </p:spPr>
          <p:txBody>
            <a:bodyPr lIns="90000" tIns="46800" rIns="90000" bIns="46800" anchor="ctr"/>
            <a:lstStyle/>
            <a:p>
              <a:pP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Creation </a:t>
              </a:r>
              <a:r>
                <a:rPr kumimoji="0" lang="en-US" sz="1200">
                  <a:latin typeface="Arial" charset="0"/>
                  <a:ea typeface="ＭＳ Ｐゴシック" pitchFamily="34" charset="-128"/>
                </a:rPr>
                <a:t>　</a:t>
              </a:r>
              <a:r>
                <a:rPr kumimoji="0" lang="en-US" altLang="ko-KR" sz="1200">
                  <a:latin typeface="Arial" charset="0"/>
                  <a:ea typeface="ＭＳ Ｐゴシック" pitchFamily="34" charset="-128"/>
                </a:rPr>
                <a:t>Investment of Self</a:t>
              </a:r>
            </a:p>
            <a:p>
              <a:pP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　　　　</a:t>
              </a:r>
              <a:r>
                <a:rPr kumimoji="0" lang="ko-KR" altLang="en-US" sz="1200">
                  <a:latin typeface="Arial" charset="0"/>
                  <a:ea typeface="ＭＳ Ｐゴシック" pitchFamily="34" charset="-128"/>
                </a:rPr>
                <a:t>       </a:t>
              </a:r>
              <a:r>
                <a:rPr kumimoji="0" lang="en-US" altLang="ko-KR" sz="1200">
                  <a:latin typeface="Arial" charset="0"/>
                  <a:ea typeface="ＭＳ Ｐゴシック" pitchFamily="34" charset="-128"/>
                </a:rPr>
                <a:t>Unfolding of self</a:t>
              </a:r>
            </a:p>
          </p:txBody>
        </p:sp>
        <p:sp>
          <p:nvSpPr>
            <p:cNvPr id="1057" name="Rectangle 24"/>
            <p:cNvSpPr>
              <a:spLocks noChangeArrowheads="1"/>
            </p:cNvSpPr>
            <p:nvPr/>
          </p:nvSpPr>
          <p:spPr bwMode="auto">
            <a:xfrm>
              <a:off x="2674" y="1708"/>
              <a:ext cx="3035" cy="230"/>
            </a:xfrm>
            <a:prstGeom prst="rect">
              <a:avLst/>
            </a:prstGeom>
            <a:noFill/>
            <a:ln w="9398">
              <a:solidFill>
                <a:schemeClr val="tx1"/>
              </a:solidFill>
              <a:round/>
              <a:headEnd/>
              <a:tailEnd/>
            </a:ln>
          </p:spPr>
          <p:txBody>
            <a:bodyPr lIns="90000" tIns="46800" rIns="90000" bIns="46800" anchor="ctr"/>
            <a:lstStyle/>
            <a:p>
              <a:pP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Motivation of life : Shimjung</a:t>
              </a:r>
            </a:p>
          </p:txBody>
        </p:sp>
        <p:sp>
          <p:nvSpPr>
            <p:cNvPr id="1058" name="Rectangle 25"/>
            <p:cNvSpPr>
              <a:spLocks noChangeArrowheads="1"/>
            </p:cNvSpPr>
            <p:nvPr/>
          </p:nvSpPr>
          <p:spPr bwMode="auto">
            <a:xfrm>
              <a:off x="447" y="1708"/>
              <a:ext cx="2229" cy="230"/>
            </a:xfrm>
            <a:prstGeom prst="rect">
              <a:avLst/>
            </a:prstGeom>
            <a:noFill/>
            <a:ln w="9398">
              <a:solidFill>
                <a:schemeClr val="tx1"/>
              </a:solidFill>
              <a:round/>
              <a:headEnd/>
              <a:tailEnd/>
            </a:ln>
          </p:spPr>
          <p:txBody>
            <a:bodyPr lIns="90000" tIns="46800" rIns="90000" bIns="46800" anchor="ctr"/>
            <a:lstStyle/>
            <a:p>
              <a:pP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Motivation of Creation : Shimjung</a:t>
              </a:r>
            </a:p>
          </p:txBody>
        </p:sp>
        <p:sp>
          <p:nvSpPr>
            <p:cNvPr id="83171" name="Rectangle 26"/>
            <p:cNvSpPr>
              <a:spLocks noChangeArrowheads="1"/>
            </p:cNvSpPr>
            <p:nvPr/>
          </p:nvSpPr>
          <p:spPr bwMode="auto">
            <a:xfrm>
              <a:off x="2674" y="1419"/>
              <a:ext cx="3035" cy="289"/>
            </a:xfrm>
            <a:prstGeom prst="rect">
              <a:avLst/>
            </a:prstGeom>
            <a:noFill/>
            <a:ln w="9398">
              <a:solidFill>
                <a:schemeClr val="tx1"/>
              </a:solidFill>
              <a:round/>
              <a:headEnd/>
              <a:tailEnd/>
            </a:ln>
          </p:spPr>
          <p:txBody>
            <a:bodyPr lIns="90000" tIns="46800" rIns="90000" bIns="46800" anchor="ctr"/>
            <a:lstStyle/>
            <a:p>
              <a:pP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Essential characteristics </a:t>
              </a:r>
              <a:r>
                <a:rPr kumimoji="0" lang="en-US" sz="1200">
                  <a:latin typeface="Arial" charset="0"/>
                  <a:ea typeface="ＭＳ Ｐゴシック" pitchFamily="34" charset="-128"/>
                </a:rPr>
                <a:t>： </a:t>
              </a:r>
              <a:r>
                <a:rPr kumimoji="0" lang="en-US" altLang="ko-KR" sz="1200">
                  <a:latin typeface="Arial" charset="0"/>
                  <a:ea typeface="ＭＳ Ｐゴシック" pitchFamily="34" charset="-128"/>
                </a:rPr>
                <a:t>Shimjung, True Love, </a:t>
              </a:r>
            </a:p>
            <a:p>
              <a:pP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Life, Lineage, Absolute Sex</a:t>
              </a:r>
            </a:p>
          </p:txBody>
        </p:sp>
        <p:sp>
          <p:nvSpPr>
            <p:cNvPr id="83172" name="Rectangle 27"/>
            <p:cNvSpPr>
              <a:spLocks noChangeArrowheads="1"/>
            </p:cNvSpPr>
            <p:nvPr/>
          </p:nvSpPr>
          <p:spPr bwMode="auto">
            <a:xfrm>
              <a:off x="447" y="1419"/>
              <a:ext cx="2229" cy="289"/>
            </a:xfrm>
            <a:prstGeom prst="rect">
              <a:avLst/>
            </a:prstGeom>
            <a:noFill/>
            <a:ln w="9398">
              <a:solidFill>
                <a:schemeClr val="tx1"/>
              </a:solidFill>
              <a:round/>
              <a:headEnd/>
              <a:tailEnd/>
            </a:ln>
          </p:spPr>
          <p:txBody>
            <a:bodyPr lIns="90000" tIns="46800" rIns="90000" bIns="46800" anchor="ctr"/>
            <a:lstStyle/>
            <a:p>
              <a:pP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200">
                <a:latin typeface="Arial" charset="0"/>
                <a:ea typeface="ＭＳ Ｐゴシック" pitchFamily="34" charset="-128"/>
              </a:endParaRPr>
            </a:p>
            <a:p>
              <a:pP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Essential Characteristic </a:t>
              </a:r>
              <a:r>
                <a:rPr kumimoji="0" lang="en-US" sz="1200">
                  <a:latin typeface="Arial" charset="0"/>
                  <a:ea typeface="ＭＳ Ｐゴシック" pitchFamily="34" charset="-128"/>
                </a:rPr>
                <a:t>： </a:t>
              </a:r>
              <a:r>
                <a:rPr kumimoji="0" lang="en-US" altLang="ko-KR" sz="1200">
                  <a:latin typeface="Arial" charset="0"/>
                  <a:ea typeface="ＭＳ Ｐゴシック" pitchFamily="34" charset="-128"/>
                </a:rPr>
                <a:t>Shimjung</a:t>
              </a:r>
            </a:p>
          </p:txBody>
        </p:sp>
        <p:sp>
          <p:nvSpPr>
            <p:cNvPr id="83173" name="Rectangle 28"/>
            <p:cNvSpPr>
              <a:spLocks noChangeArrowheads="1"/>
            </p:cNvSpPr>
            <p:nvPr/>
          </p:nvSpPr>
          <p:spPr bwMode="auto">
            <a:xfrm>
              <a:off x="2674" y="1155"/>
              <a:ext cx="3035" cy="264"/>
            </a:xfrm>
            <a:prstGeom prst="rect">
              <a:avLst/>
            </a:prstGeom>
            <a:noFill/>
            <a:ln w="9398">
              <a:solidFill>
                <a:schemeClr val="tx1"/>
              </a:solidFill>
              <a:round/>
              <a:headEnd/>
              <a:tailEnd/>
            </a:ln>
          </p:spPr>
          <p:txBody>
            <a:bodyPr lIns="90000" tIns="46800" rIns="90000" bIns="46800" anchor="ctr"/>
            <a:lstStyle/>
            <a:p>
              <a:pP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　</a:t>
              </a:r>
              <a:r>
                <a:rPr kumimoji="0" lang="ko-KR" altLang="en-US" sz="1200">
                  <a:latin typeface="Arial" charset="0"/>
                  <a:ea typeface="ＭＳ Ｐゴシック" pitchFamily="34" charset="-128"/>
                </a:rPr>
                <a:t> </a:t>
              </a:r>
              <a:r>
                <a:rPr kumimoji="0" lang="en-US" altLang="ko-KR" sz="1200">
                  <a:latin typeface="Arial" charset="0"/>
                  <a:ea typeface="ＭＳ Ｐゴシック" pitchFamily="34" charset="-128"/>
                </a:rPr>
                <a:t>Mind</a:t>
              </a: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Body </a:t>
              </a:r>
              <a:r>
                <a:rPr kumimoji="0" lang="en-US" sz="1200">
                  <a:latin typeface="Arial" charset="0"/>
                  <a:ea typeface="ＭＳ Ｐゴシック" pitchFamily="34" charset="-128"/>
                </a:rPr>
                <a:t>　</a:t>
              </a:r>
            </a:p>
            <a:p>
              <a:pP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1200">
                  <a:latin typeface="Arial" charset="0"/>
                  <a:ea typeface="ＭＳ Ｐゴシック" pitchFamily="34" charset="-128"/>
                </a:rPr>
                <a:t>  </a:t>
              </a:r>
              <a:r>
                <a:rPr kumimoji="0" lang="en-US" sz="1200">
                  <a:latin typeface="Arial" charset="0"/>
                  <a:ea typeface="ＭＳ Ｐゴシック" pitchFamily="34" charset="-128"/>
                </a:rPr>
                <a:t>　</a:t>
              </a:r>
              <a:r>
                <a:rPr kumimoji="0" lang="en-US" altLang="ko-KR" sz="1200">
                  <a:latin typeface="Arial" charset="0"/>
                  <a:ea typeface="ＭＳ Ｐゴシック" pitchFamily="34" charset="-128"/>
                </a:rPr>
                <a:t>Husband</a:t>
              </a: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Wife</a:t>
              </a:r>
            </a:p>
          </p:txBody>
        </p:sp>
        <p:sp>
          <p:nvSpPr>
            <p:cNvPr id="83174" name="Rectangle 29"/>
            <p:cNvSpPr>
              <a:spLocks noChangeArrowheads="1"/>
            </p:cNvSpPr>
            <p:nvPr/>
          </p:nvSpPr>
          <p:spPr bwMode="auto">
            <a:xfrm>
              <a:off x="447" y="1155"/>
              <a:ext cx="2229" cy="264"/>
            </a:xfrm>
            <a:prstGeom prst="rect">
              <a:avLst/>
            </a:prstGeom>
            <a:noFill/>
            <a:ln w="9398">
              <a:solidFill>
                <a:schemeClr val="tx1"/>
              </a:solidFill>
              <a:round/>
              <a:headEnd/>
              <a:tailEnd/>
            </a:ln>
          </p:spPr>
          <p:txBody>
            <a:bodyPr lIns="90000" tIns="46800" rIns="90000" bIns="46800" anchor="ctr"/>
            <a:lstStyle/>
            <a:p>
              <a:pP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    Internal Nature</a:t>
              </a: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External Form</a:t>
              </a:r>
            </a:p>
            <a:p>
              <a:pP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    Yang</a:t>
              </a: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Yin</a:t>
              </a:r>
            </a:p>
          </p:txBody>
        </p:sp>
        <p:sp>
          <p:nvSpPr>
            <p:cNvPr id="1063" name="Rectangle 30"/>
            <p:cNvSpPr>
              <a:spLocks noChangeArrowheads="1"/>
            </p:cNvSpPr>
            <p:nvPr/>
          </p:nvSpPr>
          <p:spPr bwMode="auto">
            <a:xfrm>
              <a:off x="2674" y="881"/>
              <a:ext cx="3035" cy="274"/>
            </a:xfrm>
            <a:prstGeom prst="rect">
              <a:avLst/>
            </a:prstGeom>
            <a:noFill/>
            <a:ln w="9398">
              <a:solidFill>
                <a:schemeClr val="tx1"/>
              </a:solidFill>
              <a:round/>
              <a:headEnd/>
              <a:tailEnd/>
            </a:ln>
          </p:spPr>
          <p:txBody>
            <a:bodyPr lIns="90000" tIns="46800" rIns="90000" bIns="46800" anchor="ctr"/>
            <a:lstStyle/>
            <a:p>
              <a:pPr algn="ct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Man</a:t>
              </a:r>
            </a:p>
          </p:txBody>
        </p:sp>
        <p:sp>
          <p:nvSpPr>
            <p:cNvPr id="1064" name="Rectangle 31"/>
            <p:cNvSpPr>
              <a:spLocks noChangeArrowheads="1"/>
            </p:cNvSpPr>
            <p:nvPr/>
          </p:nvSpPr>
          <p:spPr bwMode="auto">
            <a:xfrm>
              <a:off x="447" y="881"/>
              <a:ext cx="2229" cy="274"/>
            </a:xfrm>
            <a:prstGeom prst="rect">
              <a:avLst/>
            </a:prstGeom>
            <a:noFill/>
            <a:ln w="9398">
              <a:solidFill>
                <a:schemeClr val="tx1"/>
              </a:solidFill>
              <a:round/>
              <a:headEnd/>
              <a:tailEnd/>
            </a:ln>
          </p:spPr>
          <p:txBody>
            <a:bodyPr lIns="90000" tIns="46800" rIns="90000" bIns="46800" anchor="ctr"/>
            <a:lstStyle/>
            <a:p>
              <a:pPr algn="ct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God</a:t>
              </a:r>
            </a:p>
          </p:txBody>
        </p:sp>
        <p:sp>
          <p:nvSpPr>
            <p:cNvPr id="1065" name="Line 32"/>
            <p:cNvSpPr>
              <a:spLocks noChangeShapeType="1"/>
            </p:cNvSpPr>
            <p:nvPr/>
          </p:nvSpPr>
          <p:spPr bwMode="auto">
            <a:xfrm>
              <a:off x="68" y="881"/>
              <a:ext cx="5645" cy="1"/>
            </a:xfrm>
            <a:prstGeom prst="line">
              <a:avLst/>
            </a:prstGeom>
            <a:noFill/>
            <a:ln w="9398">
              <a:solidFill>
                <a:schemeClr val="tx1"/>
              </a:solidFill>
              <a:miter lim="800000"/>
              <a:headEnd/>
              <a:tailEnd/>
            </a:ln>
          </p:spPr>
          <p:txBody>
            <a:bodyPr anchor="ctr"/>
            <a:lstStyle/>
            <a:p>
              <a:pPr defTabSz="449263">
                <a:lnSpc>
                  <a:spcPts val="1000"/>
                </a:lnSpc>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068" name="Line 35"/>
            <p:cNvSpPr>
              <a:spLocks noChangeShapeType="1"/>
            </p:cNvSpPr>
            <p:nvPr/>
          </p:nvSpPr>
          <p:spPr bwMode="auto">
            <a:xfrm>
              <a:off x="68" y="1708"/>
              <a:ext cx="5645" cy="1"/>
            </a:xfrm>
            <a:prstGeom prst="line">
              <a:avLst/>
            </a:prstGeom>
            <a:noFill/>
            <a:ln w="9398">
              <a:solidFill>
                <a:schemeClr val="tx1"/>
              </a:solidFill>
              <a:miter lim="800000"/>
              <a:headEnd/>
              <a:tailEnd/>
            </a:ln>
          </p:spPr>
          <p:txBody>
            <a:bodyPr anchor="ctr"/>
            <a:lstStyle/>
            <a:p>
              <a:pPr defTabSz="449263">
                <a:lnSpc>
                  <a:spcPts val="1000"/>
                </a:lnSpc>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069" name="Line 36"/>
            <p:cNvSpPr>
              <a:spLocks noChangeShapeType="1"/>
            </p:cNvSpPr>
            <p:nvPr/>
          </p:nvSpPr>
          <p:spPr bwMode="auto">
            <a:xfrm>
              <a:off x="68" y="1938"/>
              <a:ext cx="5645" cy="1"/>
            </a:xfrm>
            <a:prstGeom prst="line">
              <a:avLst/>
            </a:prstGeom>
            <a:noFill/>
            <a:ln w="9398">
              <a:solidFill>
                <a:schemeClr val="tx1"/>
              </a:solidFill>
              <a:miter lim="800000"/>
              <a:headEnd/>
              <a:tailEnd/>
            </a:ln>
          </p:spPr>
          <p:txBody>
            <a:bodyPr anchor="ctr"/>
            <a:lstStyle/>
            <a:p>
              <a:pPr defTabSz="449263">
                <a:lnSpc>
                  <a:spcPts val="1000"/>
                </a:lnSpc>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070" name="Line 37"/>
            <p:cNvSpPr>
              <a:spLocks noChangeShapeType="1"/>
            </p:cNvSpPr>
            <p:nvPr/>
          </p:nvSpPr>
          <p:spPr bwMode="auto">
            <a:xfrm>
              <a:off x="68" y="2272"/>
              <a:ext cx="5645" cy="1"/>
            </a:xfrm>
            <a:prstGeom prst="line">
              <a:avLst/>
            </a:prstGeom>
            <a:noFill/>
            <a:ln w="9398">
              <a:solidFill>
                <a:schemeClr val="tx1"/>
              </a:solidFill>
              <a:miter lim="800000"/>
              <a:headEnd/>
              <a:tailEnd/>
            </a:ln>
          </p:spPr>
          <p:txBody>
            <a:bodyPr anchor="ctr"/>
            <a:lstStyle/>
            <a:p>
              <a:pPr defTabSz="449263">
                <a:lnSpc>
                  <a:spcPts val="1000"/>
                </a:lnSpc>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071" name="Line 38"/>
            <p:cNvSpPr>
              <a:spLocks noChangeShapeType="1"/>
            </p:cNvSpPr>
            <p:nvPr/>
          </p:nvSpPr>
          <p:spPr bwMode="auto">
            <a:xfrm>
              <a:off x="68" y="3401"/>
              <a:ext cx="5645" cy="1"/>
            </a:xfrm>
            <a:prstGeom prst="line">
              <a:avLst/>
            </a:prstGeom>
            <a:noFill/>
            <a:ln w="9398">
              <a:solidFill>
                <a:schemeClr val="tx1"/>
              </a:solidFill>
              <a:miter lim="800000"/>
              <a:headEnd/>
              <a:tailEnd/>
            </a:ln>
          </p:spPr>
          <p:txBody>
            <a:bodyPr anchor="ctr"/>
            <a:lstStyle/>
            <a:p>
              <a:pPr defTabSz="449263">
                <a:lnSpc>
                  <a:spcPts val="1000"/>
                </a:lnSpc>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072" name="Line 39"/>
            <p:cNvSpPr>
              <a:spLocks noChangeShapeType="1"/>
            </p:cNvSpPr>
            <p:nvPr/>
          </p:nvSpPr>
          <p:spPr bwMode="auto">
            <a:xfrm>
              <a:off x="68" y="881"/>
              <a:ext cx="1" cy="2520"/>
            </a:xfrm>
            <a:prstGeom prst="line">
              <a:avLst/>
            </a:prstGeom>
            <a:noFill/>
            <a:ln w="9398">
              <a:solidFill>
                <a:schemeClr val="tx1"/>
              </a:solidFill>
              <a:miter lim="800000"/>
              <a:headEnd/>
              <a:tailEnd/>
            </a:ln>
          </p:spPr>
          <p:txBody>
            <a:bodyPr anchor="ctr"/>
            <a:lstStyle/>
            <a:p>
              <a:pPr defTabSz="449263">
                <a:lnSpc>
                  <a:spcPts val="1000"/>
                </a:lnSpc>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073" name="Line 40"/>
            <p:cNvSpPr>
              <a:spLocks noChangeShapeType="1"/>
            </p:cNvSpPr>
            <p:nvPr/>
          </p:nvSpPr>
          <p:spPr bwMode="auto">
            <a:xfrm>
              <a:off x="2673" y="881"/>
              <a:ext cx="1" cy="2520"/>
            </a:xfrm>
            <a:prstGeom prst="line">
              <a:avLst/>
            </a:prstGeom>
            <a:noFill/>
            <a:ln w="9398">
              <a:solidFill>
                <a:schemeClr val="tx1"/>
              </a:solidFill>
              <a:miter lim="800000"/>
              <a:headEnd/>
              <a:tailEnd/>
            </a:ln>
          </p:spPr>
          <p:txBody>
            <a:bodyPr anchor="ctr"/>
            <a:lstStyle/>
            <a:p>
              <a:pPr defTabSz="449263">
                <a:lnSpc>
                  <a:spcPts val="1000"/>
                </a:lnSpc>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074" name="Line 41"/>
            <p:cNvSpPr>
              <a:spLocks noChangeShapeType="1"/>
            </p:cNvSpPr>
            <p:nvPr/>
          </p:nvSpPr>
          <p:spPr bwMode="auto">
            <a:xfrm>
              <a:off x="5714" y="881"/>
              <a:ext cx="1" cy="2520"/>
            </a:xfrm>
            <a:prstGeom prst="line">
              <a:avLst/>
            </a:prstGeom>
            <a:noFill/>
            <a:ln w="9398">
              <a:solidFill>
                <a:schemeClr val="tx1"/>
              </a:solidFill>
              <a:miter lim="800000"/>
              <a:headEnd/>
              <a:tailEnd/>
            </a:ln>
          </p:spPr>
          <p:txBody>
            <a:bodyPr anchor="ctr"/>
            <a:lstStyle/>
            <a:p>
              <a:pPr defTabSz="449263">
                <a:lnSpc>
                  <a:spcPts val="1000"/>
                </a:lnSpc>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075" name="Line 42"/>
            <p:cNvSpPr>
              <a:spLocks noChangeShapeType="1"/>
            </p:cNvSpPr>
            <p:nvPr/>
          </p:nvSpPr>
          <p:spPr bwMode="auto">
            <a:xfrm>
              <a:off x="447" y="881"/>
              <a:ext cx="1" cy="2520"/>
            </a:xfrm>
            <a:prstGeom prst="line">
              <a:avLst/>
            </a:prstGeom>
            <a:noFill/>
            <a:ln w="9398">
              <a:solidFill>
                <a:schemeClr val="tx1"/>
              </a:solidFill>
              <a:miter lim="800000"/>
              <a:headEnd/>
              <a:tailEnd/>
            </a:ln>
          </p:spPr>
          <p:txBody>
            <a:bodyPr anchor="ctr"/>
            <a:lstStyle/>
            <a:p>
              <a:pPr defTabSz="449263">
                <a:lnSpc>
                  <a:spcPts val="1000"/>
                </a:lnSpc>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076" name="Line 43"/>
            <p:cNvSpPr>
              <a:spLocks noChangeShapeType="1"/>
            </p:cNvSpPr>
            <p:nvPr/>
          </p:nvSpPr>
          <p:spPr bwMode="auto">
            <a:xfrm>
              <a:off x="68" y="2963"/>
              <a:ext cx="5645" cy="1"/>
            </a:xfrm>
            <a:prstGeom prst="line">
              <a:avLst/>
            </a:prstGeom>
            <a:noFill/>
            <a:ln w="9398">
              <a:solidFill>
                <a:schemeClr val="tx1"/>
              </a:solidFill>
              <a:miter lim="800000"/>
              <a:headEnd/>
              <a:tailEnd/>
            </a:ln>
          </p:spPr>
          <p:txBody>
            <a:bodyPr anchor="ctr"/>
            <a:lstStyle/>
            <a:p>
              <a:pPr defTabSz="449263">
                <a:lnSpc>
                  <a:spcPts val="1000"/>
                </a:lnSpc>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077" name="Line 44"/>
            <p:cNvSpPr>
              <a:spLocks noChangeShapeType="1"/>
            </p:cNvSpPr>
            <p:nvPr/>
          </p:nvSpPr>
          <p:spPr bwMode="auto">
            <a:xfrm>
              <a:off x="68" y="2733"/>
              <a:ext cx="5645" cy="1"/>
            </a:xfrm>
            <a:prstGeom prst="line">
              <a:avLst/>
            </a:prstGeom>
            <a:noFill/>
            <a:ln w="9398">
              <a:solidFill>
                <a:schemeClr val="tx1"/>
              </a:solidFill>
              <a:miter lim="800000"/>
              <a:headEnd/>
              <a:tailEnd/>
            </a:ln>
          </p:spPr>
          <p:txBody>
            <a:bodyPr anchor="ctr"/>
            <a:lstStyle/>
            <a:p>
              <a:pPr defTabSz="449263">
                <a:lnSpc>
                  <a:spcPts val="1000"/>
                </a:lnSpc>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078" name="Line 45"/>
            <p:cNvSpPr>
              <a:spLocks noChangeShapeType="1"/>
            </p:cNvSpPr>
            <p:nvPr/>
          </p:nvSpPr>
          <p:spPr bwMode="auto">
            <a:xfrm>
              <a:off x="68" y="2503"/>
              <a:ext cx="5645" cy="1"/>
            </a:xfrm>
            <a:prstGeom prst="line">
              <a:avLst/>
            </a:prstGeom>
            <a:noFill/>
            <a:ln w="9398">
              <a:solidFill>
                <a:schemeClr val="tx1"/>
              </a:solidFill>
              <a:miter lim="800000"/>
              <a:headEnd/>
              <a:tailEnd/>
            </a:ln>
          </p:spPr>
          <p:txBody>
            <a:bodyPr anchor="ctr"/>
            <a:lstStyle/>
            <a:p>
              <a:pPr defTabSz="449263">
                <a:lnSpc>
                  <a:spcPts val="1000"/>
                </a:lnSpc>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grpSp>
      <p:sp>
        <p:nvSpPr>
          <p:cNvPr id="1031" name="Text Box 46"/>
          <p:cNvSpPr txBox="1">
            <a:spLocks noChangeArrowheads="1"/>
          </p:cNvSpPr>
          <p:nvPr/>
        </p:nvSpPr>
        <p:spPr bwMode="auto">
          <a:xfrm>
            <a:off x="3429000" y="1893888"/>
            <a:ext cx="581025" cy="2794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Union</a:t>
            </a:r>
          </a:p>
        </p:txBody>
      </p:sp>
      <p:sp>
        <p:nvSpPr>
          <p:cNvPr id="83144" name="Text Box 47"/>
          <p:cNvSpPr txBox="1">
            <a:spLocks noChangeArrowheads="1"/>
          </p:cNvSpPr>
          <p:nvPr/>
        </p:nvSpPr>
        <p:spPr bwMode="auto">
          <a:xfrm>
            <a:off x="611188" y="6092825"/>
            <a:ext cx="7961312" cy="4572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Conclusion</a:t>
            </a:r>
            <a:r>
              <a:rPr kumimoji="0" lang="en-US" sz="1200">
                <a:latin typeface="Arial" charset="0"/>
                <a:ea typeface="ＭＳ Ｐゴシック" pitchFamily="34" charset="-128"/>
              </a:rPr>
              <a:t>　①　</a:t>
            </a:r>
            <a:r>
              <a:rPr kumimoji="0" lang="en-US" altLang="ko-KR" sz="1200">
                <a:latin typeface="Arial" charset="0"/>
                <a:ea typeface="ＭＳ Ｐゴシック" pitchFamily="34" charset="-128"/>
              </a:rPr>
              <a:t>God is my parent. ⇒</a:t>
            </a:r>
            <a:r>
              <a:rPr kumimoji="0" lang="en-US" sz="1200">
                <a:latin typeface="Arial" charset="0"/>
                <a:ea typeface="ＭＳ Ｐゴシック" pitchFamily="34" charset="-128"/>
              </a:rPr>
              <a:t>　</a:t>
            </a:r>
            <a:r>
              <a:rPr kumimoji="0" lang="en-US" altLang="ko-KR" sz="1200">
                <a:latin typeface="Arial" charset="0"/>
                <a:ea typeface="ＭＳ Ｐゴシック" pitchFamily="34" charset="-128"/>
              </a:rPr>
              <a:t>I am His Child.</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                    ②</a:t>
            </a:r>
            <a:r>
              <a:rPr kumimoji="0" lang="en-US" altLang="ko-KR" sz="1200">
                <a:latin typeface="Arial" charset="0"/>
                <a:ea typeface="ＭＳ Ｐゴシック" pitchFamily="34" charset="-128"/>
              </a:rPr>
              <a:t> A True person is a person who resembles God’s Shimjung, True love and Absolute Sex (True Love)</a:t>
            </a:r>
          </a:p>
        </p:txBody>
      </p:sp>
      <p:sp>
        <p:nvSpPr>
          <p:cNvPr id="83145" name="AutoShape 48"/>
          <p:cNvSpPr>
            <a:spLocks noChangeArrowheads="1"/>
          </p:cNvSpPr>
          <p:nvPr/>
        </p:nvSpPr>
        <p:spPr bwMode="auto">
          <a:xfrm>
            <a:off x="1214438" y="1893888"/>
            <a:ext cx="2214562" cy="285750"/>
          </a:xfrm>
          <a:prstGeom prst="bracketPair">
            <a:avLst>
              <a:gd name="adj" fmla="val 1713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900">
              <a:latin typeface="Arial" charset="0"/>
              <a:ea typeface="ＭＳ Ｐゴシック" pitchFamily="34" charset="-128"/>
            </a:endParaRPr>
          </a:p>
        </p:txBody>
      </p:sp>
      <p:sp>
        <p:nvSpPr>
          <p:cNvPr id="83146" name="AutoShape 49"/>
          <p:cNvSpPr>
            <a:spLocks noChangeArrowheads="1"/>
          </p:cNvSpPr>
          <p:nvPr/>
        </p:nvSpPr>
        <p:spPr bwMode="auto">
          <a:xfrm>
            <a:off x="5940425" y="3141663"/>
            <a:ext cx="2571750" cy="357187"/>
          </a:xfrm>
          <a:prstGeom prst="bracketPair">
            <a:avLst>
              <a:gd name="adj" fmla="val 1713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900">
              <a:latin typeface="Arial" charset="0"/>
              <a:ea typeface="ＭＳ Ｐゴシック" pitchFamily="34" charset="-128"/>
            </a:endParaRPr>
          </a:p>
        </p:txBody>
      </p:sp>
      <p:sp>
        <p:nvSpPr>
          <p:cNvPr id="83147" name="AutoShape 50"/>
          <p:cNvSpPr>
            <a:spLocks noChangeArrowheads="1"/>
          </p:cNvSpPr>
          <p:nvPr/>
        </p:nvSpPr>
        <p:spPr bwMode="auto">
          <a:xfrm>
            <a:off x="4357688" y="1893888"/>
            <a:ext cx="1357312" cy="285750"/>
          </a:xfrm>
          <a:prstGeom prst="bracketPair">
            <a:avLst>
              <a:gd name="adj" fmla="val 1713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900">
              <a:latin typeface="Arial" charset="0"/>
              <a:ea typeface="ＭＳ Ｐゴシック" pitchFamily="34" charset="-128"/>
            </a:endParaRPr>
          </a:p>
        </p:txBody>
      </p:sp>
      <p:sp>
        <p:nvSpPr>
          <p:cNvPr id="1036" name="Text Box 51"/>
          <p:cNvSpPr txBox="1">
            <a:spLocks noChangeArrowheads="1"/>
          </p:cNvSpPr>
          <p:nvPr/>
        </p:nvSpPr>
        <p:spPr bwMode="auto">
          <a:xfrm>
            <a:off x="6215063" y="1893888"/>
            <a:ext cx="581025" cy="2794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Union</a:t>
            </a:r>
          </a:p>
        </p:txBody>
      </p:sp>
      <p:sp>
        <p:nvSpPr>
          <p:cNvPr id="83149" name="AutoShape 52"/>
          <p:cNvSpPr>
            <a:spLocks noChangeArrowheads="1"/>
          </p:cNvSpPr>
          <p:nvPr/>
        </p:nvSpPr>
        <p:spPr bwMode="auto">
          <a:xfrm>
            <a:off x="1785938" y="3127375"/>
            <a:ext cx="1357312" cy="357188"/>
          </a:xfrm>
          <a:prstGeom prst="bracketPair">
            <a:avLst>
              <a:gd name="adj" fmla="val 1713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900">
              <a:latin typeface="Arial" charset="0"/>
              <a:ea typeface="ＭＳ Ｐゴシック" pitchFamily="34" charset="-128"/>
            </a:endParaRPr>
          </a:p>
        </p:txBody>
      </p:sp>
      <p:graphicFrame>
        <p:nvGraphicFramePr>
          <p:cNvPr id="83138" name="Object 194"/>
          <p:cNvGraphicFramePr>
            <a:graphicFrameLocks noChangeAspect="1"/>
          </p:cNvGraphicFramePr>
          <p:nvPr/>
        </p:nvGraphicFramePr>
        <p:xfrm>
          <a:off x="7885113" y="-812800"/>
          <a:ext cx="3251200" cy="812800"/>
        </p:xfrm>
        <a:graphic>
          <a:graphicData uri="http://schemas.openxmlformats.org/presentationml/2006/ole">
            <mc:AlternateContent xmlns:mc="http://schemas.openxmlformats.org/markup-compatibility/2006">
              <mc:Choice xmlns:v="urn:schemas-microsoft-com:vml" Requires="v">
                <p:oleObj spid="_x0000_s83145" r:id="rId4" imgW="3251520" imgH="812880" progId="">
                  <p:embed/>
                </p:oleObj>
              </mc:Choice>
              <mc:Fallback>
                <p:oleObj r:id="rId4" imgW="3251520" imgH="812880" progId="">
                  <p:embed/>
                  <p:pic>
                    <p:nvPicPr>
                      <p:cNvPr id="0" name="Picture 1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5113" y="-812800"/>
                        <a:ext cx="3251200" cy="812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Line 1"/>
          <p:cNvSpPr>
            <a:spLocks noChangeShapeType="1"/>
          </p:cNvSpPr>
          <p:nvPr/>
        </p:nvSpPr>
        <p:spPr bwMode="auto">
          <a:xfrm flipH="1">
            <a:off x="6786563" y="4313238"/>
            <a:ext cx="219075" cy="233362"/>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57347" name="Line 2"/>
          <p:cNvSpPr>
            <a:spLocks noChangeShapeType="1"/>
          </p:cNvSpPr>
          <p:nvPr/>
        </p:nvSpPr>
        <p:spPr bwMode="auto">
          <a:xfrm flipH="1">
            <a:off x="6286500" y="3832225"/>
            <a:ext cx="252413" cy="24765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57348" name="Line 3"/>
          <p:cNvSpPr>
            <a:spLocks noChangeShapeType="1"/>
          </p:cNvSpPr>
          <p:nvPr/>
        </p:nvSpPr>
        <p:spPr bwMode="auto">
          <a:xfrm>
            <a:off x="6286500" y="4260850"/>
            <a:ext cx="152400" cy="2159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57349" name="Line 4"/>
          <p:cNvSpPr>
            <a:spLocks noChangeShapeType="1"/>
          </p:cNvSpPr>
          <p:nvPr/>
        </p:nvSpPr>
        <p:spPr bwMode="auto">
          <a:xfrm>
            <a:off x="6715125" y="3832225"/>
            <a:ext cx="269875" cy="265113"/>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57350" name="Line 5"/>
          <p:cNvSpPr>
            <a:spLocks noChangeShapeType="1"/>
          </p:cNvSpPr>
          <p:nvPr/>
        </p:nvSpPr>
        <p:spPr bwMode="auto">
          <a:xfrm>
            <a:off x="6643688" y="3903663"/>
            <a:ext cx="1587" cy="48577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84998" name="Text Box 6"/>
          <p:cNvSpPr txBox="1">
            <a:spLocks noChangeArrowheads="1"/>
          </p:cNvSpPr>
          <p:nvPr/>
        </p:nvSpPr>
        <p:spPr bwMode="auto">
          <a:xfrm>
            <a:off x="642938" y="428625"/>
            <a:ext cx="2203450" cy="396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４）</a:t>
            </a:r>
            <a:r>
              <a:rPr kumimoji="0" lang="en-US" altLang="ko-KR" sz="2000">
                <a:latin typeface="Arial" charset="0"/>
                <a:ea typeface="ＭＳ Ｐゴシック" pitchFamily="34" charset="-128"/>
              </a:rPr>
              <a:t>True Education</a:t>
            </a:r>
          </a:p>
        </p:txBody>
      </p:sp>
      <p:grpSp>
        <p:nvGrpSpPr>
          <p:cNvPr id="84999" name="Group 7"/>
          <p:cNvGrpSpPr>
            <a:grpSpLocks/>
          </p:cNvGrpSpPr>
          <p:nvPr/>
        </p:nvGrpSpPr>
        <p:grpSpPr bwMode="auto">
          <a:xfrm>
            <a:off x="1071563" y="1268413"/>
            <a:ext cx="7215187" cy="1943100"/>
            <a:chOff x="556" y="812"/>
            <a:chExt cx="4897" cy="951"/>
          </a:xfrm>
        </p:grpSpPr>
        <p:sp>
          <p:nvSpPr>
            <p:cNvPr id="85066" name="Rectangle 8"/>
            <p:cNvSpPr>
              <a:spLocks noChangeArrowheads="1"/>
            </p:cNvSpPr>
            <p:nvPr/>
          </p:nvSpPr>
          <p:spPr bwMode="auto">
            <a:xfrm>
              <a:off x="4636" y="1532"/>
              <a:ext cx="816" cy="230"/>
            </a:xfrm>
            <a:prstGeom prst="rect">
              <a:avLst/>
            </a:prstGeom>
            <a:noFill/>
            <a:ln w="9525">
              <a:solidFill>
                <a:schemeClr val="tx1"/>
              </a:solidFill>
              <a:round/>
              <a:headEnd/>
              <a:tailEnd/>
            </a:ln>
          </p:spPr>
          <p:txBody>
            <a:bodyPr lIns="90000" tIns="46800" rIns="90000" bIns="46800" anchor="ctr"/>
            <a:lstStyle/>
            <a:p>
              <a:pPr algn="ct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Genius</a:t>
              </a:r>
            </a:p>
          </p:txBody>
        </p:sp>
        <p:sp>
          <p:nvSpPr>
            <p:cNvPr id="85067" name="Rectangle 9"/>
            <p:cNvSpPr>
              <a:spLocks noChangeArrowheads="1"/>
            </p:cNvSpPr>
            <p:nvPr/>
          </p:nvSpPr>
          <p:spPr bwMode="auto">
            <a:xfrm>
              <a:off x="3388" y="1532"/>
              <a:ext cx="1248" cy="230"/>
            </a:xfrm>
            <a:prstGeom prst="rect">
              <a:avLst/>
            </a:prstGeom>
            <a:noFill/>
            <a:ln w="9525">
              <a:solidFill>
                <a:schemeClr val="tx1"/>
              </a:solidFill>
              <a:round/>
              <a:headEnd/>
              <a:tailEnd/>
            </a:ln>
          </p:spPr>
          <p:txBody>
            <a:bodyPr lIns="90000" tIns="46800" rIns="90000" bIns="46800" anchor="ctr"/>
            <a:lstStyle/>
            <a:p>
              <a:pPr algn="ct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Knowledge </a:t>
              </a: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Skills</a:t>
              </a:r>
              <a:r>
                <a:rPr kumimoji="0" lang="en-US" sz="1200">
                  <a:latin typeface="Arial" charset="0"/>
                  <a:ea typeface="ＭＳ Ｐゴシック" pitchFamily="34" charset="-128"/>
                </a:rPr>
                <a:t>）</a:t>
              </a:r>
            </a:p>
          </p:txBody>
        </p:sp>
        <p:sp>
          <p:nvSpPr>
            <p:cNvPr id="85068" name="Rectangle 10"/>
            <p:cNvSpPr>
              <a:spLocks noChangeArrowheads="1"/>
            </p:cNvSpPr>
            <p:nvPr/>
          </p:nvSpPr>
          <p:spPr bwMode="auto">
            <a:xfrm>
              <a:off x="1804" y="1532"/>
              <a:ext cx="1584" cy="230"/>
            </a:xfrm>
            <a:prstGeom prst="rect">
              <a:avLst/>
            </a:prstGeom>
            <a:noFill/>
            <a:ln w="9525">
              <a:solidFill>
                <a:schemeClr val="tx1"/>
              </a:solidFill>
              <a:round/>
              <a:headEnd/>
              <a:tailEnd/>
            </a:ln>
          </p:spPr>
          <p:txBody>
            <a:bodyPr lIns="90000" tIns="46800" rIns="90000" bIns="46800" anchor="ctr"/>
            <a:lstStyle/>
            <a:p>
              <a:pPr algn="ct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Dominion  </a:t>
              </a:r>
            </a:p>
            <a:p>
              <a:pPr algn="ct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(Perfection of Dominion</a:t>
              </a:r>
              <a:r>
                <a:rPr kumimoji="0" lang="en-US" sz="1200">
                  <a:latin typeface="Arial" charset="0"/>
                  <a:ea typeface="ＭＳ Ｐゴシック" pitchFamily="34" charset="-128"/>
                </a:rPr>
                <a:t>）</a:t>
              </a:r>
            </a:p>
          </p:txBody>
        </p:sp>
        <p:sp>
          <p:nvSpPr>
            <p:cNvPr id="57422" name="Rectangle 11"/>
            <p:cNvSpPr>
              <a:spLocks noChangeArrowheads="1"/>
            </p:cNvSpPr>
            <p:nvPr/>
          </p:nvSpPr>
          <p:spPr bwMode="auto">
            <a:xfrm>
              <a:off x="4636" y="1302"/>
              <a:ext cx="816" cy="230"/>
            </a:xfrm>
            <a:prstGeom prst="rect">
              <a:avLst/>
            </a:prstGeom>
            <a:noFill/>
            <a:ln w="9525">
              <a:solidFill>
                <a:schemeClr val="tx1"/>
              </a:solidFill>
              <a:round/>
              <a:headEnd/>
              <a:tailEnd/>
            </a:ln>
          </p:spPr>
          <p:txBody>
            <a:bodyPr lIns="90000" tIns="46800" rIns="90000" bIns="46800" anchor="ctr"/>
            <a:lstStyle/>
            <a:p>
              <a:pPr algn="ct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n-ea"/>
                  <a:ea typeface="+mn-ea"/>
                  <a:cs typeface="+mn-cs"/>
                </a:rPr>
                <a:t>Good people</a:t>
              </a:r>
            </a:p>
          </p:txBody>
        </p:sp>
        <p:sp>
          <p:nvSpPr>
            <p:cNvPr id="85070" name="Rectangle 12"/>
            <p:cNvSpPr>
              <a:spLocks noChangeArrowheads="1"/>
            </p:cNvSpPr>
            <p:nvPr/>
          </p:nvSpPr>
          <p:spPr bwMode="auto">
            <a:xfrm>
              <a:off x="3388" y="1302"/>
              <a:ext cx="1252" cy="230"/>
            </a:xfrm>
            <a:prstGeom prst="rect">
              <a:avLst/>
            </a:prstGeom>
            <a:noFill/>
            <a:ln w="9525">
              <a:solidFill>
                <a:schemeClr val="tx1"/>
              </a:solidFill>
              <a:round/>
              <a:headEnd/>
              <a:tailEnd/>
            </a:ln>
          </p:spPr>
          <p:txBody>
            <a:bodyPr lIns="90000" tIns="46800" rIns="90000" bIns="46800" anchor="ctr"/>
            <a:lstStyle/>
            <a:p>
              <a:pPr algn="ct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Moral education</a:t>
              </a:r>
            </a:p>
          </p:txBody>
        </p:sp>
        <p:sp>
          <p:nvSpPr>
            <p:cNvPr id="85071" name="Rectangle 13"/>
            <p:cNvSpPr>
              <a:spLocks noChangeArrowheads="1"/>
            </p:cNvSpPr>
            <p:nvPr/>
          </p:nvSpPr>
          <p:spPr bwMode="auto">
            <a:xfrm>
              <a:off x="1804" y="1302"/>
              <a:ext cx="1584" cy="230"/>
            </a:xfrm>
            <a:prstGeom prst="rect">
              <a:avLst/>
            </a:prstGeom>
            <a:noFill/>
            <a:ln w="9525">
              <a:solidFill>
                <a:schemeClr val="tx1"/>
              </a:solidFill>
              <a:round/>
              <a:headEnd/>
              <a:tailEnd/>
            </a:ln>
          </p:spPr>
          <p:txBody>
            <a:bodyPr lIns="90000" tIns="46800" rIns="90000" bIns="46800" anchor="ctr"/>
            <a:lstStyle/>
            <a:p>
              <a:pPr algn="ct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Multiplication </a:t>
              </a:r>
            </a:p>
            <a:p>
              <a:pPr algn="ct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Perfection of Family</a:t>
              </a:r>
              <a:r>
                <a:rPr kumimoji="0" lang="en-US" sz="1200">
                  <a:latin typeface="Arial" charset="0"/>
                  <a:ea typeface="ＭＳ Ｐゴシック" pitchFamily="34" charset="-128"/>
                </a:rPr>
                <a:t>）</a:t>
              </a:r>
            </a:p>
          </p:txBody>
        </p:sp>
        <p:sp>
          <p:nvSpPr>
            <p:cNvPr id="57425" name="Rectangle 14"/>
            <p:cNvSpPr>
              <a:spLocks noChangeArrowheads="1"/>
            </p:cNvSpPr>
            <p:nvPr/>
          </p:nvSpPr>
          <p:spPr bwMode="auto">
            <a:xfrm>
              <a:off x="4636" y="1046"/>
              <a:ext cx="816" cy="256"/>
            </a:xfrm>
            <a:prstGeom prst="rect">
              <a:avLst/>
            </a:prstGeom>
            <a:noFill/>
            <a:ln w="9525">
              <a:solidFill>
                <a:schemeClr val="tx1"/>
              </a:solidFill>
              <a:round/>
              <a:headEnd/>
              <a:tailEnd/>
            </a:ln>
          </p:spPr>
          <p:txBody>
            <a:bodyPr lIns="90000" tIns="46800" rIns="90000" bIns="46800" anchor="ctr"/>
            <a:lstStyle/>
            <a:p>
              <a:pPr algn="ct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n-ea"/>
                  <a:ea typeface="+mn-ea"/>
                  <a:cs typeface="+mn-cs"/>
                </a:rPr>
                <a:t>Person of Character</a:t>
              </a:r>
            </a:p>
          </p:txBody>
        </p:sp>
        <p:sp>
          <p:nvSpPr>
            <p:cNvPr id="85073" name="Rectangle 15"/>
            <p:cNvSpPr>
              <a:spLocks noChangeArrowheads="1"/>
            </p:cNvSpPr>
            <p:nvPr/>
          </p:nvSpPr>
          <p:spPr bwMode="auto">
            <a:xfrm>
              <a:off x="3388" y="1046"/>
              <a:ext cx="1252" cy="256"/>
            </a:xfrm>
            <a:prstGeom prst="rect">
              <a:avLst/>
            </a:prstGeom>
            <a:noFill/>
            <a:ln w="9525">
              <a:solidFill>
                <a:schemeClr val="tx1"/>
              </a:solidFill>
              <a:round/>
              <a:headEnd/>
              <a:tailEnd/>
            </a:ln>
          </p:spPr>
          <p:txBody>
            <a:bodyPr lIns="90000" tIns="46800" rIns="90000" bIns="46800" anchor="ctr"/>
            <a:lstStyle/>
            <a:p>
              <a:pPr algn="ct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Shimjung Education </a:t>
              </a:r>
            </a:p>
          </p:txBody>
        </p:sp>
        <p:sp>
          <p:nvSpPr>
            <p:cNvPr id="85074" name="Rectangle 16"/>
            <p:cNvSpPr>
              <a:spLocks noChangeArrowheads="1"/>
            </p:cNvSpPr>
            <p:nvPr/>
          </p:nvSpPr>
          <p:spPr bwMode="auto">
            <a:xfrm>
              <a:off x="1804" y="1046"/>
              <a:ext cx="1584" cy="256"/>
            </a:xfrm>
            <a:prstGeom prst="rect">
              <a:avLst/>
            </a:prstGeom>
            <a:noFill/>
            <a:ln w="9525">
              <a:solidFill>
                <a:schemeClr val="tx1"/>
              </a:solidFill>
              <a:round/>
              <a:headEnd/>
              <a:tailEnd/>
            </a:ln>
          </p:spPr>
          <p:txBody>
            <a:bodyPr lIns="90000" tIns="46800" rIns="90000" bIns="46800" anchor="ctr"/>
            <a:lstStyle/>
            <a:p>
              <a:pPr algn="ct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Wholeness </a:t>
              </a:r>
            </a:p>
            <a:p>
              <a:pPr algn="ct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Perfection of Individual</a:t>
              </a:r>
              <a:r>
                <a:rPr kumimoji="0" lang="en-US" sz="1200">
                  <a:latin typeface="Arial" charset="0"/>
                  <a:ea typeface="ＭＳ Ｐゴシック" pitchFamily="34" charset="-128"/>
                </a:rPr>
                <a:t>）</a:t>
              </a:r>
            </a:p>
          </p:txBody>
        </p:sp>
        <p:sp>
          <p:nvSpPr>
            <p:cNvPr id="85075" name="Rectangle 17"/>
            <p:cNvSpPr>
              <a:spLocks noChangeArrowheads="1"/>
            </p:cNvSpPr>
            <p:nvPr/>
          </p:nvSpPr>
          <p:spPr bwMode="auto">
            <a:xfrm>
              <a:off x="556" y="1046"/>
              <a:ext cx="1248" cy="716"/>
            </a:xfrm>
            <a:prstGeom prst="rect">
              <a:avLst/>
            </a:prstGeom>
            <a:noFill/>
            <a:ln w="9525">
              <a:solidFill>
                <a:schemeClr val="tx1"/>
              </a:solidFill>
              <a:round/>
              <a:headEnd/>
              <a:tailEnd/>
            </a:ln>
          </p:spPr>
          <p:txBody>
            <a:bodyPr lIns="90000" tIns="46800" rIns="90000" bIns="46800" anchor="ctr"/>
            <a:lstStyle/>
            <a:p>
              <a:pP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200">
                <a:latin typeface="Arial" charset="0"/>
                <a:ea typeface="ＭＳ Ｐゴシック" pitchFamily="34" charset="-128"/>
              </a:endParaRPr>
            </a:p>
            <a:p>
              <a:pP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3 Great </a:t>
              </a:r>
            </a:p>
            <a:p>
              <a:pP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Blessings</a:t>
              </a:r>
            </a:p>
            <a:p>
              <a:pP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Purpose of </a:t>
              </a:r>
            </a:p>
            <a:p>
              <a:pP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Creation</a:t>
              </a:r>
            </a:p>
          </p:txBody>
        </p:sp>
        <p:sp>
          <p:nvSpPr>
            <p:cNvPr id="57429" name="Rectangle 18"/>
            <p:cNvSpPr>
              <a:spLocks noChangeArrowheads="1"/>
            </p:cNvSpPr>
            <p:nvPr/>
          </p:nvSpPr>
          <p:spPr bwMode="auto">
            <a:xfrm>
              <a:off x="4636" y="816"/>
              <a:ext cx="816" cy="230"/>
            </a:xfrm>
            <a:prstGeom prst="rect">
              <a:avLst/>
            </a:prstGeom>
            <a:solidFill>
              <a:srgbClr val="265AA9"/>
            </a:solidFill>
            <a:ln w="9525">
              <a:solidFill>
                <a:schemeClr val="tx1"/>
              </a:solidFill>
              <a:round/>
              <a:headEnd/>
              <a:tailEnd/>
            </a:ln>
          </p:spPr>
          <p:txBody>
            <a:bodyPr lIns="90000" tIns="46800" rIns="90000" bIns="46800" anchor="ctr"/>
            <a:lstStyle/>
            <a:p>
              <a:pPr algn="ctr" defTabSz="449263">
                <a:lnSpc>
                  <a:spcPts val="12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solidFill>
                    <a:schemeClr val="bg1"/>
                  </a:solidFill>
                  <a:latin typeface="+mn-ea"/>
                  <a:ea typeface="+mn-ea"/>
                  <a:cs typeface="+mn-cs"/>
                </a:rPr>
                <a:t>Education Goals</a:t>
              </a:r>
            </a:p>
          </p:txBody>
        </p:sp>
        <p:sp>
          <p:nvSpPr>
            <p:cNvPr id="85077" name="Rectangle 19"/>
            <p:cNvSpPr>
              <a:spLocks noChangeArrowheads="1"/>
            </p:cNvSpPr>
            <p:nvPr/>
          </p:nvSpPr>
          <p:spPr bwMode="auto">
            <a:xfrm>
              <a:off x="3388" y="816"/>
              <a:ext cx="1249" cy="230"/>
            </a:xfrm>
            <a:prstGeom prst="rect">
              <a:avLst/>
            </a:prstGeom>
            <a:solidFill>
              <a:srgbClr val="265AA9"/>
            </a:solidFill>
            <a:ln w="9525">
              <a:solidFill>
                <a:schemeClr val="tx1"/>
              </a:solidFill>
              <a:round/>
              <a:headEnd/>
              <a:tailEnd/>
            </a:ln>
          </p:spPr>
          <p:txBody>
            <a:bodyPr lIns="90000" tIns="46800" rIns="90000" bIns="46800" anchor="ctr"/>
            <a:lstStyle/>
            <a:p>
              <a:pPr algn="ct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solidFill>
                  <a:schemeClr val="bg1"/>
                </a:solidFill>
                <a:latin typeface="Arial" charset="0"/>
                <a:ea typeface="ＭＳ Ｐゴシック" pitchFamily="34" charset="-128"/>
              </a:endParaRPr>
            </a:p>
            <a:p>
              <a:pPr algn="ct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ea typeface="ＭＳ Ｐゴシック" pitchFamily="34" charset="-128"/>
                </a:rPr>
                <a:t>Education methods</a:t>
              </a:r>
            </a:p>
          </p:txBody>
        </p:sp>
        <p:sp>
          <p:nvSpPr>
            <p:cNvPr id="85078" name="Rectangle 20"/>
            <p:cNvSpPr>
              <a:spLocks noChangeArrowheads="1"/>
            </p:cNvSpPr>
            <p:nvPr/>
          </p:nvSpPr>
          <p:spPr bwMode="auto">
            <a:xfrm>
              <a:off x="1804" y="816"/>
              <a:ext cx="1584" cy="230"/>
            </a:xfrm>
            <a:prstGeom prst="rect">
              <a:avLst/>
            </a:prstGeom>
            <a:solidFill>
              <a:srgbClr val="265AA9"/>
            </a:solidFill>
            <a:ln w="9525">
              <a:solidFill>
                <a:schemeClr val="tx1"/>
              </a:solidFill>
              <a:round/>
              <a:headEnd/>
              <a:tailEnd/>
            </a:ln>
          </p:spPr>
          <p:txBody>
            <a:bodyPr lIns="90000" tIns="46800" rIns="90000" bIns="46800" anchor="ctr"/>
            <a:lstStyle/>
            <a:p>
              <a:pPr algn="ct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solidFill>
                  <a:schemeClr val="bg1"/>
                </a:solidFill>
                <a:latin typeface="Arial" charset="0"/>
                <a:ea typeface="ＭＳ Ｐゴシック" pitchFamily="34" charset="-128"/>
              </a:endParaRPr>
            </a:p>
            <a:p>
              <a:pPr algn="ct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ea typeface="ＭＳ Ｐゴシック" pitchFamily="34" charset="-128"/>
                </a:rPr>
                <a:t>Education Principles</a:t>
              </a:r>
            </a:p>
          </p:txBody>
        </p:sp>
        <p:sp>
          <p:nvSpPr>
            <p:cNvPr id="85079" name="Rectangle 21"/>
            <p:cNvSpPr>
              <a:spLocks noChangeArrowheads="1"/>
            </p:cNvSpPr>
            <p:nvPr/>
          </p:nvSpPr>
          <p:spPr bwMode="auto">
            <a:xfrm>
              <a:off x="556" y="816"/>
              <a:ext cx="1248" cy="230"/>
            </a:xfrm>
            <a:prstGeom prst="rect">
              <a:avLst/>
            </a:prstGeom>
            <a:solidFill>
              <a:srgbClr val="265AA9"/>
            </a:solidFill>
            <a:ln w="9525">
              <a:solidFill>
                <a:schemeClr val="tx1"/>
              </a:solidFill>
              <a:round/>
              <a:headEnd/>
              <a:tailEnd/>
            </a:ln>
          </p:spPr>
          <p:txBody>
            <a:bodyPr lIns="90000" tIns="46800" rIns="90000" bIns="46800" anchor="ctr"/>
            <a:lstStyle/>
            <a:p>
              <a:pP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rPr>
                <a:t>Educational ideal </a:t>
              </a:r>
            </a:p>
            <a:p>
              <a:pPr algn="ctr" defTabSz="449263">
                <a:lnSpc>
                  <a:spcPts val="1000"/>
                </a:lnSpc>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(Gen1/28)</a:t>
              </a:r>
            </a:p>
          </p:txBody>
        </p:sp>
        <p:sp>
          <p:nvSpPr>
            <p:cNvPr id="57433" name="Line 22"/>
            <p:cNvSpPr>
              <a:spLocks noChangeShapeType="1"/>
            </p:cNvSpPr>
            <p:nvPr/>
          </p:nvSpPr>
          <p:spPr bwMode="auto">
            <a:xfrm>
              <a:off x="556" y="812"/>
              <a:ext cx="4896" cy="1"/>
            </a:xfrm>
            <a:prstGeom prst="line">
              <a:avLst/>
            </a:prstGeom>
            <a:noFill/>
            <a:ln w="28440">
              <a:solidFill>
                <a:schemeClr val="tx1"/>
              </a:solidFill>
              <a:miter lim="800000"/>
              <a:headEnd/>
              <a:tailEnd/>
            </a:ln>
          </p:spPr>
          <p:txBody>
            <a:bodyPr anchor="ctr"/>
            <a:lstStyle/>
            <a:p>
              <a:pPr defTabSz="449263">
                <a:lnSpc>
                  <a:spcPts val="1000"/>
                </a:lnSpc>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57434" name="Line 23"/>
            <p:cNvSpPr>
              <a:spLocks noChangeShapeType="1"/>
            </p:cNvSpPr>
            <p:nvPr/>
          </p:nvSpPr>
          <p:spPr bwMode="auto">
            <a:xfrm>
              <a:off x="556" y="1046"/>
              <a:ext cx="4896" cy="1"/>
            </a:xfrm>
            <a:prstGeom prst="line">
              <a:avLst/>
            </a:prstGeom>
            <a:noFill/>
            <a:ln w="12600">
              <a:solidFill>
                <a:schemeClr val="tx1"/>
              </a:solidFill>
              <a:miter lim="800000"/>
              <a:headEnd/>
              <a:tailEnd/>
            </a:ln>
          </p:spPr>
          <p:txBody>
            <a:bodyPr anchor="ctr"/>
            <a:lstStyle/>
            <a:p>
              <a:pPr defTabSz="449263">
                <a:lnSpc>
                  <a:spcPts val="1000"/>
                </a:lnSpc>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57435" name="Line 24"/>
            <p:cNvSpPr>
              <a:spLocks noChangeShapeType="1"/>
            </p:cNvSpPr>
            <p:nvPr/>
          </p:nvSpPr>
          <p:spPr bwMode="auto">
            <a:xfrm>
              <a:off x="556" y="1762"/>
              <a:ext cx="4896" cy="1"/>
            </a:xfrm>
            <a:prstGeom prst="line">
              <a:avLst/>
            </a:prstGeom>
            <a:noFill/>
            <a:ln w="28440">
              <a:solidFill>
                <a:schemeClr val="tx1"/>
              </a:solidFill>
              <a:miter lim="800000"/>
              <a:headEnd/>
              <a:tailEnd/>
            </a:ln>
          </p:spPr>
          <p:txBody>
            <a:bodyPr anchor="ctr"/>
            <a:lstStyle/>
            <a:p>
              <a:pPr defTabSz="449263">
                <a:lnSpc>
                  <a:spcPts val="1000"/>
                </a:lnSpc>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57436" name="Line 25"/>
            <p:cNvSpPr>
              <a:spLocks noChangeShapeType="1"/>
            </p:cNvSpPr>
            <p:nvPr/>
          </p:nvSpPr>
          <p:spPr bwMode="auto">
            <a:xfrm>
              <a:off x="556" y="816"/>
              <a:ext cx="1" cy="946"/>
            </a:xfrm>
            <a:prstGeom prst="line">
              <a:avLst/>
            </a:prstGeom>
            <a:noFill/>
            <a:ln w="28440">
              <a:solidFill>
                <a:schemeClr val="tx1"/>
              </a:solidFill>
              <a:miter lim="800000"/>
              <a:headEnd/>
              <a:tailEnd/>
            </a:ln>
          </p:spPr>
          <p:txBody>
            <a:bodyPr anchor="ctr"/>
            <a:lstStyle/>
            <a:p>
              <a:pPr defTabSz="449263">
                <a:lnSpc>
                  <a:spcPts val="1000"/>
                </a:lnSpc>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57437" name="Line 26"/>
            <p:cNvSpPr>
              <a:spLocks noChangeShapeType="1"/>
            </p:cNvSpPr>
            <p:nvPr/>
          </p:nvSpPr>
          <p:spPr bwMode="auto">
            <a:xfrm>
              <a:off x="1804" y="816"/>
              <a:ext cx="1" cy="946"/>
            </a:xfrm>
            <a:prstGeom prst="line">
              <a:avLst/>
            </a:prstGeom>
            <a:noFill/>
            <a:ln w="12600">
              <a:solidFill>
                <a:schemeClr val="tx1"/>
              </a:solidFill>
              <a:miter lim="800000"/>
              <a:headEnd/>
              <a:tailEnd/>
            </a:ln>
          </p:spPr>
          <p:txBody>
            <a:bodyPr anchor="ctr"/>
            <a:lstStyle/>
            <a:p>
              <a:pPr defTabSz="449263">
                <a:lnSpc>
                  <a:spcPts val="1000"/>
                </a:lnSpc>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57438" name="Line 27"/>
            <p:cNvSpPr>
              <a:spLocks noChangeShapeType="1"/>
            </p:cNvSpPr>
            <p:nvPr/>
          </p:nvSpPr>
          <p:spPr bwMode="auto">
            <a:xfrm>
              <a:off x="3388" y="816"/>
              <a:ext cx="1" cy="946"/>
            </a:xfrm>
            <a:prstGeom prst="line">
              <a:avLst/>
            </a:prstGeom>
            <a:noFill/>
            <a:ln w="12600">
              <a:solidFill>
                <a:schemeClr val="tx1"/>
              </a:solidFill>
              <a:miter lim="800000"/>
              <a:headEnd/>
              <a:tailEnd/>
            </a:ln>
          </p:spPr>
          <p:txBody>
            <a:bodyPr anchor="ctr"/>
            <a:lstStyle/>
            <a:p>
              <a:pPr defTabSz="449263">
                <a:lnSpc>
                  <a:spcPts val="1000"/>
                </a:lnSpc>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57439" name="Line 28"/>
            <p:cNvSpPr>
              <a:spLocks noChangeShapeType="1"/>
            </p:cNvSpPr>
            <p:nvPr/>
          </p:nvSpPr>
          <p:spPr bwMode="auto">
            <a:xfrm>
              <a:off x="4636" y="816"/>
              <a:ext cx="1" cy="946"/>
            </a:xfrm>
            <a:prstGeom prst="line">
              <a:avLst/>
            </a:prstGeom>
            <a:noFill/>
            <a:ln w="12600">
              <a:solidFill>
                <a:schemeClr val="tx1"/>
              </a:solidFill>
              <a:miter lim="800000"/>
              <a:headEnd/>
              <a:tailEnd/>
            </a:ln>
          </p:spPr>
          <p:txBody>
            <a:bodyPr anchor="ctr"/>
            <a:lstStyle/>
            <a:p>
              <a:pPr defTabSz="449263">
                <a:lnSpc>
                  <a:spcPts val="1000"/>
                </a:lnSpc>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57440" name="Line 29"/>
            <p:cNvSpPr>
              <a:spLocks noChangeShapeType="1"/>
            </p:cNvSpPr>
            <p:nvPr/>
          </p:nvSpPr>
          <p:spPr bwMode="auto">
            <a:xfrm>
              <a:off x="5452" y="816"/>
              <a:ext cx="1" cy="946"/>
            </a:xfrm>
            <a:prstGeom prst="line">
              <a:avLst/>
            </a:prstGeom>
            <a:noFill/>
            <a:ln w="28440">
              <a:solidFill>
                <a:schemeClr val="tx1"/>
              </a:solidFill>
              <a:miter lim="800000"/>
              <a:headEnd/>
              <a:tailEnd/>
            </a:ln>
          </p:spPr>
          <p:txBody>
            <a:bodyPr anchor="ctr"/>
            <a:lstStyle/>
            <a:p>
              <a:pPr defTabSz="449263">
                <a:lnSpc>
                  <a:spcPts val="1000"/>
                </a:lnSpc>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57441" name="Line 30"/>
            <p:cNvSpPr>
              <a:spLocks noChangeShapeType="1"/>
            </p:cNvSpPr>
            <p:nvPr/>
          </p:nvSpPr>
          <p:spPr bwMode="auto">
            <a:xfrm>
              <a:off x="1804" y="1302"/>
              <a:ext cx="3648" cy="1"/>
            </a:xfrm>
            <a:prstGeom prst="line">
              <a:avLst/>
            </a:prstGeom>
            <a:noFill/>
            <a:ln w="12600">
              <a:solidFill>
                <a:schemeClr val="tx1"/>
              </a:solidFill>
              <a:miter lim="800000"/>
              <a:headEnd/>
              <a:tailEnd/>
            </a:ln>
          </p:spPr>
          <p:txBody>
            <a:bodyPr anchor="ctr"/>
            <a:lstStyle/>
            <a:p>
              <a:pPr defTabSz="449263">
                <a:lnSpc>
                  <a:spcPts val="1000"/>
                </a:lnSpc>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57442" name="Line 31"/>
            <p:cNvSpPr>
              <a:spLocks noChangeShapeType="1"/>
            </p:cNvSpPr>
            <p:nvPr/>
          </p:nvSpPr>
          <p:spPr bwMode="auto">
            <a:xfrm>
              <a:off x="1804" y="1532"/>
              <a:ext cx="3648" cy="1"/>
            </a:xfrm>
            <a:prstGeom prst="line">
              <a:avLst/>
            </a:prstGeom>
            <a:noFill/>
            <a:ln w="12600">
              <a:solidFill>
                <a:schemeClr val="tx1"/>
              </a:solidFill>
              <a:miter lim="800000"/>
              <a:headEnd/>
              <a:tailEnd/>
            </a:ln>
          </p:spPr>
          <p:txBody>
            <a:bodyPr anchor="ctr"/>
            <a:lstStyle/>
            <a:p>
              <a:pPr defTabSz="449263">
                <a:lnSpc>
                  <a:spcPts val="1000"/>
                </a:lnSpc>
                <a:buClr>
                  <a:srgbClr val="FFFFFF"/>
                </a:buClr>
                <a:buSzPct val="100000"/>
                <a:buFont typeface="Times New Roman" pitchFamily="18" charset="0"/>
                <a:buNone/>
                <a:defRPr/>
              </a:pPr>
              <a:endParaRPr kumimoji="0" lang="ko-KR" altLang="en-US" sz="900" b="1">
                <a:latin typeface="+mn-ea"/>
                <a:ea typeface="+mn-ea"/>
                <a:cs typeface="+mn-cs"/>
              </a:endParaRPr>
            </a:p>
          </p:txBody>
        </p:sp>
      </p:grpSp>
      <p:sp>
        <p:nvSpPr>
          <p:cNvPr id="57357" name="Line 36"/>
          <p:cNvSpPr>
            <a:spLocks noChangeShapeType="1"/>
          </p:cNvSpPr>
          <p:nvPr/>
        </p:nvSpPr>
        <p:spPr bwMode="auto">
          <a:xfrm flipH="1">
            <a:off x="2000250" y="4117975"/>
            <a:ext cx="214313" cy="271463"/>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57358" name="Line 37"/>
          <p:cNvSpPr>
            <a:spLocks noChangeShapeType="1"/>
          </p:cNvSpPr>
          <p:nvPr/>
        </p:nvSpPr>
        <p:spPr bwMode="auto">
          <a:xfrm flipH="1">
            <a:off x="1571625" y="3832225"/>
            <a:ext cx="174625" cy="150813"/>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57359" name="Line 38"/>
          <p:cNvSpPr>
            <a:spLocks noChangeShapeType="1"/>
          </p:cNvSpPr>
          <p:nvPr/>
        </p:nvSpPr>
        <p:spPr bwMode="auto">
          <a:xfrm>
            <a:off x="1571625" y="4189413"/>
            <a:ext cx="152400" cy="2159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57360" name="Line 39"/>
          <p:cNvSpPr>
            <a:spLocks noChangeShapeType="1"/>
          </p:cNvSpPr>
          <p:nvPr/>
        </p:nvSpPr>
        <p:spPr bwMode="auto">
          <a:xfrm>
            <a:off x="1928813" y="3783013"/>
            <a:ext cx="188912" cy="19208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57361" name="Line 40"/>
          <p:cNvSpPr>
            <a:spLocks noChangeShapeType="1"/>
          </p:cNvSpPr>
          <p:nvPr/>
        </p:nvSpPr>
        <p:spPr bwMode="auto">
          <a:xfrm>
            <a:off x="1857375" y="3832225"/>
            <a:ext cx="1588" cy="48577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57366" name="Line 45"/>
          <p:cNvSpPr>
            <a:spLocks noChangeShapeType="1"/>
          </p:cNvSpPr>
          <p:nvPr/>
        </p:nvSpPr>
        <p:spPr bwMode="auto">
          <a:xfrm flipH="1">
            <a:off x="4616450" y="4230688"/>
            <a:ext cx="147638" cy="20002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57367" name="Line 46"/>
          <p:cNvSpPr>
            <a:spLocks noChangeShapeType="1"/>
          </p:cNvSpPr>
          <p:nvPr/>
        </p:nvSpPr>
        <p:spPr bwMode="auto">
          <a:xfrm flipH="1">
            <a:off x="4071938" y="3832225"/>
            <a:ext cx="174625" cy="150813"/>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57368" name="Line 47"/>
          <p:cNvSpPr>
            <a:spLocks noChangeShapeType="1"/>
          </p:cNvSpPr>
          <p:nvPr/>
        </p:nvSpPr>
        <p:spPr bwMode="auto">
          <a:xfrm>
            <a:off x="4071938" y="4189413"/>
            <a:ext cx="214312" cy="28575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57369" name="Line 48"/>
          <p:cNvSpPr>
            <a:spLocks noChangeShapeType="1"/>
          </p:cNvSpPr>
          <p:nvPr/>
        </p:nvSpPr>
        <p:spPr bwMode="auto">
          <a:xfrm>
            <a:off x="4500563" y="3760788"/>
            <a:ext cx="260350" cy="26352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57370" name="Line 49"/>
          <p:cNvSpPr>
            <a:spLocks noChangeShapeType="1"/>
          </p:cNvSpPr>
          <p:nvPr/>
        </p:nvSpPr>
        <p:spPr bwMode="auto">
          <a:xfrm>
            <a:off x="4427538" y="3903663"/>
            <a:ext cx="1587" cy="48577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b="1">
              <a:latin typeface="+mn-ea"/>
              <a:ea typeface="+mn-ea"/>
              <a:cs typeface="+mn-cs"/>
            </a:endParaRPr>
          </a:p>
        </p:txBody>
      </p:sp>
      <p:grpSp>
        <p:nvGrpSpPr>
          <p:cNvPr id="85010" name="Group 50"/>
          <p:cNvGrpSpPr>
            <a:grpSpLocks/>
          </p:cNvGrpSpPr>
          <p:nvPr/>
        </p:nvGrpSpPr>
        <p:grpSpPr bwMode="auto">
          <a:xfrm>
            <a:off x="1285875" y="4403725"/>
            <a:ext cx="1143000" cy="657225"/>
            <a:chOff x="770" y="2663"/>
            <a:chExt cx="762" cy="414"/>
          </a:xfrm>
        </p:grpSpPr>
        <p:sp>
          <p:nvSpPr>
            <p:cNvPr id="57413" name="Line 51"/>
            <p:cNvSpPr>
              <a:spLocks noChangeShapeType="1"/>
            </p:cNvSpPr>
            <p:nvPr/>
          </p:nvSpPr>
          <p:spPr bwMode="auto">
            <a:xfrm flipH="1">
              <a:off x="769" y="2663"/>
              <a:ext cx="248" cy="408"/>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57414" name="Line 52"/>
            <p:cNvSpPr>
              <a:spLocks noChangeShapeType="1"/>
            </p:cNvSpPr>
            <p:nvPr/>
          </p:nvSpPr>
          <p:spPr bwMode="auto">
            <a:xfrm>
              <a:off x="1293" y="2670"/>
              <a:ext cx="240" cy="408"/>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57415" name="Line 53"/>
            <p:cNvSpPr>
              <a:spLocks noChangeShapeType="1"/>
            </p:cNvSpPr>
            <p:nvPr/>
          </p:nvSpPr>
          <p:spPr bwMode="auto">
            <a:xfrm>
              <a:off x="965" y="2765"/>
              <a:ext cx="384" cy="1"/>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57416" name="Line 54"/>
            <p:cNvSpPr>
              <a:spLocks noChangeShapeType="1"/>
            </p:cNvSpPr>
            <p:nvPr/>
          </p:nvSpPr>
          <p:spPr bwMode="auto">
            <a:xfrm>
              <a:off x="925" y="2799"/>
              <a:ext cx="435" cy="1"/>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57417" name="Line 55"/>
            <p:cNvSpPr>
              <a:spLocks noChangeShapeType="1"/>
            </p:cNvSpPr>
            <p:nvPr/>
          </p:nvSpPr>
          <p:spPr bwMode="auto">
            <a:xfrm>
              <a:off x="917" y="2833"/>
              <a:ext cx="471" cy="1"/>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57418" name="Line 56"/>
            <p:cNvSpPr>
              <a:spLocks noChangeShapeType="1"/>
            </p:cNvSpPr>
            <p:nvPr/>
          </p:nvSpPr>
          <p:spPr bwMode="auto">
            <a:xfrm>
              <a:off x="1157" y="2731"/>
              <a:ext cx="1" cy="170"/>
            </a:xfrm>
            <a:prstGeom prst="line">
              <a:avLst/>
            </a:prstGeom>
            <a:noFill/>
            <a:ln w="1908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900" b="1">
                <a:latin typeface="+mn-ea"/>
                <a:ea typeface="+mn-ea"/>
                <a:cs typeface="+mn-cs"/>
              </a:endParaRPr>
            </a:p>
          </p:txBody>
        </p:sp>
      </p:grpSp>
      <p:grpSp>
        <p:nvGrpSpPr>
          <p:cNvPr id="85011" name="Group 57"/>
          <p:cNvGrpSpPr>
            <a:grpSpLocks/>
          </p:cNvGrpSpPr>
          <p:nvPr/>
        </p:nvGrpSpPr>
        <p:grpSpPr bwMode="auto">
          <a:xfrm>
            <a:off x="3643313" y="4475163"/>
            <a:ext cx="1500187" cy="785812"/>
            <a:chOff x="2328" y="2671"/>
            <a:chExt cx="762" cy="414"/>
          </a:xfrm>
        </p:grpSpPr>
        <p:sp>
          <p:nvSpPr>
            <p:cNvPr id="57407" name="Line 58"/>
            <p:cNvSpPr>
              <a:spLocks noChangeShapeType="1"/>
            </p:cNvSpPr>
            <p:nvPr/>
          </p:nvSpPr>
          <p:spPr bwMode="auto">
            <a:xfrm flipH="1">
              <a:off x="2327" y="2671"/>
              <a:ext cx="248" cy="408"/>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57408" name="Line 59"/>
            <p:cNvSpPr>
              <a:spLocks noChangeShapeType="1"/>
            </p:cNvSpPr>
            <p:nvPr/>
          </p:nvSpPr>
          <p:spPr bwMode="auto">
            <a:xfrm>
              <a:off x="2851" y="2678"/>
              <a:ext cx="239" cy="408"/>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57409" name="Line 60"/>
            <p:cNvSpPr>
              <a:spLocks noChangeShapeType="1"/>
            </p:cNvSpPr>
            <p:nvPr/>
          </p:nvSpPr>
          <p:spPr bwMode="auto">
            <a:xfrm>
              <a:off x="2523" y="2773"/>
              <a:ext cx="384" cy="1"/>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57410" name="Line 61"/>
            <p:cNvSpPr>
              <a:spLocks noChangeShapeType="1"/>
            </p:cNvSpPr>
            <p:nvPr/>
          </p:nvSpPr>
          <p:spPr bwMode="auto">
            <a:xfrm>
              <a:off x="2483" y="2807"/>
              <a:ext cx="432" cy="1"/>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57411" name="Line 62"/>
            <p:cNvSpPr>
              <a:spLocks noChangeShapeType="1"/>
            </p:cNvSpPr>
            <p:nvPr/>
          </p:nvSpPr>
          <p:spPr bwMode="auto">
            <a:xfrm>
              <a:off x="2475" y="2841"/>
              <a:ext cx="471" cy="1"/>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57412" name="Line 63"/>
            <p:cNvSpPr>
              <a:spLocks noChangeShapeType="1"/>
            </p:cNvSpPr>
            <p:nvPr/>
          </p:nvSpPr>
          <p:spPr bwMode="auto">
            <a:xfrm>
              <a:off x="2715" y="2739"/>
              <a:ext cx="1" cy="171"/>
            </a:xfrm>
            <a:prstGeom prst="line">
              <a:avLst/>
            </a:prstGeom>
            <a:noFill/>
            <a:ln w="1908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900" b="1">
                <a:latin typeface="+mn-ea"/>
                <a:ea typeface="+mn-ea"/>
                <a:cs typeface="+mn-cs"/>
              </a:endParaRPr>
            </a:p>
          </p:txBody>
        </p:sp>
      </p:grpSp>
      <p:sp>
        <p:nvSpPr>
          <p:cNvPr id="57373" name="Text Box 64"/>
          <p:cNvSpPr txBox="1">
            <a:spLocks noChangeArrowheads="1"/>
          </p:cNvSpPr>
          <p:nvPr/>
        </p:nvSpPr>
        <p:spPr bwMode="auto">
          <a:xfrm>
            <a:off x="1503363" y="4689475"/>
            <a:ext cx="765175" cy="428625"/>
          </a:xfrm>
          <a:prstGeom prst="rect">
            <a:avLst/>
          </a:prstGeom>
          <a:noFill/>
          <a:ln w="9525">
            <a:noFill/>
            <a:round/>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dirty="0">
                <a:latin typeface="+mn-ea"/>
                <a:ea typeface="+mn-ea"/>
                <a:cs typeface="+mn-cs"/>
              </a:rPr>
              <a:t>Divinity</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dirty="0" err="1">
                <a:latin typeface="+mn-ea"/>
                <a:ea typeface="+mn-ea"/>
                <a:cs typeface="+mn-cs"/>
              </a:rPr>
              <a:t>Shimjung</a:t>
            </a:r>
            <a:endParaRPr kumimoji="0" lang="en-US" altLang="ko-KR" sz="1100" dirty="0">
              <a:latin typeface="+mn-ea"/>
              <a:ea typeface="+mn-ea"/>
              <a:cs typeface="+mn-cs"/>
            </a:endParaRPr>
          </a:p>
        </p:txBody>
      </p:sp>
      <p:sp>
        <p:nvSpPr>
          <p:cNvPr id="57374" name="Text Box 65"/>
          <p:cNvSpPr txBox="1">
            <a:spLocks noChangeArrowheads="1"/>
          </p:cNvSpPr>
          <p:nvPr/>
        </p:nvSpPr>
        <p:spPr bwMode="auto">
          <a:xfrm>
            <a:off x="3924300" y="4832350"/>
            <a:ext cx="1066800" cy="274638"/>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n-ea"/>
                <a:ea typeface="+mn-ea"/>
                <a:cs typeface="+mn-cs"/>
              </a:rPr>
              <a:t>Good People</a:t>
            </a:r>
          </a:p>
        </p:txBody>
      </p:sp>
      <p:sp>
        <p:nvSpPr>
          <p:cNvPr id="57375" name="Oval 66"/>
          <p:cNvSpPr>
            <a:spLocks noChangeArrowheads="1"/>
          </p:cNvSpPr>
          <p:nvPr/>
        </p:nvSpPr>
        <p:spPr bwMode="auto">
          <a:xfrm>
            <a:off x="6399213" y="3617913"/>
            <a:ext cx="415925" cy="285750"/>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a:latin typeface="+mn-ea"/>
                <a:ea typeface="+mn-ea"/>
                <a:cs typeface="+mn-cs"/>
              </a:rPr>
              <a:t>God</a:t>
            </a:r>
          </a:p>
        </p:txBody>
      </p:sp>
      <p:sp>
        <p:nvSpPr>
          <p:cNvPr id="57376" name="Oval 67"/>
          <p:cNvSpPr>
            <a:spLocks noChangeArrowheads="1"/>
          </p:cNvSpPr>
          <p:nvPr/>
        </p:nvSpPr>
        <p:spPr bwMode="auto">
          <a:xfrm>
            <a:off x="6370638" y="4398963"/>
            <a:ext cx="487362" cy="290512"/>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dirty="0">
                <a:solidFill>
                  <a:schemeClr val="bg1"/>
                </a:solidFill>
                <a:latin typeface="+mn-ea"/>
                <a:ea typeface="+mn-ea"/>
                <a:cs typeface="+mn-cs"/>
              </a:rPr>
              <a:t>Ideal</a:t>
            </a:r>
          </a:p>
        </p:txBody>
      </p:sp>
      <p:sp>
        <p:nvSpPr>
          <p:cNvPr id="57377" name="Oval 68"/>
          <p:cNvSpPr>
            <a:spLocks noChangeArrowheads="1"/>
          </p:cNvSpPr>
          <p:nvPr/>
        </p:nvSpPr>
        <p:spPr bwMode="auto">
          <a:xfrm>
            <a:off x="6000750" y="4071938"/>
            <a:ext cx="450850" cy="255587"/>
          </a:xfrm>
          <a:prstGeom prst="ellipse">
            <a:avLst/>
          </a:prstGeom>
          <a:solidFill>
            <a:srgbClr val="60C9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a:latin typeface="+mn-ea"/>
                <a:ea typeface="+mn-ea"/>
                <a:cs typeface="+mn-cs"/>
              </a:rPr>
              <a:t>Man</a:t>
            </a:r>
          </a:p>
        </p:txBody>
      </p:sp>
      <p:sp>
        <p:nvSpPr>
          <p:cNvPr id="57378" name="Oval 69"/>
          <p:cNvSpPr>
            <a:spLocks noChangeArrowheads="1"/>
          </p:cNvSpPr>
          <p:nvPr/>
        </p:nvSpPr>
        <p:spPr bwMode="auto">
          <a:xfrm>
            <a:off x="6786563" y="4089400"/>
            <a:ext cx="500062" cy="285750"/>
          </a:xfrm>
          <a:prstGeom prst="ellipse">
            <a:avLst/>
          </a:prstGeom>
          <a:solidFill>
            <a:srgbClr val="FFCCCC"/>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900" dirty="0">
                <a:latin typeface="+mn-ea"/>
                <a:ea typeface="+mn-ea"/>
                <a:cs typeface="+mn-cs"/>
              </a:rPr>
              <a:t>All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900" dirty="0">
                <a:latin typeface="+mn-ea"/>
                <a:ea typeface="+mn-ea"/>
                <a:cs typeface="+mn-cs"/>
              </a:rPr>
              <a:t>things</a:t>
            </a:r>
          </a:p>
        </p:txBody>
      </p:sp>
      <p:grpSp>
        <p:nvGrpSpPr>
          <p:cNvPr id="85018" name="Group 70"/>
          <p:cNvGrpSpPr>
            <a:grpSpLocks/>
          </p:cNvGrpSpPr>
          <p:nvPr/>
        </p:nvGrpSpPr>
        <p:grpSpPr bwMode="auto">
          <a:xfrm>
            <a:off x="6000750" y="4618038"/>
            <a:ext cx="1163638" cy="555625"/>
            <a:chOff x="3748" y="2672"/>
            <a:chExt cx="762" cy="414"/>
          </a:xfrm>
        </p:grpSpPr>
        <p:sp>
          <p:nvSpPr>
            <p:cNvPr id="57401" name="Line 71"/>
            <p:cNvSpPr>
              <a:spLocks noChangeShapeType="1"/>
            </p:cNvSpPr>
            <p:nvPr/>
          </p:nvSpPr>
          <p:spPr bwMode="auto">
            <a:xfrm flipH="1">
              <a:off x="3747" y="2672"/>
              <a:ext cx="248" cy="408"/>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57402" name="Line 72"/>
            <p:cNvSpPr>
              <a:spLocks noChangeShapeType="1"/>
            </p:cNvSpPr>
            <p:nvPr/>
          </p:nvSpPr>
          <p:spPr bwMode="auto">
            <a:xfrm>
              <a:off x="4271" y="2679"/>
              <a:ext cx="240" cy="408"/>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57403" name="Line 73"/>
            <p:cNvSpPr>
              <a:spLocks noChangeShapeType="1"/>
            </p:cNvSpPr>
            <p:nvPr/>
          </p:nvSpPr>
          <p:spPr bwMode="auto">
            <a:xfrm>
              <a:off x="3943" y="2774"/>
              <a:ext cx="384" cy="1"/>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57404" name="Line 74"/>
            <p:cNvSpPr>
              <a:spLocks noChangeShapeType="1"/>
            </p:cNvSpPr>
            <p:nvPr/>
          </p:nvSpPr>
          <p:spPr bwMode="auto">
            <a:xfrm>
              <a:off x="3903" y="2808"/>
              <a:ext cx="432" cy="1"/>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57405" name="Line 75"/>
            <p:cNvSpPr>
              <a:spLocks noChangeShapeType="1"/>
            </p:cNvSpPr>
            <p:nvPr/>
          </p:nvSpPr>
          <p:spPr bwMode="auto">
            <a:xfrm>
              <a:off x="3895" y="2842"/>
              <a:ext cx="471" cy="1"/>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57406" name="Line 76"/>
            <p:cNvSpPr>
              <a:spLocks noChangeShapeType="1"/>
            </p:cNvSpPr>
            <p:nvPr/>
          </p:nvSpPr>
          <p:spPr bwMode="auto">
            <a:xfrm>
              <a:off x="4135" y="2739"/>
              <a:ext cx="1" cy="169"/>
            </a:xfrm>
            <a:prstGeom prst="line">
              <a:avLst/>
            </a:prstGeom>
            <a:noFill/>
            <a:ln w="1908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900" b="1">
                <a:latin typeface="+mn-ea"/>
                <a:ea typeface="+mn-ea"/>
                <a:cs typeface="+mn-cs"/>
              </a:endParaRPr>
            </a:p>
          </p:txBody>
        </p:sp>
      </p:grpSp>
      <p:sp>
        <p:nvSpPr>
          <p:cNvPr id="57380" name="Text Box 77"/>
          <p:cNvSpPr txBox="1">
            <a:spLocks noChangeArrowheads="1"/>
          </p:cNvSpPr>
          <p:nvPr/>
        </p:nvSpPr>
        <p:spPr bwMode="auto">
          <a:xfrm>
            <a:off x="6350000" y="4903788"/>
            <a:ext cx="577850" cy="274637"/>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n-ea"/>
                <a:ea typeface="+mn-ea"/>
                <a:cs typeface="+mn-cs"/>
              </a:rPr>
              <a:t>World</a:t>
            </a:r>
          </a:p>
        </p:txBody>
      </p:sp>
      <p:sp>
        <p:nvSpPr>
          <p:cNvPr id="57381" name="Text Box 78"/>
          <p:cNvSpPr txBox="1">
            <a:spLocks noChangeArrowheads="1"/>
          </p:cNvSpPr>
          <p:nvPr/>
        </p:nvSpPr>
        <p:spPr bwMode="auto">
          <a:xfrm>
            <a:off x="2071688" y="4332288"/>
            <a:ext cx="1665287" cy="2444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00" dirty="0">
                <a:latin typeface="+mn-ea"/>
                <a:ea typeface="+mn-ea"/>
                <a:cs typeface="+mn-cs"/>
              </a:rPr>
              <a:t>Oneness of God and Man</a:t>
            </a:r>
          </a:p>
        </p:txBody>
      </p:sp>
      <p:sp>
        <p:nvSpPr>
          <p:cNvPr id="57382" name="Text Box 79"/>
          <p:cNvSpPr txBox="1">
            <a:spLocks noChangeArrowheads="1"/>
          </p:cNvSpPr>
          <p:nvPr/>
        </p:nvSpPr>
        <p:spPr bwMode="auto">
          <a:xfrm>
            <a:off x="2357438" y="4546600"/>
            <a:ext cx="647700" cy="42862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dirty="0">
                <a:latin typeface="+mn-ea"/>
                <a:ea typeface="+mn-ea"/>
                <a:cs typeface="+mn-cs"/>
              </a:rPr>
              <a:t>Perfect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dirty="0">
                <a:latin typeface="+mn-ea"/>
                <a:ea typeface="+mn-ea"/>
                <a:cs typeface="+mn-cs"/>
              </a:rPr>
              <a:t>Temple</a:t>
            </a:r>
          </a:p>
        </p:txBody>
      </p:sp>
      <p:sp>
        <p:nvSpPr>
          <p:cNvPr id="85022" name="Text Box 80"/>
          <p:cNvSpPr txBox="1">
            <a:spLocks noChangeArrowheads="1"/>
          </p:cNvSpPr>
          <p:nvPr/>
        </p:nvSpPr>
        <p:spPr bwMode="auto">
          <a:xfrm>
            <a:off x="1071563" y="836613"/>
            <a:ext cx="3143250" cy="5175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1) To become True Children of God</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p:txBody>
      </p:sp>
      <p:sp>
        <p:nvSpPr>
          <p:cNvPr id="57384" name="Oval 81"/>
          <p:cNvSpPr>
            <a:spLocks noChangeArrowheads="1"/>
          </p:cNvSpPr>
          <p:nvPr/>
        </p:nvSpPr>
        <p:spPr bwMode="auto">
          <a:xfrm>
            <a:off x="4554538" y="765175"/>
            <a:ext cx="428625" cy="390525"/>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n-ea"/>
                <a:ea typeface="+mn-ea"/>
                <a:cs typeface="+mn-cs"/>
              </a:rPr>
              <a:t>Edu</a:t>
            </a:r>
          </a:p>
        </p:txBody>
      </p:sp>
      <p:sp>
        <p:nvSpPr>
          <p:cNvPr id="85024" name="Text Box 82"/>
          <p:cNvSpPr txBox="1">
            <a:spLocks noChangeArrowheads="1"/>
          </p:cNvSpPr>
          <p:nvPr/>
        </p:nvSpPr>
        <p:spPr bwMode="auto">
          <a:xfrm>
            <a:off x="5054600" y="765175"/>
            <a:ext cx="2982913" cy="4286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Human Education </a:t>
            </a:r>
            <a:r>
              <a:rPr kumimoji="0" lang="en-US" sz="1100">
                <a:latin typeface="Arial" charset="0"/>
                <a:ea typeface="ＭＳ Ｐゴシック" pitchFamily="34" charset="-128"/>
              </a:rPr>
              <a:t>（</a:t>
            </a:r>
            <a:r>
              <a:rPr kumimoji="0" lang="en-US" altLang="ko-KR" sz="1100">
                <a:latin typeface="Arial" charset="0"/>
                <a:ea typeface="ＭＳ Ｐゴシック" pitchFamily="34" charset="-128"/>
              </a:rPr>
              <a:t>Shimjung, Model pattern</a:t>
            </a:r>
            <a:r>
              <a:rPr kumimoji="0" lang="en-US" sz="1100">
                <a:latin typeface="Arial" charset="0"/>
                <a:ea typeface="ＭＳ Ｐゴシック" pitchFamily="34" charset="-128"/>
              </a:rPr>
              <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Intellect Education</a:t>
            </a:r>
            <a:r>
              <a:rPr kumimoji="0" lang="en-US" sz="1100">
                <a:latin typeface="Arial" charset="0"/>
                <a:ea typeface="ＭＳ Ｐゴシック" pitchFamily="34" charset="-128"/>
              </a:rPr>
              <a:t>（</a:t>
            </a:r>
            <a:r>
              <a:rPr kumimoji="0" lang="en-US" altLang="ko-KR" sz="1100">
                <a:latin typeface="Arial" charset="0"/>
                <a:ea typeface="ＭＳ Ｐゴシック" pitchFamily="34" charset="-128"/>
              </a:rPr>
              <a:t>Skills, Knowledge</a:t>
            </a:r>
            <a:r>
              <a:rPr kumimoji="0" lang="en-US" sz="1100">
                <a:latin typeface="Arial" charset="0"/>
                <a:ea typeface="ＭＳ Ｐゴシック" pitchFamily="34" charset="-128"/>
              </a:rPr>
              <a:t>）</a:t>
            </a:r>
          </a:p>
        </p:txBody>
      </p:sp>
      <p:sp>
        <p:nvSpPr>
          <p:cNvPr id="57386" name="Line 83"/>
          <p:cNvSpPr>
            <a:spLocks noChangeShapeType="1"/>
          </p:cNvSpPr>
          <p:nvPr/>
        </p:nvSpPr>
        <p:spPr bwMode="auto">
          <a:xfrm flipH="1">
            <a:off x="4991100" y="811213"/>
            <a:ext cx="142875" cy="1524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57387" name="Line 84"/>
          <p:cNvSpPr>
            <a:spLocks noChangeShapeType="1"/>
          </p:cNvSpPr>
          <p:nvPr/>
        </p:nvSpPr>
        <p:spPr bwMode="auto">
          <a:xfrm>
            <a:off x="4983163" y="977900"/>
            <a:ext cx="142875" cy="144463"/>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900" b="1">
              <a:latin typeface="+mn-ea"/>
              <a:ea typeface="+mn-ea"/>
              <a:cs typeface="+mn-cs"/>
            </a:endParaRPr>
          </a:p>
        </p:txBody>
      </p:sp>
      <p:sp>
        <p:nvSpPr>
          <p:cNvPr id="57388" name="Text Box 85"/>
          <p:cNvSpPr txBox="1">
            <a:spLocks noChangeArrowheads="1"/>
          </p:cNvSpPr>
          <p:nvPr/>
        </p:nvSpPr>
        <p:spPr bwMode="auto">
          <a:xfrm>
            <a:off x="2078038" y="2011363"/>
            <a:ext cx="773112" cy="749300"/>
          </a:xfrm>
          <a:prstGeom prst="rect">
            <a:avLst/>
          </a:prstGeom>
          <a:noFill/>
          <a:ln w="9525">
            <a:noFill/>
            <a:round/>
            <a:headEnd/>
            <a:tailEnd/>
          </a:ln>
        </p:spPr>
        <p:txBody>
          <a:bodyPr wrap="none" lIns="90000" tIns="46800" rIns="90000" bIns="46800">
            <a:spAutoFit/>
          </a:bodyPr>
          <a:lstStyle/>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dirty="0">
                <a:latin typeface="+mn-ea"/>
                <a:ea typeface="+mn-ea"/>
                <a:cs typeface="+mn-cs"/>
              </a:rPr>
              <a:t>Fruitful</a:t>
            </a: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dirty="0">
                <a:latin typeface="+mn-ea"/>
                <a:ea typeface="+mn-ea"/>
                <a:cs typeface="+mn-cs"/>
              </a:rPr>
              <a:t>Multiply</a:t>
            </a: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dirty="0">
                <a:latin typeface="+mn-ea"/>
                <a:ea typeface="+mn-ea"/>
                <a:cs typeface="+mn-cs"/>
              </a:rPr>
              <a:t>Dominion</a:t>
            </a:r>
          </a:p>
        </p:txBody>
      </p:sp>
      <p:sp>
        <p:nvSpPr>
          <p:cNvPr id="85028" name="AutoShape 86"/>
          <p:cNvSpPr>
            <a:spLocks/>
          </p:cNvSpPr>
          <p:nvPr/>
        </p:nvSpPr>
        <p:spPr bwMode="auto">
          <a:xfrm>
            <a:off x="2051050" y="2132013"/>
            <a:ext cx="92075" cy="571500"/>
          </a:xfrm>
          <a:prstGeom prst="leftBrace">
            <a:avLst>
              <a:gd name="adj1" fmla="val 113592"/>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900" b="1">
              <a:latin typeface="Arial" charset="0"/>
              <a:ea typeface="ＭＳ Ｐゴシック" pitchFamily="34" charset="-128"/>
            </a:endParaRPr>
          </a:p>
        </p:txBody>
      </p:sp>
      <p:sp>
        <p:nvSpPr>
          <p:cNvPr id="85029" name="Text Box 87"/>
          <p:cNvSpPr txBox="1">
            <a:spLocks noChangeArrowheads="1"/>
          </p:cNvSpPr>
          <p:nvPr/>
        </p:nvSpPr>
        <p:spPr bwMode="auto">
          <a:xfrm>
            <a:off x="1071563" y="3170238"/>
            <a:ext cx="3940175" cy="274637"/>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Mat7/21</a:t>
            </a: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He who does the will of God will go to Heaven.</a:t>
            </a:r>
            <a:endParaRPr kumimoji="0" lang="en-US" altLang="ko-KR" sz="1200" b="1">
              <a:latin typeface="Arial" charset="0"/>
              <a:ea typeface="ＭＳ Ｐゴシック" pitchFamily="34" charset="-128"/>
            </a:endParaRPr>
          </a:p>
        </p:txBody>
      </p:sp>
      <p:sp>
        <p:nvSpPr>
          <p:cNvPr id="85030" name="Text Box 88"/>
          <p:cNvSpPr txBox="1">
            <a:spLocks noChangeArrowheads="1"/>
          </p:cNvSpPr>
          <p:nvPr/>
        </p:nvSpPr>
        <p:spPr bwMode="auto">
          <a:xfrm>
            <a:off x="1143000" y="5338763"/>
            <a:ext cx="6884988" cy="1346200"/>
          </a:xfrm>
          <a:prstGeom prst="rect">
            <a:avLst/>
          </a:prstGeom>
          <a:noFill/>
          <a:ln w="9525">
            <a:noFill/>
            <a:miter lim="800000"/>
            <a:headEnd/>
            <a:tailEnd/>
          </a:ln>
        </p:spPr>
        <p:txBody>
          <a:bodyPr lIns="90000" tIns="46800" rIns="90000" bIns="46800">
            <a:spAutoFit/>
          </a:bodyPr>
          <a:lstStyle/>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2) Educate Clearly about God, the Spirit World, True Parents and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Restoration through Indemnity (Live the Principle)</a:t>
            </a: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3) The Unification Education achieves the 3 Great elements of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Culture Unification : Unity of Shimjung, Unity of Thought, Unity of Lifestyle</a:t>
            </a: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4)Philosophy of true education: Love Heaven, Love Humanity, Love Your Country </a:t>
            </a:r>
          </a:p>
        </p:txBody>
      </p:sp>
      <p:sp>
        <p:nvSpPr>
          <p:cNvPr id="57353" name="Oval 32"/>
          <p:cNvSpPr>
            <a:spLocks noChangeArrowheads="1"/>
          </p:cNvSpPr>
          <p:nvPr/>
        </p:nvSpPr>
        <p:spPr bwMode="auto">
          <a:xfrm>
            <a:off x="1619250" y="3573463"/>
            <a:ext cx="434975" cy="285750"/>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a:latin typeface="+mn-ea"/>
                <a:ea typeface="+mn-ea"/>
                <a:cs typeface="+mn-cs"/>
              </a:rPr>
              <a:t>God</a:t>
            </a:r>
          </a:p>
        </p:txBody>
      </p:sp>
      <p:sp>
        <p:nvSpPr>
          <p:cNvPr id="57355" name="Oval 34"/>
          <p:cNvSpPr>
            <a:spLocks noChangeArrowheads="1"/>
          </p:cNvSpPr>
          <p:nvPr/>
        </p:nvSpPr>
        <p:spPr bwMode="auto">
          <a:xfrm>
            <a:off x="1214438" y="3954463"/>
            <a:ext cx="457200" cy="206375"/>
          </a:xfrm>
          <a:prstGeom prst="ellipse">
            <a:avLst/>
          </a:prstGeom>
          <a:solidFill>
            <a:srgbClr val="60C9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dirty="0">
                <a:latin typeface="+mn-ea"/>
                <a:ea typeface="+mn-ea"/>
                <a:cs typeface="+mn-cs"/>
              </a:rPr>
              <a:t>Mind</a:t>
            </a:r>
          </a:p>
        </p:txBody>
      </p:sp>
      <p:sp>
        <p:nvSpPr>
          <p:cNvPr id="57356" name="Oval 35"/>
          <p:cNvSpPr>
            <a:spLocks noChangeArrowheads="1"/>
          </p:cNvSpPr>
          <p:nvPr/>
        </p:nvSpPr>
        <p:spPr bwMode="auto">
          <a:xfrm>
            <a:off x="2071688" y="3903663"/>
            <a:ext cx="428625" cy="257175"/>
          </a:xfrm>
          <a:prstGeom prst="ellipse">
            <a:avLst/>
          </a:prstGeom>
          <a:solidFill>
            <a:srgbClr val="FFCCCC"/>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900" dirty="0">
                <a:latin typeface="+mn-ea"/>
                <a:ea typeface="+mn-ea"/>
                <a:cs typeface="+mn-cs"/>
              </a:rPr>
              <a:t>Body</a:t>
            </a:r>
          </a:p>
        </p:txBody>
      </p:sp>
      <p:sp>
        <p:nvSpPr>
          <p:cNvPr id="57354" name="Oval 33"/>
          <p:cNvSpPr>
            <a:spLocks noChangeArrowheads="1"/>
          </p:cNvSpPr>
          <p:nvPr/>
        </p:nvSpPr>
        <p:spPr bwMode="auto">
          <a:xfrm>
            <a:off x="1643063" y="4332288"/>
            <a:ext cx="406400" cy="215900"/>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dirty="0">
                <a:solidFill>
                  <a:schemeClr val="bg1"/>
                </a:solidFill>
                <a:latin typeface="+mn-ea"/>
                <a:ea typeface="+mn-ea"/>
                <a:cs typeface="+mn-cs"/>
              </a:rPr>
              <a:t>Man</a:t>
            </a:r>
          </a:p>
        </p:txBody>
      </p:sp>
      <p:sp>
        <p:nvSpPr>
          <p:cNvPr id="57362" name="Oval 41"/>
          <p:cNvSpPr>
            <a:spLocks noChangeArrowheads="1"/>
          </p:cNvSpPr>
          <p:nvPr/>
        </p:nvSpPr>
        <p:spPr bwMode="auto">
          <a:xfrm>
            <a:off x="4176713" y="3617913"/>
            <a:ext cx="401637" cy="285750"/>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a:latin typeface="+mn-ea"/>
                <a:ea typeface="+mn-ea"/>
                <a:cs typeface="+mn-cs"/>
              </a:rPr>
              <a:t>God</a:t>
            </a:r>
          </a:p>
        </p:txBody>
      </p:sp>
      <p:sp>
        <p:nvSpPr>
          <p:cNvPr id="57363" name="Oval 42"/>
          <p:cNvSpPr>
            <a:spLocks noChangeArrowheads="1"/>
          </p:cNvSpPr>
          <p:nvPr/>
        </p:nvSpPr>
        <p:spPr bwMode="auto">
          <a:xfrm>
            <a:off x="4071938" y="4403725"/>
            <a:ext cx="642937" cy="214313"/>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dirty="0">
                <a:solidFill>
                  <a:schemeClr val="bg1"/>
                </a:solidFill>
                <a:latin typeface="+mn-ea"/>
                <a:ea typeface="+mn-ea"/>
                <a:cs typeface="+mn-cs"/>
              </a:rPr>
              <a:t>Children</a:t>
            </a:r>
          </a:p>
        </p:txBody>
      </p:sp>
      <p:sp>
        <p:nvSpPr>
          <p:cNvPr id="57364" name="Oval 43"/>
          <p:cNvSpPr>
            <a:spLocks noChangeArrowheads="1"/>
          </p:cNvSpPr>
          <p:nvPr/>
        </p:nvSpPr>
        <p:spPr bwMode="auto">
          <a:xfrm>
            <a:off x="3792538" y="3981450"/>
            <a:ext cx="417512" cy="234950"/>
          </a:xfrm>
          <a:prstGeom prst="ellipse">
            <a:avLst/>
          </a:prstGeom>
          <a:solidFill>
            <a:srgbClr val="60C9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a:latin typeface="+mn-ea"/>
                <a:ea typeface="+mn-ea"/>
                <a:cs typeface="+mn-cs"/>
              </a:rPr>
              <a:t>Man</a:t>
            </a:r>
          </a:p>
        </p:txBody>
      </p:sp>
      <p:sp>
        <p:nvSpPr>
          <p:cNvPr id="57365" name="Oval 44"/>
          <p:cNvSpPr>
            <a:spLocks noChangeArrowheads="1"/>
          </p:cNvSpPr>
          <p:nvPr/>
        </p:nvSpPr>
        <p:spPr bwMode="auto">
          <a:xfrm>
            <a:off x="4572000" y="3975100"/>
            <a:ext cx="500063" cy="257175"/>
          </a:xfrm>
          <a:prstGeom prst="ellipse">
            <a:avLst/>
          </a:prstGeom>
          <a:solidFill>
            <a:srgbClr val="FFCCCC"/>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900">
                <a:latin typeface="+mn-ea"/>
                <a:ea typeface="+mn-ea"/>
                <a:cs typeface="+mn-cs"/>
              </a:rPr>
              <a:t>Woman</a:t>
            </a:r>
          </a:p>
        </p:txBody>
      </p:sp>
      <p:grpSp>
        <p:nvGrpSpPr>
          <p:cNvPr id="85039" name="Group 7"/>
          <p:cNvGrpSpPr>
            <a:grpSpLocks/>
          </p:cNvGrpSpPr>
          <p:nvPr/>
        </p:nvGrpSpPr>
        <p:grpSpPr bwMode="auto">
          <a:xfrm rot="-5400000">
            <a:off x="1770062" y="3962401"/>
            <a:ext cx="142875" cy="254000"/>
            <a:chOff x="929" y="1251"/>
            <a:chExt cx="191" cy="310"/>
          </a:xfrm>
        </p:grpSpPr>
        <p:sp>
          <p:nvSpPr>
            <p:cNvPr id="85046" name="AutoShape 8"/>
            <p:cNvSpPr>
              <a:spLocks/>
            </p:cNvSpPr>
            <p:nvPr/>
          </p:nvSpPr>
          <p:spPr bwMode="auto">
            <a:xfrm flipH="1">
              <a:off x="929" y="1253"/>
              <a:ext cx="127" cy="3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85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6523"/>
                    <a:pt x="17134" y="21253"/>
                    <a:pt x="11421" y="21582"/>
                  </a:cubicBezTo>
                  <a:lnTo>
                    <a:pt x="10800" y="10800"/>
                  </a:lnTo>
                  <a:close/>
                </a:path>
                <a:path w="21600" h="21600" fill="none">
                  <a:moveTo>
                    <a:pt x="10799" y="0"/>
                  </a:moveTo>
                  <a:cubicBezTo>
                    <a:pt x="10799" y="0"/>
                    <a:pt x="10799" y="-1"/>
                    <a:pt x="10800" y="0"/>
                  </a:cubicBezTo>
                  <a:cubicBezTo>
                    <a:pt x="16764" y="0"/>
                    <a:pt x="21600" y="4835"/>
                    <a:pt x="21600" y="10800"/>
                  </a:cubicBezTo>
                  <a:cubicBezTo>
                    <a:pt x="21600" y="16523"/>
                    <a:pt x="17134" y="21253"/>
                    <a:pt x="11421" y="21582"/>
                  </a:cubicBezTo>
                </a:path>
              </a:pathLst>
            </a:custGeom>
            <a:noFill/>
            <a:ln w="19080">
              <a:solidFill>
                <a:schemeClr val="tx1"/>
              </a:solidFill>
              <a:miter lim="800000"/>
              <a:headEnd type="triangle" w="med" len="med"/>
              <a:tailEnd/>
            </a:ln>
          </p:spPr>
          <p:txBody>
            <a:bodyPr vert="eaVert" wrap="none" anchor="ctr"/>
            <a:lstStyle/>
            <a:p>
              <a:endParaRPr lang="en-US"/>
            </a:p>
          </p:txBody>
        </p:sp>
        <p:sp>
          <p:nvSpPr>
            <p:cNvPr id="85047" name="AutoShape 9"/>
            <p:cNvSpPr>
              <a:spLocks/>
            </p:cNvSpPr>
            <p:nvPr/>
          </p:nvSpPr>
          <p:spPr bwMode="auto">
            <a:xfrm flipV="1">
              <a:off x="993" y="1251"/>
              <a:ext cx="127" cy="3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85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6523"/>
                    <a:pt x="17134" y="21253"/>
                    <a:pt x="11421" y="21582"/>
                  </a:cubicBezTo>
                  <a:lnTo>
                    <a:pt x="10800" y="10800"/>
                  </a:lnTo>
                  <a:close/>
                </a:path>
                <a:path w="21600" h="21600" fill="none">
                  <a:moveTo>
                    <a:pt x="10799" y="0"/>
                  </a:moveTo>
                  <a:cubicBezTo>
                    <a:pt x="10799" y="0"/>
                    <a:pt x="10799" y="-1"/>
                    <a:pt x="10800" y="0"/>
                  </a:cubicBezTo>
                  <a:cubicBezTo>
                    <a:pt x="16764" y="0"/>
                    <a:pt x="21600" y="4835"/>
                    <a:pt x="21600" y="10800"/>
                  </a:cubicBezTo>
                  <a:cubicBezTo>
                    <a:pt x="21600" y="16523"/>
                    <a:pt x="17134" y="21253"/>
                    <a:pt x="11421" y="21582"/>
                  </a:cubicBezTo>
                </a:path>
              </a:pathLst>
            </a:custGeom>
            <a:noFill/>
            <a:ln w="19080">
              <a:solidFill>
                <a:schemeClr val="tx1"/>
              </a:solidFill>
              <a:miter lim="800000"/>
              <a:headEnd type="triangle" w="med" len="med"/>
              <a:tailEnd/>
            </a:ln>
          </p:spPr>
          <p:txBody>
            <a:bodyPr rot="10800000" vert="eaVert" wrap="none" anchor="ctr"/>
            <a:lstStyle/>
            <a:p>
              <a:endParaRPr lang="en-US"/>
            </a:p>
          </p:txBody>
        </p:sp>
      </p:grpSp>
      <p:grpSp>
        <p:nvGrpSpPr>
          <p:cNvPr id="85040" name="Group 7"/>
          <p:cNvGrpSpPr>
            <a:grpSpLocks/>
          </p:cNvGrpSpPr>
          <p:nvPr/>
        </p:nvGrpSpPr>
        <p:grpSpPr bwMode="auto">
          <a:xfrm rot="-5400000">
            <a:off x="4341812" y="4033838"/>
            <a:ext cx="142875" cy="254000"/>
            <a:chOff x="929" y="1251"/>
            <a:chExt cx="191" cy="310"/>
          </a:xfrm>
        </p:grpSpPr>
        <p:sp>
          <p:nvSpPr>
            <p:cNvPr id="85044" name="AutoShape 8"/>
            <p:cNvSpPr>
              <a:spLocks/>
            </p:cNvSpPr>
            <p:nvPr/>
          </p:nvSpPr>
          <p:spPr bwMode="auto">
            <a:xfrm flipH="1">
              <a:off x="929" y="1253"/>
              <a:ext cx="127" cy="3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85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6523"/>
                    <a:pt x="17134" y="21253"/>
                    <a:pt x="11421" y="21582"/>
                  </a:cubicBezTo>
                  <a:lnTo>
                    <a:pt x="10800" y="10800"/>
                  </a:lnTo>
                  <a:close/>
                </a:path>
                <a:path w="21600" h="21600" fill="none">
                  <a:moveTo>
                    <a:pt x="10799" y="0"/>
                  </a:moveTo>
                  <a:cubicBezTo>
                    <a:pt x="10799" y="0"/>
                    <a:pt x="10799" y="-1"/>
                    <a:pt x="10800" y="0"/>
                  </a:cubicBezTo>
                  <a:cubicBezTo>
                    <a:pt x="16764" y="0"/>
                    <a:pt x="21600" y="4835"/>
                    <a:pt x="21600" y="10800"/>
                  </a:cubicBezTo>
                  <a:cubicBezTo>
                    <a:pt x="21600" y="16523"/>
                    <a:pt x="17134" y="21253"/>
                    <a:pt x="11421" y="21582"/>
                  </a:cubicBezTo>
                </a:path>
              </a:pathLst>
            </a:custGeom>
            <a:noFill/>
            <a:ln w="19080">
              <a:solidFill>
                <a:schemeClr val="tx1"/>
              </a:solidFill>
              <a:miter lim="800000"/>
              <a:headEnd type="triangle" w="med" len="med"/>
              <a:tailEnd/>
            </a:ln>
          </p:spPr>
          <p:txBody>
            <a:bodyPr vert="eaVert" wrap="none" anchor="ctr"/>
            <a:lstStyle/>
            <a:p>
              <a:endParaRPr lang="en-US"/>
            </a:p>
          </p:txBody>
        </p:sp>
        <p:sp>
          <p:nvSpPr>
            <p:cNvPr id="85045" name="AutoShape 9"/>
            <p:cNvSpPr>
              <a:spLocks/>
            </p:cNvSpPr>
            <p:nvPr/>
          </p:nvSpPr>
          <p:spPr bwMode="auto">
            <a:xfrm flipV="1">
              <a:off x="993" y="1251"/>
              <a:ext cx="127" cy="3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85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6523"/>
                    <a:pt x="17134" y="21253"/>
                    <a:pt x="11421" y="21582"/>
                  </a:cubicBezTo>
                  <a:lnTo>
                    <a:pt x="10800" y="10800"/>
                  </a:lnTo>
                  <a:close/>
                </a:path>
                <a:path w="21600" h="21600" fill="none">
                  <a:moveTo>
                    <a:pt x="10799" y="0"/>
                  </a:moveTo>
                  <a:cubicBezTo>
                    <a:pt x="10799" y="0"/>
                    <a:pt x="10799" y="-1"/>
                    <a:pt x="10800" y="0"/>
                  </a:cubicBezTo>
                  <a:cubicBezTo>
                    <a:pt x="16764" y="0"/>
                    <a:pt x="21600" y="4835"/>
                    <a:pt x="21600" y="10800"/>
                  </a:cubicBezTo>
                  <a:cubicBezTo>
                    <a:pt x="21600" y="16523"/>
                    <a:pt x="17134" y="21253"/>
                    <a:pt x="11421" y="21582"/>
                  </a:cubicBezTo>
                </a:path>
              </a:pathLst>
            </a:custGeom>
            <a:noFill/>
            <a:ln w="19080">
              <a:solidFill>
                <a:schemeClr val="tx1"/>
              </a:solidFill>
              <a:miter lim="800000"/>
              <a:headEnd type="triangle" w="med" len="med"/>
              <a:tailEnd/>
            </a:ln>
          </p:spPr>
          <p:txBody>
            <a:bodyPr rot="10800000" vert="eaVert" wrap="none" anchor="ctr"/>
            <a:lstStyle/>
            <a:p>
              <a:endParaRPr lang="en-US"/>
            </a:p>
          </p:txBody>
        </p:sp>
      </p:grpSp>
      <p:grpSp>
        <p:nvGrpSpPr>
          <p:cNvPr id="85041" name="Group 7"/>
          <p:cNvGrpSpPr>
            <a:grpSpLocks/>
          </p:cNvGrpSpPr>
          <p:nvPr/>
        </p:nvGrpSpPr>
        <p:grpSpPr bwMode="auto">
          <a:xfrm rot="-5400000">
            <a:off x="6557169" y="4033044"/>
            <a:ext cx="142875" cy="255587"/>
            <a:chOff x="929" y="1251"/>
            <a:chExt cx="191" cy="310"/>
          </a:xfrm>
        </p:grpSpPr>
        <p:sp>
          <p:nvSpPr>
            <p:cNvPr id="85042" name="AutoShape 8"/>
            <p:cNvSpPr>
              <a:spLocks/>
            </p:cNvSpPr>
            <p:nvPr/>
          </p:nvSpPr>
          <p:spPr bwMode="auto">
            <a:xfrm flipH="1">
              <a:off x="929" y="1253"/>
              <a:ext cx="127" cy="3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85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6523"/>
                    <a:pt x="17134" y="21253"/>
                    <a:pt x="11421" y="21582"/>
                  </a:cubicBezTo>
                  <a:lnTo>
                    <a:pt x="10800" y="10800"/>
                  </a:lnTo>
                  <a:close/>
                </a:path>
                <a:path w="21600" h="21600" fill="none">
                  <a:moveTo>
                    <a:pt x="10799" y="0"/>
                  </a:moveTo>
                  <a:cubicBezTo>
                    <a:pt x="10799" y="0"/>
                    <a:pt x="10799" y="-1"/>
                    <a:pt x="10800" y="0"/>
                  </a:cubicBezTo>
                  <a:cubicBezTo>
                    <a:pt x="16764" y="0"/>
                    <a:pt x="21600" y="4835"/>
                    <a:pt x="21600" y="10800"/>
                  </a:cubicBezTo>
                  <a:cubicBezTo>
                    <a:pt x="21600" y="16523"/>
                    <a:pt x="17134" y="21253"/>
                    <a:pt x="11421" y="21582"/>
                  </a:cubicBezTo>
                </a:path>
              </a:pathLst>
            </a:custGeom>
            <a:noFill/>
            <a:ln w="19080">
              <a:solidFill>
                <a:schemeClr val="tx1"/>
              </a:solidFill>
              <a:miter lim="800000"/>
              <a:headEnd type="triangle" w="med" len="med"/>
              <a:tailEnd/>
            </a:ln>
          </p:spPr>
          <p:txBody>
            <a:bodyPr vert="eaVert" wrap="none" anchor="ctr"/>
            <a:lstStyle/>
            <a:p>
              <a:endParaRPr lang="en-US"/>
            </a:p>
          </p:txBody>
        </p:sp>
        <p:sp>
          <p:nvSpPr>
            <p:cNvPr id="85043" name="AutoShape 9"/>
            <p:cNvSpPr>
              <a:spLocks/>
            </p:cNvSpPr>
            <p:nvPr/>
          </p:nvSpPr>
          <p:spPr bwMode="auto">
            <a:xfrm flipV="1">
              <a:off x="993" y="1251"/>
              <a:ext cx="127" cy="3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85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6523"/>
                    <a:pt x="17134" y="21253"/>
                    <a:pt x="11421" y="21582"/>
                  </a:cubicBezTo>
                  <a:lnTo>
                    <a:pt x="10800" y="10800"/>
                  </a:lnTo>
                  <a:close/>
                </a:path>
                <a:path w="21600" h="21600" fill="none">
                  <a:moveTo>
                    <a:pt x="10799" y="0"/>
                  </a:moveTo>
                  <a:cubicBezTo>
                    <a:pt x="10799" y="0"/>
                    <a:pt x="10799" y="-1"/>
                    <a:pt x="10800" y="0"/>
                  </a:cubicBezTo>
                  <a:cubicBezTo>
                    <a:pt x="16764" y="0"/>
                    <a:pt x="21600" y="4835"/>
                    <a:pt x="21600" y="10800"/>
                  </a:cubicBezTo>
                  <a:cubicBezTo>
                    <a:pt x="21600" y="16523"/>
                    <a:pt x="17134" y="21253"/>
                    <a:pt x="11421" y="21582"/>
                  </a:cubicBezTo>
                </a:path>
              </a:pathLst>
            </a:custGeom>
            <a:noFill/>
            <a:ln w="19080">
              <a:solidFill>
                <a:schemeClr val="tx1"/>
              </a:solidFill>
              <a:miter lim="800000"/>
              <a:headEnd type="triangle" w="med" len="med"/>
              <a:tailEnd/>
            </a:ln>
          </p:spPr>
          <p:txBody>
            <a:bodyPr rot="10800000" vert="eaVert" wrap="none" anchor="ct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Line 1"/>
          <p:cNvSpPr>
            <a:spLocks noChangeShapeType="1"/>
          </p:cNvSpPr>
          <p:nvPr/>
        </p:nvSpPr>
        <p:spPr bwMode="auto">
          <a:xfrm>
            <a:off x="1550988" y="4587875"/>
            <a:ext cx="6264275" cy="1588"/>
          </a:xfrm>
          <a:prstGeom prst="line">
            <a:avLst/>
          </a:prstGeom>
          <a:noFill/>
          <a:ln w="28440" cap="rnd">
            <a:solidFill>
              <a:schemeClr val="tx1"/>
            </a:solidFill>
            <a:prstDash val="sysDot"/>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87042" name="Text Box 2"/>
          <p:cNvSpPr txBox="1">
            <a:spLocks noChangeArrowheads="1"/>
          </p:cNvSpPr>
          <p:nvPr/>
        </p:nvSpPr>
        <p:spPr bwMode="auto">
          <a:xfrm>
            <a:off x="509588" y="358775"/>
            <a:ext cx="8491537" cy="8540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5</a:t>
            </a:r>
            <a:r>
              <a:rPr kumimoji="0" lang="en-US" sz="2000">
                <a:latin typeface="Arial" charset="0"/>
                <a:ea typeface="ＭＳ Ｐゴシック" pitchFamily="34" charset="-128"/>
              </a:rPr>
              <a:t>）</a:t>
            </a:r>
            <a:r>
              <a:rPr kumimoji="0" lang="en-US" altLang="ko-KR" sz="2000">
                <a:latin typeface="Arial" charset="0"/>
              </a:rPr>
              <a:t>The Dual Characteristics: key to solving all problems of the world </a:t>
            </a:r>
          </a:p>
          <a:p>
            <a:pPr defTabSz="449263">
              <a:lnSpc>
                <a:spcPct val="15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      </a:t>
            </a:r>
            <a:r>
              <a:rPr kumimoji="0" lang="en-US" altLang="ko-KR">
                <a:latin typeface="Arial" charset="0"/>
                <a:ea typeface="ＭＳ Ｐゴシック" pitchFamily="34" charset="-128"/>
              </a:rPr>
              <a:t>(1) </a:t>
            </a:r>
            <a:r>
              <a:rPr kumimoji="0" lang="en-US" altLang="ko-KR">
                <a:latin typeface="Arial" charset="0"/>
              </a:rPr>
              <a:t>Internal Nature, External Form are the Master Key</a:t>
            </a:r>
            <a:endParaRPr kumimoji="0" lang="en-US" altLang="ko-KR">
              <a:latin typeface="Arial" charset="0"/>
              <a:ea typeface="ＭＳ Ｐゴシック" pitchFamily="34" charset="-128"/>
            </a:endParaRPr>
          </a:p>
        </p:txBody>
      </p:sp>
      <p:sp>
        <p:nvSpPr>
          <p:cNvPr id="62471" name="Line 6"/>
          <p:cNvSpPr>
            <a:spLocks noChangeShapeType="1"/>
          </p:cNvSpPr>
          <p:nvPr/>
        </p:nvSpPr>
        <p:spPr bwMode="auto">
          <a:xfrm flipH="1">
            <a:off x="1785938" y="2000250"/>
            <a:ext cx="241300" cy="11747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62472" name="Line 7"/>
          <p:cNvSpPr>
            <a:spLocks noChangeShapeType="1"/>
          </p:cNvSpPr>
          <p:nvPr/>
        </p:nvSpPr>
        <p:spPr bwMode="auto">
          <a:xfrm>
            <a:off x="1785938" y="2357438"/>
            <a:ext cx="215900" cy="14287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62476" name="Line 11"/>
          <p:cNvSpPr>
            <a:spLocks noChangeShapeType="1"/>
          </p:cNvSpPr>
          <p:nvPr/>
        </p:nvSpPr>
        <p:spPr bwMode="auto">
          <a:xfrm flipH="1">
            <a:off x="3567113" y="1985963"/>
            <a:ext cx="241300" cy="11747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62477" name="Line 12"/>
          <p:cNvSpPr>
            <a:spLocks noChangeShapeType="1"/>
          </p:cNvSpPr>
          <p:nvPr/>
        </p:nvSpPr>
        <p:spPr bwMode="auto">
          <a:xfrm>
            <a:off x="3500438" y="2357438"/>
            <a:ext cx="220662" cy="14605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62478" name="Line 13"/>
          <p:cNvSpPr>
            <a:spLocks noChangeShapeType="1"/>
          </p:cNvSpPr>
          <p:nvPr/>
        </p:nvSpPr>
        <p:spPr bwMode="auto">
          <a:xfrm>
            <a:off x="1809750" y="2266950"/>
            <a:ext cx="1295400" cy="1588"/>
          </a:xfrm>
          <a:prstGeom prst="line">
            <a:avLst/>
          </a:prstGeom>
          <a:noFill/>
          <a:ln w="28440">
            <a:solidFill>
              <a:schemeClr val="tx1"/>
            </a:solidFill>
            <a:prstDash val="sysDot"/>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87048" name="Text Box 14"/>
          <p:cNvSpPr txBox="1">
            <a:spLocks noChangeArrowheads="1"/>
          </p:cNvSpPr>
          <p:nvPr/>
        </p:nvSpPr>
        <p:spPr bwMode="auto">
          <a:xfrm>
            <a:off x="2555875" y="1714500"/>
            <a:ext cx="1208088" cy="274638"/>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(Shimjung)</a:t>
            </a:r>
            <a:endParaRPr kumimoji="0" lang="en-US" altLang="ko-KR" sz="1200">
              <a:latin typeface="Arial" charset="0"/>
              <a:ea typeface="ＭＳ Ｐゴシック" pitchFamily="34" charset="-128"/>
            </a:endParaRPr>
          </a:p>
        </p:txBody>
      </p:sp>
      <p:sp>
        <p:nvSpPr>
          <p:cNvPr id="87049" name="Text Box 15"/>
          <p:cNvSpPr txBox="1">
            <a:spLocks noChangeArrowheads="1"/>
          </p:cNvSpPr>
          <p:nvPr/>
        </p:nvSpPr>
        <p:spPr bwMode="auto">
          <a:xfrm>
            <a:off x="4446588" y="1757363"/>
            <a:ext cx="831850" cy="34131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a:t>
            </a:r>
            <a:r>
              <a:rPr kumimoji="0" lang="en-US" altLang="ko-KR" sz="1600">
                <a:latin typeface="Arial" charset="0"/>
              </a:rPr>
              <a:t>Mind</a:t>
            </a:r>
            <a:r>
              <a:rPr kumimoji="0" lang="en-US" sz="1600">
                <a:latin typeface="Arial" charset="0"/>
                <a:ea typeface="ＭＳ Ｐゴシック" pitchFamily="34" charset="-128"/>
              </a:rPr>
              <a:t>）</a:t>
            </a:r>
          </a:p>
        </p:txBody>
      </p:sp>
      <p:sp>
        <p:nvSpPr>
          <p:cNvPr id="87050" name="Text Box 16"/>
          <p:cNvSpPr txBox="1">
            <a:spLocks noChangeArrowheads="1"/>
          </p:cNvSpPr>
          <p:nvPr/>
        </p:nvSpPr>
        <p:spPr bwMode="auto">
          <a:xfrm>
            <a:off x="4432300" y="2444750"/>
            <a:ext cx="854075" cy="34131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a:t>
            </a:r>
            <a:r>
              <a:rPr kumimoji="0" lang="en-US" altLang="ko-KR" sz="1600">
                <a:latin typeface="Arial" charset="0"/>
              </a:rPr>
              <a:t>Body</a:t>
            </a:r>
            <a:r>
              <a:rPr kumimoji="0" lang="en-US" sz="1600">
                <a:latin typeface="Arial" charset="0"/>
                <a:ea typeface="ＭＳ Ｐゴシック" pitchFamily="34" charset="-128"/>
              </a:rPr>
              <a:t>）</a:t>
            </a:r>
          </a:p>
        </p:txBody>
      </p:sp>
      <p:sp>
        <p:nvSpPr>
          <p:cNvPr id="87051" name="Text Box 17"/>
          <p:cNvSpPr txBox="1">
            <a:spLocks noChangeArrowheads="1"/>
          </p:cNvSpPr>
          <p:nvPr/>
        </p:nvSpPr>
        <p:spPr bwMode="auto">
          <a:xfrm>
            <a:off x="857250" y="2857500"/>
            <a:ext cx="7243763" cy="5810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rPr>
              <a:t>Therefore, all places where people gather should have a balance of Sungsang and Hyungsang and fulfill the Purpose of Existence and Value of that place</a:t>
            </a:r>
            <a:endParaRPr kumimoji="0" lang="en-US" altLang="ko-KR" sz="1600">
              <a:latin typeface="Arial" charset="0"/>
              <a:ea typeface="ＭＳ Ｐゴシック" pitchFamily="34" charset="-128"/>
            </a:endParaRPr>
          </a:p>
        </p:txBody>
      </p:sp>
      <p:sp>
        <p:nvSpPr>
          <p:cNvPr id="62485" name="Line 20"/>
          <p:cNvSpPr>
            <a:spLocks noChangeShapeType="1"/>
          </p:cNvSpPr>
          <p:nvPr/>
        </p:nvSpPr>
        <p:spPr bwMode="auto">
          <a:xfrm>
            <a:off x="1395413" y="4743450"/>
            <a:ext cx="331787" cy="1524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62486" name="Line 21"/>
          <p:cNvSpPr>
            <a:spLocks noChangeShapeType="1"/>
          </p:cNvSpPr>
          <p:nvPr/>
        </p:nvSpPr>
        <p:spPr bwMode="auto">
          <a:xfrm flipV="1">
            <a:off x="1395413" y="4178300"/>
            <a:ext cx="322262" cy="1905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62488" name="Line 23"/>
          <p:cNvSpPr>
            <a:spLocks noChangeShapeType="1"/>
          </p:cNvSpPr>
          <p:nvPr/>
        </p:nvSpPr>
        <p:spPr bwMode="auto">
          <a:xfrm>
            <a:off x="2668588" y="4743450"/>
            <a:ext cx="331787" cy="1524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62489" name="Line 24"/>
          <p:cNvSpPr>
            <a:spLocks noChangeShapeType="1"/>
          </p:cNvSpPr>
          <p:nvPr/>
        </p:nvSpPr>
        <p:spPr bwMode="auto">
          <a:xfrm flipV="1">
            <a:off x="2643188" y="4178300"/>
            <a:ext cx="322262" cy="1905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62491" name="Line 26"/>
          <p:cNvSpPr>
            <a:spLocks noChangeShapeType="1"/>
          </p:cNvSpPr>
          <p:nvPr/>
        </p:nvSpPr>
        <p:spPr bwMode="auto">
          <a:xfrm>
            <a:off x="3843338" y="4743450"/>
            <a:ext cx="331787" cy="1524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100">
              <a:latin typeface="+mn-lt"/>
              <a:ea typeface="ＭＳ Ｐゴシック" pitchFamily="34" charset="-128"/>
              <a:cs typeface="+mn-cs"/>
            </a:endParaRPr>
          </a:p>
        </p:txBody>
      </p:sp>
      <p:sp>
        <p:nvSpPr>
          <p:cNvPr id="62492" name="Line 27"/>
          <p:cNvSpPr>
            <a:spLocks noChangeShapeType="1"/>
          </p:cNvSpPr>
          <p:nvPr/>
        </p:nvSpPr>
        <p:spPr bwMode="auto">
          <a:xfrm flipV="1">
            <a:off x="3843338" y="4178300"/>
            <a:ext cx="322262" cy="1905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62494" name="Line 29"/>
          <p:cNvSpPr>
            <a:spLocks noChangeShapeType="1"/>
          </p:cNvSpPr>
          <p:nvPr/>
        </p:nvSpPr>
        <p:spPr bwMode="auto">
          <a:xfrm>
            <a:off x="5210175" y="4743450"/>
            <a:ext cx="331788" cy="1524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62495" name="Line 30"/>
          <p:cNvSpPr>
            <a:spLocks noChangeShapeType="1"/>
          </p:cNvSpPr>
          <p:nvPr/>
        </p:nvSpPr>
        <p:spPr bwMode="auto">
          <a:xfrm flipV="1">
            <a:off x="5210175" y="4178300"/>
            <a:ext cx="322263" cy="1905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62498" name="Line 33"/>
          <p:cNvSpPr>
            <a:spLocks noChangeShapeType="1"/>
          </p:cNvSpPr>
          <p:nvPr/>
        </p:nvSpPr>
        <p:spPr bwMode="auto">
          <a:xfrm>
            <a:off x="6500813" y="4743450"/>
            <a:ext cx="331787" cy="1524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62499" name="Line 34"/>
          <p:cNvSpPr>
            <a:spLocks noChangeShapeType="1"/>
          </p:cNvSpPr>
          <p:nvPr/>
        </p:nvSpPr>
        <p:spPr bwMode="auto">
          <a:xfrm flipV="1">
            <a:off x="6500813" y="4243388"/>
            <a:ext cx="322262" cy="1905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87062" name="Text Box 43"/>
          <p:cNvSpPr txBox="1">
            <a:spLocks noChangeArrowheads="1"/>
          </p:cNvSpPr>
          <p:nvPr/>
        </p:nvSpPr>
        <p:spPr bwMode="auto">
          <a:xfrm>
            <a:off x="1500188" y="3429000"/>
            <a:ext cx="760412" cy="43338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100">
                <a:latin typeface="Arial" charset="0"/>
                <a:ea typeface="ＭＳ Ｐゴシック" pitchFamily="34" charset="-128"/>
              </a:rPr>
              <a:t>（</a:t>
            </a:r>
            <a:r>
              <a:rPr kumimoji="0" lang="en-US" altLang="ko-KR" sz="1100">
                <a:latin typeface="Arial" charset="0"/>
              </a:rPr>
              <a:t>Internal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rPr>
              <a:t>  nature</a:t>
            </a:r>
            <a:r>
              <a:rPr kumimoji="0" lang="en-US" sz="1100">
                <a:latin typeface="Arial" charset="0"/>
                <a:ea typeface="ＭＳ Ｐゴシック" pitchFamily="34" charset="-128"/>
              </a:rPr>
              <a:t>）</a:t>
            </a:r>
          </a:p>
        </p:txBody>
      </p:sp>
      <p:sp>
        <p:nvSpPr>
          <p:cNvPr id="87063" name="Text Box 48"/>
          <p:cNvSpPr txBox="1">
            <a:spLocks noChangeArrowheads="1"/>
          </p:cNvSpPr>
          <p:nvPr/>
        </p:nvSpPr>
        <p:spPr bwMode="auto">
          <a:xfrm>
            <a:off x="1071563" y="5357813"/>
            <a:ext cx="7429500" cy="8255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accent2"/>
                </a:solidFill>
                <a:latin typeface="Arial" charset="0"/>
              </a:rPr>
              <a:t>The internal</a:t>
            </a:r>
            <a:r>
              <a:rPr kumimoji="0" lang="en-US" altLang="ko-KR" sz="1600">
                <a:latin typeface="Arial" charset="0"/>
              </a:rPr>
              <a:t> values must be established firmly.</a:t>
            </a:r>
            <a:endParaRPr kumimoji="0" lang="en-US" altLang="ko-KR"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rPr>
              <a:t>Unity of Values        Absolute Goodness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rPr>
              <a:t>    (Life of Shimjung = Life of living for the sake of others)</a:t>
            </a:r>
            <a:endParaRPr kumimoji="0" lang="en-US" altLang="ko-KR" sz="1600">
              <a:latin typeface="Arial" charset="0"/>
              <a:ea typeface="ＭＳ Ｐゴシック" pitchFamily="34" charset="-128"/>
            </a:endParaRPr>
          </a:p>
        </p:txBody>
      </p:sp>
      <p:sp>
        <p:nvSpPr>
          <p:cNvPr id="87064" name="AutoShape 49"/>
          <p:cNvSpPr>
            <a:spLocks noChangeArrowheads="1"/>
          </p:cNvSpPr>
          <p:nvPr/>
        </p:nvSpPr>
        <p:spPr bwMode="auto">
          <a:xfrm>
            <a:off x="5357813" y="1785938"/>
            <a:ext cx="2643187" cy="838200"/>
          </a:xfrm>
          <a:prstGeom prst="roundRect">
            <a:avLst>
              <a:gd name="adj" fmla="val 16667"/>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8275" algn="l"/>
                <a:tab pos="10779125" algn="l"/>
                <a:tab pos="10780713" algn="l"/>
              </a:tabLst>
            </a:pPr>
            <a:r>
              <a:rPr kumimoji="0" lang="en-US" altLang="ko-KR" sz="1600">
                <a:latin typeface="Arial" charset="0"/>
              </a:rPr>
              <a:t>All things were created </a:t>
            </a:r>
          </a:p>
          <a:p>
            <a:pPr algn="ctr" defTabSz="449263">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8275" algn="l"/>
                <a:tab pos="10779125" algn="l"/>
                <a:tab pos="10780713" algn="l"/>
              </a:tabLst>
            </a:pPr>
            <a:r>
              <a:rPr kumimoji="0" lang="en-US" altLang="ko-KR" sz="1600">
                <a:latin typeface="Arial" charset="0"/>
              </a:rPr>
              <a:t>with Man as the model</a:t>
            </a:r>
            <a:endParaRPr kumimoji="0" lang="en-US" altLang="ko-KR" sz="1600">
              <a:latin typeface="Arial" charset="0"/>
              <a:ea typeface="ＭＳ Ｐゴシック" pitchFamily="34" charset="-128"/>
            </a:endParaRPr>
          </a:p>
        </p:txBody>
      </p:sp>
      <p:sp>
        <p:nvSpPr>
          <p:cNvPr id="62511" name="AutoShape 50"/>
          <p:cNvSpPr>
            <a:spLocks noChangeArrowheads="1"/>
          </p:cNvSpPr>
          <p:nvPr/>
        </p:nvSpPr>
        <p:spPr bwMode="auto">
          <a:xfrm>
            <a:off x="2571750" y="5643563"/>
            <a:ext cx="333375" cy="228600"/>
          </a:xfrm>
          <a:prstGeom prst="rightArrow">
            <a:avLst>
              <a:gd name="adj1" fmla="val 50000"/>
              <a:gd name="adj2" fmla="val 41667"/>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a:latin typeface="Arial" charset="0"/>
              <a:ea typeface="ＭＳ Ｐゴシック" pitchFamily="34" charset="-128"/>
              <a:cs typeface="+mn-cs"/>
            </a:endParaRPr>
          </a:p>
        </p:txBody>
      </p:sp>
      <p:sp>
        <p:nvSpPr>
          <p:cNvPr id="87066" name="Text Box 52"/>
          <p:cNvSpPr txBox="1">
            <a:spLocks noChangeArrowheads="1"/>
          </p:cNvSpPr>
          <p:nvPr/>
        </p:nvSpPr>
        <p:spPr bwMode="auto">
          <a:xfrm>
            <a:off x="4070350" y="3500438"/>
            <a:ext cx="760413" cy="433387"/>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100">
                <a:latin typeface="Arial" charset="0"/>
                <a:ea typeface="ＭＳ Ｐゴシック" pitchFamily="34" charset="-128"/>
              </a:rPr>
              <a:t>（</a:t>
            </a:r>
            <a:r>
              <a:rPr kumimoji="0" lang="en-US" altLang="ko-KR" sz="1100">
                <a:latin typeface="Arial" charset="0"/>
              </a:rPr>
              <a:t>Internal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rPr>
              <a:t>  nature</a:t>
            </a:r>
            <a:r>
              <a:rPr kumimoji="0" lang="en-US" sz="1100">
                <a:latin typeface="Arial" charset="0"/>
                <a:ea typeface="ＭＳ Ｐゴシック" pitchFamily="34" charset="-128"/>
              </a:rPr>
              <a:t>）</a:t>
            </a:r>
          </a:p>
        </p:txBody>
      </p:sp>
      <p:sp>
        <p:nvSpPr>
          <p:cNvPr id="87067" name="Text Box 53"/>
          <p:cNvSpPr txBox="1">
            <a:spLocks noChangeArrowheads="1"/>
          </p:cNvSpPr>
          <p:nvPr/>
        </p:nvSpPr>
        <p:spPr bwMode="auto">
          <a:xfrm>
            <a:off x="2857500" y="3429000"/>
            <a:ext cx="760413" cy="43338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100">
                <a:latin typeface="Arial" charset="0"/>
                <a:ea typeface="ＭＳ Ｐゴシック" pitchFamily="34" charset="-128"/>
              </a:rPr>
              <a:t>（</a:t>
            </a:r>
            <a:r>
              <a:rPr kumimoji="0" lang="en-US" altLang="ko-KR" sz="1100">
                <a:latin typeface="Arial" charset="0"/>
              </a:rPr>
              <a:t>Internal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rPr>
              <a:t>  nature</a:t>
            </a:r>
            <a:r>
              <a:rPr kumimoji="0" lang="en-US" sz="1100">
                <a:latin typeface="Arial" charset="0"/>
                <a:ea typeface="ＭＳ Ｐゴシック" pitchFamily="34" charset="-128"/>
              </a:rPr>
              <a:t>）</a:t>
            </a:r>
          </a:p>
        </p:txBody>
      </p:sp>
      <p:sp>
        <p:nvSpPr>
          <p:cNvPr id="87068" name="Text Box 54"/>
          <p:cNvSpPr txBox="1">
            <a:spLocks noChangeArrowheads="1"/>
          </p:cNvSpPr>
          <p:nvPr/>
        </p:nvSpPr>
        <p:spPr bwMode="auto">
          <a:xfrm>
            <a:off x="5357813" y="3429000"/>
            <a:ext cx="760412" cy="43338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100">
                <a:latin typeface="Arial" charset="0"/>
                <a:ea typeface="ＭＳ Ｐゴシック" pitchFamily="34" charset="-128"/>
              </a:rPr>
              <a:t>（</a:t>
            </a:r>
            <a:r>
              <a:rPr kumimoji="0" lang="en-US" altLang="ko-KR" sz="1100">
                <a:latin typeface="Arial" charset="0"/>
              </a:rPr>
              <a:t>Internal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rPr>
              <a:t>  nature</a:t>
            </a:r>
            <a:r>
              <a:rPr kumimoji="0" lang="en-US" sz="1100">
                <a:latin typeface="Arial" charset="0"/>
                <a:ea typeface="ＭＳ Ｐゴシック" pitchFamily="34" charset="-128"/>
              </a:rPr>
              <a:t>）</a:t>
            </a:r>
          </a:p>
        </p:txBody>
      </p:sp>
      <p:sp>
        <p:nvSpPr>
          <p:cNvPr id="87069" name="Text Box 55"/>
          <p:cNvSpPr txBox="1">
            <a:spLocks noChangeArrowheads="1"/>
          </p:cNvSpPr>
          <p:nvPr/>
        </p:nvSpPr>
        <p:spPr bwMode="auto">
          <a:xfrm>
            <a:off x="6740525" y="3429000"/>
            <a:ext cx="760413" cy="43338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100">
                <a:latin typeface="Arial" charset="0"/>
                <a:ea typeface="ＭＳ Ｐゴシック" pitchFamily="34" charset="-128"/>
              </a:rPr>
              <a:t>（</a:t>
            </a:r>
            <a:r>
              <a:rPr kumimoji="0" lang="en-US" altLang="ko-KR" sz="1100">
                <a:latin typeface="Arial" charset="0"/>
              </a:rPr>
              <a:t>Internal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rPr>
              <a:t>  nature</a:t>
            </a:r>
            <a:r>
              <a:rPr kumimoji="0" lang="en-US" sz="1100">
                <a:latin typeface="Arial" charset="0"/>
                <a:ea typeface="ＭＳ Ｐゴシック" pitchFamily="34" charset="-128"/>
              </a:rPr>
              <a:t>）</a:t>
            </a:r>
          </a:p>
        </p:txBody>
      </p:sp>
      <p:sp>
        <p:nvSpPr>
          <p:cNvPr id="87070" name="Oval 3"/>
          <p:cNvSpPr>
            <a:spLocks noChangeArrowheads="1"/>
          </p:cNvSpPr>
          <p:nvPr/>
        </p:nvSpPr>
        <p:spPr bwMode="auto">
          <a:xfrm>
            <a:off x="1928813" y="1662113"/>
            <a:ext cx="738187" cy="409575"/>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solidFill>
                  <a:schemeClr val="bg1"/>
                </a:solidFill>
                <a:latin typeface="Arial" charset="0"/>
              </a:rPr>
              <a:t>Internal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solidFill>
                  <a:schemeClr val="bg1"/>
                </a:solidFill>
                <a:latin typeface="Arial" charset="0"/>
              </a:rPr>
              <a:t>Nature</a:t>
            </a:r>
            <a:endParaRPr kumimoji="0" lang="en-US" altLang="ko-KR" sz="1000">
              <a:solidFill>
                <a:schemeClr val="bg1"/>
              </a:solidFill>
              <a:latin typeface="Arial" charset="0"/>
              <a:ea typeface="ＭＳ Ｐゴシック" pitchFamily="34" charset="-128"/>
            </a:endParaRPr>
          </a:p>
        </p:txBody>
      </p:sp>
      <p:sp>
        <p:nvSpPr>
          <p:cNvPr id="87071" name="Oval 4"/>
          <p:cNvSpPr>
            <a:spLocks noChangeArrowheads="1"/>
          </p:cNvSpPr>
          <p:nvPr/>
        </p:nvSpPr>
        <p:spPr bwMode="auto">
          <a:xfrm>
            <a:off x="1951038" y="2352675"/>
            <a:ext cx="714375" cy="428625"/>
          </a:xfrm>
          <a:prstGeom prst="ellipse">
            <a:avLst/>
          </a:prstGeom>
          <a:solidFill>
            <a:srgbClr val="ED489A"/>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solidFill>
                  <a:schemeClr val="bg1"/>
                </a:solidFill>
                <a:latin typeface="Arial" charset="0"/>
              </a:rPr>
              <a:t>External</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solidFill>
                  <a:schemeClr val="bg1"/>
                </a:solidFill>
                <a:latin typeface="Arial" charset="0"/>
              </a:rPr>
              <a:t>Form</a:t>
            </a:r>
            <a:endParaRPr kumimoji="0" lang="en-US" altLang="ko-KR" sz="1000">
              <a:solidFill>
                <a:schemeClr val="bg1"/>
              </a:solidFill>
              <a:latin typeface="Arial" charset="0"/>
              <a:ea typeface="ＭＳ Ｐゴシック" pitchFamily="34" charset="-128"/>
            </a:endParaRPr>
          </a:p>
        </p:txBody>
      </p:sp>
      <p:sp>
        <p:nvSpPr>
          <p:cNvPr id="87072" name="Oval 5"/>
          <p:cNvSpPr>
            <a:spLocks noChangeArrowheads="1"/>
          </p:cNvSpPr>
          <p:nvPr/>
        </p:nvSpPr>
        <p:spPr bwMode="auto">
          <a:xfrm>
            <a:off x="1357313" y="2000250"/>
            <a:ext cx="488950" cy="457200"/>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rPr>
              <a:t>God</a:t>
            </a:r>
            <a:endParaRPr kumimoji="0" lang="en-US" altLang="ko-KR" sz="1600">
              <a:latin typeface="Arial" charset="0"/>
              <a:ea typeface="ＭＳ Ｐゴシック" pitchFamily="34" charset="-128"/>
            </a:endParaRPr>
          </a:p>
        </p:txBody>
      </p:sp>
      <p:sp>
        <p:nvSpPr>
          <p:cNvPr id="87073" name="Oval 8"/>
          <p:cNvSpPr>
            <a:spLocks noChangeArrowheads="1"/>
          </p:cNvSpPr>
          <p:nvPr/>
        </p:nvSpPr>
        <p:spPr bwMode="auto">
          <a:xfrm>
            <a:off x="3705225" y="1733550"/>
            <a:ext cx="723900" cy="409575"/>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solidFill>
                  <a:schemeClr val="bg1"/>
                </a:solidFill>
                <a:latin typeface="Arial" charset="0"/>
              </a:rPr>
              <a:t>Internal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solidFill>
                  <a:schemeClr val="bg1"/>
                </a:solidFill>
                <a:latin typeface="Arial" charset="0"/>
              </a:rPr>
              <a:t>Nature</a:t>
            </a:r>
            <a:endParaRPr kumimoji="0" lang="en-US" altLang="ko-KR" sz="1000">
              <a:solidFill>
                <a:schemeClr val="bg1"/>
              </a:solidFill>
              <a:latin typeface="Arial" charset="0"/>
              <a:ea typeface="ＭＳ Ｐゴシック" pitchFamily="34" charset="-128"/>
            </a:endParaRPr>
          </a:p>
        </p:txBody>
      </p:sp>
      <p:sp>
        <p:nvSpPr>
          <p:cNvPr id="87074" name="Oval 9"/>
          <p:cNvSpPr>
            <a:spLocks noChangeArrowheads="1"/>
          </p:cNvSpPr>
          <p:nvPr/>
        </p:nvSpPr>
        <p:spPr bwMode="auto">
          <a:xfrm>
            <a:off x="3727450" y="2286000"/>
            <a:ext cx="701675" cy="428625"/>
          </a:xfrm>
          <a:prstGeom prst="ellipse">
            <a:avLst/>
          </a:prstGeom>
          <a:solidFill>
            <a:srgbClr val="ED489A"/>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solidFill>
                  <a:schemeClr val="bg1"/>
                </a:solidFill>
                <a:latin typeface="Arial" charset="0"/>
              </a:rPr>
              <a:t>External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solidFill>
                  <a:schemeClr val="bg1"/>
                </a:solidFill>
                <a:latin typeface="Arial" charset="0"/>
              </a:rPr>
              <a:t>Form</a:t>
            </a:r>
            <a:endParaRPr kumimoji="0" lang="en-US" altLang="ko-KR" sz="1000">
              <a:solidFill>
                <a:schemeClr val="bg1"/>
              </a:solidFill>
              <a:latin typeface="Arial" charset="0"/>
              <a:ea typeface="ＭＳ Ｐゴシック" pitchFamily="34" charset="-128"/>
            </a:endParaRPr>
          </a:p>
        </p:txBody>
      </p:sp>
      <p:sp>
        <p:nvSpPr>
          <p:cNvPr id="87075" name="Oval 10"/>
          <p:cNvSpPr>
            <a:spLocks noChangeArrowheads="1"/>
          </p:cNvSpPr>
          <p:nvPr/>
        </p:nvSpPr>
        <p:spPr bwMode="auto">
          <a:xfrm>
            <a:off x="3143250" y="2030413"/>
            <a:ext cx="488950" cy="457200"/>
          </a:xfrm>
          <a:prstGeom prst="ellipse">
            <a:avLst/>
          </a:prstGeom>
          <a:solidFill>
            <a:srgbClr val="84C98D"/>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rPr>
              <a:t>Man</a:t>
            </a:r>
            <a:endParaRPr kumimoji="0" lang="en-US" altLang="ko-KR" sz="1600">
              <a:latin typeface="Arial" charset="0"/>
              <a:ea typeface="ＭＳ Ｐゴシック" pitchFamily="34" charset="-128"/>
            </a:endParaRPr>
          </a:p>
        </p:txBody>
      </p:sp>
      <p:sp>
        <p:nvSpPr>
          <p:cNvPr id="87076" name="Oval 18"/>
          <p:cNvSpPr>
            <a:spLocks noChangeArrowheads="1"/>
          </p:cNvSpPr>
          <p:nvPr/>
        </p:nvSpPr>
        <p:spPr bwMode="auto">
          <a:xfrm>
            <a:off x="928688" y="4362450"/>
            <a:ext cx="619125" cy="457200"/>
          </a:xfrm>
          <a:prstGeom prst="ellipse">
            <a:avLst/>
          </a:prstGeom>
          <a:solidFill>
            <a:srgbClr val="C5DF96"/>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rPr>
              <a:t>Family</a:t>
            </a:r>
            <a:endParaRPr kumimoji="0" lang="en-US" altLang="ko-KR" sz="1100">
              <a:latin typeface="Arial" charset="0"/>
              <a:ea typeface="ＭＳ Ｐゴシック" pitchFamily="34" charset="-128"/>
            </a:endParaRPr>
          </a:p>
        </p:txBody>
      </p:sp>
      <p:sp>
        <p:nvSpPr>
          <p:cNvPr id="87077" name="Oval 19"/>
          <p:cNvSpPr>
            <a:spLocks noChangeArrowheads="1"/>
          </p:cNvSpPr>
          <p:nvPr/>
        </p:nvSpPr>
        <p:spPr bwMode="auto">
          <a:xfrm>
            <a:off x="1552575" y="3824288"/>
            <a:ext cx="661988" cy="395287"/>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solidFill>
                  <a:schemeClr val="bg1"/>
                </a:solidFill>
                <a:latin typeface="Arial" charset="0"/>
              </a:rPr>
              <a:t>Family</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solidFill>
                  <a:schemeClr val="bg1"/>
                </a:solidFill>
                <a:latin typeface="Arial" charset="0"/>
              </a:rPr>
              <a:t>ethics</a:t>
            </a:r>
            <a:endParaRPr kumimoji="0" lang="en-US" altLang="ko-KR" sz="1000">
              <a:solidFill>
                <a:schemeClr val="bg1"/>
              </a:solidFill>
              <a:latin typeface="Arial" charset="0"/>
              <a:ea typeface="ＭＳ Ｐゴシック" pitchFamily="34" charset="-128"/>
            </a:endParaRPr>
          </a:p>
        </p:txBody>
      </p:sp>
      <p:sp>
        <p:nvSpPr>
          <p:cNvPr id="87078" name="Oval 22"/>
          <p:cNvSpPr>
            <a:spLocks noChangeArrowheads="1"/>
          </p:cNvSpPr>
          <p:nvPr/>
        </p:nvSpPr>
        <p:spPr bwMode="auto">
          <a:xfrm>
            <a:off x="2214563" y="4362450"/>
            <a:ext cx="633412" cy="457200"/>
          </a:xfrm>
          <a:prstGeom prst="ellipse">
            <a:avLst/>
          </a:prstGeom>
          <a:solidFill>
            <a:srgbClr val="C5DF96"/>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rPr>
              <a:t>School</a:t>
            </a:r>
            <a:endParaRPr kumimoji="0" lang="en-US" altLang="ko-KR" sz="1100">
              <a:latin typeface="Arial" charset="0"/>
              <a:ea typeface="ＭＳ Ｐゴシック" pitchFamily="34" charset="-128"/>
            </a:endParaRPr>
          </a:p>
        </p:txBody>
      </p:sp>
      <p:sp>
        <p:nvSpPr>
          <p:cNvPr id="87079" name="Oval 25"/>
          <p:cNvSpPr>
            <a:spLocks noChangeArrowheads="1"/>
          </p:cNvSpPr>
          <p:nvPr/>
        </p:nvSpPr>
        <p:spPr bwMode="auto">
          <a:xfrm>
            <a:off x="3571875" y="4357688"/>
            <a:ext cx="642938" cy="461962"/>
          </a:xfrm>
          <a:prstGeom prst="ellipse">
            <a:avLst/>
          </a:prstGeom>
          <a:solidFill>
            <a:srgbClr val="C5DF96"/>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rPr>
              <a:t>Company</a:t>
            </a:r>
            <a:endParaRPr kumimoji="0" lang="en-US" altLang="ko-KR" sz="1100">
              <a:latin typeface="Arial" charset="0"/>
              <a:ea typeface="ＭＳ Ｐゴシック" pitchFamily="34" charset="-128"/>
            </a:endParaRPr>
          </a:p>
        </p:txBody>
      </p:sp>
      <p:sp>
        <p:nvSpPr>
          <p:cNvPr id="87080" name="Oval 28"/>
          <p:cNvSpPr>
            <a:spLocks noChangeArrowheads="1"/>
          </p:cNvSpPr>
          <p:nvPr/>
        </p:nvSpPr>
        <p:spPr bwMode="auto">
          <a:xfrm>
            <a:off x="4857750" y="4362450"/>
            <a:ext cx="654050" cy="457200"/>
          </a:xfrm>
          <a:prstGeom prst="ellipse">
            <a:avLst/>
          </a:prstGeom>
          <a:solidFill>
            <a:srgbClr val="C5DF96"/>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rPr>
              <a:t>Nation</a:t>
            </a:r>
            <a:endParaRPr kumimoji="0" lang="en-US" altLang="ko-KR" sz="1100">
              <a:latin typeface="Arial" charset="0"/>
              <a:ea typeface="ＭＳ Ｐゴシック" pitchFamily="34" charset="-128"/>
            </a:endParaRPr>
          </a:p>
        </p:txBody>
      </p:sp>
      <p:sp>
        <p:nvSpPr>
          <p:cNvPr id="87081" name="Oval 31"/>
          <p:cNvSpPr>
            <a:spLocks noChangeArrowheads="1"/>
          </p:cNvSpPr>
          <p:nvPr/>
        </p:nvSpPr>
        <p:spPr bwMode="auto">
          <a:xfrm>
            <a:off x="6072188" y="4362450"/>
            <a:ext cx="642937" cy="457200"/>
          </a:xfrm>
          <a:prstGeom prst="ellipse">
            <a:avLst/>
          </a:prstGeom>
          <a:solidFill>
            <a:srgbClr val="C5DF96"/>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rPr>
              <a:t>World</a:t>
            </a:r>
            <a:endParaRPr kumimoji="0" lang="en-US" altLang="ko-KR" sz="1100">
              <a:latin typeface="Arial" charset="0"/>
              <a:ea typeface="ＭＳ Ｐゴシック" pitchFamily="34" charset="-128"/>
            </a:endParaRPr>
          </a:p>
        </p:txBody>
      </p:sp>
      <p:sp>
        <p:nvSpPr>
          <p:cNvPr id="87082" name="Oval 32"/>
          <p:cNvSpPr>
            <a:spLocks noChangeArrowheads="1"/>
          </p:cNvSpPr>
          <p:nvPr/>
        </p:nvSpPr>
        <p:spPr bwMode="auto">
          <a:xfrm>
            <a:off x="6604000" y="3790950"/>
            <a:ext cx="1039813" cy="606425"/>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solidFill>
                  <a:schemeClr val="bg1"/>
                </a:solidFill>
                <a:latin typeface="Arial" charset="0"/>
              </a:rPr>
              <a:t>Peaceful, United</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solidFill>
                  <a:schemeClr val="bg1"/>
                </a:solidFill>
                <a:latin typeface="Arial" charset="0"/>
              </a:rPr>
              <a:t>World principle</a:t>
            </a:r>
            <a:endParaRPr kumimoji="0" lang="en-US" altLang="ko-KR" sz="1000">
              <a:solidFill>
                <a:schemeClr val="bg1"/>
              </a:solidFill>
              <a:latin typeface="Arial" charset="0"/>
              <a:ea typeface="ＭＳ Ｐゴシック" pitchFamily="34" charset="-128"/>
            </a:endParaRPr>
          </a:p>
        </p:txBody>
      </p:sp>
      <p:sp>
        <p:nvSpPr>
          <p:cNvPr id="87083" name="Oval 35"/>
          <p:cNvSpPr>
            <a:spLocks noChangeArrowheads="1"/>
          </p:cNvSpPr>
          <p:nvPr/>
        </p:nvSpPr>
        <p:spPr bwMode="auto">
          <a:xfrm>
            <a:off x="2847975" y="3824288"/>
            <a:ext cx="723900" cy="466725"/>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solidFill>
                  <a:schemeClr val="bg1"/>
                </a:solidFill>
                <a:latin typeface="Arial" charset="0"/>
              </a:rPr>
              <a:t>Education</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solidFill>
                  <a:schemeClr val="bg1"/>
                </a:solidFill>
                <a:latin typeface="Arial" charset="0"/>
              </a:rPr>
              <a:t>principles</a:t>
            </a:r>
            <a:endParaRPr kumimoji="0" lang="en-US" altLang="ko-KR" sz="1000">
              <a:solidFill>
                <a:schemeClr val="bg1"/>
              </a:solidFill>
              <a:latin typeface="Arial" charset="0"/>
              <a:ea typeface="ＭＳ Ｐゴシック" pitchFamily="34" charset="-128"/>
            </a:endParaRPr>
          </a:p>
        </p:txBody>
      </p:sp>
      <p:sp>
        <p:nvSpPr>
          <p:cNvPr id="87084" name="Oval 36"/>
          <p:cNvSpPr>
            <a:spLocks noChangeArrowheads="1"/>
          </p:cNvSpPr>
          <p:nvPr/>
        </p:nvSpPr>
        <p:spPr bwMode="auto">
          <a:xfrm>
            <a:off x="4071938" y="3862388"/>
            <a:ext cx="714375" cy="466725"/>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solidFill>
                  <a:schemeClr val="bg1"/>
                </a:solidFill>
                <a:latin typeface="Arial" charset="0"/>
              </a:rPr>
              <a:t>Company</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solidFill>
                  <a:schemeClr val="bg1"/>
                </a:solidFill>
                <a:latin typeface="Arial" charset="0"/>
              </a:rPr>
              <a:t>ethics</a:t>
            </a:r>
            <a:endParaRPr kumimoji="0" lang="en-US" altLang="ko-KR" sz="1000">
              <a:solidFill>
                <a:schemeClr val="bg1"/>
              </a:solidFill>
              <a:latin typeface="Arial" charset="0"/>
              <a:ea typeface="ＭＳ Ｐゴシック" pitchFamily="34" charset="-128"/>
            </a:endParaRPr>
          </a:p>
        </p:txBody>
      </p:sp>
      <p:sp>
        <p:nvSpPr>
          <p:cNvPr id="87085" name="Oval 37"/>
          <p:cNvSpPr>
            <a:spLocks noChangeArrowheads="1"/>
          </p:cNvSpPr>
          <p:nvPr/>
        </p:nvSpPr>
        <p:spPr bwMode="auto">
          <a:xfrm>
            <a:off x="5403850" y="3816350"/>
            <a:ext cx="739775" cy="474663"/>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solidFill>
                  <a:schemeClr val="bg1"/>
                </a:solidFill>
                <a:latin typeface="Arial" charset="0"/>
              </a:rPr>
              <a:t>Guiding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solidFill>
                  <a:schemeClr val="bg1"/>
                </a:solidFill>
                <a:latin typeface="Arial" charset="0"/>
              </a:rPr>
              <a:t>principles</a:t>
            </a:r>
            <a:endParaRPr kumimoji="0" lang="en-US" altLang="ko-KR" sz="1000">
              <a:solidFill>
                <a:schemeClr val="bg1"/>
              </a:solidFill>
              <a:latin typeface="Arial" charset="0"/>
              <a:ea typeface="ＭＳ Ｐゴシック" pitchFamily="34" charset="-128"/>
            </a:endParaRPr>
          </a:p>
        </p:txBody>
      </p:sp>
      <p:sp>
        <p:nvSpPr>
          <p:cNvPr id="87086" name="Oval 38"/>
          <p:cNvSpPr>
            <a:spLocks noChangeArrowheads="1"/>
          </p:cNvSpPr>
          <p:nvPr/>
        </p:nvSpPr>
        <p:spPr bwMode="auto">
          <a:xfrm>
            <a:off x="1571625" y="4791075"/>
            <a:ext cx="711200" cy="509588"/>
          </a:xfrm>
          <a:prstGeom prst="ellipse">
            <a:avLst/>
          </a:prstGeom>
          <a:solidFill>
            <a:srgbClr val="ED489A"/>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solidFill>
                  <a:schemeClr val="bg1"/>
                </a:solidFill>
                <a:latin typeface="Arial" charset="0"/>
              </a:rPr>
              <a:t>Parents</a:t>
            </a:r>
            <a:endParaRPr kumimoji="0" lang="en-US" altLang="ko-KR" sz="1100">
              <a:solidFill>
                <a:schemeClr val="bg1"/>
              </a:solidFill>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solidFill>
                  <a:schemeClr val="bg1"/>
                </a:solidFill>
                <a:latin typeface="Arial" charset="0"/>
              </a:rPr>
              <a:t>Children</a:t>
            </a:r>
            <a:endParaRPr kumimoji="0" lang="en-US" altLang="ko-KR" sz="1100">
              <a:solidFill>
                <a:schemeClr val="bg1"/>
              </a:solidFill>
              <a:latin typeface="Arial" charset="0"/>
              <a:ea typeface="ＭＳ Ｐゴシック" pitchFamily="34" charset="-128"/>
            </a:endParaRPr>
          </a:p>
        </p:txBody>
      </p:sp>
      <p:sp>
        <p:nvSpPr>
          <p:cNvPr id="87087" name="Oval 39"/>
          <p:cNvSpPr>
            <a:spLocks noChangeArrowheads="1"/>
          </p:cNvSpPr>
          <p:nvPr/>
        </p:nvSpPr>
        <p:spPr bwMode="auto">
          <a:xfrm>
            <a:off x="2867025" y="4792663"/>
            <a:ext cx="711200" cy="509587"/>
          </a:xfrm>
          <a:prstGeom prst="ellipse">
            <a:avLst/>
          </a:prstGeom>
          <a:solidFill>
            <a:srgbClr val="ED489A"/>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solidFill>
                  <a:schemeClr val="bg1"/>
                </a:solidFill>
                <a:latin typeface="Arial" charset="0"/>
              </a:rPr>
              <a:t>Teacher</a:t>
            </a:r>
            <a:endParaRPr kumimoji="0" lang="en-US" altLang="ko-KR" sz="1100">
              <a:solidFill>
                <a:schemeClr val="bg1"/>
              </a:solidFill>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solidFill>
                  <a:schemeClr val="bg1"/>
                </a:solidFill>
                <a:latin typeface="Arial" charset="0"/>
              </a:rPr>
              <a:t>Student</a:t>
            </a:r>
            <a:endParaRPr kumimoji="0" lang="en-US" altLang="ko-KR" sz="1100">
              <a:solidFill>
                <a:schemeClr val="bg1"/>
              </a:solidFill>
              <a:latin typeface="Arial" charset="0"/>
              <a:ea typeface="ＭＳ Ｐゴシック" pitchFamily="34" charset="-128"/>
            </a:endParaRPr>
          </a:p>
        </p:txBody>
      </p:sp>
      <p:sp>
        <p:nvSpPr>
          <p:cNvPr id="87088" name="Oval 40"/>
          <p:cNvSpPr>
            <a:spLocks noChangeArrowheads="1"/>
          </p:cNvSpPr>
          <p:nvPr/>
        </p:nvSpPr>
        <p:spPr bwMode="auto">
          <a:xfrm>
            <a:off x="4071938" y="4819650"/>
            <a:ext cx="785812" cy="471488"/>
          </a:xfrm>
          <a:prstGeom prst="ellipse">
            <a:avLst/>
          </a:prstGeom>
          <a:solidFill>
            <a:srgbClr val="ED489A"/>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solidFill>
                  <a:schemeClr val="bg1"/>
                </a:solidFill>
                <a:latin typeface="Arial" charset="0"/>
              </a:rPr>
              <a:t>Mngmt</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solidFill>
                  <a:schemeClr val="bg1"/>
                </a:solidFill>
                <a:latin typeface="Arial" charset="0"/>
              </a:rPr>
              <a:t>Employee</a:t>
            </a:r>
            <a:endParaRPr kumimoji="0" lang="en-US" altLang="ko-KR" sz="1100">
              <a:solidFill>
                <a:schemeClr val="bg1"/>
              </a:solidFill>
              <a:latin typeface="Arial" charset="0"/>
              <a:ea typeface="ＭＳ Ｐゴシック" pitchFamily="34" charset="-128"/>
            </a:endParaRPr>
          </a:p>
        </p:txBody>
      </p:sp>
      <p:sp>
        <p:nvSpPr>
          <p:cNvPr id="87089" name="Oval 41"/>
          <p:cNvSpPr>
            <a:spLocks noChangeArrowheads="1"/>
          </p:cNvSpPr>
          <p:nvPr/>
        </p:nvSpPr>
        <p:spPr bwMode="auto">
          <a:xfrm>
            <a:off x="5438775" y="4819650"/>
            <a:ext cx="711200" cy="509588"/>
          </a:xfrm>
          <a:prstGeom prst="ellipse">
            <a:avLst/>
          </a:prstGeom>
          <a:solidFill>
            <a:srgbClr val="ED489A"/>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solidFill>
                  <a:schemeClr val="bg1"/>
                </a:solidFill>
                <a:latin typeface="Arial" charset="0"/>
              </a:rPr>
              <a:t>Leader</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solidFill>
                  <a:schemeClr val="bg1"/>
                </a:solidFill>
                <a:latin typeface="Arial" charset="0"/>
              </a:rPr>
              <a:t>People</a:t>
            </a:r>
            <a:endParaRPr kumimoji="0" lang="en-US" altLang="ko-KR" sz="1100">
              <a:solidFill>
                <a:schemeClr val="bg1"/>
              </a:solidFill>
              <a:latin typeface="Arial" charset="0"/>
              <a:ea typeface="ＭＳ Ｐゴシック" pitchFamily="34" charset="-128"/>
            </a:endParaRPr>
          </a:p>
        </p:txBody>
      </p:sp>
      <p:sp>
        <p:nvSpPr>
          <p:cNvPr id="87090" name="Oval 42"/>
          <p:cNvSpPr>
            <a:spLocks noChangeArrowheads="1"/>
          </p:cNvSpPr>
          <p:nvPr/>
        </p:nvSpPr>
        <p:spPr bwMode="auto">
          <a:xfrm>
            <a:off x="6646863" y="4779963"/>
            <a:ext cx="711200" cy="511175"/>
          </a:xfrm>
          <a:prstGeom prst="ellipse">
            <a:avLst/>
          </a:prstGeom>
          <a:solidFill>
            <a:srgbClr val="ED489A"/>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solidFill>
                  <a:schemeClr val="bg1"/>
                </a:solidFill>
                <a:latin typeface="Arial" charset="0"/>
              </a:rPr>
              <a:t>Humankind</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solidFill>
                  <a:schemeClr val="bg1"/>
                </a:solidFill>
                <a:latin typeface="Arial" charset="0"/>
              </a:rPr>
              <a:t>Nations</a:t>
            </a:r>
            <a:endParaRPr kumimoji="0" lang="en-US" altLang="ko-KR" sz="1100">
              <a:solidFill>
                <a:schemeClr val="bg1"/>
              </a:solidFill>
              <a:latin typeface="Arial" charset="0"/>
              <a:ea typeface="ＭＳ Ｐゴシック" pitchFamily="34" charset="-128"/>
            </a:endParaRPr>
          </a:p>
        </p:txBody>
      </p:sp>
      <p:sp>
        <p:nvSpPr>
          <p:cNvPr id="87091" name="Rectangle 52"/>
          <p:cNvSpPr>
            <a:spLocks noChangeArrowheads="1"/>
          </p:cNvSpPr>
          <p:nvPr/>
        </p:nvSpPr>
        <p:spPr bwMode="auto">
          <a:xfrm>
            <a:off x="2570163" y="2420938"/>
            <a:ext cx="849312" cy="274637"/>
          </a:xfrm>
          <a:prstGeom prst="rect">
            <a:avLst/>
          </a:prstGeom>
          <a:noFill/>
          <a:ln w="9525">
            <a:noFill/>
            <a:miter lim="800000"/>
            <a:headEnd/>
            <a:tailEnd/>
          </a:ln>
        </p:spPr>
        <p:txBody>
          <a:bodyPr wrap="none">
            <a:spAutoFit/>
          </a:bodyPr>
          <a:lstStyle/>
          <a:p>
            <a:pPr latinLnBrk="1"/>
            <a:r>
              <a:rPr kumimoji="0" lang="en-US" altLang="ko-KR" sz="1200">
                <a:latin typeface="Arial" charset="0"/>
              </a:rPr>
              <a:t>(principle)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1"/>
          <p:cNvSpPr txBox="1">
            <a:spLocks noChangeArrowheads="1"/>
          </p:cNvSpPr>
          <p:nvPr/>
        </p:nvSpPr>
        <p:spPr bwMode="auto">
          <a:xfrm>
            <a:off x="530225" y="595313"/>
            <a:ext cx="8470900" cy="8223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(2)</a:t>
            </a:r>
            <a:r>
              <a:rPr kumimoji="0" lang="en-US" altLang="ko-KR">
                <a:latin typeface="Arial" charset="0"/>
                <a:ea typeface="ＭＳ Ｐゴシック" pitchFamily="34" charset="-128"/>
              </a:rPr>
              <a:t> </a:t>
            </a:r>
            <a:r>
              <a:rPr kumimoji="0" lang="en-US">
                <a:latin typeface="Arial" charset="0"/>
                <a:ea typeface="ＭＳ Ｐゴシック" pitchFamily="34" charset="-128"/>
              </a:rPr>
              <a:t> </a:t>
            </a:r>
            <a:r>
              <a:rPr kumimoji="0" lang="en-US" altLang="ko-KR" sz="2400">
                <a:latin typeface="Arial" charset="0"/>
              </a:rPr>
              <a:t>Solving the problems of         and       with the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rPr>
              <a:t>          Characteristics of Internal Nature and External Form</a:t>
            </a:r>
            <a:endParaRPr kumimoji="0" lang="en-US" altLang="ko-KR" sz="2400">
              <a:latin typeface="Arial" charset="0"/>
              <a:ea typeface="ＭＳ Ｐゴシック" pitchFamily="34" charset="-128"/>
            </a:endParaRPr>
          </a:p>
        </p:txBody>
      </p:sp>
      <p:sp>
        <p:nvSpPr>
          <p:cNvPr id="89090" name="Text Box 2"/>
          <p:cNvSpPr txBox="1">
            <a:spLocks noChangeArrowheads="1"/>
          </p:cNvSpPr>
          <p:nvPr/>
        </p:nvSpPr>
        <p:spPr bwMode="auto">
          <a:xfrm>
            <a:off x="1082675" y="2857500"/>
            <a:ext cx="714375" cy="371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rPr>
              <a:t>First</a:t>
            </a:r>
            <a:endParaRPr kumimoji="0" lang="en-US" altLang="ko-KR">
              <a:latin typeface="Arial" charset="0"/>
              <a:ea typeface="ＭＳ Ｐゴシック" pitchFamily="34" charset="-128"/>
            </a:endParaRPr>
          </a:p>
        </p:txBody>
      </p:sp>
      <p:sp>
        <p:nvSpPr>
          <p:cNvPr id="89091" name="Text Box 3"/>
          <p:cNvSpPr txBox="1">
            <a:spLocks noChangeArrowheads="1"/>
          </p:cNvSpPr>
          <p:nvPr/>
        </p:nvSpPr>
        <p:spPr bwMode="auto">
          <a:xfrm>
            <a:off x="1011238" y="4857750"/>
            <a:ext cx="766762" cy="371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rPr>
              <a:t>Later</a:t>
            </a:r>
            <a:endParaRPr kumimoji="0" lang="en-US" altLang="ko-KR">
              <a:latin typeface="Arial" charset="0"/>
              <a:ea typeface="ＭＳ Ｐゴシック" pitchFamily="34" charset="-128"/>
            </a:endParaRPr>
          </a:p>
        </p:txBody>
      </p:sp>
      <p:sp>
        <p:nvSpPr>
          <p:cNvPr id="89092" name="Text Box 4"/>
          <p:cNvSpPr txBox="1">
            <a:spLocks noChangeArrowheads="1"/>
          </p:cNvSpPr>
          <p:nvPr/>
        </p:nvSpPr>
        <p:spPr bwMode="auto">
          <a:xfrm>
            <a:off x="5511800" y="1719263"/>
            <a:ext cx="1352550" cy="709612"/>
          </a:xfrm>
          <a:prstGeom prst="rect">
            <a:avLst/>
          </a:prstGeom>
          <a:noFill/>
          <a:ln w="9525">
            <a:noFill/>
            <a:miter lim="800000"/>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rPr>
              <a:t>Man</a:t>
            </a:r>
            <a:endParaRPr kumimoji="0" lang="en-US" altLang="ko-KR" sz="2000">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a:t>
            </a:r>
            <a:r>
              <a:rPr kumimoji="0" lang="en-US" altLang="ko-KR" sz="2000">
                <a:latin typeface="Arial" charset="0"/>
              </a:rPr>
              <a:t>Children</a:t>
            </a:r>
            <a:r>
              <a:rPr kumimoji="0" lang="en-US" sz="2000">
                <a:latin typeface="Arial" charset="0"/>
                <a:ea typeface="ＭＳ Ｐゴシック" pitchFamily="34" charset="-128"/>
              </a:rPr>
              <a:t>）</a:t>
            </a:r>
          </a:p>
        </p:txBody>
      </p:sp>
      <p:sp>
        <p:nvSpPr>
          <p:cNvPr id="62469" name="Rectangle 5"/>
          <p:cNvSpPr>
            <a:spLocks noChangeArrowheads="1"/>
          </p:cNvSpPr>
          <p:nvPr/>
        </p:nvSpPr>
        <p:spPr bwMode="auto">
          <a:xfrm>
            <a:off x="1873250" y="2643188"/>
            <a:ext cx="2209800" cy="1000125"/>
          </a:xfrm>
          <a:prstGeom prst="rect">
            <a:avLst/>
          </a:prstGeom>
          <a:solidFill>
            <a:srgbClr val="F1EB33"/>
          </a:solidFill>
          <a:ln w="9360">
            <a:solidFill>
              <a:schemeClr val="tx1"/>
            </a:solidFill>
            <a:miter lim="800000"/>
            <a:headEnd/>
            <a:tailEnd/>
          </a:ln>
          <a:effectLst>
            <a:outerShdw dist="107933" dir="2700000" algn="ctr" rotWithShape="0">
              <a:srgbClr val="969696"/>
            </a:outerShdw>
          </a:effectLst>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Arial" charset="0"/>
                <a:cs typeface="+mn-cs"/>
              </a:rPr>
              <a:t>Internal Nature</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Arial" charset="0"/>
                <a:cs typeface="+mn-cs"/>
              </a:rPr>
              <a:t>And</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Arial" charset="0"/>
                <a:cs typeface="+mn-cs"/>
              </a:rPr>
              <a:t>External Form</a:t>
            </a:r>
            <a:endParaRPr kumimoji="0" lang="en-US" altLang="ko-KR" sz="1600">
              <a:latin typeface="Arial" charset="0"/>
              <a:ea typeface="ＭＳ Ｐゴシック" pitchFamily="34" charset="-128"/>
              <a:cs typeface="+mn-cs"/>
            </a:endParaRPr>
          </a:p>
        </p:txBody>
      </p:sp>
      <p:sp>
        <p:nvSpPr>
          <p:cNvPr id="62470" name="Rectangle 6"/>
          <p:cNvSpPr>
            <a:spLocks noChangeArrowheads="1"/>
          </p:cNvSpPr>
          <p:nvPr/>
        </p:nvSpPr>
        <p:spPr bwMode="auto">
          <a:xfrm>
            <a:off x="1797050" y="4500563"/>
            <a:ext cx="2346325" cy="1000125"/>
          </a:xfrm>
          <a:prstGeom prst="rect">
            <a:avLst/>
          </a:prstGeom>
          <a:solidFill>
            <a:srgbClr val="265AA9"/>
          </a:solidFill>
          <a:ln w="9360">
            <a:solidFill>
              <a:schemeClr val="tx1"/>
            </a:solidFill>
            <a:miter lim="800000"/>
            <a:headEnd/>
            <a:tailEnd/>
          </a:ln>
          <a:effectLst>
            <a:outerShdw dist="107933" dir="2700000" algn="ctr" rotWithShape="0">
              <a:srgbClr val="969696"/>
            </a:outerShdw>
          </a:effectLst>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solidFill>
                  <a:schemeClr val="bg1"/>
                </a:solidFill>
                <a:latin typeface="Arial" charset="0"/>
                <a:cs typeface="+mn-cs"/>
              </a:rPr>
              <a:t>Yang and Yin</a:t>
            </a:r>
            <a:endParaRPr kumimoji="0" lang="en-US" altLang="ko-KR">
              <a:solidFill>
                <a:schemeClr val="bg1"/>
              </a:solidFill>
              <a:latin typeface="Arial" charset="0"/>
              <a:ea typeface="ＭＳ Ｐゴシック" pitchFamily="34" charset="-128"/>
              <a:cs typeface="+mn-cs"/>
            </a:endParaRPr>
          </a:p>
        </p:txBody>
      </p:sp>
      <p:sp>
        <p:nvSpPr>
          <p:cNvPr id="62471" name="Rectangle 7"/>
          <p:cNvSpPr>
            <a:spLocks noChangeArrowheads="1"/>
          </p:cNvSpPr>
          <p:nvPr/>
        </p:nvSpPr>
        <p:spPr bwMode="auto">
          <a:xfrm>
            <a:off x="5041900" y="2643188"/>
            <a:ext cx="2255838" cy="1000125"/>
          </a:xfrm>
          <a:prstGeom prst="rect">
            <a:avLst/>
          </a:prstGeom>
          <a:solidFill>
            <a:srgbClr val="F1EB33"/>
          </a:solidFill>
          <a:ln w="9360">
            <a:solidFill>
              <a:schemeClr val="tx1"/>
            </a:solidFill>
            <a:miter lim="800000"/>
            <a:headEnd/>
            <a:tailEnd/>
          </a:ln>
          <a:effectLst>
            <a:outerShdw dist="107933" dir="2700000" algn="ctr" rotWithShape="0">
              <a:srgbClr val="969696"/>
            </a:outerShdw>
          </a:effectLst>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rPr>
              <a:t>Perfection of Character</a:t>
            </a:r>
            <a:endParaRPr kumimoji="0" lang="en-US" altLang="ko-KR" sz="1600">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rgbClr val="265AA9"/>
                </a:solidFill>
                <a:latin typeface="Arial" charset="0"/>
                <a:ea typeface="ＭＳ Ｐゴシック" pitchFamily="34" charset="-128"/>
              </a:rPr>
              <a:t>(</a:t>
            </a:r>
            <a:r>
              <a:rPr kumimoji="0" lang="en-US" altLang="ko-KR" sz="1600">
                <a:solidFill>
                  <a:srgbClr val="265AA9"/>
                </a:solidFill>
                <a:latin typeface="Arial" charset="0"/>
              </a:rPr>
              <a:t>Individual Perfection,</a:t>
            </a:r>
            <a:r>
              <a:rPr kumimoji="0" lang="en-US" altLang="ko-KR" sz="1600">
                <a:solidFill>
                  <a:srgbClr val="265AA9"/>
                </a:solidFill>
                <a:latin typeface="Arial" charset="0"/>
                <a:ea typeface="ＭＳ Ｐゴシック" pitchFamily="34" charset="-128"/>
              </a:rPr>
              <a:t> </a:t>
            </a:r>
            <a:endParaRPr kumimoji="0" lang="en-US" altLang="ko-KR" sz="1600">
              <a:solidFill>
                <a:srgbClr val="265AA9"/>
              </a:solidFill>
              <a:latin typeface="Arial" charset="0"/>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rgbClr val="265AA9"/>
                </a:solidFill>
                <a:latin typeface="Arial" charset="0"/>
              </a:rPr>
              <a:t>Moral training</a:t>
            </a:r>
            <a:r>
              <a:rPr kumimoji="0" lang="en-US" altLang="ko-KR" sz="1600">
                <a:solidFill>
                  <a:srgbClr val="265AA9"/>
                </a:solidFill>
                <a:latin typeface="Arial" charset="0"/>
                <a:ea typeface="ＭＳ Ｐゴシック" pitchFamily="34" charset="-128"/>
              </a:rPr>
              <a:t>)</a:t>
            </a:r>
            <a:r>
              <a:rPr kumimoji="0" lang="ar-SA" altLang="ko-KR" sz="1600">
                <a:solidFill>
                  <a:srgbClr val="265AA9"/>
                </a:solidFill>
                <a:latin typeface="Arial" charset="0"/>
                <a:ea typeface="ＭＳ Ｐゴシック" pitchFamily="34" charset="-128"/>
              </a:rPr>
              <a:t>‏</a:t>
            </a:r>
            <a:endParaRPr kumimoji="0" lang="en-US" altLang="ko-KR" sz="1600">
              <a:solidFill>
                <a:srgbClr val="265AA9"/>
              </a:solidFill>
              <a:latin typeface="Arial" charset="0"/>
              <a:ea typeface="ＭＳ Ｐゴシック" pitchFamily="34" charset="-128"/>
            </a:endParaRPr>
          </a:p>
        </p:txBody>
      </p:sp>
      <p:sp>
        <p:nvSpPr>
          <p:cNvPr id="62472" name="Rectangle 8"/>
          <p:cNvSpPr>
            <a:spLocks noChangeArrowheads="1"/>
          </p:cNvSpPr>
          <p:nvPr/>
        </p:nvSpPr>
        <p:spPr bwMode="auto">
          <a:xfrm>
            <a:off x="4940300" y="4500563"/>
            <a:ext cx="2489200" cy="1000125"/>
          </a:xfrm>
          <a:prstGeom prst="rect">
            <a:avLst/>
          </a:prstGeom>
          <a:solidFill>
            <a:srgbClr val="265AA9"/>
          </a:solidFill>
          <a:ln w="9360">
            <a:solidFill>
              <a:schemeClr val="tx1"/>
            </a:solidFill>
            <a:miter lim="800000"/>
            <a:headEnd/>
            <a:tailEnd/>
          </a:ln>
          <a:effectLst>
            <a:outerShdw dist="107933" dir="2700000" algn="ctr" rotWithShape="0">
              <a:srgbClr val="969696"/>
            </a:outerShdw>
          </a:effectLst>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rPr>
              <a:t>Unity of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rPr>
              <a:t>Husband and Wife</a:t>
            </a:r>
            <a:endParaRPr kumimoji="0" lang="en-US" altLang="ko-KR" sz="1600">
              <a:solidFill>
                <a:schemeClr val="bg1"/>
              </a:solidFill>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ea typeface="ＭＳ Ｐゴシック" pitchFamily="34" charset="-128"/>
              </a:rPr>
              <a:t>(</a:t>
            </a:r>
            <a:r>
              <a:rPr kumimoji="0" lang="en-US" altLang="ko-KR" sz="1600">
                <a:solidFill>
                  <a:schemeClr val="bg1"/>
                </a:solidFill>
                <a:latin typeface="Arial" charset="0"/>
              </a:rPr>
              <a:t>Family perfection,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rPr>
              <a:t>Household</a:t>
            </a:r>
            <a:r>
              <a:rPr kumimoji="0" lang="en-US" altLang="ko-KR" sz="1600">
                <a:solidFill>
                  <a:schemeClr val="bg1"/>
                </a:solidFill>
                <a:latin typeface="Arial" charset="0"/>
                <a:ea typeface="ＭＳ Ｐゴシック" pitchFamily="34" charset="-128"/>
              </a:rPr>
              <a:t>)</a:t>
            </a:r>
            <a:r>
              <a:rPr kumimoji="0" lang="ar-SA" altLang="ko-KR" sz="1600">
                <a:solidFill>
                  <a:schemeClr val="bg1"/>
                </a:solidFill>
                <a:latin typeface="Arial" charset="0"/>
                <a:ea typeface="ＭＳ Ｐゴシック" pitchFamily="34" charset="-128"/>
              </a:rPr>
              <a:t>‏</a:t>
            </a:r>
            <a:endParaRPr kumimoji="0" lang="en-US" altLang="ko-KR" sz="1600">
              <a:solidFill>
                <a:schemeClr val="bg1"/>
              </a:solidFill>
              <a:latin typeface="Arial" charset="0"/>
              <a:ea typeface="ＭＳ Ｐゴシック" pitchFamily="34" charset="-128"/>
            </a:endParaRPr>
          </a:p>
        </p:txBody>
      </p:sp>
      <p:sp>
        <p:nvSpPr>
          <p:cNvPr id="89097" name="Text Box 9"/>
          <p:cNvSpPr txBox="1">
            <a:spLocks noChangeArrowheads="1"/>
          </p:cNvSpPr>
          <p:nvPr/>
        </p:nvSpPr>
        <p:spPr bwMode="auto">
          <a:xfrm>
            <a:off x="2439988" y="1714500"/>
            <a:ext cx="1193800" cy="709613"/>
          </a:xfrm>
          <a:prstGeom prst="rect">
            <a:avLst/>
          </a:prstGeom>
          <a:noFill/>
          <a:ln w="9525">
            <a:noFill/>
            <a:miter lim="800000"/>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rPr>
              <a:t>God</a:t>
            </a:r>
            <a:endParaRPr kumimoji="0" lang="en-US" altLang="ko-KR" sz="2000">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a:t>
            </a:r>
            <a:r>
              <a:rPr kumimoji="0" lang="en-US" altLang="ko-KR" sz="2000">
                <a:latin typeface="Arial" charset="0"/>
              </a:rPr>
              <a:t>Parent</a:t>
            </a:r>
            <a:r>
              <a:rPr kumimoji="0" lang="en-US" sz="2000">
                <a:latin typeface="Arial" charset="0"/>
                <a:ea typeface="ＭＳ Ｐゴシック" pitchFamily="34" charset="-128"/>
              </a:rPr>
              <a:t>）</a:t>
            </a:r>
          </a:p>
        </p:txBody>
      </p:sp>
      <p:sp>
        <p:nvSpPr>
          <p:cNvPr id="63499" name="AutoShape 10"/>
          <p:cNvSpPr>
            <a:spLocks noChangeArrowheads="1"/>
          </p:cNvSpPr>
          <p:nvPr/>
        </p:nvSpPr>
        <p:spPr bwMode="auto">
          <a:xfrm>
            <a:off x="2868613" y="3857625"/>
            <a:ext cx="357187" cy="500063"/>
          </a:xfrm>
          <a:prstGeom prst="downArrow">
            <a:avLst>
              <a:gd name="adj1" fmla="val 50000"/>
              <a:gd name="adj2" fmla="val 45000"/>
            </a:avLst>
          </a:prstGeom>
          <a:solidFill>
            <a:schemeClr val="accent3">
              <a:lumMod val="6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a:latin typeface="Arial" charset="0"/>
              <a:ea typeface="ＭＳ Ｐゴシック" pitchFamily="34" charset="-128"/>
              <a:cs typeface="+mn-cs"/>
            </a:endParaRPr>
          </a:p>
        </p:txBody>
      </p:sp>
      <p:sp>
        <p:nvSpPr>
          <p:cNvPr id="63500" name="AutoShape 11"/>
          <p:cNvSpPr>
            <a:spLocks noChangeArrowheads="1"/>
          </p:cNvSpPr>
          <p:nvPr/>
        </p:nvSpPr>
        <p:spPr bwMode="auto">
          <a:xfrm>
            <a:off x="6011863" y="3857625"/>
            <a:ext cx="357187" cy="500063"/>
          </a:xfrm>
          <a:prstGeom prst="downArrow">
            <a:avLst>
              <a:gd name="adj1" fmla="val 50000"/>
              <a:gd name="adj2" fmla="val 45000"/>
            </a:avLst>
          </a:prstGeom>
          <a:solidFill>
            <a:schemeClr val="accent3">
              <a:lumMod val="6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a:latin typeface="Arial" charset="0"/>
              <a:ea typeface="ＭＳ Ｐゴシック" pitchFamily="34" charset="-128"/>
              <a:cs typeface="+mn-cs"/>
            </a:endParaRPr>
          </a:p>
        </p:txBody>
      </p:sp>
      <p:sp>
        <p:nvSpPr>
          <p:cNvPr id="89100" name="Oval 12"/>
          <p:cNvSpPr>
            <a:spLocks noChangeArrowheads="1"/>
          </p:cNvSpPr>
          <p:nvPr/>
        </p:nvSpPr>
        <p:spPr bwMode="auto">
          <a:xfrm>
            <a:off x="5641975" y="642938"/>
            <a:ext cx="428625" cy="381000"/>
          </a:xfrm>
          <a:prstGeom prst="ellipse">
            <a:avLst/>
          </a:prstGeom>
          <a:noFill/>
          <a:ln w="19080">
            <a:solidFill>
              <a:srgbClr val="FF0000"/>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rgbClr val="FF0000"/>
                </a:solidFill>
                <a:latin typeface="Arial" charset="0"/>
              </a:rPr>
              <a:t>Yin</a:t>
            </a:r>
            <a:endParaRPr kumimoji="0" lang="en-US" altLang="ko-KR" sz="1600">
              <a:solidFill>
                <a:srgbClr val="FF0000"/>
              </a:solidFill>
              <a:latin typeface="Arial" charset="0"/>
              <a:ea typeface="ＭＳ Ｐゴシック" pitchFamily="34" charset="-128"/>
            </a:endParaRPr>
          </a:p>
        </p:txBody>
      </p:sp>
      <p:sp>
        <p:nvSpPr>
          <p:cNvPr id="89101" name="Oval 13"/>
          <p:cNvSpPr>
            <a:spLocks noChangeArrowheads="1"/>
          </p:cNvSpPr>
          <p:nvPr/>
        </p:nvSpPr>
        <p:spPr bwMode="auto">
          <a:xfrm>
            <a:off x="4356100" y="642938"/>
            <a:ext cx="642938" cy="381000"/>
          </a:xfrm>
          <a:prstGeom prst="ellipse">
            <a:avLst/>
          </a:prstGeom>
          <a:noFill/>
          <a:ln w="19080">
            <a:solidFill>
              <a:srgbClr val="FF0000"/>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rgbClr val="FF0000"/>
                </a:solidFill>
                <a:latin typeface="Arial" charset="0"/>
              </a:rPr>
              <a:t>Yang</a:t>
            </a:r>
            <a:endParaRPr kumimoji="0" lang="en-US" altLang="ko-KR" sz="1600">
              <a:solidFill>
                <a:srgbClr val="FF0000"/>
              </a:solidFill>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 Box 1"/>
          <p:cNvSpPr txBox="1">
            <a:spLocks noChangeArrowheads="1"/>
          </p:cNvSpPr>
          <p:nvPr/>
        </p:nvSpPr>
        <p:spPr bwMode="auto">
          <a:xfrm>
            <a:off x="1071563" y="857250"/>
            <a:ext cx="5857875" cy="4572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rPr>
              <a:t>(3) Man’s Last Revolution</a:t>
            </a:r>
            <a:endParaRPr kumimoji="0" lang="en-US" altLang="ko-KR" sz="2400">
              <a:latin typeface="Arial" charset="0"/>
              <a:ea typeface="ＭＳ Ｐゴシック" pitchFamily="34" charset="-128"/>
            </a:endParaRPr>
          </a:p>
        </p:txBody>
      </p:sp>
      <p:sp>
        <p:nvSpPr>
          <p:cNvPr id="91138" name="Text Box 2"/>
          <p:cNvSpPr txBox="1">
            <a:spLocks noChangeArrowheads="1"/>
          </p:cNvSpPr>
          <p:nvPr/>
        </p:nvSpPr>
        <p:spPr bwMode="auto">
          <a:xfrm>
            <a:off x="1214438" y="1643063"/>
            <a:ext cx="6751637" cy="3724275"/>
          </a:xfrm>
          <a:prstGeom prst="rect">
            <a:avLst/>
          </a:prstGeom>
          <a:noFill/>
          <a:ln w="9525">
            <a:noFill/>
            <a:miter lim="800000"/>
            <a:headEnd/>
            <a:tailEnd/>
          </a:ln>
        </p:spPr>
        <p:txBody>
          <a:bodyPr wrap="none" lIns="90000" tIns="46800" rIns="90000" bIns="46800">
            <a:spAutoFit/>
          </a:bodyPr>
          <a:lstStyle/>
          <a:p>
            <a:pPr defTabSz="449263">
              <a:lnSpc>
                <a:spcPct val="13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①</a:t>
            </a:r>
            <a:r>
              <a:rPr kumimoji="0" lang="en-US" altLang="ko-KR" sz="1600">
                <a:latin typeface="Arial" charset="0"/>
              </a:rPr>
              <a:t>Industrial, political, religious, cultural revolution</a:t>
            </a:r>
            <a:endParaRPr kumimoji="0" lang="en-US" altLang="ko-KR" sz="1600">
              <a:latin typeface="Arial" charset="0"/>
              <a:ea typeface="ＭＳ Ｐゴシック" pitchFamily="34" charset="-128"/>
            </a:endParaRPr>
          </a:p>
          <a:p>
            <a:pPr defTabSz="449263">
              <a:lnSpc>
                <a:spcPct val="13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a:t>
            </a:r>
            <a:r>
              <a:rPr kumimoji="0" lang="en-US" altLang="ko-KR" sz="1600">
                <a:latin typeface="Arial" charset="0"/>
              </a:rPr>
              <a:t>Solve problems</a:t>
            </a:r>
            <a:r>
              <a:rPr kumimoji="0" lang="en-US" altLang="ko-KR" sz="1600">
                <a:latin typeface="Arial" charset="0"/>
                <a:ea typeface="ＭＳ Ｐゴシック" pitchFamily="34" charset="-128"/>
              </a:rPr>
              <a:t>×</a:t>
            </a:r>
            <a:r>
              <a:rPr kumimoji="0" lang="en-US" sz="1600">
                <a:latin typeface="Arial" charset="0"/>
                <a:ea typeface="ＭＳ Ｐゴシック" pitchFamily="34" charset="-128"/>
              </a:rPr>
              <a:t>、</a:t>
            </a:r>
            <a:r>
              <a:rPr kumimoji="0" lang="en-US" altLang="ko-KR" sz="1600">
                <a:latin typeface="Arial" charset="0"/>
              </a:rPr>
              <a:t>Unified Peaceful World</a:t>
            </a:r>
            <a:r>
              <a:rPr kumimoji="0" lang="en-US" altLang="ko-KR" sz="1600">
                <a:latin typeface="Arial" charset="0"/>
                <a:ea typeface="ＭＳ Ｐゴシック" pitchFamily="34" charset="-128"/>
              </a:rPr>
              <a:t>×</a:t>
            </a:r>
            <a:r>
              <a:rPr kumimoji="0" lang="en-US" sz="1600">
                <a:latin typeface="Arial" charset="0"/>
                <a:ea typeface="ＭＳ Ｐゴシック" pitchFamily="34" charset="-128"/>
              </a:rPr>
              <a:t>、</a:t>
            </a:r>
            <a:r>
              <a:rPr kumimoji="0" lang="en-US" altLang="ko-KR" sz="1600">
                <a:latin typeface="Arial" charset="0"/>
              </a:rPr>
              <a:t>World of Happiness</a:t>
            </a:r>
            <a:r>
              <a:rPr kumimoji="0" lang="en-US" altLang="ko-KR" sz="1600">
                <a:latin typeface="Arial" charset="0"/>
                <a:ea typeface="ＭＳ Ｐゴシック" pitchFamily="34" charset="-128"/>
              </a:rPr>
              <a:t>×</a:t>
            </a:r>
          </a:p>
          <a:p>
            <a:pPr defTabSz="449263">
              <a:lnSpc>
                <a:spcPct val="13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defTabSz="449263">
              <a:lnSpc>
                <a:spcPct val="13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②</a:t>
            </a:r>
            <a:r>
              <a:rPr kumimoji="0" lang="en-US" altLang="ko-KR" sz="1600">
                <a:latin typeface="Arial" charset="0"/>
              </a:rPr>
              <a:t>Revolution of Man</a:t>
            </a:r>
            <a:endParaRPr kumimoji="0" lang="en-US" altLang="ko-KR" sz="1600">
              <a:latin typeface="Arial" charset="0"/>
              <a:ea typeface="ＭＳ Ｐゴシック" pitchFamily="34" charset="-128"/>
            </a:endParaRPr>
          </a:p>
          <a:p>
            <a:pPr lvl="1" defTabSz="449263">
              <a:lnSpc>
                <a:spcPct val="13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〇</a:t>
            </a:r>
            <a:r>
              <a:rPr kumimoji="0" lang="en-US" altLang="ko-KR" sz="1600">
                <a:latin typeface="Arial" charset="0"/>
              </a:rPr>
              <a:t>Past revolutions</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a:t>
            </a:r>
            <a:r>
              <a:rPr kumimoji="0" lang="en-US" sz="1600">
                <a:latin typeface="Arial" charset="0"/>
                <a:ea typeface="ＭＳ Ｐゴシック" pitchFamily="34" charset="-128"/>
              </a:rPr>
              <a:t>　「</a:t>
            </a:r>
            <a:r>
              <a:rPr kumimoji="0" lang="en-US" altLang="ko-KR" sz="1600">
                <a:latin typeface="Arial" charset="0"/>
              </a:rPr>
              <a:t>Guns</a:t>
            </a:r>
            <a:r>
              <a:rPr kumimoji="0" lang="en-US" sz="1600">
                <a:latin typeface="Arial" charset="0"/>
                <a:ea typeface="ＭＳ Ｐゴシック" pitchFamily="34" charset="-128"/>
              </a:rPr>
              <a:t>、</a:t>
            </a:r>
            <a:r>
              <a:rPr kumimoji="0" lang="en-US" altLang="ko-KR" sz="1600">
                <a:latin typeface="Arial" charset="0"/>
              </a:rPr>
              <a:t>Swords</a:t>
            </a:r>
            <a:r>
              <a:rPr kumimoji="0" lang="en-US" sz="1600">
                <a:latin typeface="Arial" charset="0"/>
                <a:ea typeface="ＭＳ Ｐゴシック" pitchFamily="34" charset="-128"/>
              </a:rPr>
              <a:t>」</a:t>
            </a:r>
            <a:r>
              <a:rPr kumimoji="0" lang="en-US" altLang="ko-KR" sz="1600">
                <a:latin typeface="Arial" charset="0"/>
              </a:rPr>
              <a:t>Power</a:t>
            </a:r>
            <a:endParaRPr kumimoji="0" lang="en-US" altLang="ko-KR" sz="1600">
              <a:latin typeface="Arial" charset="0"/>
              <a:ea typeface="ＭＳ Ｐゴシック" pitchFamily="34" charset="-128"/>
            </a:endParaRPr>
          </a:p>
          <a:p>
            <a:pPr lvl="1" defTabSz="449263">
              <a:lnSpc>
                <a:spcPct val="13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〇</a:t>
            </a:r>
            <a:r>
              <a:rPr kumimoji="0" lang="en-US" altLang="ko-KR" sz="1600">
                <a:latin typeface="Arial" charset="0"/>
              </a:rPr>
              <a:t>How will we conduct the Revolution of Man?(True Education</a:t>
            </a:r>
            <a:r>
              <a:rPr kumimoji="0" lang="en-US" sz="1600">
                <a:latin typeface="Arial" charset="0"/>
                <a:ea typeface="ＭＳ Ｐゴシック" pitchFamily="34" charset="-128"/>
              </a:rPr>
              <a:t>）</a:t>
            </a:r>
          </a:p>
          <a:p>
            <a:pPr lvl="1" defTabSz="449263">
              <a:lnSpc>
                <a:spcPct val="13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〇</a:t>
            </a:r>
            <a:r>
              <a:rPr kumimoji="0" lang="en-US" altLang="ko-KR" sz="1600">
                <a:latin typeface="Arial" charset="0"/>
              </a:rPr>
              <a:t>What are we going to use in the Revolution of Man?</a:t>
            </a:r>
            <a:r>
              <a:rPr kumimoji="0" lang="en-US" altLang="ko-KR" sz="1600">
                <a:latin typeface="Arial" charset="0"/>
                <a:ea typeface="ＭＳ Ｐゴシック" pitchFamily="34" charset="-128"/>
              </a:rPr>
              <a:t> </a:t>
            </a:r>
          </a:p>
          <a:p>
            <a:pPr lvl="1" defTabSz="449263">
              <a:lnSpc>
                <a:spcPct val="13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a:t>
            </a:r>
            <a:r>
              <a:rPr kumimoji="0" lang="en-US" sz="1600">
                <a:latin typeface="Arial" charset="0"/>
                <a:ea typeface="ＭＳ Ｐゴシック" pitchFamily="34" charset="-128"/>
              </a:rPr>
              <a:t>（</a:t>
            </a:r>
            <a:r>
              <a:rPr kumimoji="0" lang="en-US" altLang="ko-KR" sz="1600">
                <a:latin typeface="Arial" charset="0"/>
              </a:rPr>
              <a:t>True Love and Principle that flow from Shimjung</a:t>
            </a:r>
            <a:r>
              <a:rPr kumimoji="0" lang="en-US" sz="1600">
                <a:latin typeface="Arial" charset="0"/>
                <a:ea typeface="ＭＳ Ｐゴシック" pitchFamily="34" charset="-128"/>
              </a:rPr>
              <a:t>）</a:t>
            </a:r>
          </a:p>
          <a:p>
            <a:pPr lvl="1" defTabSz="449263">
              <a:lnSpc>
                <a:spcPct val="13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〇</a:t>
            </a:r>
            <a:r>
              <a:rPr kumimoji="0" lang="en-US" altLang="ko-KR" sz="1600">
                <a:latin typeface="Arial" charset="0"/>
              </a:rPr>
              <a:t>Revolution of Man</a:t>
            </a:r>
            <a:r>
              <a:rPr kumimoji="0" lang="en-US" altLang="ko-KR" sz="1600">
                <a:latin typeface="Arial" charset="0"/>
                <a:ea typeface="ＭＳ Ｐゴシック" pitchFamily="34" charset="-128"/>
              </a:rPr>
              <a:t>⇒ </a:t>
            </a:r>
            <a:r>
              <a:rPr kumimoji="0" lang="en-US" altLang="ko-KR" sz="1600">
                <a:latin typeface="Arial" charset="0"/>
              </a:rPr>
              <a:t>Revolution of Shimjung</a:t>
            </a:r>
            <a:r>
              <a:rPr kumimoji="0" lang="en-US" altLang="ko-KR" sz="1600">
                <a:latin typeface="Arial" charset="0"/>
                <a:ea typeface="ＭＳ Ｐゴシック" pitchFamily="34" charset="-128"/>
              </a:rPr>
              <a:t> </a:t>
            </a:r>
            <a:r>
              <a:rPr kumimoji="0" lang="en-US" altLang="ko-KR" sz="1600">
                <a:latin typeface="Arial" charset="0"/>
              </a:rPr>
              <a:t>(Roots)</a:t>
            </a:r>
          </a:p>
          <a:p>
            <a:pPr lvl="1" defTabSz="449263">
              <a:lnSpc>
                <a:spcPct val="13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a:t>
            </a:r>
            <a:r>
              <a:rPr kumimoji="0" lang="en-US" altLang="ko-KR" sz="1600">
                <a:latin typeface="Arial" charset="0"/>
              </a:rPr>
              <a:t>True Love (Flowers, fragrance)</a:t>
            </a:r>
            <a:r>
              <a:rPr kumimoji="0" lang="en-US" altLang="ko-KR" sz="1600">
                <a:latin typeface="Arial" charset="0"/>
                <a:ea typeface="ＭＳ Ｐゴシック" pitchFamily="34" charset="-128"/>
              </a:rPr>
              <a:t> </a:t>
            </a:r>
            <a:r>
              <a:rPr kumimoji="0" lang="en-US" altLang="ko-KR" sz="1600">
                <a:latin typeface="Arial" charset="0"/>
              </a:rPr>
              <a:t> </a:t>
            </a:r>
            <a:r>
              <a:rPr kumimoji="0" lang="en-US" altLang="ko-KR" sz="1600">
                <a:latin typeface="Arial" charset="0"/>
                <a:ea typeface="ＭＳ Ｐゴシック" pitchFamily="34" charset="-128"/>
              </a:rPr>
              <a:t>⇒ </a:t>
            </a:r>
            <a:r>
              <a:rPr kumimoji="0" lang="en-US" altLang="ko-KR" sz="1600">
                <a:latin typeface="Arial" charset="0"/>
              </a:rPr>
              <a:t>True Character (Fruit)</a:t>
            </a:r>
            <a:r>
              <a:rPr kumimoji="0" lang="en-US" altLang="ko-KR" sz="1600">
                <a:latin typeface="Arial" charset="0"/>
                <a:ea typeface="ＭＳ Ｐゴシック" pitchFamily="34" charset="-128"/>
              </a:rPr>
              <a:t> </a:t>
            </a:r>
            <a:endParaRPr kumimoji="0" lang="en-US" altLang="ko-KR" sz="1600">
              <a:latin typeface="Arial" charset="0"/>
            </a:endParaRPr>
          </a:p>
          <a:p>
            <a:pPr lvl="1" defTabSz="449263">
              <a:lnSpc>
                <a:spcPct val="13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a:t>
            </a:r>
            <a:r>
              <a:rPr kumimoji="0" lang="en-US" altLang="ko-KR" sz="1600">
                <a:latin typeface="Arial" charset="0"/>
              </a:rPr>
              <a:t>Revolution of Absolute Sex </a:t>
            </a:r>
            <a:r>
              <a:rPr kumimoji="0" lang="en-US" altLang="ko-KR" sz="1600">
                <a:latin typeface="Arial" charset="0"/>
                <a:ea typeface="ＭＳ Ｐゴシック" pitchFamily="34" charset="-128"/>
              </a:rPr>
              <a:t>(</a:t>
            </a:r>
            <a:r>
              <a:rPr kumimoji="0" lang="en-US" altLang="ko-KR" sz="1600">
                <a:latin typeface="Arial" charset="0"/>
              </a:rPr>
              <a:t>True Family</a:t>
            </a:r>
            <a:r>
              <a:rPr kumimoji="0" lang="en-US" altLang="ko-KR" sz="1600">
                <a:latin typeface="Arial" charset="0"/>
                <a:ea typeface="ＭＳ Ｐゴシック" pitchFamily="34" charset="-128"/>
              </a:rPr>
              <a:t>)</a:t>
            </a:r>
            <a:r>
              <a:rPr kumimoji="0" lang="ar-SA" sz="1600">
                <a:latin typeface="Arial" charset="0"/>
                <a:ea typeface="ＭＳ Ｐゴシック" pitchFamily="34" charset="-128"/>
              </a:rPr>
              <a:t>‏</a:t>
            </a:r>
            <a:endParaRPr kumimoji="0" lang="en-US" sz="16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Oval 1"/>
          <p:cNvSpPr>
            <a:spLocks noChangeArrowheads="1"/>
          </p:cNvSpPr>
          <p:nvPr/>
        </p:nvSpPr>
        <p:spPr bwMode="auto">
          <a:xfrm rot="10800000">
            <a:off x="500063" y="3643313"/>
            <a:ext cx="576262" cy="2451100"/>
          </a:xfrm>
          <a:prstGeom prst="ellipse">
            <a:avLst/>
          </a:prstGeom>
          <a:solidFill>
            <a:srgbClr val="3C6DB6"/>
          </a:solidFill>
          <a:ln w="9360">
            <a:solidFill>
              <a:schemeClr val="tx2"/>
            </a:solidFill>
            <a:miter lim="800000"/>
            <a:headEnd/>
            <a:tailEnd/>
          </a:ln>
        </p:spPr>
        <p:txBody>
          <a:bodyPr wrap="none" anchor="ctr"/>
          <a:lstStyle/>
          <a:p>
            <a:pPr defTabSz="449263">
              <a:buClr>
                <a:srgbClr val="FFFFFF"/>
              </a:buClr>
              <a:buSzPct val="100000"/>
              <a:buFont typeface="Times New Roman" pitchFamily="18" charset="0"/>
              <a:buNone/>
            </a:pPr>
            <a:endParaRPr kumimoji="0" lang="en-US" sz="1400">
              <a:latin typeface="Arial" charset="0"/>
              <a:ea typeface="ＭＳ Ｐゴシック" pitchFamily="34" charset="-128"/>
            </a:endParaRPr>
          </a:p>
        </p:txBody>
      </p:sp>
      <p:sp>
        <p:nvSpPr>
          <p:cNvPr id="93186" name="Rectangle 2"/>
          <p:cNvSpPr>
            <a:spLocks noChangeArrowheads="1"/>
          </p:cNvSpPr>
          <p:nvPr/>
        </p:nvSpPr>
        <p:spPr bwMode="auto">
          <a:xfrm>
            <a:off x="250825" y="142875"/>
            <a:ext cx="8642350" cy="609600"/>
          </a:xfrm>
          <a:prstGeom prst="rect">
            <a:avLst/>
          </a:prstGeom>
          <a:noFill/>
          <a:ln w="9525">
            <a:noFill/>
            <a:miter lim="800000"/>
            <a:headEnd/>
            <a:tailEnd/>
          </a:ln>
        </p:spPr>
        <p:txBody>
          <a:bodyPr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700">
                <a:latin typeface="Arial" charset="0"/>
                <a:ea typeface="ＭＳ Ｐゴシック" pitchFamily="34" charset="-128"/>
              </a:rPr>
              <a:t>３．</a:t>
            </a:r>
            <a:r>
              <a:rPr kumimoji="0" lang="en-US" altLang="ko-KR" sz="2700">
                <a:latin typeface="Arial" charset="0"/>
              </a:rPr>
              <a:t>The Relationship between God and the Universe</a:t>
            </a:r>
            <a:endParaRPr kumimoji="0" lang="en-US" altLang="ko-KR" sz="2700">
              <a:latin typeface="Arial" charset="0"/>
              <a:ea typeface="ＭＳ Ｐゴシック" pitchFamily="34" charset="-128"/>
            </a:endParaRPr>
          </a:p>
        </p:txBody>
      </p:sp>
      <p:sp>
        <p:nvSpPr>
          <p:cNvPr id="93187" name="Oval 3"/>
          <p:cNvSpPr>
            <a:spLocks noChangeArrowheads="1"/>
          </p:cNvSpPr>
          <p:nvPr/>
        </p:nvSpPr>
        <p:spPr bwMode="auto">
          <a:xfrm>
            <a:off x="714375" y="1071563"/>
            <a:ext cx="1928813" cy="1928812"/>
          </a:xfrm>
          <a:prstGeom prst="ellipse">
            <a:avLst/>
          </a:prstGeom>
          <a:noFill/>
          <a:ln w="19050">
            <a:solidFill>
              <a:schemeClr val="tx2"/>
            </a:solidFill>
            <a:miter lim="800000"/>
            <a:headEnd/>
            <a:tailEnd/>
          </a:ln>
        </p:spPr>
        <p:txBody>
          <a:bodyPr wrap="none" anchor="ctr"/>
          <a:lstStyle/>
          <a:p>
            <a:pPr defTabSz="449263">
              <a:buClr>
                <a:srgbClr val="FFFFFF"/>
              </a:buClr>
              <a:buSzPct val="100000"/>
              <a:buFont typeface="Times New Roman" pitchFamily="18" charset="0"/>
              <a:buNone/>
            </a:pPr>
            <a:endParaRPr kumimoji="0" lang="en-US" sz="1400">
              <a:latin typeface="Arial" charset="0"/>
              <a:ea typeface="ＭＳ Ｐゴシック" pitchFamily="34" charset="-128"/>
            </a:endParaRPr>
          </a:p>
        </p:txBody>
      </p:sp>
      <p:sp>
        <p:nvSpPr>
          <p:cNvPr id="93188" name="Text Box 5"/>
          <p:cNvSpPr txBox="1">
            <a:spLocks noChangeArrowheads="1"/>
          </p:cNvSpPr>
          <p:nvPr/>
        </p:nvSpPr>
        <p:spPr bwMode="auto">
          <a:xfrm>
            <a:off x="1214438" y="1214438"/>
            <a:ext cx="636587" cy="617537"/>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 </a:t>
            </a:r>
            <a:r>
              <a:rPr kumimoji="0" lang="en-US" altLang="ko-KR" sz="1000">
                <a:latin typeface="Arial" charset="0"/>
              </a:rPr>
              <a:t>Internal Nature</a:t>
            </a:r>
            <a:endParaRPr kumimoji="0" lang="en-US" altLang="ko-KR" sz="1000">
              <a:latin typeface="Arial" charset="0"/>
              <a:ea typeface="ＭＳ Ｐゴシック" pitchFamily="34" charset="-128"/>
            </a:endParaRPr>
          </a:p>
        </p:txBody>
      </p:sp>
      <p:sp>
        <p:nvSpPr>
          <p:cNvPr id="93189" name="Text Box 6"/>
          <p:cNvSpPr txBox="1">
            <a:spLocks noChangeArrowheads="1"/>
          </p:cNvSpPr>
          <p:nvPr/>
        </p:nvSpPr>
        <p:spPr bwMode="auto">
          <a:xfrm>
            <a:off x="1233488" y="2286000"/>
            <a:ext cx="695325" cy="401638"/>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rPr>
              <a:t>External      Form</a:t>
            </a:r>
            <a:endParaRPr kumimoji="0" lang="en-US" altLang="ko-KR" sz="1000">
              <a:latin typeface="Arial" charset="0"/>
              <a:ea typeface="ＭＳ Ｐゴシック" pitchFamily="34" charset="-128"/>
            </a:endParaRPr>
          </a:p>
        </p:txBody>
      </p:sp>
      <p:sp>
        <p:nvSpPr>
          <p:cNvPr id="65544" name="Line 7"/>
          <p:cNvSpPr>
            <a:spLocks noChangeShapeType="1"/>
          </p:cNvSpPr>
          <p:nvPr/>
        </p:nvSpPr>
        <p:spPr bwMode="auto">
          <a:xfrm flipH="1">
            <a:off x="1212850" y="1666875"/>
            <a:ext cx="88900" cy="152400"/>
          </a:xfrm>
          <a:prstGeom prst="line">
            <a:avLst/>
          </a:prstGeom>
          <a:noFill/>
          <a:ln w="284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65545" name="Line 8"/>
          <p:cNvSpPr>
            <a:spLocks noChangeShapeType="1"/>
          </p:cNvSpPr>
          <p:nvPr/>
        </p:nvSpPr>
        <p:spPr bwMode="auto">
          <a:xfrm>
            <a:off x="1214438" y="2276475"/>
            <a:ext cx="76200" cy="152400"/>
          </a:xfrm>
          <a:prstGeom prst="line">
            <a:avLst/>
          </a:prstGeom>
          <a:noFill/>
          <a:ln w="284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grpSp>
        <p:nvGrpSpPr>
          <p:cNvPr id="93192" name="Group 9"/>
          <p:cNvGrpSpPr>
            <a:grpSpLocks/>
          </p:cNvGrpSpPr>
          <p:nvPr/>
        </p:nvGrpSpPr>
        <p:grpSpPr bwMode="auto">
          <a:xfrm>
            <a:off x="1714500" y="1428750"/>
            <a:ext cx="214313" cy="271463"/>
            <a:chOff x="1197" y="864"/>
            <a:chExt cx="53" cy="210"/>
          </a:xfrm>
        </p:grpSpPr>
        <p:sp>
          <p:nvSpPr>
            <p:cNvPr id="65667" name="Line 10"/>
            <p:cNvSpPr>
              <a:spLocks noChangeShapeType="1"/>
            </p:cNvSpPr>
            <p:nvPr/>
          </p:nvSpPr>
          <p:spPr bwMode="auto">
            <a:xfrm flipH="1">
              <a:off x="1196" y="864"/>
              <a:ext cx="56" cy="96"/>
            </a:xfrm>
            <a:prstGeom prst="line">
              <a:avLst/>
            </a:prstGeom>
            <a:noFill/>
            <a:ln w="284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65668" name="Line 11"/>
            <p:cNvSpPr>
              <a:spLocks noChangeShapeType="1"/>
            </p:cNvSpPr>
            <p:nvPr/>
          </p:nvSpPr>
          <p:spPr bwMode="auto">
            <a:xfrm>
              <a:off x="1200" y="977"/>
              <a:ext cx="51" cy="98"/>
            </a:xfrm>
            <a:prstGeom prst="line">
              <a:avLst/>
            </a:prstGeom>
            <a:noFill/>
            <a:ln w="284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grpSp>
      <p:grpSp>
        <p:nvGrpSpPr>
          <p:cNvPr id="93193" name="Group 12"/>
          <p:cNvGrpSpPr>
            <a:grpSpLocks/>
          </p:cNvGrpSpPr>
          <p:nvPr/>
        </p:nvGrpSpPr>
        <p:grpSpPr bwMode="auto">
          <a:xfrm>
            <a:off x="1785938" y="2286000"/>
            <a:ext cx="285750" cy="336550"/>
            <a:chOff x="1202" y="1318"/>
            <a:chExt cx="53" cy="210"/>
          </a:xfrm>
        </p:grpSpPr>
        <p:sp>
          <p:nvSpPr>
            <p:cNvPr id="65665" name="Line 13"/>
            <p:cNvSpPr>
              <a:spLocks noChangeShapeType="1"/>
            </p:cNvSpPr>
            <p:nvPr/>
          </p:nvSpPr>
          <p:spPr bwMode="auto">
            <a:xfrm flipH="1">
              <a:off x="1201" y="1318"/>
              <a:ext cx="56" cy="96"/>
            </a:xfrm>
            <a:prstGeom prst="line">
              <a:avLst/>
            </a:prstGeom>
            <a:noFill/>
            <a:ln w="284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65666" name="Line 14"/>
            <p:cNvSpPr>
              <a:spLocks noChangeShapeType="1"/>
            </p:cNvSpPr>
            <p:nvPr/>
          </p:nvSpPr>
          <p:spPr bwMode="auto">
            <a:xfrm>
              <a:off x="1205" y="1431"/>
              <a:ext cx="51" cy="98"/>
            </a:xfrm>
            <a:prstGeom prst="line">
              <a:avLst/>
            </a:prstGeom>
            <a:noFill/>
            <a:ln w="284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grpSp>
      <p:sp>
        <p:nvSpPr>
          <p:cNvPr id="93194" name="Oval 15"/>
          <p:cNvSpPr>
            <a:spLocks noChangeArrowheads="1"/>
          </p:cNvSpPr>
          <p:nvPr/>
        </p:nvSpPr>
        <p:spPr bwMode="auto">
          <a:xfrm>
            <a:off x="1928813" y="1266825"/>
            <a:ext cx="304800" cy="304800"/>
          </a:xfrm>
          <a:prstGeom prst="ellipse">
            <a:avLst/>
          </a:prstGeom>
          <a:solidFill>
            <a:srgbClr val="60C9D8"/>
          </a:solidFill>
          <a:ln w="9360">
            <a:solidFill>
              <a:schemeClr val="tx2"/>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a:latin typeface="Arial" charset="0"/>
                <a:ea typeface="ＭＳ Ｐゴシック" pitchFamily="34" charset="-128"/>
              </a:rPr>
              <a:t>＋</a:t>
            </a:r>
          </a:p>
        </p:txBody>
      </p:sp>
      <p:sp>
        <p:nvSpPr>
          <p:cNvPr id="93195" name="Oval 16"/>
          <p:cNvSpPr>
            <a:spLocks noChangeArrowheads="1"/>
          </p:cNvSpPr>
          <p:nvPr/>
        </p:nvSpPr>
        <p:spPr bwMode="auto">
          <a:xfrm>
            <a:off x="2057400" y="2428875"/>
            <a:ext cx="304800" cy="304800"/>
          </a:xfrm>
          <a:prstGeom prst="ellipse">
            <a:avLst/>
          </a:prstGeom>
          <a:solidFill>
            <a:srgbClr val="FFCCCC"/>
          </a:solidFill>
          <a:ln w="9360">
            <a:solidFill>
              <a:schemeClr val="tx2"/>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a:latin typeface="Arial" charset="0"/>
                <a:ea typeface="ＭＳ Ｐゴシック" pitchFamily="34" charset="-128"/>
              </a:rPr>
              <a:t>－</a:t>
            </a:r>
          </a:p>
        </p:txBody>
      </p:sp>
      <p:sp>
        <p:nvSpPr>
          <p:cNvPr id="93196" name="Oval 17"/>
          <p:cNvSpPr>
            <a:spLocks noChangeArrowheads="1"/>
          </p:cNvSpPr>
          <p:nvPr/>
        </p:nvSpPr>
        <p:spPr bwMode="auto">
          <a:xfrm>
            <a:off x="2057400" y="2124075"/>
            <a:ext cx="304800" cy="304800"/>
          </a:xfrm>
          <a:prstGeom prst="ellipse">
            <a:avLst/>
          </a:prstGeom>
          <a:solidFill>
            <a:srgbClr val="60C9D8"/>
          </a:solidFill>
          <a:ln w="9360">
            <a:solidFill>
              <a:schemeClr val="tx2"/>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a:latin typeface="Arial" charset="0"/>
                <a:ea typeface="ＭＳ Ｐゴシック" pitchFamily="34" charset="-128"/>
              </a:rPr>
              <a:t>＋</a:t>
            </a:r>
          </a:p>
        </p:txBody>
      </p:sp>
      <p:sp>
        <p:nvSpPr>
          <p:cNvPr id="93197" name="Oval 18"/>
          <p:cNvSpPr>
            <a:spLocks noChangeArrowheads="1"/>
          </p:cNvSpPr>
          <p:nvPr/>
        </p:nvSpPr>
        <p:spPr bwMode="auto">
          <a:xfrm>
            <a:off x="1928813" y="1571625"/>
            <a:ext cx="304800" cy="304800"/>
          </a:xfrm>
          <a:prstGeom prst="ellipse">
            <a:avLst/>
          </a:prstGeom>
          <a:solidFill>
            <a:srgbClr val="FFCCCC"/>
          </a:solidFill>
          <a:ln w="9360">
            <a:solidFill>
              <a:schemeClr val="tx2"/>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a:latin typeface="Arial" charset="0"/>
                <a:ea typeface="ＭＳ Ｐゴシック" pitchFamily="34" charset="-128"/>
              </a:rPr>
              <a:t>－</a:t>
            </a:r>
          </a:p>
        </p:txBody>
      </p:sp>
      <p:sp>
        <p:nvSpPr>
          <p:cNvPr id="93198" name="Oval 19"/>
          <p:cNvSpPr>
            <a:spLocks noChangeArrowheads="1"/>
          </p:cNvSpPr>
          <p:nvPr/>
        </p:nvSpPr>
        <p:spPr bwMode="auto">
          <a:xfrm>
            <a:off x="3506788" y="942975"/>
            <a:ext cx="1066800" cy="2209800"/>
          </a:xfrm>
          <a:prstGeom prst="ellipse">
            <a:avLst/>
          </a:prstGeom>
          <a:solidFill>
            <a:srgbClr val="254186"/>
          </a:solidFill>
          <a:ln w="19050">
            <a:solidFill>
              <a:schemeClr val="tx2"/>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rPr>
              <a:t>All</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rPr>
              <a:t>Created</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rPr>
              <a:t>Things</a:t>
            </a:r>
            <a:endParaRPr kumimoji="0" lang="en-US" altLang="ko-KR" sz="1400">
              <a:solidFill>
                <a:schemeClr val="bg1"/>
              </a:solidFill>
              <a:latin typeface="Arial" charset="0"/>
              <a:ea typeface="ＭＳ Ｐゴシック" pitchFamily="34" charset="-128"/>
            </a:endParaRPr>
          </a:p>
        </p:txBody>
      </p:sp>
      <p:sp>
        <p:nvSpPr>
          <p:cNvPr id="93199" name="Text Box 20"/>
          <p:cNvSpPr txBox="1">
            <a:spLocks noChangeArrowheads="1"/>
          </p:cNvSpPr>
          <p:nvPr/>
        </p:nvSpPr>
        <p:spPr bwMode="auto">
          <a:xfrm>
            <a:off x="6858000" y="2143125"/>
            <a:ext cx="736600" cy="463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Internal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Nature</a:t>
            </a:r>
            <a:endParaRPr kumimoji="0" lang="en-US" altLang="ko-KR" sz="1200">
              <a:latin typeface="Arial" charset="0"/>
              <a:ea typeface="ＭＳ Ｐゴシック" pitchFamily="34" charset="-128"/>
            </a:endParaRPr>
          </a:p>
        </p:txBody>
      </p:sp>
      <p:sp>
        <p:nvSpPr>
          <p:cNvPr id="93200" name="Text Box 21"/>
          <p:cNvSpPr txBox="1">
            <a:spLocks noChangeArrowheads="1"/>
          </p:cNvSpPr>
          <p:nvPr/>
        </p:nvSpPr>
        <p:spPr bwMode="auto">
          <a:xfrm>
            <a:off x="6858000" y="2714625"/>
            <a:ext cx="744538" cy="463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External</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Form</a:t>
            </a:r>
            <a:endParaRPr kumimoji="0" lang="en-US" altLang="ko-KR" sz="1200">
              <a:latin typeface="Arial" charset="0"/>
              <a:ea typeface="ＭＳ Ｐゴシック" pitchFamily="34" charset="-128"/>
            </a:endParaRPr>
          </a:p>
        </p:txBody>
      </p:sp>
      <p:grpSp>
        <p:nvGrpSpPr>
          <p:cNvPr id="93201" name="Group 22"/>
          <p:cNvGrpSpPr>
            <a:grpSpLocks/>
          </p:cNvGrpSpPr>
          <p:nvPr/>
        </p:nvGrpSpPr>
        <p:grpSpPr bwMode="auto">
          <a:xfrm>
            <a:off x="7707313" y="2217738"/>
            <a:ext cx="77787" cy="274637"/>
            <a:chOff x="4621" y="1286"/>
            <a:chExt cx="49" cy="173"/>
          </a:xfrm>
        </p:grpSpPr>
        <p:sp>
          <p:nvSpPr>
            <p:cNvPr id="65663" name="Line 23"/>
            <p:cNvSpPr>
              <a:spLocks noChangeShapeType="1"/>
            </p:cNvSpPr>
            <p:nvPr/>
          </p:nvSpPr>
          <p:spPr bwMode="auto">
            <a:xfrm flipH="1">
              <a:off x="4620" y="1286"/>
              <a:ext cx="52" cy="79"/>
            </a:xfrm>
            <a:prstGeom prst="line">
              <a:avLst/>
            </a:prstGeom>
            <a:noFill/>
            <a:ln w="284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65664" name="Line 24"/>
            <p:cNvSpPr>
              <a:spLocks noChangeShapeType="1"/>
            </p:cNvSpPr>
            <p:nvPr/>
          </p:nvSpPr>
          <p:spPr bwMode="auto">
            <a:xfrm>
              <a:off x="4624" y="1379"/>
              <a:ext cx="47" cy="81"/>
            </a:xfrm>
            <a:prstGeom prst="line">
              <a:avLst/>
            </a:prstGeom>
            <a:noFill/>
            <a:ln w="284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grpSp>
      <p:grpSp>
        <p:nvGrpSpPr>
          <p:cNvPr id="93202" name="Group 25"/>
          <p:cNvGrpSpPr>
            <a:grpSpLocks/>
          </p:cNvGrpSpPr>
          <p:nvPr/>
        </p:nvGrpSpPr>
        <p:grpSpPr bwMode="auto">
          <a:xfrm>
            <a:off x="7707313" y="2779713"/>
            <a:ext cx="77787" cy="274637"/>
            <a:chOff x="4625" y="1661"/>
            <a:chExt cx="49" cy="173"/>
          </a:xfrm>
        </p:grpSpPr>
        <p:sp>
          <p:nvSpPr>
            <p:cNvPr id="65661" name="Line 26"/>
            <p:cNvSpPr>
              <a:spLocks noChangeShapeType="1"/>
            </p:cNvSpPr>
            <p:nvPr/>
          </p:nvSpPr>
          <p:spPr bwMode="auto">
            <a:xfrm flipH="1">
              <a:off x="4624" y="1661"/>
              <a:ext cx="52" cy="79"/>
            </a:xfrm>
            <a:prstGeom prst="line">
              <a:avLst/>
            </a:prstGeom>
            <a:noFill/>
            <a:ln w="284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65662" name="Line 27"/>
            <p:cNvSpPr>
              <a:spLocks noChangeShapeType="1"/>
            </p:cNvSpPr>
            <p:nvPr/>
          </p:nvSpPr>
          <p:spPr bwMode="auto">
            <a:xfrm>
              <a:off x="4628" y="1754"/>
              <a:ext cx="47" cy="81"/>
            </a:xfrm>
            <a:prstGeom prst="line">
              <a:avLst/>
            </a:prstGeom>
            <a:noFill/>
            <a:ln w="284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grpSp>
      <p:sp>
        <p:nvSpPr>
          <p:cNvPr id="93203" name="Oval 28"/>
          <p:cNvSpPr>
            <a:spLocks noChangeArrowheads="1"/>
          </p:cNvSpPr>
          <p:nvPr/>
        </p:nvSpPr>
        <p:spPr bwMode="auto">
          <a:xfrm>
            <a:off x="7862888" y="2100263"/>
            <a:ext cx="280987" cy="252412"/>
          </a:xfrm>
          <a:prstGeom prst="ellipse">
            <a:avLst/>
          </a:prstGeom>
          <a:solidFill>
            <a:srgbClr val="60C9D8"/>
          </a:solidFill>
          <a:ln w="9360">
            <a:solidFill>
              <a:schemeClr val="tx2"/>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a:latin typeface="Arial" charset="0"/>
                <a:ea typeface="ＭＳ Ｐゴシック" pitchFamily="34" charset="-128"/>
              </a:rPr>
              <a:t>＋</a:t>
            </a:r>
          </a:p>
        </p:txBody>
      </p:sp>
      <p:sp>
        <p:nvSpPr>
          <p:cNvPr id="93204" name="Oval 29"/>
          <p:cNvSpPr>
            <a:spLocks noChangeArrowheads="1"/>
          </p:cNvSpPr>
          <p:nvPr/>
        </p:nvSpPr>
        <p:spPr bwMode="auto">
          <a:xfrm>
            <a:off x="7861300" y="2938463"/>
            <a:ext cx="282575" cy="252412"/>
          </a:xfrm>
          <a:prstGeom prst="ellipse">
            <a:avLst/>
          </a:prstGeom>
          <a:solidFill>
            <a:srgbClr val="FFCCCC"/>
          </a:solidFill>
          <a:ln w="9360">
            <a:solidFill>
              <a:schemeClr val="tx2"/>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a:latin typeface="Arial" charset="0"/>
                <a:ea typeface="ＭＳ Ｐゴシック" pitchFamily="34" charset="-128"/>
              </a:rPr>
              <a:t>－</a:t>
            </a:r>
          </a:p>
        </p:txBody>
      </p:sp>
      <p:sp>
        <p:nvSpPr>
          <p:cNvPr id="93205" name="Oval 30"/>
          <p:cNvSpPr>
            <a:spLocks noChangeArrowheads="1"/>
          </p:cNvSpPr>
          <p:nvPr/>
        </p:nvSpPr>
        <p:spPr bwMode="auto">
          <a:xfrm>
            <a:off x="7861300" y="2686050"/>
            <a:ext cx="282575" cy="252413"/>
          </a:xfrm>
          <a:prstGeom prst="ellipse">
            <a:avLst/>
          </a:prstGeom>
          <a:solidFill>
            <a:srgbClr val="60C9D8"/>
          </a:solidFill>
          <a:ln w="9360">
            <a:solidFill>
              <a:schemeClr val="tx2"/>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a:latin typeface="Arial" charset="0"/>
                <a:ea typeface="ＭＳ Ｐゴシック" pitchFamily="34" charset="-128"/>
              </a:rPr>
              <a:t>＋</a:t>
            </a:r>
          </a:p>
        </p:txBody>
      </p:sp>
      <p:sp>
        <p:nvSpPr>
          <p:cNvPr id="93206" name="Oval 31"/>
          <p:cNvSpPr>
            <a:spLocks noChangeArrowheads="1"/>
          </p:cNvSpPr>
          <p:nvPr/>
        </p:nvSpPr>
        <p:spPr bwMode="auto">
          <a:xfrm>
            <a:off x="7861300" y="2352675"/>
            <a:ext cx="282575" cy="250825"/>
          </a:xfrm>
          <a:prstGeom prst="ellipse">
            <a:avLst/>
          </a:prstGeom>
          <a:solidFill>
            <a:srgbClr val="FFCCCC"/>
          </a:solidFill>
          <a:ln w="9360">
            <a:solidFill>
              <a:schemeClr val="tx2"/>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a:latin typeface="Arial" charset="0"/>
                <a:ea typeface="ＭＳ Ｐゴシック" pitchFamily="34" charset="-128"/>
              </a:rPr>
              <a:t>－</a:t>
            </a:r>
          </a:p>
        </p:txBody>
      </p:sp>
      <p:sp>
        <p:nvSpPr>
          <p:cNvPr id="93207" name="Text Box 32"/>
          <p:cNvSpPr txBox="1">
            <a:spLocks noChangeArrowheads="1"/>
          </p:cNvSpPr>
          <p:nvPr/>
        </p:nvSpPr>
        <p:spPr bwMode="auto">
          <a:xfrm>
            <a:off x="4956175" y="1362075"/>
            <a:ext cx="1055688" cy="30956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Image</a:t>
            </a:r>
            <a:endParaRPr kumimoji="0" lang="en-US" altLang="ko-KR" sz="1400">
              <a:latin typeface="Arial" charset="0"/>
              <a:ea typeface="ＭＳ Ｐゴシック" pitchFamily="34" charset="-128"/>
            </a:endParaRPr>
          </a:p>
        </p:txBody>
      </p:sp>
      <p:sp>
        <p:nvSpPr>
          <p:cNvPr id="93208" name="Text Box 33"/>
          <p:cNvSpPr txBox="1">
            <a:spLocks noChangeArrowheads="1"/>
          </p:cNvSpPr>
          <p:nvPr/>
        </p:nvSpPr>
        <p:spPr bwMode="auto">
          <a:xfrm>
            <a:off x="4956175" y="2428875"/>
            <a:ext cx="1055688" cy="30956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Symbol</a:t>
            </a:r>
            <a:endParaRPr kumimoji="0" lang="en-US" altLang="ko-KR" sz="1400">
              <a:latin typeface="Arial" charset="0"/>
              <a:ea typeface="ＭＳ Ｐゴシック" pitchFamily="34" charset="-128"/>
            </a:endParaRPr>
          </a:p>
        </p:txBody>
      </p:sp>
      <p:sp>
        <p:nvSpPr>
          <p:cNvPr id="93209" name="Text Box 34"/>
          <p:cNvSpPr txBox="1">
            <a:spLocks noChangeArrowheads="1"/>
          </p:cNvSpPr>
          <p:nvPr/>
        </p:nvSpPr>
        <p:spPr bwMode="auto">
          <a:xfrm>
            <a:off x="4929188" y="1547813"/>
            <a:ext cx="647700" cy="3095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(Map)</a:t>
            </a:r>
            <a:endParaRPr kumimoji="0" lang="en-US" altLang="ko-KR" sz="1400">
              <a:latin typeface="Arial" charset="0"/>
              <a:ea typeface="ＭＳ Ｐゴシック" pitchFamily="34" charset="-128"/>
            </a:endParaRPr>
          </a:p>
        </p:txBody>
      </p:sp>
      <p:sp>
        <p:nvSpPr>
          <p:cNvPr id="93210" name="Text Box 35"/>
          <p:cNvSpPr txBox="1">
            <a:spLocks noChangeArrowheads="1"/>
          </p:cNvSpPr>
          <p:nvPr/>
        </p:nvSpPr>
        <p:spPr bwMode="auto">
          <a:xfrm>
            <a:off x="5067300" y="2619375"/>
            <a:ext cx="647700" cy="30956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(Flag)</a:t>
            </a:r>
            <a:endParaRPr kumimoji="0" lang="en-US" altLang="ko-KR" sz="1400">
              <a:latin typeface="Arial" charset="0"/>
              <a:ea typeface="ＭＳ Ｐゴシック" pitchFamily="34" charset="-128"/>
            </a:endParaRPr>
          </a:p>
        </p:txBody>
      </p:sp>
      <p:sp>
        <p:nvSpPr>
          <p:cNvPr id="93211" name="Oval 36"/>
          <p:cNvSpPr>
            <a:spLocks noChangeArrowheads="1"/>
          </p:cNvSpPr>
          <p:nvPr/>
        </p:nvSpPr>
        <p:spPr bwMode="auto">
          <a:xfrm>
            <a:off x="5842000" y="1277938"/>
            <a:ext cx="628650" cy="579437"/>
          </a:xfrm>
          <a:prstGeom prst="ellipse">
            <a:avLst/>
          </a:prstGeom>
          <a:solidFill>
            <a:srgbClr val="265AA9"/>
          </a:solidFill>
          <a:ln w="9360">
            <a:solidFill>
              <a:schemeClr val="tx2"/>
            </a:solidFill>
            <a:miter lim="800000"/>
            <a:headEnd/>
            <a:tailEnd/>
          </a:ln>
        </p:spPr>
        <p:txBody>
          <a:bodyPr wrap="none" lIns="90000" tIns="46800" rIns="90000" bIns="46800" anchor="ctr"/>
          <a:lstStyle/>
          <a:p>
            <a:pPr algn="ct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rPr>
              <a:t>Man</a:t>
            </a:r>
            <a:endParaRPr kumimoji="0" lang="en-US" altLang="ko-KR" sz="1200">
              <a:solidFill>
                <a:schemeClr val="bg1"/>
              </a:solidFill>
              <a:latin typeface="Arial" charset="0"/>
              <a:ea typeface="ＭＳ Ｐゴシック" pitchFamily="34" charset="-128"/>
            </a:endParaRPr>
          </a:p>
        </p:txBody>
      </p:sp>
      <p:sp>
        <p:nvSpPr>
          <p:cNvPr id="93212" name="Oval 37"/>
          <p:cNvSpPr>
            <a:spLocks noChangeArrowheads="1"/>
          </p:cNvSpPr>
          <p:nvPr/>
        </p:nvSpPr>
        <p:spPr bwMode="auto">
          <a:xfrm>
            <a:off x="5911850" y="2357438"/>
            <a:ext cx="630238" cy="566737"/>
          </a:xfrm>
          <a:prstGeom prst="ellipse">
            <a:avLst/>
          </a:prstGeom>
          <a:solidFill>
            <a:srgbClr val="4EB948"/>
          </a:solidFill>
          <a:ln w="9360">
            <a:solidFill>
              <a:schemeClr val="tx2"/>
            </a:solidFill>
            <a:miter lim="800000"/>
            <a:headEnd/>
            <a:tailEnd/>
          </a:ln>
        </p:spPr>
        <p:txBody>
          <a:bodyPr wrap="none" lIns="90000" tIns="46800" rIns="90000" bIns="46800" anchor="ctr"/>
          <a:lstStyle/>
          <a:p>
            <a:pPr algn="ct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All</a:t>
            </a:r>
          </a:p>
          <a:p>
            <a:pPr algn="ct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Things</a:t>
            </a:r>
            <a:endParaRPr kumimoji="0" lang="en-US" altLang="ko-KR" sz="1200">
              <a:latin typeface="Arial" charset="0"/>
              <a:ea typeface="ＭＳ Ｐゴシック" pitchFamily="34" charset="-128"/>
            </a:endParaRPr>
          </a:p>
        </p:txBody>
      </p:sp>
      <p:sp>
        <p:nvSpPr>
          <p:cNvPr id="93213" name="Text Box 38"/>
          <p:cNvSpPr txBox="1">
            <a:spLocks noChangeArrowheads="1"/>
          </p:cNvSpPr>
          <p:nvPr/>
        </p:nvSpPr>
        <p:spPr bwMode="auto">
          <a:xfrm>
            <a:off x="6773863" y="1119188"/>
            <a:ext cx="569912" cy="3095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mind</a:t>
            </a:r>
            <a:endParaRPr kumimoji="0" lang="en-US" altLang="ko-KR" sz="1400">
              <a:latin typeface="Arial" charset="0"/>
              <a:ea typeface="ＭＳ Ｐゴシック" pitchFamily="34" charset="-128"/>
            </a:endParaRPr>
          </a:p>
        </p:txBody>
      </p:sp>
      <p:sp>
        <p:nvSpPr>
          <p:cNvPr id="93214" name="Text Box 39"/>
          <p:cNvSpPr txBox="1">
            <a:spLocks noChangeArrowheads="1"/>
          </p:cNvSpPr>
          <p:nvPr/>
        </p:nvSpPr>
        <p:spPr bwMode="auto">
          <a:xfrm>
            <a:off x="6767513" y="1619250"/>
            <a:ext cx="569912" cy="30956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body</a:t>
            </a:r>
            <a:endParaRPr kumimoji="0" lang="en-US" altLang="ko-KR" sz="1400">
              <a:latin typeface="Arial" charset="0"/>
              <a:ea typeface="ＭＳ Ｐゴシック" pitchFamily="34" charset="-128"/>
            </a:endParaRPr>
          </a:p>
        </p:txBody>
      </p:sp>
      <p:grpSp>
        <p:nvGrpSpPr>
          <p:cNvPr id="93215" name="Group 40"/>
          <p:cNvGrpSpPr>
            <a:grpSpLocks/>
          </p:cNvGrpSpPr>
          <p:nvPr/>
        </p:nvGrpSpPr>
        <p:grpSpPr bwMode="auto">
          <a:xfrm>
            <a:off x="7586663" y="1050925"/>
            <a:ext cx="77787" cy="274638"/>
            <a:chOff x="4621" y="566"/>
            <a:chExt cx="49" cy="173"/>
          </a:xfrm>
        </p:grpSpPr>
        <p:sp>
          <p:nvSpPr>
            <p:cNvPr id="65659" name="Line 41"/>
            <p:cNvSpPr>
              <a:spLocks noChangeShapeType="1"/>
            </p:cNvSpPr>
            <p:nvPr/>
          </p:nvSpPr>
          <p:spPr bwMode="auto">
            <a:xfrm flipH="1">
              <a:off x="4620" y="566"/>
              <a:ext cx="52" cy="79"/>
            </a:xfrm>
            <a:prstGeom prst="line">
              <a:avLst/>
            </a:prstGeom>
            <a:noFill/>
            <a:ln w="284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65660" name="Line 42"/>
            <p:cNvSpPr>
              <a:spLocks noChangeShapeType="1"/>
            </p:cNvSpPr>
            <p:nvPr/>
          </p:nvSpPr>
          <p:spPr bwMode="auto">
            <a:xfrm>
              <a:off x="4624" y="659"/>
              <a:ext cx="47" cy="81"/>
            </a:xfrm>
            <a:prstGeom prst="line">
              <a:avLst/>
            </a:prstGeom>
            <a:noFill/>
            <a:ln w="284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grpSp>
      <p:grpSp>
        <p:nvGrpSpPr>
          <p:cNvPr id="93216" name="Group 43"/>
          <p:cNvGrpSpPr>
            <a:grpSpLocks/>
          </p:cNvGrpSpPr>
          <p:nvPr/>
        </p:nvGrpSpPr>
        <p:grpSpPr bwMode="auto">
          <a:xfrm>
            <a:off x="7586663" y="1636713"/>
            <a:ext cx="77787" cy="274637"/>
            <a:chOff x="4625" y="941"/>
            <a:chExt cx="49" cy="173"/>
          </a:xfrm>
        </p:grpSpPr>
        <p:sp>
          <p:nvSpPr>
            <p:cNvPr id="65657" name="Line 44"/>
            <p:cNvSpPr>
              <a:spLocks noChangeShapeType="1"/>
            </p:cNvSpPr>
            <p:nvPr/>
          </p:nvSpPr>
          <p:spPr bwMode="auto">
            <a:xfrm flipH="1">
              <a:off x="4624" y="941"/>
              <a:ext cx="52" cy="79"/>
            </a:xfrm>
            <a:prstGeom prst="line">
              <a:avLst/>
            </a:prstGeom>
            <a:noFill/>
            <a:ln w="284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65658" name="Line 45"/>
            <p:cNvSpPr>
              <a:spLocks noChangeShapeType="1"/>
            </p:cNvSpPr>
            <p:nvPr/>
          </p:nvSpPr>
          <p:spPr bwMode="auto">
            <a:xfrm>
              <a:off x="4628" y="1034"/>
              <a:ext cx="47" cy="81"/>
            </a:xfrm>
            <a:prstGeom prst="line">
              <a:avLst/>
            </a:prstGeom>
            <a:noFill/>
            <a:ln w="284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grpSp>
      <p:sp>
        <p:nvSpPr>
          <p:cNvPr id="93217" name="Oval 46"/>
          <p:cNvSpPr>
            <a:spLocks noChangeArrowheads="1"/>
          </p:cNvSpPr>
          <p:nvPr/>
        </p:nvSpPr>
        <p:spPr bwMode="auto">
          <a:xfrm>
            <a:off x="7815263" y="908050"/>
            <a:ext cx="280987" cy="252413"/>
          </a:xfrm>
          <a:prstGeom prst="ellipse">
            <a:avLst/>
          </a:prstGeom>
          <a:solidFill>
            <a:srgbClr val="60C9D8"/>
          </a:solidFill>
          <a:ln w="9360">
            <a:solidFill>
              <a:schemeClr val="tx2"/>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a:latin typeface="Arial" charset="0"/>
                <a:ea typeface="ＭＳ Ｐゴシック" pitchFamily="34" charset="-128"/>
              </a:rPr>
              <a:t>＋</a:t>
            </a:r>
          </a:p>
        </p:txBody>
      </p:sp>
      <p:sp>
        <p:nvSpPr>
          <p:cNvPr id="93218" name="Oval 47"/>
          <p:cNvSpPr>
            <a:spLocks noChangeArrowheads="1"/>
          </p:cNvSpPr>
          <p:nvPr/>
        </p:nvSpPr>
        <p:spPr bwMode="auto">
          <a:xfrm>
            <a:off x="7808913" y="1743075"/>
            <a:ext cx="282575" cy="252413"/>
          </a:xfrm>
          <a:prstGeom prst="ellipse">
            <a:avLst/>
          </a:prstGeom>
          <a:solidFill>
            <a:srgbClr val="FFCCCC"/>
          </a:solidFill>
          <a:ln w="9360">
            <a:solidFill>
              <a:schemeClr val="tx2"/>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a:latin typeface="Arial" charset="0"/>
                <a:ea typeface="ＭＳ Ｐゴシック" pitchFamily="34" charset="-128"/>
              </a:rPr>
              <a:t>－</a:t>
            </a:r>
          </a:p>
        </p:txBody>
      </p:sp>
      <p:sp>
        <p:nvSpPr>
          <p:cNvPr id="93219" name="Oval 48"/>
          <p:cNvSpPr>
            <a:spLocks noChangeArrowheads="1"/>
          </p:cNvSpPr>
          <p:nvPr/>
        </p:nvSpPr>
        <p:spPr bwMode="auto">
          <a:xfrm>
            <a:off x="7808913" y="1514475"/>
            <a:ext cx="282575" cy="252413"/>
          </a:xfrm>
          <a:prstGeom prst="ellipse">
            <a:avLst/>
          </a:prstGeom>
          <a:solidFill>
            <a:srgbClr val="60C9D8"/>
          </a:solidFill>
          <a:ln w="9360">
            <a:solidFill>
              <a:schemeClr val="tx2"/>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a:latin typeface="Arial" charset="0"/>
                <a:ea typeface="ＭＳ Ｐゴシック" pitchFamily="34" charset="-128"/>
              </a:rPr>
              <a:t>＋</a:t>
            </a:r>
          </a:p>
        </p:txBody>
      </p:sp>
      <p:sp>
        <p:nvSpPr>
          <p:cNvPr id="93220" name="Oval 49"/>
          <p:cNvSpPr>
            <a:spLocks noChangeArrowheads="1"/>
          </p:cNvSpPr>
          <p:nvPr/>
        </p:nvSpPr>
        <p:spPr bwMode="auto">
          <a:xfrm>
            <a:off x="7808913" y="1133475"/>
            <a:ext cx="282575" cy="250825"/>
          </a:xfrm>
          <a:prstGeom prst="ellipse">
            <a:avLst/>
          </a:prstGeom>
          <a:solidFill>
            <a:srgbClr val="FFCCCC"/>
          </a:solidFill>
          <a:ln w="9360">
            <a:solidFill>
              <a:schemeClr val="tx2"/>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a:latin typeface="Arial" charset="0"/>
                <a:ea typeface="ＭＳ Ｐゴシック" pitchFamily="34" charset="-128"/>
              </a:rPr>
              <a:t>－</a:t>
            </a:r>
          </a:p>
        </p:txBody>
      </p:sp>
      <p:grpSp>
        <p:nvGrpSpPr>
          <p:cNvPr id="93221" name="Group 50"/>
          <p:cNvGrpSpPr>
            <a:grpSpLocks/>
          </p:cNvGrpSpPr>
          <p:nvPr/>
        </p:nvGrpSpPr>
        <p:grpSpPr bwMode="auto">
          <a:xfrm>
            <a:off x="6637338" y="1357313"/>
            <a:ext cx="155575" cy="455612"/>
            <a:chOff x="4174" y="768"/>
            <a:chExt cx="98" cy="287"/>
          </a:xfrm>
        </p:grpSpPr>
        <p:sp>
          <p:nvSpPr>
            <p:cNvPr id="65655" name="Line 51"/>
            <p:cNvSpPr>
              <a:spLocks noChangeShapeType="1"/>
            </p:cNvSpPr>
            <p:nvPr/>
          </p:nvSpPr>
          <p:spPr bwMode="auto">
            <a:xfrm flipH="1">
              <a:off x="4173" y="768"/>
              <a:ext cx="98" cy="131"/>
            </a:xfrm>
            <a:prstGeom prst="line">
              <a:avLst/>
            </a:prstGeom>
            <a:noFill/>
            <a:ln w="284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65656" name="Line 52"/>
            <p:cNvSpPr>
              <a:spLocks noChangeShapeType="1"/>
            </p:cNvSpPr>
            <p:nvPr/>
          </p:nvSpPr>
          <p:spPr bwMode="auto">
            <a:xfrm>
              <a:off x="4177" y="922"/>
              <a:ext cx="96" cy="134"/>
            </a:xfrm>
            <a:prstGeom prst="line">
              <a:avLst/>
            </a:prstGeom>
            <a:noFill/>
            <a:ln w="284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grpSp>
      <p:grpSp>
        <p:nvGrpSpPr>
          <p:cNvPr id="93222" name="Group 53"/>
          <p:cNvGrpSpPr>
            <a:grpSpLocks/>
          </p:cNvGrpSpPr>
          <p:nvPr/>
        </p:nvGrpSpPr>
        <p:grpSpPr bwMode="auto">
          <a:xfrm>
            <a:off x="6621463" y="2428875"/>
            <a:ext cx="155575" cy="455613"/>
            <a:chOff x="4174" y="1440"/>
            <a:chExt cx="98" cy="287"/>
          </a:xfrm>
        </p:grpSpPr>
        <p:sp>
          <p:nvSpPr>
            <p:cNvPr id="65653" name="Line 54"/>
            <p:cNvSpPr>
              <a:spLocks noChangeShapeType="1"/>
            </p:cNvSpPr>
            <p:nvPr/>
          </p:nvSpPr>
          <p:spPr bwMode="auto">
            <a:xfrm flipH="1">
              <a:off x="4173" y="1440"/>
              <a:ext cx="98" cy="131"/>
            </a:xfrm>
            <a:prstGeom prst="line">
              <a:avLst/>
            </a:prstGeom>
            <a:noFill/>
            <a:ln w="284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65654" name="Line 55"/>
            <p:cNvSpPr>
              <a:spLocks noChangeShapeType="1"/>
            </p:cNvSpPr>
            <p:nvPr/>
          </p:nvSpPr>
          <p:spPr bwMode="auto">
            <a:xfrm>
              <a:off x="4177" y="1594"/>
              <a:ext cx="96" cy="134"/>
            </a:xfrm>
            <a:prstGeom prst="line">
              <a:avLst/>
            </a:prstGeom>
            <a:noFill/>
            <a:ln w="284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grpSp>
      <p:sp>
        <p:nvSpPr>
          <p:cNvPr id="93223" name="Text Box 56"/>
          <p:cNvSpPr txBox="1">
            <a:spLocks noChangeArrowheads="1"/>
          </p:cNvSpPr>
          <p:nvPr/>
        </p:nvSpPr>
        <p:spPr bwMode="auto">
          <a:xfrm>
            <a:off x="5429250" y="1428750"/>
            <a:ext cx="500063" cy="30956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  </a:t>
            </a:r>
            <a:r>
              <a:rPr kumimoji="0" lang="en-US" sz="1400">
                <a:latin typeface="Arial" charset="0"/>
                <a:ea typeface="ＭＳ Ｐゴシック" pitchFamily="34" charset="-128"/>
              </a:rPr>
              <a:t>＝</a:t>
            </a:r>
          </a:p>
        </p:txBody>
      </p:sp>
      <p:sp>
        <p:nvSpPr>
          <p:cNvPr id="93224" name="Text Box 57"/>
          <p:cNvSpPr txBox="1">
            <a:spLocks noChangeArrowheads="1"/>
          </p:cNvSpPr>
          <p:nvPr/>
        </p:nvSpPr>
        <p:spPr bwMode="auto">
          <a:xfrm>
            <a:off x="5572125" y="2476500"/>
            <a:ext cx="361950" cy="30956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p>
        </p:txBody>
      </p:sp>
      <p:sp>
        <p:nvSpPr>
          <p:cNvPr id="65579" name="AutoShape 58"/>
          <p:cNvSpPr>
            <a:spLocks noChangeArrowheads="1"/>
          </p:cNvSpPr>
          <p:nvPr/>
        </p:nvSpPr>
        <p:spPr bwMode="auto">
          <a:xfrm>
            <a:off x="2792413" y="1841500"/>
            <a:ext cx="609600" cy="381000"/>
          </a:xfrm>
          <a:custGeom>
            <a:avLst/>
            <a:gdLst>
              <a:gd name="T0" fmla="*/ 364156733 w 21600"/>
              <a:gd name="T1" fmla="*/ 0 h 21600"/>
              <a:gd name="T2" fmla="*/ 0 w 21600"/>
              <a:gd name="T3" fmla="*/ 59270332 h 21600"/>
              <a:gd name="T4" fmla="*/ 364156733 w 21600"/>
              <a:gd name="T5" fmla="*/ 118540664 h 21600"/>
              <a:gd name="T6" fmla="*/ 485542386 w 21600"/>
              <a:gd name="T7" fmla="*/ 5927033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3">
              <a:lumMod val="65000"/>
            </a:schemeClr>
          </a:solidFill>
          <a:ln w="9360">
            <a:solidFill>
              <a:schemeClr val="tx2"/>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1400">
              <a:latin typeface="Arial" charset="0"/>
              <a:ea typeface="ＭＳ Ｐゴシック" pitchFamily="34" charset="-128"/>
              <a:cs typeface="+mn-cs"/>
            </a:endParaRPr>
          </a:p>
        </p:txBody>
      </p:sp>
      <p:sp>
        <p:nvSpPr>
          <p:cNvPr id="93226" name="Text Box 59"/>
          <p:cNvSpPr txBox="1">
            <a:spLocks noChangeArrowheads="1"/>
          </p:cNvSpPr>
          <p:nvPr/>
        </p:nvSpPr>
        <p:spPr bwMode="auto">
          <a:xfrm>
            <a:off x="2643188" y="1357313"/>
            <a:ext cx="811212" cy="479425"/>
          </a:xfrm>
          <a:prstGeom prst="rect">
            <a:avLst/>
          </a:prstGeom>
          <a:noFill/>
          <a:ln w="9525">
            <a:noFill/>
            <a:miter lim="800000"/>
            <a:headEnd/>
            <a:tailEnd/>
          </a:ln>
        </p:spPr>
        <p:txBody>
          <a:bodyPr wrap="none" lIns="90000" tIns="46800" rIns="90000" bIns="46800">
            <a:spAutoFit/>
          </a:bodyPr>
          <a:lstStyle/>
          <a:p>
            <a:pPr algn="ctr" defTabSz="449263">
              <a:lnSpc>
                <a:spcPts val="1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Principle </a:t>
            </a:r>
          </a:p>
          <a:p>
            <a:pPr algn="ctr" defTabSz="449263">
              <a:lnSpc>
                <a:spcPts val="1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of </a:t>
            </a:r>
          </a:p>
          <a:p>
            <a:pPr algn="ctr" defTabSz="449263">
              <a:lnSpc>
                <a:spcPts val="1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Creation</a:t>
            </a:r>
            <a:endParaRPr kumimoji="0" lang="en-US" altLang="ko-KR" sz="1200">
              <a:latin typeface="Arial" charset="0"/>
              <a:ea typeface="ＭＳ Ｐゴシック" pitchFamily="34" charset="-128"/>
            </a:endParaRPr>
          </a:p>
        </p:txBody>
      </p:sp>
      <p:sp>
        <p:nvSpPr>
          <p:cNvPr id="93227" name="Text Box 60"/>
          <p:cNvSpPr txBox="1">
            <a:spLocks noChangeArrowheads="1"/>
          </p:cNvSpPr>
          <p:nvPr/>
        </p:nvSpPr>
        <p:spPr bwMode="auto">
          <a:xfrm>
            <a:off x="2286000" y="2286000"/>
            <a:ext cx="1604963" cy="658813"/>
          </a:xfrm>
          <a:prstGeom prst="rect">
            <a:avLst/>
          </a:prstGeom>
          <a:noFill/>
          <a:ln w="9525">
            <a:noFill/>
            <a:miter lim="800000"/>
            <a:headEnd/>
            <a:tailEnd/>
          </a:ln>
        </p:spPr>
        <p:txBody>
          <a:bodyPr lIns="90000" tIns="46800" rIns="90000" bIns="46800">
            <a:spAutoFit/>
          </a:bodyPr>
          <a:lstStyle/>
          <a:p>
            <a:pPr algn="ctr" defTabSz="449263">
              <a:lnSpc>
                <a:spcPts val="11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Unfolded</a:t>
            </a:r>
          </a:p>
          <a:p>
            <a:pPr algn="ctr" defTabSz="449263">
              <a:lnSpc>
                <a:spcPts val="11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Individual</a:t>
            </a:r>
          </a:p>
          <a:p>
            <a:pPr algn="ctr" defTabSz="449263">
              <a:lnSpc>
                <a:spcPts val="11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Embodiments</a:t>
            </a:r>
          </a:p>
          <a:p>
            <a:pPr algn="ctr" defTabSz="449263">
              <a:lnSpc>
                <a:spcPts val="11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Of Truth</a:t>
            </a:r>
            <a:endParaRPr kumimoji="0" lang="en-US" altLang="ko-KR" sz="1200">
              <a:latin typeface="Arial" charset="0"/>
              <a:ea typeface="ＭＳ Ｐゴシック" pitchFamily="34" charset="-128"/>
            </a:endParaRPr>
          </a:p>
        </p:txBody>
      </p:sp>
      <p:grpSp>
        <p:nvGrpSpPr>
          <p:cNvPr id="93228" name="Group 61"/>
          <p:cNvGrpSpPr>
            <a:grpSpLocks/>
          </p:cNvGrpSpPr>
          <p:nvPr/>
        </p:nvGrpSpPr>
        <p:grpSpPr bwMode="auto">
          <a:xfrm>
            <a:off x="1214438" y="3643313"/>
            <a:ext cx="3286125" cy="2447925"/>
            <a:chOff x="576" y="2160"/>
            <a:chExt cx="2208" cy="1440"/>
          </a:xfrm>
        </p:grpSpPr>
        <p:sp>
          <p:nvSpPr>
            <p:cNvPr id="93278" name="Rectangle 62"/>
            <p:cNvSpPr>
              <a:spLocks noChangeArrowheads="1"/>
            </p:cNvSpPr>
            <p:nvPr/>
          </p:nvSpPr>
          <p:spPr bwMode="auto">
            <a:xfrm>
              <a:off x="1670" y="3120"/>
              <a:ext cx="1114" cy="240"/>
            </a:xfrm>
            <a:prstGeom prst="rect">
              <a:avLst/>
            </a:prstGeom>
            <a:noFill/>
            <a:ln w="9525">
              <a:solidFill>
                <a:schemeClr val="tx2"/>
              </a:solidFill>
              <a:round/>
              <a:headEnd/>
              <a:tailEnd/>
            </a:ln>
          </p:spPr>
          <p:txBody>
            <a:bodyPr lIns="38160" tIns="19080" rIns="38160" bIns="19080" anchor="ctr"/>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Tangible</a:t>
              </a:r>
              <a:endParaRPr kumimoji="0" lang="en-US" altLang="ko-KR" sz="1200">
                <a:latin typeface="Arial" charset="0"/>
                <a:ea typeface="ＭＳ Ｐゴシック" pitchFamily="34" charset="-128"/>
              </a:endParaRPr>
            </a:p>
          </p:txBody>
        </p:sp>
        <p:sp>
          <p:nvSpPr>
            <p:cNvPr id="93279" name="Rectangle 63"/>
            <p:cNvSpPr>
              <a:spLocks noChangeArrowheads="1"/>
            </p:cNvSpPr>
            <p:nvPr/>
          </p:nvSpPr>
          <p:spPr bwMode="auto">
            <a:xfrm>
              <a:off x="576" y="3120"/>
              <a:ext cx="1094" cy="240"/>
            </a:xfrm>
            <a:prstGeom prst="rect">
              <a:avLst/>
            </a:prstGeom>
            <a:noFill/>
            <a:ln w="9525">
              <a:solidFill>
                <a:schemeClr val="tx2"/>
              </a:solidFill>
              <a:round/>
              <a:headEnd/>
              <a:tailEnd/>
            </a:ln>
          </p:spPr>
          <p:txBody>
            <a:bodyPr lIns="38160" tIns="19080" rIns="38160" bIns="19080" anchor="ctr"/>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Invisible</a:t>
              </a:r>
              <a:endParaRPr kumimoji="0" lang="en-US" altLang="ko-KR" sz="1200">
                <a:latin typeface="Arial" charset="0"/>
                <a:ea typeface="ＭＳ Ｐゴシック" pitchFamily="34" charset="-128"/>
              </a:endParaRPr>
            </a:p>
          </p:txBody>
        </p:sp>
        <p:sp>
          <p:nvSpPr>
            <p:cNvPr id="93280" name="Rectangle 64"/>
            <p:cNvSpPr>
              <a:spLocks noChangeArrowheads="1"/>
            </p:cNvSpPr>
            <p:nvPr/>
          </p:nvSpPr>
          <p:spPr bwMode="auto">
            <a:xfrm>
              <a:off x="1670" y="2640"/>
              <a:ext cx="1114" cy="240"/>
            </a:xfrm>
            <a:prstGeom prst="rect">
              <a:avLst/>
            </a:prstGeom>
            <a:noFill/>
            <a:ln w="9525">
              <a:solidFill>
                <a:schemeClr val="tx2"/>
              </a:solidFill>
              <a:round/>
              <a:headEnd/>
              <a:tailEnd/>
            </a:ln>
          </p:spPr>
          <p:txBody>
            <a:bodyPr lIns="38160" tIns="19080" rIns="38160" bIns="19080" anchor="ctr"/>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External</a:t>
              </a:r>
              <a:endParaRPr kumimoji="0" lang="en-US" altLang="ko-KR" sz="1200">
                <a:latin typeface="Arial" charset="0"/>
                <a:ea typeface="ＭＳ Ｐゴシック" pitchFamily="34" charset="-128"/>
              </a:endParaRPr>
            </a:p>
          </p:txBody>
        </p:sp>
        <p:sp>
          <p:nvSpPr>
            <p:cNvPr id="93281" name="Rectangle 65"/>
            <p:cNvSpPr>
              <a:spLocks noChangeArrowheads="1"/>
            </p:cNvSpPr>
            <p:nvPr/>
          </p:nvSpPr>
          <p:spPr bwMode="auto">
            <a:xfrm>
              <a:off x="576" y="2640"/>
              <a:ext cx="1094" cy="240"/>
            </a:xfrm>
            <a:prstGeom prst="rect">
              <a:avLst/>
            </a:prstGeom>
            <a:noFill/>
            <a:ln w="9525">
              <a:solidFill>
                <a:schemeClr val="tx2"/>
              </a:solidFill>
              <a:round/>
              <a:headEnd/>
              <a:tailEnd/>
            </a:ln>
          </p:spPr>
          <p:txBody>
            <a:bodyPr lIns="38160" tIns="19080" rIns="38160" bIns="19080" anchor="ctr"/>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Internal</a:t>
              </a:r>
              <a:endParaRPr kumimoji="0" lang="en-US" altLang="ko-KR" sz="1200">
                <a:latin typeface="Arial" charset="0"/>
                <a:ea typeface="ＭＳ Ｐゴシック" pitchFamily="34" charset="-128"/>
              </a:endParaRPr>
            </a:p>
          </p:txBody>
        </p:sp>
        <p:sp>
          <p:nvSpPr>
            <p:cNvPr id="93282" name="Rectangle 66"/>
            <p:cNvSpPr>
              <a:spLocks noChangeArrowheads="1"/>
            </p:cNvSpPr>
            <p:nvPr/>
          </p:nvSpPr>
          <p:spPr bwMode="auto">
            <a:xfrm>
              <a:off x="1670" y="3360"/>
              <a:ext cx="1114" cy="240"/>
            </a:xfrm>
            <a:prstGeom prst="rect">
              <a:avLst/>
            </a:prstGeom>
            <a:noFill/>
            <a:ln w="9525">
              <a:solidFill>
                <a:schemeClr val="tx2"/>
              </a:solidFill>
              <a:round/>
              <a:headEnd/>
              <a:tailEnd/>
            </a:ln>
          </p:spPr>
          <p:txBody>
            <a:bodyPr lIns="38160" tIns="19080" rIns="38160" bIns="19080" anchor="ctr"/>
            <a:lstStyle/>
            <a:p>
              <a:pPr algn="ct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ko-KR" sz="1200">
                  <a:latin typeface="Arial" charset="0"/>
                </a:rPr>
                <a:t>Feminine Object</a:t>
              </a:r>
              <a:r>
                <a:rPr kumimoji="0" lang="en-US" sz="1200">
                  <a:latin typeface="Arial" charset="0"/>
                  <a:ea typeface="ＭＳ Ｐゴシック" pitchFamily="34" charset="-128"/>
                </a:rPr>
                <a:t>）</a:t>
              </a:r>
            </a:p>
          </p:txBody>
        </p:sp>
        <p:sp>
          <p:nvSpPr>
            <p:cNvPr id="93283" name="Rectangle 67"/>
            <p:cNvSpPr>
              <a:spLocks noChangeArrowheads="1"/>
            </p:cNvSpPr>
            <p:nvPr/>
          </p:nvSpPr>
          <p:spPr bwMode="auto">
            <a:xfrm>
              <a:off x="576" y="3360"/>
              <a:ext cx="1094" cy="240"/>
            </a:xfrm>
            <a:prstGeom prst="rect">
              <a:avLst/>
            </a:prstGeom>
            <a:noFill/>
            <a:ln w="9525">
              <a:solidFill>
                <a:schemeClr val="tx2"/>
              </a:solidFill>
              <a:round/>
              <a:headEnd/>
              <a:tailEnd/>
            </a:ln>
          </p:spPr>
          <p:txBody>
            <a:bodyPr lIns="38160" tIns="19080" rIns="38160" bIns="19080" anchor="ctr"/>
            <a:lstStyle/>
            <a:p>
              <a:pPr algn="ct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ko-KR" sz="1200">
                  <a:latin typeface="Arial" charset="0"/>
                </a:rPr>
                <a:t>Masculine Subject</a:t>
              </a:r>
              <a:r>
                <a:rPr kumimoji="0" lang="en-US" sz="1200">
                  <a:latin typeface="Arial" charset="0"/>
                  <a:ea typeface="ＭＳ Ｐゴシック" pitchFamily="34" charset="-128"/>
                </a:rPr>
                <a:t>）</a:t>
              </a:r>
            </a:p>
          </p:txBody>
        </p:sp>
        <p:sp>
          <p:nvSpPr>
            <p:cNvPr id="93284" name="Rectangle 68"/>
            <p:cNvSpPr>
              <a:spLocks noChangeArrowheads="1"/>
            </p:cNvSpPr>
            <p:nvPr/>
          </p:nvSpPr>
          <p:spPr bwMode="auto">
            <a:xfrm>
              <a:off x="1670" y="2880"/>
              <a:ext cx="1114" cy="240"/>
            </a:xfrm>
            <a:prstGeom prst="rect">
              <a:avLst/>
            </a:prstGeom>
            <a:noFill/>
            <a:ln w="9525">
              <a:solidFill>
                <a:schemeClr val="tx2"/>
              </a:solidFill>
              <a:round/>
              <a:headEnd/>
              <a:tailEnd/>
            </a:ln>
          </p:spPr>
          <p:txBody>
            <a:bodyPr lIns="38160" tIns="19080" rIns="38160" bIns="19080" anchor="ctr"/>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Horizontal</a:t>
              </a:r>
              <a:endParaRPr kumimoji="0" lang="en-US" altLang="ko-KR" sz="1200">
                <a:latin typeface="Arial" charset="0"/>
                <a:ea typeface="ＭＳ Ｐゴシック" pitchFamily="34" charset="-128"/>
              </a:endParaRPr>
            </a:p>
          </p:txBody>
        </p:sp>
        <p:sp>
          <p:nvSpPr>
            <p:cNvPr id="93285" name="Rectangle 69"/>
            <p:cNvSpPr>
              <a:spLocks noChangeArrowheads="1"/>
            </p:cNvSpPr>
            <p:nvPr/>
          </p:nvSpPr>
          <p:spPr bwMode="auto">
            <a:xfrm>
              <a:off x="576" y="2880"/>
              <a:ext cx="1094" cy="240"/>
            </a:xfrm>
            <a:prstGeom prst="rect">
              <a:avLst/>
            </a:prstGeom>
            <a:noFill/>
            <a:ln w="9525">
              <a:solidFill>
                <a:schemeClr val="tx2"/>
              </a:solidFill>
              <a:round/>
              <a:headEnd/>
              <a:tailEnd/>
            </a:ln>
          </p:spPr>
          <p:txBody>
            <a:bodyPr lIns="38160" tIns="19080" rIns="38160" bIns="19080" anchor="ctr"/>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Vertical</a:t>
              </a:r>
              <a:endParaRPr kumimoji="0" lang="en-US" altLang="ko-KR" sz="1200">
                <a:latin typeface="Arial" charset="0"/>
                <a:ea typeface="ＭＳ Ｐゴシック" pitchFamily="34" charset="-128"/>
              </a:endParaRPr>
            </a:p>
          </p:txBody>
        </p:sp>
        <p:sp>
          <p:nvSpPr>
            <p:cNvPr id="93286" name="Rectangle 70"/>
            <p:cNvSpPr>
              <a:spLocks noChangeArrowheads="1"/>
            </p:cNvSpPr>
            <p:nvPr/>
          </p:nvSpPr>
          <p:spPr bwMode="auto">
            <a:xfrm>
              <a:off x="1670" y="2357"/>
              <a:ext cx="1114" cy="283"/>
            </a:xfrm>
            <a:prstGeom prst="rect">
              <a:avLst/>
            </a:prstGeom>
            <a:noFill/>
            <a:ln w="9525">
              <a:solidFill>
                <a:schemeClr val="tx2"/>
              </a:solidFill>
              <a:round/>
              <a:headEnd/>
              <a:tailEnd/>
            </a:ln>
          </p:spPr>
          <p:txBody>
            <a:bodyPr lIns="38160" tIns="19080" rIns="38160" bIns="19080" anchor="ctr"/>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Result</a:t>
              </a:r>
              <a:endParaRPr kumimoji="0" lang="en-US" altLang="ko-KR" sz="1200">
                <a:latin typeface="Arial" charset="0"/>
                <a:ea typeface="ＭＳ Ｐゴシック" pitchFamily="34" charset="-128"/>
              </a:endParaRPr>
            </a:p>
          </p:txBody>
        </p:sp>
        <p:sp>
          <p:nvSpPr>
            <p:cNvPr id="93287" name="Rectangle 71"/>
            <p:cNvSpPr>
              <a:spLocks noChangeArrowheads="1"/>
            </p:cNvSpPr>
            <p:nvPr/>
          </p:nvSpPr>
          <p:spPr bwMode="auto">
            <a:xfrm>
              <a:off x="576" y="2357"/>
              <a:ext cx="1094" cy="283"/>
            </a:xfrm>
            <a:prstGeom prst="rect">
              <a:avLst/>
            </a:prstGeom>
            <a:noFill/>
            <a:ln w="9525">
              <a:solidFill>
                <a:schemeClr val="tx2"/>
              </a:solidFill>
              <a:round/>
              <a:headEnd/>
              <a:tailEnd/>
            </a:ln>
          </p:spPr>
          <p:txBody>
            <a:bodyPr lIns="38160" tIns="19080" rIns="38160" bIns="19080" anchor="ctr"/>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Cause</a:t>
              </a:r>
              <a:endParaRPr kumimoji="0" lang="en-US" altLang="ko-KR" sz="1200">
                <a:latin typeface="Arial" charset="0"/>
                <a:ea typeface="ＭＳ Ｐゴシック" pitchFamily="34" charset="-128"/>
              </a:endParaRPr>
            </a:p>
          </p:txBody>
        </p:sp>
        <p:sp>
          <p:nvSpPr>
            <p:cNvPr id="93288" name="Rectangle 72"/>
            <p:cNvSpPr>
              <a:spLocks noChangeArrowheads="1"/>
            </p:cNvSpPr>
            <p:nvPr/>
          </p:nvSpPr>
          <p:spPr bwMode="auto">
            <a:xfrm>
              <a:off x="1670" y="2160"/>
              <a:ext cx="1114" cy="197"/>
            </a:xfrm>
            <a:prstGeom prst="rect">
              <a:avLst/>
            </a:prstGeom>
            <a:solidFill>
              <a:srgbClr val="254186"/>
            </a:solidFill>
            <a:ln w="9525">
              <a:solidFill>
                <a:schemeClr val="tx2"/>
              </a:solidFill>
              <a:round/>
              <a:headEnd/>
              <a:tailEnd/>
            </a:ln>
          </p:spPr>
          <p:txBody>
            <a:bodyPr lIns="38160" tIns="19080" rIns="38160" bIns="19080" anchor="ctr"/>
            <a:lstStyle/>
            <a:p>
              <a:pPr algn="ctr" defTabSz="449263">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rgbClr val="F1EB33"/>
                  </a:solidFill>
                  <a:latin typeface="Arial" charset="0"/>
                </a:rPr>
                <a:t>Object</a:t>
              </a:r>
              <a:endParaRPr kumimoji="0" lang="en-US" altLang="ko-KR" sz="1400">
                <a:solidFill>
                  <a:srgbClr val="F1EB33"/>
                </a:solidFill>
                <a:latin typeface="Arial" charset="0"/>
                <a:ea typeface="ＭＳ Ｐゴシック" pitchFamily="34" charset="-128"/>
              </a:endParaRPr>
            </a:p>
          </p:txBody>
        </p:sp>
        <p:sp>
          <p:nvSpPr>
            <p:cNvPr id="93289" name="Rectangle 73"/>
            <p:cNvSpPr>
              <a:spLocks noChangeArrowheads="1"/>
            </p:cNvSpPr>
            <p:nvPr/>
          </p:nvSpPr>
          <p:spPr bwMode="auto">
            <a:xfrm>
              <a:off x="576" y="2160"/>
              <a:ext cx="1094" cy="197"/>
            </a:xfrm>
            <a:prstGeom prst="rect">
              <a:avLst/>
            </a:prstGeom>
            <a:solidFill>
              <a:srgbClr val="254186"/>
            </a:solidFill>
            <a:ln w="9525">
              <a:solidFill>
                <a:schemeClr val="tx2"/>
              </a:solidFill>
              <a:round/>
              <a:headEnd/>
              <a:tailEnd/>
            </a:ln>
          </p:spPr>
          <p:txBody>
            <a:bodyPr lIns="38160" tIns="19080" rIns="38160" bIns="19080" anchor="ctr"/>
            <a:lstStyle/>
            <a:p>
              <a:pPr algn="ctr" defTabSz="449263">
                <a:spcBef>
                  <a:spcPts val="4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rgbClr val="F1EB33"/>
                  </a:solidFill>
                  <a:latin typeface="Arial" charset="0"/>
                </a:rPr>
                <a:t>Subject</a:t>
              </a:r>
              <a:endParaRPr kumimoji="0" lang="en-US" altLang="ko-KR" sz="1400">
                <a:solidFill>
                  <a:srgbClr val="F1EB33"/>
                </a:solidFill>
                <a:latin typeface="Arial" charset="0"/>
                <a:ea typeface="ＭＳ Ｐゴシック" pitchFamily="34" charset="-128"/>
              </a:endParaRPr>
            </a:p>
          </p:txBody>
        </p:sp>
        <p:sp>
          <p:nvSpPr>
            <p:cNvPr id="65643" name="Line 74"/>
            <p:cNvSpPr>
              <a:spLocks noChangeShapeType="1"/>
            </p:cNvSpPr>
            <p:nvPr/>
          </p:nvSpPr>
          <p:spPr bwMode="auto">
            <a:xfrm>
              <a:off x="576" y="2357"/>
              <a:ext cx="2208" cy="1"/>
            </a:xfrm>
            <a:prstGeom prst="line">
              <a:avLst/>
            </a:prstGeom>
            <a:noFill/>
            <a:ln w="32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65644" name="Line 75"/>
            <p:cNvSpPr>
              <a:spLocks noChangeShapeType="1"/>
            </p:cNvSpPr>
            <p:nvPr/>
          </p:nvSpPr>
          <p:spPr bwMode="auto">
            <a:xfrm>
              <a:off x="576" y="2640"/>
              <a:ext cx="2208" cy="1"/>
            </a:xfrm>
            <a:prstGeom prst="line">
              <a:avLst/>
            </a:prstGeom>
            <a:noFill/>
            <a:ln w="32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65645" name="Line 76"/>
            <p:cNvSpPr>
              <a:spLocks noChangeShapeType="1"/>
            </p:cNvSpPr>
            <p:nvPr/>
          </p:nvSpPr>
          <p:spPr bwMode="auto">
            <a:xfrm>
              <a:off x="576" y="3120"/>
              <a:ext cx="2208" cy="1"/>
            </a:xfrm>
            <a:prstGeom prst="line">
              <a:avLst/>
            </a:prstGeom>
            <a:noFill/>
            <a:ln w="32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65646" name="Line 77"/>
            <p:cNvSpPr>
              <a:spLocks noChangeShapeType="1"/>
            </p:cNvSpPr>
            <p:nvPr/>
          </p:nvSpPr>
          <p:spPr bwMode="auto">
            <a:xfrm>
              <a:off x="1670" y="2160"/>
              <a:ext cx="1" cy="1440"/>
            </a:xfrm>
            <a:prstGeom prst="line">
              <a:avLst/>
            </a:prstGeom>
            <a:noFill/>
            <a:ln w="284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65647" name="Line 78"/>
            <p:cNvSpPr>
              <a:spLocks noChangeShapeType="1"/>
            </p:cNvSpPr>
            <p:nvPr/>
          </p:nvSpPr>
          <p:spPr bwMode="auto">
            <a:xfrm>
              <a:off x="576" y="2880"/>
              <a:ext cx="2208" cy="1"/>
            </a:xfrm>
            <a:prstGeom prst="line">
              <a:avLst/>
            </a:prstGeom>
            <a:noFill/>
            <a:ln w="32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65648" name="Line 79"/>
            <p:cNvSpPr>
              <a:spLocks noChangeShapeType="1"/>
            </p:cNvSpPr>
            <p:nvPr/>
          </p:nvSpPr>
          <p:spPr bwMode="auto">
            <a:xfrm>
              <a:off x="576" y="3360"/>
              <a:ext cx="2208" cy="1"/>
            </a:xfrm>
            <a:prstGeom prst="line">
              <a:avLst/>
            </a:prstGeom>
            <a:noFill/>
            <a:ln w="32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65649" name="Line 80"/>
            <p:cNvSpPr>
              <a:spLocks noChangeShapeType="1"/>
            </p:cNvSpPr>
            <p:nvPr/>
          </p:nvSpPr>
          <p:spPr bwMode="auto">
            <a:xfrm>
              <a:off x="576" y="2160"/>
              <a:ext cx="2208" cy="1"/>
            </a:xfrm>
            <a:prstGeom prst="line">
              <a:avLst/>
            </a:prstGeom>
            <a:noFill/>
            <a:ln w="32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65650" name="Line 81"/>
            <p:cNvSpPr>
              <a:spLocks noChangeShapeType="1"/>
            </p:cNvSpPr>
            <p:nvPr/>
          </p:nvSpPr>
          <p:spPr bwMode="auto">
            <a:xfrm>
              <a:off x="576" y="2160"/>
              <a:ext cx="1" cy="1440"/>
            </a:xfrm>
            <a:prstGeom prst="line">
              <a:avLst/>
            </a:prstGeom>
            <a:noFill/>
            <a:ln w="32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65651" name="Line 82"/>
            <p:cNvSpPr>
              <a:spLocks noChangeShapeType="1"/>
            </p:cNvSpPr>
            <p:nvPr/>
          </p:nvSpPr>
          <p:spPr bwMode="auto">
            <a:xfrm>
              <a:off x="2784" y="2160"/>
              <a:ext cx="1" cy="1440"/>
            </a:xfrm>
            <a:prstGeom prst="line">
              <a:avLst/>
            </a:prstGeom>
            <a:noFill/>
            <a:ln w="32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sp>
          <p:nvSpPr>
            <p:cNvPr id="65652" name="Line 83"/>
            <p:cNvSpPr>
              <a:spLocks noChangeShapeType="1"/>
            </p:cNvSpPr>
            <p:nvPr/>
          </p:nvSpPr>
          <p:spPr bwMode="auto">
            <a:xfrm>
              <a:off x="576" y="3600"/>
              <a:ext cx="2208" cy="1"/>
            </a:xfrm>
            <a:prstGeom prst="line">
              <a:avLst/>
            </a:prstGeom>
            <a:noFill/>
            <a:ln w="32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j-lt"/>
                <a:ea typeface="ＭＳ Ｐゴシック" pitchFamily="34" charset="-128"/>
                <a:cs typeface="+mn-cs"/>
              </a:endParaRPr>
            </a:p>
          </p:txBody>
        </p:sp>
      </p:grpSp>
      <p:grpSp>
        <p:nvGrpSpPr>
          <p:cNvPr id="93229" name="Group 84"/>
          <p:cNvGrpSpPr>
            <a:grpSpLocks/>
          </p:cNvGrpSpPr>
          <p:nvPr/>
        </p:nvGrpSpPr>
        <p:grpSpPr bwMode="auto">
          <a:xfrm>
            <a:off x="4643438" y="3429000"/>
            <a:ext cx="3571875" cy="1428750"/>
            <a:chOff x="3024" y="2016"/>
            <a:chExt cx="2305" cy="966"/>
          </a:xfrm>
        </p:grpSpPr>
        <p:sp>
          <p:nvSpPr>
            <p:cNvPr id="93259" name="Rectangle 85"/>
            <p:cNvSpPr>
              <a:spLocks noChangeArrowheads="1"/>
            </p:cNvSpPr>
            <p:nvPr/>
          </p:nvSpPr>
          <p:spPr bwMode="auto">
            <a:xfrm>
              <a:off x="4176" y="2788"/>
              <a:ext cx="1153" cy="194"/>
            </a:xfrm>
            <a:prstGeom prst="rect">
              <a:avLst/>
            </a:prstGeom>
            <a:noFill/>
            <a:ln w="9525">
              <a:solidFill>
                <a:schemeClr val="tx2"/>
              </a:solidFill>
              <a:round/>
              <a:headEnd/>
              <a:tailEnd/>
            </a:ln>
          </p:spPr>
          <p:txBody>
            <a:bodyPr lIns="38160" tIns="19080" rIns="38160" bIns="19080"/>
            <a:lstStyle/>
            <a:p>
              <a:pPr algn="ct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12</a:t>
              </a:r>
              <a:r>
                <a:rPr kumimoji="0" lang="en-US" altLang="ko-KR" sz="1000">
                  <a:latin typeface="Arial" charset="0"/>
                </a:rPr>
                <a:t>months</a:t>
              </a:r>
              <a:r>
                <a:rPr kumimoji="0" lang="en-US" altLang="ko-KR" sz="1000">
                  <a:latin typeface="Arial" charset="0"/>
                  <a:ea typeface="ＭＳ Ｐゴシック" pitchFamily="34" charset="-128"/>
                </a:rPr>
                <a:t>, 24</a:t>
              </a:r>
              <a:r>
                <a:rPr kumimoji="0" lang="en-US" altLang="ko-KR" sz="1000">
                  <a:latin typeface="Arial" charset="0"/>
                </a:rPr>
                <a:t>Solar terms</a:t>
              </a:r>
              <a:endParaRPr kumimoji="0" lang="en-US" altLang="ko-KR" sz="1000">
                <a:latin typeface="Arial" charset="0"/>
                <a:ea typeface="ＭＳ Ｐゴシック" pitchFamily="34" charset="-128"/>
              </a:endParaRPr>
            </a:p>
          </p:txBody>
        </p:sp>
        <p:sp>
          <p:nvSpPr>
            <p:cNvPr id="93260" name="Rectangle 86"/>
            <p:cNvSpPr>
              <a:spLocks noChangeArrowheads="1"/>
            </p:cNvSpPr>
            <p:nvPr/>
          </p:nvSpPr>
          <p:spPr bwMode="auto">
            <a:xfrm>
              <a:off x="3024" y="2788"/>
              <a:ext cx="1152" cy="194"/>
            </a:xfrm>
            <a:prstGeom prst="rect">
              <a:avLst/>
            </a:prstGeom>
            <a:noFill/>
            <a:ln w="9525">
              <a:solidFill>
                <a:schemeClr val="tx2"/>
              </a:solidFill>
              <a:round/>
              <a:headEnd/>
              <a:tailEnd/>
            </a:ln>
          </p:spPr>
          <p:txBody>
            <a:bodyPr lIns="38160" tIns="19080" rIns="38160" bIns="19080"/>
            <a:lstStyle/>
            <a:p>
              <a:pPr algn="ct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12</a:t>
              </a:r>
              <a:r>
                <a:rPr kumimoji="0" lang="en-US" altLang="ko-KR" sz="1000">
                  <a:latin typeface="Arial" charset="0"/>
                </a:rPr>
                <a:t> sets of Ribs</a:t>
              </a:r>
              <a:r>
                <a:rPr kumimoji="0" lang="en-US" sz="1000">
                  <a:latin typeface="Arial" charset="0"/>
                  <a:ea typeface="ＭＳ Ｐゴシック" pitchFamily="34" charset="-128"/>
                </a:rPr>
                <a:t>（</a:t>
              </a:r>
              <a:r>
                <a:rPr kumimoji="0" lang="en-US" altLang="ko-KR" sz="1000">
                  <a:latin typeface="Arial" charset="0"/>
                  <a:ea typeface="ＭＳ Ｐゴシック" pitchFamily="34" charset="-128"/>
                </a:rPr>
                <a:t>24</a:t>
              </a:r>
              <a:r>
                <a:rPr kumimoji="0" lang="en-US" sz="1000">
                  <a:latin typeface="Arial" charset="0"/>
                  <a:ea typeface="ＭＳ Ｐゴシック" pitchFamily="34" charset="-128"/>
                </a:rPr>
                <a:t>）</a:t>
              </a:r>
            </a:p>
          </p:txBody>
        </p:sp>
        <p:sp>
          <p:nvSpPr>
            <p:cNvPr id="93261" name="Rectangle 87"/>
            <p:cNvSpPr>
              <a:spLocks noChangeArrowheads="1"/>
            </p:cNvSpPr>
            <p:nvPr/>
          </p:nvSpPr>
          <p:spPr bwMode="auto">
            <a:xfrm>
              <a:off x="4176" y="2400"/>
              <a:ext cx="1153" cy="187"/>
            </a:xfrm>
            <a:prstGeom prst="rect">
              <a:avLst/>
            </a:prstGeom>
            <a:noFill/>
            <a:ln w="9525">
              <a:solidFill>
                <a:schemeClr val="tx2"/>
              </a:solidFill>
              <a:round/>
              <a:headEnd/>
              <a:tailEnd/>
            </a:ln>
          </p:spPr>
          <p:txBody>
            <a:bodyPr lIns="38160" tIns="19080" rIns="38160" bIns="19080"/>
            <a:lstStyle/>
            <a:p>
              <a:pPr algn="ct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rPr>
                <a:t>Elements</a:t>
              </a:r>
              <a:r>
                <a:rPr kumimoji="0" lang="en-US" sz="1000">
                  <a:latin typeface="Arial" charset="0"/>
                  <a:ea typeface="ＭＳ Ｐゴシック" pitchFamily="34" charset="-128"/>
                </a:rPr>
                <a:t>、</a:t>
              </a:r>
              <a:r>
                <a:rPr kumimoji="0" lang="en-US" altLang="ko-KR" sz="1000">
                  <a:latin typeface="Arial" charset="0"/>
                  <a:ea typeface="ＭＳ Ｐゴシック" pitchFamily="34" charset="-128"/>
                </a:rPr>
                <a:t>Qualities</a:t>
              </a:r>
              <a:r>
                <a:rPr kumimoji="0" lang="en-US" sz="1000">
                  <a:latin typeface="Arial" charset="0"/>
                  <a:ea typeface="ＭＳ Ｐゴシック" pitchFamily="34" charset="-128"/>
                </a:rPr>
                <a:t>、</a:t>
              </a:r>
              <a:r>
                <a:rPr kumimoji="0" lang="en-US" altLang="ko-KR" sz="1000">
                  <a:latin typeface="Arial" charset="0"/>
                </a:rPr>
                <a:t>Nature</a:t>
              </a:r>
              <a:endParaRPr kumimoji="0" lang="en-US" altLang="ko-KR" sz="1000">
                <a:latin typeface="Arial" charset="0"/>
                <a:ea typeface="ＭＳ Ｐゴシック" pitchFamily="34" charset="-128"/>
              </a:endParaRPr>
            </a:p>
          </p:txBody>
        </p:sp>
        <p:sp>
          <p:nvSpPr>
            <p:cNvPr id="93262" name="Rectangle 88"/>
            <p:cNvSpPr>
              <a:spLocks noChangeArrowheads="1"/>
            </p:cNvSpPr>
            <p:nvPr/>
          </p:nvSpPr>
          <p:spPr bwMode="auto">
            <a:xfrm>
              <a:off x="3024" y="2400"/>
              <a:ext cx="1152" cy="187"/>
            </a:xfrm>
            <a:prstGeom prst="rect">
              <a:avLst/>
            </a:prstGeom>
            <a:noFill/>
            <a:ln w="9525">
              <a:solidFill>
                <a:schemeClr val="tx2"/>
              </a:solidFill>
              <a:round/>
              <a:headEnd/>
              <a:tailEnd/>
            </a:ln>
          </p:spPr>
          <p:txBody>
            <a:bodyPr lIns="38160" tIns="19080" rIns="38160" bIns="19080"/>
            <a:lstStyle/>
            <a:p>
              <a:pPr algn="ct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rPr>
                <a:t>Encompasses</a:t>
              </a:r>
              <a:endParaRPr kumimoji="0" lang="en-US" altLang="ko-KR" sz="1000">
                <a:latin typeface="Arial" charset="0"/>
                <a:ea typeface="ＭＳ Ｐゴシック" pitchFamily="34" charset="-128"/>
              </a:endParaRPr>
            </a:p>
          </p:txBody>
        </p:sp>
        <p:sp>
          <p:nvSpPr>
            <p:cNvPr id="93263" name="Rectangle 89"/>
            <p:cNvSpPr>
              <a:spLocks noChangeArrowheads="1"/>
            </p:cNvSpPr>
            <p:nvPr/>
          </p:nvSpPr>
          <p:spPr bwMode="auto">
            <a:xfrm>
              <a:off x="4176" y="2595"/>
              <a:ext cx="1153" cy="193"/>
            </a:xfrm>
            <a:prstGeom prst="rect">
              <a:avLst/>
            </a:prstGeom>
            <a:noFill/>
            <a:ln w="9525">
              <a:solidFill>
                <a:schemeClr val="tx2"/>
              </a:solidFill>
              <a:round/>
              <a:headEnd/>
              <a:tailEnd/>
            </a:ln>
          </p:spPr>
          <p:txBody>
            <a:bodyPr lIns="38160" tIns="19080" rIns="38160" bIns="19080"/>
            <a:lstStyle/>
            <a:p>
              <a:pPr algn="ct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5 </a:t>
              </a:r>
              <a:r>
                <a:rPr kumimoji="0" lang="en-US" altLang="ko-KR" sz="1000">
                  <a:latin typeface="Arial" charset="0"/>
                </a:rPr>
                <a:t>Great Seas </a:t>
              </a:r>
              <a:r>
                <a:rPr kumimoji="0" lang="en-US" altLang="ko-KR" sz="1000">
                  <a:latin typeface="Arial" charset="0"/>
                  <a:ea typeface="ＭＳ Ｐゴシック" pitchFamily="34" charset="-128"/>
                </a:rPr>
                <a:t>6 </a:t>
              </a:r>
              <a:r>
                <a:rPr kumimoji="0" lang="en-US" altLang="ko-KR" sz="1000">
                  <a:latin typeface="Arial" charset="0"/>
                </a:rPr>
                <a:t>Continents</a:t>
              </a:r>
              <a:endParaRPr kumimoji="0" lang="en-US" altLang="ko-KR" sz="1000">
                <a:latin typeface="Arial" charset="0"/>
                <a:ea typeface="ＭＳ Ｐゴシック" pitchFamily="34" charset="-128"/>
              </a:endParaRPr>
            </a:p>
          </p:txBody>
        </p:sp>
        <p:sp>
          <p:nvSpPr>
            <p:cNvPr id="93264" name="Rectangle 90"/>
            <p:cNvSpPr>
              <a:spLocks noChangeArrowheads="1"/>
            </p:cNvSpPr>
            <p:nvPr/>
          </p:nvSpPr>
          <p:spPr bwMode="auto">
            <a:xfrm>
              <a:off x="3024" y="2595"/>
              <a:ext cx="1152" cy="193"/>
            </a:xfrm>
            <a:prstGeom prst="rect">
              <a:avLst/>
            </a:prstGeom>
            <a:noFill/>
            <a:ln w="9525">
              <a:solidFill>
                <a:schemeClr val="tx2"/>
              </a:solidFill>
              <a:round/>
              <a:headEnd/>
              <a:tailEnd/>
            </a:ln>
          </p:spPr>
          <p:txBody>
            <a:bodyPr lIns="38160" tIns="19080" rIns="38160" bIns="19080"/>
            <a:lstStyle/>
            <a:p>
              <a:pPr algn="ct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rPr>
                <a:t>The 5 Viscera and 6 Entrails</a:t>
              </a:r>
              <a:endParaRPr kumimoji="0" lang="en-US" altLang="ko-KR" sz="1000">
                <a:latin typeface="Arial" charset="0"/>
                <a:ea typeface="ＭＳ Ｐゴシック" pitchFamily="34" charset="-128"/>
              </a:endParaRPr>
            </a:p>
          </p:txBody>
        </p:sp>
        <p:sp>
          <p:nvSpPr>
            <p:cNvPr id="93265" name="Rectangle 91"/>
            <p:cNvSpPr>
              <a:spLocks noChangeArrowheads="1"/>
            </p:cNvSpPr>
            <p:nvPr/>
          </p:nvSpPr>
          <p:spPr bwMode="auto">
            <a:xfrm>
              <a:off x="4176" y="2194"/>
              <a:ext cx="1153" cy="206"/>
            </a:xfrm>
            <a:prstGeom prst="rect">
              <a:avLst/>
            </a:prstGeom>
            <a:noFill/>
            <a:ln w="9525">
              <a:solidFill>
                <a:schemeClr val="tx2"/>
              </a:solidFill>
              <a:round/>
              <a:headEnd/>
              <a:tailEnd/>
            </a:ln>
          </p:spPr>
          <p:txBody>
            <a:bodyPr lIns="38160" tIns="19080" rIns="38160" bIns="19080"/>
            <a:lstStyle/>
            <a:p>
              <a:pPr algn="ct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rPr>
                <a:t>Sounds of All Things</a:t>
              </a:r>
              <a:endParaRPr kumimoji="0" lang="en-US" altLang="ko-KR" sz="1000">
                <a:latin typeface="Arial" charset="0"/>
                <a:ea typeface="ＭＳ Ｐゴシック" pitchFamily="34" charset="-128"/>
              </a:endParaRPr>
            </a:p>
          </p:txBody>
        </p:sp>
        <p:sp>
          <p:nvSpPr>
            <p:cNvPr id="93266" name="Rectangle 92"/>
            <p:cNvSpPr>
              <a:spLocks noChangeArrowheads="1"/>
            </p:cNvSpPr>
            <p:nvPr/>
          </p:nvSpPr>
          <p:spPr bwMode="auto">
            <a:xfrm>
              <a:off x="3024" y="2194"/>
              <a:ext cx="1152" cy="206"/>
            </a:xfrm>
            <a:prstGeom prst="rect">
              <a:avLst/>
            </a:prstGeom>
            <a:noFill/>
            <a:ln w="9525">
              <a:solidFill>
                <a:schemeClr val="tx2"/>
              </a:solidFill>
              <a:round/>
              <a:headEnd/>
              <a:tailEnd/>
            </a:ln>
          </p:spPr>
          <p:txBody>
            <a:bodyPr lIns="38160" tIns="19080" rIns="38160" bIns="19080"/>
            <a:lstStyle/>
            <a:p>
              <a:pPr algn="ct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rPr>
                <a:t>Imitation</a:t>
              </a:r>
              <a:endParaRPr kumimoji="0" lang="en-US" altLang="ko-KR" sz="1000">
                <a:latin typeface="Arial" charset="0"/>
                <a:ea typeface="ＭＳ Ｐゴシック" pitchFamily="34" charset="-128"/>
              </a:endParaRPr>
            </a:p>
          </p:txBody>
        </p:sp>
        <p:sp>
          <p:nvSpPr>
            <p:cNvPr id="93267" name="Rectangle 93"/>
            <p:cNvSpPr>
              <a:spLocks noChangeArrowheads="1"/>
            </p:cNvSpPr>
            <p:nvPr/>
          </p:nvSpPr>
          <p:spPr bwMode="auto">
            <a:xfrm>
              <a:off x="4176" y="2016"/>
              <a:ext cx="1153" cy="178"/>
            </a:xfrm>
            <a:prstGeom prst="rect">
              <a:avLst/>
            </a:prstGeom>
            <a:solidFill>
              <a:srgbClr val="254186"/>
            </a:solidFill>
            <a:ln w="9525">
              <a:solidFill>
                <a:schemeClr val="tx2"/>
              </a:solidFill>
              <a:round/>
              <a:headEnd/>
              <a:tailEnd/>
            </a:ln>
          </p:spPr>
          <p:txBody>
            <a:bodyPr lIns="38160" tIns="19080" rIns="38160" bIns="19080"/>
            <a:lstStyle/>
            <a:p>
              <a:pPr algn="ct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rgbClr val="EBE600"/>
                  </a:solidFill>
                  <a:latin typeface="Arial" charset="0"/>
                </a:rPr>
                <a:t>All Things</a:t>
              </a:r>
              <a:endParaRPr kumimoji="0" lang="en-US" altLang="ko-KR" sz="1400">
                <a:solidFill>
                  <a:srgbClr val="EBE600"/>
                </a:solidFill>
                <a:latin typeface="Arial" charset="0"/>
                <a:ea typeface="ＭＳ Ｐゴシック" pitchFamily="34" charset="-128"/>
              </a:endParaRPr>
            </a:p>
          </p:txBody>
        </p:sp>
        <p:sp>
          <p:nvSpPr>
            <p:cNvPr id="93268" name="Rectangle 94"/>
            <p:cNvSpPr>
              <a:spLocks noChangeArrowheads="1"/>
            </p:cNvSpPr>
            <p:nvPr/>
          </p:nvSpPr>
          <p:spPr bwMode="auto">
            <a:xfrm>
              <a:off x="3024" y="2016"/>
              <a:ext cx="1152" cy="178"/>
            </a:xfrm>
            <a:prstGeom prst="rect">
              <a:avLst/>
            </a:prstGeom>
            <a:solidFill>
              <a:srgbClr val="254186"/>
            </a:solidFill>
            <a:ln w="9525">
              <a:solidFill>
                <a:schemeClr val="tx2"/>
              </a:solidFill>
              <a:round/>
              <a:headEnd/>
              <a:tailEnd/>
            </a:ln>
          </p:spPr>
          <p:txBody>
            <a:bodyPr lIns="38160" tIns="19080" rIns="38160" bIns="19080"/>
            <a:lstStyle/>
            <a:p>
              <a:pPr algn="ct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rgbClr val="EBE600"/>
                  </a:solidFill>
                  <a:latin typeface="Arial" charset="0"/>
                </a:rPr>
                <a:t>Man</a:t>
              </a:r>
              <a:endParaRPr kumimoji="0" lang="en-US" altLang="ko-KR" sz="1400">
                <a:solidFill>
                  <a:srgbClr val="EBE600"/>
                </a:solidFill>
                <a:latin typeface="Arial" charset="0"/>
                <a:ea typeface="ＭＳ Ｐゴシック" pitchFamily="34" charset="-128"/>
              </a:endParaRPr>
            </a:p>
          </p:txBody>
        </p:sp>
        <p:sp>
          <p:nvSpPr>
            <p:cNvPr id="65622" name="Line 95"/>
            <p:cNvSpPr>
              <a:spLocks noChangeShapeType="1"/>
            </p:cNvSpPr>
            <p:nvPr/>
          </p:nvSpPr>
          <p:spPr bwMode="auto">
            <a:xfrm>
              <a:off x="3024" y="2194"/>
              <a:ext cx="2305" cy="1"/>
            </a:xfrm>
            <a:prstGeom prst="line">
              <a:avLst/>
            </a:prstGeom>
            <a:noFill/>
            <a:ln w="32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000">
                <a:latin typeface="+mj-lt"/>
                <a:ea typeface="ＭＳ Ｐゴシック" pitchFamily="34" charset="-128"/>
                <a:cs typeface="+mn-cs"/>
              </a:endParaRPr>
            </a:p>
          </p:txBody>
        </p:sp>
        <p:sp>
          <p:nvSpPr>
            <p:cNvPr id="65623" name="Line 96"/>
            <p:cNvSpPr>
              <a:spLocks noChangeShapeType="1"/>
            </p:cNvSpPr>
            <p:nvPr/>
          </p:nvSpPr>
          <p:spPr bwMode="auto">
            <a:xfrm>
              <a:off x="3024" y="2400"/>
              <a:ext cx="2305" cy="1"/>
            </a:xfrm>
            <a:prstGeom prst="line">
              <a:avLst/>
            </a:prstGeom>
            <a:noFill/>
            <a:ln w="32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000">
                <a:latin typeface="+mj-lt"/>
                <a:ea typeface="ＭＳ Ｐゴシック" pitchFamily="34" charset="-128"/>
                <a:cs typeface="+mn-cs"/>
              </a:endParaRPr>
            </a:p>
          </p:txBody>
        </p:sp>
        <p:sp>
          <p:nvSpPr>
            <p:cNvPr id="65624" name="Line 97"/>
            <p:cNvSpPr>
              <a:spLocks noChangeShapeType="1"/>
            </p:cNvSpPr>
            <p:nvPr/>
          </p:nvSpPr>
          <p:spPr bwMode="auto">
            <a:xfrm>
              <a:off x="3024" y="2788"/>
              <a:ext cx="2305" cy="1"/>
            </a:xfrm>
            <a:prstGeom prst="line">
              <a:avLst/>
            </a:prstGeom>
            <a:noFill/>
            <a:ln w="32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000">
                <a:latin typeface="+mj-lt"/>
                <a:ea typeface="ＭＳ Ｐゴシック" pitchFamily="34" charset="-128"/>
                <a:cs typeface="+mn-cs"/>
              </a:endParaRPr>
            </a:p>
          </p:txBody>
        </p:sp>
        <p:sp>
          <p:nvSpPr>
            <p:cNvPr id="65625" name="Line 98"/>
            <p:cNvSpPr>
              <a:spLocks noChangeShapeType="1"/>
            </p:cNvSpPr>
            <p:nvPr/>
          </p:nvSpPr>
          <p:spPr bwMode="auto">
            <a:xfrm>
              <a:off x="4176" y="2016"/>
              <a:ext cx="0" cy="966"/>
            </a:xfrm>
            <a:prstGeom prst="line">
              <a:avLst/>
            </a:prstGeom>
            <a:noFill/>
            <a:ln w="284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000">
                <a:latin typeface="+mj-lt"/>
                <a:ea typeface="ＭＳ Ｐゴシック" pitchFamily="34" charset="-128"/>
                <a:cs typeface="+mn-cs"/>
              </a:endParaRPr>
            </a:p>
          </p:txBody>
        </p:sp>
        <p:sp>
          <p:nvSpPr>
            <p:cNvPr id="65626" name="Line 99"/>
            <p:cNvSpPr>
              <a:spLocks noChangeShapeType="1"/>
            </p:cNvSpPr>
            <p:nvPr/>
          </p:nvSpPr>
          <p:spPr bwMode="auto">
            <a:xfrm>
              <a:off x="3024" y="2016"/>
              <a:ext cx="2305" cy="1"/>
            </a:xfrm>
            <a:prstGeom prst="line">
              <a:avLst/>
            </a:prstGeom>
            <a:noFill/>
            <a:ln w="32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000">
                <a:latin typeface="+mj-lt"/>
                <a:ea typeface="ＭＳ Ｐゴシック" pitchFamily="34" charset="-128"/>
                <a:cs typeface="+mn-cs"/>
              </a:endParaRPr>
            </a:p>
          </p:txBody>
        </p:sp>
        <p:sp>
          <p:nvSpPr>
            <p:cNvPr id="65627" name="Line 100"/>
            <p:cNvSpPr>
              <a:spLocks noChangeShapeType="1"/>
            </p:cNvSpPr>
            <p:nvPr/>
          </p:nvSpPr>
          <p:spPr bwMode="auto">
            <a:xfrm>
              <a:off x="3024" y="2016"/>
              <a:ext cx="1" cy="966"/>
            </a:xfrm>
            <a:prstGeom prst="line">
              <a:avLst/>
            </a:prstGeom>
            <a:noFill/>
            <a:ln w="32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000">
                <a:latin typeface="+mj-lt"/>
                <a:ea typeface="ＭＳ Ｐゴシック" pitchFamily="34" charset="-128"/>
                <a:cs typeface="+mn-cs"/>
              </a:endParaRPr>
            </a:p>
          </p:txBody>
        </p:sp>
        <p:sp>
          <p:nvSpPr>
            <p:cNvPr id="65628" name="Line 101"/>
            <p:cNvSpPr>
              <a:spLocks noChangeShapeType="1"/>
            </p:cNvSpPr>
            <p:nvPr/>
          </p:nvSpPr>
          <p:spPr bwMode="auto">
            <a:xfrm>
              <a:off x="5329" y="2016"/>
              <a:ext cx="1" cy="966"/>
            </a:xfrm>
            <a:prstGeom prst="line">
              <a:avLst/>
            </a:prstGeom>
            <a:noFill/>
            <a:ln w="32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000">
                <a:latin typeface="+mj-lt"/>
                <a:ea typeface="ＭＳ Ｐゴシック" pitchFamily="34" charset="-128"/>
                <a:cs typeface="+mn-cs"/>
              </a:endParaRPr>
            </a:p>
          </p:txBody>
        </p:sp>
        <p:sp>
          <p:nvSpPr>
            <p:cNvPr id="65629" name="Line 102"/>
            <p:cNvSpPr>
              <a:spLocks noChangeShapeType="1"/>
            </p:cNvSpPr>
            <p:nvPr/>
          </p:nvSpPr>
          <p:spPr bwMode="auto">
            <a:xfrm>
              <a:off x="3024" y="2982"/>
              <a:ext cx="2305" cy="1"/>
            </a:xfrm>
            <a:prstGeom prst="line">
              <a:avLst/>
            </a:prstGeom>
            <a:noFill/>
            <a:ln w="32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000">
                <a:latin typeface="+mj-lt"/>
                <a:ea typeface="ＭＳ Ｐゴシック" pitchFamily="34" charset="-128"/>
                <a:cs typeface="+mn-cs"/>
              </a:endParaRPr>
            </a:p>
          </p:txBody>
        </p:sp>
        <p:sp>
          <p:nvSpPr>
            <p:cNvPr id="65630" name="Line 103"/>
            <p:cNvSpPr>
              <a:spLocks noChangeShapeType="1"/>
            </p:cNvSpPr>
            <p:nvPr/>
          </p:nvSpPr>
          <p:spPr bwMode="auto">
            <a:xfrm>
              <a:off x="3024" y="2595"/>
              <a:ext cx="2305" cy="0"/>
            </a:xfrm>
            <a:prstGeom prst="line">
              <a:avLst/>
            </a:prstGeom>
            <a:noFill/>
            <a:ln w="32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000">
                <a:latin typeface="+mj-lt"/>
                <a:ea typeface="ＭＳ Ｐゴシック" pitchFamily="34" charset="-128"/>
                <a:cs typeface="+mn-cs"/>
              </a:endParaRPr>
            </a:p>
          </p:txBody>
        </p:sp>
      </p:grpSp>
      <p:grpSp>
        <p:nvGrpSpPr>
          <p:cNvPr id="93230" name="Group 104"/>
          <p:cNvGrpSpPr>
            <a:grpSpLocks/>
          </p:cNvGrpSpPr>
          <p:nvPr/>
        </p:nvGrpSpPr>
        <p:grpSpPr bwMode="auto">
          <a:xfrm>
            <a:off x="4643438" y="4929188"/>
            <a:ext cx="3571875" cy="1357312"/>
            <a:chOff x="3024" y="3060"/>
            <a:chExt cx="2304" cy="1164"/>
          </a:xfrm>
        </p:grpSpPr>
        <p:sp>
          <p:nvSpPr>
            <p:cNvPr id="93237" name="Rectangle 105"/>
            <p:cNvSpPr>
              <a:spLocks noChangeArrowheads="1"/>
            </p:cNvSpPr>
            <p:nvPr/>
          </p:nvSpPr>
          <p:spPr bwMode="auto">
            <a:xfrm>
              <a:off x="4176" y="3836"/>
              <a:ext cx="1152" cy="195"/>
            </a:xfrm>
            <a:prstGeom prst="rect">
              <a:avLst/>
            </a:prstGeom>
            <a:noFill/>
            <a:ln w="9525">
              <a:solidFill>
                <a:schemeClr val="tx2"/>
              </a:solidFill>
              <a:round/>
              <a:headEnd/>
              <a:tailEnd/>
            </a:ln>
          </p:spPr>
          <p:txBody>
            <a:bodyPr lIns="38160" tIns="19080" rIns="38160" bIns="19080"/>
            <a:lstStyle/>
            <a:p>
              <a:pPr algn="ct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rPr>
                <a:t>Rocky Mantle</a:t>
              </a:r>
              <a:endParaRPr kumimoji="0" lang="en-US" altLang="ko-KR" sz="1000">
                <a:latin typeface="Arial" charset="0"/>
                <a:ea typeface="ＭＳ Ｐゴシック" pitchFamily="34" charset="-128"/>
              </a:endParaRPr>
            </a:p>
          </p:txBody>
        </p:sp>
        <p:sp>
          <p:nvSpPr>
            <p:cNvPr id="93238" name="Rectangle 106"/>
            <p:cNvSpPr>
              <a:spLocks noChangeArrowheads="1"/>
            </p:cNvSpPr>
            <p:nvPr/>
          </p:nvSpPr>
          <p:spPr bwMode="auto">
            <a:xfrm>
              <a:off x="3024" y="3836"/>
              <a:ext cx="1152" cy="195"/>
            </a:xfrm>
            <a:prstGeom prst="rect">
              <a:avLst/>
            </a:prstGeom>
            <a:noFill/>
            <a:ln w="9525">
              <a:solidFill>
                <a:schemeClr val="tx2"/>
              </a:solidFill>
              <a:round/>
              <a:headEnd/>
              <a:tailEnd/>
            </a:ln>
          </p:spPr>
          <p:txBody>
            <a:bodyPr lIns="38160" tIns="19080" rIns="38160" bIns="19080"/>
            <a:lstStyle/>
            <a:p>
              <a:pPr algn="ct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rPr>
                <a:t>Skeleton</a:t>
              </a:r>
              <a:endParaRPr kumimoji="0" lang="en-US" altLang="ko-KR" sz="1000">
                <a:latin typeface="Arial" charset="0"/>
                <a:ea typeface="ＭＳ Ｐゴシック" pitchFamily="34" charset="-128"/>
              </a:endParaRPr>
            </a:p>
          </p:txBody>
        </p:sp>
        <p:sp>
          <p:nvSpPr>
            <p:cNvPr id="93239" name="Rectangle 107"/>
            <p:cNvSpPr>
              <a:spLocks noChangeArrowheads="1"/>
            </p:cNvSpPr>
            <p:nvPr/>
          </p:nvSpPr>
          <p:spPr bwMode="auto">
            <a:xfrm>
              <a:off x="4176" y="3643"/>
              <a:ext cx="1152" cy="193"/>
            </a:xfrm>
            <a:prstGeom prst="rect">
              <a:avLst/>
            </a:prstGeom>
            <a:noFill/>
            <a:ln w="9525">
              <a:solidFill>
                <a:schemeClr val="tx2"/>
              </a:solidFill>
              <a:round/>
              <a:headEnd/>
              <a:tailEnd/>
            </a:ln>
          </p:spPr>
          <p:txBody>
            <a:bodyPr lIns="38160" tIns="19080" rIns="38160" bIns="19080"/>
            <a:lstStyle/>
            <a:p>
              <a:pPr algn="ct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rPr>
                <a:t>Underground waterways</a:t>
              </a:r>
              <a:endParaRPr kumimoji="0" lang="en-US" altLang="ko-KR" sz="1000">
                <a:latin typeface="Arial" charset="0"/>
                <a:ea typeface="ＭＳ Ｐゴシック" pitchFamily="34" charset="-128"/>
              </a:endParaRPr>
            </a:p>
          </p:txBody>
        </p:sp>
        <p:sp>
          <p:nvSpPr>
            <p:cNvPr id="93240" name="Rectangle 108"/>
            <p:cNvSpPr>
              <a:spLocks noChangeArrowheads="1"/>
            </p:cNvSpPr>
            <p:nvPr/>
          </p:nvSpPr>
          <p:spPr bwMode="auto">
            <a:xfrm>
              <a:off x="3024" y="3643"/>
              <a:ext cx="1152" cy="193"/>
            </a:xfrm>
            <a:prstGeom prst="rect">
              <a:avLst/>
            </a:prstGeom>
            <a:noFill/>
            <a:ln w="9525">
              <a:solidFill>
                <a:schemeClr val="tx2"/>
              </a:solidFill>
              <a:round/>
              <a:headEnd/>
              <a:tailEnd/>
            </a:ln>
          </p:spPr>
          <p:txBody>
            <a:bodyPr lIns="38160" tIns="19080" rIns="38160" bIns="19080"/>
            <a:lstStyle/>
            <a:p>
              <a:pPr algn="ct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rPr>
                <a:t>Veins</a:t>
              </a:r>
              <a:endParaRPr kumimoji="0" lang="en-US" altLang="ko-KR" sz="1000">
                <a:latin typeface="Arial" charset="0"/>
                <a:ea typeface="ＭＳ Ｐゴシック" pitchFamily="34" charset="-128"/>
              </a:endParaRPr>
            </a:p>
          </p:txBody>
        </p:sp>
        <p:sp>
          <p:nvSpPr>
            <p:cNvPr id="93241" name="Rectangle 109"/>
            <p:cNvSpPr>
              <a:spLocks noChangeArrowheads="1"/>
            </p:cNvSpPr>
            <p:nvPr/>
          </p:nvSpPr>
          <p:spPr bwMode="auto">
            <a:xfrm>
              <a:off x="4176" y="3255"/>
              <a:ext cx="1152" cy="193"/>
            </a:xfrm>
            <a:prstGeom prst="rect">
              <a:avLst/>
            </a:prstGeom>
            <a:noFill/>
            <a:ln w="9525">
              <a:solidFill>
                <a:schemeClr val="tx2"/>
              </a:solidFill>
              <a:round/>
              <a:headEnd/>
              <a:tailEnd/>
            </a:ln>
          </p:spPr>
          <p:txBody>
            <a:bodyPr lIns="38160" tIns="19080" rIns="38160" bIns="19080"/>
            <a:lstStyle/>
            <a:p>
              <a:pPr algn="ct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rPr>
                <a:t>Earth’s crust</a:t>
              </a:r>
              <a:endParaRPr kumimoji="0" lang="en-US" altLang="ko-KR" sz="1000">
                <a:latin typeface="Arial" charset="0"/>
                <a:ea typeface="ＭＳ Ｐゴシック" pitchFamily="34" charset="-128"/>
              </a:endParaRPr>
            </a:p>
          </p:txBody>
        </p:sp>
        <p:sp>
          <p:nvSpPr>
            <p:cNvPr id="93242" name="Rectangle 110"/>
            <p:cNvSpPr>
              <a:spLocks noChangeArrowheads="1"/>
            </p:cNvSpPr>
            <p:nvPr/>
          </p:nvSpPr>
          <p:spPr bwMode="auto">
            <a:xfrm>
              <a:off x="3024" y="3255"/>
              <a:ext cx="1152" cy="193"/>
            </a:xfrm>
            <a:prstGeom prst="rect">
              <a:avLst/>
            </a:prstGeom>
            <a:noFill/>
            <a:ln w="9525">
              <a:solidFill>
                <a:schemeClr val="tx2"/>
              </a:solidFill>
              <a:round/>
              <a:headEnd/>
              <a:tailEnd/>
            </a:ln>
          </p:spPr>
          <p:txBody>
            <a:bodyPr lIns="38160" tIns="19080" rIns="38160" bIns="19080"/>
            <a:lstStyle/>
            <a:p>
              <a:pPr algn="ct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rPr>
                <a:t>Skin</a:t>
              </a:r>
              <a:endParaRPr kumimoji="0" lang="en-US" altLang="ko-KR" sz="1000">
                <a:latin typeface="Arial" charset="0"/>
                <a:ea typeface="ＭＳ Ｐゴシック" pitchFamily="34" charset="-128"/>
              </a:endParaRPr>
            </a:p>
          </p:txBody>
        </p:sp>
        <p:sp>
          <p:nvSpPr>
            <p:cNvPr id="93243" name="Rectangle 111"/>
            <p:cNvSpPr>
              <a:spLocks noChangeArrowheads="1"/>
            </p:cNvSpPr>
            <p:nvPr/>
          </p:nvSpPr>
          <p:spPr bwMode="auto">
            <a:xfrm>
              <a:off x="4176" y="4031"/>
              <a:ext cx="1152" cy="193"/>
            </a:xfrm>
            <a:prstGeom prst="rect">
              <a:avLst/>
            </a:prstGeom>
            <a:noFill/>
            <a:ln w="9525">
              <a:solidFill>
                <a:schemeClr val="tx2"/>
              </a:solidFill>
              <a:round/>
              <a:headEnd/>
              <a:tailEnd/>
            </a:ln>
          </p:spPr>
          <p:txBody>
            <a:bodyPr lIns="38160" tIns="19080" rIns="38160" bIns="19080"/>
            <a:lstStyle/>
            <a:p>
              <a:pPr algn="ct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rPr>
                <a:t>Molten core</a:t>
              </a:r>
              <a:endParaRPr kumimoji="0" lang="en-US" altLang="ko-KR" sz="1000">
                <a:latin typeface="Arial" charset="0"/>
                <a:ea typeface="ＭＳ Ｐゴシック" pitchFamily="34" charset="-128"/>
              </a:endParaRPr>
            </a:p>
          </p:txBody>
        </p:sp>
        <p:sp>
          <p:nvSpPr>
            <p:cNvPr id="93244" name="Rectangle 112"/>
            <p:cNvSpPr>
              <a:spLocks noChangeArrowheads="1"/>
            </p:cNvSpPr>
            <p:nvPr/>
          </p:nvSpPr>
          <p:spPr bwMode="auto">
            <a:xfrm>
              <a:off x="3024" y="4031"/>
              <a:ext cx="1152" cy="193"/>
            </a:xfrm>
            <a:prstGeom prst="rect">
              <a:avLst/>
            </a:prstGeom>
            <a:noFill/>
            <a:ln w="9525">
              <a:solidFill>
                <a:schemeClr val="tx2"/>
              </a:solidFill>
              <a:round/>
              <a:headEnd/>
              <a:tailEnd/>
            </a:ln>
          </p:spPr>
          <p:txBody>
            <a:bodyPr lIns="38160" tIns="19080" rIns="38160" bIns="19080"/>
            <a:lstStyle/>
            <a:p>
              <a:pPr algn="ct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rPr>
                <a:t>Bone Marrow</a:t>
              </a:r>
              <a:endParaRPr kumimoji="0" lang="en-US" altLang="ko-KR" sz="1000">
                <a:latin typeface="Arial" charset="0"/>
                <a:ea typeface="ＭＳ Ｐゴシック" pitchFamily="34" charset="-128"/>
              </a:endParaRPr>
            </a:p>
          </p:txBody>
        </p:sp>
        <p:sp>
          <p:nvSpPr>
            <p:cNvPr id="93245" name="Rectangle 113"/>
            <p:cNvSpPr>
              <a:spLocks noChangeArrowheads="1"/>
            </p:cNvSpPr>
            <p:nvPr/>
          </p:nvSpPr>
          <p:spPr bwMode="auto">
            <a:xfrm>
              <a:off x="4176" y="3448"/>
              <a:ext cx="1152" cy="195"/>
            </a:xfrm>
            <a:prstGeom prst="rect">
              <a:avLst/>
            </a:prstGeom>
            <a:noFill/>
            <a:ln w="9525">
              <a:solidFill>
                <a:schemeClr val="tx2"/>
              </a:solidFill>
              <a:round/>
              <a:headEnd/>
              <a:tailEnd/>
            </a:ln>
          </p:spPr>
          <p:txBody>
            <a:bodyPr lIns="38160" tIns="19080" rIns="38160" bIns="19080"/>
            <a:lstStyle/>
            <a:p>
              <a:pPr algn="ct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rPr>
                <a:t>Substrata</a:t>
              </a:r>
              <a:endParaRPr kumimoji="0" lang="en-US" altLang="ko-KR" sz="1000">
                <a:latin typeface="Arial" charset="0"/>
                <a:ea typeface="ＭＳ Ｐゴシック" pitchFamily="34" charset="-128"/>
              </a:endParaRPr>
            </a:p>
          </p:txBody>
        </p:sp>
        <p:sp>
          <p:nvSpPr>
            <p:cNvPr id="93246" name="Rectangle 114"/>
            <p:cNvSpPr>
              <a:spLocks noChangeArrowheads="1"/>
            </p:cNvSpPr>
            <p:nvPr/>
          </p:nvSpPr>
          <p:spPr bwMode="auto">
            <a:xfrm>
              <a:off x="3024" y="3448"/>
              <a:ext cx="1152" cy="195"/>
            </a:xfrm>
            <a:prstGeom prst="rect">
              <a:avLst/>
            </a:prstGeom>
            <a:noFill/>
            <a:ln w="9525">
              <a:solidFill>
                <a:schemeClr val="tx2"/>
              </a:solidFill>
              <a:round/>
              <a:headEnd/>
              <a:tailEnd/>
            </a:ln>
          </p:spPr>
          <p:txBody>
            <a:bodyPr lIns="38160" tIns="19080" rIns="38160" bIns="19080"/>
            <a:lstStyle/>
            <a:p>
              <a:pPr algn="ct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rPr>
                <a:t>Muscles</a:t>
              </a:r>
              <a:endParaRPr kumimoji="0" lang="en-US" altLang="ko-KR" sz="1000">
                <a:latin typeface="Arial" charset="0"/>
                <a:ea typeface="ＭＳ Ｐゴシック" pitchFamily="34" charset="-128"/>
              </a:endParaRPr>
            </a:p>
          </p:txBody>
        </p:sp>
        <p:sp>
          <p:nvSpPr>
            <p:cNvPr id="93247" name="Rectangle 115"/>
            <p:cNvSpPr>
              <a:spLocks noChangeArrowheads="1"/>
            </p:cNvSpPr>
            <p:nvPr/>
          </p:nvSpPr>
          <p:spPr bwMode="auto">
            <a:xfrm>
              <a:off x="4176" y="3060"/>
              <a:ext cx="1152" cy="195"/>
            </a:xfrm>
            <a:prstGeom prst="rect">
              <a:avLst/>
            </a:prstGeom>
            <a:noFill/>
            <a:ln w="9525">
              <a:solidFill>
                <a:schemeClr val="tx2"/>
              </a:solidFill>
              <a:round/>
              <a:headEnd/>
              <a:tailEnd/>
            </a:ln>
          </p:spPr>
          <p:txBody>
            <a:bodyPr lIns="38160" tIns="19080" rIns="38160" bIns="19080"/>
            <a:lstStyle/>
            <a:p>
              <a:pPr algn="ct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rPr>
                <a:t>Plants</a:t>
              </a:r>
              <a:endParaRPr kumimoji="0" lang="en-US" altLang="ko-KR" sz="1000">
                <a:latin typeface="Arial" charset="0"/>
                <a:ea typeface="ＭＳ Ｐゴシック" pitchFamily="34" charset="-128"/>
              </a:endParaRPr>
            </a:p>
          </p:txBody>
        </p:sp>
        <p:sp>
          <p:nvSpPr>
            <p:cNvPr id="93248" name="Rectangle 116"/>
            <p:cNvSpPr>
              <a:spLocks noChangeArrowheads="1"/>
            </p:cNvSpPr>
            <p:nvPr/>
          </p:nvSpPr>
          <p:spPr bwMode="auto">
            <a:xfrm>
              <a:off x="3024" y="3060"/>
              <a:ext cx="1152" cy="195"/>
            </a:xfrm>
            <a:prstGeom prst="rect">
              <a:avLst/>
            </a:prstGeom>
            <a:noFill/>
            <a:ln w="9525">
              <a:solidFill>
                <a:schemeClr val="tx2"/>
              </a:solidFill>
              <a:round/>
              <a:headEnd/>
              <a:tailEnd/>
            </a:ln>
          </p:spPr>
          <p:txBody>
            <a:bodyPr lIns="38160" tIns="19080" rIns="38160" bIns="19080"/>
            <a:lstStyle/>
            <a:p>
              <a:pPr algn="ctr" defTabSz="449263">
                <a:spcBef>
                  <a:spcPts val="4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rPr>
                <a:t>Hair</a:t>
              </a:r>
              <a:endParaRPr kumimoji="0" lang="en-US" altLang="ko-KR" sz="1000">
                <a:latin typeface="Arial" charset="0"/>
                <a:ea typeface="ＭＳ Ｐゴシック" pitchFamily="34" charset="-128"/>
              </a:endParaRPr>
            </a:p>
          </p:txBody>
        </p:sp>
        <p:sp>
          <p:nvSpPr>
            <p:cNvPr id="65602" name="Line 117"/>
            <p:cNvSpPr>
              <a:spLocks noChangeShapeType="1"/>
            </p:cNvSpPr>
            <p:nvPr/>
          </p:nvSpPr>
          <p:spPr bwMode="auto">
            <a:xfrm>
              <a:off x="3024" y="3255"/>
              <a:ext cx="2304" cy="0"/>
            </a:xfrm>
            <a:prstGeom prst="line">
              <a:avLst/>
            </a:prstGeom>
            <a:noFill/>
            <a:ln w="32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000">
                <a:latin typeface="+mj-lt"/>
                <a:ea typeface="ＭＳ Ｐゴシック" pitchFamily="34" charset="-128"/>
                <a:cs typeface="+mn-cs"/>
              </a:endParaRPr>
            </a:p>
          </p:txBody>
        </p:sp>
        <p:sp>
          <p:nvSpPr>
            <p:cNvPr id="65603" name="Line 118"/>
            <p:cNvSpPr>
              <a:spLocks noChangeShapeType="1"/>
            </p:cNvSpPr>
            <p:nvPr/>
          </p:nvSpPr>
          <p:spPr bwMode="auto">
            <a:xfrm>
              <a:off x="3024" y="3643"/>
              <a:ext cx="2304" cy="0"/>
            </a:xfrm>
            <a:prstGeom prst="line">
              <a:avLst/>
            </a:prstGeom>
            <a:noFill/>
            <a:ln w="32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000">
                <a:latin typeface="+mj-lt"/>
                <a:ea typeface="ＭＳ Ｐゴシック" pitchFamily="34" charset="-128"/>
                <a:cs typeface="+mn-cs"/>
              </a:endParaRPr>
            </a:p>
          </p:txBody>
        </p:sp>
        <p:sp>
          <p:nvSpPr>
            <p:cNvPr id="65604" name="Line 119"/>
            <p:cNvSpPr>
              <a:spLocks noChangeShapeType="1"/>
            </p:cNvSpPr>
            <p:nvPr/>
          </p:nvSpPr>
          <p:spPr bwMode="auto">
            <a:xfrm>
              <a:off x="4176" y="3060"/>
              <a:ext cx="1" cy="1164"/>
            </a:xfrm>
            <a:prstGeom prst="line">
              <a:avLst/>
            </a:prstGeom>
            <a:noFill/>
            <a:ln w="284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000">
                <a:latin typeface="+mj-lt"/>
                <a:ea typeface="ＭＳ Ｐゴシック" pitchFamily="34" charset="-128"/>
                <a:cs typeface="+mn-cs"/>
              </a:endParaRPr>
            </a:p>
          </p:txBody>
        </p:sp>
        <p:sp>
          <p:nvSpPr>
            <p:cNvPr id="65605" name="Line 120"/>
            <p:cNvSpPr>
              <a:spLocks noChangeShapeType="1"/>
            </p:cNvSpPr>
            <p:nvPr/>
          </p:nvSpPr>
          <p:spPr bwMode="auto">
            <a:xfrm>
              <a:off x="3024" y="3060"/>
              <a:ext cx="2304" cy="1"/>
            </a:xfrm>
            <a:prstGeom prst="line">
              <a:avLst/>
            </a:prstGeom>
            <a:noFill/>
            <a:ln w="32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000">
                <a:latin typeface="+mj-lt"/>
                <a:ea typeface="ＭＳ Ｐゴシック" pitchFamily="34" charset="-128"/>
                <a:cs typeface="+mn-cs"/>
              </a:endParaRPr>
            </a:p>
          </p:txBody>
        </p:sp>
        <p:sp>
          <p:nvSpPr>
            <p:cNvPr id="65606" name="Line 121"/>
            <p:cNvSpPr>
              <a:spLocks noChangeShapeType="1"/>
            </p:cNvSpPr>
            <p:nvPr/>
          </p:nvSpPr>
          <p:spPr bwMode="auto">
            <a:xfrm>
              <a:off x="3024" y="3060"/>
              <a:ext cx="1" cy="1164"/>
            </a:xfrm>
            <a:prstGeom prst="line">
              <a:avLst/>
            </a:prstGeom>
            <a:noFill/>
            <a:ln w="32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000" dirty="0">
                <a:latin typeface="+mj-lt"/>
                <a:ea typeface="ＭＳ Ｐゴシック" pitchFamily="34" charset="-128"/>
                <a:cs typeface="+mn-cs"/>
              </a:endParaRPr>
            </a:p>
          </p:txBody>
        </p:sp>
        <p:sp>
          <p:nvSpPr>
            <p:cNvPr id="65607" name="Line 122"/>
            <p:cNvSpPr>
              <a:spLocks noChangeShapeType="1"/>
            </p:cNvSpPr>
            <p:nvPr/>
          </p:nvSpPr>
          <p:spPr bwMode="auto">
            <a:xfrm>
              <a:off x="5328" y="3060"/>
              <a:ext cx="1" cy="1164"/>
            </a:xfrm>
            <a:prstGeom prst="line">
              <a:avLst/>
            </a:prstGeom>
            <a:noFill/>
            <a:ln w="32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000">
                <a:latin typeface="+mj-lt"/>
                <a:ea typeface="ＭＳ Ｐゴシック" pitchFamily="34" charset="-128"/>
                <a:cs typeface="+mn-cs"/>
              </a:endParaRPr>
            </a:p>
          </p:txBody>
        </p:sp>
        <p:sp>
          <p:nvSpPr>
            <p:cNvPr id="65608" name="Line 123"/>
            <p:cNvSpPr>
              <a:spLocks noChangeShapeType="1"/>
            </p:cNvSpPr>
            <p:nvPr/>
          </p:nvSpPr>
          <p:spPr bwMode="auto">
            <a:xfrm>
              <a:off x="3024" y="4224"/>
              <a:ext cx="2304" cy="1"/>
            </a:xfrm>
            <a:prstGeom prst="line">
              <a:avLst/>
            </a:prstGeom>
            <a:noFill/>
            <a:ln w="32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000">
                <a:latin typeface="+mj-lt"/>
                <a:ea typeface="ＭＳ Ｐゴシック" pitchFamily="34" charset="-128"/>
                <a:cs typeface="+mn-cs"/>
              </a:endParaRPr>
            </a:p>
          </p:txBody>
        </p:sp>
        <p:sp>
          <p:nvSpPr>
            <p:cNvPr id="65609" name="Line 124"/>
            <p:cNvSpPr>
              <a:spLocks noChangeShapeType="1"/>
            </p:cNvSpPr>
            <p:nvPr/>
          </p:nvSpPr>
          <p:spPr bwMode="auto">
            <a:xfrm>
              <a:off x="3024" y="3448"/>
              <a:ext cx="2304" cy="1"/>
            </a:xfrm>
            <a:prstGeom prst="line">
              <a:avLst/>
            </a:prstGeom>
            <a:noFill/>
            <a:ln w="32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000">
                <a:latin typeface="+mj-lt"/>
                <a:ea typeface="ＭＳ Ｐゴシック" pitchFamily="34" charset="-128"/>
                <a:cs typeface="+mn-cs"/>
              </a:endParaRPr>
            </a:p>
          </p:txBody>
        </p:sp>
        <p:sp>
          <p:nvSpPr>
            <p:cNvPr id="65610" name="Line 125"/>
            <p:cNvSpPr>
              <a:spLocks noChangeShapeType="1"/>
            </p:cNvSpPr>
            <p:nvPr/>
          </p:nvSpPr>
          <p:spPr bwMode="auto">
            <a:xfrm>
              <a:off x="3024" y="3836"/>
              <a:ext cx="2304" cy="1"/>
            </a:xfrm>
            <a:prstGeom prst="line">
              <a:avLst/>
            </a:prstGeom>
            <a:noFill/>
            <a:ln w="32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000">
                <a:latin typeface="+mj-lt"/>
                <a:ea typeface="ＭＳ Ｐゴシック" pitchFamily="34" charset="-128"/>
                <a:cs typeface="+mn-cs"/>
              </a:endParaRPr>
            </a:p>
          </p:txBody>
        </p:sp>
        <p:sp>
          <p:nvSpPr>
            <p:cNvPr id="65611" name="Line 126"/>
            <p:cNvSpPr>
              <a:spLocks noChangeShapeType="1"/>
            </p:cNvSpPr>
            <p:nvPr/>
          </p:nvSpPr>
          <p:spPr bwMode="auto">
            <a:xfrm>
              <a:off x="3024" y="4031"/>
              <a:ext cx="2304" cy="0"/>
            </a:xfrm>
            <a:prstGeom prst="line">
              <a:avLst/>
            </a:prstGeom>
            <a:noFill/>
            <a:ln w="3240">
              <a:solidFill>
                <a:schemeClr val="tx2"/>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000">
                <a:latin typeface="+mj-lt"/>
                <a:ea typeface="ＭＳ Ｐゴシック" pitchFamily="34" charset="-128"/>
                <a:cs typeface="+mn-cs"/>
              </a:endParaRPr>
            </a:p>
          </p:txBody>
        </p:sp>
      </p:grpSp>
      <p:sp>
        <p:nvSpPr>
          <p:cNvPr id="93231" name="Text Box 127"/>
          <p:cNvSpPr txBox="1">
            <a:spLocks noChangeArrowheads="1"/>
          </p:cNvSpPr>
          <p:nvPr/>
        </p:nvSpPr>
        <p:spPr bwMode="auto">
          <a:xfrm>
            <a:off x="603250" y="3883025"/>
            <a:ext cx="396875" cy="1774825"/>
          </a:xfrm>
          <a:prstGeom prst="rect">
            <a:avLst/>
          </a:prstGeom>
          <a:noFill/>
          <a:ln w="9525">
            <a:noFill/>
            <a:miter lim="800000"/>
            <a:headEnd/>
            <a:tailEnd/>
          </a:ln>
        </p:spPr>
        <p:txBody>
          <a:bodyPr vert="eaVert" lIns="90000" tIns="46800" rIns="90000" bIns="46800">
            <a:spAutoFit/>
          </a:bodyPr>
          <a:lstStyle/>
          <a:p>
            <a:pPr algn="ctr" defTabSz="449263" rtl="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rPr>
              <a:t>Relationship</a:t>
            </a:r>
            <a:endParaRPr kumimoji="0" lang="en-US" altLang="ko-KR" sz="1400">
              <a:solidFill>
                <a:schemeClr val="bg1"/>
              </a:solidFill>
              <a:latin typeface="Arial" charset="0"/>
              <a:ea typeface="ＭＳ Ｐゴシック" pitchFamily="34" charset="-128"/>
            </a:endParaRPr>
          </a:p>
        </p:txBody>
      </p:sp>
      <p:sp>
        <p:nvSpPr>
          <p:cNvPr id="65586" name="AutoShape 128"/>
          <p:cNvSpPr>
            <a:spLocks noChangeArrowheads="1"/>
          </p:cNvSpPr>
          <p:nvPr/>
        </p:nvSpPr>
        <p:spPr bwMode="auto">
          <a:xfrm>
            <a:off x="1500188" y="3286125"/>
            <a:ext cx="304800" cy="228600"/>
          </a:xfrm>
          <a:prstGeom prst="upArrow">
            <a:avLst>
              <a:gd name="adj1" fmla="val 50000"/>
              <a:gd name="adj2" fmla="val 25000"/>
            </a:avLst>
          </a:prstGeom>
          <a:solidFill>
            <a:schemeClr val="accent3">
              <a:lumMod val="65000"/>
            </a:schemeClr>
          </a:solidFill>
          <a:ln w="9360">
            <a:solidFill>
              <a:schemeClr val="tx2"/>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1400">
              <a:latin typeface="Arial" charset="0"/>
              <a:ea typeface="ＭＳ Ｐゴシック" pitchFamily="34" charset="-128"/>
              <a:cs typeface="+mn-cs"/>
            </a:endParaRPr>
          </a:p>
        </p:txBody>
      </p:sp>
      <p:sp>
        <p:nvSpPr>
          <p:cNvPr id="65587" name="AutoShape 129"/>
          <p:cNvSpPr>
            <a:spLocks noChangeArrowheads="1"/>
          </p:cNvSpPr>
          <p:nvPr/>
        </p:nvSpPr>
        <p:spPr bwMode="auto">
          <a:xfrm>
            <a:off x="3929063" y="3300413"/>
            <a:ext cx="304800" cy="228600"/>
          </a:xfrm>
          <a:prstGeom prst="upArrow">
            <a:avLst>
              <a:gd name="adj1" fmla="val 50000"/>
              <a:gd name="adj2" fmla="val 25000"/>
            </a:avLst>
          </a:prstGeom>
          <a:solidFill>
            <a:schemeClr val="accent3">
              <a:lumMod val="65000"/>
            </a:schemeClr>
          </a:solidFill>
          <a:ln w="9360">
            <a:solidFill>
              <a:schemeClr val="tx2"/>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1400">
              <a:latin typeface="Arial" charset="0"/>
              <a:ea typeface="ＭＳ Ｐゴシック" pitchFamily="34" charset="-128"/>
              <a:cs typeface="+mn-cs"/>
            </a:endParaRPr>
          </a:p>
        </p:txBody>
      </p:sp>
      <p:sp>
        <p:nvSpPr>
          <p:cNvPr id="65588" name="AutoShape 130"/>
          <p:cNvSpPr>
            <a:spLocks noChangeArrowheads="1"/>
          </p:cNvSpPr>
          <p:nvPr/>
        </p:nvSpPr>
        <p:spPr bwMode="auto">
          <a:xfrm>
            <a:off x="4643438" y="1428750"/>
            <a:ext cx="357187" cy="293688"/>
          </a:xfrm>
          <a:prstGeom prst="rightArrow">
            <a:avLst>
              <a:gd name="adj1" fmla="val 50000"/>
              <a:gd name="adj2" fmla="val 50000"/>
            </a:avLst>
          </a:prstGeom>
          <a:solidFill>
            <a:schemeClr val="accent3">
              <a:lumMod val="65000"/>
            </a:schemeClr>
          </a:solidFill>
          <a:ln w="9360">
            <a:solidFill>
              <a:schemeClr val="tx2"/>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1400">
              <a:latin typeface="Arial" charset="0"/>
              <a:ea typeface="ＭＳ Ｐゴシック" pitchFamily="34" charset="-128"/>
              <a:cs typeface="+mn-cs"/>
            </a:endParaRPr>
          </a:p>
        </p:txBody>
      </p:sp>
      <p:sp>
        <p:nvSpPr>
          <p:cNvPr id="65589" name="AutoShape 131"/>
          <p:cNvSpPr>
            <a:spLocks noChangeArrowheads="1"/>
          </p:cNvSpPr>
          <p:nvPr/>
        </p:nvSpPr>
        <p:spPr bwMode="auto">
          <a:xfrm>
            <a:off x="4643438" y="2508250"/>
            <a:ext cx="357187" cy="293688"/>
          </a:xfrm>
          <a:prstGeom prst="rightArrow">
            <a:avLst>
              <a:gd name="adj1" fmla="val 50000"/>
              <a:gd name="adj2" fmla="val 50000"/>
            </a:avLst>
          </a:prstGeom>
          <a:solidFill>
            <a:schemeClr val="accent3">
              <a:lumMod val="65000"/>
            </a:schemeClr>
          </a:solidFill>
          <a:ln w="9360">
            <a:solidFill>
              <a:schemeClr val="tx2"/>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1400">
              <a:latin typeface="Arial" charset="0"/>
              <a:ea typeface="ＭＳ Ｐゴシック" pitchFamily="34" charset="-128"/>
              <a:cs typeface="+mn-cs"/>
            </a:endParaRPr>
          </a:p>
        </p:txBody>
      </p:sp>
      <p:sp>
        <p:nvSpPr>
          <p:cNvPr id="93236" name="Oval 4"/>
          <p:cNvSpPr>
            <a:spLocks noChangeArrowheads="1"/>
          </p:cNvSpPr>
          <p:nvPr/>
        </p:nvSpPr>
        <p:spPr bwMode="auto">
          <a:xfrm>
            <a:off x="838200" y="1781175"/>
            <a:ext cx="519113" cy="504825"/>
          </a:xfrm>
          <a:prstGeom prst="ellipse">
            <a:avLst/>
          </a:prstGeom>
          <a:solidFill>
            <a:srgbClr val="F1EB33"/>
          </a:solidFill>
          <a:ln w="9360">
            <a:solidFill>
              <a:schemeClr val="tx2"/>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God</a:t>
            </a:r>
            <a:endParaRPr kumimoji="0" lang="en-US" altLang="ko-KR" sz="14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Line 1"/>
          <p:cNvSpPr>
            <a:spLocks noChangeShapeType="1"/>
          </p:cNvSpPr>
          <p:nvPr/>
        </p:nvSpPr>
        <p:spPr bwMode="auto">
          <a:xfrm flipH="1">
            <a:off x="3197225" y="5019675"/>
            <a:ext cx="165100" cy="7937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b="1">
              <a:latin typeface="+mn-lt"/>
              <a:ea typeface="ＭＳ Ｐゴシック" pitchFamily="34" charset="-128"/>
              <a:cs typeface="+mn-cs"/>
            </a:endParaRPr>
          </a:p>
        </p:txBody>
      </p:sp>
      <p:sp>
        <p:nvSpPr>
          <p:cNvPr id="66563" name="Line 2"/>
          <p:cNvSpPr>
            <a:spLocks noChangeShapeType="1"/>
          </p:cNvSpPr>
          <p:nvPr/>
        </p:nvSpPr>
        <p:spPr bwMode="auto">
          <a:xfrm>
            <a:off x="3127375" y="5248275"/>
            <a:ext cx="220663" cy="14128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b="1">
              <a:latin typeface="+mn-lt"/>
              <a:ea typeface="ＭＳ Ｐゴシック" pitchFamily="34" charset="-128"/>
              <a:cs typeface="+mn-cs"/>
            </a:endParaRPr>
          </a:p>
        </p:txBody>
      </p:sp>
      <p:sp>
        <p:nvSpPr>
          <p:cNvPr id="66564" name="Line 3"/>
          <p:cNvSpPr>
            <a:spLocks noChangeShapeType="1"/>
          </p:cNvSpPr>
          <p:nvPr/>
        </p:nvSpPr>
        <p:spPr bwMode="auto">
          <a:xfrm flipH="1">
            <a:off x="3195638" y="5837238"/>
            <a:ext cx="277812" cy="106362"/>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b="1">
              <a:latin typeface="+mn-lt"/>
              <a:ea typeface="ＭＳ Ｐゴシック" pitchFamily="34" charset="-128"/>
              <a:cs typeface="+mn-cs"/>
            </a:endParaRPr>
          </a:p>
        </p:txBody>
      </p:sp>
      <p:sp>
        <p:nvSpPr>
          <p:cNvPr id="66565" name="Line 4"/>
          <p:cNvSpPr>
            <a:spLocks noChangeShapeType="1"/>
          </p:cNvSpPr>
          <p:nvPr/>
        </p:nvSpPr>
        <p:spPr bwMode="auto">
          <a:xfrm>
            <a:off x="3203575" y="6176963"/>
            <a:ext cx="152400" cy="762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b="1">
              <a:latin typeface="+mn-lt"/>
              <a:ea typeface="ＭＳ Ｐゴシック" pitchFamily="34" charset="-128"/>
              <a:cs typeface="+mn-cs"/>
            </a:endParaRPr>
          </a:p>
        </p:txBody>
      </p:sp>
      <p:sp>
        <p:nvSpPr>
          <p:cNvPr id="66566" name="Line 5"/>
          <p:cNvSpPr>
            <a:spLocks noChangeShapeType="1"/>
          </p:cNvSpPr>
          <p:nvPr/>
        </p:nvSpPr>
        <p:spPr bwMode="auto">
          <a:xfrm flipH="1">
            <a:off x="3113088" y="3965575"/>
            <a:ext cx="284162" cy="176213"/>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b="1">
              <a:latin typeface="+mn-lt"/>
              <a:ea typeface="ＭＳ Ｐゴシック" pitchFamily="34" charset="-128"/>
              <a:cs typeface="+mn-cs"/>
            </a:endParaRPr>
          </a:p>
        </p:txBody>
      </p:sp>
      <p:sp>
        <p:nvSpPr>
          <p:cNvPr id="66567" name="Line 6"/>
          <p:cNvSpPr>
            <a:spLocks noChangeShapeType="1"/>
          </p:cNvSpPr>
          <p:nvPr/>
        </p:nvSpPr>
        <p:spPr bwMode="auto">
          <a:xfrm>
            <a:off x="3127375" y="4454525"/>
            <a:ext cx="301625" cy="11747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b="1">
              <a:latin typeface="+mn-lt"/>
              <a:ea typeface="ＭＳ Ｐゴシック" pitchFamily="34" charset="-128"/>
              <a:cs typeface="+mn-cs"/>
            </a:endParaRPr>
          </a:p>
        </p:txBody>
      </p:sp>
      <p:sp>
        <p:nvSpPr>
          <p:cNvPr id="66568" name="Text Box 7"/>
          <p:cNvSpPr txBox="1">
            <a:spLocks noChangeArrowheads="1"/>
          </p:cNvSpPr>
          <p:nvPr/>
        </p:nvSpPr>
        <p:spPr bwMode="auto">
          <a:xfrm>
            <a:off x="822325" y="1373188"/>
            <a:ext cx="1463675" cy="55562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500" dirty="0">
                <a:latin typeface="+mn-lt"/>
                <a:ea typeface="ＭＳ Ｐゴシック" pitchFamily="34" charset="-128"/>
                <a:cs typeface="+mn-cs"/>
              </a:rPr>
              <a:t>The Book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500" dirty="0">
                <a:latin typeface="+mn-lt"/>
                <a:ea typeface="ＭＳ Ｐゴシック" pitchFamily="34" charset="-128"/>
                <a:cs typeface="+mn-cs"/>
              </a:rPr>
              <a:t>of Changes</a:t>
            </a:r>
          </a:p>
        </p:txBody>
      </p:sp>
      <p:sp>
        <p:nvSpPr>
          <p:cNvPr id="66569" name="Text Box 8"/>
          <p:cNvSpPr txBox="1">
            <a:spLocks noChangeArrowheads="1"/>
          </p:cNvSpPr>
          <p:nvPr/>
        </p:nvSpPr>
        <p:spPr bwMode="auto">
          <a:xfrm>
            <a:off x="1143000" y="3143250"/>
            <a:ext cx="954088" cy="325438"/>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500" dirty="0">
                <a:latin typeface="+mn-lt"/>
                <a:ea typeface="ＭＳ Ｐゴシック" pitchFamily="34" charset="-128"/>
                <a:cs typeface="+mn-cs"/>
              </a:rPr>
              <a:t>Bible</a:t>
            </a:r>
          </a:p>
        </p:txBody>
      </p:sp>
      <p:sp>
        <p:nvSpPr>
          <p:cNvPr id="66570" name="Oval 9"/>
          <p:cNvSpPr>
            <a:spLocks noChangeArrowheads="1"/>
          </p:cNvSpPr>
          <p:nvPr/>
        </p:nvSpPr>
        <p:spPr bwMode="auto">
          <a:xfrm>
            <a:off x="1928813" y="1285875"/>
            <a:ext cx="881062" cy="735013"/>
          </a:xfrm>
          <a:prstGeom prst="ellipse">
            <a:avLst/>
          </a:prstGeom>
          <a:solidFill>
            <a:srgbClr val="F1EB33"/>
          </a:solidFill>
          <a:ln w="19080">
            <a:solidFill>
              <a:schemeClr val="tx1"/>
            </a:solidFill>
            <a:miter lim="800000"/>
            <a:headEnd/>
            <a:tailEnd/>
          </a:ln>
        </p:spPr>
        <p:txBody>
          <a:bodyPr wrap="none" lIns="90000" tIns="46800" rIns="90000" bIns="46800" anchor="ctr"/>
          <a:lstStyle/>
          <a:p>
            <a:pPr algn="ct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n-lt"/>
                <a:ea typeface="ＭＳ Ｐゴシック" pitchFamily="34" charset="-128"/>
                <a:cs typeface="+mn-cs"/>
              </a:rPr>
              <a:t>The </a:t>
            </a:r>
          </a:p>
          <a:p>
            <a:pPr algn="ct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n-lt"/>
                <a:ea typeface="ＭＳ Ｐゴシック" pitchFamily="34" charset="-128"/>
                <a:cs typeface="+mn-cs"/>
              </a:rPr>
              <a:t>Great</a:t>
            </a:r>
          </a:p>
          <a:p>
            <a:pPr algn="ct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n-lt"/>
                <a:ea typeface="ＭＳ Ｐゴシック" pitchFamily="34" charset="-128"/>
                <a:cs typeface="+mn-cs"/>
              </a:rPr>
              <a:t>Ultimate</a:t>
            </a:r>
          </a:p>
        </p:txBody>
      </p:sp>
      <p:sp>
        <p:nvSpPr>
          <p:cNvPr id="66571" name="Oval 10"/>
          <p:cNvSpPr>
            <a:spLocks noChangeArrowheads="1"/>
          </p:cNvSpPr>
          <p:nvPr/>
        </p:nvSpPr>
        <p:spPr bwMode="auto">
          <a:xfrm>
            <a:off x="2001838" y="2857500"/>
            <a:ext cx="784225" cy="714375"/>
          </a:xfrm>
          <a:prstGeom prst="ellipse">
            <a:avLst/>
          </a:prstGeom>
          <a:solidFill>
            <a:srgbClr val="F1EB33"/>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n-lt"/>
                <a:ea typeface="ＭＳ Ｐゴシック" pitchFamily="34" charset="-128"/>
                <a:cs typeface="+mn-cs"/>
              </a:rPr>
              <a:t>God</a:t>
            </a:r>
          </a:p>
        </p:txBody>
      </p:sp>
      <p:sp>
        <p:nvSpPr>
          <p:cNvPr id="95243" name="Text Box 11"/>
          <p:cNvSpPr txBox="1">
            <a:spLocks noChangeArrowheads="1"/>
          </p:cNvSpPr>
          <p:nvPr/>
        </p:nvSpPr>
        <p:spPr bwMode="auto">
          <a:xfrm>
            <a:off x="3071813" y="1357313"/>
            <a:ext cx="5000625" cy="371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Yang Yin</a:t>
            </a:r>
            <a:r>
              <a:rPr kumimoji="0" lang="en-US">
                <a:latin typeface="Arial" charset="0"/>
                <a:ea typeface="ＭＳ Ｐゴシック" pitchFamily="34" charset="-128"/>
              </a:rPr>
              <a:t>　　　　　  </a:t>
            </a:r>
            <a:r>
              <a:rPr kumimoji="0" lang="en-US" altLang="ko-KR">
                <a:latin typeface="Arial" charset="0"/>
                <a:ea typeface="ＭＳ Ｐゴシック" pitchFamily="34" charset="-128"/>
              </a:rPr>
              <a:t>Five Agents</a:t>
            </a:r>
            <a:r>
              <a:rPr kumimoji="0" lang="en-US">
                <a:latin typeface="Arial" charset="0"/>
                <a:ea typeface="ＭＳ Ｐゴシック" pitchFamily="34" charset="-128"/>
              </a:rPr>
              <a:t>　　　　    </a:t>
            </a:r>
            <a:r>
              <a:rPr kumimoji="0" lang="en-US" altLang="ko-KR">
                <a:latin typeface="Arial" charset="0"/>
                <a:ea typeface="ＭＳ Ｐゴシック" pitchFamily="34" charset="-128"/>
              </a:rPr>
              <a:t>All things</a:t>
            </a:r>
          </a:p>
        </p:txBody>
      </p:sp>
      <p:sp>
        <p:nvSpPr>
          <p:cNvPr id="66573" name="Text Box 12"/>
          <p:cNvSpPr txBox="1">
            <a:spLocks noChangeArrowheads="1"/>
          </p:cNvSpPr>
          <p:nvPr/>
        </p:nvSpPr>
        <p:spPr bwMode="auto">
          <a:xfrm>
            <a:off x="6286500" y="3071813"/>
            <a:ext cx="1643063" cy="3714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n-lt"/>
                <a:ea typeface="ＭＳ Ｐゴシック" pitchFamily="34" charset="-128"/>
                <a:cs typeface="+mn-cs"/>
              </a:rPr>
              <a:t>All things</a:t>
            </a:r>
          </a:p>
        </p:txBody>
      </p:sp>
      <p:sp>
        <p:nvSpPr>
          <p:cNvPr id="95245" name="Text Box 13"/>
          <p:cNvSpPr txBox="1">
            <a:spLocks noChangeArrowheads="1"/>
          </p:cNvSpPr>
          <p:nvPr/>
        </p:nvSpPr>
        <p:spPr bwMode="auto">
          <a:xfrm>
            <a:off x="2786063" y="1343025"/>
            <a:ext cx="381000" cy="371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p>
        </p:txBody>
      </p:sp>
      <p:sp>
        <p:nvSpPr>
          <p:cNvPr id="95246" name="Text Box 14"/>
          <p:cNvSpPr txBox="1">
            <a:spLocks noChangeArrowheads="1"/>
          </p:cNvSpPr>
          <p:nvPr/>
        </p:nvSpPr>
        <p:spPr bwMode="auto">
          <a:xfrm>
            <a:off x="2786063" y="3057525"/>
            <a:ext cx="381000" cy="371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p>
        </p:txBody>
      </p:sp>
      <p:sp>
        <p:nvSpPr>
          <p:cNvPr id="66576" name="Text Box 15"/>
          <p:cNvSpPr txBox="1">
            <a:spLocks noChangeArrowheads="1"/>
          </p:cNvSpPr>
          <p:nvPr/>
        </p:nvSpPr>
        <p:spPr bwMode="auto">
          <a:xfrm>
            <a:off x="3071813" y="1785938"/>
            <a:ext cx="1096962" cy="371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n-lt"/>
                <a:ea typeface="ＭＳ Ｐゴシック" pitchFamily="34" charset="-128"/>
                <a:cs typeface="+mn-cs"/>
              </a:rPr>
              <a:t>The Way</a:t>
            </a:r>
          </a:p>
        </p:txBody>
      </p:sp>
      <p:sp>
        <p:nvSpPr>
          <p:cNvPr id="95248" name="Text Box 16"/>
          <p:cNvSpPr txBox="1">
            <a:spLocks noChangeArrowheads="1"/>
          </p:cNvSpPr>
          <p:nvPr/>
        </p:nvSpPr>
        <p:spPr bwMode="auto">
          <a:xfrm>
            <a:off x="4071938" y="2679700"/>
            <a:ext cx="3979862" cy="52546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John1/1</a:t>
            </a:r>
            <a:r>
              <a:rPr kumimoji="0" lang="en-US" sz="1400">
                <a:latin typeface="Arial" charset="0"/>
                <a:ea typeface="ＭＳ Ｐゴシック" pitchFamily="34" charset="-128"/>
              </a:rPr>
              <a:t>）</a:t>
            </a:r>
            <a:r>
              <a:rPr kumimoji="0" lang="ko-KR" altLang="en-US" sz="1400">
                <a:latin typeface="Arial" charset="0"/>
                <a:ea typeface="ＭＳ Ｐゴシック" pitchFamily="34" charset="-128"/>
              </a:rPr>
              <a: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The word was with God and the Word was God.</a:t>
            </a:r>
          </a:p>
        </p:txBody>
      </p:sp>
      <p:sp>
        <p:nvSpPr>
          <p:cNvPr id="66578" name="Text Box 17"/>
          <p:cNvSpPr txBox="1">
            <a:spLocks noChangeArrowheads="1"/>
          </p:cNvSpPr>
          <p:nvPr/>
        </p:nvSpPr>
        <p:spPr bwMode="auto">
          <a:xfrm>
            <a:off x="1357313" y="428625"/>
            <a:ext cx="6394450" cy="709613"/>
          </a:xfrm>
          <a:prstGeom prst="rect">
            <a:avLst/>
          </a:prstGeom>
          <a:noFill/>
          <a:ln w="9525">
            <a:noFill/>
            <a:round/>
            <a:headEnd/>
            <a:tailEnd/>
          </a:ln>
        </p:spPr>
        <p:txBody>
          <a:bodyPr wrap="none" lIns="90000" tIns="46800" rIns="90000" bIns="46800">
            <a:spAutoFit/>
          </a:bodyPr>
          <a:lstStyle/>
          <a:p>
            <a:pPr algn="ctr" defTabSz="449263">
              <a:lnSpc>
                <a:spcPts val="24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400" dirty="0">
                <a:latin typeface="+mn-lt"/>
                <a:ea typeface="ＭＳ Ｐゴシック" pitchFamily="34" charset="-128"/>
                <a:cs typeface="+mn-cs"/>
              </a:rPr>
              <a:t>The Book of Changes and the Bible </a:t>
            </a:r>
          </a:p>
          <a:p>
            <a:pPr algn="ctr" defTabSz="449263">
              <a:lnSpc>
                <a:spcPts val="24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400" dirty="0">
                <a:latin typeface="+mn-lt"/>
                <a:ea typeface="ＭＳ Ｐゴシック" pitchFamily="34" charset="-128"/>
                <a:cs typeface="+mn-cs"/>
              </a:rPr>
              <a:t>from the Viewpoint of the Principle of Creation</a:t>
            </a:r>
          </a:p>
        </p:txBody>
      </p:sp>
      <p:sp>
        <p:nvSpPr>
          <p:cNvPr id="95250" name="Text Box 18"/>
          <p:cNvSpPr txBox="1">
            <a:spLocks noChangeArrowheads="1"/>
          </p:cNvSpPr>
          <p:nvPr/>
        </p:nvSpPr>
        <p:spPr bwMode="auto">
          <a:xfrm>
            <a:off x="4071938" y="1785938"/>
            <a:ext cx="3370262" cy="3095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One yang and one yin; this is the Way</a:t>
            </a:r>
            <a:r>
              <a:rPr kumimoji="0" lang="en-US" sz="1400">
                <a:latin typeface="Arial" charset="0"/>
                <a:ea typeface="ＭＳ Ｐゴシック" pitchFamily="34" charset="-128"/>
              </a:rPr>
              <a:t>）</a:t>
            </a:r>
          </a:p>
        </p:txBody>
      </p:sp>
      <p:sp>
        <p:nvSpPr>
          <p:cNvPr id="95251" name="Text Box 19"/>
          <p:cNvSpPr txBox="1">
            <a:spLocks noChangeArrowheads="1"/>
          </p:cNvSpPr>
          <p:nvPr/>
        </p:nvSpPr>
        <p:spPr bwMode="auto">
          <a:xfrm>
            <a:off x="4071938" y="2357438"/>
            <a:ext cx="1577975" cy="371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（道也者言也）</a:t>
            </a:r>
          </a:p>
        </p:txBody>
      </p:sp>
      <p:sp>
        <p:nvSpPr>
          <p:cNvPr id="95252" name="Oval 20"/>
          <p:cNvSpPr>
            <a:spLocks noChangeArrowheads="1"/>
          </p:cNvSpPr>
          <p:nvPr/>
        </p:nvSpPr>
        <p:spPr bwMode="auto">
          <a:xfrm>
            <a:off x="3324225" y="4786313"/>
            <a:ext cx="412750" cy="385762"/>
          </a:xfrm>
          <a:prstGeom prst="ellipse">
            <a:avLst/>
          </a:prstGeom>
          <a:solidFill>
            <a:srgbClr val="60C9D8"/>
          </a:solidFill>
          <a:ln w="9360">
            <a:solidFill>
              <a:schemeClr val="tx1"/>
            </a:solidFill>
            <a:miter lim="800000"/>
            <a:headEnd/>
            <a:tailEnd/>
          </a:ln>
        </p:spPr>
        <p:txBody>
          <a:bodyPr wrap="none" lIns="90000" tIns="46800" rIns="90000" bIns="46800" anchor="ctr"/>
          <a:lstStyle/>
          <a:p>
            <a:pPr algn="ct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b="1">
                <a:latin typeface="Arial" charset="0"/>
                <a:ea typeface="ＭＳ Ｐゴシック" pitchFamily="34" charset="-128"/>
              </a:rPr>
              <a:t>？</a:t>
            </a:r>
          </a:p>
        </p:txBody>
      </p:sp>
      <p:sp>
        <p:nvSpPr>
          <p:cNvPr id="95253" name="Oval 21"/>
          <p:cNvSpPr>
            <a:spLocks noChangeArrowheads="1"/>
          </p:cNvSpPr>
          <p:nvPr/>
        </p:nvSpPr>
        <p:spPr bwMode="auto">
          <a:xfrm>
            <a:off x="3355975" y="5197475"/>
            <a:ext cx="381000" cy="355600"/>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b="1">
                <a:solidFill>
                  <a:schemeClr val="bg1"/>
                </a:solidFill>
                <a:latin typeface="Arial" charset="0"/>
                <a:ea typeface="ＭＳ Ｐゴシック" pitchFamily="34" charset="-128"/>
              </a:rPr>
              <a:t>？</a:t>
            </a:r>
          </a:p>
        </p:txBody>
      </p:sp>
      <p:sp>
        <p:nvSpPr>
          <p:cNvPr id="95254" name="Oval 22"/>
          <p:cNvSpPr>
            <a:spLocks noChangeArrowheads="1"/>
          </p:cNvSpPr>
          <p:nvPr/>
        </p:nvSpPr>
        <p:spPr bwMode="auto">
          <a:xfrm>
            <a:off x="2746375" y="4949825"/>
            <a:ext cx="488950" cy="457200"/>
          </a:xfrm>
          <a:prstGeom prst="ellipse">
            <a:avLst/>
          </a:prstGeom>
          <a:solidFill>
            <a:srgbClr val="F1EB33"/>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太</a:t>
            </a:r>
          </a:p>
        </p:txBody>
      </p:sp>
      <p:sp>
        <p:nvSpPr>
          <p:cNvPr id="95255" name="Oval 23"/>
          <p:cNvSpPr>
            <a:spLocks noChangeArrowheads="1"/>
          </p:cNvSpPr>
          <p:nvPr/>
        </p:nvSpPr>
        <p:spPr bwMode="auto">
          <a:xfrm>
            <a:off x="3355975" y="5643563"/>
            <a:ext cx="381000" cy="355600"/>
          </a:xfrm>
          <a:prstGeom prst="ellipse">
            <a:avLst/>
          </a:prstGeom>
          <a:solidFill>
            <a:srgbClr val="60C9D8"/>
          </a:solidFill>
          <a:ln w="9360">
            <a:solidFill>
              <a:schemeClr val="tx1"/>
            </a:solidFill>
            <a:miter lim="800000"/>
            <a:headEnd/>
            <a:tailEnd/>
          </a:ln>
        </p:spPr>
        <p:txBody>
          <a:bodyPr wrap="none" lIns="90000" tIns="46800" rIns="90000" bIns="46800" anchor="ctr"/>
          <a:lstStyle/>
          <a:p>
            <a:pPr algn="ct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b="1">
                <a:latin typeface="Arial" charset="0"/>
                <a:ea typeface="ＭＳ Ｐゴシック" pitchFamily="34" charset="-128"/>
              </a:rPr>
              <a:t>？</a:t>
            </a:r>
          </a:p>
        </p:txBody>
      </p:sp>
      <p:sp>
        <p:nvSpPr>
          <p:cNvPr id="95256" name="Oval 24"/>
          <p:cNvSpPr>
            <a:spLocks noChangeArrowheads="1"/>
          </p:cNvSpPr>
          <p:nvPr/>
        </p:nvSpPr>
        <p:spPr bwMode="auto">
          <a:xfrm>
            <a:off x="3355975" y="6024563"/>
            <a:ext cx="381000" cy="355600"/>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b="1">
                <a:solidFill>
                  <a:schemeClr val="bg1"/>
                </a:solidFill>
                <a:latin typeface="Arial" charset="0"/>
                <a:ea typeface="ＭＳ Ｐゴシック" pitchFamily="34" charset="-128"/>
              </a:rPr>
              <a:t>？</a:t>
            </a:r>
          </a:p>
        </p:txBody>
      </p:sp>
      <p:sp>
        <p:nvSpPr>
          <p:cNvPr id="66586" name="Oval 25"/>
          <p:cNvSpPr>
            <a:spLocks noChangeArrowheads="1"/>
          </p:cNvSpPr>
          <p:nvPr/>
        </p:nvSpPr>
        <p:spPr bwMode="auto">
          <a:xfrm>
            <a:off x="2746375" y="5816600"/>
            <a:ext cx="488950" cy="457200"/>
          </a:xfrm>
          <a:prstGeom prst="ellipse">
            <a:avLst/>
          </a:prstGeom>
          <a:solidFill>
            <a:srgbClr val="F1EB33"/>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n-lt"/>
                <a:ea typeface="ＭＳ Ｐゴシック" pitchFamily="34" charset="-128"/>
                <a:cs typeface="+mn-cs"/>
              </a:rPr>
              <a:t>God</a:t>
            </a:r>
          </a:p>
        </p:txBody>
      </p:sp>
      <p:sp>
        <p:nvSpPr>
          <p:cNvPr id="66587" name="Text Box 26"/>
          <p:cNvSpPr txBox="1">
            <a:spLocks noChangeArrowheads="1"/>
          </p:cNvSpPr>
          <p:nvPr/>
        </p:nvSpPr>
        <p:spPr bwMode="auto">
          <a:xfrm>
            <a:off x="1466850" y="4929188"/>
            <a:ext cx="1247775" cy="525462"/>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n-lt"/>
                <a:ea typeface="ＭＳ Ｐゴシック" pitchFamily="34" charset="-128"/>
                <a:cs typeface="+mn-cs"/>
              </a:rPr>
              <a:t>The Book of Changes</a:t>
            </a:r>
          </a:p>
        </p:txBody>
      </p:sp>
      <p:sp>
        <p:nvSpPr>
          <p:cNvPr id="66588" name="Text Box 27"/>
          <p:cNvSpPr txBox="1">
            <a:spLocks noChangeArrowheads="1"/>
          </p:cNvSpPr>
          <p:nvPr/>
        </p:nvSpPr>
        <p:spPr bwMode="auto">
          <a:xfrm>
            <a:off x="1681163" y="5857875"/>
            <a:ext cx="890587" cy="309563"/>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n-lt"/>
                <a:ea typeface="ＭＳ Ｐゴシック" pitchFamily="34" charset="-128"/>
                <a:cs typeface="+mn-cs"/>
              </a:rPr>
              <a:t>Bible</a:t>
            </a:r>
          </a:p>
        </p:txBody>
      </p:sp>
      <p:sp>
        <p:nvSpPr>
          <p:cNvPr id="95260" name="Text Box 28"/>
          <p:cNvSpPr txBox="1">
            <a:spLocks noChangeArrowheads="1"/>
          </p:cNvSpPr>
          <p:nvPr/>
        </p:nvSpPr>
        <p:spPr bwMode="auto">
          <a:xfrm>
            <a:off x="4386263" y="4929188"/>
            <a:ext cx="3471862" cy="4889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300">
                <a:latin typeface="Arial" charset="0"/>
                <a:ea typeface="ＭＳ Ｐゴシック" pitchFamily="34" charset="-128"/>
              </a:rPr>
              <a:t>Does not explain that God has character</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300">
                <a:latin typeface="Arial" charset="0"/>
                <a:ea typeface="ＭＳ Ｐゴシック" pitchFamily="34" charset="-128"/>
              </a:rPr>
              <a:t>（</a:t>
            </a:r>
            <a:r>
              <a:rPr kumimoji="0" lang="en-US" altLang="ko-KR" sz="1300">
                <a:latin typeface="Arial" charset="0"/>
                <a:ea typeface="ＭＳ Ｐゴシック" pitchFamily="34" charset="-128"/>
              </a:rPr>
              <a:t>Yang Yin</a:t>
            </a:r>
            <a:r>
              <a:rPr kumimoji="0" lang="en-US" sz="1300">
                <a:latin typeface="Arial" charset="0"/>
                <a:ea typeface="ＭＳ Ｐゴシック" pitchFamily="34" charset="-128"/>
              </a:rPr>
              <a:t>）</a:t>
            </a:r>
          </a:p>
        </p:txBody>
      </p:sp>
      <p:sp>
        <p:nvSpPr>
          <p:cNvPr id="95261" name="Text Box 29"/>
          <p:cNvSpPr txBox="1">
            <a:spLocks noChangeArrowheads="1"/>
          </p:cNvSpPr>
          <p:nvPr/>
        </p:nvSpPr>
        <p:spPr bwMode="auto">
          <a:xfrm>
            <a:off x="3929063" y="5665788"/>
            <a:ext cx="412750" cy="371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a:t>
            </a:r>
          </a:p>
        </p:txBody>
      </p:sp>
      <p:sp>
        <p:nvSpPr>
          <p:cNvPr id="95262" name="Text Box 30"/>
          <p:cNvSpPr txBox="1">
            <a:spLocks noChangeArrowheads="1"/>
          </p:cNvSpPr>
          <p:nvPr/>
        </p:nvSpPr>
        <p:spPr bwMode="auto">
          <a:xfrm>
            <a:off x="3929063" y="5938838"/>
            <a:ext cx="412750" cy="371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a:t>
            </a:r>
          </a:p>
        </p:txBody>
      </p:sp>
      <p:sp>
        <p:nvSpPr>
          <p:cNvPr id="95263" name="Text Box 31"/>
          <p:cNvSpPr txBox="1">
            <a:spLocks noChangeArrowheads="1"/>
          </p:cNvSpPr>
          <p:nvPr/>
        </p:nvSpPr>
        <p:spPr bwMode="auto">
          <a:xfrm>
            <a:off x="4360863" y="5715000"/>
            <a:ext cx="3690937" cy="4953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300">
                <a:latin typeface="Arial" charset="0"/>
                <a:ea typeface="ＭＳ Ｐゴシック" pitchFamily="34" charset="-128"/>
              </a:rPr>
              <a:t>God</a:t>
            </a:r>
            <a:r>
              <a:rPr kumimoji="0" lang="en-US" sz="1300">
                <a:latin typeface="Arial" charset="0"/>
                <a:ea typeface="ＭＳ Ｐゴシック" pitchFamily="34" charset="-128"/>
              </a:rPr>
              <a:t>＝</a:t>
            </a:r>
            <a:r>
              <a:rPr kumimoji="0" lang="en-US" altLang="ko-KR" sz="1300">
                <a:latin typeface="Arial" charset="0"/>
                <a:ea typeface="ＭＳ Ｐゴシック" pitchFamily="34" charset="-128"/>
              </a:rPr>
              <a:t>Father </a:t>
            </a:r>
            <a:r>
              <a:rPr kumimoji="0" lang="en-US" sz="1300">
                <a:latin typeface="Arial" charset="0"/>
                <a:ea typeface="ＭＳ Ｐゴシック" pitchFamily="34" charset="-128"/>
              </a:rPr>
              <a:t>（</a:t>
            </a:r>
            <a:r>
              <a:rPr kumimoji="0" lang="en-US" altLang="ko-KR" sz="1300">
                <a:latin typeface="Arial" charset="0"/>
                <a:ea typeface="ＭＳ Ｐゴシック" pitchFamily="34" charset="-128"/>
              </a:rPr>
              <a:t>Explains God with personality</a:t>
            </a:r>
            <a:r>
              <a:rPr kumimoji="0" lang="en-US" sz="1300">
                <a:latin typeface="Arial" charset="0"/>
                <a:ea typeface="ＭＳ Ｐゴシック" pitchFamily="34" charset="-128"/>
              </a:rPr>
              <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300">
                <a:latin typeface="Arial" charset="0"/>
                <a:ea typeface="ＭＳ Ｐゴシック" pitchFamily="34" charset="-128"/>
              </a:rPr>
              <a:t>But does not explain His characteristics</a:t>
            </a:r>
          </a:p>
        </p:txBody>
      </p:sp>
      <p:sp>
        <p:nvSpPr>
          <p:cNvPr id="66594" name="AutoShape 33"/>
          <p:cNvSpPr>
            <a:spLocks noChangeArrowheads="1"/>
          </p:cNvSpPr>
          <p:nvPr/>
        </p:nvSpPr>
        <p:spPr bwMode="auto">
          <a:xfrm>
            <a:off x="3571875" y="1714500"/>
            <a:ext cx="142875" cy="142875"/>
          </a:xfrm>
          <a:prstGeom prst="downArrow">
            <a:avLst>
              <a:gd name="adj1" fmla="val 50000"/>
              <a:gd name="adj2" fmla="val 37500"/>
            </a:avLst>
          </a:prstGeom>
          <a:solidFill>
            <a:schemeClr val="accent3">
              <a:lumMod val="6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b="1">
              <a:latin typeface="Arial" charset="0"/>
              <a:ea typeface="ＭＳ Ｐゴシック" pitchFamily="34" charset="-128"/>
              <a:cs typeface="+mn-cs"/>
            </a:endParaRPr>
          </a:p>
        </p:txBody>
      </p:sp>
      <p:sp>
        <p:nvSpPr>
          <p:cNvPr id="66595" name="Oval 34"/>
          <p:cNvSpPr>
            <a:spLocks noChangeArrowheads="1"/>
          </p:cNvSpPr>
          <p:nvPr/>
        </p:nvSpPr>
        <p:spPr bwMode="auto">
          <a:xfrm>
            <a:off x="3271838" y="3770313"/>
            <a:ext cx="514350" cy="444500"/>
          </a:xfrm>
          <a:prstGeom prst="ellipse">
            <a:avLst/>
          </a:prstGeom>
          <a:solidFill>
            <a:srgbClr val="60C9D8"/>
          </a:solidFill>
          <a:ln w="9360">
            <a:solidFill>
              <a:schemeClr val="tx1"/>
            </a:solidFill>
            <a:miter lim="800000"/>
            <a:headEnd/>
            <a:tailEnd/>
          </a:ln>
        </p:spPr>
        <p:txBody>
          <a:bodyPr wrap="none" lIns="90000" tIns="46800" rIns="90000" bIns="46800" anchor="ctr"/>
          <a:lstStyle/>
          <a:p>
            <a:pPr algn="ct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00" dirty="0">
                <a:latin typeface="+mn-lt"/>
                <a:ea typeface="ＭＳ Ｐゴシック" pitchFamily="34" charset="-128"/>
                <a:cs typeface="+mn-cs"/>
              </a:rPr>
              <a:t>Internal</a:t>
            </a:r>
          </a:p>
          <a:p>
            <a:pPr algn="ct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00" dirty="0">
                <a:latin typeface="+mn-lt"/>
                <a:ea typeface="ＭＳ Ｐゴシック" pitchFamily="34" charset="-128"/>
                <a:cs typeface="+mn-cs"/>
              </a:rPr>
              <a:t>Nature</a:t>
            </a:r>
          </a:p>
        </p:txBody>
      </p:sp>
      <p:sp>
        <p:nvSpPr>
          <p:cNvPr id="66596" name="Oval 35"/>
          <p:cNvSpPr>
            <a:spLocks noChangeArrowheads="1"/>
          </p:cNvSpPr>
          <p:nvPr/>
        </p:nvSpPr>
        <p:spPr bwMode="auto">
          <a:xfrm>
            <a:off x="3286125" y="4286250"/>
            <a:ext cx="500063" cy="428625"/>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00" dirty="0">
                <a:solidFill>
                  <a:schemeClr val="bg1"/>
                </a:solidFill>
                <a:latin typeface="+mn-lt"/>
                <a:ea typeface="ＭＳ Ｐゴシック" pitchFamily="34" charset="-128"/>
                <a:cs typeface="+mn-cs"/>
              </a:rPr>
              <a:t>External</a:t>
            </a:r>
          </a:p>
          <a:p>
            <a:pPr algn="ctr" defTabSz="449263">
              <a:lnSpc>
                <a:spcPts val="12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00" dirty="0">
                <a:solidFill>
                  <a:schemeClr val="bg1"/>
                </a:solidFill>
                <a:latin typeface="+mn-lt"/>
                <a:ea typeface="ＭＳ Ｐゴシック" pitchFamily="34" charset="-128"/>
                <a:cs typeface="+mn-cs"/>
              </a:rPr>
              <a:t>Form</a:t>
            </a:r>
          </a:p>
        </p:txBody>
      </p:sp>
      <p:sp>
        <p:nvSpPr>
          <p:cNvPr id="66597" name="Oval 36"/>
          <p:cNvSpPr>
            <a:spLocks noChangeArrowheads="1"/>
          </p:cNvSpPr>
          <p:nvPr/>
        </p:nvSpPr>
        <p:spPr bwMode="auto">
          <a:xfrm>
            <a:off x="2738438" y="4068763"/>
            <a:ext cx="488950" cy="457200"/>
          </a:xfrm>
          <a:prstGeom prst="ellipse">
            <a:avLst/>
          </a:prstGeom>
          <a:solidFill>
            <a:srgbClr val="F1EB33"/>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n-lt"/>
                <a:ea typeface="ＭＳ Ｐゴシック" pitchFamily="34" charset="-128"/>
                <a:cs typeface="+mn-cs"/>
              </a:rPr>
              <a:t>God</a:t>
            </a:r>
          </a:p>
        </p:txBody>
      </p:sp>
      <p:grpSp>
        <p:nvGrpSpPr>
          <p:cNvPr id="95268" name="Group 37"/>
          <p:cNvGrpSpPr>
            <a:grpSpLocks/>
          </p:cNvGrpSpPr>
          <p:nvPr/>
        </p:nvGrpSpPr>
        <p:grpSpPr bwMode="auto">
          <a:xfrm>
            <a:off x="3852863" y="3829050"/>
            <a:ext cx="290512" cy="274638"/>
            <a:chOff x="2067" y="2266"/>
            <a:chExt cx="49" cy="173"/>
          </a:xfrm>
        </p:grpSpPr>
        <p:sp>
          <p:nvSpPr>
            <p:cNvPr id="66620" name="Line 38"/>
            <p:cNvSpPr>
              <a:spLocks noChangeShapeType="1"/>
            </p:cNvSpPr>
            <p:nvPr/>
          </p:nvSpPr>
          <p:spPr bwMode="auto">
            <a:xfrm flipH="1">
              <a:off x="2066" y="2266"/>
              <a:ext cx="52" cy="79"/>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b="1">
                <a:latin typeface="+mn-lt"/>
                <a:ea typeface="ＭＳ Ｐゴシック" pitchFamily="34" charset="-128"/>
                <a:cs typeface="+mn-cs"/>
              </a:endParaRPr>
            </a:p>
          </p:txBody>
        </p:sp>
        <p:sp>
          <p:nvSpPr>
            <p:cNvPr id="66621" name="Line 39"/>
            <p:cNvSpPr>
              <a:spLocks noChangeShapeType="1"/>
            </p:cNvSpPr>
            <p:nvPr/>
          </p:nvSpPr>
          <p:spPr bwMode="auto">
            <a:xfrm>
              <a:off x="2070" y="2359"/>
              <a:ext cx="47" cy="8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b="1">
                <a:latin typeface="+mn-lt"/>
                <a:ea typeface="ＭＳ Ｐゴシック" pitchFamily="34" charset="-128"/>
                <a:cs typeface="+mn-cs"/>
              </a:endParaRPr>
            </a:p>
          </p:txBody>
        </p:sp>
      </p:grpSp>
      <p:sp>
        <p:nvSpPr>
          <p:cNvPr id="95269" name="Oval 40"/>
          <p:cNvSpPr>
            <a:spLocks noChangeArrowheads="1"/>
          </p:cNvSpPr>
          <p:nvPr/>
        </p:nvSpPr>
        <p:spPr bwMode="auto">
          <a:xfrm>
            <a:off x="4010025" y="3692525"/>
            <a:ext cx="280988" cy="252413"/>
          </a:xfrm>
          <a:prstGeom prst="ellipse">
            <a:avLst/>
          </a:prstGeom>
          <a:solidFill>
            <a:srgbClr val="60C9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p>
        </p:txBody>
      </p:sp>
      <p:sp>
        <p:nvSpPr>
          <p:cNvPr id="95270" name="Oval 41"/>
          <p:cNvSpPr>
            <a:spLocks noChangeArrowheads="1"/>
          </p:cNvSpPr>
          <p:nvPr/>
        </p:nvSpPr>
        <p:spPr bwMode="auto">
          <a:xfrm>
            <a:off x="3997325" y="4000500"/>
            <a:ext cx="282575" cy="250825"/>
          </a:xfrm>
          <a:prstGeom prst="ellipse">
            <a:avLst/>
          </a:prstGeom>
          <a:solidFill>
            <a:srgbClr val="FFCCCC"/>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p>
        </p:txBody>
      </p:sp>
      <p:grpSp>
        <p:nvGrpSpPr>
          <p:cNvPr id="95271" name="Group 42"/>
          <p:cNvGrpSpPr>
            <a:grpSpLocks/>
          </p:cNvGrpSpPr>
          <p:nvPr/>
        </p:nvGrpSpPr>
        <p:grpSpPr bwMode="auto">
          <a:xfrm>
            <a:off x="3852863" y="4357688"/>
            <a:ext cx="219075" cy="274637"/>
            <a:chOff x="2067" y="2669"/>
            <a:chExt cx="49" cy="173"/>
          </a:xfrm>
        </p:grpSpPr>
        <p:sp>
          <p:nvSpPr>
            <p:cNvPr id="66618" name="Line 43"/>
            <p:cNvSpPr>
              <a:spLocks noChangeShapeType="1"/>
            </p:cNvSpPr>
            <p:nvPr/>
          </p:nvSpPr>
          <p:spPr bwMode="auto">
            <a:xfrm flipH="1">
              <a:off x="2066" y="2669"/>
              <a:ext cx="52" cy="79"/>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b="1">
                <a:latin typeface="+mn-lt"/>
                <a:ea typeface="ＭＳ Ｐゴシック" pitchFamily="34" charset="-128"/>
                <a:cs typeface="+mn-cs"/>
              </a:endParaRPr>
            </a:p>
          </p:txBody>
        </p:sp>
        <p:sp>
          <p:nvSpPr>
            <p:cNvPr id="66619" name="Line 44"/>
            <p:cNvSpPr>
              <a:spLocks noChangeShapeType="1"/>
            </p:cNvSpPr>
            <p:nvPr/>
          </p:nvSpPr>
          <p:spPr bwMode="auto">
            <a:xfrm>
              <a:off x="2070" y="2762"/>
              <a:ext cx="47" cy="8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b="1">
                <a:latin typeface="+mn-lt"/>
                <a:ea typeface="ＭＳ Ｐゴシック" pitchFamily="34" charset="-128"/>
                <a:cs typeface="+mn-cs"/>
              </a:endParaRPr>
            </a:p>
          </p:txBody>
        </p:sp>
      </p:grpSp>
      <p:sp>
        <p:nvSpPr>
          <p:cNvPr id="95272" name="Oval 45"/>
          <p:cNvSpPr>
            <a:spLocks noChangeArrowheads="1"/>
          </p:cNvSpPr>
          <p:nvPr/>
        </p:nvSpPr>
        <p:spPr bwMode="auto">
          <a:xfrm>
            <a:off x="4010025" y="4248150"/>
            <a:ext cx="280988" cy="252413"/>
          </a:xfrm>
          <a:prstGeom prst="ellipse">
            <a:avLst/>
          </a:prstGeom>
          <a:solidFill>
            <a:srgbClr val="60C9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p>
        </p:txBody>
      </p:sp>
      <p:sp>
        <p:nvSpPr>
          <p:cNvPr id="95273" name="Oval 46"/>
          <p:cNvSpPr>
            <a:spLocks noChangeArrowheads="1"/>
          </p:cNvSpPr>
          <p:nvPr/>
        </p:nvSpPr>
        <p:spPr bwMode="auto">
          <a:xfrm>
            <a:off x="3997325" y="4535488"/>
            <a:ext cx="282575" cy="250825"/>
          </a:xfrm>
          <a:prstGeom prst="ellipse">
            <a:avLst/>
          </a:prstGeom>
          <a:solidFill>
            <a:srgbClr val="FFCCCC"/>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p>
        </p:txBody>
      </p:sp>
      <p:sp>
        <p:nvSpPr>
          <p:cNvPr id="66604" name="Text Box 47"/>
          <p:cNvSpPr txBox="1">
            <a:spLocks noChangeArrowheads="1"/>
          </p:cNvSpPr>
          <p:nvPr/>
        </p:nvSpPr>
        <p:spPr bwMode="auto">
          <a:xfrm>
            <a:off x="1681163" y="4121150"/>
            <a:ext cx="1176337" cy="309563"/>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n-lt"/>
                <a:ea typeface="ＭＳ Ｐゴシック" pitchFamily="34" charset="-128"/>
                <a:cs typeface="+mn-cs"/>
              </a:rPr>
              <a:t>Principle</a:t>
            </a:r>
          </a:p>
        </p:txBody>
      </p:sp>
      <p:sp>
        <p:nvSpPr>
          <p:cNvPr id="66605" name="Text Box 48"/>
          <p:cNvSpPr txBox="1">
            <a:spLocks noChangeArrowheads="1"/>
          </p:cNvSpPr>
          <p:nvPr/>
        </p:nvSpPr>
        <p:spPr bwMode="auto">
          <a:xfrm>
            <a:off x="4429125" y="3929063"/>
            <a:ext cx="3762375" cy="69532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300" dirty="0">
                <a:latin typeface="+mn-lt"/>
                <a:ea typeface="ＭＳ Ｐゴシック" pitchFamily="34" charset="-128"/>
                <a:cs typeface="+mn-cs"/>
              </a:rPr>
              <a:t>The root concept of East Asian philosophy and the Bible can be fully elucidated only with help from the Principle of Creation</a:t>
            </a:r>
          </a:p>
        </p:txBody>
      </p:sp>
      <p:sp>
        <p:nvSpPr>
          <p:cNvPr id="95276" name="AutoShape 49"/>
          <p:cNvSpPr>
            <a:spLocks noChangeArrowheads="1"/>
          </p:cNvSpPr>
          <p:nvPr/>
        </p:nvSpPr>
        <p:spPr bwMode="auto">
          <a:xfrm>
            <a:off x="785813" y="1214438"/>
            <a:ext cx="7286625" cy="2428875"/>
          </a:xfrm>
          <a:prstGeom prst="roundRect">
            <a:avLst>
              <a:gd name="adj" fmla="val 16667"/>
            </a:avLst>
          </a:prstGeom>
          <a:no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b="1">
              <a:latin typeface="Arial" charset="0"/>
              <a:ea typeface="ＭＳ Ｐゴシック" pitchFamily="34" charset="-128"/>
            </a:endParaRPr>
          </a:p>
        </p:txBody>
      </p:sp>
      <p:sp>
        <p:nvSpPr>
          <p:cNvPr id="66607" name="Oval 50"/>
          <p:cNvSpPr>
            <a:spLocks noChangeArrowheads="1"/>
          </p:cNvSpPr>
          <p:nvPr/>
        </p:nvSpPr>
        <p:spPr bwMode="auto">
          <a:xfrm>
            <a:off x="3254375" y="3000375"/>
            <a:ext cx="746125" cy="457200"/>
          </a:xfrm>
          <a:prstGeom prst="ellipse">
            <a:avLst/>
          </a:prstGeom>
          <a:no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n-lt"/>
                <a:ea typeface="ＭＳ Ｐゴシック" pitchFamily="34" charset="-128"/>
                <a:cs typeface="+mn-cs"/>
              </a:rPr>
              <a:t>Word</a:t>
            </a:r>
          </a:p>
        </p:txBody>
      </p:sp>
      <p:sp>
        <p:nvSpPr>
          <p:cNvPr id="66608" name="Oval 51"/>
          <p:cNvSpPr>
            <a:spLocks noChangeArrowheads="1"/>
          </p:cNvSpPr>
          <p:nvPr/>
        </p:nvSpPr>
        <p:spPr bwMode="auto">
          <a:xfrm>
            <a:off x="3214688" y="2328863"/>
            <a:ext cx="822325" cy="457200"/>
          </a:xfrm>
          <a:prstGeom prst="ellipse">
            <a:avLst/>
          </a:prstGeom>
          <a:noFill/>
          <a:ln w="2844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n-lt"/>
                <a:ea typeface="ＭＳ Ｐゴシック" pitchFamily="34" charset="-128"/>
                <a:cs typeface="+mn-cs"/>
              </a:rPr>
              <a:t>Word</a:t>
            </a:r>
          </a:p>
        </p:txBody>
      </p:sp>
      <p:sp>
        <p:nvSpPr>
          <p:cNvPr id="95279" name="Text Box 52"/>
          <p:cNvSpPr txBox="1">
            <a:spLocks noChangeArrowheads="1"/>
          </p:cNvSpPr>
          <p:nvPr/>
        </p:nvSpPr>
        <p:spPr bwMode="auto">
          <a:xfrm>
            <a:off x="3411538" y="2746375"/>
            <a:ext cx="458787" cy="325438"/>
          </a:xfrm>
          <a:prstGeom prst="rect">
            <a:avLst/>
          </a:prstGeom>
          <a:noFill/>
          <a:ln w="9525">
            <a:noFill/>
            <a:miter lim="800000"/>
            <a:headEnd/>
            <a:tailEnd/>
          </a:ln>
        </p:spPr>
        <p:txBody>
          <a:bodyPr vert="eaVert" wrap="none" lIns="90000" tIns="46800" rIns="90000" bIns="46800">
            <a:spAutoFit/>
          </a:bodyPr>
          <a:lstStyle/>
          <a:p>
            <a:pPr defTabSz="449263" rtl="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p>
        </p:txBody>
      </p:sp>
      <p:grpSp>
        <p:nvGrpSpPr>
          <p:cNvPr id="95280" name="Group 53"/>
          <p:cNvGrpSpPr>
            <a:grpSpLocks/>
          </p:cNvGrpSpPr>
          <p:nvPr/>
        </p:nvGrpSpPr>
        <p:grpSpPr bwMode="auto">
          <a:xfrm>
            <a:off x="3730625" y="5218113"/>
            <a:ext cx="269875" cy="274637"/>
            <a:chOff x="1990" y="3294"/>
            <a:chExt cx="49" cy="173"/>
          </a:xfrm>
        </p:grpSpPr>
        <p:sp>
          <p:nvSpPr>
            <p:cNvPr id="66616" name="Line 54"/>
            <p:cNvSpPr>
              <a:spLocks noChangeShapeType="1"/>
            </p:cNvSpPr>
            <p:nvPr/>
          </p:nvSpPr>
          <p:spPr bwMode="auto">
            <a:xfrm flipH="1">
              <a:off x="1989" y="3294"/>
              <a:ext cx="52" cy="79"/>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b="1">
                <a:latin typeface="+mn-lt"/>
                <a:ea typeface="ＭＳ Ｐゴシック" pitchFamily="34" charset="-128"/>
                <a:cs typeface="+mn-cs"/>
              </a:endParaRPr>
            </a:p>
          </p:txBody>
        </p:sp>
        <p:sp>
          <p:nvSpPr>
            <p:cNvPr id="66617" name="Line 55"/>
            <p:cNvSpPr>
              <a:spLocks noChangeShapeType="1"/>
            </p:cNvSpPr>
            <p:nvPr/>
          </p:nvSpPr>
          <p:spPr bwMode="auto">
            <a:xfrm>
              <a:off x="1993" y="3387"/>
              <a:ext cx="47" cy="8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b="1">
                <a:latin typeface="+mn-lt"/>
                <a:ea typeface="ＭＳ Ｐゴシック" pitchFamily="34" charset="-128"/>
                <a:cs typeface="+mn-cs"/>
              </a:endParaRPr>
            </a:p>
          </p:txBody>
        </p:sp>
      </p:grpSp>
      <p:sp>
        <p:nvSpPr>
          <p:cNvPr id="95281" name="Oval 56"/>
          <p:cNvSpPr>
            <a:spLocks noChangeArrowheads="1"/>
          </p:cNvSpPr>
          <p:nvPr/>
        </p:nvSpPr>
        <p:spPr bwMode="auto">
          <a:xfrm>
            <a:off x="3933825" y="5081588"/>
            <a:ext cx="280988" cy="252412"/>
          </a:xfrm>
          <a:prstGeom prst="ellipse">
            <a:avLst/>
          </a:prstGeom>
          <a:solidFill>
            <a:srgbClr val="60C9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p>
        </p:txBody>
      </p:sp>
      <p:sp>
        <p:nvSpPr>
          <p:cNvPr id="95282" name="Oval 57"/>
          <p:cNvSpPr>
            <a:spLocks noChangeArrowheads="1"/>
          </p:cNvSpPr>
          <p:nvPr/>
        </p:nvSpPr>
        <p:spPr bwMode="auto">
          <a:xfrm>
            <a:off x="3929063" y="5368925"/>
            <a:ext cx="282575" cy="250825"/>
          </a:xfrm>
          <a:prstGeom prst="ellipse">
            <a:avLst/>
          </a:prstGeom>
          <a:solidFill>
            <a:srgbClr val="FFCCCC"/>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p>
        </p:txBody>
      </p:sp>
      <p:sp>
        <p:nvSpPr>
          <p:cNvPr id="66613" name="AutoShape 58"/>
          <p:cNvSpPr>
            <a:spLocks noChangeArrowheads="1"/>
          </p:cNvSpPr>
          <p:nvPr/>
        </p:nvSpPr>
        <p:spPr bwMode="auto">
          <a:xfrm>
            <a:off x="4143375" y="1428750"/>
            <a:ext cx="649288" cy="215900"/>
          </a:xfrm>
          <a:prstGeom prst="rightArrow">
            <a:avLst>
              <a:gd name="adj1" fmla="val 50000"/>
              <a:gd name="adj2" fmla="val 75184"/>
            </a:avLst>
          </a:prstGeom>
          <a:solidFill>
            <a:schemeClr val="accent3">
              <a:lumMod val="6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b="1">
              <a:latin typeface="Arial" charset="0"/>
              <a:ea typeface="ＭＳ Ｐゴシック" pitchFamily="34" charset="-128"/>
              <a:cs typeface="+mn-cs"/>
            </a:endParaRPr>
          </a:p>
        </p:txBody>
      </p:sp>
      <p:sp>
        <p:nvSpPr>
          <p:cNvPr id="66614" name="AutoShape 59"/>
          <p:cNvSpPr>
            <a:spLocks noChangeArrowheads="1"/>
          </p:cNvSpPr>
          <p:nvPr/>
        </p:nvSpPr>
        <p:spPr bwMode="auto">
          <a:xfrm>
            <a:off x="6143625" y="1428750"/>
            <a:ext cx="649288" cy="215900"/>
          </a:xfrm>
          <a:prstGeom prst="rightArrow">
            <a:avLst>
              <a:gd name="adj1" fmla="val 50000"/>
              <a:gd name="adj2" fmla="val 75184"/>
            </a:avLst>
          </a:prstGeom>
          <a:solidFill>
            <a:schemeClr val="accent3">
              <a:lumMod val="6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b="1">
              <a:latin typeface="Arial" charset="0"/>
              <a:ea typeface="ＭＳ Ｐゴシック" pitchFamily="34" charset="-128"/>
              <a:cs typeface="+mn-cs"/>
            </a:endParaRPr>
          </a:p>
        </p:txBody>
      </p:sp>
      <p:sp>
        <p:nvSpPr>
          <p:cNvPr id="66615" name="AutoShape 60"/>
          <p:cNvSpPr>
            <a:spLocks noChangeArrowheads="1"/>
          </p:cNvSpPr>
          <p:nvPr/>
        </p:nvSpPr>
        <p:spPr bwMode="auto">
          <a:xfrm>
            <a:off x="4143375" y="3143250"/>
            <a:ext cx="2089150" cy="215900"/>
          </a:xfrm>
          <a:prstGeom prst="rightArrow">
            <a:avLst>
              <a:gd name="adj1" fmla="val 50000"/>
              <a:gd name="adj2" fmla="val 241912"/>
            </a:avLst>
          </a:prstGeom>
          <a:solidFill>
            <a:schemeClr val="accent3">
              <a:lumMod val="6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b="1">
              <a:latin typeface="Arial" charset="0"/>
              <a:ea typeface="ＭＳ Ｐゴシック" pitchFamily="34" charset="-128"/>
              <a:cs typeface="+mn-cs"/>
            </a:endParaRPr>
          </a:p>
        </p:txBody>
      </p:sp>
      <p:sp>
        <p:nvSpPr>
          <p:cNvPr id="62" name="AutoShape 33"/>
          <p:cNvSpPr>
            <a:spLocks noChangeArrowheads="1"/>
          </p:cNvSpPr>
          <p:nvPr/>
        </p:nvSpPr>
        <p:spPr bwMode="auto">
          <a:xfrm>
            <a:off x="3571875" y="2143125"/>
            <a:ext cx="142875" cy="142875"/>
          </a:xfrm>
          <a:prstGeom prst="downArrow">
            <a:avLst>
              <a:gd name="adj1" fmla="val 50000"/>
              <a:gd name="adj2" fmla="val 37500"/>
            </a:avLst>
          </a:prstGeom>
          <a:solidFill>
            <a:schemeClr val="accent3">
              <a:lumMod val="6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b="1">
              <a:latin typeface="Arial" charset="0"/>
              <a:ea typeface="ＭＳ Ｐゴシック" pitchFamily="34" charset="-128"/>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 Box 1"/>
          <p:cNvSpPr txBox="1">
            <a:spLocks noChangeArrowheads="1"/>
          </p:cNvSpPr>
          <p:nvPr/>
        </p:nvSpPr>
        <p:spPr bwMode="auto">
          <a:xfrm>
            <a:off x="1169988" y="1851025"/>
            <a:ext cx="6911975" cy="28638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Western Ontology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Form and Matter  </a:t>
            </a:r>
            <a:r>
              <a:rPr kumimoji="0" lang="en-US">
                <a:latin typeface="Arial" charset="0"/>
                <a:ea typeface="ＭＳ Ｐゴシック" pitchFamily="34" charset="-128"/>
              </a:rPr>
              <a:t>　　        </a:t>
            </a:r>
            <a:r>
              <a:rPr kumimoji="0" lang="ko-KR" altLang="en-US">
                <a:latin typeface="Arial" charset="0"/>
                <a:ea typeface="ＭＳ Ｐゴシック" pitchFamily="34" charset="-128"/>
              </a:rPr>
              <a:t> </a:t>
            </a:r>
            <a:r>
              <a:rPr kumimoji="0" lang="en-US" altLang="ko-KR">
                <a:solidFill>
                  <a:srgbClr val="D3512A"/>
                </a:solidFill>
                <a:latin typeface="Arial" charset="0"/>
                <a:ea typeface="ＭＳ Ｐゴシック" pitchFamily="34" charset="-128"/>
              </a:rPr>
              <a:t>Internal Nature and External Form</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Eastern Ontology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Yang, Yin                           </a:t>
            </a:r>
            <a:r>
              <a:rPr kumimoji="0" lang="en-US" altLang="ko-KR">
                <a:solidFill>
                  <a:srgbClr val="D3512A"/>
                </a:solidFill>
                <a:latin typeface="Arial" charset="0"/>
                <a:ea typeface="ＭＳ Ｐゴシック" pitchFamily="34" charset="-128"/>
              </a:rPr>
              <a:t>Positivity and Negativity</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Western Culture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　　　　　　　  　  </a:t>
            </a:r>
            <a:r>
              <a:rPr kumimoji="0" lang="ko-KR" altLang="en-US">
                <a:latin typeface="Arial" charset="0"/>
                <a:ea typeface="ＭＳ Ｐゴシック" pitchFamily="34" charset="-128"/>
              </a:rPr>
              <a:t>                      </a:t>
            </a:r>
            <a:r>
              <a:rPr kumimoji="0" lang="en-US" altLang="ko-KR">
                <a:latin typeface="Arial" charset="0"/>
                <a:ea typeface="ＭＳ Ｐゴシック" pitchFamily="34" charset="-128"/>
              </a:rPr>
              <a:t>Unity</a:t>
            </a:r>
            <a:r>
              <a:rPr kumimoji="0" lang="en-US">
                <a:latin typeface="Arial" charset="0"/>
                <a:ea typeface="ＭＳ Ｐゴシック" pitchFamily="34" charset="-128"/>
              </a:rPr>
              <a: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a:latin typeface="Arial" charset="0"/>
                <a:ea typeface="ＭＳ Ｐゴシック" pitchFamily="34" charset="-128"/>
              </a:rPr>
              <a:t>          </a:t>
            </a:r>
            <a:r>
              <a:rPr kumimoji="0" lang="en-US" altLang="ko-KR">
                <a:latin typeface="Arial" charset="0"/>
                <a:ea typeface="ＭＳ Ｐゴシック" pitchFamily="34" charset="-128"/>
              </a:rPr>
              <a:t>Eastern Culture</a:t>
            </a:r>
          </a:p>
        </p:txBody>
      </p:sp>
      <p:sp>
        <p:nvSpPr>
          <p:cNvPr id="97282" name="Text Box 2"/>
          <p:cNvSpPr txBox="1">
            <a:spLocks noChangeArrowheads="1"/>
          </p:cNvSpPr>
          <p:nvPr/>
        </p:nvSpPr>
        <p:spPr bwMode="auto">
          <a:xfrm>
            <a:off x="755650" y="842963"/>
            <a:ext cx="6329363" cy="4572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t>Eastern and Western of the Original Divine </a:t>
            </a:r>
            <a:endParaRPr kumimoji="0" lang="en-US" sz="2400"/>
          </a:p>
        </p:txBody>
      </p:sp>
      <p:sp>
        <p:nvSpPr>
          <p:cNvPr id="67588" name="AutoShape 3"/>
          <p:cNvSpPr>
            <a:spLocks noChangeArrowheads="1"/>
          </p:cNvSpPr>
          <p:nvPr/>
        </p:nvSpPr>
        <p:spPr bwMode="auto">
          <a:xfrm>
            <a:off x="3400425" y="2136775"/>
            <a:ext cx="457200" cy="152400"/>
          </a:xfrm>
          <a:prstGeom prst="rightArrow">
            <a:avLst>
              <a:gd name="adj1" fmla="val 50000"/>
              <a:gd name="adj2" fmla="val 75000"/>
            </a:avLst>
          </a:prstGeom>
          <a:solidFill>
            <a:schemeClr val="accent3">
              <a:lumMod val="6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b="1">
              <a:latin typeface="Arial" charset="0"/>
              <a:ea typeface="ＭＳ Ｐゴシック" pitchFamily="34" charset="-128"/>
              <a:cs typeface="+mn-cs"/>
            </a:endParaRPr>
          </a:p>
        </p:txBody>
      </p:sp>
      <p:sp>
        <p:nvSpPr>
          <p:cNvPr id="67590" name="AutoShape 5"/>
          <p:cNvSpPr>
            <a:spLocks noChangeArrowheads="1"/>
          </p:cNvSpPr>
          <p:nvPr/>
        </p:nvSpPr>
        <p:spPr bwMode="auto">
          <a:xfrm>
            <a:off x="4929188" y="4137025"/>
            <a:ext cx="457200" cy="152400"/>
          </a:xfrm>
          <a:prstGeom prst="rightArrow">
            <a:avLst>
              <a:gd name="adj1" fmla="val 50000"/>
              <a:gd name="adj2" fmla="val 75000"/>
            </a:avLst>
          </a:prstGeom>
          <a:solidFill>
            <a:schemeClr val="accent3">
              <a:lumMod val="6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b="1">
              <a:latin typeface="Arial" charset="0"/>
              <a:ea typeface="ＭＳ Ｐゴシック" pitchFamily="34" charset="-128"/>
              <a:cs typeface="+mn-cs"/>
            </a:endParaRPr>
          </a:p>
        </p:txBody>
      </p:sp>
      <p:sp>
        <p:nvSpPr>
          <p:cNvPr id="97285" name="AutoShape 6"/>
          <p:cNvSpPr>
            <a:spLocks/>
          </p:cNvSpPr>
          <p:nvPr/>
        </p:nvSpPr>
        <p:spPr bwMode="auto">
          <a:xfrm>
            <a:off x="3786188" y="3857625"/>
            <a:ext cx="69850" cy="838200"/>
          </a:xfrm>
          <a:prstGeom prst="rightBrace">
            <a:avLst>
              <a:gd name="adj1" fmla="val 46889"/>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b="1">
              <a:latin typeface="Arial" charset="0"/>
              <a:ea typeface="ＭＳ Ｐゴシック" pitchFamily="34" charset="-128"/>
            </a:endParaRPr>
          </a:p>
        </p:txBody>
      </p:sp>
      <p:sp>
        <p:nvSpPr>
          <p:cNvPr id="67592" name="Text Box 7"/>
          <p:cNvSpPr txBox="1">
            <a:spLocks noChangeArrowheads="1"/>
          </p:cNvSpPr>
          <p:nvPr/>
        </p:nvSpPr>
        <p:spPr bwMode="auto">
          <a:xfrm>
            <a:off x="7793038" y="2422525"/>
            <a:ext cx="708025" cy="371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solidFill>
                  <a:srgbClr val="D3512A"/>
                </a:solidFill>
                <a:latin typeface="+mn-lt"/>
                <a:ea typeface="ＭＳ Ｐゴシック" pitchFamily="34" charset="-128"/>
                <a:cs typeface="+mn-cs"/>
              </a:rPr>
              <a:t>Unity</a:t>
            </a:r>
          </a:p>
        </p:txBody>
      </p:sp>
      <p:sp>
        <p:nvSpPr>
          <p:cNvPr id="97287" name="AutoShape 8"/>
          <p:cNvSpPr>
            <a:spLocks/>
          </p:cNvSpPr>
          <p:nvPr/>
        </p:nvSpPr>
        <p:spPr bwMode="auto">
          <a:xfrm>
            <a:off x="7670800" y="2065338"/>
            <a:ext cx="92075" cy="1143000"/>
          </a:xfrm>
          <a:prstGeom prst="rightBrace">
            <a:avLst>
              <a:gd name="adj1" fmla="val 159655"/>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b="1">
              <a:latin typeface="Arial" charset="0"/>
              <a:ea typeface="ＭＳ Ｐゴシック" pitchFamily="34" charset="-128"/>
            </a:endParaRPr>
          </a:p>
        </p:txBody>
      </p:sp>
      <p:sp>
        <p:nvSpPr>
          <p:cNvPr id="66569" name="AutoShape 9"/>
          <p:cNvSpPr>
            <a:spLocks noChangeArrowheads="1"/>
          </p:cNvSpPr>
          <p:nvPr/>
        </p:nvSpPr>
        <p:spPr bwMode="auto">
          <a:xfrm>
            <a:off x="5500688" y="3779838"/>
            <a:ext cx="1785937" cy="863600"/>
          </a:xfrm>
          <a:prstGeom prst="roundRect">
            <a:avLst>
              <a:gd name="adj" fmla="val 16667"/>
            </a:avLst>
          </a:prstGeom>
          <a:solidFill>
            <a:srgbClr val="F1EB33"/>
          </a:solidFill>
          <a:ln w="9360">
            <a:solidFill>
              <a:schemeClr val="tx1"/>
            </a:solidFill>
            <a:miter lim="800000"/>
            <a:headEnd/>
            <a:tailEnd/>
          </a:ln>
          <a:effectLst>
            <a:outerShdw dist="107933" dir="2700000" algn="ctr" rotWithShape="0">
              <a:srgbClr val="000000"/>
            </a:outerShdw>
          </a:effectLst>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n-lt"/>
                <a:ea typeface="ＭＳ Ｐゴシック" pitchFamily="34" charset="-128"/>
                <a:cs typeface="+mn-cs"/>
              </a:rPr>
              <a:t>United Culture</a:t>
            </a:r>
            <a:endParaRPr kumimoji="0" lang="en-US">
              <a:latin typeface="+mn-lt"/>
              <a:ea typeface="ＭＳ Ｐゴシック" pitchFamily="34" charset="-128"/>
              <a:cs typeface="+mn-cs"/>
            </a:endParaRPr>
          </a:p>
        </p:txBody>
      </p:sp>
      <p:sp>
        <p:nvSpPr>
          <p:cNvPr id="11" name="AutoShape 3"/>
          <p:cNvSpPr>
            <a:spLocks noChangeArrowheads="1"/>
          </p:cNvSpPr>
          <p:nvPr/>
        </p:nvSpPr>
        <p:spPr bwMode="auto">
          <a:xfrm>
            <a:off x="3400425" y="2922588"/>
            <a:ext cx="457200" cy="152400"/>
          </a:xfrm>
          <a:prstGeom prst="rightArrow">
            <a:avLst>
              <a:gd name="adj1" fmla="val 50000"/>
              <a:gd name="adj2" fmla="val 75000"/>
            </a:avLst>
          </a:prstGeom>
          <a:solidFill>
            <a:schemeClr val="accent3">
              <a:lumMod val="6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b="1">
              <a:latin typeface="Arial" charset="0"/>
              <a:ea typeface="ＭＳ Ｐゴシック" pitchFamily="34" charset="-128"/>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1"/>
          <p:cNvSpPr>
            <a:spLocks noChangeArrowheads="1"/>
          </p:cNvSpPr>
          <p:nvPr/>
        </p:nvSpPr>
        <p:spPr bwMode="auto">
          <a:xfrm>
            <a:off x="2119313" y="3714750"/>
            <a:ext cx="5786437" cy="1500188"/>
          </a:xfrm>
          <a:prstGeom prst="roundRect">
            <a:avLst>
              <a:gd name="adj" fmla="val 16667"/>
            </a:avLst>
          </a:prstGeom>
          <a:solidFill>
            <a:schemeClr val="bg1">
              <a:alpha val="47842"/>
            </a:schemeClr>
          </a:solidFill>
          <a:ln w="9360">
            <a:solidFill>
              <a:srgbClr val="265AA9"/>
            </a:solidFill>
            <a:miter lim="800000"/>
            <a:headEnd/>
            <a:tailEnd/>
          </a:ln>
        </p:spPr>
        <p:txBody>
          <a:bodyPr wrap="none" anchor="ctr"/>
          <a:lstStyle/>
          <a:p>
            <a:endParaRPr lang="ko-KR" altLang="en-US" sz="2000" b="0">
              <a:solidFill>
                <a:schemeClr val="tx1"/>
              </a:solidFill>
              <a:latin typeface="Arial" pitchFamily="34" charset="0"/>
              <a:cs typeface="Arial" pitchFamily="34" charset="0"/>
            </a:endParaRPr>
          </a:p>
        </p:txBody>
      </p:sp>
      <p:sp>
        <p:nvSpPr>
          <p:cNvPr id="18435" name="Rectangle 2"/>
          <p:cNvSpPr txBox="1">
            <a:spLocks noChangeArrowheads="1"/>
          </p:cNvSpPr>
          <p:nvPr/>
        </p:nvSpPr>
        <p:spPr bwMode="auto">
          <a:xfrm>
            <a:off x="931863" y="1428750"/>
            <a:ext cx="75279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336550" indent="-336550"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1pPr>
            <a:lvl2pPr marL="742950" indent="-285750"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2pPr>
            <a:lvl3pPr marL="1143000" indent="-228600"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3pPr>
            <a:lvl4pPr marL="1600200" indent="-228600"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4pPr>
            <a:lvl5pPr marL="2057400" indent="-228600"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5pPr>
            <a:lvl6pPr marL="2514600" indent="-228600" defTabSz="449263" eaLnBrk="0" fontAlgn="base" hangingPunct="0">
              <a:spcBef>
                <a:spcPct val="0"/>
              </a:spcBef>
              <a:spcAft>
                <a:spcPct val="0"/>
              </a:spcAft>
              <a:buClr>
                <a:srgbClr val="FFFFFF"/>
              </a:buClr>
              <a:buSzPct val="100000"/>
              <a:buFont typeface="Times New Roman"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6pPr>
            <a:lvl7pPr marL="2971800" indent="-228600" defTabSz="449263" eaLnBrk="0" fontAlgn="base" hangingPunct="0">
              <a:spcBef>
                <a:spcPct val="0"/>
              </a:spcBef>
              <a:spcAft>
                <a:spcPct val="0"/>
              </a:spcAft>
              <a:buClr>
                <a:srgbClr val="FFFFFF"/>
              </a:buClr>
              <a:buSzPct val="100000"/>
              <a:buFont typeface="Times New Roman"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7pPr>
            <a:lvl8pPr marL="3429000" indent="-228600" defTabSz="449263" eaLnBrk="0" fontAlgn="base" hangingPunct="0">
              <a:spcBef>
                <a:spcPct val="0"/>
              </a:spcBef>
              <a:spcAft>
                <a:spcPct val="0"/>
              </a:spcAft>
              <a:buClr>
                <a:srgbClr val="FFFFFF"/>
              </a:buClr>
              <a:buSzPct val="100000"/>
              <a:buFont typeface="Times New Roman"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8pPr>
            <a:lvl9pPr marL="3886200" indent="-228600" defTabSz="449263" eaLnBrk="0" fontAlgn="base" hangingPunct="0">
              <a:spcBef>
                <a:spcPct val="0"/>
              </a:spcBef>
              <a:spcAft>
                <a:spcPct val="0"/>
              </a:spcAft>
              <a:buClr>
                <a:srgbClr val="FFFFFF"/>
              </a:buClr>
              <a:buSzPct val="100000"/>
              <a:buFont typeface="Times New Roman"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9pPr>
          </a:lstStyle>
          <a:p>
            <a:pPr eaLnBrk="1" hangingPunct="1">
              <a:lnSpc>
                <a:spcPct val="83000"/>
              </a:lnSpc>
              <a:spcBef>
                <a:spcPts val="800"/>
              </a:spcBef>
              <a:buFont typeface="ＭＳ Ｐゴシック" pitchFamily="34" charset="-128"/>
              <a:buNone/>
            </a:pPr>
            <a:r>
              <a:rPr lang="en-US" altLang="ko-KR" sz="2000" b="0">
                <a:solidFill>
                  <a:schemeClr val="tx1"/>
                </a:solidFill>
                <a:latin typeface="Arial Unicode MS" pitchFamily="50" charset="-127"/>
                <a:ea typeface="Arial Unicode MS" pitchFamily="50" charset="-127"/>
                <a:cs typeface="Arial Unicode MS" pitchFamily="50" charset="-127"/>
              </a:rPr>
              <a:t>① As the Owner of Cheon Il Guk, </a:t>
            </a:r>
          </a:p>
          <a:p>
            <a:pPr eaLnBrk="1" hangingPunct="1">
              <a:lnSpc>
                <a:spcPct val="83000"/>
              </a:lnSpc>
              <a:spcBef>
                <a:spcPts val="800"/>
              </a:spcBef>
              <a:buFont typeface="ＭＳ Ｐゴシック" pitchFamily="34" charset="-128"/>
              <a:buNone/>
            </a:pPr>
            <a:r>
              <a:rPr lang="en-US" altLang="ko-KR" sz="2000" b="0">
                <a:solidFill>
                  <a:schemeClr val="tx1"/>
                </a:solidFill>
                <a:latin typeface="Arial Unicode MS" pitchFamily="50" charset="-127"/>
                <a:ea typeface="Arial Unicode MS" pitchFamily="50" charset="-127"/>
                <a:cs typeface="Arial Unicode MS" pitchFamily="50" charset="-127"/>
              </a:rPr>
              <a:t>    Our </a:t>
            </a:r>
            <a:r>
              <a:rPr lang="en-US" altLang="ja-JP" sz="2000" b="0">
                <a:solidFill>
                  <a:schemeClr val="tx1"/>
                </a:solidFill>
                <a:latin typeface="Arial Unicode MS" pitchFamily="50" charset="-127"/>
                <a:ea typeface="Arial Unicode MS" pitchFamily="50" charset="-127"/>
                <a:cs typeface="Arial Unicode MS" pitchFamily="50" charset="-127"/>
              </a:rPr>
              <a:t>F</a:t>
            </a:r>
            <a:r>
              <a:rPr lang="en-US" altLang="ko-KR" sz="2000" b="0">
                <a:solidFill>
                  <a:schemeClr val="tx1"/>
                </a:solidFill>
                <a:latin typeface="Arial Unicode MS" pitchFamily="50" charset="-127"/>
                <a:ea typeface="Arial Unicode MS" pitchFamily="50" charset="-127"/>
                <a:cs typeface="Arial Unicode MS" pitchFamily="50" charset="-127"/>
              </a:rPr>
              <a:t>amily pledges by centering on </a:t>
            </a:r>
            <a:r>
              <a:rPr lang="en-US" altLang="ja-JP" sz="2000" b="0">
                <a:solidFill>
                  <a:schemeClr val="tx1"/>
                </a:solidFill>
                <a:latin typeface="Arial Unicode MS" pitchFamily="50" charset="-127"/>
                <a:ea typeface="Arial Unicode MS" pitchFamily="50" charset="-127"/>
                <a:cs typeface="Arial Unicode MS" pitchFamily="50" charset="-127"/>
              </a:rPr>
              <a:t>T</a:t>
            </a:r>
            <a:r>
              <a:rPr lang="en-US" altLang="ko-KR" sz="2000" b="0">
                <a:solidFill>
                  <a:schemeClr val="tx1"/>
                </a:solidFill>
                <a:latin typeface="Arial Unicode MS" pitchFamily="50" charset="-127"/>
                <a:ea typeface="Arial Unicode MS" pitchFamily="50" charset="-127"/>
                <a:cs typeface="Arial Unicode MS" pitchFamily="50" charset="-127"/>
              </a:rPr>
              <a:t>rue </a:t>
            </a:r>
            <a:r>
              <a:rPr lang="en-US" altLang="ja-JP" sz="2000" b="0">
                <a:solidFill>
                  <a:schemeClr val="tx1"/>
                </a:solidFill>
                <a:latin typeface="Arial Unicode MS" pitchFamily="50" charset="-127"/>
                <a:ea typeface="Arial Unicode MS" pitchFamily="50" charset="-127"/>
                <a:cs typeface="Arial Unicode MS" pitchFamily="50" charset="-127"/>
              </a:rPr>
              <a:t>L</a:t>
            </a:r>
            <a:r>
              <a:rPr lang="en-US" altLang="ko-KR" sz="2000" b="0">
                <a:solidFill>
                  <a:schemeClr val="tx1"/>
                </a:solidFill>
                <a:latin typeface="Arial Unicode MS" pitchFamily="50" charset="-127"/>
                <a:ea typeface="Arial Unicode MS" pitchFamily="50" charset="-127"/>
                <a:cs typeface="Arial Unicode MS" pitchFamily="50" charset="-127"/>
              </a:rPr>
              <a:t>ove </a:t>
            </a:r>
          </a:p>
          <a:p>
            <a:pPr eaLnBrk="1" hangingPunct="1">
              <a:lnSpc>
                <a:spcPct val="83000"/>
              </a:lnSpc>
              <a:spcBef>
                <a:spcPts val="800"/>
              </a:spcBef>
              <a:buFont typeface="ＭＳ Ｐゴシック" pitchFamily="34" charset="-128"/>
              <a:buNone/>
            </a:pPr>
            <a:r>
              <a:rPr lang="en-US" altLang="ko-KR" sz="2000" b="0">
                <a:solidFill>
                  <a:schemeClr val="tx1"/>
                </a:solidFill>
                <a:latin typeface="Arial Unicode MS" pitchFamily="50" charset="-127"/>
                <a:ea typeface="Arial Unicode MS" pitchFamily="50" charset="-127"/>
                <a:cs typeface="Arial Unicode MS" pitchFamily="50" charset="-127"/>
              </a:rPr>
              <a:t>② </a:t>
            </a:r>
            <a:r>
              <a:rPr lang="en-US" altLang="ja-JP" sz="2000" b="0">
                <a:solidFill>
                  <a:schemeClr val="tx1"/>
                </a:solidFill>
                <a:latin typeface="Arial Unicode MS" pitchFamily="50" charset="-127"/>
                <a:ea typeface="Arial Unicode MS" pitchFamily="50" charset="-127"/>
                <a:cs typeface="Arial Unicode MS" pitchFamily="50" charset="-127"/>
              </a:rPr>
              <a:t>T</a:t>
            </a:r>
            <a:r>
              <a:rPr lang="en-US" altLang="ko-KR" sz="2000" b="0">
                <a:solidFill>
                  <a:schemeClr val="tx1"/>
                </a:solidFill>
                <a:latin typeface="Arial Unicode MS" pitchFamily="50" charset="-127"/>
                <a:ea typeface="Arial Unicode MS" pitchFamily="50" charset="-127"/>
                <a:cs typeface="Arial Unicode MS" pitchFamily="50" charset="-127"/>
              </a:rPr>
              <a:t>o seek our </a:t>
            </a:r>
            <a:r>
              <a:rPr lang="en-US" altLang="ja-JP" sz="2000" b="0">
                <a:solidFill>
                  <a:schemeClr val="tx1"/>
                </a:solidFill>
                <a:latin typeface="Arial Unicode MS" pitchFamily="50" charset="-127"/>
                <a:ea typeface="Arial Unicode MS" pitchFamily="50" charset="-127"/>
                <a:cs typeface="Arial Unicode MS" pitchFamily="50" charset="-127"/>
              </a:rPr>
              <a:t>O</a:t>
            </a:r>
            <a:r>
              <a:rPr lang="en-US" altLang="ko-KR" sz="2000" b="0">
                <a:solidFill>
                  <a:schemeClr val="tx1"/>
                </a:solidFill>
                <a:latin typeface="Arial Unicode MS" pitchFamily="50" charset="-127"/>
                <a:ea typeface="Arial Unicode MS" pitchFamily="50" charset="-127"/>
                <a:cs typeface="Arial Unicode MS" pitchFamily="50" charset="-127"/>
              </a:rPr>
              <a:t>riginal </a:t>
            </a:r>
            <a:r>
              <a:rPr lang="en-US" altLang="ja-JP" sz="2000" b="0">
                <a:solidFill>
                  <a:schemeClr val="tx1"/>
                </a:solidFill>
                <a:latin typeface="Arial Unicode MS" pitchFamily="50" charset="-127"/>
                <a:ea typeface="Arial Unicode MS" pitchFamily="50" charset="-127"/>
                <a:cs typeface="Arial Unicode MS" pitchFamily="50" charset="-127"/>
              </a:rPr>
              <a:t>H</a:t>
            </a:r>
            <a:r>
              <a:rPr lang="en-US" altLang="ko-KR" sz="2000" b="0">
                <a:solidFill>
                  <a:schemeClr val="tx1"/>
                </a:solidFill>
                <a:latin typeface="Arial Unicode MS" pitchFamily="50" charset="-127"/>
                <a:ea typeface="Arial Unicode MS" pitchFamily="50" charset="-127"/>
                <a:cs typeface="Arial Unicode MS" pitchFamily="50" charset="-127"/>
              </a:rPr>
              <a:t>omeland</a:t>
            </a:r>
          </a:p>
          <a:p>
            <a:pPr eaLnBrk="1" hangingPunct="1">
              <a:lnSpc>
                <a:spcPct val="96000"/>
              </a:lnSpc>
              <a:spcBef>
                <a:spcPts val="800"/>
              </a:spcBef>
              <a:buFont typeface="ＭＳ Ｐゴシック" pitchFamily="34" charset="-128"/>
              <a:buNone/>
            </a:pPr>
            <a:r>
              <a:rPr lang="en-US" altLang="ko-KR" sz="2000" b="0">
                <a:solidFill>
                  <a:schemeClr val="tx1"/>
                </a:solidFill>
                <a:latin typeface="Arial Unicode MS" pitchFamily="50" charset="-127"/>
                <a:ea typeface="Arial Unicode MS" pitchFamily="50" charset="-127"/>
                <a:cs typeface="Arial Unicode MS" pitchFamily="50" charset="-127"/>
              </a:rPr>
              <a:t>③ </a:t>
            </a:r>
            <a:r>
              <a:rPr lang="en-US" altLang="ja-JP" sz="2000" b="0">
                <a:solidFill>
                  <a:schemeClr val="tx1"/>
                </a:solidFill>
                <a:latin typeface="Arial Unicode MS" pitchFamily="50" charset="-127"/>
                <a:ea typeface="Arial Unicode MS" pitchFamily="50" charset="-127"/>
                <a:cs typeface="Arial Unicode MS" pitchFamily="50" charset="-127"/>
              </a:rPr>
              <a:t>A</a:t>
            </a:r>
            <a:r>
              <a:rPr lang="en-US" altLang="ko-KR" sz="2000" b="0">
                <a:solidFill>
                  <a:schemeClr val="tx1"/>
                </a:solidFill>
                <a:latin typeface="Arial Unicode MS" pitchFamily="50" charset="-127"/>
                <a:ea typeface="Arial Unicode MS" pitchFamily="50" charset="-127"/>
                <a:cs typeface="Arial Unicode MS" pitchFamily="50" charset="-127"/>
              </a:rPr>
              <a:t>nd establish the </a:t>
            </a:r>
            <a:r>
              <a:rPr lang="en-US" altLang="ja-JP" sz="2000" b="0">
                <a:solidFill>
                  <a:schemeClr val="tx1"/>
                </a:solidFill>
                <a:latin typeface="Arial Unicode MS" pitchFamily="50" charset="-127"/>
                <a:ea typeface="Arial Unicode MS" pitchFamily="50" charset="-127"/>
                <a:cs typeface="Arial Unicode MS" pitchFamily="50" charset="-127"/>
              </a:rPr>
              <a:t>O</a:t>
            </a:r>
            <a:r>
              <a:rPr lang="en-US" altLang="ko-KR" sz="2000" b="0">
                <a:solidFill>
                  <a:schemeClr val="tx1"/>
                </a:solidFill>
                <a:latin typeface="Arial Unicode MS" pitchFamily="50" charset="-127"/>
                <a:ea typeface="Arial Unicode MS" pitchFamily="50" charset="-127"/>
                <a:cs typeface="Arial Unicode MS" pitchFamily="50" charset="-127"/>
              </a:rPr>
              <a:t>riginal </a:t>
            </a:r>
            <a:r>
              <a:rPr lang="en-US" altLang="ja-JP" sz="2000" b="0">
                <a:solidFill>
                  <a:schemeClr val="tx1"/>
                </a:solidFill>
                <a:latin typeface="Arial Unicode MS" pitchFamily="50" charset="-127"/>
                <a:ea typeface="Arial Unicode MS" pitchFamily="50" charset="-127"/>
                <a:cs typeface="Arial Unicode MS" pitchFamily="50" charset="-127"/>
              </a:rPr>
              <a:t>I</a:t>
            </a:r>
            <a:r>
              <a:rPr lang="en-US" altLang="ko-KR" sz="2000" b="0">
                <a:solidFill>
                  <a:schemeClr val="tx1"/>
                </a:solidFill>
                <a:latin typeface="Arial Unicode MS" pitchFamily="50" charset="-127"/>
                <a:ea typeface="Arial Unicode MS" pitchFamily="50" charset="-127"/>
                <a:cs typeface="Arial Unicode MS" pitchFamily="50" charset="-127"/>
              </a:rPr>
              <a:t>deal of </a:t>
            </a:r>
            <a:r>
              <a:rPr lang="en-US" altLang="ja-JP" sz="2000" b="0">
                <a:solidFill>
                  <a:schemeClr val="tx1"/>
                </a:solidFill>
                <a:latin typeface="Arial Unicode MS" pitchFamily="50" charset="-127"/>
                <a:ea typeface="Arial Unicode MS" pitchFamily="50" charset="-127"/>
                <a:cs typeface="Arial Unicode MS" pitchFamily="50" charset="-127"/>
              </a:rPr>
              <a:t>C</a:t>
            </a:r>
            <a:r>
              <a:rPr lang="en-US" altLang="ko-KR" sz="2000" b="0">
                <a:solidFill>
                  <a:schemeClr val="tx1"/>
                </a:solidFill>
                <a:latin typeface="Arial Unicode MS" pitchFamily="50" charset="-127"/>
                <a:ea typeface="Arial Unicode MS" pitchFamily="50" charset="-127"/>
                <a:cs typeface="Arial Unicode MS" pitchFamily="50" charset="-127"/>
              </a:rPr>
              <a:t>reation</a:t>
            </a:r>
          </a:p>
          <a:p>
            <a:pPr eaLnBrk="1" hangingPunct="1">
              <a:lnSpc>
                <a:spcPct val="96000"/>
              </a:lnSpc>
              <a:spcBef>
                <a:spcPts val="800"/>
              </a:spcBef>
              <a:buFont typeface="ＭＳ Ｐゴシック" pitchFamily="34" charset="-128"/>
              <a:buNone/>
            </a:pPr>
            <a:r>
              <a:rPr lang="en-US" altLang="ko-KR" sz="2000" b="0">
                <a:solidFill>
                  <a:schemeClr val="tx1"/>
                </a:solidFill>
                <a:latin typeface="Arial Unicode MS" pitchFamily="50" charset="-127"/>
                <a:ea typeface="Arial Unicode MS" pitchFamily="50" charset="-127"/>
                <a:cs typeface="Arial Unicode MS" pitchFamily="50" charset="-127"/>
              </a:rPr>
              <a:t>④ </a:t>
            </a:r>
            <a:r>
              <a:rPr lang="en-US" altLang="ja-JP" sz="2000" b="0">
                <a:solidFill>
                  <a:schemeClr val="tx1"/>
                </a:solidFill>
                <a:latin typeface="Arial Unicode MS" pitchFamily="50" charset="-127"/>
                <a:ea typeface="Arial Unicode MS" pitchFamily="50" charset="-127"/>
                <a:cs typeface="Arial Unicode MS" pitchFamily="50" charset="-127"/>
              </a:rPr>
              <a:t>T</a:t>
            </a:r>
            <a:r>
              <a:rPr lang="en-US" altLang="ko-KR" sz="2000" b="0">
                <a:solidFill>
                  <a:schemeClr val="tx1"/>
                </a:solidFill>
                <a:latin typeface="Arial Unicode MS" pitchFamily="50" charset="-127"/>
                <a:ea typeface="Arial Unicode MS" pitchFamily="50" charset="-127"/>
                <a:cs typeface="Arial Unicode MS" pitchFamily="50" charset="-127"/>
              </a:rPr>
              <a:t>he Kingdom of God on Earth and in Heaven</a:t>
            </a:r>
          </a:p>
        </p:txBody>
      </p:sp>
      <p:sp>
        <p:nvSpPr>
          <p:cNvPr id="18436" name="Rectangle 4"/>
          <p:cNvSpPr>
            <a:spLocks noChangeArrowheads="1"/>
          </p:cNvSpPr>
          <p:nvPr/>
        </p:nvSpPr>
        <p:spPr bwMode="auto">
          <a:xfrm>
            <a:off x="3333750" y="3786188"/>
            <a:ext cx="44783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lvl="1">
              <a:lnSpc>
                <a:spcPts val="24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US" altLang="ko-KR" sz="1800" b="0">
                <a:solidFill>
                  <a:schemeClr val="tx1"/>
                </a:solidFill>
                <a:latin typeface="Arial" pitchFamily="34" charset="0"/>
                <a:cs typeface="Arial" pitchFamily="34" charset="0"/>
              </a:rPr>
              <a:t>① Takes interest </a:t>
            </a:r>
            <a:r>
              <a:rPr lang="en-US" sz="1800" b="0">
                <a:solidFill>
                  <a:schemeClr val="tx1"/>
                </a:solidFill>
                <a:latin typeface="Arial" pitchFamily="34" charset="0"/>
                <a:cs typeface="Arial" pitchFamily="34" charset="0"/>
              </a:rPr>
              <a:t>（</a:t>
            </a:r>
            <a:r>
              <a:rPr lang="en-US" altLang="ko-KR" sz="1800" b="0">
                <a:solidFill>
                  <a:schemeClr val="tx1"/>
                </a:solidFill>
                <a:latin typeface="Arial" pitchFamily="34" charset="0"/>
                <a:cs typeface="Arial" pitchFamily="34" charset="0"/>
              </a:rPr>
              <a:t>I am the owner</a:t>
            </a:r>
            <a:r>
              <a:rPr lang="en-US" sz="1800" b="0">
                <a:solidFill>
                  <a:schemeClr val="tx1"/>
                </a:solidFill>
                <a:latin typeface="Arial" pitchFamily="34" charset="0"/>
                <a:cs typeface="Arial" pitchFamily="34" charset="0"/>
              </a:rPr>
              <a:t>）</a:t>
            </a:r>
          </a:p>
          <a:p>
            <a:pPr lvl="1">
              <a:lnSpc>
                <a:spcPts val="24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US" altLang="ko-KR" sz="1800" b="0">
                <a:solidFill>
                  <a:schemeClr val="tx1"/>
                </a:solidFill>
                <a:latin typeface="Arial" pitchFamily="34" charset="0"/>
                <a:cs typeface="Arial" pitchFamily="34" charset="0"/>
              </a:rPr>
              <a:t>② Takes responsibility</a:t>
            </a:r>
          </a:p>
          <a:p>
            <a:pPr lvl="1">
              <a:lnSpc>
                <a:spcPts val="24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US" altLang="ko-KR" sz="1800" b="0">
                <a:solidFill>
                  <a:schemeClr val="tx1"/>
                </a:solidFill>
                <a:latin typeface="Arial" pitchFamily="34" charset="0"/>
                <a:cs typeface="Arial" pitchFamily="34" charset="0"/>
              </a:rPr>
              <a:t>③ Protects</a:t>
            </a:r>
          </a:p>
          <a:p>
            <a:pPr lvl="1">
              <a:lnSpc>
                <a:spcPts val="24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US" altLang="ko-KR" sz="1800" b="0">
                <a:solidFill>
                  <a:schemeClr val="tx1"/>
                </a:solidFill>
                <a:latin typeface="Arial" pitchFamily="34" charset="0"/>
                <a:cs typeface="Arial" pitchFamily="34" charset="0"/>
              </a:rPr>
              <a:t>④ Raises, nurture </a:t>
            </a:r>
          </a:p>
        </p:txBody>
      </p:sp>
      <p:sp>
        <p:nvSpPr>
          <p:cNvPr id="13" name="AutoShape 5"/>
          <p:cNvSpPr>
            <a:spLocks noChangeArrowheads="1"/>
          </p:cNvSpPr>
          <p:nvPr/>
        </p:nvSpPr>
        <p:spPr bwMode="auto">
          <a:xfrm>
            <a:off x="2428875" y="4143375"/>
            <a:ext cx="1219200" cy="503238"/>
          </a:xfrm>
          <a:prstGeom prst="roundRect">
            <a:avLst>
              <a:gd name="adj" fmla="val 16667"/>
            </a:avLst>
          </a:prstGeom>
          <a:solidFill>
            <a:srgbClr val="265AA9"/>
          </a:solidFill>
          <a:ln w="9360">
            <a:solidFill>
              <a:schemeClr val="tx1"/>
            </a:solidFill>
            <a:miter lim="800000"/>
            <a:headEnd/>
            <a:tailEnd/>
          </a:ln>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ko-KR" sz="2000" b="0" dirty="0">
                <a:latin typeface="+mj-lt"/>
                <a:cs typeface="Arial" pitchFamily="34" charset="0"/>
              </a:rPr>
              <a:t>Owner</a:t>
            </a:r>
          </a:p>
        </p:txBody>
      </p:sp>
      <p:sp>
        <p:nvSpPr>
          <p:cNvPr id="16392" name="Rectangle 7"/>
          <p:cNvSpPr>
            <a:spLocks noChangeArrowheads="1"/>
          </p:cNvSpPr>
          <p:nvPr/>
        </p:nvSpPr>
        <p:spPr bwMode="auto">
          <a:xfrm>
            <a:off x="785813" y="361950"/>
            <a:ext cx="7715250" cy="648512"/>
          </a:xfrm>
          <a:prstGeom prst="rect">
            <a:avLst/>
          </a:prstGeom>
          <a:noFill/>
          <a:ln w="9525">
            <a:noFill/>
            <a:round/>
            <a:headEnd/>
            <a:tailEnd/>
          </a:ln>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altLang="ko-KR" sz="3600" b="0" dirty="0">
              <a:latin typeface="+mj-lt"/>
              <a:cs typeface="Arial" charset="0"/>
            </a:endParaRPr>
          </a:p>
        </p:txBody>
      </p:sp>
      <p:sp>
        <p:nvSpPr>
          <p:cNvPr id="18439" name="직사각형 11"/>
          <p:cNvSpPr>
            <a:spLocks noChangeArrowheads="1"/>
          </p:cNvSpPr>
          <p:nvPr/>
        </p:nvSpPr>
        <p:spPr bwMode="auto">
          <a:xfrm>
            <a:off x="1714500" y="19050"/>
            <a:ext cx="5643563" cy="785813"/>
          </a:xfrm>
          <a:prstGeom prst="rect">
            <a:avLst/>
          </a:prstGeom>
          <a:solidFill>
            <a:srgbClr val="265AA9"/>
          </a:solidFill>
          <a:ln w="9525" algn="ctr">
            <a:solidFill>
              <a:schemeClr val="tx1"/>
            </a:solidFill>
            <a:round/>
            <a:headEnd/>
            <a:tailEnd/>
          </a:ln>
        </p:spPr>
        <p:txBody>
          <a:bodyPr/>
          <a:lstStyle/>
          <a:p>
            <a:pPr algn="ctr"/>
            <a:r>
              <a:rPr lang="en-US" altLang="ko-KR" sz="3600" b="0">
                <a:latin typeface="Arial" pitchFamily="34" charset="0"/>
                <a:cs typeface="Arial" pitchFamily="34" charset="0"/>
              </a:rPr>
              <a:t>Family </a:t>
            </a:r>
            <a:r>
              <a:rPr lang="en-US" altLang="ko-KR" sz="3600" b="0">
                <a:latin typeface="Arial" pitchFamily="34" charset="0"/>
                <a:ea typeface="굴림" pitchFamily="50" charset="-127"/>
                <a:cs typeface="Arial" pitchFamily="34" charset="0"/>
              </a:rPr>
              <a:t>P</a:t>
            </a:r>
            <a:r>
              <a:rPr lang="en-US" altLang="ko-KR" sz="3600" b="0">
                <a:latin typeface="Arial" pitchFamily="34" charset="0"/>
                <a:cs typeface="Arial" pitchFamily="34" charset="0"/>
              </a:rPr>
              <a:t>ledge Verse 1</a:t>
            </a:r>
          </a:p>
          <a:p>
            <a:endParaRPr lang="ko-KR" altLang="en-US" b="0">
              <a:latin typeface="Arial" pitchFamily="34" charset="0"/>
            </a:endParaRPr>
          </a:p>
        </p:txBody>
      </p:sp>
      <p:sp>
        <p:nvSpPr>
          <p:cNvPr id="18440" name="Text Box 5"/>
          <p:cNvSpPr txBox="1">
            <a:spLocks noChangeArrowheads="1"/>
          </p:cNvSpPr>
          <p:nvPr/>
        </p:nvSpPr>
        <p:spPr bwMode="auto">
          <a:xfrm>
            <a:off x="1071563" y="3714750"/>
            <a:ext cx="8064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5pPr>
            <a:lvl6pPr marL="25146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6pPr>
            <a:lvl7pPr marL="29718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7pPr>
            <a:lvl8pPr marL="34290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8pPr>
            <a:lvl9pPr marL="38862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9pPr>
          </a:lstStyle>
          <a:p>
            <a:pPr eaLnBrk="1" hangingPunct="1"/>
            <a:r>
              <a:rPr lang="en-US" sz="2000" b="0">
                <a:solidFill>
                  <a:schemeClr val="tx1"/>
                </a:solidFill>
                <a:latin typeface="Arial" pitchFamily="34" charset="0"/>
              </a:rPr>
              <a:t>「</a:t>
            </a:r>
            <a:r>
              <a:rPr lang="en-US" altLang="ko-KR" sz="2000" b="0">
                <a:solidFill>
                  <a:schemeClr val="tx1"/>
                </a:solidFill>
                <a:latin typeface="Arial" pitchFamily="34" charset="0"/>
              </a:rPr>
              <a:t>ref.</a:t>
            </a:r>
            <a:r>
              <a:rPr lang="en-US" sz="2000" b="0">
                <a:solidFill>
                  <a:schemeClr val="tx1"/>
                </a:solidFill>
                <a:latin typeface="Arial" pitchFamily="34" charset="0"/>
              </a:rPr>
              <a:t>」</a:t>
            </a:r>
          </a:p>
        </p:txBody>
      </p:sp>
    </p:spTree>
    <p:extLst>
      <p:ext uri="{BB962C8B-B14F-4D97-AF65-F5344CB8AC3E}">
        <p14:creationId xmlns:p14="http://schemas.microsoft.com/office/powerpoint/2010/main" val="20149817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 Box 1"/>
          <p:cNvSpPr txBox="1">
            <a:spLocks noChangeArrowheads="1"/>
          </p:cNvSpPr>
          <p:nvPr/>
        </p:nvSpPr>
        <p:spPr bwMode="auto">
          <a:xfrm>
            <a:off x="1368425" y="1373188"/>
            <a:ext cx="3221038" cy="401637"/>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１．</a:t>
            </a:r>
            <a:r>
              <a:rPr kumimoji="0" lang="en-US" altLang="ko-KR" sz="2000">
                <a:latin typeface="Arial" charset="0"/>
                <a:ea typeface="ＭＳ Ｐゴシック" pitchFamily="34" charset="-128"/>
              </a:rPr>
              <a:t>Universal Prime Energy</a:t>
            </a:r>
          </a:p>
        </p:txBody>
      </p:sp>
      <p:sp>
        <p:nvSpPr>
          <p:cNvPr id="99330" name="Text Box 2"/>
          <p:cNvSpPr txBox="1">
            <a:spLocks noChangeArrowheads="1"/>
          </p:cNvSpPr>
          <p:nvPr/>
        </p:nvSpPr>
        <p:spPr bwMode="auto">
          <a:xfrm>
            <a:off x="1911350" y="1698625"/>
            <a:ext cx="5027613" cy="34131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Entities</a:t>
            </a:r>
            <a:r>
              <a:rPr kumimoji="0" lang="en-US" sz="1600">
                <a:latin typeface="Arial" charset="0"/>
                <a:ea typeface="ＭＳ Ｐゴシック" pitchFamily="34" charset="-128"/>
              </a:rPr>
              <a:t>　→　</a:t>
            </a:r>
            <a:r>
              <a:rPr kumimoji="0" lang="en-US" altLang="ko-KR" sz="1600">
                <a:latin typeface="Arial" charset="0"/>
                <a:ea typeface="ＭＳ Ｐゴシック" pitchFamily="34" charset="-128"/>
              </a:rPr>
              <a:t>Need energy</a:t>
            </a:r>
          </a:p>
        </p:txBody>
      </p:sp>
      <p:sp>
        <p:nvSpPr>
          <p:cNvPr id="68612" name="Text Box 3"/>
          <p:cNvSpPr txBox="1">
            <a:spLocks noChangeArrowheads="1"/>
          </p:cNvSpPr>
          <p:nvPr/>
        </p:nvSpPr>
        <p:spPr bwMode="auto">
          <a:xfrm>
            <a:off x="1901825" y="2063750"/>
            <a:ext cx="1143000" cy="833438"/>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n-lt"/>
                <a:ea typeface="ＭＳ Ｐゴシック" pitchFamily="34" charset="-128"/>
                <a:cs typeface="+mn-cs"/>
              </a:rPr>
              <a:t>Universal</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n-lt"/>
                <a:ea typeface="ＭＳ Ｐゴシック" pitchFamily="34" charset="-128"/>
                <a:cs typeface="+mn-cs"/>
              </a:rPr>
              <a:t>Prime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n-lt"/>
                <a:ea typeface="ＭＳ Ｐゴシック" pitchFamily="34" charset="-128"/>
                <a:cs typeface="+mn-cs"/>
              </a:rPr>
              <a:t>Energy</a:t>
            </a:r>
          </a:p>
        </p:txBody>
      </p:sp>
      <p:sp>
        <p:nvSpPr>
          <p:cNvPr id="99332" name="Text Box 4"/>
          <p:cNvSpPr txBox="1">
            <a:spLocks noChangeArrowheads="1"/>
          </p:cNvSpPr>
          <p:nvPr/>
        </p:nvSpPr>
        <p:spPr bwMode="auto">
          <a:xfrm>
            <a:off x="1344613" y="3087688"/>
            <a:ext cx="2930525" cy="401637"/>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２．</a:t>
            </a:r>
            <a:r>
              <a:rPr kumimoji="0" lang="en-US" altLang="ko-KR" sz="2000">
                <a:latin typeface="Arial" charset="0"/>
                <a:ea typeface="ＭＳ Ｐゴシック" pitchFamily="34" charset="-128"/>
              </a:rPr>
              <a:t>Give and Take Action</a:t>
            </a:r>
          </a:p>
        </p:txBody>
      </p:sp>
      <p:sp>
        <p:nvSpPr>
          <p:cNvPr id="68614" name="Oval 5"/>
          <p:cNvSpPr>
            <a:spLocks noChangeArrowheads="1"/>
          </p:cNvSpPr>
          <p:nvPr/>
        </p:nvSpPr>
        <p:spPr bwMode="auto">
          <a:xfrm>
            <a:off x="1878013" y="4306888"/>
            <a:ext cx="641350" cy="609600"/>
          </a:xfrm>
          <a:prstGeom prst="ellipse">
            <a:avLst/>
          </a:prstGeom>
          <a:solidFill>
            <a:srgbClr val="60C9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n-lt"/>
                <a:ea typeface="ＭＳ Ｐゴシック" pitchFamily="34" charset="-128"/>
                <a:cs typeface="+mn-cs"/>
              </a:rPr>
              <a:t>Sub</a:t>
            </a:r>
          </a:p>
        </p:txBody>
      </p:sp>
      <p:sp>
        <p:nvSpPr>
          <p:cNvPr id="99334" name="Oval 6"/>
          <p:cNvSpPr>
            <a:spLocks noChangeArrowheads="1"/>
          </p:cNvSpPr>
          <p:nvPr/>
        </p:nvSpPr>
        <p:spPr bwMode="auto">
          <a:xfrm>
            <a:off x="3217863" y="4330700"/>
            <a:ext cx="641350" cy="585788"/>
          </a:xfrm>
          <a:prstGeom prst="ellipse">
            <a:avLst/>
          </a:prstGeom>
          <a:solidFill>
            <a:srgbClr val="FFCCCC"/>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Obj.</a:t>
            </a:r>
          </a:p>
        </p:txBody>
      </p:sp>
      <p:sp>
        <p:nvSpPr>
          <p:cNvPr id="68616" name="Line 7"/>
          <p:cNvSpPr>
            <a:spLocks noChangeShapeType="1"/>
          </p:cNvSpPr>
          <p:nvPr/>
        </p:nvSpPr>
        <p:spPr bwMode="auto">
          <a:xfrm flipH="1">
            <a:off x="3090863" y="4916488"/>
            <a:ext cx="317500" cy="3048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68617" name="Line 8"/>
          <p:cNvSpPr>
            <a:spLocks noChangeShapeType="1"/>
          </p:cNvSpPr>
          <p:nvPr/>
        </p:nvSpPr>
        <p:spPr bwMode="auto">
          <a:xfrm flipH="1">
            <a:off x="2328863" y="4033838"/>
            <a:ext cx="317500" cy="34925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68618" name="Line 9"/>
          <p:cNvSpPr>
            <a:spLocks noChangeShapeType="1"/>
          </p:cNvSpPr>
          <p:nvPr/>
        </p:nvSpPr>
        <p:spPr bwMode="auto">
          <a:xfrm>
            <a:off x="2335213" y="4840288"/>
            <a:ext cx="381000" cy="3810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68619" name="Line 10"/>
          <p:cNvSpPr>
            <a:spLocks noChangeShapeType="1"/>
          </p:cNvSpPr>
          <p:nvPr/>
        </p:nvSpPr>
        <p:spPr bwMode="auto">
          <a:xfrm>
            <a:off x="3063875" y="3995738"/>
            <a:ext cx="338138" cy="38735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68620" name="Line 11"/>
          <p:cNvSpPr>
            <a:spLocks noChangeShapeType="1"/>
          </p:cNvSpPr>
          <p:nvPr/>
        </p:nvSpPr>
        <p:spPr bwMode="auto">
          <a:xfrm>
            <a:off x="2913063" y="4095750"/>
            <a:ext cx="1587" cy="9906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99340" name="Text Box 12"/>
          <p:cNvSpPr txBox="1">
            <a:spLocks noChangeArrowheads="1"/>
          </p:cNvSpPr>
          <p:nvPr/>
        </p:nvSpPr>
        <p:spPr bwMode="auto">
          <a:xfrm>
            <a:off x="4092575" y="5095875"/>
            <a:ext cx="2243138" cy="7397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The forces generated by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Give and Take Action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solidFill>
                  <a:srgbClr val="D3512A"/>
                </a:solidFill>
                <a:latin typeface="Arial" charset="0"/>
                <a:ea typeface="ＭＳ Ｐゴシック" pitchFamily="34" charset="-128"/>
              </a:rPr>
              <a:t>（</a:t>
            </a:r>
            <a:r>
              <a:rPr kumimoji="0" lang="en-US" altLang="ko-KR" sz="1400">
                <a:solidFill>
                  <a:srgbClr val="D3512A"/>
                </a:solidFill>
                <a:latin typeface="Arial" charset="0"/>
                <a:ea typeface="ＭＳ Ｐゴシック" pitchFamily="34" charset="-128"/>
              </a:rPr>
              <a:t>Result, Object, External</a:t>
            </a:r>
            <a:r>
              <a:rPr kumimoji="0" lang="en-US" sz="1400">
                <a:solidFill>
                  <a:srgbClr val="D3512A"/>
                </a:solidFill>
                <a:latin typeface="Arial" charset="0"/>
                <a:ea typeface="ＭＳ Ｐゴシック" pitchFamily="34" charset="-128"/>
              </a:rPr>
              <a:t>）</a:t>
            </a:r>
          </a:p>
        </p:txBody>
      </p:sp>
      <p:sp>
        <p:nvSpPr>
          <p:cNvPr id="99341" name="Text Box 13"/>
          <p:cNvSpPr txBox="1">
            <a:spLocks noChangeArrowheads="1"/>
          </p:cNvSpPr>
          <p:nvPr/>
        </p:nvSpPr>
        <p:spPr bwMode="auto">
          <a:xfrm>
            <a:off x="4106863" y="3784600"/>
            <a:ext cx="2271712" cy="52546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Universal Prime Energy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solidFill>
                  <a:srgbClr val="D3512A"/>
                </a:solidFill>
                <a:latin typeface="Arial" charset="0"/>
                <a:ea typeface="ＭＳ Ｐゴシック" pitchFamily="34" charset="-128"/>
              </a:rPr>
              <a:t>（</a:t>
            </a:r>
            <a:r>
              <a:rPr kumimoji="0" lang="en-US" altLang="ko-KR" sz="1400">
                <a:solidFill>
                  <a:srgbClr val="D3512A"/>
                </a:solidFill>
                <a:latin typeface="Arial" charset="0"/>
                <a:ea typeface="ＭＳ Ｐゴシック" pitchFamily="34" charset="-128"/>
              </a:rPr>
              <a:t>Cause, Subject, Internal</a:t>
            </a:r>
            <a:r>
              <a:rPr kumimoji="0" lang="en-US" sz="1400">
                <a:solidFill>
                  <a:srgbClr val="D3512A"/>
                </a:solidFill>
                <a:latin typeface="Arial" charset="0"/>
                <a:ea typeface="ＭＳ Ｐゴシック" pitchFamily="34" charset="-128"/>
              </a:rPr>
              <a:t>）</a:t>
            </a:r>
          </a:p>
        </p:txBody>
      </p:sp>
      <p:sp>
        <p:nvSpPr>
          <p:cNvPr id="68623" name="Text Box 14"/>
          <p:cNvSpPr txBox="1">
            <a:spLocks noChangeArrowheads="1"/>
          </p:cNvSpPr>
          <p:nvPr/>
        </p:nvSpPr>
        <p:spPr bwMode="auto">
          <a:xfrm>
            <a:off x="1449388" y="5953125"/>
            <a:ext cx="2682875" cy="30956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n-lt"/>
                <a:ea typeface="ＭＳ Ｐゴシック" pitchFamily="34" charset="-128"/>
                <a:cs typeface="+mn-cs"/>
              </a:rPr>
              <a:t>Existence, Multiplication, Action</a:t>
            </a:r>
          </a:p>
        </p:txBody>
      </p:sp>
      <p:sp>
        <p:nvSpPr>
          <p:cNvPr id="68624" name="Text Box 15"/>
          <p:cNvSpPr txBox="1">
            <a:spLocks noChangeArrowheads="1"/>
          </p:cNvSpPr>
          <p:nvPr/>
        </p:nvSpPr>
        <p:spPr bwMode="auto">
          <a:xfrm>
            <a:off x="4249738" y="4524375"/>
            <a:ext cx="1914525" cy="309563"/>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solidFill>
                  <a:srgbClr val="D3512A"/>
                </a:solidFill>
                <a:latin typeface="+mn-lt"/>
                <a:ea typeface="ＭＳ Ｐゴシック" pitchFamily="34" charset="-128"/>
                <a:cs typeface="+mn-cs"/>
              </a:rPr>
              <a:t>Give and Take Action</a:t>
            </a:r>
          </a:p>
        </p:txBody>
      </p:sp>
      <p:sp>
        <p:nvSpPr>
          <p:cNvPr id="99344" name="Text Box 16"/>
          <p:cNvSpPr txBox="1">
            <a:spLocks noChangeArrowheads="1"/>
          </p:cNvSpPr>
          <p:nvPr/>
        </p:nvSpPr>
        <p:spPr bwMode="auto">
          <a:xfrm>
            <a:off x="3044825" y="2111375"/>
            <a:ext cx="4300538" cy="8255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① The fundamental energy of God’s being</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② The origin of all energies that allow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created beings to exist</a:t>
            </a:r>
          </a:p>
        </p:txBody>
      </p:sp>
      <p:sp>
        <p:nvSpPr>
          <p:cNvPr id="99345" name="AutoShape 17"/>
          <p:cNvSpPr>
            <a:spLocks/>
          </p:cNvSpPr>
          <p:nvPr/>
        </p:nvSpPr>
        <p:spPr bwMode="auto">
          <a:xfrm>
            <a:off x="2987675" y="2182813"/>
            <a:ext cx="128588" cy="714375"/>
          </a:xfrm>
          <a:prstGeom prst="leftBrace">
            <a:avLst>
              <a:gd name="adj1" fmla="val 59130"/>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68627" name="Oval 18"/>
          <p:cNvSpPr>
            <a:spLocks noChangeArrowheads="1"/>
          </p:cNvSpPr>
          <p:nvPr/>
        </p:nvSpPr>
        <p:spPr bwMode="auto">
          <a:xfrm>
            <a:off x="2559050" y="3595688"/>
            <a:ext cx="712788" cy="520700"/>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n-lt"/>
                <a:ea typeface="ＭＳ Ｐゴシック" pitchFamily="34" charset="-128"/>
                <a:cs typeface="+mn-cs"/>
              </a:rPr>
              <a:t>UPE</a:t>
            </a:r>
          </a:p>
        </p:txBody>
      </p:sp>
      <p:sp>
        <p:nvSpPr>
          <p:cNvPr id="68628" name="Oval 19"/>
          <p:cNvSpPr>
            <a:spLocks noChangeArrowheads="1"/>
          </p:cNvSpPr>
          <p:nvPr/>
        </p:nvSpPr>
        <p:spPr bwMode="auto">
          <a:xfrm>
            <a:off x="2571750" y="5072063"/>
            <a:ext cx="657225" cy="523875"/>
          </a:xfrm>
          <a:prstGeom prst="ellipse">
            <a:avLst/>
          </a:prstGeom>
          <a:solidFill>
            <a:srgbClr val="4EB94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n-lt"/>
                <a:ea typeface="ＭＳ Ｐゴシック" pitchFamily="34" charset="-128"/>
                <a:cs typeface="+mn-cs"/>
              </a:rPr>
              <a:t>Energy</a:t>
            </a:r>
          </a:p>
        </p:txBody>
      </p:sp>
      <p:sp>
        <p:nvSpPr>
          <p:cNvPr id="99348" name="Rectangle 20"/>
          <p:cNvSpPr>
            <a:spLocks noChangeArrowheads="1"/>
          </p:cNvSpPr>
          <p:nvPr/>
        </p:nvSpPr>
        <p:spPr bwMode="auto">
          <a:xfrm>
            <a:off x="706438" y="500063"/>
            <a:ext cx="7058025" cy="8223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III. Universal Prime Energy, Give and Take Action,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      and the Four Position Foundation</a:t>
            </a:r>
          </a:p>
        </p:txBody>
      </p:sp>
      <p:sp>
        <p:nvSpPr>
          <p:cNvPr id="68630" name="Line 21"/>
          <p:cNvSpPr>
            <a:spLocks noChangeShapeType="1"/>
          </p:cNvSpPr>
          <p:nvPr/>
        </p:nvSpPr>
        <p:spPr bwMode="auto">
          <a:xfrm flipH="1">
            <a:off x="2871788" y="5667375"/>
            <a:ext cx="46037" cy="374650"/>
          </a:xfrm>
          <a:prstGeom prst="line">
            <a:avLst/>
          </a:prstGeom>
          <a:noFill/>
          <a:ln w="381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68631" name="Line 22"/>
          <p:cNvSpPr>
            <a:spLocks noChangeShapeType="1"/>
          </p:cNvSpPr>
          <p:nvPr/>
        </p:nvSpPr>
        <p:spPr bwMode="auto">
          <a:xfrm flipH="1">
            <a:off x="2235200" y="5661025"/>
            <a:ext cx="336550" cy="363538"/>
          </a:xfrm>
          <a:prstGeom prst="line">
            <a:avLst/>
          </a:prstGeom>
          <a:noFill/>
          <a:ln w="381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68632" name="Line 23"/>
          <p:cNvSpPr>
            <a:spLocks noChangeShapeType="1"/>
          </p:cNvSpPr>
          <p:nvPr/>
        </p:nvSpPr>
        <p:spPr bwMode="auto">
          <a:xfrm>
            <a:off x="3143250" y="5672138"/>
            <a:ext cx="449263" cy="352425"/>
          </a:xfrm>
          <a:prstGeom prst="line">
            <a:avLst/>
          </a:prstGeom>
          <a:noFill/>
          <a:ln w="381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68633" name="Rectangle 24"/>
          <p:cNvSpPr>
            <a:spLocks noChangeArrowheads="1"/>
          </p:cNvSpPr>
          <p:nvPr/>
        </p:nvSpPr>
        <p:spPr bwMode="auto">
          <a:xfrm>
            <a:off x="6664325" y="4667250"/>
            <a:ext cx="1408113" cy="33972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n-lt"/>
                <a:ea typeface="ＭＳ Ｐゴシック" pitchFamily="34" charset="-128"/>
                <a:cs typeface="+mn-cs"/>
              </a:rPr>
              <a:t>Relationship</a:t>
            </a:r>
          </a:p>
        </p:txBody>
      </p:sp>
      <p:sp>
        <p:nvSpPr>
          <p:cNvPr id="99353" name="AutoShape 25"/>
          <p:cNvSpPr>
            <a:spLocks/>
          </p:cNvSpPr>
          <p:nvPr/>
        </p:nvSpPr>
        <p:spPr bwMode="auto">
          <a:xfrm>
            <a:off x="6307138" y="3881438"/>
            <a:ext cx="287337" cy="1871662"/>
          </a:xfrm>
          <a:prstGeom prst="rightBrace">
            <a:avLst>
              <a:gd name="adj1" fmla="val 54282"/>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grpSp>
        <p:nvGrpSpPr>
          <p:cNvPr id="99354" name="Group 26"/>
          <p:cNvGrpSpPr>
            <a:grpSpLocks/>
          </p:cNvGrpSpPr>
          <p:nvPr/>
        </p:nvGrpSpPr>
        <p:grpSpPr bwMode="auto">
          <a:xfrm>
            <a:off x="2146300" y="3632200"/>
            <a:ext cx="1404938" cy="1978025"/>
            <a:chOff x="956" y="2363"/>
            <a:chExt cx="885" cy="1246"/>
          </a:xfrm>
        </p:grpSpPr>
        <p:sp>
          <p:nvSpPr>
            <p:cNvPr id="99355" name="AutoShape 27"/>
            <p:cNvSpPr>
              <a:spLocks/>
            </p:cNvSpPr>
            <p:nvPr/>
          </p:nvSpPr>
          <p:spPr bwMode="auto">
            <a:xfrm rot="2700000" flipV="1">
              <a:off x="1094" y="2488"/>
              <a:ext cx="614" cy="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sp>
          <p:nvSpPr>
            <p:cNvPr id="99356" name="AutoShape 28"/>
            <p:cNvSpPr>
              <a:spLocks/>
            </p:cNvSpPr>
            <p:nvPr/>
          </p:nvSpPr>
          <p:spPr bwMode="auto">
            <a:xfrm rot="13620000" flipV="1">
              <a:off x="1090" y="2855"/>
              <a:ext cx="614" cy="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ext Box 1"/>
          <p:cNvSpPr txBox="1">
            <a:spLocks noChangeArrowheads="1"/>
          </p:cNvSpPr>
          <p:nvPr/>
        </p:nvSpPr>
        <p:spPr bwMode="auto">
          <a:xfrm>
            <a:off x="690563" y="536575"/>
            <a:ext cx="3262312" cy="396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１）</a:t>
            </a:r>
            <a:r>
              <a:rPr kumimoji="0" lang="en-US" altLang="ko-KR" sz="2000">
                <a:latin typeface="Arial" charset="0"/>
                <a:ea typeface="ＭＳ Ｐゴシック" pitchFamily="34" charset="-128"/>
              </a:rPr>
              <a:t>A</a:t>
            </a:r>
            <a:r>
              <a:rPr kumimoji="0" lang="en-US" altLang="ko-KR" sz="2000">
                <a:latin typeface="Arial" charset="0"/>
              </a:rPr>
              <a:t>ll beings are co-relative</a:t>
            </a:r>
            <a:endParaRPr kumimoji="0" lang="en-US" altLang="ko-KR" sz="2000">
              <a:latin typeface="Arial" charset="0"/>
              <a:ea typeface="ＭＳ Ｐゴシック" pitchFamily="34" charset="-128"/>
            </a:endParaRPr>
          </a:p>
        </p:txBody>
      </p:sp>
      <p:sp>
        <p:nvSpPr>
          <p:cNvPr id="101378" name="Text Box 2"/>
          <p:cNvSpPr txBox="1">
            <a:spLocks noChangeArrowheads="1"/>
          </p:cNvSpPr>
          <p:nvPr/>
        </p:nvSpPr>
        <p:spPr bwMode="auto">
          <a:xfrm>
            <a:off x="571500" y="1143000"/>
            <a:ext cx="7313613" cy="6413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Why co-relative?</a:t>
            </a:r>
            <a:r>
              <a:rPr kumimoji="0" lang="en-US">
                <a:latin typeface="Arial" charset="0"/>
                <a:ea typeface="ＭＳ Ｐゴシック" pitchFamily="34" charset="-128"/>
              </a:rPr>
              <a:t> ：</a:t>
            </a:r>
            <a:r>
              <a:rPr kumimoji="0" lang="en-US" altLang="ko-KR">
                <a:latin typeface="Arial" charset="0"/>
              </a:rPr>
              <a:t>To have Give and Take</a:t>
            </a:r>
            <a:r>
              <a:rPr kumimoji="0" lang="en-US" altLang="ko-KR">
                <a:latin typeface="Arial" charset="0"/>
                <a:ea typeface="ＭＳ Ｐゴシック" pitchFamily="34" charset="-128"/>
              </a:rPr>
              <a:t>       </a:t>
            </a:r>
            <a:r>
              <a:rPr kumimoji="0" lang="en-US" altLang="ko-KR">
                <a:latin typeface="Arial" charset="0"/>
              </a:rPr>
              <a:t>Development</a:t>
            </a:r>
            <a:endParaRPr kumimoji="0" lang="en-US" altLang="ko-KR">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rPr>
              <a:t>What do they reciprocate? Love and Beauty</a:t>
            </a:r>
            <a:r>
              <a:rPr kumimoji="0" lang="en-US" altLang="ko-KR">
                <a:latin typeface="Arial" charset="0"/>
                <a:ea typeface="ＭＳ Ｐゴシック" pitchFamily="34" charset="-128"/>
              </a:rPr>
              <a:t>  </a:t>
            </a:r>
            <a:r>
              <a:rPr kumimoji="0" lang="en-US">
                <a:latin typeface="Arial" charset="0"/>
                <a:ea typeface="ＭＳ Ｐゴシック" pitchFamily="34" charset="-128"/>
              </a:rPr>
              <a:t>　</a:t>
            </a:r>
            <a:r>
              <a:rPr kumimoji="0" lang="ko-KR" altLang="en-US">
                <a:latin typeface="Arial" charset="0"/>
              </a:rPr>
              <a:t>   </a:t>
            </a:r>
            <a:r>
              <a:rPr kumimoji="0" lang="en-US" altLang="ko-KR">
                <a:latin typeface="Arial" charset="0"/>
              </a:rPr>
              <a:t>Joy</a:t>
            </a:r>
            <a:r>
              <a:rPr kumimoji="0" lang="en-US" altLang="ko-KR">
                <a:latin typeface="Arial" charset="0"/>
                <a:ea typeface="ＭＳ Ｐゴシック" pitchFamily="34" charset="-128"/>
              </a:rPr>
              <a:t>  </a:t>
            </a:r>
            <a:r>
              <a:rPr kumimoji="0" lang="en-US">
                <a:latin typeface="Arial" charset="0"/>
                <a:ea typeface="ＭＳ Ｐゴシック" pitchFamily="34" charset="-128"/>
              </a:rPr>
              <a:t>　</a:t>
            </a:r>
            <a:r>
              <a:rPr kumimoji="0" lang="ko-KR" altLang="en-US">
                <a:latin typeface="Arial" charset="0"/>
              </a:rPr>
              <a:t>  </a:t>
            </a:r>
            <a:r>
              <a:rPr kumimoji="0" lang="en-US" altLang="ko-KR">
                <a:latin typeface="Arial" charset="0"/>
              </a:rPr>
              <a:t>Happiness</a:t>
            </a:r>
          </a:p>
        </p:txBody>
      </p:sp>
      <p:sp>
        <p:nvSpPr>
          <p:cNvPr id="101379" name="Oval 3"/>
          <p:cNvSpPr>
            <a:spLocks noChangeArrowheads="1"/>
          </p:cNvSpPr>
          <p:nvPr/>
        </p:nvSpPr>
        <p:spPr bwMode="auto">
          <a:xfrm>
            <a:off x="1871663" y="2133600"/>
            <a:ext cx="493712" cy="517525"/>
          </a:xfrm>
          <a:prstGeom prst="ellipse">
            <a:avLst/>
          </a:prstGeom>
          <a:solidFill>
            <a:srgbClr val="60C9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rPr>
              <a:t>S</a:t>
            </a:r>
            <a:endParaRPr kumimoji="0" lang="en-US" altLang="ko-KR">
              <a:latin typeface="Arial" charset="0"/>
              <a:ea typeface="ＭＳ Ｐゴシック" pitchFamily="34" charset="-128"/>
            </a:endParaRPr>
          </a:p>
        </p:txBody>
      </p:sp>
      <p:sp>
        <p:nvSpPr>
          <p:cNvPr id="101380" name="Oval 4"/>
          <p:cNvSpPr>
            <a:spLocks noChangeArrowheads="1"/>
          </p:cNvSpPr>
          <p:nvPr/>
        </p:nvSpPr>
        <p:spPr bwMode="auto">
          <a:xfrm>
            <a:off x="2901950" y="2149475"/>
            <a:ext cx="493713" cy="517525"/>
          </a:xfrm>
          <a:prstGeom prst="ellipse">
            <a:avLst/>
          </a:prstGeom>
          <a:solidFill>
            <a:srgbClr val="FFCCCC"/>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rPr>
              <a:t>O</a:t>
            </a:r>
            <a:endParaRPr kumimoji="0" lang="en-US" altLang="ko-KR">
              <a:latin typeface="Arial" charset="0"/>
              <a:ea typeface="ＭＳ Ｐゴシック" pitchFamily="34" charset="-128"/>
            </a:endParaRPr>
          </a:p>
        </p:txBody>
      </p:sp>
      <p:grpSp>
        <p:nvGrpSpPr>
          <p:cNvPr id="101381" name="Group 5"/>
          <p:cNvGrpSpPr>
            <a:grpSpLocks/>
          </p:cNvGrpSpPr>
          <p:nvPr/>
        </p:nvGrpSpPr>
        <p:grpSpPr bwMode="auto">
          <a:xfrm>
            <a:off x="323850" y="2714625"/>
            <a:ext cx="3422650" cy="3076575"/>
            <a:chOff x="240" y="1728"/>
            <a:chExt cx="1960" cy="2241"/>
          </a:xfrm>
        </p:grpSpPr>
        <p:sp>
          <p:nvSpPr>
            <p:cNvPr id="101414" name="Rectangle 6"/>
            <p:cNvSpPr>
              <a:spLocks noChangeArrowheads="1"/>
            </p:cNvSpPr>
            <p:nvPr/>
          </p:nvSpPr>
          <p:spPr bwMode="auto">
            <a:xfrm>
              <a:off x="240" y="3720"/>
              <a:ext cx="653" cy="249"/>
            </a:xfrm>
            <a:prstGeom prst="rect">
              <a:avLst/>
            </a:prstGeom>
            <a:solidFill>
              <a:srgbClr val="969696"/>
            </a:solidFill>
            <a:ln w="317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rPr>
                <a:t>Minerals</a:t>
              </a:r>
              <a:endParaRPr kumimoji="0" lang="en-US" altLang="ko-KR" sz="1600">
                <a:solidFill>
                  <a:schemeClr val="bg1"/>
                </a:solidFill>
                <a:latin typeface="Arial" charset="0"/>
                <a:ea typeface="ＭＳ Ｐゴシック" pitchFamily="34" charset="-128"/>
              </a:endParaRPr>
            </a:p>
          </p:txBody>
        </p:sp>
        <p:sp>
          <p:nvSpPr>
            <p:cNvPr id="101415" name="Rectangle 7"/>
            <p:cNvSpPr>
              <a:spLocks noChangeArrowheads="1"/>
            </p:cNvSpPr>
            <p:nvPr/>
          </p:nvSpPr>
          <p:spPr bwMode="auto">
            <a:xfrm>
              <a:off x="240" y="3471"/>
              <a:ext cx="653" cy="251"/>
            </a:xfrm>
            <a:prstGeom prst="rect">
              <a:avLst/>
            </a:prstGeom>
            <a:solidFill>
              <a:srgbClr val="4EB948"/>
            </a:solidFill>
            <a:ln w="317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rPr>
                <a:t>Plants</a:t>
              </a:r>
              <a:endParaRPr kumimoji="0" lang="en-US" altLang="ko-KR" sz="1600">
                <a:solidFill>
                  <a:schemeClr val="bg1"/>
                </a:solidFill>
                <a:latin typeface="Arial" charset="0"/>
                <a:ea typeface="ＭＳ Ｐゴシック" pitchFamily="34" charset="-128"/>
              </a:endParaRPr>
            </a:p>
          </p:txBody>
        </p:sp>
        <p:sp>
          <p:nvSpPr>
            <p:cNvPr id="101416" name="Rectangle 8"/>
            <p:cNvSpPr>
              <a:spLocks noChangeArrowheads="1"/>
            </p:cNvSpPr>
            <p:nvPr/>
          </p:nvSpPr>
          <p:spPr bwMode="auto">
            <a:xfrm>
              <a:off x="240" y="3222"/>
              <a:ext cx="653" cy="249"/>
            </a:xfrm>
            <a:prstGeom prst="rect">
              <a:avLst/>
            </a:prstGeom>
            <a:solidFill>
              <a:srgbClr val="FF9900"/>
            </a:solidFill>
            <a:ln w="317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rPr>
                <a:t>Animals</a:t>
              </a:r>
              <a:endParaRPr kumimoji="0" lang="en-US" altLang="ko-KR" sz="1600">
                <a:solidFill>
                  <a:schemeClr val="bg1"/>
                </a:solidFill>
                <a:latin typeface="Arial" charset="0"/>
                <a:ea typeface="ＭＳ Ｐゴシック" pitchFamily="34" charset="-128"/>
              </a:endParaRPr>
            </a:p>
          </p:txBody>
        </p:sp>
        <p:sp>
          <p:nvSpPr>
            <p:cNvPr id="101417" name="Rectangle 9"/>
            <p:cNvSpPr>
              <a:spLocks noChangeArrowheads="1"/>
            </p:cNvSpPr>
            <p:nvPr/>
          </p:nvSpPr>
          <p:spPr bwMode="auto">
            <a:xfrm>
              <a:off x="240" y="1728"/>
              <a:ext cx="653" cy="1494"/>
            </a:xfrm>
            <a:prstGeom prst="rect">
              <a:avLst/>
            </a:prstGeom>
            <a:solidFill>
              <a:srgbClr val="265AA9"/>
            </a:solidFill>
            <a:ln w="317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rPr>
                <a:t>Man</a:t>
              </a:r>
              <a:endParaRPr kumimoji="0" lang="en-US" altLang="ko-KR" sz="1600">
                <a:solidFill>
                  <a:schemeClr val="bg1"/>
                </a:solidFill>
                <a:latin typeface="Arial" charset="0"/>
                <a:ea typeface="ＭＳ Ｐゴシック" pitchFamily="34" charset="-128"/>
              </a:endParaRPr>
            </a:p>
          </p:txBody>
        </p:sp>
        <p:sp>
          <p:nvSpPr>
            <p:cNvPr id="101418" name="Rectangle 10"/>
            <p:cNvSpPr>
              <a:spLocks noChangeArrowheads="1"/>
            </p:cNvSpPr>
            <p:nvPr/>
          </p:nvSpPr>
          <p:spPr bwMode="auto">
            <a:xfrm>
              <a:off x="1547" y="3720"/>
              <a:ext cx="653" cy="249"/>
            </a:xfrm>
            <a:prstGeom prst="rect">
              <a:avLst/>
            </a:prstGeom>
            <a:noFill/>
            <a:ln w="190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p>
          </p:txBody>
        </p:sp>
        <p:sp>
          <p:nvSpPr>
            <p:cNvPr id="101419" name="Rectangle 11"/>
            <p:cNvSpPr>
              <a:spLocks noChangeArrowheads="1"/>
            </p:cNvSpPr>
            <p:nvPr/>
          </p:nvSpPr>
          <p:spPr bwMode="auto">
            <a:xfrm>
              <a:off x="893" y="3720"/>
              <a:ext cx="655" cy="249"/>
            </a:xfrm>
            <a:prstGeom prst="rect">
              <a:avLst/>
            </a:prstGeom>
            <a:noFill/>
            <a:ln w="190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p>
          </p:txBody>
        </p:sp>
        <p:sp>
          <p:nvSpPr>
            <p:cNvPr id="101420" name="Rectangle 12"/>
            <p:cNvSpPr>
              <a:spLocks noChangeArrowheads="1"/>
            </p:cNvSpPr>
            <p:nvPr/>
          </p:nvSpPr>
          <p:spPr bwMode="auto">
            <a:xfrm>
              <a:off x="1547" y="3471"/>
              <a:ext cx="653" cy="251"/>
            </a:xfrm>
            <a:prstGeom prst="rect">
              <a:avLst/>
            </a:prstGeom>
            <a:noFill/>
            <a:ln w="190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Pistil</a:t>
              </a:r>
              <a:endParaRPr kumimoji="0" lang="en-US" altLang="ko-KR" sz="1400">
                <a:latin typeface="Arial" charset="0"/>
                <a:ea typeface="ＭＳ Ｐゴシック" pitchFamily="34" charset="-128"/>
              </a:endParaRPr>
            </a:p>
          </p:txBody>
        </p:sp>
        <p:sp>
          <p:nvSpPr>
            <p:cNvPr id="101421" name="Rectangle 13"/>
            <p:cNvSpPr>
              <a:spLocks noChangeArrowheads="1"/>
            </p:cNvSpPr>
            <p:nvPr/>
          </p:nvSpPr>
          <p:spPr bwMode="auto">
            <a:xfrm>
              <a:off x="893" y="3471"/>
              <a:ext cx="655" cy="251"/>
            </a:xfrm>
            <a:prstGeom prst="rect">
              <a:avLst/>
            </a:prstGeom>
            <a:noFill/>
            <a:ln w="190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Stamen</a:t>
              </a:r>
              <a:endParaRPr kumimoji="0" lang="en-US" altLang="ko-KR" sz="1400">
                <a:latin typeface="Arial" charset="0"/>
                <a:ea typeface="ＭＳ Ｐゴシック" pitchFamily="34" charset="-128"/>
              </a:endParaRPr>
            </a:p>
          </p:txBody>
        </p:sp>
        <p:sp>
          <p:nvSpPr>
            <p:cNvPr id="101422" name="Rectangle 14"/>
            <p:cNvSpPr>
              <a:spLocks noChangeArrowheads="1"/>
            </p:cNvSpPr>
            <p:nvPr/>
          </p:nvSpPr>
          <p:spPr bwMode="auto">
            <a:xfrm>
              <a:off x="1547" y="3222"/>
              <a:ext cx="653" cy="249"/>
            </a:xfrm>
            <a:prstGeom prst="rect">
              <a:avLst/>
            </a:prstGeom>
            <a:noFill/>
            <a:ln w="190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Female</a:t>
              </a:r>
              <a:endParaRPr kumimoji="0" lang="en-US" altLang="ko-KR" sz="1400">
                <a:latin typeface="Arial" charset="0"/>
                <a:ea typeface="ＭＳ Ｐゴシック" pitchFamily="34" charset="-128"/>
              </a:endParaRPr>
            </a:p>
          </p:txBody>
        </p:sp>
        <p:sp>
          <p:nvSpPr>
            <p:cNvPr id="101423" name="Rectangle 15"/>
            <p:cNvSpPr>
              <a:spLocks noChangeArrowheads="1"/>
            </p:cNvSpPr>
            <p:nvPr/>
          </p:nvSpPr>
          <p:spPr bwMode="auto">
            <a:xfrm>
              <a:off x="893" y="3222"/>
              <a:ext cx="655" cy="249"/>
            </a:xfrm>
            <a:prstGeom prst="rect">
              <a:avLst/>
            </a:prstGeom>
            <a:noFill/>
            <a:ln w="190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Male</a:t>
              </a:r>
              <a:endParaRPr kumimoji="0" lang="en-US" altLang="ko-KR" sz="1400">
                <a:latin typeface="Arial" charset="0"/>
                <a:ea typeface="ＭＳ Ｐゴシック" pitchFamily="34" charset="-128"/>
              </a:endParaRPr>
            </a:p>
          </p:txBody>
        </p:sp>
        <p:sp>
          <p:nvSpPr>
            <p:cNvPr id="101424" name="Rectangle 16"/>
            <p:cNvSpPr>
              <a:spLocks noChangeArrowheads="1"/>
            </p:cNvSpPr>
            <p:nvPr/>
          </p:nvSpPr>
          <p:spPr bwMode="auto">
            <a:xfrm>
              <a:off x="1547" y="2973"/>
              <a:ext cx="653" cy="249"/>
            </a:xfrm>
            <a:prstGeom prst="rect">
              <a:avLst/>
            </a:prstGeom>
            <a:noFill/>
            <a:ln w="190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People</a:t>
              </a:r>
              <a:endParaRPr kumimoji="0" lang="en-US" altLang="ko-KR" sz="1400">
                <a:latin typeface="Arial" charset="0"/>
                <a:ea typeface="ＭＳ Ｐゴシック" pitchFamily="34" charset="-128"/>
              </a:endParaRPr>
            </a:p>
          </p:txBody>
        </p:sp>
        <p:sp>
          <p:nvSpPr>
            <p:cNvPr id="101425" name="Rectangle 17"/>
            <p:cNvSpPr>
              <a:spLocks noChangeArrowheads="1"/>
            </p:cNvSpPr>
            <p:nvPr/>
          </p:nvSpPr>
          <p:spPr bwMode="auto">
            <a:xfrm>
              <a:off x="893" y="2973"/>
              <a:ext cx="655" cy="249"/>
            </a:xfrm>
            <a:prstGeom prst="rect">
              <a:avLst/>
            </a:prstGeom>
            <a:noFill/>
            <a:ln w="190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300">
                  <a:latin typeface="Arial" charset="0"/>
                </a:rPr>
                <a:t>Government</a:t>
              </a:r>
              <a:endParaRPr kumimoji="0" lang="en-US" altLang="ko-KR" sz="1300">
                <a:latin typeface="Arial" charset="0"/>
                <a:ea typeface="ＭＳ Ｐゴシック" pitchFamily="34" charset="-128"/>
              </a:endParaRPr>
            </a:p>
          </p:txBody>
        </p:sp>
        <p:sp>
          <p:nvSpPr>
            <p:cNvPr id="101426" name="Rectangle 18"/>
            <p:cNvSpPr>
              <a:spLocks noChangeArrowheads="1"/>
            </p:cNvSpPr>
            <p:nvPr/>
          </p:nvSpPr>
          <p:spPr bwMode="auto">
            <a:xfrm>
              <a:off x="1547" y="2724"/>
              <a:ext cx="653" cy="251"/>
            </a:xfrm>
            <a:prstGeom prst="rect">
              <a:avLst/>
            </a:prstGeom>
            <a:noFill/>
            <a:ln w="190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Employee</a:t>
              </a:r>
              <a:endParaRPr kumimoji="0" lang="en-US" altLang="ko-KR" sz="1400">
                <a:latin typeface="Arial" charset="0"/>
                <a:ea typeface="ＭＳ Ｐゴシック" pitchFamily="34" charset="-128"/>
              </a:endParaRPr>
            </a:p>
          </p:txBody>
        </p:sp>
        <p:sp>
          <p:nvSpPr>
            <p:cNvPr id="101427" name="Rectangle 19"/>
            <p:cNvSpPr>
              <a:spLocks noChangeArrowheads="1"/>
            </p:cNvSpPr>
            <p:nvPr/>
          </p:nvSpPr>
          <p:spPr bwMode="auto">
            <a:xfrm>
              <a:off x="893" y="2724"/>
              <a:ext cx="655" cy="251"/>
            </a:xfrm>
            <a:prstGeom prst="rect">
              <a:avLst/>
            </a:prstGeom>
            <a:noFill/>
            <a:ln w="190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Employer</a:t>
              </a:r>
              <a:endParaRPr kumimoji="0" lang="en-US" altLang="ko-KR" sz="1400">
                <a:latin typeface="Arial" charset="0"/>
                <a:ea typeface="ＭＳ Ｐゴシック" pitchFamily="34" charset="-128"/>
              </a:endParaRPr>
            </a:p>
          </p:txBody>
        </p:sp>
        <p:sp>
          <p:nvSpPr>
            <p:cNvPr id="101428" name="Rectangle 20"/>
            <p:cNvSpPr>
              <a:spLocks noChangeArrowheads="1"/>
            </p:cNvSpPr>
            <p:nvPr/>
          </p:nvSpPr>
          <p:spPr bwMode="auto">
            <a:xfrm>
              <a:off x="1547" y="2475"/>
              <a:ext cx="653" cy="249"/>
            </a:xfrm>
            <a:prstGeom prst="rect">
              <a:avLst/>
            </a:prstGeom>
            <a:noFill/>
            <a:ln w="19050">
              <a:solidFill>
                <a:schemeClr val="tx1"/>
              </a:solidFill>
              <a:round/>
              <a:headEnd/>
              <a:tailEnd/>
            </a:ln>
          </p:spPr>
          <p:txBody>
            <a:bodyPr lIns="54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Subordinate</a:t>
              </a:r>
              <a:endParaRPr kumimoji="0" lang="en-US" altLang="ko-KR" sz="1400">
                <a:latin typeface="Arial" charset="0"/>
                <a:ea typeface="ＭＳ Ｐゴシック" pitchFamily="34" charset="-128"/>
              </a:endParaRPr>
            </a:p>
          </p:txBody>
        </p:sp>
        <p:sp>
          <p:nvSpPr>
            <p:cNvPr id="101429" name="Rectangle 21"/>
            <p:cNvSpPr>
              <a:spLocks noChangeArrowheads="1"/>
            </p:cNvSpPr>
            <p:nvPr/>
          </p:nvSpPr>
          <p:spPr bwMode="auto">
            <a:xfrm>
              <a:off x="893" y="2475"/>
              <a:ext cx="655" cy="249"/>
            </a:xfrm>
            <a:prstGeom prst="rect">
              <a:avLst/>
            </a:prstGeom>
            <a:noFill/>
            <a:ln w="190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Superior</a:t>
              </a:r>
              <a:endParaRPr kumimoji="0" lang="en-US" altLang="ko-KR" sz="1400">
                <a:latin typeface="Arial" charset="0"/>
                <a:ea typeface="ＭＳ Ｐゴシック" pitchFamily="34" charset="-128"/>
              </a:endParaRPr>
            </a:p>
          </p:txBody>
        </p:sp>
        <p:sp>
          <p:nvSpPr>
            <p:cNvPr id="101430" name="Rectangle 22"/>
            <p:cNvSpPr>
              <a:spLocks noChangeArrowheads="1"/>
            </p:cNvSpPr>
            <p:nvPr/>
          </p:nvSpPr>
          <p:spPr bwMode="auto">
            <a:xfrm>
              <a:off x="1547" y="2226"/>
              <a:ext cx="653" cy="249"/>
            </a:xfrm>
            <a:prstGeom prst="rect">
              <a:avLst/>
            </a:prstGeom>
            <a:noFill/>
            <a:ln w="190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Student</a:t>
              </a:r>
              <a:endParaRPr kumimoji="0" lang="en-US" altLang="ko-KR" sz="1400">
                <a:latin typeface="Arial" charset="0"/>
                <a:ea typeface="ＭＳ Ｐゴシック" pitchFamily="34" charset="-128"/>
              </a:endParaRPr>
            </a:p>
          </p:txBody>
        </p:sp>
        <p:sp>
          <p:nvSpPr>
            <p:cNvPr id="101431" name="Rectangle 23"/>
            <p:cNvSpPr>
              <a:spLocks noChangeArrowheads="1"/>
            </p:cNvSpPr>
            <p:nvPr/>
          </p:nvSpPr>
          <p:spPr bwMode="auto">
            <a:xfrm>
              <a:off x="893" y="2226"/>
              <a:ext cx="655" cy="249"/>
            </a:xfrm>
            <a:prstGeom prst="rect">
              <a:avLst/>
            </a:prstGeom>
            <a:noFill/>
            <a:ln w="190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Teacher</a:t>
              </a:r>
              <a:endParaRPr kumimoji="0" lang="en-US" altLang="ko-KR" sz="1400">
                <a:latin typeface="Arial" charset="0"/>
                <a:ea typeface="ＭＳ Ｐゴシック" pitchFamily="34" charset="-128"/>
              </a:endParaRPr>
            </a:p>
          </p:txBody>
        </p:sp>
        <p:sp>
          <p:nvSpPr>
            <p:cNvPr id="101432" name="Rectangle 24"/>
            <p:cNvSpPr>
              <a:spLocks noChangeArrowheads="1"/>
            </p:cNvSpPr>
            <p:nvPr/>
          </p:nvSpPr>
          <p:spPr bwMode="auto">
            <a:xfrm>
              <a:off x="1547" y="1977"/>
              <a:ext cx="653" cy="251"/>
            </a:xfrm>
            <a:prstGeom prst="rect">
              <a:avLst/>
            </a:prstGeom>
            <a:noFill/>
            <a:ln w="190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Wife</a:t>
              </a:r>
              <a:endParaRPr kumimoji="0" lang="en-US" altLang="ko-KR" sz="1400">
                <a:latin typeface="Arial" charset="0"/>
                <a:ea typeface="ＭＳ Ｐゴシック" pitchFamily="34" charset="-128"/>
              </a:endParaRPr>
            </a:p>
          </p:txBody>
        </p:sp>
        <p:sp>
          <p:nvSpPr>
            <p:cNvPr id="101433" name="Rectangle 25"/>
            <p:cNvSpPr>
              <a:spLocks noChangeArrowheads="1"/>
            </p:cNvSpPr>
            <p:nvPr/>
          </p:nvSpPr>
          <p:spPr bwMode="auto">
            <a:xfrm>
              <a:off x="893" y="1977"/>
              <a:ext cx="655" cy="251"/>
            </a:xfrm>
            <a:prstGeom prst="rect">
              <a:avLst/>
            </a:prstGeom>
            <a:noFill/>
            <a:ln w="190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Husband</a:t>
              </a:r>
              <a:endParaRPr kumimoji="0" lang="en-US" altLang="ko-KR" sz="1400">
                <a:latin typeface="Arial" charset="0"/>
                <a:ea typeface="ＭＳ Ｐゴシック" pitchFamily="34" charset="-128"/>
              </a:endParaRPr>
            </a:p>
          </p:txBody>
        </p:sp>
        <p:sp>
          <p:nvSpPr>
            <p:cNvPr id="101434" name="Rectangle 26"/>
            <p:cNvSpPr>
              <a:spLocks noChangeArrowheads="1"/>
            </p:cNvSpPr>
            <p:nvPr/>
          </p:nvSpPr>
          <p:spPr bwMode="auto">
            <a:xfrm>
              <a:off x="1547" y="1728"/>
              <a:ext cx="653" cy="249"/>
            </a:xfrm>
            <a:prstGeom prst="rect">
              <a:avLst/>
            </a:prstGeom>
            <a:noFill/>
            <a:ln w="190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Children</a:t>
              </a:r>
              <a:endParaRPr kumimoji="0" lang="en-US" altLang="ko-KR" sz="1400">
                <a:latin typeface="Arial" charset="0"/>
                <a:ea typeface="ＭＳ Ｐゴシック" pitchFamily="34" charset="-128"/>
              </a:endParaRPr>
            </a:p>
          </p:txBody>
        </p:sp>
        <p:sp>
          <p:nvSpPr>
            <p:cNvPr id="101435" name="Rectangle 27"/>
            <p:cNvSpPr>
              <a:spLocks noChangeArrowheads="1"/>
            </p:cNvSpPr>
            <p:nvPr/>
          </p:nvSpPr>
          <p:spPr bwMode="auto">
            <a:xfrm>
              <a:off x="893" y="1728"/>
              <a:ext cx="655" cy="249"/>
            </a:xfrm>
            <a:prstGeom prst="rect">
              <a:avLst/>
            </a:prstGeom>
            <a:noFill/>
            <a:ln w="19050">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Parents</a:t>
              </a:r>
              <a:endParaRPr kumimoji="0" lang="en-US" altLang="ko-KR" sz="1400">
                <a:latin typeface="Arial" charset="0"/>
                <a:ea typeface="ＭＳ Ｐゴシック" pitchFamily="34" charset="-128"/>
              </a:endParaRPr>
            </a:p>
          </p:txBody>
        </p:sp>
        <p:sp>
          <p:nvSpPr>
            <p:cNvPr id="69696" name="Line 28"/>
            <p:cNvSpPr>
              <a:spLocks noChangeShapeType="1"/>
            </p:cNvSpPr>
            <p:nvPr/>
          </p:nvSpPr>
          <p:spPr bwMode="auto">
            <a:xfrm>
              <a:off x="240" y="1728"/>
              <a:ext cx="1960" cy="1"/>
            </a:xfrm>
            <a:prstGeom prst="line">
              <a:avLst/>
            </a:prstGeom>
            <a:noFill/>
            <a:ln w="1905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n-lt"/>
                <a:ea typeface="ＭＳ Ｐゴシック" pitchFamily="34" charset="-128"/>
                <a:cs typeface="+mn-cs"/>
              </a:endParaRPr>
            </a:p>
          </p:txBody>
        </p:sp>
        <p:sp>
          <p:nvSpPr>
            <p:cNvPr id="69697" name="Line 29"/>
            <p:cNvSpPr>
              <a:spLocks noChangeShapeType="1"/>
            </p:cNvSpPr>
            <p:nvPr/>
          </p:nvSpPr>
          <p:spPr bwMode="auto">
            <a:xfrm>
              <a:off x="240" y="3222"/>
              <a:ext cx="1960" cy="1"/>
            </a:xfrm>
            <a:prstGeom prst="line">
              <a:avLst/>
            </a:prstGeom>
            <a:noFill/>
            <a:ln w="1905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n-lt"/>
                <a:ea typeface="ＭＳ Ｐゴシック" pitchFamily="34" charset="-128"/>
                <a:cs typeface="+mn-cs"/>
              </a:endParaRPr>
            </a:p>
          </p:txBody>
        </p:sp>
        <p:sp>
          <p:nvSpPr>
            <p:cNvPr id="69698" name="Line 30"/>
            <p:cNvSpPr>
              <a:spLocks noChangeShapeType="1"/>
            </p:cNvSpPr>
            <p:nvPr/>
          </p:nvSpPr>
          <p:spPr bwMode="auto">
            <a:xfrm>
              <a:off x="240" y="3471"/>
              <a:ext cx="1960" cy="1"/>
            </a:xfrm>
            <a:prstGeom prst="line">
              <a:avLst/>
            </a:prstGeom>
            <a:noFill/>
            <a:ln w="1905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n-lt"/>
                <a:ea typeface="ＭＳ Ｐゴシック" pitchFamily="34" charset="-128"/>
                <a:cs typeface="+mn-cs"/>
              </a:endParaRPr>
            </a:p>
          </p:txBody>
        </p:sp>
        <p:sp>
          <p:nvSpPr>
            <p:cNvPr id="69699" name="Line 31"/>
            <p:cNvSpPr>
              <a:spLocks noChangeShapeType="1"/>
            </p:cNvSpPr>
            <p:nvPr/>
          </p:nvSpPr>
          <p:spPr bwMode="auto">
            <a:xfrm>
              <a:off x="240" y="3720"/>
              <a:ext cx="1960" cy="1"/>
            </a:xfrm>
            <a:prstGeom prst="line">
              <a:avLst/>
            </a:prstGeom>
            <a:noFill/>
            <a:ln w="1905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n-lt"/>
                <a:ea typeface="ＭＳ Ｐゴシック" pitchFamily="34" charset="-128"/>
                <a:cs typeface="+mn-cs"/>
              </a:endParaRPr>
            </a:p>
          </p:txBody>
        </p:sp>
        <p:sp>
          <p:nvSpPr>
            <p:cNvPr id="69700" name="Line 32"/>
            <p:cNvSpPr>
              <a:spLocks noChangeShapeType="1"/>
            </p:cNvSpPr>
            <p:nvPr/>
          </p:nvSpPr>
          <p:spPr bwMode="auto">
            <a:xfrm>
              <a:off x="240" y="3969"/>
              <a:ext cx="1960" cy="1"/>
            </a:xfrm>
            <a:prstGeom prst="line">
              <a:avLst/>
            </a:prstGeom>
            <a:noFill/>
            <a:ln w="1905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n-lt"/>
                <a:ea typeface="ＭＳ Ｐゴシック" pitchFamily="34" charset="-128"/>
                <a:cs typeface="+mn-cs"/>
              </a:endParaRPr>
            </a:p>
          </p:txBody>
        </p:sp>
        <p:sp>
          <p:nvSpPr>
            <p:cNvPr id="69701" name="Line 33"/>
            <p:cNvSpPr>
              <a:spLocks noChangeShapeType="1"/>
            </p:cNvSpPr>
            <p:nvPr/>
          </p:nvSpPr>
          <p:spPr bwMode="auto">
            <a:xfrm>
              <a:off x="240" y="1728"/>
              <a:ext cx="1" cy="2241"/>
            </a:xfrm>
            <a:prstGeom prst="line">
              <a:avLst/>
            </a:prstGeom>
            <a:noFill/>
            <a:ln w="1905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n-lt"/>
                <a:ea typeface="ＭＳ Ｐゴシック" pitchFamily="34" charset="-128"/>
                <a:cs typeface="+mn-cs"/>
              </a:endParaRPr>
            </a:p>
          </p:txBody>
        </p:sp>
        <p:sp>
          <p:nvSpPr>
            <p:cNvPr id="69702" name="Line 34"/>
            <p:cNvSpPr>
              <a:spLocks noChangeShapeType="1"/>
            </p:cNvSpPr>
            <p:nvPr/>
          </p:nvSpPr>
          <p:spPr bwMode="auto">
            <a:xfrm>
              <a:off x="1547" y="1728"/>
              <a:ext cx="1" cy="2241"/>
            </a:xfrm>
            <a:prstGeom prst="line">
              <a:avLst/>
            </a:prstGeom>
            <a:noFill/>
            <a:ln w="1905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n-lt"/>
                <a:ea typeface="ＭＳ Ｐゴシック" pitchFamily="34" charset="-128"/>
                <a:cs typeface="+mn-cs"/>
              </a:endParaRPr>
            </a:p>
          </p:txBody>
        </p:sp>
        <p:sp>
          <p:nvSpPr>
            <p:cNvPr id="69703" name="Line 35"/>
            <p:cNvSpPr>
              <a:spLocks noChangeShapeType="1"/>
            </p:cNvSpPr>
            <p:nvPr/>
          </p:nvSpPr>
          <p:spPr bwMode="auto">
            <a:xfrm>
              <a:off x="2200" y="1728"/>
              <a:ext cx="1" cy="2241"/>
            </a:xfrm>
            <a:prstGeom prst="line">
              <a:avLst/>
            </a:prstGeom>
            <a:noFill/>
            <a:ln w="1905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n-lt"/>
                <a:ea typeface="ＭＳ Ｐゴシック" pitchFamily="34" charset="-128"/>
                <a:cs typeface="+mn-cs"/>
              </a:endParaRPr>
            </a:p>
          </p:txBody>
        </p:sp>
        <p:sp>
          <p:nvSpPr>
            <p:cNvPr id="69704" name="Line 36"/>
            <p:cNvSpPr>
              <a:spLocks noChangeShapeType="1"/>
            </p:cNvSpPr>
            <p:nvPr/>
          </p:nvSpPr>
          <p:spPr bwMode="auto">
            <a:xfrm>
              <a:off x="893" y="1728"/>
              <a:ext cx="1" cy="2241"/>
            </a:xfrm>
            <a:prstGeom prst="line">
              <a:avLst/>
            </a:prstGeom>
            <a:noFill/>
            <a:ln w="1905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n-lt"/>
                <a:ea typeface="ＭＳ Ｐゴシック" pitchFamily="34" charset="-128"/>
                <a:cs typeface="+mn-cs"/>
              </a:endParaRPr>
            </a:p>
          </p:txBody>
        </p:sp>
        <p:sp>
          <p:nvSpPr>
            <p:cNvPr id="69705" name="Line 37"/>
            <p:cNvSpPr>
              <a:spLocks noChangeShapeType="1"/>
            </p:cNvSpPr>
            <p:nvPr/>
          </p:nvSpPr>
          <p:spPr bwMode="auto">
            <a:xfrm>
              <a:off x="893" y="1977"/>
              <a:ext cx="1307" cy="1"/>
            </a:xfrm>
            <a:prstGeom prst="line">
              <a:avLst/>
            </a:prstGeom>
            <a:noFill/>
            <a:ln w="1905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n-lt"/>
                <a:ea typeface="ＭＳ Ｐゴシック" pitchFamily="34" charset="-128"/>
                <a:cs typeface="+mn-cs"/>
              </a:endParaRPr>
            </a:p>
          </p:txBody>
        </p:sp>
        <p:sp>
          <p:nvSpPr>
            <p:cNvPr id="69706" name="Line 38"/>
            <p:cNvSpPr>
              <a:spLocks noChangeShapeType="1"/>
            </p:cNvSpPr>
            <p:nvPr/>
          </p:nvSpPr>
          <p:spPr bwMode="auto">
            <a:xfrm>
              <a:off x="893" y="2226"/>
              <a:ext cx="1307" cy="1"/>
            </a:xfrm>
            <a:prstGeom prst="line">
              <a:avLst/>
            </a:prstGeom>
            <a:noFill/>
            <a:ln w="1905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n-lt"/>
                <a:ea typeface="ＭＳ Ｐゴシック" pitchFamily="34" charset="-128"/>
                <a:cs typeface="+mn-cs"/>
              </a:endParaRPr>
            </a:p>
          </p:txBody>
        </p:sp>
        <p:sp>
          <p:nvSpPr>
            <p:cNvPr id="69707" name="Line 39"/>
            <p:cNvSpPr>
              <a:spLocks noChangeShapeType="1"/>
            </p:cNvSpPr>
            <p:nvPr/>
          </p:nvSpPr>
          <p:spPr bwMode="auto">
            <a:xfrm>
              <a:off x="893" y="2475"/>
              <a:ext cx="1307" cy="1"/>
            </a:xfrm>
            <a:prstGeom prst="line">
              <a:avLst/>
            </a:prstGeom>
            <a:noFill/>
            <a:ln w="1905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n-lt"/>
                <a:ea typeface="ＭＳ Ｐゴシック" pitchFamily="34" charset="-128"/>
                <a:cs typeface="+mn-cs"/>
              </a:endParaRPr>
            </a:p>
          </p:txBody>
        </p:sp>
        <p:sp>
          <p:nvSpPr>
            <p:cNvPr id="69708" name="Line 40"/>
            <p:cNvSpPr>
              <a:spLocks noChangeShapeType="1"/>
            </p:cNvSpPr>
            <p:nvPr/>
          </p:nvSpPr>
          <p:spPr bwMode="auto">
            <a:xfrm>
              <a:off x="893" y="2724"/>
              <a:ext cx="1307" cy="1"/>
            </a:xfrm>
            <a:prstGeom prst="line">
              <a:avLst/>
            </a:prstGeom>
            <a:noFill/>
            <a:ln w="1905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n-lt"/>
                <a:ea typeface="ＭＳ Ｐゴシック" pitchFamily="34" charset="-128"/>
                <a:cs typeface="+mn-cs"/>
              </a:endParaRPr>
            </a:p>
          </p:txBody>
        </p:sp>
        <p:sp>
          <p:nvSpPr>
            <p:cNvPr id="69709" name="Line 41"/>
            <p:cNvSpPr>
              <a:spLocks noChangeShapeType="1"/>
            </p:cNvSpPr>
            <p:nvPr/>
          </p:nvSpPr>
          <p:spPr bwMode="auto">
            <a:xfrm>
              <a:off x="893" y="2973"/>
              <a:ext cx="1307" cy="1"/>
            </a:xfrm>
            <a:prstGeom prst="line">
              <a:avLst/>
            </a:prstGeom>
            <a:noFill/>
            <a:ln w="1905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latin typeface="+mn-lt"/>
                <a:ea typeface="ＭＳ Ｐゴシック" pitchFamily="34" charset="-128"/>
                <a:cs typeface="+mn-cs"/>
              </a:endParaRPr>
            </a:p>
          </p:txBody>
        </p:sp>
      </p:grpSp>
      <p:sp>
        <p:nvSpPr>
          <p:cNvPr id="101382" name="Text Box 42"/>
          <p:cNvSpPr txBox="1">
            <a:spLocks noChangeArrowheads="1"/>
          </p:cNvSpPr>
          <p:nvPr/>
        </p:nvSpPr>
        <p:spPr bwMode="auto">
          <a:xfrm>
            <a:off x="3811588" y="2609850"/>
            <a:ext cx="1209675" cy="36671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rPr>
              <a:t>Universe :</a:t>
            </a:r>
            <a:endParaRPr kumimoji="0" lang="en-US" altLang="ko-KR">
              <a:latin typeface="Arial" charset="0"/>
              <a:ea typeface="ＭＳ Ｐゴシック" pitchFamily="34" charset="-128"/>
            </a:endParaRPr>
          </a:p>
        </p:txBody>
      </p:sp>
      <p:sp>
        <p:nvSpPr>
          <p:cNvPr id="101383" name="Text Box 43"/>
          <p:cNvSpPr txBox="1">
            <a:spLocks noChangeArrowheads="1"/>
          </p:cNvSpPr>
          <p:nvPr/>
        </p:nvSpPr>
        <p:spPr bwMode="auto">
          <a:xfrm>
            <a:off x="3875088" y="4179888"/>
            <a:ext cx="969962" cy="549275"/>
          </a:xfrm>
          <a:prstGeom prst="rect">
            <a:avLst/>
          </a:prstGeom>
          <a:noFill/>
          <a:ln w="9525">
            <a:noFill/>
            <a:miter lim="800000"/>
            <a:headEnd/>
            <a:tailEnd/>
          </a:ln>
        </p:spPr>
        <p:txBody>
          <a:bodyPr wrap="none" lIns="90000" tIns="46800" rIns="90000" bIns="46800">
            <a:spAutoFit/>
          </a:bodyPr>
          <a:lstStyle/>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Butterflies</a:t>
            </a:r>
            <a:endParaRPr kumimoji="0" lang="en-US" altLang="ko-KR" sz="1400">
              <a:latin typeface="Arial" charset="0"/>
              <a:ea typeface="ＭＳ Ｐゴシック" pitchFamily="34" charset="-128"/>
            </a:endParaRPr>
          </a:p>
          <a:p>
            <a:pPr defTabSz="449263">
              <a:lnSpc>
                <a:spcPts val="18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Animals</a:t>
            </a:r>
            <a:endParaRPr kumimoji="0" lang="en-US" altLang="ko-KR" sz="1400">
              <a:latin typeface="Arial" charset="0"/>
              <a:ea typeface="ＭＳ Ｐゴシック" pitchFamily="34" charset="-128"/>
            </a:endParaRPr>
          </a:p>
        </p:txBody>
      </p:sp>
      <p:sp>
        <p:nvSpPr>
          <p:cNvPr id="101384" name="Text Box 44"/>
          <p:cNvSpPr txBox="1">
            <a:spLocks noChangeArrowheads="1"/>
          </p:cNvSpPr>
          <p:nvPr/>
        </p:nvSpPr>
        <p:spPr bwMode="auto">
          <a:xfrm>
            <a:off x="5089525" y="4154488"/>
            <a:ext cx="949325" cy="5175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   Flowers</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   Plants</a:t>
            </a:r>
            <a:endParaRPr kumimoji="0" lang="en-US" altLang="ko-KR" sz="1400">
              <a:latin typeface="Arial" charset="0"/>
              <a:ea typeface="ＭＳ Ｐゴシック" pitchFamily="34" charset="-128"/>
            </a:endParaRPr>
          </a:p>
        </p:txBody>
      </p:sp>
      <p:sp>
        <p:nvSpPr>
          <p:cNvPr id="101385" name="Text Box 45"/>
          <p:cNvSpPr txBox="1">
            <a:spLocks noChangeArrowheads="1"/>
          </p:cNvSpPr>
          <p:nvPr/>
        </p:nvSpPr>
        <p:spPr bwMode="auto">
          <a:xfrm>
            <a:off x="3933825" y="4840288"/>
            <a:ext cx="792163"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Arteries</a:t>
            </a:r>
            <a:endParaRPr kumimoji="0" lang="en-US" altLang="ko-KR" sz="1400">
              <a:latin typeface="Arial" charset="0"/>
              <a:ea typeface="ＭＳ Ｐゴシック" pitchFamily="34" charset="-128"/>
            </a:endParaRPr>
          </a:p>
        </p:txBody>
      </p:sp>
      <p:sp>
        <p:nvSpPr>
          <p:cNvPr id="101386" name="Text Box 46"/>
          <p:cNvSpPr txBox="1">
            <a:spLocks noChangeArrowheads="1"/>
          </p:cNvSpPr>
          <p:nvPr/>
        </p:nvSpPr>
        <p:spPr bwMode="auto">
          <a:xfrm>
            <a:off x="5232400" y="4894263"/>
            <a:ext cx="625475"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Veins</a:t>
            </a:r>
            <a:endParaRPr kumimoji="0" lang="en-US" altLang="ko-KR" sz="1400">
              <a:latin typeface="Arial" charset="0"/>
              <a:ea typeface="ＭＳ Ｐゴシック" pitchFamily="34" charset="-128"/>
            </a:endParaRPr>
          </a:p>
        </p:txBody>
      </p:sp>
      <p:sp>
        <p:nvSpPr>
          <p:cNvPr id="101387" name="Text Box 47"/>
          <p:cNvSpPr txBox="1">
            <a:spLocks noChangeArrowheads="1"/>
          </p:cNvSpPr>
          <p:nvPr/>
        </p:nvSpPr>
        <p:spPr bwMode="auto">
          <a:xfrm>
            <a:off x="3803650" y="5180013"/>
            <a:ext cx="949325"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Inhalation</a:t>
            </a:r>
            <a:endParaRPr kumimoji="0" lang="en-US" altLang="ko-KR" sz="1400">
              <a:latin typeface="Arial" charset="0"/>
              <a:ea typeface="ＭＳ Ｐゴシック" pitchFamily="34" charset="-128"/>
            </a:endParaRPr>
          </a:p>
        </p:txBody>
      </p:sp>
      <p:sp>
        <p:nvSpPr>
          <p:cNvPr id="101388" name="Text Box 48"/>
          <p:cNvSpPr txBox="1">
            <a:spLocks noChangeArrowheads="1"/>
          </p:cNvSpPr>
          <p:nvPr/>
        </p:nvSpPr>
        <p:spPr bwMode="auto">
          <a:xfrm>
            <a:off x="5214938" y="5227638"/>
            <a:ext cx="1009650"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Exhalation</a:t>
            </a:r>
            <a:endParaRPr kumimoji="0" lang="en-US" altLang="ko-KR" sz="1400">
              <a:latin typeface="Arial" charset="0"/>
              <a:ea typeface="ＭＳ Ｐゴシック" pitchFamily="34" charset="-128"/>
            </a:endParaRPr>
          </a:p>
        </p:txBody>
      </p:sp>
      <p:sp>
        <p:nvSpPr>
          <p:cNvPr id="101389" name="Text Box 49"/>
          <p:cNvSpPr txBox="1">
            <a:spLocks noChangeArrowheads="1"/>
          </p:cNvSpPr>
          <p:nvPr/>
        </p:nvSpPr>
        <p:spPr bwMode="auto">
          <a:xfrm>
            <a:off x="5946775" y="4584700"/>
            <a:ext cx="722313" cy="5175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Bible</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Mat</a:t>
            </a:r>
            <a:r>
              <a:rPr kumimoji="0" lang="en-US" altLang="ko-KR" sz="1400">
                <a:latin typeface="Arial" charset="0"/>
                <a:ea typeface="ＭＳ Ｐゴシック" pitchFamily="34" charset="-128"/>
              </a:rPr>
              <a:t>7/2</a:t>
            </a:r>
          </a:p>
        </p:txBody>
      </p:sp>
      <p:sp>
        <p:nvSpPr>
          <p:cNvPr id="101390" name="Text Box 50"/>
          <p:cNvSpPr txBox="1">
            <a:spLocks noChangeArrowheads="1"/>
          </p:cNvSpPr>
          <p:nvPr/>
        </p:nvSpPr>
        <p:spPr bwMode="auto">
          <a:xfrm>
            <a:off x="6746875" y="4402138"/>
            <a:ext cx="958850" cy="9429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Judgment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you give</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Measure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receive</a:t>
            </a:r>
            <a:endParaRPr kumimoji="0" lang="en-US" altLang="ko-KR" sz="1400">
              <a:latin typeface="Arial" charset="0"/>
              <a:ea typeface="ＭＳ Ｐゴシック" pitchFamily="34" charset="-128"/>
            </a:endParaRPr>
          </a:p>
        </p:txBody>
      </p:sp>
      <p:sp>
        <p:nvSpPr>
          <p:cNvPr id="69648" name="Line 51"/>
          <p:cNvSpPr>
            <a:spLocks noChangeShapeType="1"/>
          </p:cNvSpPr>
          <p:nvPr/>
        </p:nvSpPr>
        <p:spPr bwMode="auto">
          <a:xfrm>
            <a:off x="7702550" y="4797425"/>
            <a:ext cx="457200" cy="1588"/>
          </a:xfrm>
          <a:prstGeom prst="line">
            <a:avLst/>
          </a:prstGeom>
          <a:noFill/>
          <a:ln w="1260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69650" name="AutoShape 53"/>
          <p:cNvSpPr>
            <a:spLocks noChangeArrowheads="1"/>
          </p:cNvSpPr>
          <p:nvPr/>
        </p:nvSpPr>
        <p:spPr bwMode="auto">
          <a:xfrm>
            <a:off x="5195888" y="1500188"/>
            <a:ext cx="304800" cy="228600"/>
          </a:xfrm>
          <a:prstGeom prst="rightArrow">
            <a:avLst>
              <a:gd name="adj1" fmla="val 50000"/>
              <a:gd name="adj2" fmla="val 33333"/>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cs typeface="+mn-cs"/>
            </a:endParaRPr>
          </a:p>
        </p:txBody>
      </p:sp>
      <p:sp>
        <p:nvSpPr>
          <p:cNvPr id="101393" name="Oval 54"/>
          <p:cNvSpPr>
            <a:spLocks noChangeArrowheads="1"/>
          </p:cNvSpPr>
          <p:nvPr/>
        </p:nvSpPr>
        <p:spPr bwMode="auto">
          <a:xfrm>
            <a:off x="5876925" y="2668588"/>
            <a:ext cx="708025" cy="706437"/>
          </a:xfrm>
          <a:prstGeom prst="ellipse">
            <a:avLst/>
          </a:prstGeom>
          <a:solidFill>
            <a:srgbClr val="FF00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rPr>
              <a:t>Sun</a:t>
            </a:r>
            <a:endParaRPr kumimoji="0" lang="en-US" altLang="ko-KR" sz="1600">
              <a:solidFill>
                <a:schemeClr val="bg1"/>
              </a:solidFill>
              <a:latin typeface="Arial" charset="0"/>
              <a:ea typeface="ＭＳ Ｐゴシック" pitchFamily="34" charset="-128"/>
            </a:endParaRPr>
          </a:p>
        </p:txBody>
      </p:sp>
      <p:sp>
        <p:nvSpPr>
          <p:cNvPr id="101394" name="Oval 55"/>
          <p:cNvSpPr>
            <a:spLocks noChangeArrowheads="1"/>
          </p:cNvSpPr>
          <p:nvPr/>
        </p:nvSpPr>
        <p:spPr bwMode="auto">
          <a:xfrm rot="1320000">
            <a:off x="4976813" y="2586038"/>
            <a:ext cx="2438400" cy="969962"/>
          </a:xfrm>
          <a:prstGeom prst="ellipse">
            <a:avLst/>
          </a:prstGeom>
          <a:noFill/>
          <a:ln w="28440">
            <a:solidFill>
              <a:srgbClr val="60C9D8"/>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101395" name="Oval 56"/>
          <p:cNvSpPr>
            <a:spLocks noChangeArrowheads="1"/>
          </p:cNvSpPr>
          <p:nvPr/>
        </p:nvSpPr>
        <p:spPr bwMode="auto">
          <a:xfrm rot="-1440000">
            <a:off x="4900613" y="2651125"/>
            <a:ext cx="2328862" cy="1016000"/>
          </a:xfrm>
          <a:prstGeom prst="ellipse">
            <a:avLst/>
          </a:prstGeom>
          <a:noFill/>
          <a:ln w="28440">
            <a:solidFill>
              <a:srgbClr val="FF9900"/>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101396" name="Oval 57"/>
          <p:cNvSpPr>
            <a:spLocks noChangeArrowheads="1"/>
          </p:cNvSpPr>
          <p:nvPr/>
        </p:nvSpPr>
        <p:spPr bwMode="auto">
          <a:xfrm rot="-2580000">
            <a:off x="6596063" y="3279775"/>
            <a:ext cx="1228725" cy="677863"/>
          </a:xfrm>
          <a:prstGeom prst="ellipse">
            <a:avLst/>
          </a:prstGeom>
          <a:noFill/>
          <a:ln w="28440">
            <a:solidFill>
              <a:srgbClr val="FFC000"/>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101397" name="Oval 58"/>
          <p:cNvSpPr>
            <a:spLocks noChangeArrowheads="1"/>
          </p:cNvSpPr>
          <p:nvPr/>
        </p:nvSpPr>
        <p:spPr bwMode="auto">
          <a:xfrm>
            <a:off x="6989763" y="3292475"/>
            <a:ext cx="542925" cy="585788"/>
          </a:xfrm>
          <a:prstGeom prst="ellipse">
            <a:avLst/>
          </a:prstGeom>
          <a:solidFill>
            <a:srgbClr val="60C9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rPr>
              <a:t>Earth</a:t>
            </a:r>
            <a:endParaRPr kumimoji="0" lang="en-US" altLang="ko-KR" sz="1600">
              <a:latin typeface="Arial" charset="0"/>
              <a:ea typeface="ＭＳ Ｐゴシック" pitchFamily="34" charset="-128"/>
            </a:endParaRPr>
          </a:p>
        </p:txBody>
      </p:sp>
      <p:sp>
        <p:nvSpPr>
          <p:cNvPr id="101398" name="Oval 59"/>
          <p:cNvSpPr>
            <a:spLocks noChangeArrowheads="1"/>
          </p:cNvSpPr>
          <p:nvPr/>
        </p:nvSpPr>
        <p:spPr bwMode="auto">
          <a:xfrm>
            <a:off x="4556125" y="3165475"/>
            <a:ext cx="762000" cy="712788"/>
          </a:xfrm>
          <a:prstGeom prst="ellipse">
            <a:avLst/>
          </a:prstGeom>
          <a:solidFill>
            <a:srgbClr val="FF99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rPr>
              <a:t>Planets</a:t>
            </a:r>
            <a:endParaRPr kumimoji="0" lang="en-US" altLang="ko-KR" sz="1600">
              <a:latin typeface="Arial" charset="0"/>
              <a:ea typeface="ＭＳ Ｐゴシック" pitchFamily="34" charset="-128"/>
            </a:endParaRPr>
          </a:p>
        </p:txBody>
      </p:sp>
      <p:sp>
        <p:nvSpPr>
          <p:cNvPr id="101399" name="Oval 60"/>
          <p:cNvSpPr>
            <a:spLocks noChangeArrowheads="1"/>
          </p:cNvSpPr>
          <p:nvPr/>
        </p:nvSpPr>
        <p:spPr bwMode="auto">
          <a:xfrm>
            <a:off x="7559675" y="2767013"/>
            <a:ext cx="544513" cy="539750"/>
          </a:xfrm>
          <a:prstGeom prst="ellipse">
            <a:avLst/>
          </a:prstGeom>
          <a:solidFill>
            <a:srgbClr val="FFFF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rPr>
              <a:t>Moon</a:t>
            </a:r>
            <a:endParaRPr kumimoji="0" lang="en-US" altLang="ko-KR" sz="1600">
              <a:latin typeface="Arial" charset="0"/>
              <a:ea typeface="ＭＳ Ｐゴシック" pitchFamily="34" charset="-128"/>
            </a:endParaRPr>
          </a:p>
        </p:txBody>
      </p:sp>
      <p:sp>
        <p:nvSpPr>
          <p:cNvPr id="69661" name="Line 64"/>
          <p:cNvSpPr>
            <a:spLocks noChangeShapeType="1"/>
          </p:cNvSpPr>
          <p:nvPr/>
        </p:nvSpPr>
        <p:spPr bwMode="auto">
          <a:xfrm>
            <a:off x="7702550" y="5157788"/>
            <a:ext cx="457200" cy="1587"/>
          </a:xfrm>
          <a:prstGeom prst="line">
            <a:avLst/>
          </a:prstGeom>
          <a:noFill/>
          <a:ln w="12600">
            <a:solidFill>
              <a:schemeClr val="tx1"/>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69662" name="AutoShape 65"/>
          <p:cNvSpPr>
            <a:spLocks noChangeArrowheads="1"/>
          </p:cNvSpPr>
          <p:nvPr/>
        </p:nvSpPr>
        <p:spPr bwMode="auto">
          <a:xfrm>
            <a:off x="6011863" y="1484313"/>
            <a:ext cx="304800" cy="228600"/>
          </a:xfrm>
          <a:prstGeom prst="rightArrow">
            <a:avLst>
              <a:gd name="adj1" fmla="val 50000"/>
              <a:gd name="adj2" fmla="val 33333"/>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cs typeface="+mn-cs"/>
            </a:endParaRPr>
          </a:p>
        </p:txBody>
      </p:sp>
      <p:sp>
        <p:nvSpPr>
          <p:cNvPr id="69663" name="AutoShape 66"/>
          <p:cNvSpPr>
            <a:spLocks noChangeArrowheads="1"/>
          </p:cNvSpPr>
          <p:nvPr/>
        </p:nvSpPr>
        <p:spPr bwMode="auto">
          <a:xfrm>
            <a:off x="5003800" y="1196975"/>
            <a:ext cx="304800" cy="228600"/>
          </a:xfrm>
          <a:prstGeom prst="rightArrow">
            <a:avLst>
              <a:gd name="adj1" fmla="val 50000"/>
              <a:gd name="adj2" fmla="val 33333"/>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cs typeface="+mn-cs"/>
            </a:endParaRPr>
          </a:p>
        </p:txBody>
      </p:sp>
      <p:sp>
        <p:nvSpPr>
          <p:cNvPr id="101403" name="AutoShape 67"/>
          <p:cNvSpPr>
            <a:spLocks/>
          </p:cNvSpPr>
          <p:nvPr/>
        </p:nvSpPr>
        <p:spPr bwMode="auto">
          <a:xfrm>
            <a:off x="6677025" y="4584700"/>
            <a:ext cx="69850" cy="504825"/>
          </a:xfrm>
          <a:prstGeom prst="leftBrace">
            <a:avLst>
              <a:gd name="adj1" fmla="val 76422"/>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grpSp>
        <p:nvGrpSpPr>
          <p:cNvPr id="101404" name="Group 68"/>
          <p:cNvGrpSpPr>
            <a:grpSpLocks/>
          </p:cNvGrpSpPr>
          <p:nvPr/>
        </p:nvGrpSpPr>
        <p:grpSpPr bwMode="auto">
          <a:xfrm>
            <a:off x="2125663" y="1719263"/>
            <a:ext cx="989012" cy="1400175"/>
            <a:chOff x="1225" y="1083"/>
            <a:chExt cx="623" cy="882"/>
          </a:xfrm>
        </p:grpSpPr>
        <p:sp>
          <p:nvSpPr>
            <p:cNvPr id="101412" name="AutoShape 69"/>
            <p:cNvSpPr>
              <a:spLocks/>
            </p:cNvSpPr>
            <p:nvPr/>
          </p:nvSpPr>
          <p:spPr bwMode="auto">
            <a:xfrm rot="2700000" flipV="1">
              <a:off x="1318" y="1172"/>
              <a:ext cx="436" cy="44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776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rot="10800000" wrap="none" anchor="ctr"/>
            <a:lstStyle/>
            <a:p>
              <a:endParaRPr lang="en-US"/>
            </a:p>
          </p:txBody>
        </p:sp>
        <p:sp>
          <p:nvSpPr>
            <p:cNvPr id="101413" name="AutoShape 70"/>
            <p:cNvSpPr>
              <a:spLocks/>
            </p:cNvSpPr>
            <p:nvPr/>
          </p:nvSpPr>
          <p:spPr bwMode="auto">
            <a:xfrm rot="13620000" flipV="1">
              <a:off x="1323" y="1431"/>
              <a:ext cx="432" cy="4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776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rot="10800000" vert="eaVert" wrap="none" anchor="ctr"/>
            <a:lstStyle/>
            <a:p>
              <a:endParaRPr lang="en-US"/>
            </a:p>
          </p:txBody>
        </p:sp>
      </p:grpSp>
      <p:grpSp>
        <p:nvGrpSpPr>
          <p:cNvPr id="101405" name="Group 71"/>
          <p:cNvGrpSpPr>
            <a:grpSpLocks/>
          </p:cNvGrpSpPr>
          <p:nvPr/>
        </p:nvGrpSpPr>
        <p:grpSpPr bwMode="auto">
          <a:xfrm>
            <a:off x="4518025" y="3714750"/>
            <a:ext cx="985838" cy="1390650"/>
            <a:chOff x="2584" y="2446"/>
            <a:chExt cx="621" cy="876"/>
          </a:xfrm>
        </p:grpSpPr>
        <p:sp>
          <p:nvSpPr>
            <p:cNvPr id="101410" name="AutoShape 72"/>
            <p:cNvSpPr>
              <a:spLocks/>
            </p:cNvSpPr>
            <p:nvPr/>
          </p:nvSpPr>
          <p:spPr bwMode="auto">
            <a:xfrm rot="2700000" flipV="1">
              <a:off x="2677" y="2535"/>
              <a:ext cx="435" cy="44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75 w 21600"/>
                <a:gd name="T19" fmla="*/ 0 h 21600"/>
                <a:gd name="T20" fmla="*/ 21600 w 21600"/>
                <a:gd name="T21" fmla="*/ 10776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rot="10800000" wrap="none" anchor="ctr"/>
            <a:lstStyle/>
            <a:p>
              <a:endParaRPr lang="en-US"/>
            </a:p>
          </p:txBody>
        </p:sp>
        <p:sp>
          <p:nvSpPr>
            <p:cNvPr id="101411" name="AutoShape 73"/>
            <p:cNvSpPr>
              <a:spLocks/>
            </p:cNvSpPr>
            <p:nvPr/>
          </p:nvSpPr>
          <p:spPr bwMode="auto">
            <a:xfrm rot="13620000" flipV="1">
              <a:off x="2679" y="2789"/>
              <a:ext cx="432" cy="4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rot="10800000" vert="eaVert" wrap="none" anchor="ctr"/>
            <a:lstStyle/>
            <a:p>
              <a:endParaRPr lang="en-US"/>
            </a:p>
          </p:txBody>
        </p:sp>
      </p:grpSp>
      <p:grpSp>
        <p:nvGrpSpPr>
          <p:cNvPr id="101406" name="Group 74"/>
          <p:cNvGrpSpPr>
            <a:grpSpLocks/>
          </p:cNvGrpSpPr>
          <p:nvPr/>
        </p:nvGrpSpPr>
        <p:grpSpPr bwMode="auto">
          <a:xfrm>
            <a:off x="4446588" y="4465638"/>
            <a:ext cx="985837" cy="1392237"/>
            <a:chOff x="2584" y="3034"/>
            <a:chExt cx="621" cy="877"/>
          </a:xfrm>
        </p:grpSpPr>
        <p:sp>
          <p:nvSpPr>
            <p:cNvPr id="101408" name="AutoShape 75"/>
            <p:cNvSpPr>
              <a:spLocks/>
            </p:cNvSpPr>
            <p:nvPr/>
          </p:nvSpPr>
          <p:spPr bwMode="auto">
            <a:xfrm rot="2700000" flipV="1">
              <a:off x="2677" y="3123"/>
              <a:ext cx="435" cy="44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75 w 21600"/>
                <a:gd name="T19" fmla="*/ 0 h 21600"/>
                <a:gd name="T20" fmla="*/ 21600 w 21600"/>
                <a:gd name="T21" fmla="*/ 10776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rot="10800000" wrap="none" anchor="ctr"/>
            <a:lstStyle/>
            <a:p>
              <a:endParaRPr lang="en-US"/>
            </a:p>
          </p:txBody>
        </p:sp>
        <p:sp>
          <p:nvSpPr>
            <p:cNvPr id="101409" name="AutoShape 76"/>
            <p:cNvSpPr>
              <a:spLocks/>
            </p:cNvSpPr>
            <p:nvPr/>
          </p:nvSpPr>
          <p:spPr bwMode="auto">
            <a:xfrm rot="13620000" flipV="1">
              <a:off x="2679" y="3378"/>
              <a:ext cx="432" cy="4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rot="10800000" vert="eaVert" wrap="none" anchor="ctr"/>
            <a:lstStyle/>
            <a:p>
              <a:endParaRPr lang="en-US"/>
            </a:p>
          </p:txBody>
        </p:sp>
      </p:grpSp>
      <p:sp>
        <p:nvSpPr>
          <p:cNvPr id="101407" name="Text Box 50"/>
          <p:cNvSpPr txBox="1">
            <a:spLocks noChangeArrowheads="1"/>
          </p:cNvSpPr>
          <p:nvPr/>
        </p:nvSpPr>
        <p:spPr bwMode="auto">
          <a:xfrm>
            <a:off x="8150225" y="4365625"/>
            <a:ext cx="958850" cy="9429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Judgment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you take</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Measure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receive</a:t>
            </a:r>
            <a:endParaRPr kumimoji="0" lang="en-US" altLang="ko-KR" sz="14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ext Box 1"/>
          <p:cNvSpPr txBox="1">
            <a:spLocks noChangeArrowheads="1"/>
          </p:cNvSpPr>
          <p:nvPr/>
        </p:nvSpPr>
        <p:spPr bwMode="auto">
          <a:xfrm>
            <a:off x="398463" y="785813"/>
            <a:ext cx="7688262" cy="396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２）</a:t>
            </a:r>
            <a:r>
              <a:rPr kumimoji="0" lang="en-US" altLang="ko-KR" sz="2000">
                <a:latin typeface="Arial" charset="0"/>
                <a:ea typeface="ＭＳ Ｐゴシック" pitchFamily="34" charset="-128"/>
              </a:rPr>
              <a:t>The Function of the Conscience from the View of Give and Take</a:t>
            </a:r>
          </a:p>
        </p:txBody>
      </p:sp>
      <p:sp>
        <p:nvSpPr>
          <p:cNvPr id="103426" name="Text Box 2"/>
          <p:cNvSpPr txBox="1">
            <a:spLocks noChangeArrowheads="1"/>
          </p:cNvSpPr>
          <p:nvPr/>
        </p:nvSpPr>
        <p:spPr bwMode="auto">
          <a:xfrm>
            <a:off x="854075" y="1473200"/>
            <a:ext cx="1755775" cy="64135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rgbClr val="D3512A"/>
                </a:solidFill>
                <a:latin typeface="Arial" charset="0"/>
                <a:ea typeface="ＭＳ Ｐゴシック" pitchFamily="34" charset="-128"/>
              </a:rPr>
              <a:t>The force of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rgbClr val="D3512A"/>
                </a:solidFill>
                <a:latin typeface="Arial" charset="0"/>
                <a:ea typeface="ＭＳ Ｐゴシック" pitchFamily="34" charset="-128"/>
              </a:rPr>
              <a:t>the Conscience</a:t>
            </a:r>
          </a:p>
        </p:txBody>
      </p:sp>
      <p:sp>
        <p:nvSpPr>
          <p:cNvPr id="70660" name="Text Box 3"/>
          <p:cNvSpPr txBox="1">
            <a:spLocks noChangeArrowheads="1"/>
          </p:cNvSpPr>
          <p:nvPr/>
        </p:nvSpPr>
        <p:spPr bwMode="auto">
          <a:xfrm>
            <a:off x="2771775" y="1412875"/>
            <a:ext cx="5216525" cy="73025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n-lt"/>
                <a:ea typeface="ＭＳ Ｐゴシック" pitchFamily="34" charset="-128"/>
                <a:cs typeface="+mn-cs"/>
              </a:rPr>
              <a:t>Generated by give and take action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n-lt"/>
                <a:ea typeface="ＭＳ Ｐゴシック" pitchFamily="34" charset="-128"/>
                <a:cs typeface="+mn-cs"/>
              </a:rPr>
              <a:t>All people have an active conscience guiding them to goodness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n-lt"/>
                <a:ea typeface="ＭＳ Ｐゴシック" pitchFamily="34" charset="-128"/>
                <a:cs typeface="+mn-cs"/>
              </a:rPr>
              <a:t>The ultimate subject partner of our conscience is God </a:t>
            </a:r>
          </a:p>
        </p:txBody>
      </p:sp>
      <p:sp>
        <p:nvSpPr>
          <p:cNvPr id="103428" name="Text Box 4"/>
          <p:cNvSpPr txBox="1">
            <a:spLocks noChangeArrowheads="1"/>
          </p:cNvSpPr>
          <p:nvPr/>
        </p:nvSpPr>
        <p:spPr bwMode="auto">
          <a:xfrm>
            <a:off x="895350" y="2698750"/>
            <a:ext cx="2974975" cy="64135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The Function of the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Conscience in Original Man</a:t>
            </a:r>
          </a:p>
        </p:txBody>
      </p:sp>
      <p:sp>
        <p:nvSpPr>
          <p:cNvPr id="103429" name="Text Box 5"/>
          <p:cNvSpPr txBox="1">
            <a:spLocks noChangeArrowheads="1"/>
          </p:cNvSpPr>
          <p:nvPr/>
        </p:nvSpPr>
        <p:spPr bwMode="auto">
          <a:xfrm>
            <a:off x="5143500" y="2698750"/>
            <a:ext cx="2809875" cy="64135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The Function of the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Conscience in Fallen Man</a:t>
            </a:r>
          </a:p>
        </p:txBody>
      </p:sp>
      <p:sp>
        <p:nvSpPr>
          <p:cNvPr id="70663" name="Oval 6"/>
          <p:cNvSpPr>
            <a:spLocks noChangeArrowheads="1"/>
          </p:cNvSpPr>
          <p:nvPr/>
        </p:nvSpPr>
        <p:spPr bwMode="auto">
          <a:xfrm>
            <a:off x="1042988" y="3357563"/>
            <a:ext cx="647700" cy="415925"/>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n-lt"/>
                <a:ea typeface="ＭＳ Ｐゴシック" pitchFamily="34" charset="-128"/>
                <a:cs typeface="+mn-cs"/>
              </a:rPr>
              <a:t>God</a:t>
            </a:r>
          </a:p>
        </p:txBody>
      </p:sp>
      <p:sp>
        <p:nvSpPr>
          <p:cNvPr id="103431" name="Oval 7"/>
          <p:cNvSpPr>
            <a:spLocks noChangeArrowheads="1"/>
          </p:cNvSpPr>
          <p:nvPr/>
        </p:nvSpPr>
        <p:spPr bwMode="auto">
          <a:xfrm>
            <a:off x="785813" y="4857750"/>
            <a:ext cx="1038225" cy="357188"/>
          </a:xfrm>
          <a:prstGeom prst="ellipse">
            <a:avLst/>
          </a:prstGeom>
          <a:solidFill>
            <a:srgbClr val="3C6DB6"/>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200">
              <a:solidFill>
                <a:schemeClr val="bg1"/>
              </a:solidFill>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Original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Mind</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200">
              <a:solidFill>
                <a:schemeClr val="bg1"/>
              </a:solidFill>
              <a:latin typeface="Arial" charset="0"/>
              <a:ea typeface="ＭＳ Ｐゴシック" pitchFamily="34" charset="-128"/>
            </a:endParaRPr>
          </a:p>
        </p:txBody>
      </p:sp>
      <p:sp>
        <p:nvSpPr>
          <p:cNvPr id="70665" name="Oval 8"/>
          <p:cNvSpPr>
            <a:spLocks noChangeArrowheads="1"/>
          </p:cNvSpPr>
          <p:nvPr/>
        </p:nvSpPr>
        <p:spPr bwMode="auto">
          <a:xfrm>
            <a:off x="2143125" y="3851275"/>
            <a:ext cx="604838" cy="415925"/>
          </a:xfrm>
          <a:prstGeom prst="ellipse">
            <a:avLst/>
          </a:prstGeom>
          <a:solidFill>
            <a:srgbClr val="84C98D"/>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n-lt"/>
                <a:ea typeface="ＭＳ Ｐゴシック" pitchFamily="34" charset="-128"/>
                <a:cs typeface="+mn-cs"/>
              </a:rPr>
              <a:t>Truth</a:t>
            </a:r>
          </a:p>
        </p:txBody>
      </p:sp>
      <p:sp>
        <p:nvSpPr>
          <p:cNvPr id="70666" name="Oval 9"/>
          <p:cNvSpPr>
            <a:spLocks noChangeArrowheads="1"/>
          </p:cNvSpPr>
          <p:nvPr/>
        </p:nvSpPr>
        <p:spPr bwMode="auto">
          <a:xfrm>
            <a:off x="1944688" y="4816475"/>
            <a:ext cx="1106487" cy="414338"/>
          </a:xfrm>
          <a:prstGeom prst="ellipse">
            <a:avLst/>
          </a:prstGeom>
          <a:solidFill>
            <a:srgbClr val="FF99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n-lt"/>
                <a:ea typeface="ＭＳ Ｐゴシック" pitchFamily="34" charset="-128"/>
                <a:cs typeface="+mn-cs"/>
              </a:rPr>
              <a:t>Conscience</a:t>
            </a:r>
          </a:p>
        </p:txBody>
      </p:sp>
      <p:sp>
        <p:nvSpPr>
          <p:cNvPr id="103434" name="Text Box 10"/>
          <p:cNvSpPr txBox="1">
            <a:spLocks noChangeArrowheads="1"/>
          </p:cNvSpPr>
          <p:nvPr/>
        </p:nvSpPr>
        <p:spPr bwMode="auto">
          <a:xfrm rot="-5400000">
            <a:off x="2236788" y="3602037"/>
            <a:ext cx="381000" cy="371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p>
        </p:txBody>
      </p:sp>
      <p:sp>
        <p:nvSpPr>
          <p:cNvPr id="103435" name="Text Box 11"/>
          <p:cNvSpPr txBox="1">
            <a:spLocks noChangeArrowheads="1"/>
          </p:cNvSpPr>
          <p:nvPr/>
        </p:nvSpPr>
        <p:spPr bwMode="auto">
          <a:xfrm>
            <a:off x="2881313" y="3648075"/>
            <a:ext cx="1379537" cy="83343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Force of the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Conscience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Goodness</a:t>
            </a:r>
          </a:p>
        </p:txBody>
      </p:sp>
      <p:sp>
        <p:nvSpPr>
          <p:cNvPr id="70669" name="Oval 12"/>
          <p:cNvSpPr>
            <a:spLocks noChangeArrowheads="1"/>
          </p:cNvSpPr>
          <p:nvPr/>
        </p:nvSpPr>
        <p:spPr bwMode="auto">
          <a:xfrm>
            <a:off x="4814888" y="3851275"/>
            <a:ext cx="604837" cy="415925"/>
          </a:xfrm>
          <a:prstGeom prst="ellipse">
            <a:avLst/>
          </a:prstGeom>
          <a:solidFill>
            <a:srgbClr val="84C98D"/>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n-lt"/>
                <a:ea typeface="ＭＳ Ｐゴシック" pitchFamily="34" charset="-128"/>
                <a:cs typeface="+mn-cs"/>
              </a:rPr>
              <a:t>Truth</a:t>
            </a:r>
          </a:p>
        </p:txBody>
      </p:sp>
      <p:sp>
        <p:nvSpPr>
          <p:cNvPr id="70670" name="Oval 13"/>
          <p:cNvSpPr>
            <a:spLocks noChangeArrowheads="1"/>
          </p:cNvSpPr>
          <p:nvPr/>
        </p:nvSpPr>
        <p:spPr bwMode="auto">
          <a:xfrm>
            <a:off x="4643438" y="4800600"/>
            <a:ext cx="1071562" cy="414338"/>
          </a:xfrm>
          <a:prstGeom prst="ellipse">
            <a:avLst/>
          </a:prstGeom>
          <a:solidFill>
            <a:srgbClr val="FF99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n-lt"/>
                <a:ea typeface="ＭＳ Ｐゴシック" pitchFamily="34" charset="-128"/>
                <a:cs typeface="+mn-cs"/>
              </a:rPr>
              <a:t>Conscience</a:t>
            </a:r>
          </a:p>
        </p:txBody>
      </p:sp>
      <p:sp>
        <p:nvSpPr>
          <p:cNvPr id="103438" name="Text Box 14"/>
          <p:cNvSpPr txBox="1">
            <a:spLocks noChangeArrowheads="1"/>
          </p:cNvSpPr>
          <p:nvPr/>
        </p:nvSpPr>
        <p:spPr bwMode="auto">
          <a:xfrm rot="-5400000">
            <a:off x="4908551" y="3600450"/>
            <a:ext cx="381000" cy="371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p>
        </p:txBody>
      </p:sp>
      <p:sp>
        <p:nvSpPr>
          <p:cNvPr id="70672" name="Oval 15"/>
          <p:cNvSpPr>
            <a:spLocks noChangeArrowheads="1"/>
          </p:cNvSpPr>
          <p:nvPr/>
        </p:nvSpPr>
        <p:spPr bwMode="auto">
          <a:xfrm>
            <a:off x="5286375" y="3929063"/>
            <a:ext cx="500063" cy="428625"/>
          </a:xfrm>
          <a:prstGeom prst="ellipse">
            <a:avLst/>
          </a:prstGeom>
          <a:solidFill>
            <a:schemeClr val="accent3">
              <a:lumMod val="75000"/>
              <a:alpha val="53000"/>
            </a:schemeClr>
          </a:solidFill>
          <a:ln w="28440">
            <a:solidFill>
              <a:srgbClr val="FF9900"/>
            </a:solidFill>
            <a:prstDash val="dash"/>
            <a:miter lim="800000"/>
            <a:headEnd/>
            <a:tailEnd/>
          </a:ln>
        </p:spPr>
        <p:txBody>
          <a:bodyPr wrap="none" anchor="ctr"/>
          <a:lstStyle/>
          <a:p>
            <a:pPr defTabSz="449263">
              <a:buClr>
                <a:srgbClr val="FFFFFF"/>
              </a:buClr>
              <a:buSzPct val="100000"/>
              <a:buFont typeface="Times New Roman" pitchFamily="18" charset="0"/>
              <a:buNone/>
              <a:defRPr/>
            </a:pPr>
            <a:endParaRPr kumimoji="0" lang="en-US">
              <a:latin typeface="Arial" charset="0"/>
              <a:ea typeface="ＭＳ Ｐゴシック" pitchFamily="34" charset="-128"/>
              <a:cs typeface="+mn-cs"/>
            </a:endParaRPr>
          </a:p>
        </p:txBody>
      </p:sp>
      <p:sp>
        <p:nvSpPr>
          <p:cNvPr id="70673" name="Text Box 16"/>
          <p:cNvSpPr txBox="1">
            <a:spLocks noChangeArrowheads="1"/>
          </p:cNvSpPr>
          <p:nvPr/>
        </p:nvSpPr>
        <p:spPr bwMode="auto">
          <a:xfrm>
            <a:off x="5927725" y="3670300"/>
            <a:ext cx="2032000" cy="5873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n-lt"/>
                <a:ea typeface="ＭＳ Ｐゴシック" pitchFamily="34" charset="-128"/>
                <a:cs typeface="+mn-cs"/>
              </a:rPr>
              <a:t>What Fallen people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n-lt"/>
                <a:ea typeface="ＭＳ Ｐゴシック" pitchFamily="34" charset="-128"/>
                <a:cs typeface="+mn-cs"/>
              </a:rPr>
              <a:t>mistake as the Truth</a:t>
            </a:r>
          </a:p>
        </p:txBody>
      </p:sp>
      <p:sp>
        <p:nvSpPr>
          <p:cNvPr id="103441" name="Text Box 17"/>
          <p:cNvSpPr txBox="1">
            <a:spLocks noChangeArrowheads="1"/>
          </p:cNvSpPr>
          <p:nvPr/>
        </p:nvSpPr>
        <p:spPr bwMode="auto">
          <a:xfrm>
            <a:off x="5795963" y="4595813"/>
            <a:ext cx="2722562" cy="5810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The force of the Conscience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→Wrong direction</a:t>
            </a:r>
          </a:p>
        </p:txBody>
      </p:sp>
      <p:sp>
        <p:nvSpPr>
          <p:cNvPr id="70675" name="Line 18"/>
          <p:cNvSpPr>
            <a:spLocks noChangeShapeType="1"/>
          </p:cNvSpPr>
          <p:nvPr/>
        </p:nvSpPr>
        <p:spPr bwMode="auto">
          <a:xfrm>
            <a:off x="5357813" y="4513263"/>
            <a:ext cx="504825" cy="144462"/>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103443" name="AutoShape 19"/>
          <p:cNvSpPr>
            <a:spLocks/>
          </p:cNvSpPr>
          <p:nvPr/>
        </p:nvSpPr>
        <p:spPr bwMode="auto">
          <a:xfrm>
            <a:off x="2700338" y="1484313"/>
            <a:ext cx="69850" cy="619125"/>
          </a:xfrm>
          <a:prstGeom prst="leftBrace">
            <a:avLst>
              <a:gd name="adj1" fmla="val 56834"/>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103444" name="AutoShape 20"/>
          <p:cNvSpPr>
            <a:spLocks noChangeArrowheads="1"/>
          </p:cNvSpPr>
          <p:nvPr/>
        </p:nvSpPr>
        <p:spPr bwMode="auto">
          <a:xfrm>
            <a:off x="466725" y="2571750"/>
            <a:ext cx="3962400" cy="2790825"/>
          </a:xfrm>
          <a:prstGeom prst="roundRect">
            <a:avLst>
              <a:gd name="adj" fmla="val 16667"/>
            </a:avLst>
          </a:prstGeom>
          <a:no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103445" name="AutoShape 21"/>
          <p:cNvSpPr>
            <a:spLocks noChangeArrowheads="1"/>
          </p:cNvSpPr>
          <p:nvPr/>
        </p:nvSpPr>
        <p:spPr bwMode="auto">
          <a:xfrm>
            <a:off x="4572000" y="2643188"/>
            <a:ext cx="4000500" cy="2747962"/>
          </a:xfrm>
          <a:prstGeom prst="roundRect">
            <a:avLst>
              <a:gd name="adj" fmla="val 16667"/>
            </a:avLst>
          </a:prstGeom>
          <a:no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grpSp>
        <p:nvGrpSpPr>
          <p:cNvPr id="103446" name="Group 22"/>
          <p:cNvGrpSpPr>
            <a:grpSpLocks/>
          </p:cNvGrpSpPr>
          <p:nvPr/>
        </p:nvGrpSpPr>
        <p:grpSpPr bwMode="auto">
          <a:xfrm>
            <a:off x="1752600" y="4017963"/>
            <a:ext cx="1393825" cy="1001712"/>
            <a:chOff x="990" y="2801"/>
            <a:chExt cx="878" cy="631"/>
          </a:xfrm>
        </p:grpSpPr>
        <p:sp>
          <p:nvSpPr>
            <p:cNvPr id="103455" name="AutoShape 23"/>
            <p:cNvSpPr>
              <a:spLocks/>
            </p:cNvSpPr>
            <p:nvPr/>
          </p:nvSpPr>
          <p:spPr bwMode="auto">
            <a:xfrm rot="18840000" flipV="1">
              <a:off x="1087" y="2886"/>
              <a:ext cx="432" cy="4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776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sp>
          <p:nvSpPr>
            <p:cNvPr id="103456" name="AutoShape 24"/>
            <p:cNvSpPr>
              <a:spLocks/>
            </p:cNvSpPr>
            <p:nvPr/>
          </p:nvSpPr>
          <p:spPr bwMode="auto">
            <a:xfrm rot="8220000" flipV="1">
              <a:off x="1342" y="2900"/>
              <a:ext cx="435" cy="4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75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grpSp>
      <p:grpSp>
        <p:nvGrpSpPr>
          <p:cNvPr id="103447" name="Group 25"/>
          <p:cNvGrpSpPr>
            <a:grpSpLocks/>
          </p:cNvGrpSpPr>
          <p:nvPr/>
        </p:nvGrpSpPr>
        <p:grpSpPr bwMode="auto">
          <a:xfrm>
            <a:off x="428625" y="3500438"/>
            <a:ext cx="1928813" cy="1428750"/>
            <a:chOff x="-102" y="2321"/>
            <a:chExt cx="1743" cy="1217"/>
          </a:xfrm>
        </p:grpSpPr>
        <p:sp>
          <p:nvSpPr>
            <p:cNvPr id="103453" name="AutoShape 26"/>
            <p:cNvSpPr>
              <a:spLocks/>
            </p:cNvSpPr>
            <p:nvPr/>
          </p:nvSpPr>
          <p:spPr bwMode="auto">
            <a:xfrm rot="19020000" flipV="1">
              <a:off x="69" y="2518"/>
              <a:ext cx="865" cy="8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88 w 21600"/>
                <a:gd name="T19" fmla="*/ 0 h 21600"/>
                <a:gd name="T20" fmla="*/ 21600 w 21600"/>
                <a:gd name="T21" fmla="*/ 10813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sp>
          <p:nvSpPr>
            <p:cNvPr id="103454" name="AutoShape 27"/>
            <p:cNvSpPr>
              <a:spLocks/>
            </p:cNvSpPr>
            <p:nvPr/>
          </p:nvSpPr>
          <p:spPr bwMode="auto">
            <a:xfrm rot="8160000" flipV="1">
              <a:off x="607" y="2505"/>
              <a:ext cx="866" cy="84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13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grpSp>
      <p:grpSp>
        <p:nvGrpSpPr>
          <p:cNvPr id="103448" name="Group 28"/>
          <p:cNvGrpSpPr>
            <a:grpSpLocks/>
          </p:cNvGrpSpPr>
          <p:nvPr/>
        </p:nvGrpSpPr>
        <p:grpSpPr bwMode="auto">
          <a:xfrm>
            <a:off x="4786313" y="4071938"/>
            <a:ext cx="1033462" cy="928687"/>
            <a:chOff x="2902" y="2797"/>
            <a:chExt cx="764" cy="675"/>
          </a:xfrm>
        </p:grpSpPr>
        <p:sp>
          <p:nvSpPr>
            <p:cNvPr id="103451" name="AutoShape 29"/>
            <p:cNvSpPr>
              <a:spLocks/>
            </p:cNvSpPr>
            <p:nvPr/>
          </p:nvSpPr>
          <p:spPr bwMode="auto">
            <a:xfrm rot="20580000" flipV="1">
              <a:off x="2960" y="2850"/>
              <a:ext cx="433" cy="4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25 w 21600"/>
                <a:gd name="T19" fmla="*/ 0 h 21600"/>
                <a:gd name="T20" fmla="*/ 21600 w 21600"/>
                <a:gd name="T21" fmla="*/ 10776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sp>
          <p:nvSpPr>
            <p:cNvPr id="103452" name="AutoShape 30"/>
            <p:cNvSpPr>
              <a:spLocks/>
            </p:cNvSpPr>
            <p:nvPr/>
          </p:nvSpPr>
          <p:spPr bwMode="auto">
            <a:xfrm rot="9960000" flipV="1">
              <a:off x="3186" y="2984"/>
              <a:ext cx="435" cy="4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75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grpSp>
      <p:sp>
        <p:nvSpPr>
          <p:cNvPr id="70682" name="Oval 31"/>
          <p:cNvSpPr>
            <a:spLocks noChangeArrowheads="1"/>
          </p:cNvSpPr>
          <p:nvPr/>
        </p:nvSpPr>
        <p:spPr bwMode="auto">
          <a:xfrm>
            <a:off x="2124075" y="3357563"/>
            <a:ext cx="647700" cy="415925"/>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n-lt"/>
                <a:ea typeface="ＭＳ Ｐゴシック" pitchFamily="34" charset="-128"/>
                <a:cs typeface="+mn-cs"/>
              </a:rPr>
              <a:t>God</a:t>
            </a:r>
          </a:p>
        </p:txBody>
      </p:sp>
      <p:sp>
        <p:nvSpPr>
          <p:cNvPr id="70683" name="Oval 32"/>
          <p:cNvSpPr>
            <a:spLocks noChangeArrowheads="1"/>
          </p:cNvSpPr>
          <p:nvPr/>
        </p:nvSpPr>
        <p:spPr bwMode="auto">
          <a:xfrm>
            <a:off x="4787900" y="3357563"/>
            <a:ext cx="647700" cy="415925"/>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n-lt"/>
                <a:ea typeface="ＭＳ Ｐゴシック" pitchFamily="34" charset="-128"/>
                <a:cs typeface="+mn-cs"/>
              </a:rPr>
              <a:t>God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30" name="Line 25"/>
          <p:cNvSpPr>
            <a:spLocks noChangeShapeType="1"/>
          </p:cNvSpPr>
          <p:nvPr/>
        </p:nvSpPr>
        <p:spPr bwMode="auto">
          <a:xfrm flipH="1">
            <a:off x="5584825" y="3189288"/>
            <a:ext cx="622300" cy="1587"/>
          </a:xfrm>
          <a:prstGeom prst="line">
            <a:avLst/>
          </a:prstGeom>
          <a:noFill/>
          <a:ln w="2844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b="1">
              <a:latin typeface="+mn-lt"/>
              <a:ea typeface="ＭＳ Ｐゴシック" pitchFamily="34" charset="-128"/>
              <a:cs typeface="+mn-cs"/>
            </a:endParaRPr>
          </a:p>
        </p:txBody>
      </p:sp>
      <p:sp>
        <p:nvSpPr>
          <p:cNvPr id="72706" name="Line 1"/>
          <p:cNvSpPr>
            <a:spLocks noChangeShapeType="1"/>
          </p:cNvSpPr>
          <p:nvPr/>
        </p:nvSpPr>
        <p:spPr bwMode="auto">
          <a:xfrm>
            <a:off x="4554538" y="2554288"/>
            <a:ext cx="1587" cy="141605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b="1">
              <a:latin typeface="+mn-lt"/>
              <a:ea typeface="ＭＳ Ｐゴシック" pitchFamily="34" charset="-128"/>
              <a:cs typeface="+mn-cs"/>
            </a:endParaRPr>
          </a:p>
        </p:txBody>
      </p:sp>
      <p:sp>
        <p:nvSpPr>
          <p:cNvPr id="72707" name="Line 2"/>
          <p:cNvSpPr>
            <a:spLocks noChangeShapeType="1"/>
          </p:cNvSpPr>
          <p:nvPr/>
        </p:nvSpPr>
        <p:spPr bwMode="auto">
          <a:xfrm flipH="1">
            <a:off x="4710113" y="3460750"/>
            <a:ext cx="465137" cy="61595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b="1">
              <a:latin typeface="+mn-lt"/>
              <a:ea typeface="ＭＳ Ｐゴシック" pitchFamily="34" charset="-128"/>
              <a:cs typeface="+mn-cs"/>
            </a:endParaRPr>
          </a:p>
        </p:txBody>
      </p:sp>
      <p:sp>
        <p:nvSpPr>
          <p:cNvPr id="72708" name="Line 3"/>
          <p:cNvSpPr>
            <a:spLocks noChangeShapeType="1"/>
          </p:cNvSpPr>
          <p:nvPr/>
        </p:nvSpPr>
        <p:spPr bwMode="auto">
          <a:xfrm flipH="1">
            <a:off x="3917950" y="2468563"/>
            <a:ext cx="444500" cy="50482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b="1">
              <a:latin typeface="+mn-lt"/>
              <a:ea typeface="ＭＳ Ｐゴシック" pitchFamily="34" charset="-128"/>
              <a:cs typeface="+mn-cs"/>
            </a:endParaRPr>
          </a:p>
        </p:txBody>
      </p:sp>
      <p:sp>
        <p:nvSpPr>
          <p:cNvPr id="72709" name="Line 4"/>
          <p:cNvSpPr>
            <a:spLocks noChangeShapeType="1"/>
          </p:cNvSpPr>
          <p:nvPr/>
        </p:nvSpPr>
        <p:spPr bwMode="auto">
          <a:xfrm>
            <a:off x="3924300" y="3476625"/>
            <a:ext cx="431800" cy="60007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b="1">
              <a:latin typeface="+mn-lt"/>
              <a:ea typeface="ＭＳ Ｐゴシック" pitchFamily="34" charset="-128"/>
              <a:cs typeface="+mn-cs"/>
            </a:endParaRPr>
          </a:p>
        </p:txBody>
      </p:sp>
      <p:sp>
        <p:nvSpPr>
          <p:cNvPr id="72710" name="Line 5"/>
          <p:cNvSpPr>
            <a:spLocks noChangeShapeType="1"/>
          </p:cNvSpPr>
          <p:nvPr/>
        </p:nvSpPr>
        <p:spPr bwMode="auto">
          <a:xfrm>
            <a:off x="4787900" y="2468563"/>
            <a:ext cx="431800" cy="52705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b="1">
              <a:latin typeface="+mn-lt"/>
              <a:ea typeface="ＭＳ Ｐゴシック" pitchFamily="34" charset="-128"/>
              <a:cs typeface="+mn-cs"/>
            </a:endParaRPr>
          </a:p>
        </p:txBody>
      </p:sp>
      <p:sp>
        <p:nvSpPr>
          <p:cNvPr id="72711" name="Line 6"/>
          <p:cNvSpPr>
            <a:spLocks noChangeShapeType="1"/>
          </p:cNvSpPr>
          <p:nvPr/>
        </p:nvSpPr>
        <p:spPr bwMode="auto">
          <a:xfrm>
            <a:off x="2574925" y="2630488"/>
            <a:ext cx="1588" cy="14478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b="1">
              <a:latin typeface="+mn-lt"/>
              <a:ea typeface="ＭＳ Ｐゴシック" pitchFamily="34" charset="-128"/>
              <a:cs typeface="+mn-cs"/>
            </a:endParaRPr>
          </a:p>
        </p:txBody>
      </p:sp>
      <p:sp>
        <p:nvSpPr>
          <p:cNvPr id="72712" name="Line 7"/>
          <p:cNvSpPr>
            <a:spLocks noChangeShapeType="1"/>
          </p:cNvSpPr>
          <p:nvPr/>
        </p:nvSpPr>
        <p:spPr bwMode="auto">
          <a:xfrm>
            <a:off x="6499225" y="2517775"/>
            <a:ext cx="1588" cy="14478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b="1">
              <a:latin typeface="+mn-lt"/>
              <a:ea typeface="ＭＳ Ｐゴシック" pitchFamily="34" charset="-128"/>
              <a:cs typeface="+mn-cs"/>
            </a:endParaRPr>
          </a:p>
        </p:txBody>
      </p:sp>
      <p:sp>
        <p:nvSpPr>
          <p:cNvPr id="105481" name="Text Box 8"/>
          <p:cNvSpPr txBox="1">
            <a:spLocks noChangeArrowheads="1"/>
          </p:cNvSpPr>
          <p:nvPr/>
        </p:nvSpPr>
        <p:spPr bwMode="auto">
          <a:xfrm>
            <a:off x="252413" y="371475"/>
            <a:ext cx="7677150" cy="7715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200">
                <a:latin typeface="Arial" charset="0"/>
                <a:ea typeface="ＭＳ Ｐゴシック" pitchFamily="34" charset="-128"/>
              </a:rPr>
              <a:t>３．</a:t>
            </a:r>
            <a:r>
              <a:rPr kumimoji="0" lang="en-US" altLang="ko-KR" sz="2200">
                <a:latin typeface="Arial" charset="0"/>
              </a:rPr>
              <a:t>Origin Division Union Action, The Three Object Purpose,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200">
                <a:latin typeface="Arial" charset="0"/>
              </a:rPr>
              <a:t>     The Four Position Foundation</a:t>
            </a:r>
            <a:endParaRPr kumimoji="0" lang="en-US" altLang="ko-KR" sz="2200">
              <a:latin typeface="Arial" charset="0"/>
              <a:ea typeface="ＭＳ Ｐゴシック" pitchFamily="34" charset="-128"/>
            </a:endParaRPr>
          </a:p>
        </p:txBody>
      </p:sp>
      <p:sp>
        <p:nvSpPr>
          <p:cNvPr id="105482" name="Text Box 9"/>
          <p:cNvSpPr txBox="1">
            <a:spLocks noChangeArrowheads="1"/>
          </p:cNvSpPr>
          <p:nvPr/>
        </p:nvSpPr>
        <p:spPr bwMode="auto">
          <a:xfrm>
            <a:off x="298450" y="1128713"/>
            <a:ext cx="3308350" cy="36671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１）</a:t>
            </a:r>
            <a:r>
              <a:rPr kumimoji="0" lang="en-US" altLang="ko-KR">
                <a:latin typeface="Arial" charset="0"/>
              </a:rPr>
              <a:t>Origin-Division-Union Action</a:t>
            </a:r>
            <a:endParaRPr kumimoji="0" lang="en-US" altLang="ko-KR">
              <a:latin typeface="Arial" charset="0"/>
              <a:ea typeface="ＭＳ Ｐゴシック" pitchFamily="34" charset="-128"/>
            </a:endParaRPr>
          </a:p>
        </p:txBody>
      </p:sp>
      <p:sp>
        <p:nvSpPr>
          <p:cNvPr id="105483" name="Text Box 10"/>
          <p:cNvSpPr txBox="1">
            <a:spLocks noChangeArrowheads="1"/>
          </p:cNvSpPr>
          <p:nvPr/>
        </p:nvSpPr>
        <p:spPr bwMode="auto">
          <a:xfrm>
            <a:off x="639763" y="1428750"/>
            <a:ext cx="7932737" cy="5873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rPr>
              <a:t>The process in which out of God, the Origin, two entities are separately manifested and reunited in oneness is called origin-division-union action</a:t>
            </a:r>
            <a:endParaRPr kumimoji="0" lang="en-US" altLang="ko-KR" sz="1600">
              <a:latin typeface="Arial" charset="0"/>
              <a:ea typeface="ＭＳ Ｐゴシック" pitchFamily="34" charset="-128"/>
            </a:endParaRPr>
          </a:p>
        </p:txBody>
      </p:sp>
      <p:sp>
        <p:nvSpPr>
          <p:cNvPr id="105484" name="Oval 11"/>
          <p:cNvSpPr>
            <a:spLocks noChangeArrowheads="1"/>
          </p:cNvSpPr>
          <p:nvPr/>
        </p:nvSpPr>
        <p:spPr bwMode="auto">
          <a:xfrm>
            <a:off x="4235450" y="1944688"/>
            <a:ext cx="641350" cy="609600"/>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rPr>
              <a:t>God</a:t>
            </a:r>
            <a:endParaRPr kumimoji="0" lang="en-US" altLang="ko-KR" sz="1600">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a:t>
            </a:r>
          </a:p>
        </p:txBody>
      </p:sp>
      <p:sp>
        <p:nvSpPr>
          <p:cNvPr id="105485" name="Oval 12"/>
          <p:cNvSpPr>
            <a:spLocks noChangeArrowheads="1"/>
          </p:cNvSpPr>
          <p:nvPr/>
        </p:nvSpPr>
        <p:spPr bwMode="auto">
          <a:xfrm>
            <a:off x="4224338" y="3860800"/>
            <a:ext cx="638175" cy="568325"/>
          </a:xfrm>
          <a:prstGeom prst="ellipse">
            <a:avLst/>
          </a:prstGeom>
          <a:solidFill>
            <a:srgbClr val="4EB94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Children</a:t>
            </a:r>
            <a:endParaRPr kumimoji="0" lang="en-US" altLang="ko-KR" sz="1200">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p>
        </p:txBody>
      </p:sp>
      <p:sp>
        <p:nvSpPr>
          <p:cNvPr id="105486" name="Oval 13"/>
          <p:cNvSpPr>
            <a:spLocks noChangeArrowheads="1"/>
          </p:cNvSpPr>
          <p:nvPr/>
        </p:nvSpPr>
        <p:spPr bwMode="auto">
          <a:xfrm>
            <a:off x="3498850" y="2897188"/>
            <a:ext cx="641350" cy="609600"/>
          </a:xfrm>
          <a:prstGeom prst="ellipse">
            <a:avLst/>
          </a:prstGeom>
          <a:solidFill>
            <a:srgbClr val="60C9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Man</a:t>
            </a:r>
            <a:endParaRPr kumimoji="0" lang="en-US" altLang="ko-KR" sz="1400">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p>
        </p:txBody>
      </p:sp>
      <p:sp>
        <p:nvSpPr>
          <p:cNvPr id="105487" name="Oval 14"/>
          <p:cNvSpPr>
            <a:spLocks noChangeArrowheads="1"/>
          </p:cNvSpPr>
          <p:nvPr/>
        </p:nvSpPr>
        <p:spPr bwMode="auto">
          <a:xfrm>
            <a:off x="5003800" y="2857500"/>
            <a:ext cx="639763" cy="642938"/>
          </a:xfrm>
          <a:prstGeom prst="ellipse">
            <a:avLst/>
          </a:prstGeom>
          <a:solidFill>
            <a:srgbClr val="FFCCCC"/>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300">
              <a:latin typeface="Arial" charset="0"/>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300">
                <a:latin typeface="Arial" charset="0"/>
              </a:rPr>
              <a:t>Woman</a:t>
            </a:r>
            <a:endParaRPr kumimoji="0" lang="en-US" altLang="ko-KR" sz="1300">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300">
                <a:latin typeface="Arial" charset="0"/>
                <a:ea typeface="ＭＳ Ｐゴシック" pitchFamily="34" charset="-128"/>
              </a:rPr>
              <a:t>－</a:t>
            </a:r>
          </a:p>
        </p:txBody>
      </p:sp>
      <p:sp>
        <p:nvSpPr>
          <p:cNvPr id="105488" name="Oval 15"/>
          <p:cNvSpPr>
            <a:spLocks noChangeArrowheads="1"/>
          </p:cNvSpPr>
          <p:nvPr/>
        </p:nvSpPr>
        <p:spPr bwMode="auto">
          <a:xfrm>
            <a:off x="6227763" y="2060575"/>
            <a:ext cx="457200" cy="457200"/>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Arial" charset="0"/>
              </a:rPr>
              <a:t>O</a:t>
            </a:r>
            <a:endParaRPr kumimoji="0" lang="en-US" altLang="ko-KR">
              <a:solidFill>
                <a:schemeClr val="bg1"/>
              </a:solidFill>
              <a:latin typeface="Arial" charset="0"/>
              <a:ea typeface="ＭＳ Ｐゴシック" pitchFamily="34" charset="-128"/>
            </a:endParaRPr>
          </a:p>
        </p:txBody>
      </p:sp>
      <p:sp>
        <p:nvSpPr>
          <p:cNvPr id="105489" name="Oval 16"/>
          <p:cNvSpPr>
            <a:spLocks noChangeArrowheads="1"/>
          </p:cNvSpPr>
          <p:nvPr/>
        </p:nvSpPr>
        <p:spPr bwMode="auto">
          <a:xfrm>
            <a:off x="6275388" y="2914650"/>
            <a:ext cx="457200" cy="457200"/>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Arial" charset="0"/>
              </a:rPr>
              <a:t>D</a:t>
            </a:r>
            <a:endParaRPr kumimoji="0" lang="en-US" altLang="ko-KR">
              <a:solidFill>
                <a:schemeClr val="bg1"/>
              </a:solidFill>
              <a:latin typeface="Arial" charset="0"/>
              <a:ea typeface="ＭＳ Ｐゴシック" pitchFamily="34" charset="-128"/>
            </a:endParaRPr>
          </a:p>
        </p:txBody>
      </p:sp>
      <p:sp>
        <p:nvSpPr>
          <p:cNvPr id="105490" name="Oval 17"/>
          <p:cNvSpPr>
            <a:spLocks noChangeArrowheads="1"/>
          </p:cNvSpPr>
          <p:nvPr/>
        </p:nvSpPr>
        <p:spPr bwMode="auto">
          <a:xfrm>
            <a:off x="6286500" y="3959225"/>
            <a:ext cx="457200" cy="457200"/>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Arial" charset="0"/>
              </a:rPr>
              <a:t>U</a:t>
            </a:r>
            <a:endParaRPr kumimoji="0" lang="en-US" altLang="ko-KR">
              <a:solidFill>
                <a:schemeClr val="bg1"/>
              </a:solidFill>
              <a:latin typeface="Arial" charset="0"/>
              <a:ea typeface="ＭＳ Ｐゴシック" pitchFamily="34" charset="-128"/>
            </a:endParaRPr>
          </a:p>
        </p:txBody>
      </p:sp>
      <p:sp>
        <p:nvSpPr>
          <p:cNvPr id="105491" name="Oval 18"/>
          <p:cNvSpPr>
            <a:spLocks noChangeArrowheads="1"/>
          </p:cNvSpPr>
          <p:nvPr/>
        </p:nvSpPr>
        <p:spPr bwMode="auto">
          <a:xfrm>
            <a:off x="2346325" y="2097088"/>
            <a:ext cx="457200" cy="457200"/>
          </a:xfrm>
          <a:prstGeom prst="ellipse">
            <a:avLst/>
          </a:prstGeom>
          <a:solidFill>
            <a:srgbClr val="FF00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Arial" charset="0"/>
              </a:rPr>
              <a:t>T</a:t>
            </a:r>
            <a:endParaRPr kumimoji="0" lang="en-US" altLang="ko-KR">
              <a:solidFill>
                <a:schemeClr val="bg1"/>
              </a:solidFill>
              <a:latin typeface="Arial" charset="0"/>
              <a:ea typeface="ＭＳ Ｐゴシック" pitchFamily="34" charset="-128"/>
            </a:endParaRPr>
          </a:p>
        </p:txBody>
      </p:sp>
      <p:sp>
        <p:nvSpPr>
          <p:cNvPr id="105492" name="Oval 19"/>
          <p:cNvSpPr>
            <a:spLocks noChangeArrowheads="1"/>
          </p:cNvSpPr>
          <p:nvPr/>
        </p:nvSpPr>
        <p:spPr bwMode="auto">
          <a:xfrm>
            <a:off x="2346325" y="3011488"/>
            <a:ext cx="457200" cy="457200"/>
          </a:xfrm>
          <a:prstGeom prst="ellipse">
            <a:avLst/>
          </a:prstGeom>
          <a:solidFill>
            <a:srgbClr val="FF00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Arial" charset="0"/>
                <a:ea typeface="ＭＳ Ｐゴシック" pitchFamily="34" charset="-128"/>
              </a:rPr>
              <a:t>A</a:t>
            </a:r>
          </a:p>
        </p:txBody>
      </p:sp>
      <p:sp>
        <p:nvSpPr>
          <p:cNvPr id="105493" name="Oval 20"/>
          <p:cNvSpPr>
            <a:spLocks noChangeArrowheads="1"/>
          </p:cNvSpPr>
          <p:nvPr/>
        </p:nvSpPr>
        <p:spPr bwMode="auto">
          <a:xfrm>
            <a:off x="2346325" y="3959225"/>
            <a:ext cx="457200" cy="457200"/>
          </a:xfrm>
          <a:prstGeom prst="ellipse">
            <a:avLst/>
          </a:prstGeom>
          <a:solidFill>
            <a:srgbClr val="FF00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Arial" charset="0"/>
                <a:ea typeface="ＭＳ Ｐゴシック" pitchFamily="34" charset="-128"/>
              </a:rPr>
              <a:t>S</a:t>
            </a:r>
          </a:p>
        </p:txBody>
      </p:sp>
      <p:sp>
        <p:nvSpPr>
          <p:cNvPr id="72726" name="Line 21"/>
          <p:cNvSpPr>
            <a:spLocks noChangeShapeType="1"/>
          </p:cNvSpPr>
          <p:nvPr/>
        </p:nvSpPr>
        <p:spPr bwMode="auto">
          <a:xfrm flipH="1">
            <a:off x="2813050" y="2325688"/>
            <a:ext cx="1155700" cy="1587"/>
          </a:xfrm>
          <a:prstGeom prst="line">
            <a:avLst/>
          </a:prstGeom>
          <a:noFill/>
          <a:ln w="28440" cap="rnd">
            <a:solidFill>
              <a:srgbClr val="DA0000"/>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b="1">
              <a:latin typeface="+mn-lt"/>
              <a:ea typeface="ＭＳ Ｐゴシック" pitchFamily="34" charset="-128"/>
              <a:cs typeface="+mn-cs"/>
            </a:endParaRPr>
          </a:p>
        </p:txBody>
      </p:sp>
      <p:sp>
        <p:nvSpPr>
          <p:cNvPr id="72727" name="Line 22"/>
          <p:cNvSpPr>
            <a:spLocks noChangeShapeType="1"/>
          </p:cNvSpPr>
          <p:nvPr/>
        </p:nvSpPr>
        <p:spPr bwMode="auto">
          <a:xfrm flipH="1">
            <a:off x="2806700" y="3240088"/>
            <a:ext cx="622300" cy="1587"/>
          </a:xfrm>
          <a:prstGeom prst="line">
            <a:avLst/>
          </a:prstGeom>
          <a:noFill/>
          <a:ln w="28440" cap="rnd">
            <a:solidFill>
              <a:srgbClr val="DA0000"/>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b="1">
              <a:latin typeface="+mn-lt"/>
              <a:ea typeface="ＭＳ Ｐゴシック" pitchFamily="34" charset="-128"/>
              <a:cs typeface="+mn-cs"/>
            </a:endParaRPr>
          </a:p>
        </p:txBody>
      </p:sp>
      <p:sp>
        <p:nvSpPr>
          <p:cNvPr id="72728" name="Line 23"/>
          <p:cNvSpPr>
            <a:spLocks noChangeShapeType="1"/>
          </p:cNvSpPr>
          <p:nvPr/>
        </p:nvSpPr>
        <p:spPr bwMode="auto">
          <a:xfrm flipH="1">
            <a:off x="2857500" y="4187825"/>
            <a:ext cx="1155700" cy="1588"/>
          </a:xfrm>
          <a:prstGeom prst="line">
            <a:avLst/>
          </a:prstGeom>
          <a:noFill/>
          <a:ln w="28440" cap="rnd">
            <a:solidFill>
              <a:srgbClr val="DA0000"/>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b="1">
              <a:latin typeface="+mn-lt"/>
              <a:ea typeface="ＭＳ Ｐゴシック" pitchFamily="34" charset="-128"/>
              <a:cs typeface="+mn-cs"/>
            </a:endParaRPr>
          </a:p>
        </p:txBody>
      </p:sp>
      <p:sp>
        <p:nvSpPr>
          <p:cNvPr id="72729" name="Line 24"/>
          <p:cNvSpPr>
            <a:spLocks noChangeShapeType="1"/>
          </p:cNvSpPr>
          <p:nvPr/>
        </p:nvSpPr>
        <p:spPr bwMode="auto">
          <a:xfrm flipH="1">
            <a:off x="5072063" y="4090988"/>
            <a:ext cx="1155700" cy="1587"/>
          </a:xfrm>
          <a:prstGeom prst="line">
            <a:avLst/>
          </a:prstGeom>
          <a:noFill/>
          <a:ln w="2844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b="1">
              <a:latin typeface="+mn-lt"/>
              <a:ea typeface="ＭＳ Ｐゴシック" pitchFamily="34" charset="-128"/>
              <a:cs typeface="+mn-cs"/>
            </a:endParaRPr>
          </a:p>
        </p:txBody>
      </p:sp>
      <p:sp>
        <p:nvSpPr>
          <p:cNvPr id="72731" name="Line 26"/>
          <p:cNvSpPr>
            <a:spLocks noChangeShapeType="1"/>
          </p:cNvSpPr>
          <p:nvPr/>
        </p:nvSpPr>
        <p:spPr bwMode="auto">
          <a:xfrm flipH="1">
            <a:off x="5000625" y="2284413"/>
            <a:ext cx="1155700" cy="1587"/>
          </a:xfrm>
          <a:prstGeom prst="line">
            <a:avLst/>
          </a:prstGeom>
          <a:noFill/>
          <a:ln w="28440" cap="rnd">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b="1">
              <a:latin typeface="+mn-lt"/>
              <a:ea typeface="ＭＳ Ｐゴシック" pitchFamily="34" charset="-128"/>
              <a:cs typeface="+mn-cs"/>
            </a:endParaRPr>
          </a:p>
        </p:txBody>
      </p:sp>
      <p:sp>
        <p:nvSpPr>
          <p:cNvPr id="105499" name="Text Box 27"/>
          <p:cNvSpPr txBox="1">
            <a:spLocks noChangeArrowheads="1"/>
          </p:cNvSpPr>
          <p:nvPr/>
        </p:nvSpPr>
        <p:spPr bwMode="auto">
          <a:xfrm>
            <a:off x="7019925" y="2133600"/>
            <a:ext cx="1747838" cy="336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a:t>
            </a:r>
            <a:r>
              <a:rPr kumimoji="0" lang="en-US" altLang="ko-KR" sz="1600">
                <a:latin typeface="Arial" charset="0"/>
              </a:rPr>
              <a:t>God’s Principle</a:t>
            </a:r>
            <a:r>
              <a:rPr kumimoji="0" lang="en-US" sz="1600">
                <a:latin typeface="Arial" charset="0"/>
                <a:ea typeface="ＭＳ Ｐゴシック" pitchFamily="34" charset="-128"/>
              </a:rPr>
              <a:t>」</a:t>
            </a:r>
          </a:p>
        </p:txBody>
      </p:sp>
      <p:sp>
        <p:nvSpPr>
          <p:cNvPr id="105500" name="Text Box 28"/>
          <p:cNvSpPr txBox="1">
            <a:spLocks noChangeArrowheads="1"/>
          </p:cNvSpPr>
          <p:nvPr/>
        </p:nvSpPr>
        <p:spPr bwMode="auto">
          <a:xfrm>
            <a:off x="658813" y="2230438"/>
            <a:ext cx="1698625" cy="34131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a:t>
            </a:r>
            <a:r>
              <a:rPr kumimoji="0" lang="en-US" altLang="ko-KR" sz="1600">
                <a:latin typeface="Arial" charset="0"/>
              </a:rPr>
              <a:t>Satanic theory</a:t>
            </a:r>
            <a:r>
              <a:rPr kumimoji="0" lang="en-US" sz="1600">
                <a:latin typeface="Arial" charset="0"/>
                <a:ea typeface="ＭＳ Ｐゴシック" pitchFamily="34" charset="-128"/>
              </a:rPr>
              <a:t>」</a:t>
            </a:r>
          </a:p>
        </p:txBody>
      </p:sp>
      <p:sp>
        <p:nvSpPr>
          <p:cNvPr id="105501" name="Text Box 29"/>
          <p:cNvSpPr txBox="1">
            <a:spLocks noChangeArrowheads="1"/>
          </p:cNvSpPr>
          <p:nvPr/>
        </p:nvSpPr>
        <p:spPr bwMode="auto">
          <a:xfrm>
            <a:off x="642938" y="2538413"/>
            <a:ext cx="2233612" cy="30956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Formed by Fallen man</a:t>
            </a:r>
            <a:endParaRPr kumimoji="0" lang="en-US" altLang="ko-KR" sz="1400">
              <a:latin typeface="Arial" charset="0"/>
              <a:ea typeface="ＭＳ Ｐゴシック" pitchFamily="34" charset="-128"/>
            </a:endParaRPr>
          </a:p>
        </p:txBody>
      </p:sp>
      <p:sp>
        <p:nvSpPr>
          <p:cNvPr id="105502" name="Text Box 30"/>
          <p:cNvSpPr txBox="1">
            <a:spLocks noChangeArrowheads="1"/>
          </p:cNvSpPr>
          <p:nvPr/>
        </p:nvSpPr>
        <p:spPr bwMode="auto">
          <a:xfrm>
            <a:off x="5238750" y="4611688"/>
            <a:ext cx="2079625" cy="3095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rPr>
              <a:t>Law of Give and Take</a:t>
            </a:r>
            <a:r>
              <a:rPr kumimoji="0" lang="en-US" sz="1400">
                <a:latin typeface="Arial" charset="0"/>
                <a:ea typeface="ＭＳ Ｐゴシック" pitchFamily="34" charset="-128"/>
              </a:rPr>
              <a:t>」</a:t>
            </a:r>
          </a:p>
        </p:txBody>
      </p:sp>
      <p:sp>
        <p:nvSpPr>
          <p:cNvPr id="105503" name="Text Box 31"/>
          <p:cNvSpPr txBox="1">
            <a:spLocks noChangeArrowheads="1"/>
          </p:cNvSpPr>
          <p:nvPr/>
        </p:nvSpPr>
        <p:spPr bwMode="auto">
          <a:xfrm>
            <a:off x="5068888" y="4840288"/>
            <a:ext cx="1860550" cy="3095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Give and Take Action</a:t>
            </a:r>
            <a:endParaRPr kumimoji="0" lang="en-US" altLang="ko-KR" sz="1400">
              <a:latin typeface="Arial" charset="0"/>
              <a:ea typeface="ＭＳ Ｐゴシック" pitchFamily="34" charset="-128"/>
            </a:endParaRPr>
          </a:p>
        </p:txBody>
      </p:sp>
      <p:sp>
        <p:nvSpPr>
          <p:cNvPr id="105504" name="Text Box 32"/>
          <p:cNvSpPr txBox="1">
            <a:spLocks noChangeArrowheads="1"/>
          </p:cNvSpPr>
          <p:nvPr/>
        </p:nvSpPr>
        <p:spPr bwMode="auto">
          <a:xfrm>
            <a:off x="5667375" y="5214938"/>
            <a:ext cx="749300" cy="3095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rPr>
              <a:t>Love</a:t>
            </a:r>
            <a:r>
              <a:rPr kumimoji="0" lang="en-US" sz="1400">
                <a:latin typeface="Arial" charset="0"/>
                <a:ea typeface="ＭＳ Ｐゴシック" pitchFamily="34" charset="-128"/>
              </a:rPr>
              <a:t>）</a:t>
            </a:r>
          </a:p>
        </p:txBody>
      </p:sp>
      <p:sp>
        <p:nvSpPr>
          <p:cNvPr id="105505" name="Text Box 33"/>
          <p:cNvSpPr txBox="1">
            <a:spLocks noChangeArrowheads="1"/>
          </p:cNvSpPr>
          <p:nvPr/>
        </p:nvSpPr>
        <p:spPr bwMode="auto">
          <a:xfrm>
            <a:off x="4906963" y="5429250"/>
            <a:ext cx="2616200" cy="30956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rPr>
              <a:t>Reciprocal Only One Theory</a:t>
            </a:r>
            <a:r>
              <a:rPr kumimoji="0" lang="en-US" sz="1400">
                <a:latin typeface="Arial" charset="0"/>
                <a:ea typeface="ＭＳ Ｐゴシック" pitchFamily="34" charset="-128"/>
              </a:rPr>
              <a:t>」</a:t>
            </a:r>
          </a:p>
        </p:txBody>
      </p:sp>
      <p:sp>
        <p:nvSpPr>
          <p:cNvPr id="105506" name="Text Box 34"/>
          <p:cNvSpPr txBox="1">
            <a:spLocks noChangeArrowheads="1"/>
          </p:cNvSpPr>
          <p:nvPr/>
        </p:nvSpPr>
        <p:spPr bwMode="auto">
          <a:xfrm>
            <a:off x="5076825" y="5857875"/>
            <a:ext cx="2130425" cy="30956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3 stages of development</a:t>
            </a:r>
            <a:endParaRPr kumimoji="0" lang="en-US" altLang="ko-KR" sz="1400">
              <a:latin typeface="Arial" charset="0"/>
              <a:ea typeface="ＭＳ Ｐゴシック" pitchFamily="34" charset="-128"/>
            </a:endParaRPr>
          </a:p>
        </p:txBody>
      </p:sp>
      <p:sp>
        <p:nvSpPr>
          <p:cNvPr id="105507" name="Text Box 35"/>
          <p:cNvSpPr txBox="1">
            <a:spLocks noChangeArrowheads="1"/>
          </p:cNvSpPr>
          <p:nvPr/>
        </p:nvSpPr>
        <p:spPr bwMode="auto">
          <a:xfrm>
            <a:off x="1890713" y="4576763"/>
            <a:ext cx="1030287"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rPr>
              <a:t>Dialectic</a:t>
            </a:r>
            <a:r>
              <a:rPr kumimoji="0" lang="en-US" sz="1400">
                <a:latin typeface="Arial" charset="0"/>
                <a:ea typeface="ＭＳ Ｐゴシック" pitchFamily="34" charset="-128"/>
              </a:rPr>
              <a:t>」</a:t>
            </a:r>
          </a:p>
        </p:txBody>
      </p:sp>
      <p:sp>
        <p:nvSpPr>
          <p:cNvPr id="105508" name="Text Box 36"/>
          <p:cNvSpPr txBox="1">
            <a:spLocks noChangeArrowheads="1"/>
          </p:cNvSpPr>
          <p:nvPr/>
        </p:nvSpPr>
        <p:spPr bwMode="auto">
          <a:xfrm>
            <a:off x="1803400" y="4786313"/>
            <a:ext cx="1546225" cy="3095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Conflict, Struggle</a:t>
            </a:r>
            <a:endParaRPr kumimoji="0" lang="en-US" altLang="ko-KR" sz="1400">
              <a:latin typeface="Arial" charset="0"/>
              <a:ea typeface="ＭＳ Ｐゴシック" pitchFamily="34" charset="-128"/>
            </a:endParaRPr>
          </a:p>
        </p:txBody>
      </p:sp>
      <p:sp>
        <p:nvSpPr>
          <p:cNvPr id="105509" name="Text Box 37"/>
          <p:cNvSpPr txBox="1">
            <a:spLocks noChangeArrowheads="1"/>
          </p:cNvSpPr>
          <p:nvPr/>
        </p:nvSpPr>
        <p:spPr bwMode="auto">
          <a:xfrm>
            <a:off x="2124075" y="5214938"/>
            <a:ext cx="898525" cy="3095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rPr>
              <a:t>Hatred</a:t>
            </a:r>
            <a:r>
              <a:rPr kumimoji="0" lang="en-US" sz="1400">
                <a:latin typeface="Arial" charset="0"/>
                <a:ea typeface="ＭＳ Ｐゴシック" pitchFamily="34" charset="-128"/>
              </a:rPr>
              <a:t>）</a:t>
            </a:r>
          </a:p>
        </p:txBody>
      </p:sp>
      <p:sp>
        <p:nvSpPr>
          <p:cNvPr id="105510" name="Text Box 38"/>
          <p:cNvSpPr txBox="1">
            <a:spLocks noChangeArrowheads="1"/>
          </p:cNvSpPr>
          <p:nvPr/>
        </p:nvSpPr>
        <p:spPr bwMode="auto">
          <a:xfrm>
            <a:off x="1550988" y="5429250"/>
            <a:ext cx="2143125" cy="30956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rPr>
              <a:t>Dialectical materialism</a:t>
            </a:r>
            <a:r>
              <a:rPr kumimoji="0" lang="en-US" sz="1400">
                <a:latin typeface="Arial" charset="0"/>
                <a:ea typeface="ＭＳ Ｐゴシック" pitchFamily="34" charset="-128"/>
              </a:rPr>
              <a:t>」</a:t>
            </a:r>
          </a:p>
        </p:txBody>
      </p:sp>
      <p:sp>
        <p:nvSpPr>
          <p:cNvPr id="72744" name="Text Box 39"/>
          <p:cNvSpPr txBox="1">
            <a:spLocks noChangeArrowheads="1"/>
          </p:cNvSpPr>
          <p:nvPr/>
        </p:nvSpPr>
        <p:spPr bwMode="auto">
          <a:xfrm>
            <a:off x="1479550" y="5643563"/>
            <a:ext cx="2127250" cy="3095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n-lt"/>
                <a:ea typeface="ＭＳ Ｐゴシック" pitchFamily="34" charset="-128"/>
                <a:cs typeface="+mn-cs"/>
              </a:rPr>
              <a:t>Feuerbach’s Materialism</a:t>
            </a:r>
          </a:p>
        </p:txBody>
      </p:sp>
      <p:sp>
        <p:nvSpPr>
          <p:cNvPr id="105512" name="Text Box 40"/>
          <p:cNvSpPr txBox="1">
            <a:spLocks noChangeArrowheads="1"/>
          </p:cNvSpPr>
          <p:nvPr/>
        </p:nvSpPr>
        <p:spPr bwMode="auto">
          <a:xfrm>
            <a:off x="1527175" y="5857875"/>
            <a:ext cx="1473200" cy="30956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Hegel’s dialectic</a:t>
            </a:r>
            <a:endParaRPr kumimoji="0" lang="en-US" altLang="ko-KR" sz="1400">
              <a:latin typeface="Arial" charset="0"/>
              <a:ea typeface="ＭＳ Ｐゴシック" pitchFamily="34" charset="-128"/>
            </a:endParaRPr>
          </a:p>
        </p:txBody>
      </p:sp>
      <p:sp>
        <p:nvSpPr>
          <p:cNvPr id="105513" name="Oval 41"/>
          <p:cNvSpPr>
            <a:spLocks noChangeArrowheads="1"/>
          </p:cNvSpPr>
          <p:nvPr/>
        </p:nvSpPr>
        <p:spPr bwMode="auto">
          <a:xfrm>
            <a:off x="3643313" y="5715000"/>
            <a:ext cx="714375" cy="357188"/>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Combine</a:t>
            </a:r>
            <a:endParaRPr kumimoji="0" lang="en-US" altLang="ko-KR" sz="1400">
              <a:latin typeface="Arial" charset="0"/>
              <a:ea typeface="ＭＳ Ｐゴシック" pitchFamily="34" charset="-128"/>
            </a:endParaRPr>
          </a:p>
        </p:txBody>
      </p:sp>
      <p:sp>
        <p:nvSpPr>
          <p:cNvPr id="105514" name="AutoShape 42"/>
          <p:cNvSpPr>
            <a:spLocks/>
          </p:cNvSpPr>
          <p:nvPr/>
        </p:nvSpPr>
        <p:spPr bwMode="auto">
          <a:xfrm>
            <a:off x="3500438" y="5715000"/>
            <a:ext cx="80962" cy="400050"/>
          </a:xfrm>
          <a:prstGeom prst="rightBracket">
            <a:avLst>
              <a:gd name="adj" fmla="val 41177"/>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400" b="1">
              <a:latin typeface="Arial" charset="0"/>
              <a:ea typeface="ＭＳ Ｐゴシック" pitchFamily="34" charset="-128"/>
            </a:endParaRPr>
          </a:p>
        </p:txBody>
      </p:sp>
      <p:sp>
        <p:nvSpPr>
          <p:cNvPr id="105515" name="AutoShape 43"/>
          <p:cNvSpPr>
            <a:spLocks noChangeArrowheads="1"/>
          </p:cNvSpPr>
          <p:nvPr/>
        </p:nvSpPr>
        <p:spPr bwMode="auto">
          <a:xfrm>
            <a:off x="1357313" y="4572000"/>
            <a:ext cx="3079750" cy="1714500"/>
          </a:xfrm>
          <a:prstGeom prst="roundRect">
            <a:avLst>
              <a:gd name="adj" fmla="val 16667"/>
            </a:avLst>
          </a:prstGeom>
          <a:noFill/>
          <a:ln w="19080">
            <a:solidFill>
              <a:srgbClr val="FF0000"/>
            </a:solidFill>
            <a:miter lim="800000"/>
            <a:headEnd/>
            <a:tailEnd/>
          </a:ln>
        </p:spPr>
        <p:txBody>
          <a:bodyPr wrap="none" anchor="ctr"/>
          <a:lstStyle/>
          <a:p>
            <a:pPr defTabSz="449263">
              <a:buClr>
                <a:srgbClr val="FFFFFF"/>
              </a:buClr>
              <a:buSzPct val="100000"/>
              <a:buFont typeface="Times New Roman" pitchFamily="18" charset="0"/>
              <a:buNone/>
            </a:pPr>
            <a:endParaRPr kumimoji="0" lang="en-US" sz="1400" b="1">
              <a:latin typeface="Arial" charset="0"/>
              <a:ea typeface="ＭＳ Ｐゴシック" pitchFamily="34" charset="-128"/>
            </a:endParaRPr>
          </a:p>
        </p:txBody>
      </p:sp>
      <p:sp>
        <p:nvSpPr>
          <p:cNvPr id="105516" name="AutoShape 44"/>
          <p:cNvSpPr>
            <a:spLocks noChangeArrowheads="1"/>
          </p:cNvSpPr>
          <p:nvPr/>
        </p:nvSpPr>
        <p:spPr bwMode="auto">
          <a:xfrm>
            <a:off x="4714875" y="4572000"/>
            <a:ext cx="3019425" cy="1714500"/>
          </a:xfrm>
          <a:prstGeom prst="roundRect">
            <a:avLst>
              <a:gd name="adj" fmla="val 16667"/>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400" b="1">
              <a:latin typeface="Arial" charset="0"/>
              <a:ea typeface="ＭＳ Ｐゴシック" pitchFamily="34" charset="-128"/>
            </a:endParaRPr>
          </a:p>
        </p:txBody>
      </p:sp>
      <p:grpSp>
        <p:nvGrpSpPr>
          <p:cNvPr id="105517" name="Group 45"/>
          <p:cNvGrpSpPr>
            <a:grpSpLocks/>
          </p:cNvGrpSpPr>
          <p:nvPr/>
        </p:nvGrpSpPr>
        <p:grpSpPr bwMode="auto">
          <a:xfrm>
            <a:off x="3860800" y="2238375"/>
            <a:ext cx="1404938" cy="1978025"/>
            <a:chOff x="2450" y="1365"/>
            <a:chExt cx="885" cy="1246"/>
          </a:xfrm>
        </p:grpSpPr>
        <p:sp>
          <p:nvSpPr>
            <p:cNvPr id="105518" name="AutoShape 46"/>
            <p:cNvSpPr>
              <a:spLocks/>
            </p:cNvSpPr>
            <p:nvPr/>
          </p:nvSpPr>
          <p:spPr bwMode="auto">
            <a:xfrm rot="2700000" flipV="1">
              <a:off x="2588" y="1490"/>
              <a:ext cx="614" cy="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sp>
          <p:nvSpPr>
            <p:cNvPr id="105519" name="AutoShape 47"/>
            <p:cNvSpPr>
              <a:spLocks/>
            </p:cNvSpPr>
            <p:nvPr/>
          </p:nvSpPr>
          <p:spPr bwMode="auto">
            <a:xfrm rot="13620000" flipV="1">
              <a:off x="2584" y="1856"/>
              <a:ext cx="614" cy="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ext Box 1"/>
          <p:cNvSpPr txBox="1">
            <a:spLocks noChangeArrowheads="1"/>
          </p:cNvSpPr>
          <p:nvPr/>
        </p:nvSpPr>
        <p:spPr bwMode="auto">
          <a:xfrm>
            <a:off x="644525" y="557213"/>
            <a:ext cx="4133850" cy="4572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２）</a:t>
            </a:r>
            <a:r>
              <a:rPr kumimoji="0" lang="en-US" altLang="ko-KR" sz="2400">
                <a:latin typeface="Arial" charset="0"/>
                <a:ea typeface="ＭＳ Ｐゴシック" pitchFamily="34" charset="-128"/>
              </a:rPr>
              <a:t>The Three Object Purpose</a:t>
            </a:r>
          </a:p>
        </p:txBody>
      </p:sp>
      <p:sp>
        <p:nvSpPr>
          <p:cNvPr id="107522" name="Text Box 2"/>
          <p:cNvSpPr txBox="1">
            <a:spLocks noChangeArrowheads="1"/>
          </p:cNvSpPr>
          <p:nvPr/>
        </p:nvSpPr>
        <p:spPr bwMode="auto">
          <a:xfrm>
            <a:off x="1001713" y="1127125"/>
            <a:ext cx="7785100" cy="679450"/>
          </a:xfrm>
          <a:prstGeom prst="rect">
            <a:avLst/>
          </a:prstGeom>
          <a:noFill/>
          <a:ln w="9525">
            <a:noFill/>
            <a:round/>
            <a:headEnd/>
            <a:tailEnd/>
          </a:ln>
        </p:spPr>
        <p:txBody>
          <a:bodyPr lIns="90000" tIns="46800" rIns="90000" bIns="46800">
            <a:spAutoFit/>
          </a:bodyPr>
          <a:lstStyle/>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When any one of the four positions assumes the position of subject partner, </a:t>
            </a:r>
          </a:p>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the other three are engaged as its object partners.</a:t>
            </a:r>
          </a:p>
        </p:txBody>
      </p:sp>
      <p:sp>
        <p:nvSpPr>
          <p:cNvPr id="107523" name="Text Box 3"/>
          <p:cNvSpPr txBox="1">
            <a:spLocks noChangeArrowheads="1"/>
          </p:cNvSpPr>
          <p:nvPr/>
        </p:nvSpPr>
        <p:spPr bwMode="auto">
          <a:xfrm>
            <a:off x="1071563" y="4413250"/>
            <a:ext cx="7572375" cy="1679575"/>
          </a:xfrm>
          <a:prstGeom prst="rect">
            <a:avLst/>
          </a:prstGeom>
          <a:noFill/>
          <a:ln w="9525">
            <a:noFill/>
            <a:miter lim="800000"/>
            <a:headEnd/>
            <a:tailEnd/>
          </a:ln>
        </p:spPr>
        <p:txBody>
          <a:bodyPr lIns="90000" tIns="46800" rIns="90000" bIns="46800">
            <a:spAutoFit/>
          </a:bodyPr>
          <a:lstStyle/>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①If the four positions have give and take action, the 3 object purpose is fulfilled. </a:t>
            </a: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②The center of all beings is God.</a:t>
            </a: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③All motivation is from God.</a:t>
            </a: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a:t>
            </a: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1600">
                <a:latin typeface="Arial" charset="0"/>
                <a:ea typeface="ＭＳ Ｐゴシック" pitchFamily="34" charset="-128"/>
              </a:rPr>
              <a:t>        </a:t>
            </a:r>
            <a:r>
              <a:rPr kumimoji="0" lang="en-US" altLang="ko-KR" sz="1600">
                <a:latin typeface="Arial" charset="0"/>
              </a:rPr>
              <a:t>Do </a:t>
            </a:r>
            <a:r>
              <a:rPr kumimoji="0" lang="en-US" altLang="ko-KR" sz="1600">
                <a:latin typeface="Arial" charset="0"/>
                <a:ea typeface="ＭＳ Ｐゴシック" pitchFamily="34" charset="-128"/>
              </a:rPr>
              <a:t>not let yourself be your motivation.</a:t>
            </a:r>
          </a:p>
        </p:txBody>
      </p:sp>
      <p:sp>
        <p:nvSpPr>
          <p:cNvPr id="73733" name="Oval 4"/>
          <p:cNvSpPr>
            <a:spLocks noChangeArrowheads="1"/>
          </p:cNvSpPr>
          <p:nvPr/>
        </p:nvSpPr>
        <p:spPr bwMode="auto">
          <a:xfrm>
            <a:off x="3357563" y="2809875"/>
            <a:ext cx="774700" cy="609600"/>
          </a:xfrm>
          <a:prstGeom prst="ellipse">
            <a:avLst/>
          </a:prstGeom>
          <a:solidFill>
            <a:srgbClr val="60C9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n-lt"/>
                <a:ea typeface="ＭＳ Ｐゴシック" pitchFamily="34" charset="-128"/>
                <a:cs typeface="+mn-cs"/>
              </a:rPr>
              <a:t>Subject</a:t>
            </a:r>
          </a:p>
        </p:txBody>
      </p:sp>
      <p:sp>
        <p:nvSpPr>
          <p:cNvPr id="73734" name="Oval 5"/>
          <p:cNvSpPr>
            <a:spLocks noChangeArrowheads="1"/>
          </p:cNvSpPr>
          <p:nvPr/>
        </p:nvSpPr>
        <p:spPr bwMode="auto">
          <a:xfrm>
            <a:off x="5211763" y="2825750"/>
            <a:ext cx="717550" cy="603250"/>
          </a:xfrm>
          <a:prstGeom prst="ellipse">
            <a:avLst/>
          </a:prstGeom>
          <a:solidFill>
            <a:srgbClr val="FFCCCC"/>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n-lt"/>
                <a:ea typeface="ＭＳ Ｐゴシック" pitchFamily="34" charset="-128"/>
                <a:cs typeface="+mn-cs"/>
              </a:rPr>
              <a:t>Object</a:t>
            </a:r>
          </a:p>
        </p:txBody>
      </p:sp>
      <p:sp>
        <p:nvSpPr>
          <p:cNvPr id="73735" name="Line 6"/>
          <p:cNvSpPr>
            <a:spLocks noChangeShapeType="1"/>
          </p:cNvSpPr>
          <p:nvPr/>
        </p:nvSpPr>
        <p:spPr bwMode="auto">
          <a:xfrm flipH="1">
            <a:off x="4932363" y="3419475"/>
            <a:ext cx="393700" cy="373063"/>
          </a:xfrm>
          <a:prstGeom prst="line">
            <a:avLst/>
          </a:prstGeom>
          <a:noFill/>
          <a:ln w="28440">
            <a:solidFill>
              <a:schemeClr val="tx1"/>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73736" name="Line 7"/>
          <p:cNvSpPr>
            <a:spLocks noChangeShapeType="1"/>
          </p:cNvSpPr>
          <p:nvPr/>
        </p:nvSpPr>
        <p:spPr bwMode="auto">
          <a:xfrm flipH="1">
            <a:off x="4017963" y="2428875"/>
            <a:ext cx="393700" cy="3810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73737" name="Line 8"/>
          <p:cNvSpPr>
            <a:spLocks noChangeShapeType="1"/>
          </p:cNvSpPr>
          <p:nvPr/>
        </p:nvSpPr>
        <p:spPr bwMode="auto">
          <a:xfrm>
            <a:off x="4024313" y="3419475"/>
            <a:ext cx="381000" cy="3810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73738" name="Line 9"/>
          <p:cNvSpPr>
            <a:spLocks noChangeShapeType="1"/>
          </p:cNvSpPr>
          <p:nvPr/>
        </p:nvSpPr>
        <p:spPr bwMode="auto">
          <a:xfrm>
            <a:off x="4938713" y="2428875"/>
            <a:ext cx="381000" cy="381000"/>
          </a:xfrm>
          <a:prstGeom prst="line">
            <a:avLst/>
          </a:prstGeom>
          <a:noFill/>
          <a:ln w="28440">
            <a:solidFill>
              <a:schemeClr val="tx1"/>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73739" name="Line 10"/>
          <p:cNvSpPr>
            <a:spLocks noChangeShapeType="1"/>
          </p:cNvSpPr>
          <p:nvPr/>
        </p:nvSpPr>
        <p:spPr bwMode="auto">
          <a:xfrm>
            <a:off x="4633913" y="2505075"/>
            <a:ext cx="1587" cy="1211263"/>
          </a:xfrm>
          <a:prstGeom prst="line">
            <a:avLst/>
          </a:prstGeom>
          <a:noFill/>
          <a:ln w="28440">
            <a:solidFill>
              <a:schemeClr val="tx1"/>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73740" name="Oval 11"/>
          <p:cNvSpPr>
            <a:spLocks noChangeArrowheads="1"/>
          </p:cNvSpPr>
          <p:nvPr/>
        </p:nvSpPr>
        <p:spPr bwMode="auto">
          <a:xfrm>
            <a:off x="4357688" y="1928813"/>
            <a:ext cx="642937" cy="576262"/>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n-lt"/>
                <a:ea typeface="ＭＳ Ｐゴシック" pitchFamily="34" charset="-128"/>
                <a:cs typeface="+mn-cs"/>
              </a:rPr>
              <a:t>God</a:t>
            </a:r>
          </a:p>
        </p:txBody>
      </p:sp>
      <p:sp>
        <p:nvSpPr>
          <p:cNvPr id="73741" name="Oval 12"/>
          <p:cNvSpPr>
            <a:spLocks noChangeArrowheads="1"/>
          </p:cNvSpPr>
          <p:nvPr/>
        </p:nvSpPr>
        <p:spPr bwMode="auto">
          <a:xfrm>
            <a:off x="4325938" y="3716338"/>
            <a:ext cx="688975" cy="617537"/>
          </a:xfrm>
          <a:prstGeom prst="ellipse">
            <a:avLst/>
          </a:prstGeom>
          <a:solidFill>
            <a:srgbClr val="0099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n-lt"/>
                <a:ea typeface="ＭＳ Ｐゴシック" pitchFamily="34" charset="-128"/>
                <a:cs typeface="+mn-cs"/>
              </a:rPr>
              <a:t>Union</a:t>
            </a:r>
          </a:p>
        </p:txBody>
      </p:sp>
      <p:sp>
        <p:nvSpPr>
          <p:cNvPr id="73742" name="Line 13"/>
          <p:cNvSpPr>
            <a:spLocks noChangeShapeType="1"/>
          </p:cNvSpPr>
          <p:nvPr/>
        </p:nvSpPr>
        <p:spPr bwMode="auto">
          <a:xfrm>
            <a:off x="4862513" y="2505075"/>
            <a:ext cx="381000" cy="373063"/>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73743" name="Line 14"/>
          <p:cNvSpPr>
            <a:spLocks noChangeShapeType="1"/>
          </p:cNvSpPr>
          <p:nvPr/>
        </p:nvSpPr>
        <p:spPr bwMode="auto">
          <a:xfrm>
            <a:off x="4100513" y="3343275"/>
            <a:ext cx="381000" cy="381000"/>
          </a:xfrm>
          <a:prstGeom prst="line">
            <a:avLst/>
          </a:prstGeom>
          <a:noFill/>
          <a:ln w="28440">
            <a:solidFill>
              <a:schemeClr val="tx1"/>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73744" name="Line 15"/>
          <p:cNvSpPr>
            <a:spLocks noChangeShapeType="1"/>
          </p:cNvSpPr>
          <p:nvPr/>
        </p:nvSpPr>
        <p:spPr bwMode="auto">
          <a:xfrm flipH="1">
            <a:off x="4856163" y="3343275"/>
            <a:ext cx="393700" cy="3810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73745" name="Line 16"/>
          <p:cNvSpPr>
            <a:spLocks noChangeShapeType="1"/>
          </p:cNvSpPr>
          <p:nvPr/>
        </p:nvSpPr>
        <p:spPr bwMode="auto">
          <a:xfrm flipH="1">
            <a:off x="4094163" y="2505075"/>
            <a:ext cx="393700" cy="381000"/>
          </a:xfrm>
          <a:prstGeom prst="line">
            <a:avLst/>
          </a:prstGeom>
          <a:noFill/>
          <a:ln w="28440">
            <a:solidFill>
              <a:schemeClr val="tx1"/>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73746" name="Line 17"/>
          <p:cNvSpPr>
            <a:spLocks noChangeShapeType="1"/>
          </p:cNvSpPr>
          <p:nvPr/>
        </p:nvSpPr>
        <p:spPr bwMode="auto">
          <a:xfrm>
            <a:off x="4710113" y="2505075"/>
            <a:ext cx="1587" cy="1211263"/>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73747" name="Line 18"/>
          <p:cNvSpPr>
            <a:spLocks noChangeShapeType="1"/>
          </p:cNvSpPr>
          <p:nvPr/>
        </p:nvSpPr>
        <p:spPr bwMode="auto">
          <a:xfrm>
            <a:off x="4252913" y="3038475"/>
            <a:ext cx="914400" cy="1588"/>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73748" name="Line 19"/>
          <p:cNvSpPr>
            <a:spLocks noChangeShapeType="1"/>
          </p:cNvSpPr>
          <p:nvPr/>
        </p:nvSpPr>
        <p:spPr bwMode="auto">
          <a:xfrm flipH="1">
            <a:off x="4170363" y="3190875"/>
            <a:ext cx="927100" cy="1588"/>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ext Box 1"/>
          <p:cNvSpPr txBox="1">
            <a:spLocks noChangeArrowheads="1"/>
          </p:cNvSpPr>
          <p:nvPr/>
        </p:nvSpPr>
        <p:spPr bwMode="auto">
          <a:xfrm>
            <a:off x="457200" y="536575"/>
            <a:ext cx="7570788" cy="4635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（３）　</a:t>
            </a:r>
            <a:r>
              <a:rPr kumimoji="0" lang="en-US" altLang="ko-KR" sz="2400">
                <a:latin typeface="Arial" charset="0"/>
              </a:rPr>
              <a:t>The Four Position Foundation</a:t>
            </a:r>
            <a:endParaRPr kumimoji="0" lang="en-US" altLang="ko-KR" sz="2400">
              <a:latin typeface="Arial" charset="0"/>
              <a:ea typeface="ＭＳ Ｐゴシック" pitchFamily="34" charset="-128"/>
            </a:endParaRPr>
          </a:p>
        </p:txBody>
      </p:sp>
      <p:sp>
        <p:nvSpPr>
          <p:cNvPr id="109570" name="Text Box 2"/>
          <p:cNvSpPr txBox="1">
            <a:spLocks noChangeArrowheads="1"/>
          </p:cNvSpPr>
          <p:nvPr/>
        </p:nvSpPr>
        <p:spPr bwMode="auto">
          <a:xfrm>
            <a:off x="2555875" y="3933825"/>
            <a:ext cx="6429375" cy="2492375"/>
          </a:xfrm>
          <a:prstGeom prst="rect">
            <a:avLst/>
          </a:prstGeom>
          <a:noFill/>
          <a:ln w="9525">
            <a:noFill/>
            <a:miter lim="800000"/>
            <a:headEnd/>
            <a:tailEnd/>
          </a:ln>
        </p:spPr>
        <p:txBody>
          <a:bodyPr wrap="none" lIns="90000" tIns="46800" rIns="90000" bIns="46800">
            <a:spAutoFit/>
          </a:bodyPr>
          <a:lstStyle/>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① </a:t>
            </a:r>
            <a:r>
              <a:rPr kumimoji="0" lang="en-US" altLang="ko-KR">
                <a:latin typeface="Arial" charset="0"/>
              </a:rPr>
              <a:t>Foundation for the realization of God’s purpose of creation</a:t>
            </a:r>
            <a:r>
              <a:rPr kumimoji="0" lang="en-US" altLang="ko-KR">
                <a:latin typeface="Arial" charset="0"/>
                <a:ea typeface="ＭＳ Ｐゴシック" pitchFamily="34" charset="-128"/>
              </a:rPr>
              <a:t> </a:t>
            </a:r>
            <a:endParaRPr kumimoji="0" lang="en-US" altLang="ko-KR">
              <a:latin typeface="Arial" charset="0"/>
            </a:endParaRP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② </a:t>
            </a:r>
            <a:r>
              <a:rPr kumimoji="0" lang="en-US" altLang="ko-KR">
                <a:latin typeface="Arial" charset="0"/>
              </a:rPr>
              <a:t>Foundation for existence</a:t>
            </a:r>
            <a:r>
              <a:rPr kumimoji="0" lang="en-US" altLang="ko-KR">
                <a:latin typeface="Arial" charset="0"/>
                <a:ea typeface="ＭＳ Ｐゴシック" pitchFamily="34" charset="-128"/>
              </a:rPr>
              <a:t> </a:t>
            </a:r>
            <a:endParaRPr kumimoji="0" lang="en-US" altLang="ko-KR">
              <a:latin typeface="Arial" charset="0"/>
            </a:endParaRP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③ </a:t>
            </a:r>
            <a:r>
              <a:rPr kumimoji="0" lang="en-US" altLang="ko-KR">
                <a:latin typeface="Arial" charset="0"/>
              </a:rPr>
              <a:t>Fundamental foundation for love</a:t>
            </a:r>
            <a:endParaRPr kumimoji="0" lang="en-US" altLang="ko-KR">
              <a:latin typeface="Arial" charset="0"/>
              <a:ea typeface="ＭＳ Ｐゴシック" pitchFamily="34" charset="-128"/>
            </a:endParaRP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④ </a:t>
            </a:r>
            <a:r>
              <a:rPr kumimoji="0" lang="en-US" altLang="ko-KR">
                <a:latin typeface="Arial" charset="0"/>
              </a:rPr>
              <a:t>Fundamental foundation for goodness</a:t>
            </a:r>
            <a:r>
              <a:rPr kumimoji="0" lang="en-US" altLang="ko-KR">
                <a:latin typeface="Arial" charset="0"/>
                <a:ea typeface="ＭＳ Ｐゴシック" pitchFamily="34" charset="-128"/>
              </a:rPr>
              <a:t> </a:t>
            </a:r>
            <a:endParaRPr kumimoji="0" lang="en-US" altLang="ko-KR">
              <a:latin typeface="Arial" charset="0"/>
            </a:endParaRP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⑤ </a:t>
            </a:r>
            <a:r>
              <a:rPr kumimoji="0" lang="en-US" altLang="ko-KR">
                <a:latin typeface="Arial" charset="0"/>
              </a:rPr>
              <a:t>Fundamental foundation for all force</a:t>
            </a:r>
            <a:endParaRPr kumimoji="0" lang="en-US" altLang="ko-KR">
              <a:latin typeface="Arial" charset="0"/>
              <a:ea typeface="ＭＳ Ｐゴシック" pitchFamily="34" charset="-128"/>
            </a:endParaRP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⑥ </a:t>
            </a:r>
            <a:r>
              <a:rPr kumimoji="0" lang="en-US" altLang="ko-KR">
                <a:latin typeface="Arial" charset="0"/>
              </a:rPr>
              <a:t>Fundamental foundation of 3 stages</a:t>
            </a:r>
            <a:r>
              <a:rPr kumimoji="0" lang="en-US" altLang="ko-KR">
                <a:latin typeface="Arial" charset="0"/>
                <a:ea typeface="ＭＳ Ｐゴシック" pitchFamily="34" charset="-128"/>
              </a:rPr>
              <a:t> </a:t>
            </a: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⑦ </a:t>
            </a:r>
            <a:r>
              <a:rPr kumimoji="0" lang="en-US" altLang="ko-KR">
                <a:latin typeface="Arial" charset="0"/>
              </a:rPr>
              <a:t>Fundamental foundation for the numbers 4, 3,12</a:t>
            </a:r>
            <a:endParaRPr kumimoji="0" lang="en-US" altLang="ko-KR">
              <a:latin typeface="Arial" charset="0"/>
              <a:ea typeface="ＭＳ Ｐゴシック" pitchFamily="34" charset="-128"/>
            </a:endParaRPr>
          </a:p>
        </p:txBody>
      </p:sp>
      <p:sp>
        <p:nvSpPr>
          <p:cNvPr id="109571" name="Oval 3"/>
          <p:cNvSpPr>
            <a:spLocks noChangeArrowheads="1"/>
          </p:cNvSpPr>
          <p:nvPr/>
        </p:nvSpPr>
        <p:spPr bwMode="auto">
          <a:xfrm>
            <a:off x="468313" y="3062288"/>
            <a:ext cx="757237" cy="571500"/>
          </a:xfrm>
          <a:prstGeom prst="ellipse">
            <a:avLst/>
          </a:prstGeom>
          <a:solidFill>
            <a:srgbClr val="60C9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rPr>
              <a:t>Subject</a:t>
            </a:r>
            <a:endParaRPr kumimoji="0" lang="en-US" altLang="ko-KR" sz="1600">
              <a:latin typeface="Arial" charset="0"/>
              <a:ea typeface="ＭＳ Ｐゴシック" pitchFamily="34" charset="-128"/>
            </a:endParaRPr>
          </a:p>
        </p:txBody>
      </p:sp>
      <p:sp>
        <p:nvSpPr>
          <p:cNvPr id="109572" name="Oval 4"/>
          <p:cNvSpPr>
            <a:spLocks noChangeArrowheads="1"/>
          </p:cNvSpPr>
          <p:nvPr/>
        </p:nvSpPr>
        <p:spPr bwMode="auto">
          <a:xfrm>
            <a:off x="2225675" y="3062288"/>
            <a:ext cx="806450" cy="549275"/>
          </a:xfrm>
          <a:prstGeom prst="ellipse">
            <a:avLst/>
          </a:prstGeom>
          <a:solidFill>
            <a:srgbClr val="FFCCCC"/>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rPr>
              <a:t>Object</a:t>
            </a:r>
            <a:endParaRPr kumimoji="0" lang="en-US" altLang="ko-KR" sz="1600">
              <a:latin typeface="Arial" charset="0"/>
              <a:ea typeface="ＭＳ Ｐゴシック" pitchFamily="34" charset="-128"/>
            </a:endParaRPr>
          </a:p>
        </p:txBody>
      </p:sp>
      <p:sp>
        <p:nvSpPr>
          <p:cNvPr id="74758" name="Line 5"/>
          <p:cNvSpPr>
            <a:spLocks noChangeShapeType="1"/>
          </p:cNvSpPr>
          <p:nvPr/>
        </p:nvSpPr>
        <p:spPr bwMode="auto">
          <a:xfrm flipH="1">
            <a:off x="2000250" y="3690938"/>
            <a:ext cx="393700" cy="373062"/>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n-lt"/>
              <a:ea typeface="ＭＳ Ｐゴシック" pitchFamily="34" charset="-128"/>
              <a:cs typeface="+mn-cs"/>
            </a:endParaRPr>
          </a:p>
        </p:txBody>
      </p:sp>
      <p:sp>
        <p:nvSpPr>
          <p:cNvPr id="74759" name="Line 6"/>
          <p:cNvSpPr>
            <a:spLocks noChangeShapeType="1"/>
          </p:cNvSpPr>
          <p:nvPr/>
        </p:nvSpPr>
        <p:spPr bwMode="auto">
          <a:xfrm flipH="1">
            <a:off x="1085850" y="2700338"/>
            <a:ext cx="393700" cy="381000"/>
          </a:xfrm>
          <a:prstGeom prst="line">
            <a:avLst/>
          </a:prstGeom>
          <a:noFill/>
          <a:ln w="28440">
            <a:solidFill>
              <a:schemeClr val="tx1"/>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sz="2400">
              <a:latin typeface="+mn-lt"/>
              <a:ea typeface="ＭＳ Ｐゴシック" pitchFamily="34" charset="-128"/>
              <a:cs typeface="+mn-cs"/>
            </a:endParaRPr>
          </a:p>
        </p:txBody>
      </p:sp>
      <p:sp>
        <p:nvSpPr>
          <p:cNvPr id="74760" name="Line 7"/>
          <p:cNvSpPr>
            <a:spLocks noChangeShapeType="1"/>
          </p:cNvSpPr>
          <p:nvPr/>
        </p:nvSpPr>
        <p:spPr bwMode="auto">
          <a:xfrm>
            <a:off x="1092200" y="3690938"/>
            <a:ext cx="381000" cy="381000"/>
          </a:xfrm>
          <a:prstGeom prst="line">
            <a:avLst/>
          </a:prstGeom>
          <a:noFill/>
          <a:ln w="28440">
            <a:solidFill>
              <a:schemeClr val="tx1"/>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sz="2400">
              <a:latin typeface="+mn-lt"/>
              <a:ea typeface="ＭＳ Ｐゴシック" pitchFamily="34" charset="-128"/>
              <a:cs typeface="+mn-cs"/>
            </a:endParaRPr>
          </a:p>
        </p:txBody>
      </p:sp>
      <p:sp>
        <p:nvSpPr>
          <p:cNvPr id="74761" name="Line 8"/>
          <p:cNvSpPr>
            <a:spLocks noChangeShapeType="1"/>
          </p:cNvSpPr>
          <p:nvPr/>
        </p:nvSpPr>
        <p:spPr bwMode="auto">
          <a:xfrm>
            <a:off x="2006600" y="2700338"/>
            <a:ext cx="381000" cy="3810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n-lt"/>
              <a:ea typeface="ＭＳ Ｐゴシック" pitchFamily="34" charset="-128"/>
              <a:cs typeface="+mn-cs"/>
            </a:endParaRPr>
          </a:p>
        </p:txBody>
      </p:sp>
      <p:sp>
        <p:nvSpPr>
          <p:cNvPr id="74762" name="Line 9"/>
          <p:cNvSpPr>
            <a:spLocks noChangeShapeType="1"/>
          </p:cNvSpPr>
          <p:nvPr/>
        </p:nvSpPr>
        <p:spPr bwMode="auto">
          <a:xfrm>
            <a:off x="1701800" y="2776538"/>
            <a:ext cx="1588" cy="1211262"/>
          </a:xfrm>
          <a:prstGeom prst="line">
            <a:avLst/>
          </a:prstGeom>
          <a:noFill/>
          <a:ln w="28440">
            <a:solidFill>
              <a:schemeClr val="tx1"/>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sz="2400">
              <a:latin typeface="+mn-lt"/>
              <a:ea typeface="ＭＳ Ｐゴシック" pitchFamily="34" charset="-128"/>
              <a:cs typeface="+mn-cs"/>
            </a:endParaRPr>
          </a:p>
        </p:txBody>
      </p:sp>
      <p:sp>
        <p:nvSpPr>
          <p:cNvPr id="109578" name="Oval 10"/>
          <p:cNvSpPr>
            <a:spLocks noChangeArrowheads="1"/>
          </p:cNvSpPr>
          <p:nvPr/>
        </p:nvSpPr>
        <p:spPr bwMode="auto">
          <a:xfrm>
            <a:off x="1439863" y="2205038"/>
            <a:ext cx="614362" cy="571500"/>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rPr>
              <a:t>God</a:t>
            </a:r>
            <a:endParaRPr kumimoji="0" lang="en-US" altLang="ko-KR">
              <a:latin typeface="Arial" charset="0"/>
              <a:ea typeface="ＭＳ Ｐゴシック" pitchFamily="34" charset="-128"/>
            </a:endParaRPr>
          </a:p>
        </p:txBody>
      </p:sp>
      <p:sp>
        <p:nvSpPr>
          <p:cNvPr id="109579" name="Oval 11"/>
          <p:cNvSpPr>
            <a:spLocks noChangeArrowheads="1"/>
          </p:cNvSpPr>
          <p:nvPr/>
        </p:nvSpPr>
        <p:spPr bwMode="auto">
          <a:xfrm>
            <a:off x="1427163" y="4025900"/>
            <a:ext cx="655637" cy="579438"/>
          </a:xfrm>
          <a:prstGeom prst="ellipse">
            <a:avLst/>
          </a:prstGeom>
          <a:solidFill>
            <a:srgbClr val="0099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rPr>
              <a:t>Union</a:t>
            </a:r>
            <a:endParaRPr kumimoji="0" lang="en-US" altLang="ko-KR" sz="1600">
              <a:latin typeface="Arial" charset="0"/>
              <a:ea typeface="ＭＳ Ｐゴシック" pitchFamily="34" charset="-128"/>
            </a:endParaRPr>
          </a:p>
        </p:txBody>
      </p:sp>
      <p:sp>
        <p:nvSpPr>
          <p:cNvPr id="74765" name="Line 12"/>
          <p:cNvSpPr>
            <a:spLocks noChangeShapeType="1"/>
          </p:cNvSpPr>
          <p:nvPr/>
        </p:nvSpPr>
        <p:spPr bwMode="auto">
          <a:xfrm>
            <a:off x="1930400" y="2776538"/>
            <a:ext cx="381000" cy="373062"/>
          </a:xfrm>
          <a:prstGeom prst="line">
            <a:avLst/>
          </a:prstGeom>
          <a:noFill/>
          <a:ln w="28440">
            <a:solidFill>
              <a:schemeClr val="tx1"/>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sz="2400">
              <a:latin typeface="+mn-lt"/>
              <a:ea typeface="ＭＳ Ｐゴシック" pitchFamily="34" charset="-128"/>
              <a:cs typeface="+mn-cs"/>
            </a:endParaRPr>
          </a:p>
        </p:txBody>
      </p:sp>
      <p:sp>
        <p:nvSpPr>
          <p:cNvPr id="74766" name="Line 13"/>
          <p:cNvSpPr>
            <a:spLocks noChangeShapeType="1"/>
          </p:cNvSpPr>
          <p:nvPr/>
        </p:nvSpPr>
        <p:spPr bwMode="auto">
          <a:xfrm>
            <a:off x="1168400" y="3614738"/>
            <a:ext cx="381000" cy="3810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n-lt"/>
              <a:ea typeface="ＭＳ Ｐゴシック" pitchFamily="34" charset="-128"/>
              <a:cs typeface="+mn-cs"/>
            </a:endParaRPr>
          </a:p>
        </p:txBody>
      </p:sp>
      <p:sp>
        <p:nvSpPr>
          <p:cNvPr id="74767" name="Line 14"/>
          <p:cNvSpPr>
            <a:spLocks noChangeShapeType="1"/>
          </p:cNvSpPr>
          <p:nvPr/>
        </p:nvSpPr>
        <p:spPr bwMode="auto">
          <a:xfrm flipH="1">
            <a:off x="1924050" y="3614738"/>
            <a:ext cx="393700" cy="381000"/>
          </a:xfrm>
          <a:prstGeom prst="line">
            <a:avLst/>
          </a:prstGeom>
          <a:noFill/>
          <a:ln w="28440">
            <a:solidFill>
              <a:schemeClr val="tx1"/>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sz="2400">
              <a:latin typeface="+mn-lt"/>
              <a:ea typeface="ＭＳ Ｐゴシック" pitchFamily="34" charset="-128"/>
              <a:cs typeface="+mn-cs"/>
            </a:endParaRPr>
          </a:p>
        </p:txBody>
      </p:sp>
      <p:sp>
        <p:nvSpPr>
          <p:cNvPr id="74768" name="Line 15"/>
          <p:cNvSpPr>
            <a:spLocks noChangeShapeType="1"/>
          </p:cNvSpPr>
          <p:nvPr/>
        </p:nvSpPr>
        <p:spPr bwMode="auto">
          <a:xfrm flipH="1">
            <a:off x="1162050" y="2776538"/>
            <a:ext cx="393700" cy="3810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n-lt"/>
              <a:ea typeface="ＭＳ Ｐゴシック" pitchFamily="34" charset="-128"/>
              <a:cs typeface="+mn-cs"/>
            </a:endParaRPr>
          </a:p>
        </p:txBody>
      </p:sp>
      <p:sp>
        <p:nvSpPr>
          <p:cNvPr id="74769" name="Line 16"/>
          <p:cNvSpPr>
            <a:spLocks noChangeShapeType="1"/>
          </p:cNvSpPr>
          <p:nvPr/>
        </p:nvSpPr>
        <p:spPr bwMode="auto">
          <a:xfrm>
            <a:off x="1847850" y="2776538"/>
            <a:ext cx="1588" cy="1211262"/>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n-lt"/>
              <a:ea typeface="ＭＳ Ｐゴシック" pitchFamily="34" charset="-128"/>
              <a:cs typeface="+mn-cs"/>
            </a:endParaRPr>
          </a:p>
        </p:txBody>
      </p:sp>
      <p:sp>
        <p:nvSpPr>
          <p:cNvPr id="109585" name="Text Box 17"/>
          <p:cNvSpPr txBox="1">
            <a:spLocks noChangeArrowheads="1"/>
          </p:cNvSpPr>
          <p:nvPr/>
        </p:nvSpPr>
        <p:spPr bwMode="auto">
          <a:xfrm>
            <a:off x="500063" y="1279525"/>
            <a:ext cx="8001000" cy="649288"/>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１）</a:t>
            </a:r>
            <a:r>
              <a:rPr kumimoji="0" lang="ko-KR" altLang="en-US">
                <a:latin typeface="Arial" charset="0"/>
              </a:rPr>
              <a:t> </a:t>
            </a:r>
            <a:r>
              <a:rPr kumimoji="0" lang="en-US" altLang="ko-KR">
                <a:latin typeface="Arial" charset="0"/>
              </a:rPr>
              <a:t>When the 4 positions have give and take and fulfill the three object purpose, the four position foundation is formed.</a:t>
            </a:r>
            <a:endParaRPr kumimoji="0" lang="en-US" altLang="ko-KR">
              <a:latin typeface="Arial" charset="0"/>
              <a:ea typeface="ＭＳ Ｐゴシック" pitchFamily="34" charset="-128"/>
            </a:endParaRPr>
          </a:p>
        </p:txBody>
      </p:sp>
      <p:sp>
        <p:nvSpPr>
          <p:cNvPr id="74771" name="Line 18"/>
          <p:cNvSpPr>
            <a:spLocks noChangeShapeType="1"/>
          </p:cNvSpPr>
          <p:nvPr/>
        </p:nvSpPr>
        <p:spPr bwMode="auto">
          <a:xfrm>
            <a:off x="1320800" y="3309938"/>
            <a:ext cx="914400" cy="15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n-lt"/>
              <a:ea typeface="ＭＳ Ｐゴシック" pitchFamily="34" charset="-128"/>
              <a:cs typeface="+mn-cs"/>
            </a:endParaRPr>
          </a:p>
        </p:txBody>
      </p:sp>
      <p:sp>
        <p:nvSpPr>
          <p:cNvPr id="74772" name="Line 19"/>
          <p:cNvSpPr>
            <a:spLocks noChangeShapeType="1"/>
          </p:cNvSpPr>
          <p:nvPr/>
        </p:nvSpPr>
        <p:spPr bwMode="auto">
          <a:xfrm flipH="1">
            <a:off x="1238250" y="3462338"/>
            <a:ext cx="927100" cy="15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n-lt"/>
              <a:ea typeface="ＭＳ Ｐゴシック" pitchFamily="34" charset="-128"/>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 Box 1"/>
          <p:cNvSpPr txBox="1">
            <a:spLocks noChangeArrowheads="1"/>
          </p:cNvSpPr>
          <p:nvPr/>
        </p:nvSpPr>
        <p:spPr bwMode="auto">
          <a:xfrm>
            <a:off x="679450" y="765175"/>
            <a:ext cx="6892925" cy="427038"/>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200">
                <a:latin typeface="Arial" charset="0"/>
                <a:ea typeface="ＭＳ Ｐゴシック" pitchFamily="34" charset="-128"/>
              </a:rPr>
              <a:t> (</a:t>
            </a:r>
            <a:r>
              <a:rPr kumimoji="0" lang="ko-KR" altLang="en-US" sz="2200">
                <a:latin typeface="Arial" charset="0"/>
                <a:ea typeface="ＭＳ Ｐゴシック" pitchFamily="34" charset="-128"/>
              </a:rPr>
              <a:t>２）</a:t>
            </a:r>
            <a:r>
              <a:rPr kumimoji="0" lang="ko-KR" altLang="en-US" sz="2200">
                <a:latin typeface="Arial" charset="0"/>
              </a:rPr>
              <a:t> </a:t>
            </a:r>
            <a:r>
              <a:rPr kumimoji="0" lang="en-US" altLang="ko-KR" sz="2200">
                <a:latin typeface="Arial" charset="0"/>
              </a:rPr>
              <a:t>Types of Four Position Foundations</a:t>
            </a:r>
          </a:p>
        </p:txBody>
      </p:sp>
      <p:sp>
        <p:nvSpPr>
          <p:cNvPr id="111618" name="Oval 2"/>
          <p:cNvSpPr>
            <a:spLocks noChangeArrowheads="1"/>
          </p:cNvSpPr>
          <p:nvPr/>
        </p:nvSpPr>
        <p:spPr bwMode="auto">
          <a:xfrm>
            <a:off x="711200" y="3176588"/>
            <a:ext cx="641350" cy="609600"/>
          </a:xfrm>
          <a:prstGeom prst="ellipse">
            <a:avLst/>
          </a:prstGeom>
          <a:solidFill>
            <a:srgbClr val="60C9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ＭＳ Ｐゴシック" pitchFamily="34" charset="-128"/>
              </a:rPr>
              <a:t>Mind</a:t>
            </a:r>
            <a:endParaRPr kumimoji="0" lang="en-US" altLang="ko-KR">
              <a:latin typeface="ＭＳ Ｐゴシック" pitchFamily="34" charset="-128"/>
              <a:ea typeface="ＭＳ Ｐゴシック" pitchFamily="34" charset="-128"/>
            </a:endParaRPr>
          </a:p>
        </p:txBody>
      </p:sp>
      <p:sp>
        <p:nvSpPr>
          <p:cNvPr id="111619" name="Oval 3"/>
          <p:cNvSpPr>
            <a:spLocks noChangeArrowheads="1"/>
          </p:cNvSpPr>
          <p:nvPr/>
        </p:nvSpPr>
        <p:spPr bwMode="auto">
          <a:xfrm>
            <a:off x="2432050" y="3192463"/>
            <a:ext cx="641350" cy="585787"/>
          </a:xfrm>
          <a:prstGeom prst="ellipse">
            <a:avLst/>
          </a:prstGeom>
          <a:solidFill>
            <a:srgbClr val="FFCCCC"/>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ＭＳ Ｐゴシック" pitchFamily="34" charset="-128"/>
              </a:rPr>
              <a:t>Body</a:t>
            </a:r>
            <a:endParaRPr kumimoji="0" lang="en-US" altLang="ko-KR">
              <a:latin typeface="ＭＳ Ｐゴシック" pitchFamily="34" charset="-128"/>
              <a:ea typeface="ＭＳ Ｐゴシック" pitchFamily="34" charset="-128"/>
            </a:endParaRPr>
          </a:p>
        </p:txBody>
      </p:sp>
      <p:sp>
        <p:nvSpPr>
          <p:cNvPr id="111620" name="Oval 4"/>
          <p:cNvSpPr>
            <a:spLocks noChangeArrowheads="1"/>
          </p:cNvSpPr>
          <p:nvPr/>
        </p:nvSpPr>
        <p:spPr bwMode="auto">
          <a:xfrm>
            <a:off x="1549400" y="2224088"/>
            <a:ext cx="685800" cy="647700"/>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ＭＳ Ｐゴシック" pitchFamily="34" charset="-128"/>
              </a:rPr>
              <a:t>God</a:t>
            </a:r>
            <a:endParaRPr kumimoji="0" lang="en-US" altLang="ko-KR">
              <a:latin typeface="ＭＳ Ｐゴシック" pitchFamily="34" charset="-128"/>
              <a:ea typeface="ＭＳ Ｐゴシック" pitchFamily="34" charset="-128"/>
            </a:endParaRPr>
          </a:p>
        </p:txBody>
      </p:sp>
      <p:sp>
        <p:nvSpPr>
          <p:cNvPr id="111621" name="Oval 5"/>
          <p:cNvSpPr>
            <a:spLocks noChangeArrowheads="1"/>
          </p:cNvSpPr>
          <p:nvPr/>
        </p:nvSpPr>
        <p:spPr bwMode="auto">
          <a:xfrm>
            <a:off x="1546225" y="4083050"/>
            <a:ext cx="688975" cy="617538"/>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ＭＳ Ｐゴシック" pitchFamily="34" charset="-128"/>
              </a:rPr>
              <a:t>Man</a:t>
            </a:r>
            <a:endParaRPr kumimoji="0" lang="en-US" altLang="ko-KR">
              <a:solidFill>
                <a:schemeClr val="bg1"/>
              </a:solidFill>
              <a:latin typeface="ＭＳ Ｐゴシック" pitchFamily="34" charset="-128"/>
              <a:ea typeface="ＭＳ Ｐゴシック" pitchFamily="34" charset="-128"/>
            </a:endParaRPr>
          </a:p>
        </p:txBody>
      </p:sp>
      <p:sp>
        <p:nvSpPr>
          <p:cNvPr id="111622" name="Oval 6"/>
          <p:cNvSpPr>
            <a:spLocks noChangeArrowheads="1"/>
          </p:cNvSpPr>
          <p:nvPr/>
        </p:nvSpPr>
        <p:spPr bwMode="auto">
          <a:xfrm>
            <a:off x="3497263" y="3248025"/>
            <a:ext cx="641350" cy="609600"/>
          </a:xfrm>
          <a:prstGeom prst="ellipse">
            <a:avLst/>
          </a:prstGeom>
          <a:solidFill>
            <a:srgbClr val="60C9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ＭＳ Ｐゴシック" pitchFamily="34" charset="-128"/>
              </a:rPr>
              <a:t>Man</a:t>
            </a:r>
            <a:endParaRPr kumimoji="0" lang="en-US" altLang="ko-KR">
              <a:latin typeface="ＭＳ Ｐゴシック" pitchFamily="34" charset="-128"/>
              <a:ea typeface="ＭＳ Ｐゴシック" pitchFamily="34" charset="-128"/>
            </a:endParaRPr>
          </a:p>
        </p:txBody>
      </p:sp>
      <p:sp>
        <p:nvSpPr>
          <p:cNvPr id="111623" name="Oval 7"/>
          <p:cNvSpPr>
            <a:spLocks noChangeArrowheads="1"/>
          </p:cNvSpPr>
          <p:nvPr/>
        </p:nvSpPr>
        <p:spPr bwMode="auto">
          <a:xfrm>
            <a:off x="5146675" y="3200400"/>
            <a:ext cx="639763" cy="628650"/>
          </a:xfrm>
          <a:prstGeom prst="ellipse">
            <a:avLst/>
          </a:prstGeom>
          <a:solidFill>
            <a:srgbClr val="FFCCCC"/>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Woman</a:t>
            </a:r>
            <a:endParaRPr kumimoji="0" lang="en-US" altLang="ko-KR" sz="1200">
              <a:latin typeface="Arial" charset="0"/>
              <a:ea typeface="ＭＳ Ｐゴシック" pitchFamily="34" charset="-128"/>
            </a:endParaRPr>
          </a:p>
        </p:txBody>
      </p:sp>
      <p:sp>
        <p:nvSpPr>
          <p:cNvPr id="111624" name="Oval 8"/>
          <p:cNvSpPr>
            <a:spLocks noChangeArrowheads="1"/>
          </p:cNvSpPr>
          <p:nvPr/>
        </p:nvSpPr>
        <p:spPr bwMode="auto">
          <a:xfrm>
            <a:off x="4335463" y="2271713"/>
            <a:ext cx="685800" cy="647700"/>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ＭＳ Ｐゴシック" pitchFamily="34" charset="-128"/>
              </a:rPr>
              <a:t>God</a:t>
            </a:r>
            <a:endParaRPr kumimoji="0" lang="en-US" altLang="ko-KR">
              <a:latin typeface="ＭＳ Ｐゴシック" pitchFamily="34" charset="-128"/>
              <a:ea typeface="ＭＳ Ｐゴシック" pitchFamily="34" charset="-128"/>
            </a:endParaRPr>
          </a:p>
        </p:txBody>
      </p:sp>
      <p:sp>
        <p:nvSpPr>
          <p:cNvPr id="111625" name="Oval 9"/>
          <p:cNvSpPr>
            <a:spLocks noChangeArrowheads="1"/>
          </p:cNvSpPr>
          <p:nvPr/>
        </p:nvSpPr>
        <p:spPr bwMode="auto">
          <a:xfrm>
            <a:off x="4332288" y="4154488"/>
            <a:ext cx="688975" cy="617537"/>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ＭＳ Ｐゴシック" pitchFamily="34" charset="-128"/>
              </a:rPr>
              <a:t>Child</a:t>
            </a:r>
            <a:endParaRPr kumimoji="0" lang="en-US" altLang="ko-KR">
              <a:solidFill>
                <a:schemeClr val="bg1"/>
              </a:solidFill>
              <a:latin typeface="ＭＳ Ｐゴシック" pitchFamily="34" charset="-128"/>
              <a:ea typeface="ＭＳ Ｐゴシック" pitchFamily="34" charset="-128"/>
            </a:endParaRPr>
          </a:p>
        </p:txBody>
      </p:sp>
      <p:sp>
        <p:nvSpPr>
          <p:cNvPr id="111626" name="Oval 10"/>
          <p:cNvSpPr>
            <a:spLocks noChangeArrowheads="1"/>
          </p:cNvSpPr>
          <p:nvPr/>
        </p:nvSpPr>
        <p:spPr bwMode="auto">
          <a:xfrm>
            <a:off x="6140450" y="3248025"/>
            <a:ext cx="641350" cy="609600"/>
          </a:xfrm>
          <a:prstGeom prst="ellipse">
            <a:avLst/>
          </a:prstGeom>
          <a:solidFill>
            <a:srgbClr val="60C9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ＭＳ Ｐゴシック" pitchFamily="34" charset="-128"/>
              </a:rPr>
              <a:t>Man</a:t>
            </a:r>
            <a:endParaRPr kumimoji="0" lang="en-US" altLang="ko-KR">
              <a:latin typeface="ＭＳ Ｐゴシック" pitchFamily="34" charset="-128"/>
              <a:ea typeface="ＭＳ Ｐゴシック" pitchFamily="34" charset="-128"/>
            </a:endParaRPr>
          </a:p>
        </p:txBody>
      </p:sp>
      <p:sp>
        <p:nvSpPr>
          <p:cNvPr id="111627" name="Oval 11"/>
          <p:cNvSpPr>
            <a:spLocks noChangeArrowheads="1"/>
          </p:cNvSpPr>
          <p:nvPr/>
        </p:nvSpPr>
        <p:spPr bwMode="auto">
          <a:xfrm>
            <a:off x="7788275" y="3263900"/>
            <a:ext cx="641350" cy="617538"/>
          </a:xfrm>
          <a:prstGeom prst="ellipse">
            <a:avLst/>
          </a:prstGeom>
          <a:solidFill>
            <a:srgbClr val="FFCCCC"/>
          </a:solidFill>
          <a:ln w="9360">
            <a:solidFill>
              <a:schemeClr val="tx1"/>
            </a:solidFill>
            <a:miter lim="800000"/>
            <a:headEnd/>
            <a:tailEnd/>
          </a:ln>
        </p:spPr>
        <p:txBody>
          <a:bodyPr wrap="none" lIns="90000" tIns="46800" rIns="90000" bIns="46800" anchor="ctr"/>
          <a:lstStyle/>
          <a:p>
            <a:pPr algn="ctr" defTabSz="449263">
              <a:lnSpc>
                <a:spcPts val="16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All</a:t>
            </a:r>
          </a:p>
          <a:p>
            <a:pPr algn="ctr" defTabSz="449263">
              <a:lnSpc>
                <a:spcPts val="16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things</a:t>
            </a:r>
            <a:endParaRPr kumimoji="0" lang="en-US" altLang="ko-KR" sz="1200">
              <a:latin typeface="Arial" charset="0"/>
              <a:ea typeface="ＭＳ Ｐゴシック" pitchFamily="34" charset="-128"/>
            </a:endParaRPr>
          </a:p>
        </p:txBody>
      </p:sp>
      <p:sp>
        <p:nvSpPr>
          <p:cNvPr id="111628" name="Oval 12"/>
          <p:cNvSpPr>
            <a:spLocks noChangeArrowheads="1"/>
          </p:cNvSpPr>
          <p:nvPr/>
        </p:nvSpPr>
        <p:spPr bwMode="auto">
          <a:xfrm>
            <a:off x="6978650" y="2295525"/>
            <a:ext cx="685800" cy="647700"/>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ＭＳ Ｐゴシック" pitchFamily="34" charset="-128"/>
              </a:rPr>
              <a:t>God</a:t>
            </a:r>
            <a:endParaRPr kumimoji="0" lang="en-US" altLang="ko-KR">
              <a:latin typeface="ＭＳ Ｐゴシック" pitchFamily="34" charset="-128"/>
              <a:ea typeface="ＭＳ Ｐゴシック" pitchFamily="34" charset="-128"/>
            </a:endParaRPr>
          </a:p>
        </p:txBody>
      </p:sp>
      <p:sp>
        <p:nvSpPr>
          <p:cNvPr id="111629" name="Oval 13"/>
          <p:cNvSpPr>
            <a:spLocks noChangeArrowheads="1"/>
          </p:cNvSpPr>
          <p:nvPr/>
        </p:nvSpPr>
        <p:spPr bwMode="auto">
          <a:xfrm>
            <a:off x="6975475" y="4154488"/>
            <a:ext cx="688975" cy="617537"/>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chemeClr val="bg1"/>
                </a:solidFill>
                <a:latin typeface="ＭＳ Ｐゴシック" pitchFamily="34" charset="-128"/>
              </a:rPr>
              <a:t>Ideal</a:t>
            </a:r>
            <a:endParaRPr kumimoji="0" lang="en-US" altLang="ko-KR">
              <a:solidFill>
                <a:schemeClr val="bg1"/>
              </a:solidFill>
              <a:latin typeface="ＭＳ Ｐゴシック" pitchFamily="34" charset="-128"/>
              <a:ea typeface="ＭＳ Ｐゴシック" pitchFamily="34" charset="-128"/>
            </a:endParaRPr>
          </a:p>
        </p:txBody>
      </p:sp>
      <p:sp>
        <p:nvSpPr>
          <p:cNvPr id="111630" name="Line 14"/>
          <p:cNvSpPr>
            <a:spLocks noChangeShapeType="1"/>
          </p:cNvSpPr>
          <p:nvPr/>
        </p:nvSpPr>
        <p:spPr bwMode="auto">
          <a:xfrm flipH="1">
            <a:off x="2132013" y="3814763"/>
            <a:ext cx="393700" cy="373062"/>
          </a:xfrm>
          <a:prstGeom prst="line">
            <a:avLst/>
          </a:prstGeom>
          <a:noFill/>
          <a:ln w="28440">
            <a:solidFill>
              <a:schemeClr val="tx1"/>
            </a:solidFill>
            <a:miter lim="800000"/>
            <a:headEnd/>
            <a:tailEnd type="triangle" w="med" len="med"/>
          </a:ln>
        </p:spPr>
        <p:txBody>
          <a:bodyPr/>
          <a:lstStyle/>
          <a:p>
            <a:endParaRPr lang="en-US"/>
          </a:p>
        </p:txBody>
      </p:sp>
      <p:sp>
        <p:nvSpPr>
          <p:cNvPr id="111631" name="Line 15"/>
          <p:cNvSpPr>
            <a:spLocks noChangeShapeType="1"/>
          </p:cNvSpPr>
          <p:nvPr/>
        </p:nvSpPr>
        <p:spPr bwMode="auto">
          <a:xfrm flipH="1">
            <a:off x="1217613" y="2824163"/>
            <a:ext cx="393700" cy="381000"/>
          </a:xfrm>
          <a:prstGeom prst="line">
            <a:avLst/>
          </a:prstGeom>
          <a:noFill/>
          <a:ln w="28440">
            <a:solidFill>
              <a:schemeClr val="tx1"/>
            </a:solidFill>
            <a:miter lim="800000"/>
            <a:headEnd type="triangle" w="med" len="med"/>
            <a:tailEnd/>
          </a:ln>
        </p:spPr>
        <p:txBody>
          <a:bodyPr/>
          <a:lstStyle/>
          <a:p>
            <a:endParaRPr lang="en-US"/>
          </a:p>
        </p:txBody>
      </p:sp>
      <p:sp>
        <p:nvSpPr>
          <p:cNvPr id="111632" name="Line 16"/>
          <p:cNvSpPr>
            <a:spLocks noChangeShapeType="1"/>
          </p:cNvSpPr>
          <p:nvPr/>
        </p:nvSpPr>
        <p:spPr bwMode="auto">
          <a:xfrm>
            <a:off x="1223963" y="3814763"/>
            <a:ext cx="381000" cy="381000"/>
          </a:xfrm>
          <a:prstGeom prst="line">
            <a:avLst/>
          </a:prstGeom>
          <a:noFill/>
          <a:ln w="28440">
            <a:solidFill>
              <a:schemeClr val="tx1"/>
            </a:solidFill>
            <a:miter lim="800000"/>
            <a:headEnd type="triangle" w="med" len="med"/>
            <a:tailEnd/>
          </a:ln>
        </p:spPr>
        <p:txBody>
          <a:bodyPr/>
          <a:lstStyle/>
          <a:p>
            <a:endParaRPr lang="en-US"/>
          </a:p>
        </p:txBody>
      </p:sp>
      <p:sp>
        <p:nvSpPr>
          <p:cNvPr id="111633" name="Line 17"/>
          <p:cNvSpPr>
            <a:spLocks noChangeShapeType="1"/>
          </p:cNvSpPr>
          <p:nvPr/>
        </p:nvSpPr>
        <p:spPr bwMode="auto">
          <a:xfrm>
            <a:off x="2138363" y="2824163"/>
            <a:ext cx="381000" cy="381000"/>
          </a:xfrm>
          <a:prstGeom prst="line">
            <a:avLst/>
          </a:prstGeom>
          <a:noFill/>
          <a:ln w="28440">
            <a:solidFill>
              <a:schemeClr val="tx1"/>
            </a:solidFill>
            <a:miter lim="800000"/>
            <a:headEnd/>
            <a:tailEnd type="triangle" w="med" len="med"/>
          </a:ln>
        </p:spPr>
        <p:txBody>
          <a:bodyPr/>
          <a:lstStyle/>
          <a:p>
            <a:endParaRPr lang="en-US"/>
          </a:p>
        </p:txBody>
      </p:sp>
      <p:sp>
        <p:nvSpPr>
          <p:cNvPr id="111634" name="Line 18"/>
          <p:cNvSpPr>
            <a:spLocks noChangeShapeType="1"/>
          </p:cNvSpPr>
          <p:nvPr/>
        </p:nvSpPr>
        <p:spPr bwMode="auto">
          <a:xfrm>
            <a:off x="1833563" y="2900363"/>
            <a:ext cx="1587" cy="1211262"/>
          </a:xfrm>
          <a:prstGeom prst="line">
            <a:avLst/>
          </a:prstGeom>
          <a:noFill/>
          <a:ln w="28440">
            <a:solidFill>
              <a:schemeClr val="tx1"/>
            </a:solidFill>
            <a:miter lim="800000"/>
            <a:headEnd type="triangle" w="med" len="med"/>
            <a:tailEnd/>
          </a:ln>
        </p:spPr>
        <p:txBody>
          <a:bodyPr/>
          <a:lstStyle/>
          <a:p>
            <a:endParaRPr lang="en-US"/>
          </a:p>
        </p:txBody>
      </p:sp>
      <p:sp>
        <p:nvSpPr>
          <p:cNvPr id="111635" name="Line 19"/>
          <p:cNvSpPr>
            <a:spLocks noChangeShapeType="1"/>
          </p:cNvSpPr>
          <p:nvPr/>
        </p:nvSpPr>
        <p:spPr bwMode="auto">
          <a:xfrm>
            <a:off x="2062163" y="2900363"/>
            <a:ext cx="381000" cy="373062"/>
          </a:xfrm>
          <a:prstGeom prst="line">
            <a:avLst/>
          </a:prstGeom>
          <a:noFill/>
          <a:ln w="28440">
            <a:solidFill>
              <a:schemeClr val="tx1"/>
            </a:solidFill>
            <a:miter lim="800000"/>
            <a:headEnd type="triangle" w="med" len="med"/>
            <a:tailEnd/>
          </a:ln>
        </p:spPr>
        <p:txBody>
          <a:bodyPr/>
          <a:lstStyle/>
          <a:p>
            <a:endParaRPr lang="en-US"/>
          </a:p>
        </p:txBody>
      </p:sp>
      <p:sp>
        <p:nvSpPr>
          <p:cNvPr id="111636" name="Line 20"/>
          <p:cNvSpPr>
            <a:spLocks noChangeShapeType="1"/>
          </p:cNvSpPr>
          <p:nvPr/>
        </p:nvSpPr>
        <p:spPr bwMode="auto">
          <a:xfrm>
            <a:off x="1300163" y="3738563"/>
            <a:ext cx="381000" cy="381000"/>
          </a:xfrm>
          <a:prstGeom prst="line">
            <a:avLst/>
          </a:prstGeom>
          <a:noFill/>
          <a:ln w="28440">
            <a:solidFill>
              <a:schemeClr val="tx1"/>
            </a:solidFill>
            <a:miter lim="800000"/>
            <a:headEnd/>
            <a:tailEnd type="triangle" w="med" len="med"/>
          </a:ln>
        </p:spPr>
        <p:txBody>
          <a:bodyPr/>
          <a:lstStyle/>
          <a:p>
            <a:endParaRPr lang="en-US"/>
          </a:p>
        </p:txBody>
      </p:sp>
      <p:sp>
        <p:nvSpPr>
          <p:cNvPr id="111637" name="Line 21"/>
          <p:cNvSpPr>
            <a:spLocks noChangeShapeType="1"/>
          </p:cNvSpPr>
          <p:nvPr/>
        </p:nvSpPr>
        <p:spPr bwMode="auto">
          <a:xfrm flipH="1">
            <a:off x="2055813" y="3738563"/>
            <a:ext cx="393700" cy="381000"/>
          </a:xfrm>
          <a:prstGeom prst="line">
            <a:avLst/>
          </a:prstGeom>
          <a:noFill/>
          <a:ln w="28440">
            <a:solidFill>
              <a:schemeClr val="tx1"/>
            </a:solidFill>
            <a:miter lim="800000"/>
            <a:headEnd type="triangle" w="med" len="med"/>
            <a:tailEnd/>
          </a:ln>
        </p:spPr>
        <p:txBody>
          <a:bodyPr/>
          <a:lstStyle/>
          <a:p>
            <a:endParaRPr lang="en-US"/>
          </a:p>
        </p:txBody>
      </p:sp>
      <p:sp>
        <p:nvSpPr>
          <p:cNvPr id="111638" name="Line 22"/>
          <p:cNvSpPr>
            <a:spLocks noChangeShapeType="1"/>
          </p:cNvSpPr>
          <p:nvPr/>
        </p:nvSpPr>
        <p:spPr bwMode="auto">
          <a:xfrm flipH="1">
            <a:off x="1293813" y="2900363"/>
            <a:ext cx="393700" cy="381000"/>
          </a:xfrm>
          <a:prstGeom prst="line">
            <a:avLst/>
          </a:prstGeom>
          <a:noFill/>
          <a:ln w="28440">
            <a:solidFill>
              <a:schemeClr val="tx1"/>
            </a:solidFill>
            <a:miter lim="800000"/>
            <a:headEnd/>
            <a:tailEnd type="triangle" w="med" len="med"/>
          </a:ln>
        </p:spPr>
        <p:txBody>
          <a:bodyPr/>
          <a:lstStyle/>
          <a:p>
            <a:endParaRPr lang="en-US"/>
          </a:p>
        </p:txBody>
      </p:sp>
      <p:sp>
        <p:nvSpPr>
          <p:cNvPr id="111639" name="Line 23"/>
          <p:cNvSpPr>
            <a:spLocks noChangeShapeType="1"/>
          </p:cNvSpPr>
          <p:nvPr/>
        </p:nvSpPr>
        <p:spPr bwMode="auto">
          <a:xfrm>
            <a:off x="1979613" y="2900363"/>
            <a:ext cx="1587" cy="1211262"/>
          </a:xfrm>
          <a:prstGeom prst="line">
            <a:avLst/>
          </a:prstGeom>
          <a:noFill/>
          <a:ln w="28440">
            <a:solidFill>
              <a:schemeClr val="tx1"/>
            </a:solidFill>
            <a:miter lim="800000"/>
            <a:headEnd/>
            <a:tailEnd type="triangle" w="med" len="med"/>
          </a:ln>
        </p:spPr>
        <p:txBody>
          <a:bodyPr/>
          <a:lstStyle/>
          <a:p>
            <a:endParaRPr lang="en-US"/>
          </a:p>
        </p:txBody>
      </p:sp>
      <p:sp>
        <p:nvSpPr>
          <p:cNvPr id="111640" name="Line 24"/>
          <p:cNvSpPr>
            <a:spLocks noChangeShapeType="1"/>
          </p:cNvSpPr>
          <p:nvPr/>
        </p:nvSpPr>
        <p:spPr bwMode="auto">
          <a:xfrm>
            <a:off x="1452563" y="3433763"/>
            <a:ext cx="914400" cy="1587"/>
          </a:xfrm>
          <a:prstGeom prst="line">
            <a:avLst/>
          </a:prstGeom>
          <a:noFill/>
          <a:ln w="28440">
            <a:solidFill>
              <a:schemeClr val="tx1"/>
            </a:solidFill>
            <a:miter lim="800000"/>
            <a:headEnd/>
            <a:tailEnd type="triangle" w="med" len="med"/>
          </a:ln>
        </p:spPr>
        <p:txBody>
          <a:bodyPr/>
          <a:lstStyle/>
          <a:p>
            <a:endParaRPr lang="en-US"/>
          </a:p>
        </p:txBody>
      </p:sp>
      <p:sp>
        <p:nvSpPr>
          <p:cNvPr id="111641" name="Line 25"/>
          <p:cNvSpPr>
            <a:spLocks noChangeShapeType="1"/>
          </p:cNvSpPr>
          <p:nvPr/>
        </p:nvSpPr>
        <p:spPr bwMode="auto">
          <a:xfrm flipH="1">
            <a:off x="1370013" y="3586163"/>
            <a:ext cx="927100" cy="1587"/>
          </a:xfrm>
          <a:prstGeom prst="line">
            <a:avLst/>
          </a:prstGeom>
          <a:noFill/>
          <a:ln w="28440">
            <a:solidFill>
              <a:schemeClr val="tx1"/>
            </a:solidFill>
            <a:miter lim="800000"/>
            <a:headEnd/>
            <a:tailEnd type="triangle" w="med" len="med"/>
          </a:ln>
        </p:spPr>
        <p:txBody>
          <a:bodyPr/>
          <a:lstStyle/>
          <a:p>
            <a:endParaRPr lang="en-US"/>
          </a:p>
        </p:txBody>
      </p:sp>
      <p:sp>
        <p:nvSpPr>
          <p:cNvPr id="111642" name="Line 26"/>
          <p:cNvSpPr>
            <a:spLocks noChangeShapeType="1"/>
          </p:cNvSpPr>
          <p:nvPr/>
        </p:nvSpPr>
        <p:spPr bwMode="auto">
          <a:xfrm flipH="1">
            <a:off x="4924425" y="3835400"/>
            <a:ext cx="393700" cy="373063"/>
          </a:xfrm>
          <a:prstGeom prst="line">
            <a:avLst/>
          </a:prstGeom>
          <a:noFill/>
          <a:ln w="28440">
            <a:solidFill>
              <a:schemeClr val="tx1"/>
            </a:solidFill>
            <a:miter lim="800000"/>
            <a:headEnd/>
            <a:tailEnd type="triangle" w="med" len="med"/>
          </a:ln>
        </p:spPr>
        <p:txBody>
          <a:bodyPr/>
          <a:lstStyle/>
          <a:p>
            <a:endParaRPr lang="en-US"/>
          </a:p>
        </p:txBody>
      </p:sp>
      <p:sp>
        <p:nvSpPr>
          <p:cNvPr id="111643" name="Line 27"/>
          <p:cNvSpPr>
            <a:spLocks noChangeShapeType="1"/>
          </p:cNvSpPr>
          <p:nvPr/>
        </p:nvSpPr>
        <p:spPr bwMode="auto">
          <a:xfrm flipH="1">
            <a:off x="4010025" y="2844800"/>
            <a:ext cx="393700" cy="381000"/>
          </a:xfrm>
          <a:prstGeom prst="line">
            <a:avLst/>
          </a:prstGeom>
          <a:noFill/>
          <a:ln w="28440">
            <a:solidFill>
              <a:schemeClr val="tx1"/>
            </a:solidFill>
            <a:miter lim="800000"/>
            <a:headEnd type="triangle" w="med" len="med"/>
            <a:tailEnd/>
          </a:ln>
        </p:spPr>
        <p:txBody>
          <a:bodyPr/>
          <a:lstStyle/>
          <a:p>
            <a:endParaRPr lang="en-US"/>
          </a:p>
        </p:txBody>
      </p:sp>
      <p:sp>
        <p:nvSpPr>
          <p:cNvPr id="111644" name="Line 28"/>
          <p:cNvSpPr>
            <a:spLocks noChangeShapeType="1"/>
          </p:cNvSpPr>
          <p:nvPr/>
        </p:nvSpPr>
        <p:spPr bwMode="auto">
          <a:xfrm>
            <a:off x="4016375" y="3835400"/>
            <a:ext cx="381000" cy="381000"/>
          </a:xfrm>
          <a:prstGeom prst="line">
            <a:avLst/>
          </a:prstGeom>
          <a:noFill/>
          <a:ln w="28440">
            <a:solidFill>
              <a:schemeClr val="tx1"/>
            </a:solidFill>
            <a:miter lim="800000"/>
            <a:headEnd type="triangle" w="med" len="med"/>
            <a:tailEnd/>
          </a:ln>
        </p:spPr>
        <p:txBody>
          <a:bodyPr/>
          <a:lstStyle/>
          <a:p>
            <a:endParaRPr lang="en-US"/>
          </a:p>
        </p:txBody>
      </p:sp>
      <p:sp>
        <p:nvSpPr>
          <p:cNvPr id="111645" name="Line 29"/>
          <p:cNvSpPr>
            <a:spLocks noChangeShapeType="1"/>
          </p:cNvSpPr>
          <p:nvPr/>
        </p:nvSpPr>
        <p:spPr bwMode="auto">
          <a:xfrm>
            <a:off x="4930775" y="2844800"/>
            <a:ext cx="381000" cy="381000"/>
          </a:xfrm>
          <a:prstGeom prst="line">
            <a:avLst/>
          </a:prstGeom>
          <a:noFill/>
          <a:ln w="28440">
            <a:solidFill>
              <a:schemeClr val="tx1"/>
            </a:solidFill>
            <a:miter lim="800000"/>
            <a:headEnd/>
            <a:tailEnd type="triangle" w="med" len="med"/>
          </a:ln>
        </p:spPr>
        <p:txBody>
          <a:bodyPr/>
          <a:lstStyle/>
          <a:p>
            <a:endParaRPr lang="en-US"/>
          </a:p>
        </p:txBody>
      </p:sp>
      <p:sp>
        <p:nvSpPr>
          <p:cNvPr id="111646" name="Line 30"/>
          <p:cNvSpPr>
            <a:spLocks noChangeShapeType="1"/>
          </p:cNvSpPr>
          <p:nvPr/>
        </p:nvSpPr>
        <p:spPr bwMode="auto">
          <a:xfrm>
            <a:off x="4625975" y="2914650"/>
            <a:ext cx="1588" cy="1211263"/>
          </a:xfrm>
          <a:prstGeom prst="line">
            <a:avLst/>
          </a:prstGeom>
          <a:noFill/>
          <a:ln w="28440">
            <a:solidFill>
              <a:schemeClr val="tx1"/>
            </a:solidFill>
            <a:miter lim="800000"/>
            <a:headEnd type="triangle" w="med" len="med"/>
            <a:tailEnd/>
          </a:ln>
        </p:spPr>
        <p:txBody>
          <a:bodyPr/>
          <a:lstStyle/>
          <a:p>
            <a:endParaRPr lang="en-US"/>
          </a:p>
        </p:txBody>
      </p:sp>
      <p:sp>
        <p:nvSpPr>
          <p:cNvPr id="111647" name="Line 31"/>
          <p:cNvSpPr>
            <a:spLocks noChangeShapeType="1"/>
          </p:cNvSpPr>
          <p:nvPr/>
        </p:nvSpPr>
        <p:spPr bwMode="auto">
          <a:xfrm>
            <a:off x="4854575" y="2921000"/>
            <a:ext cx="381000" cy="373063"/>
          </a:xfrm>
          <a:prstGeom prst="line">
            <a:avLst/>
          </a:prstGeom>
          <a:noFill/>
          <a:ln w="28440">
            <a:solidFill>
              <a:schemeClr val="tx1"/>
            </a:solidFill>
            <a:miter lim="800000"/>
            <a:headEnd type="triangle" w="med" len="med"/>
            <a:tailEnd/>
          </a:ln>
        </p:spPr>
        <p:txBody>
          <a:bodyPr/>
          <a:lstStyle/>
          <a:p>
            <a:endParaRPr lang="en-US"/>
          </a:p>
        </p:txBody>
      </p:sp>
      <p:sp>
        <p:nvSpPr>
          <p:cNvPr id="111648" name="Line 32"/>
          <p:cNvSpPr>
            <a:spLocks noChangeShapeType="1"/>
          </p:cNvSpPr>
          <p:nvPr/>
        </p:nvSpPr>
        <p:spPr bwMode="auto">
          <a:xfrm>
            <a:off x="4092575" y="3759200"/>
            <a:ext cx="381000" cy="381000"/>
          </a:xfrm>
          <a:prstGeom prst="line">
            <a:avLst/>
          </a:prstGeom>
          <a:noFill/>
          <a:ln w="28440">
            <a:solidFill>
              <a:schemeClr val="tx1"/>
            </a:solidFill>
            <a:miter lim="800000"/>
            <a:headEnd/>
            <a:tailEnd type="triangle" w="med" len="med"/>
          </a:ln>
        </p:spPr>
        <p:txBody>
          <a:bodyPr/>
          <a:lstStyle/>
          <a:p>
            <a:endParaRPr lang="en-US"/>
          </a:p>
        </p:txBody>
      </p:sp>
      <p:sp>
        <p:nvSpPr>
          <p:cNvPr id="111649" name="Line 33"/>
          <p:cNvSpPr>
            <a:spLocks noChangeShapeType="1"/>
          </p:cNvSpPr>
          <p:nvPr/>
        </p:nvSpPr>
        <p:spPr bwMode="auto">
          <a:xfrm flipH="1">
            <a:off x="4848225" y="3759200"/>
            <a:ext cx="393700" cy="381000"/>
          </a:xfrm>
          <a:prstGeom prst="line">
            <a:avLst/>
          </a:prstGeom>
          <a:noFill/>
          <a:ln w="28440">
            <a:solidFill>
              <a:schemeClr val="tx1"/>
            </a:solidFill>
            <a:miter lim="800000"/>
            <a:headEnd type="triangle" w="med" len="med"/>
            <a:tailEnd/>
          </a:ln>
        </p:spPr>
        <p:txBody>
          <a:bodyPr/>
          <a:lstStyle/>
          <a:p>
            <a:endParaRPr lang="en-US"/>
          </a:p>
        </p:txBody>
      </p:sp>
      <p:sp>
        <p:nvSpPr>
          <p:cNvPr id="111650" name="Line 34"/>
          <p:cNvSpPr>
            <a:spLocks noChangeShapeType="1"/>
          </p:cNvSpPr>
          <p:nvPr/>
        </p:nvSpPr>
        <p:spPr bwMode="auto">
          <a:xfrm flipH="1">
            <a:off x="4086225" y="2921000"/>
            <a:ext cx="393700" cy="381000"/>
          </a:xfrm>
          <a:prstGeom prst="line">
            <a:avLst/>
          </a:prstGeom>
          <a:noFill/>
          <a:ln w="28440">
            <a:solidFill>
              <a:schemeClr val="tx1"/>
            </a:solidFill>
            <a:miter lim="800000"/>
            <a:headEnd/>
            <a:tailEnd type="triangle" w="med" len="med"/>
          </a:ln>
        </p:spPr>
        <p:txBody>
          <a:bodyPr/>
          <a:lstStyle/>
          <a:p>
            <a:endParaRPr lang="en-US"/>
          </a:p>
        </p:txBody>
      </p:sp>
      <p:sp>
        <p:nvSpPr>
          <p:cNvPr id="111651" name="Line 35"/>
          <p:cNvSpPr>
            <a:spLocks noChangeShapeType="1"/>
          </p:cNvSpPr>
          <p:nvPr/>
        </p:nvSpPr>
        <p:spPr bwMode="auto">
          <a:xfrm>
            <a:off x="4772025" y="2921000"/>
            <a:ext cx="1588" cy="1211263"/>
          </a:xfrm>
          <a:prstGeom prst="line">
            <a:avLst/>
          </a:prstGeom>
          <a:noFill/>
          <a:ln w="28440">
            <a:solidFill>
              <a:schemeClr val="tx1"/>
            </a:solidFill>
            <a:miter lim="800000"/>
            <a:headEnd/>
            <a:tailEnd type="triangle" w="med" len="med"/>
          </a:ln>
        </p:spPr>
        <p:txBody>
          <a:bodyPr/>
          <a:lstStyle/>
          <a:p>
            <a:endParaRPr lang="en-US"/>
          </a:p>
        </p:txBody>
      </p:sp>
      <p:sp>
        <p:nvSpPr>
          <p:cNvPr id="111652" name="Line 36"/>
          <p:cNvSpPr>
            <a:spLocks noChangeShapeType="1"/>
          </p:cNvSpPr>
          <p:nvPr/>
        </p:nvSpPr>
        <p:spPr bwMode="auto">
          <a:xfrm>
            <a:off x="4244975" y="3454400"/>
            <a:ext cx="914400" cy="1588"/>
          </a:xfrm>
          <a:prstGeom prst="line">
            <a:avLst/>
          </a:prstGeom>
          <a:noFill/>
          <a:ln w="28440">
            <a:solidFill>
              <a:schemeClr val="tx1"/>
            </a:solidFill>
            <a:miter lim="800000"/>
            <a:headEnd/>
            <a:tailEnd type="triangle" w="med" len="med"/>
          </a:ln>
        </p:spPr>
        <p:txBody>
          <a:bodyPr/>
          <a:lstStyle/>
          <a:p>
            <a:endParaRPr lang="en-US"/>
          </a:p>
        </p:txBody>
      </p:sp>
      <p:sp>
        <p:nvSpPr>
          <p:cNvPr id="111653" name="Line 37"/>
          <p:cNvSpPr>
            <a:spLocks noChangeShapeType="1"/>
          </p:cNvSpPr>
          <p:nvPr/>
        </p:nvSpPr>
        <p:spPr bwMode="auto">
          <a:xfrm flipH="1">
            <a:off x="4162425" y="3606800"/>
            <a:ext cx="927100" cy="1588"/>
          </a:xfrm>
          <a:prstGeom prst="line">
            <a:avLst/>
          </a:prstGeom>
          <a:noFill/>
          <a:ln w="28440">
            <a:solidFill>
              <a:schemeClr val="tx1"/>
            </a:solidFill>
            <a:miter lim="800000"/>
            <a:headEnd/>
            <a:tailEnd type="triangle" w="med" len="med"/>
          </a:ln>
        </p:spPr>
        <p:txBody>
          <a:bodyPr/>
          <a:lstStyle/>
          <a:p>
            <a:endParaRPr lang="en-US"/>
          </a:p>
        </p:txBody>
      </p:sp>
      <p:sp>
        <p:nvSpPr>
          <p:cNvPr id="111654" name="Line 38"/>
          <p:cNvSpPr>
            <a:spLocks noChangeShapeType="1"/>
          </p:cNvSpPr>
          <p:nvPr/>
        </p:nvSpPr>
        <p:spPr bwMode="auto">
          <a:xfrm flipH="1">
            <a:off x="7539038" y="3856038"/>
            <a:ext cx="393700" cy="373062"/>
          </a:xfrm>
          <a:prstGeom prst="line">
            <a:avLst/>
          </a:prstGeom>
          <a:noFill/>
          <a:ln w="28440">
            <a:solidFill>
              <a:schemeClr val="tx1"/>
            </a:solidFill>
            <a:miter lim="800000"/>
            <a:headEnd/>
            <a:tailEnd type="triangle" w="med" len="med"/>
          </a:ln>
        </p:spPr>
        <p:txBody>
          <a:bodyPr/>
          <a:lstStyle/>
          <a:p>
            <a:endParaRPr lang="en-US"/>
          </a:p>
        </p:txBody>
      </p:sp>
      <p:sp>
        <p:nvSpPr>
          <p:cNvPr id="111655" name="Line 39"/>
          <p:cNvSpPr>
            <a:spLocks noChangeShapeType="1"/>
          </p:cNvSpPr>
          <p:nvPr/>
        </p:nvSpPr>
        <p:spPr bwMode="auto">
          <a:xfrm flipH="1">
            <a:off x="6624638" y="2865438"/>
            <a:ext cx="393700" cy="381000"/>
          </a:xfrm>
          <a:prstGeom prst="line">
            <a:avLst/>
          </a:prstGeom>
          <a:noFill/>
          <a:ln w="28440">
            <a:solidFill>
              <a:schemeClr val="tx1"/>
            </a:solidFill>
            <a:miter lim="800000"/>
            <a:headEnd type="triangle" w="med" len="med"/>
            <a:tailEnd/>
          </a:ln>
        </p:spPr>
        <p:txBody>
          <a:bodyPr/>
          <a:lstStyle/>
          <a:p>
            <a:endParaRPr lang="en-US"/>
          </a:p>
        </p:txBody>
      </p:sp>
      <p:sp>
        <p:nvSpPr>
          <p:cNvPr id="111656" name="Line 40"/>
          <p:cNvSpPr>
            <a:spLocks noChangeShapeType="1"/>
          </p:cNvSpPr>
          <p:nvPr/>
        </p:nvSpPr>
        <p:spPr bwMode="auto">
          <a:xfrm>
            <a:off x="6630988" y="3856038"/>
            <a:ext cx="381000" cy="381000"/>
          </a:xfrm>
          <a:prstGeom prst="line">
            <a:avLst/>
          </a:prstGeom>
          <a:noFill/>
          <a:ln w="28440">
            <a:solidFill>
              <a:schemeClr val="tx1"/>
            </a:solidFill>
            <a:miter lim="800000"/>
            <a:headEnd type="triangle" w="med" len="med"/>
            <a:tailEnd/>
          </a:ln>
        </p:spPr>
        <p:txBody>
          <a:bodyPr/>
          <a:lstStyle/>
          <a:p>
            <a:endParaRPr lang="en-US"/>
          </a:p>
        </p:txBody>
      </p:sp>
      <p:sp>
        <p:nvSpPr>
          <p:cNvPr id="111657" name="Line 41"/>
          <p:cNvSpPr>
            <a:spLocks noChangeShapeType="1"/>
          </p:cNvSpPr>
          <p:nvPr/>
        </p:nvSpPr>
        <p:spPr bwMode="auto">
          <a:xfrm>
            <a:off x="7545388" y="2865438"/>
            <a:ext cx="381000" cy="381000"/>
          </a:xfrm>
          <a:prstGeom prst="line">
            <a:avLst/>
          </a:prstGeom>
          <a:noFill/>
          <a:ln w="28440">
            <a:solidFill>
              <a:schemeClr val="tx1"/>
            </a:solidFill>
            <a:miter lim="800000"/>
            <a:headEnd/>
            <a:tailEnd type="triangle" w="med" len="med"/>
          </a:ln>
        </p:spPr>
        <p:txBody>
          <a:bodyPr/>
          <a:lstStyle/>
          <a:p>
            <a:endParaRPr lang="en-US"/>
          </a:p>
        </p:txBody>
      </p:sp>
      <p:sp>
        <p:nvSpPr>
          <p:cNvPr id="111658" name="Line 42"/>
          <p:cNvSpPr>
            <a:spLocks noChangeShapeType="1"/>
          </p:cNvSpPr>
          <p:nvPr/>
        </p:nvSpPr>
        <p:spPr bwMode="auto">
          <a:xfrm>
            <a:off x="7240588" y="2941638"/>
            <a:ext cx="1587" cy="1211262"/>
          </a:xfrm>
          <a:prstGeom prst="line">
            <a:avLst/>
          </a:prstGeom>
          <a:noFill/>
          <a:ln w="28440">
            <a:solidFill>
              <a:schemeClr val="tx1"/>
            </a:solidFill>
            <a:miter lim="800000"/>
            <a:headEnd type="triangle" w="med" len="med"/>
            <a:tailEnd/>
          </a:ln>
        </p:spPr>
        <p:txBody>
          <a:bodyPr/>
          <a:lstStyle/>
          <a:p>
            <a:endParaRPr lang="en-US"/>
          </a:p>
        </p:txBody>
      </p:sp>
      <p:sp>
        <p:nvSpPr>
          <p:cNvPr id="111659" name="Line 43"/>
          <p:cNvSpPr>
            <a:spLocks noChangeShapeType="1"/>
          </p:cNvSpPr>
          <p:nvPr/>
        </p:nvSpPr>
        <p:spPr bwMode="auto">
          <a:xfrm>
            <a:off x="7469188" y="2941638"/>
            <a:ext cx="381000" cy="373062"/>
          </a:xfrm>
          <a:prstGeom prst="line">
            <a:avLst/>
          </a:prstGeom>
          <a:noFill/>
          <a:ln w="28440">
            <a:solidFill>
              <a:schemeClr val="tx1"/>
            </a:solidFill>
            <a:miter lim="800000"/>
            <a:headEnd type="triangle" w="med" len="med"/>
            <a:tailEnd/>
          </a:ln>
        </p:spPr>
        <p:txBody>
          <a:bodyPr/>
          <a:lstStyle/>
          <a:p>
            <a:endParaRPr lang="en-US"/>
          </a:p>
        </p:txBody>
      </p:sp>
      <p:sp>
        <p:nvSpPr>
          <p:cNvPr id="111660" name="Line 44"/>
          <p:cNvSpPr>
            <a:spLocks noChangeShapeType="1"/>
          </p:cNvSpPr>
          <p:nvPr/>
        </p:nvSpPr>
        <p:spPr bwMode="auto">
          <a:xfrm>
            <a:off x="6707188" y="3779838"/>
            <a:ext cx="381000" cy="381000"/>
          </a:xfrm>
          <a:prstGeom prst="line">
            <a:avLst/>
          </a:prstGeom>
          <a:noFill/>
          <a:ln w="28440">
            <a:solidFill>
              <a:schemeClr val="tx1"/>
            </a:solidFill>
            <a:miter lim="800000"/>
            <a:headEnd/>
            <a:tailEnd type="triangle" w="med" len="med"/>
          </a:ln>
        </p:spPr>
        <p:txBody>
          <a:bodyPr/>
          <a:lstStyle/>
          <a:p>
            <a:endParaRPr lang="en-US"/>
          </a:p>
        </p:txBody>
      </p:sp>
      <p:sp>
        <p:nvSpPr>
          <p:cNvPr id="111661" name="Line 45"/>
          <p:cNvSpPr>
            <a:spLocks noChangeShapeType="1"/>
          </p:cNvSpPr>
          <p:nvPr/>
        </p:nvSpPr>
        <p:spPr bwMode="auto">
          <a:xfrm flipH="1">
            <a:off x="7462838" y="3779838"/>
            <a:ext cx="393700" cy="381000"/>
          </a:xfrm>
          <a:prstGeom prst="line">
            <a:avLst/>
          </a:prstGeom>
          <a:noFill/>
          <a:ln w="28440">
            <a:solidFill>
              <a:schemeClr val="tx1"/>
            </a:solidFill>
            <a:miter lim="800000"/>
            <a:headEnd type="triangle" w="med" len="med"/>
            <a:tailEnd/>
          </a:ln>
        </p:spPr>
        <p:txBody>
          <a:bodyPr/>
          <a:lstStyle/>
          <a:p>
            <a:endParaRPr lang="en-US"/>
          </a:p>
        </p:txBody>
      </p:sp>
      <p:sp>
        <p:nvSpPr>
          <p:cNvPr id="111662" name="Line 46"/>
          <p:cNvSpPr>
            <a:spLocks noChangeShapeType="1"/>
          </p:cNvSpPr>
          <p:nvPr/>
        </p:nvSpPr>
        <p:spPr bwMode="auto">
          <a:xfrm flipH="1">
            <a:off x="6700838" y="2941638"/>
            <a:ext cx="393700" cy="381000"/>
          </a:xfrm>
          <a:prstGeom prst="line">
            <a:avLst/>
          </a:prstGeom>
          <a:noFill/>
          <a:ln w="28440">
            <a:solidFill>
              <a:schemeClr val="tx1"/>
            </a:solidFill>
            <a:miter lim="800000"/>
            <a:headEnd/>
            <a:tailEnd type="triangle" w="med" len="med"/>
          </a:ln>
        </p:spPr>
        <p:txBody>
          <a:bodyPr/>
          <a:lstStyle/>
          <a:p>
            <a:endParaRPr lang="en-US"/>
          </a:p>
        </p:txBody>
      </p:sp>
      <p:sp>
        <p:nvSpPr>
          <p:cNvPr id="111663" name="Line 47"/>
          <p:cNvSpPr>
            <a:spLocks noChangeShapeType="1"/>
          </p:cNvSpPr>
          <p:nvPr/>
        </p:nvSpPr>
        <p:spPr bwMode="auto">
          <a:xfrm>
            <a:off x="7386638" y="2941638"/>
            <a:ext cx="1587" cy="1211262"/>
          </a:xfrm>
          <a:prstGeom prst="line">
            <a:avLst/>
          </a:prstGeom>
          <a:noFill/>
          <a:ln w="28440">
            <a:solidFill>
              <a:schemeClr val="tx1"/>
            </a:solidFill>
            <a:miter lim="800000"/>
            <a:headEnd/>
            <a:tailEnd type="triangle" w="med" len="med"/>
          </a:ln>
        </p:spPr>
        <p:txBody>
          <a:bodyPr/>
          <a:lstStyle/>
          <a:p>
            <a:endParaRPr lang="en-US"/>
          </a:p>
        </p:txBody>
      </p:sp>
      <p:sp>
        <p:nvSpPr>
          <p:cNvPr id="111664" name="Line 48"/>
          <p:cNvSpPr>
            <a:spLocks noChangeShapeType="1"/>
          </p:cNvSpPr>
          <p:nvPr/>
        </p:nvSpPr>
        <p:spPr bwMode="auto">
          <a:xfrm>
            <a:off x="6859588" y="3475038"/>
            <a:ext cx="914400" cy="1587"/>
          </a:xfrm>
          <a:prstGeom prst="line">
            <a:avLst/>
          </a:prstGeom>
          <a:noFill/>
          <a:ln w="28440">
            <a:solidFill>
              <a:schemeClr val="tx1"/>
            </a:solidFill>
            <a:miter lim="800000"/>
            <a:headEnd/>
            <a:tailEnd type="triangle" w="med" len="med"/>
          </a:ln>
        </p:spPr>
        <p:txBody>
          <a:bodyPr/>
          <a:lstStyle/>
          <a:p>
            <a:endParaRPr lang="en-US"/>
          </a:p>
        </p:txBody>
      </p:sp>
      <p:sp>
        <p:nvSpPr>
          <p:cNvPr id="111665" name="Line 49"/>
          <p:cNvSpPr>
            <a:spLocks noChangeShapeType="1"/>
          </p:cNvSpPr>
          <p:nvPr/>
        </p:nvSpPr>
        <p:spPr bwMode="auto">
          <a:xfrm flipH="1">
            <a:off x="6777038" y="3627438"/>
            <a:ext cx="927100" cy="1587"/>
          </a:xfrm>
          <a:prstGeom prst="line">
            <a:avLst/>
          </a:prstGeom>
          <a:noFill/>
          <a:ln w="28440">
            <a:solidFill>
              <a:schemeClr val="tx1"/>
            </a:solidFill>
            <a:miter lim="800000"/>
            <a:headEnd/>
            <a:tailEnd type="triangle" w="med" len="med"/>
          </a:ln>
        </p:spPr>
        <p:txBody>
          <a:bodyPr/>
          <a:lstStyle/>
          <a:p>
            <a:endParaRPr lang="en-US"/>
          </a:p>
        </p:txBody>
      </p:sp>
      <p:sp>
        <p:nvSpPr>
          <p:cNvPr id="111666" name="Text Box 1"/>
          <p:cNvSpPr txBox="1">
            <a:spLocks noChangeArrowheads="1"/>
          </p:cNvSpPr>
          <p:nvPr/>
        </p:nvSpPr>
        <p:spPr bwMode="auto">
          <a:xfrm>
            <a:off x="928688" y="1557338"/>
            <a:ext cx="7286625" cy="5175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　</a:t>
            </a:r>
            <a:r>
              <a:rPr kumimoji="0" lang="ko-KR" altLang="en-US" sz="1400">
                <a:latin typeface="Arial" charset="0"/>
              </a:rPr>
              <a:t>   </a:t>
            </a:r>
            <a:r>
              <a:rPr kumimoji="0" lang="en-US" sz="1400">
                <a:latin typeface="Arial" charset="0"/>
                <a:ea typeface="ＭＳ Ｐゴシック" pitchFamily="34" charset="-128"/>
              </a:rPr>
              <a:t>①</a:t>
            </a:r>
            <a:r>
              <a:rPr kumimoji="0" lang="en-US" altLang="ko-KR" sz="1400">
                <a:latin typeface="Arial" charset="0"/>
              </a:rPr>
              <a:t>Individual four                                </a:t>
            </a:r>
            <a:r>
              <a:rPr kumimoji="0" lang="en-US" altLang="ko-KR" sz="1400">
                <a:latin typeface="Arial" charset="0"/>
                <a:ea typeface="ＭＳ Ｐゴシック" pitchFamily="34" charset="-128"/>
              </a:rPr>
              <a:t>②</a:t>
            </a:r>
            <a:r>
              <a:rPr kumimoji="0" lang="en-US" altLang="ko-KR" sz="1400">
                <a:latin typeface="Arial" charset="0"/>
              </a:rPr>
              <a:t>Family four </a:t>
            </a:r>
            <a:r>
              <a:rPr kumimoji="0" lang="en-US" sz="1400">
                <a:latin typeface="Arial" charset="0"/>
                <a:ea typeface="ＭＳ Ｐゴシック" pitchFamily="34" charset="-128"/>
              </a:rPr>
              <a:t>　</a:t>
            </a:r>
            <a:r>
              <a:rPr kumimoji="0" lang="ko-KR" altLang="en-US" sz="1400">
                <a:latin typeface="Arial" charset="0"/>
              </a:rPr>
              <a:t>                     </a:t>
            </a:r>
            <a:r>
              <a:rPr kumimoji="0" lang="en-US" sz="1400">
                <a:latin typeface="Arial" charset="0"/>
                <a:ea typeface="ＭＳ Ｐゴシック" pitchFamily="34" charset="-128"/>
              </a:rPr>
              <a:t>③</a:t>
            </a:r>
            <a:r>
              <a:rPr kumimoji="0" lang="en-US" altLang="ko-KR" sz="1400">
                <a:latin typeface="Arial" charset="0"/>
                <a:ea typeface="ＭＳ Ｐゴシック" pitchFamily="34" charset="-128"/>
              </a:rPr>
              <a:t>Dominion </a:t>
            </a:r>
            <a:r>
              <a:rPr kumimoji="0" lang="en-US" altLang="ko-KR" sz="1400">
                <a:latin typeface="Arial" charset="0"/>
              </a:rPr>
              <a:t>four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      position foundation                         position foundation                  position foundation</a:t>
            </a:r>
            <a:endParaRPr kumimoji="0" lang="en-US" altLang="ko-KR" sz="1400">
              <a:latin typeface="Arial" charset="0"/>
              <a:ea typeface="ＭＳ Ｐゴシック" pitchFamily="34" charset="-128"/>
            </a:endParaRPr>
          </a:p>
        </p:txBody>
      </p:sp>
      <p:sp>
        <p:nvSpPr>
          <p:cNvPr id="111667" name="Text Box 52"/>
          <p:cNvSpPr txBox="1">
            <a:spLocks noChangeArrowheads="1"/>
          </p:cNvSpPr>
          <p:nvPr/>
        </p:nvSpPr>
        <p:spPr bwMode="auto">
          <a:xfrm>
            <a:off x="755650" y="5219700"/>
            <a:ext cx="2376488" cy="1169551"/>
          </a:xfrm>
          <a:prstGeom prst="rect">
            <a:avLst/>
          </a:prstGeom>
          <a:noFill/>
          <a:ln w="9525">
            <a:noFill/>
            <a:miter lim="800000"/>
            <a:headEnd/>
            <a:tailEnd/>
          </a:ln>
        </p:spPr>
        <p:txBody>
          <a:bodyPr>
            <a:spAutoFit/>
          </a:bodyPr>
          <a:lstStyle/>
          <a:p>
            <a:pPr algn="ctr">
              <a:spcBef>
                <a:spcPct val="50000"/>
              </a:spcBef>
              <a:buClr>
                <a:srgbClr val="FFFFFF"/>
              </a:buClr>
              <a:buSzPct val="100000"/>
              <a:buFont typeface="Times New Roman" pitchFamily="18" charset="0"/>
              <a:buNone/>
            </a:pPr>
            <a:r>
              <a:rPr kumimoji="0" lang="en-US" altLang="ko-KR" sz="1400" b="1" dirty="0">
                <a:latin typeface="Arial" charset="0"/>
                <a:ea typeface="ＭＳ Ｐゴシック" pitchFamily="34" charset="-128"/>
              </a:rPr>
              <a:t>Individual Perfection</a:t>
            </a:r>
          </a:p>
          <a:p>
            <a:pPr algn="ctr">
              <a:spcBef>
                <a:spcPct val="50000"/>
              </a:spcBef>
              <a:buClr>
                <a:srgbClr val="FFFFFF"/>
              </a:buClr>
              <a:buSzPct val="100000"/>
              <a:buFont typeface="Times New Roman" pitchFamily="18" charset="0"/>
              <a:buNone/>
            </a:pPr>
            <a:r>
              <a:rPr kumimoji="0" lang="en-US" altLang="ko-KR" sz="1400" b="1" dirty="0">
                <a:latin typeface="Arial" charset="0"/>
                <a:ea typeface="ＭＳ Ｐゴシック" pitchFamily="34" charset="-128"/>
              </a:rPr>
              <a:t>(Perfection of Character</a:t>
            </a:r>
            <a:r>
              <a:rPr kumimoji="0" lang="en-US" altLang="ko-KR" sz="1400" b="1" dirty="0" smtClean="0">
                <a:latin typeface="Arial" charset="0"/>
                <a:ea typeface="ＭＳ Ｐゴシック" pitchFamily="34" charset="-128"/>
              </a:rPr>
              <a:t>)</a:t>
            </a:r>
          </a:p>
          <a:p>
            <a:pPr algn="ctr">
              <a:spcBef>
                <a:spcPct val="50000"/>
              </a:spcBef>
              <a:buClr>
                <a:srgbClr val="FFFFFF"/>
              </a:buClr>
              <a:buSzPct val="100000"/>
              <a:buFont typeface="Times New Roman" pitchFamily="18" charset="0"/>
              <a:buNone/>
            </a:pPr>
            <a:r>
              <a:rPr kumimoji="0" lang="en-US" altLang="ko-KR" sz="1400" b="1" dirty="0" smtClean="0">
                <a:latin typeface="Arial" charset="0"/>
                <a:ea typeface="ＭＳ Ｐゴシック" pitchFamily="34" charset="-128"/>
              </a:rPr>
              <a:t>Heart (</a:t>
            </a:r>
            <a:r>
              <a:rPr kumimoji="0" lang="en-US" altLang="ko-KR" sz="1400" b="1" dirty="0" err="1" smtClean="0">
                <a:latin typeface="Arial" charset="0"/>
                <a:ea typeface="ＭＳ Ｐゴシック" pitchFamily="34" charset="-128"/>
              </a:rPr>
              <a:t>shimjeong</a:t>
            </a:r>
            <a:r>
              <a:rPr kumimoji="0" lang="en-US" altLang="ko-KR" sz="1400" b="1" dirty="0" smtClean="0">
                <a:latin typeface="Arial" charset="0"/>
                <a:ea typeface="ＭＳ Ｐゴシック" pitchFamily="34" charset="-128"/>
              </a:rPr>
              <a:t>),  Absolute Sex</a:t>
            </a:r>
            <a:endParaRPr kumimoji="0" lang="en-US" altLang="ko-KR" sz="1400" b="1" dirty="0">
              <a:latin typeface="Arial" charset="0"/>
              <a:ea typeface="ＭＳ Ｐゴシック" pitchFamily="34" charset="-128"/>
            </a:endParaRPr>
          </a:p>
        </p:txBody>
      </p:sp>
      <p:sp>
        <p:nvSpPr>
          <p:cNvPr id="111668" name="Text Box 53"/>
          <p:cNvSpPr txBox="1">
            <a:spLocks noChangeArrowheads="1"/>
          </p:cNvSpPr>
          <p:nvPr/>
        </p:nvSpPr>
        <p:spPr bwMode="auto">
          <a:xfrm>
            <a:off x="3563938" y="5219700"/>
            <a:ext cx="2376487" cy="623888"/>
          </a:xfrm>
          <a:prstGeom prst="rect">
            <a:avLst/>
          </a:prstGeom>
          <a:noFill/>
          <a:ln w="9525">
            <a:noFill/>
            <a:miter lim="800000"/>
            <a:headEnd/>
            <a:tailEnd/>
          </a:ln>
        </p:spPr>
        <p:txBody>
          <a:bodyPr>
            <a:spAutoFit/>
          </a:bodyPr>
          <a:lstStyle/>
          <a:p>
            <a:pPr algn="ctr">
              <a:spcBef>
                <a:spcPct val="50000"/>
              </a:spcBef>
              <a:buClr>
                <a:srgbClr val="FFFFFF"/>
              </a:buClr>
              <a:buSzPct val="100000"/>
              <a:buFont typeface="Times New Roman" pitchFamily="18" charset="0"/>
              <a:buNone/>
            </a:pPr>
            <a:r>
              <a:rPr kumimoji="0" lang="en-US" altLang="ko-KR" sz="1400" b="1">
                <a:latin typeface="Arial" charset="0"/>
                <a:ea typeface="ＭＳ Ｐゴシック" pitchFamily="34" charset="-128"/>
              </a:rPr>
              <a:t>Family Perfection</a:t>
            </a:r>
          </a:p>
          <a:p>
            <a:pPr algn="ctr">
              <a:spcBef>
                <a:spcPct val="50000"/>
              </a:spcBef>
              <a:buClr>
                <a:srgbClr val="FFFFFF"/>
              </a:buClr>
              <a:buSzPct val="100000"/>
              <a:buFont typeface="Times New Roman" pitchFamily="18" charset="0"/>
              <a:buNone/>
            </a:pPr>
            <a:r>
              <a:rPr kumimoji="0" lang="en-US" altLang="ko-KR" sz="1400" b="1">
                <a:latin typeface="Arial" charset="0"/>
                <a:ea typeface="ＭＳ Ｐゴシック" pitchFamily="34" charset="-128"/>
              </a:rPr>
              <a:t>(Ideal Family)</a:t>
            </a:r>
          </a:p>
        </p:txBody>
      </p:sp>
      <p:sp>
        <p:nvSpPr>
          <p:cNvPr id="111669" name="Text Box 54"/>
          <p:cNvSpPr txBox="1">
            <a:spLocks noChangeArrowheads="1"/>
          </p:cNvSpPr>
          <p:nvPr/>
        </p:nvSpPr>
        <p:spPr bwMode="auto">
          <a:xfrm>
            <a:off x="6156325" y="5219700"/>
            <a:ext cx="2376488" cy="623888"/>
          </a:xfrm>
          <a:prstGeom prst="rect">
            <a:avLst/>
          </a:prstGeom>
          <a:noFill/>
          <a:ln w="9525">
            <a:noFill/>
            <a:miter lim="800000"/>
            <a:headEnd/>
            <a:tailEnd/>
          </a:ln>
        </p:spPr>
        <p:txBody>
          <a:bodyPr>
            <a:spAutoFit/>
          </a:bodyPr>
          <a:lstStyle/>
          <a:p>
            <a:pPr algn="ctr">
              <a:spcBef>
                <a:spcPct val="50000"/>
              </a:spcBef>
              <a:buClr>
                <a:srgbClr val="FFFFFF"/>
              </a:buClr>
              <a:buSzPct val="100000"/>
              <a:buFont typeface="Times New Roman" pitchFamily="18" charset="0"/>
              <a:buNone/>
            </a:pPr>
            <a:r>
              <a:rPr kumimoji="0" lang="en-US" altLang="ko-KR" sz="1400" b="1">
                <a:latin typeface="Arial" charset="0"/>
                <a:ea typeface="ＭＳ Ｐゴシック" pitchFamily="34" charset="-128"/>
              </a:rPr>
              <a:t>Perfection of Dominion</a:t>
            </a:r>
          </a:p>
          <a:p>
            <a:pPr algn="ctr">
              <a:spcBef>
                <a:spcPct val="50000"/>
              </a:spcBef>
              <a:buClr>
                <a:srgbClr val="FFFFFF"/>
              </a:buClr>
              <a:buSzPct val="100000"/>
              <a:buFont typeface="Times New Roman" pitchFamily="18" charset="0"/>
              <a:buNone/>
            </a:pPr>
            <a:r>
              <a:rPr kumimoji="0" lang="en-US" altLang="ko-KR" sz="1400" b="1">
                <a:latin typeface="Arial" charset="0"/>
                <a:ea typeface="ＭＳ Ｐゴシック" pitchFamily="34" charset="-128"/>
              </a:rPr>
              <a:t>(Ideal World)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ext Box 1"/>
          <p:cNvSpPr txBox="1">
            <a:spLocks noChangeArrowheads="1"/>
          </p:cNvSpPr>
          <p:nvPr/>
        </p:nvSpPr>
        <p:spPr bwMode="auto">
          <a:xfrm>
            <a:off x="573088" y="571500"/>
            <a:ext cx="7927975" cy="4572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MS UI Gothic" pitchFamily="34" charset="-128"/>
                <a:ea typeface="MS UI Gothic" pitchFamily="34" charset="-128"/>
              </a:rPr>
              <a:t>(</a:t>
            </a:r>
            <a:r>
              <a:rPr kumimoji="0" lang="en-US" sz="2400">
                <a:latin typeface="MS UI Gothic" pitchFamily="34" charset="-128"/>
                <a:ea typeface="MS UI Gothic" pitchFamily="34" charset="-128"/>
              </a:rPr>
              <a:t>３）　</a:t>
            </a:r>
            <a:r>
              <a:rPr kumimoji="0" lang="en-US" altLang="ko-KR" sz="2400">
                <a:latin typeface="MS UI Gothic" pitchFamily="34" charset="-128"/>
                <a:ea typeface="MS UI Gothic" pitchFamily="34" charset="-128"/>
              </a:rPr>
              <a:t>The Mode of Existence of the Four Position Foundation</a:t>
            </a:r>
          </a:p>
        </p:txBody>
      </p:sp>
      <p:sp>
        <p:nvSpPr>
          <p:cNvPr id="113666" name="Oval 2"/>
          <p:cNvSpPr>
            <a:spLocks noChangeArrowheads="1"/>
          </p:cNvSpPr>
          <p:nvPr/>
        </p:nvSpPr>
        <p:spPr bwMode="auto">
          <a:xfrm rot="3060000">
            <a:off x="4191000" y="1635125"/>
            <a:ext cx="577850" cy="1962150"/>
          </a:xfrm>
          <a:prstGeom prst="ellipse">
            <a:avLst/>
          </a:prstGeom>
          <a:noFill/>
          <a:ln w="28440">
            <a:solidFill>
              <a:srgbClr val="DD75AE"/>
            </a:solidFill>
            <a:prstDash val="dash"/>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76804" name="Line 3"/>
          <p:cNvSpPr>
            <a:spLocks noChangeShapeType="1"/>
          </p:cNvSpPr>
          <p:nvPr/>
        </p:nvSpPr>
        <p:spPr bwMode="auto">
          <a:xfrm>
            <a:off x="3711575" y="2590800"/>
            <a:ext cx="1447800" cy="158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76805" name="Line 4"/>
          <p:cNvSpPr>
            <a:spLocks noChangeShapeType="1"/>
          </p:cNvSpPr>
          <p:nvPr/>
        </p:nvSpPr>
        <p:spPr bwMode="auto">
          <a:xfrm flipH="1">
            <a:off x="4010025" y="2066925"/>
            <a:ext cx="1003300" cy="9906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76806" name="Line 5"/>
          <p:cNvSpPr>
            <a:spLocks noChangeShapeType="1"/>
          </p:cNvSpPr>
          <p:nvPr/>
        </p:nvSpPr>
        <p:spPr bwMode="auto">
          <a:xfrm>
            <a:off x="4481513" y="1857375"/>
            <a:ext cx="1587" cy="14478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n-lt"/>
              <a:ea typeface="ＭＳ Ｐゴシック" pitchFamily="34" charset="-128"/>
              <a:cs typeface="+mn-cs"/>
            </a:endParaRPr>
          </a:p>
        </p:txBody>
      </p:sp>
      <p:sp>
        <p:nvSpPr>
          <p:cNvPr id="113670" name="Oval 6"/>
          <p:cNvSpPr>
            <a:spLocks noChangeArrowheads="1"/>
          </p:cNvSpPr>
          <p:nvPr/>
        </p:nvSpPr>
        <p:spPr bwMode="auto">
          <a:xfrm rot="5460000">
            <a:off x="4175125" y="1614488"/>
            <a:ext cx="577850" cy="1962150"/>
          </a:xfrm>
          <a:prstGeom prst="ellipse">
            <a:avLst/>
          </a:prstGeom>
          <a:noFill/>
          <a:ln w="28440">
            <a:solidFill>
              <a:srgbClr val="60C9D8"/>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113671" name="Oval 7"/>
          <p:cNvSpPr>
            <a:spLocks noChangeArrowheads="1"/>
          </p:cNvSpPr>
          <p:nvPr/>
        </p:nvSpPr>
        <p:spPr bwMode="auto">
          <a:xfrm rot="60000">
            <a:off x="4159250" y="1647825"/>
            <a:ext cx="652463" cy="1914525"/>
          </a:xfrm>
          <a:prstGeom prst="ellipse">
            <a:avLst/>
          </a:prstGeom>
          <a:noFill/>
          <a:ln w="19080">
            <a:solidFill>
              <a:srgbClr val="FFC000"/>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113672" name="Oval 8"/>
          <p:cNvSpPr>
            <a:spLocks noChangeArrowheads="1"/>
          </p:cNvSpPr>
          <p:nvPr/>
        </p:nvSpPr>
        <p:spPr bwMode="auto">
          <a:xfrm>
            <a:off x="4173538" y="1357313"/>
            <a:ext cx="612775" cy="534987"/>
          </a:xfrm>
          <a:prstGeom prst="ellipse">
            <a:avLst/>
          </a:prstGeom>
          <a:solidFill>
            <a:srgbClr val="EBE6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rPr>
              <a:t>Up</a:t>
            </a:r>
            <a:endParaRPr kumimoji="0" lang="en-US" altLang="ko-KR">
              <a:latin typeface="Arial" charset="0"/>
              <a:ea typeface="ＭＳ Ｐゴシック" pitchFamily="34" charset="-128"/>
            </a:endParaRPr>
          </a:p>
        </p:txBody>
      </p:sp>
      <p:sp>
        <p:nvSpPr>
          <p:cNvPr id="113673" name="Oval 9"/>
          <p:cNvSpPr>
            <a:spLocks noChangeArrowheads="1"/>
          </p:cNvSpPr>
          <p:nvPr/>
        </p:nvSpPr>
        <p:spPr bwMode="auto">
          <a:xfrm>
            <a:off x="4141788" y="3143250"/>
            <a:ext cx="715962" cy="609600"/>
          </a:xfrm>
          <a:prstGeom prst="ellipse">
            <a:avLst/>
          </a:prstGeom>
          <a:solidFill>
            <a:srgbClr val="EBE6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rPr>
              <a:t>Down</a:t>
            </a:r>
            <a:endParaRPr kumimoji="0" lang="en-US" altLang="ko-KR">
              <a:latin typeface="Arial" charset="0"/>
              <a:ea typeface="ＭＳ Ｐゴシック" pitchFamily="34" charset="-128"/>
            </a:endParaRPr>
          </a:p>
        </p:txBody>
      </p:sp>
      <p:sp>
        <p:nvSpPr>
          <p:cNvPr id="113674" name="Oval 10"/>
          <p:cNvSpPr>
            <a:spLocks noChangeArrowheads="1"/>
          </p:cNvSpPr>
          <p:nvPr/>
        </p:nvSpPr>
        <p:spPr bwMode="auto">
          <a:xfrm>
            <a:off x="3071813" y="2286000"/>
            <a:ext cx="639762" cy="595313"/>
          </a:xfrm>
          <a:prstGeom prst="ellipse">
            <a:avLst/>
          </a:prstGeom>
          <a:solidFill>
            <a:srgbClr val="60C9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rPr>
              <a:t>Right</a:t>
            </a:r>
            <a:endParaRPr kumimoji="0" lang="en-US" altLang="ko-KR">
              <a:latin typeface="Arial" charset="0"/>
              <a:ea typeface="ＭＳ Ｐゴシック" pitchFamily="34" charset="-128"/>
            </a:endParaRPr>
          </a:p>
        </p:txBody>
      </p:sp>
      <p:sp>
        <p:nvSpPr>
          <p:cNvPr id="113675" name="Oval 11"/>
          <p:cNvSpPr>
            <a:spLocks noChangeArrowheads="1"/>
          </p:cNvSpPr>
          <p:nvPr/>
        </p:nvSpPr>
        <p:spPr bwMode="auto">
          <a:xfrm>
            <a:off x="5159375" y="2286000"/>
            <a:ext cx="627063" cy="571500"/>
          </a:xfrm>
          <a:prstGeom prst="ellipse">
            <a:avLst/>
          </a:prstGeom>
          <a:solidFill>
            <a:srgbClr val="60C9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rPr>
              <a:t>Left</a:t>
            </a:r>
            <a:endParaRPr kumimoji="0" lang="en-US" altLang="ko-KR">
              <a:latin typeface="Arial" charset="0"/>
              <a:ea typeface="ＭＳ Ｐゴシック" pitchFamily="34" charset="-128"/>
            </a:endParaRPr>
          </a:p>
        </p:txBody>
      </p:sp>
      <p:sp>
        <p:nvSpPr>
          <p:cNvPr id="113676" name="Oval 12"/>
          <p:cNvSpPr>
            <a:spLocks noChangeArrowheads="1"/>
          </p:cNvSpPr>
          <p:nvPr/>
        </p:nvSpPr>
        <p:spPr bwMode="auto">
          <a:xfrm>
            <a:off x="4929188" y="1641475"/>
            <a:ext cx="642937" cy="573088"/>
          </a:xfrm>
          <a:prstGeom prst="ellipse">
            <a:avLst/>
          </a:prstGeom>
          <a:solidFill>
            <a:srgbClr val="DD75AE"/>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Behind</a:t>
            </a:r>
            <a:endParaRPr kumimoji="0" lang="en-US" altLang="ko-KR" sz="1400">
              <a:latin typeface="Arial" charset="0"/>
              <a:ea typeface="ＭＳ Ｐゴシック" pitchFamily="34" charset="-128"/>
            </a:endParaRPr>
          </a:p>
        </p:txBody>
      </p:sp>
      <p:sp>
        <p:nvSpPr>
          <p:cNvPr id="113677" name="Oval 13"/>
          <p:cNvSpPr>
            <a:spLocks noChangeArrowheads="1"/>
          </p:cNvSpPr>
          <p:nvPr/>
        </p:nvSpPr>
        <p:spPr bwMode="auto">
          <a:xfrm>
            <a:off x="3392488" y="2928938"/>
            <a:ext cx="679450" cy="642937"/>
          </a:xfrm>
          <a:prstGeom prst="ellipse">
            <a:avLst/>
          </a:prstGeom>
          <a:solidFill>
            <a:srgbClr val="DD75AE"/>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rPr>
              <a:t>Front</a:t>
            </a:r>
            <a:endParaRPr kumimoji="0" lang="en-US" altLang="ko-KR">
              <a:latin typeface="Arial" charset="0"/>
              <a:ea typeface="ＭＳ Ｐゴシック" pitchFamily="34" charset="-128"/>
            </a:endParaRPr>
          </a:p>
        </p:txBody>
      </p:sp>
      <p:sp>
        <p:nvSpPr>
          <p:cNvPr id="113678" name="AutoShape 14"/>
          <p:cNvSpPr>
            <a:spLocks noChangeArrowheads="1"/>
          </p:cNvSpPr>
          <p:nvPr/>
        </p:nvSpPr>
        <p:spPr bwMode="auto">
          <a:xfrm>
            <a:off x="762000" y="4221163"/>
            <a:ext cx="7567613" cy="1951037"/>
          </a:xfrm>
          <a:prstGeom prst="roundRect">
            <a:avLst>
              <a:gd name="adj" fmla="val 16667"/>
            </a:avLst>
          </a:prstGeom>
          <a:noFill/>
          <a:ln w="9360">
            <a:solidFill>
              <a:schemeClr val="tx1"/>
            </a:solidFill>
            <a:miter lim="800000"/>
            <a:headEnd/>
            <a:tailEnd/>
          </a:ln>
        </p:spPr>
        <p:txBody>
          <a:bodyPr wrap="none" lIns="90000" tIns="46800" rIns="90000" bIns="46800" anchor="ctr"/>
          <a:lstStyle/>
          <a:p>
            <a:pPr algn="ct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rPr>
              <a:t>Standard of Absolute Value</a:t>
            </a:r>
            <a:r>
              <a:rPr kumimoji="0" lang="en-US">
                <a:latin typeface="Arial" charset="0"/>
                <a:ea typeface="ＭＳ Ｐゴシック" pitchFamily="34" charset="-128"/>
              </a:rPr>
              <a:t>： </a:t>
            </a:r>
            <a:r>
              <a:rPr kumimoji="0" lang="en-US" altLang="ko-KR">
                <a:latin typeface="Arial" charset="0"/>
              </a:rPr>
              <a:t>God</a:t>
            </a:r>
          </a:p>
          <a:p>
            <a:pPr algn="ct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rPr>
              <a:t>Absolute Value</a:t>
            </a:r>
            <a:r>
              <a:rPr kumimoji="0" lang="en-US">
                <a:latin typeface="Arial" charset="0"/>
                <a:ea typeface="ＭＳ Ｐゴシック" pitchFamily="34" charset="-128"/>
              </a:rPr>
              <a:t>： </a:t>
            </a:r>
            <a:r>
              <a:rPr kumimoji="0" lang="en-US" altLang="ko-KR">
                <a:latin typeface="Arial" charset="0"/>
              </a:rPr>
              <a:t>True Love, True Life, True Lineage, Absolute sex</a:t>
            </a:r>
            <a:endParaRPr kumimoji="0" lang="en-US" altLang="ko-KR">
              <a:latin typeface="Arial" charset="0"/>
              <a:ea typeface="ＭＳ Ｐゴシック" pitchFamily="34" charset="-128"/>
            </a:endParaRPr>
          </a:p>
          <a:p>
            <a:pPr algn="ct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rPr>
              <a:t>True Love’s special rights</a:t>
            </a:r>
            <a:r>
              <a:rPr kumimoji="0" lang="en-US">
                <a:latin typeface="Arial" charset="0"/>
                <a:ea typeface="ＭＳ Ｐゴシック" pitchFamily="34" charset="-128"/>
              </a:rPr>
              <a:t>：</a:t>
            </a:r>
            <a:r>
              <a:rPr kumimoji="0" lang="ko-KR" altLang="en-US">
                <a:latin typeface="Arial" charset="0"/>
              </a:rPr>
              <a:t> </a:t>
            </a:r>
          </a:p>
          <a:p>
            <a:pPr algn="ct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rPr>
              <a:t>right of equal status, </a:t>
            </a:r>
            <a:r>
              <a:rPr kumimoji="0" lang="en-US" altLang="ko-KR">
                <a:latin typeface="Arial" charset="0"/>
                <a:ea typeface="ＭＳ Ｐゴシック" pitchFamily="34" charset="-128"/>
              </a:rPr>
              <a:t>r</a:t>
            </a:r>
            <a:r>
              <a:rPr kumimoji="0" lang="en-US" altLang="ko-KR">
                <a:latin typeface="Arial" charset="0"/>
              </a:rPr>
              <a:t>ight to live together</a:t>
            </a:r>
            <a:r>
              <a:rPr kumimoji="0" lang="en-US" altLang="ko-KR">
                <a:latin typeface="Arial" charset="0"/>
                <a:ea typeface="ＭＳ Ｐゴシック" pitchFamily="34" charset="-128"/>
              </a:rPr>
              <a:t>, r</a:t>
            </a:r>
            <a:r>
              <a:rPr kumimoji="0" lang="en-US" altLang="ko-KR">
                <a:latin typeface="Arial" charset="0"/>
              </a:rPr>
              <a:t>ight to participate in work</a:t>
            </a:r>
            <a:r>
              <a:rPr kumimoji="0" lang="en-US" altLang="ko-KR">
                <a:latin typeface="Arial" charset="0"/>
                <a:ea typeface="ＭＳ Ｐゴシック" pitchFamily="34" charset="-128"/>
              </a:rPr>
              <a:t> </a:t>
            </a:r>
            <a:endParaRPr kumimoji="0" lang="en-US" altLang="ko-KR">
              <a:latin typeface="Arial" charset="0"/>
            </a:endParaRPr>
          </a:p>
          <a:p>
            <a:pPr algn="ct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 </a:t>
            </a:r>
            <a:r>
              <a:rPr kumimoji="0" lang="en-US" altLang="ko-KR">
                <a:latin typeface="Arial" charset="0"/>
              </a:rPr>
              <a:t>Right of inheritance</a:t>
            </a:r>
            <a:endParaRPr kumimoji="0" lang="en-US" altLang="ko-KR">
              <a:latin typeface="Arial" charset="0"/>
              <a:ea typeface="ＭＳ Ｐゴシック" pitchFamily="34" charset="-128"/>
            </a:endParaRPr>
          </a:p>
        </p:txBody>
      </p:sp>
      <p:sp>
        <p:nvSpPr>
          <p:cNvPr id="113679" name="Oval 16"/>
          <p:cNvSpPr>
            <a:spLocks noChangeArrowheads="1"/>
          </p:cNvSpPr>
          <p:nvPr/>
        </p:nvSpPr>
        <p:spPr bwMode="auto">
          <a:xfrm>
            <a:off x="4397375" y="2500313"/>
            <a:ext cx="152400" cy="152400"/>
          </a:xfrm>
          <a:prstGeom prst="ellipse">
            <a:avLst/>
          </a:prstGeom>
          <a:solidFill>
            <a:schemeClr val="tx1"/>
          </a:solidFill>
          <a:ln w="9525">
            <a:solidFill>
              <a:schemeClr val="tx1"/>
            </a:solidFill>
            <a:round/>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113680" name="Text Box 1"/>
          <p:cNvSpPr txBox="1">
            <a:spLocks noChangeArrowheads="1"/>
          </p:cNvSpPr>
          <p:nvPr/>
        </p:nvSpPr>
        <p:spPr bwMode="auto">
          <a:xfrm>
            <a:off x="1001713" y="1357313"/>
            <a:ext cx="2284412" cy="649287"/>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rPr>
              <a:t>Circular movement</a:t>
            </a:r>
            <a:endParaRPr kumimoji="0" lang="en-US" altLang="ko-KR">
              <a:latin typeface="Arial" charset="0"/>
              <a:ea typeface="ＭＳ Ｐゴシック" pitchFamily="34" charset="-128"/>
            </a:endParaRPr>
          </a:p>
          <a:p>
            <a:pPr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rPr>
              <a:t>Spherical movement</a:t>
            </a:r>
            <a:endParaRPr kumimoji="0" lang="en-US" altLang="ko-KR">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ext Box 1"/>
          <p:cNvSpPr txBox="1">
            <a:spLocks noChangeArrowheads="1"/>
          </p:cNvSpPr>
          <p:nvPr/>
        </p:nvSpPr>
        <p:spPr bwMode="auto">
          <a:xfrm>
            <a:off x="422275" y="571500"/>
            <a:ext cx="10053638" cy="4572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rPr>
              <a:t>(4) Reasons all Beings are Composed of Dual Characteristics</a:t>
            </a:r>
            <a:endParaRPr kumimoji="0" lang="en-US" altLang="ko-KR" sz="2400">
              <a:latin typeface="Arial" charset="0"/>
              <a:ea typeface="ＭＳ Ｐゴシック" pitchFamily="34" charset="-128"/>
            </a:endParaRPr>
          </a:p>
        </p:txBody>
      </p:sp>
      <p:sp>
        <p:nvSpPr>
          <p:cNvPr id="115714" name="Text Box 2"/>
          <p:cNvSpPr txBox="1">
            <a:spLocks noChangeArrowheads="1"/>
          </p:cNvSpPr>
          <p:nvPr/>
        </p:nvSpPr>
        <p:spPr bwMode="auto">
          <a:xfrm>
            <a:off x="1476375" y="3789363"/>
            <a:ext cx="5895975" cy="1987550"/>
          </a:xfrm>
          <a:prstGeom prst="rect">
            <a:avLst/>
          </a:prstGeom>
          <a:noFill/>
          <a:ln w="9525">
            <a:noFill/>
            <a:miter lim="800000"/>
            <a:headEnd/>
            <a:tailEnd/>
          </a:ln>
        </p:spPr>
        <p:txBody>
          <a:bodyPr wrap="none" lIns="90000" tIns="46800" rIns="90000" bIns="46800">
            <a:spAutoFit/>
          </a:bodyPr>
          <a:lstStyle/>
          <a:p>
            <a:pPr defTabSz="449263">
              <a:lnSpc>
                <a:spcPct val="11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rPr>
              <a:t>1) In order to exist</a:t>
            </a:r>
            <a:endParaRPr kumimoji="0" lang="en-US" altLang="ko-KR">
              <a:latin typeface="Arial" charset="0"/>
              <a:ea typeface="ＭＳ Ｐゴシック" pitchFamily="34" charset="-128"/>
            </a:endParaRPr>
          </a:p>
          <a:p>
            <a:pPr lvl="1" defTabSz="449263">
              <a:lnSpc>
                <a:spcPct val="11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① </a:t>
            </a:r>
            <a:r>
              <a:rPr kumimoji="0" lang="en-US" altLang="ko-KR">
                <a:latin typeface="Arial" charset="0"/>
              </a:rPr>
              <a:t>Energy is required for any being to exist</a:t>
            </a:r>
            <a:r>
              <a:rPr kumimoji="0" lang="en-US" altLang="ko-KR">
                <a:latin typeface="Arial" charset="0"/>
                <a:ea typeface="ＭＳ Ｐゴシック" pitchFamily="34" charset="-128"/>
              </a:rPr>
              <a:t> </a:t>
            </a:r>
          </a:p>
          <a:p>
            <a:pPr lvl="1" defTabSz="449263">
              <a:lnSpc>
                <a:spcPct val="11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② </a:t>
            </a:r>
            <a:r>
              <a:rPr kumimoji="0" lang="en-US" altLang="ko-KR">
                <a:latin typeface="Arial" charset="0"/>
              </a:rPr>
              <a:t>Energy is produced through give and take action</a:t>
            </a:r>
            <a:r>
              <a:rPr kumimoji="0" lang="en-US" altLang="ko-KR">
                <a:latin typeface="Arial" charset="0"/>
                <a:ea typeface="ＭＳ Ｐゴシック" pitchFamily="34" charset="-128"/>
              </a:rPr>
              <a:t> </a:t>
            </a:r>
          </a:p>
          <a:p>
            <a:pPr lvl="1" defTabSz="449263">
              <a:lnSpc>
                <a:spcPct val="11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③ </a:t>
            </a:r>
            <a:r>
              <a:rPr kumimoji="0" lang="en-US" altLang="ko-KR">
                <a:latin typeface="Arial" charset="0"/>
              </a:rPr>
              <a:t>A partner is needed in order to reciprocate</a:t>
            </a:r>
            <a:endParaRPr kumimoji="0" lang="en-US" altLang="ko-KR">
              <a:latin typeface="Arial" charset="0"/>
              <a:ea typeface="ＭＳ Ｐゴシック" pitchFamily="34" charset="-128"/>
            </a:endParaRPr>
          </a:p>
          <a:p>
            <a:pPr defTabSz="449263">
              <a:lnSpc>
                <a:spcPct val="11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a:latin typeface="Arial" charset="0"/>
              <a:ea typeface="ＭＳ Ｐゴシック" pitchFamily="34" charset="-128"/>
            </a:endParaRPr>
          </a:p>
          <a:p>
            <a:pPr defTabSz="449263">
              <a:lnSpc>
                <a:spcPct val="11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rPr>
              <a:t>2) To have eternal nature</a:t>
            </a:r>
            <a:endParaRPr kumimoji="0" lang="en-US" altLang="ko-KR">
              <a:latin typeface="Arial" charset="0"/>
              <a:ea typeface="ＭＳ Ｐゴシック" pitchFamily="34" charset="-128"/>
            </a:endParaRPr>
          </a:p>
        </p:txBody>
      </p:sp>
      <p:sp>
        <p:nvSpPr>
          <p:cNvPr id="115715" name="Oval 3"/>
          <p:cNvSpPr>
            <a:spLocks noChangeArrowheads="1"/>
          </p:cNvSpPr>
          <p:nvPr/>
        </p:nvSpPr>
        <p:spPr bwMode="auto">
          <a:xfrm>
            <a:off x="2955925" y="2057400"/>
            <a:ext cx="855663" cy="587375"/>
          </a:xfrm>
          <a:prstGeom prst="ellipse">
            <a:avLst/>
          </a:prstGeom>
          <a:solidFill>
            <a:srgbClr val="60C9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rPr>
              <a:t>Subject</a:t>
            </a:r>
            <a:endParaRPr kumimoji="0" lang="en-US" altLang="ko-KR" sz="1600">
              <a:latin typeface="Arial" charset="0"/>
              <a:ea typeface="ＭＳ Ｐゴシック" pitchFamily="34" charset="-128"/>
            </a:endParaRPr>
          </a:p>
        </p:txBody>
      </p:sp>
      <p:sp>
        <p:nvSpPr>
          <p:cNvPr id="115716" name="Oval 4"/>
          <p:cNvSpPr>
            <a:spLocks noChangeArrowheads="1"/>
          </p:cNvSpPr>
          <p:nvPr/>
        </p:nvSpPr>
        <p:spPr bwMode="auto">
          <a:xfrm>
            <a:off x="4510088" y="2058988"/>
            <a:ext cx="874712" cy="585787"/>
          </a:xfrm>
          <a:prstGeom prst="ellipse">
            <a:avLst/>
          </a:prstGeom>
          <a:solidFill>
            <a:srgbClr val="FFCCCC"/>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rPr>
              <a:t>Object</a:t>
            </a:r>
            <a:endParaRPr kumimoji="0" lang="en-US" altLang="ko-KR" sz="1600">
              <a:latin typeface="Arial" charset="0"/>
              <a:ea typeface="ＭＳ Ｐゴシック" pitchFamily="34" charset="-128"/>
            </a:endParaRPr>
          </a:p>
        </p:txBody>
      </p:sp>
      <p:sp>
        <p:nvSpPr>
          <p:cNvPr id="79878" name="Line 5"/>
          <p:cNvSpPr>
            <a:spLocks noChangeShapeType="1"/>
          </p:cNvSpPr>
          <p:nvPr/>
        </p:nvSpPr>
        <p:spPr bwMode="auto">
          <a:xfrm flipH="1">
            <a:off x="4383088" y="2644775"/>
            <a:ext cx="317500" cy="3048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solidFill>
                <a:schemeClr val="bg1"/>
              </a:solidFill>
              <a:latin typeface="+mn-lt"/>
              <a:ea typeface="ＭＳ Ｐゴシック" pitchFamily="34" charset="-128"/>
              <a:cs typeface="+mn-cs"/>
            </a:endParaRPr>
          </a:p>
        </p:txBody>
      </p:sp>
      <p:sp>
        <p:nvSpPr>
          <p:cNvPr id="79879" name="Line 6"/>
          <p:cNvSpPr>
            <a:spLocks noChangeShapeType="1"/>
          </p:cNvSpPr>
          <p:nvPr/>
        </p:nvSpPr>
        <p:spPr bwMode="auto">
          <a:xfrm flipH="1">
            <a:off x="3621088" y="1762125"/>
            <a:ext cx="317500" cy="34925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solidFill>
                <a:schemeClr val="bg1"/>
              </a:solidFill>
              <a:latin typeface="+mn-lt"/>
              <a:ea typeface="ＭＳ Ｐゴシック" pitchFamily="34" charset="-128"/>
              <a:cs typeface="+mn-cs"/>
            </a:endParaRPr>
          </a:p>
        </p:txBody>
      </p:sp>
      <p:sp>
        <p:nvSpPr>
          <p:cNvPr id="79880" name="Line 7"/>
          <p:cNvSpPr>
            <a:spLocks noChangeShapeType="1"/>
          </p:cNvSpPr>
          <p:nvPr/>
        </p:nvSpPr>
        <p:spPr bwMode="auto">
          <a:xfrm>
            <a:off x="3627438" y="2568575"/>
            <a:ext cx="381000" cy="3810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solidFill>
                <a:schemeClr val="bg1"/>
              </a:solidFill>
              <a:latin typeface="+mn-lt"/>
              <a:ea typeface="ＭＳ Ｐゴシック" pitchFamily="34" charset="-128"/>
              <a:cs typeface="+mn-cs"/>
            </a:endParaRPr>
          </a:p>
        </p:txBody>
      </p:sp>
      <p:sp>
        <p:nvSpPr>
          <p:cNvPr id="79881" name="Line 8"/>
          <p:cNvSpPr>
            <a:spLocks noChangeShapeType="1"/>
          </p:cNvSpPr>
          <p:nvPr/>
        </p:nvSpPr>
        <p:spPr bwMode="auto">
          <a:xfrm>
            <a:off x="4356100" y="1724025"/>
            <a:ext cx="338138" cy="38735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solidFill>
                <a:schemeClr val="bg1"/>
              </a:solidFill>
              <a:latin typeface="+mn-lt"/>
              <a:ea typeface="ＭＳ Ｐゴシック" pitchFamily="34" charset="-128"/>
              <a:cs typeface="+mn-cs"/>
            </a:endParaRPr>
          </a:p>
        </p:txBody>
      </p:sp>
      <p:sp>
        <p:nvSpPr>
          <p:cNvPr id="79882" name="Line 9"/>
          <p:cNvSpPr>
            <a:spLocks noChangeShapeType="1"/>
          </p:cNvSpPr>
          <p:nvPr/>
        </p:nvSpPr>
        <p:spPr bwMode="auto">
          <a:xfrm>
            <a:off x="4160838" y="1882775"/>
            <a:ext cx="1587" cy="9906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solidFill>
                <a:schemeClr val="bg1"/>
              </a:solidFill>
              <a:latin typeface="+mn-lt"/>
              <a:ea typeface="ＭＳ Ｐゴシック" pitchFamily="34" charset="-128"/>
              <a:cs typeface="+mn-cs"/>
            </a:endParaRPr>
          </a:p>
        </p:txBody>
      </p:sp>
      <p:sp>
        <p:nvSpPr>
          <p:cNvPr id="115722" name="Oval 10"/>
          <p:cNvSpPr>
            <a:spLocks noChangeArrowheads="1"/>
          </p:cNvSpPr>
          <p:nvPr/>
        </p:nvSpPr>
        <p:spPr bwMode="auto">
          <a:xfrm>
            <a:off x="3779838" y="1196975"/>
            <a:ext cx="722312" cy="647700"/>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rPr>
              <a:t>UPE</a:t>
            </a:r>
            <a:endParaRPr kumimoji="0" lang="en-US" altLang="ko-KR" sz="1600">
              <a:latin typeface="Arial" charset="0"/>
              <a:ea typeface="ＭＳ Ｐゴシック" pitchFamily="34" charset="-128"/>
            </a:endParaRPr>
          </a:p>
        </p:txBody>
      </p:sp>
      <p:sp>
        <p:nvSpPr>
          <p:cNvPr id="115723" name="Oval 11"/>
          <p:cNvSpPr>
            <a:spLocks noChangeArrowheads="1"/>
          </p:cNvSpPr>
          <p:nvPr/>
        </p:nvSpPr>
        <p:spPr bwMode="auto">
          <a:xfrm>
            <a:off x="3852863" y="2797175"/>
            <a:ext cx="688975" cy="617538"/>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chemeClr val="bg1"/>
                </a:solidFill>
                <a:latin typeface="Arial" charset="0"/>
              </a:rPr>
              <a:t>Force</a:t>
            </a:r>
            <a:endParaRPr kumimoji="0" lang="en-US" altLang="ko-KR" sz="1600">
              <a:solidFill>
                <a:schemeClr val="bg1"/>
              </a:solidFill>
              <a:latin typeface="Arial" charset="0"/>
              <a:ea typeface="ＭＳ Ｐゴシック" pitchFamily="34" charset="-128"/>
            </a:endParaRPr>
          </a:p>
        </p:txBody>
      </p:sp>
      <p:grpSp>
        <p:nvGrpSpPr>
          <p:cNvPr id="115724" name="Group 12"/>
          <p:cNvGrpSpPr>
            <a:grpSpLocks/>
          </p:cNvGrpSpPr>
          <p:nvPr/>
        </p:nvGrpSpPr>
        <p:grpSpPr bwMode="auto">
          <a:xfrm>
            <a:off x="3463925" y="1335088"/>
            <a:ext cx="1404938" cy="1978025"/>
            <a:chOff x="2135" y="796"/>
            <a:chExt cx="885" cy="1246"/>
          </a:xfrm>
        </p:grpSpPr>
        <p:sp>
          <p:nvSpPr>
            <p:cNvPr id="115725" name="AutoShape 13"/>
            <p:cNvSpPr>
              <a:spLocks/>
            </p:cNvSpPr>
            <p:nvPr/>
          </p:nvSpPr>
          <p:spPr bwMode="auto">
            <a:xfrm rot="2700000" flipV="1">
              <a:off x="2273" y="921"/>
              <a:ext cx="614" cy="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rot="10800000" wrap="none" anchor="ctr"/>
            <a:lstStyle/>
            <a:p>
              <a:endParaRPr lang="en-US"/>
            </a:p>
          </p:txBody>
        </p:sp>
        <p:sp>
          <p:nvSpPr>
            <p:cNvPr id="115726" name="AutoShape 14"/>
            <p:cNvSpPr>
              <a:spLocks/>
            </p:cNvSpPr>
            <p:nvPr/>
          </p:nvSpPr>
          <p:spPr bwMode="auto">
            <a:xfrm rot="13620000" flipV="1">
              <a:off x="2269" y="1288"/>
              <a:ext cx="614" cy="6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rot="10800000" vert="eaVert" wrap="none" anchor="ct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1"/>
          <p:cNvSpPr txBox="1">
            <a:spLocks noChangeArrowheads="1"/>
          </p:cNvSpPr>
          <p:nvPr/>
        </p:nvSpPr>
        <p:spPr bwMode="auto">
          <a:xfrm>
            <a:off x="468313" y="285750"/>
            <a:ext cx="8207375" cy="555625"/>
          </a:xfrm>
          <a:prstGeom prst="rect">
            <a:avLst/>
          </a:prstGeom>
          <a:noFill/>
          <a:ln w="9525">
            <a:noFill/>
            <a:round/>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sz="3000">
                <a:latin typeface="+mn-lt"/>
                <a:ea typeface="ＭＳ Ｐゴシック" pitchFamily="34" charset="-128"/>
                <a:cs typeface="+mn-cs"/>
              </a:rPr>
              <a:t>3. </a:t>
            </a:r>
            <a:r>
              <a:rPr kumimoji="0" lang="en-US" altLang="ko-KR" sz="3000">
                <a:latin typeface="+mn-lt"/>
                <a:ea typeface="ＭＳ Ｐゴシック" pitchFamily="34" charset="-128"/>
                <a:cs typeface="+mn-cs"/>
              </a:rPr>
              <a:t>The </a:t>
            </a:r>
            <a:r>
              <a:rPr kumimoji="0" lang="en-US" altLang="ko-KR" sz="3000" dirty="0">
                <a:latin typeface="+mn-lt"/>
                <a:ea typeface="ＭＳ Ｐゴシック" pitchFamily="34" charset="-128"/>
                <a:cs typeface="+mn-cs"/>
              </a:rPr>
              <a:t>Purpose of Creation</a:t>
            </a:r>
          </a:p>
        </p:txBody>
      </p:sp>
      <p:sp>
        <p:nvSpPr>
          <p:cNvPr id="117762" name="Text Box 2"/>
          <p:cNvSpPr txBox="1">
            <a:spLocks noChangeArrowheads="1"/>
          </p:cNvSpPr>
          <p:nvPr/>
        </p:nvSpPr>
        <p:spPr bwMode="auto">
          <a:xfrm>
            <a:off x="503238" y="857250"/>
            <a:ext cx="8640762" cy="3968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１．</a:t>
            </a:r>
            <a:r>
              <a:rPr kumimoji="0" lang="en-US" altLang="ko-KR" sz="2000">
                <a:latin typeface="Arial" charset="0"/>
                <a:ea typeface="ＭＳ Ｐゴシック" pitchFamily="34" charset="-128"/>
              </a:rPr>
              <a:t>Motivation and Purpose of Creation</a:t>
            </a:r>
          </a:p>
        </p:txBody>
      </p:sp>
      <p:sp>
        <p:nvSpPr>
          <p:cNvPr id="117763" name="Text Box 3"/>
          <p:cNvSpPr txBox="1">
            <a:spLocks noChangeArrowheads="1"/>
          </p:cNvSpPr>
          <p:nvPr/>
        </p:nvSpPr>
        <p:spPr bwMode="auto">
          <a:xfrm>
            <a:off x="904875" y="1785938"/>
            <a:ext cx="3452813" cy="36671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（１） </a:t>
            </a:r>
            <a:r>
              <a:rPr kumimoji="0" lang="en-US" altLang="ko-KR">
                <a:latin typeface="Arial" charset="0"/>
                <a:ea typeface="ＭＳ Ｐゴシック" pitchFamily="34" charset="-128"/>
              </a:rPr>
              <a:t>Motivation for Creation</a:t>
            </a:r>
          </a:p>
        </p:txBody>
      </p:sp>
      <p:sp>
        <p:nvSpPr>
          <p:cNvPr id="117764" name="Text Box 4"/>
          <p:cNvSpPr txBox="1">
            <a:spLocks noChangeArrowheads="1"/>
          </p:cNvSpPr>
          <p:nvPr/>
        </p:nvSpPr>
        <p:spPr bwMode="auto">
          <a:xfrm>
            <a:off x="4643438" y="1800225"/>
            <a:ext cx="3143250" cy="36671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（２） </a:t>
            </a:r>
            <a:r>
              <a:rPr kumimoji="0" lang="en-US" altLang="ko-KR">
                <a:latin typeface="Arial" charset="0"/>
                <a:ea typeface="ＭＳ Ｐゴシック" pitchFamily="34" charset="-128"/>
              </a:rPr>
              <a:t>Purpose of Creation</a:t>
            </a:r>
          </a:p>
        </p:txBody>
      </p:sp>
      <p:sp>
        <p:nvSpPr>
          <p:cNvPr id="89094" name="Oval 5"/>
          <p:cNvSpPr>
            <a:spLocks noChangeArrowheads="1"/>
          </p:cNvSpPr>
          <p:nvPr/>
        </p:nvSpPr>
        <p:spPr bwMode="auto">
          <a:xfrm>
            <a:off x="1214438" y="2371725"/>
            <a:ext cx="1000125" cy="642938"/>
          </a:xfrm>
          <a:prstGeom prst="ellipse">
            <a:avLst/>
          </a:prstGeom>
          <a:solidFill>
            <a:srgbClr val="F1EB33"/>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n-lt"/>
                <a:ea typeface="ＭＳ Ｐゴシック" pitchFamily="34" charset="-128"/>
                <a:cs typeface="+mn-cs"/>
              </a:rPr>
              <a:t>Shimjung</a:t>
            </a:r>
          </a:p>
        </p:txBody>
      </p:sp>
      <p:sp>
        <p:nvSpPr>
          <p:cNvPr id="89095" name="Oval 6"/>
          <p:cNvSpPr>
            <a:spLocks noChangeArrowheads="1"/>
          </p:cNvSpPr>
          <p:nvPr/>
        </p:nvSpPr>
        <p:spPr bwMode="auto">
          <a:xfrm>
            <a:off x="1390650" y="3673475"/>
            <a:ext cx="714375" cy="698500"/>
          </a:xfrm>
          <a:prstGeom prst="ellipse">
            <a:avLst/>
          </a:prstGeom>
          <a:solidFill>
            <a:srgbClr val="265AA9"/>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solidFill>
                  <a:schemeClr val="bg1"/>
                </a:solidFill>
                <a:latin typeface="+mn-lt"/>
                <a:ea typeface="ＭＳ Ｐゴシック" pitchFamily="34" charset="-128"/>
                <a:cs typeface="+mn-cs"/>
              </a:rPr>
              <a:t>Object</a:t>
            </a:r>
          </a:p>
        </p:txBody>
      </p:sp>
      <p:sp>
        <p:nvSpPr>
          <p:cNvPr id="117767" name="AutoShape 7"/>
          <p:cNvSpPr>
            <a:spLocks noChangeArrowheads="1"/>
          </p:cNvSpPr>
          <p:nvPr/>
        </p:nvSpPr>
        <p:spPr bwMode="auto">
          <a:xfrm rot="5400000" flipH="1">
            <a:off x="5008563" y="3136900"/>
            <a:ext cx="469900" cy="1905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BFBFBF"/>
          </a:solidFill>
          <a:ln w="9360">
            <a:solidFill>
              <a:schemeClr val="tx1"/>
            </a:solidFill>
            <a:miter lim="800000"/>
            <a:headEnd/>
            <a:tailEnd/>
          </a:ln>
        </p:spPr>
        <p:txBody>
          <a:bodyPr rot="10800000" vert="eaVert" wrap="none" anchor="ctr"/>
          <a:lstStyle/>
          <a:p>
            <a:endParaRPr lang="en-US"/>
          </a:p>
        </p:txBody>
      </p:sp>
      <p:sp>
        <p:nvSpPr>
          <p:cNvPr id="117768" name="Text Box 8"/>
          <p:cNvSpPr txBox="1">
            <a:spLocks noChangeArrowheads="1"/>
          </p:cNvSpPr>
          <p:nvPr/>
        </p:nvSpPr>
        <p:spPr bwMode="auto">
          <a:xfrm>
            <a:off x="6072188" y="3086100"/>
            <a:ext cx="3071812" cy="1330325"/>
          </a:xfrm>
          <a:prstGeom prst="rect">
            <a:avLst/>
          </a:prstGeom>
          <a:noFill/>
          <a:ln w="9525">
            <a:noFill/>
            <a:miter lim="800000"/>
            <a:headEnd/>
            <a:tailEnd/>
          </a:ln>
        </p:spPr>
        <p:txBody>
          <a:bodyPr lIns="90000" tIns="46800" rIns="90000" bIns="46800">
            <a:spAutoFit/>
          </a:bodyPr>
          <a:lstStyle/>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300">
              <a:latin typeface="Arial" charset="0"/>
              <a:ea typeface="ＭＳ Ｐゴシック" pitchFamily="34" charset="-128"/>
            </a:endParaRP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300">
                <a:latin typeface="Arial" charset="0"/>
                <a:ea typeface="ＭＳ Ｐゴシック" pitchFamily="34" charset="-128"/>
              </a:rPr>
              <a:t>①Object of resemblance</a:t>
            </a:r>
            <a:r>
              <a:rPr kumimoji="0" lang="en-US" sz="1300">
                <a:latin typeface="Arial" charset="0"/>
                <a:ea typeface="ＭＳ Ｐゴシック" pitchFamily="34" charset="-128"/>
              </a:rPr>
              <a:t>（</a:t>
            </a:r>
            <a:r>
              <a:rPr kumimoji="0" lang="en-US" altLang="ko-KR" sz="1300">
                <a:latin typeface="Arial" charset="0"/>
                <a:ea typeface="ＭＳ Ｐゴシック" pitchFamily="34" charset="-128"/>
              </a:rPr>
              <a:t>Gen1/27</a:t>
            </a:r>
            <a:r>
              <a:rPr kumimoji="0" lang="en-US" sz="1300">
                <a:latin typeface="Arial" charset="0"/>
                <a:ea typeface="ＭＳ Ｐゴシック" pitchFamily="34" charset="-128"/>
              </a:rPr>
              <a:t>）</a:t>
            </a: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1300">
                <a:latin typeface="Arial" charset="0"/>
                <a:ea typeface="ＭＳ Ｐゴシック" pitchFamily="34" charset="-128"/>
              </a:rPr>
              <a:t>②</a:t>
            </a:r>
            <a:r>
              <a:rPr kumimoji="0" lang="en-US" altLang="ko-KR" sz="1300">
                <a:latin typeface="Arial" charset="0"/>
                <a:ea typeface="ＭＳ Ｐゴシック" pitchFamily="34" charset="-128"/>
              </a:rPr>
              <a:t>Object of goodness</a:t>
            </a:r>
            <a:r>
              <a:rPr kumimoji="0" lang="en-US" sz="1300">
                <a:latin typeface="Arial" charset="0"/>
                <a:ea typeface="ＭＳ Ｐゴシック" pitchFamily="34" charset="-128"/>
              </a:rPr>
              <a:t>（</a:t>
            </a:r>
            <a:r>
              <a:rPr kumimoji="0" lang="en-US" altLang="ko-KR" sz="1300">
                <a:latin typeface="Arial" charset="0"/>
                <a:ea typeface="ＭＳ Ｐゴシック" pitchFamily="34" charset="-128"/>
              </a:rPr>
              <a:t>John14/20</a:t>
            </a:r>
            <a:r>
              <a:rPr kumimoji="0" lang="en-US" sz="1300">
                <a:latin typeface="Arial" charset="0"/>
                <a:ea typeface="ＭＳ Ｐゴシック" pitchFamily="34" charset="-128"/>
              </a:rPr>
              <a:t>）</a:t>
            </a: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1300">
                <a:latin typeface="Arial" charset="0"/>
                <a:ea typeface="ＭＳ Ｐゴシック" pitchFamily="34" charset="-128"/>
              </a:rPr>
              <a:t>③</a:t>
            </a:r>
            <a:r>
              <a:rPr kumimoji="0" lang="en-US" altLang="ko-KR" sz="1300">
                <a:latin typeface="Arial" charset="0"/>
                <a:ea typeface="ＭＳ Ｐゴシック" pitchFamily="34" charset="-128"/>
              </a:rPr>
              <a:t>Object of Perfection(Mat5/48)</a:t>
            </a:r>
            <a:r>
              <a:rPr kumimoji="0" lang="ar-SA" altLang="ko-KR" sz="1300">
                <a:latin typeface="Arial" charset="0"/>
                <a:ea typeface="ＭＳ Ｐゴシック" pitchFamily="34" charset="-128"/>
              </a:rPr>
              <a:t>‏</a:t>
            </a:r>
            <a:endParaRPr kumimoji="0" lang="en-US" altLang="ko-KR" sz="1300">
              <a:latin typeface="Arial" charset="0"/>
              <a:ea typeface="ＭＳ Ｐゴシック" pitchFamily="34" charset="-128"/>
            </a:endParaRP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300">
                <a:latin typeface="Arial" charset="0"/>
                <a:ea typeface="ＭＳ Ｐゴシック" pitchFamily="34" charset="-128"/>
              </a:rPr>
              <a:t>④Object of Shimjung(Gen1/28)</a:t>
            </a:r>
            <a:r>
              <a:rPr kumimoji="0" lang="ar-SA" altLang="ko-KR" sz="1300">
                <a:latin typeface="Arial" charset="0"/>
                <a:ea typeface="ＭＳ Ｐゴシック" pitchFamily="34" charset="-128"/>
              </a:rPr>
              <a:t>‏</a:t>
            </a:r>
            <a:endParaRPr kumimoji="0" lang="en-US" altLang="ko-KR" sz="1300">
              <a:latin typeface="Arial" charset="0"/>
              <a:ea typeface="ＭＳ Ｐゴシック" pitchFamily="34" charset="-128"/>
            </a:endParaRPr>
          </a:p>
        </p:txBody>
      </p:sp>
      <p:sp>
        <p:nvSpPr>
          <p:cNvPr id="89098" name="Oval 9"/>
          <p:cNvSpPr>
            <a:spLocks noChangeArrowheads="1"/>
          </p:cNvSpPr>
          <p:nvPr/>
        </p:nvSpPr>
        <p:spPr bwMode="auto">
          <a:xfrm>
            <a:off x="4859338" y="2276475"/>
            <a:ext cx="714375" cy="660400"/>
          </a:xfrm>
          <a:prstGeom prst="ellipse">
            <a:avLst/>
          </a:prstGeom>
          <a:solidFill>
            <a:srgbClr val="FFCCCC"/>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000">
                <a:latin typeface="+mn-lt"/>
                <a:ea typeface="ＭＳ Ｐゴシック" pitchFamily="34" charset="-128"/>
                <a:cs typeface="+mn-cs"/>
              </a:rPr>
              <a:t>Joy</a:t>
            </a:r>
          </a:p>
        </p:txBody>
      </p:sp>
      <p:sp>
        <p:nvSpPr>
          <p:cNvPr id="89099" name="Oval 10"/>
          <p:cNvSpPr>
            <a:spLocks noChangeArrowheads="1"/>
          </p:cNvSpPr>
          <p:nvPr/>
        </p:nvSpPr>
        <p:spPr bwMode="auto">
          <a:xfrm>
            <a:off x="4857750" y="3543300"/>
            <a:ext cx="714375" cy="671513"/>
          </a:xfrm>
          <a:prstGeom prst="ellipse">
            <a:avLst/>
          </a:prstGeom>
          <a:solidFill>
            <a:srgbClr val="265AA9"/>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solidFill>
                  <a:schemeClr val="bg1"/>
                </a:solidFill>
                <a:latin typeface="+mn-lt"/>
                <a:ea typeface="ＭＳ Ｐゴシック" pitchFamily="34" charset="-128"/>
                <a:cs typeface="+mn-cs"/>
              </a:rPr>
              <a:t>Object</a:t>
            </a:r>
          </a:p>
        </p:txBody>
      </p:sp>
      <p:sp>
        <p:nvSpPr>
          <p:cNvPr id="117771" name="Text Box 11"/>
          <p:cNvSpPr txBox="1">
            <a:spLocks noChangeArrowheads="1"/>
          </p:cNvSpPr>
          <p:nvPr/>
        </p:nvSpPr>
        <p:spPr bwMode="auto">
          <a:xfrm>
            <a:off x="571500" y="5586413"/>
            <a:ext cx="2016125" cy="30956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Temporary</a:t>
            </a:r>
            <a:r>
              <a:rPr kumimoji="0" lang="en-US" sz="1400">
                <a:latin typeface="Arial" charset="0"/>
                <a:ea typeface="ＭＳ Ｐゴシック" pitchFamily="34" charset="-128"/>
              </a:rPr>
              <a:t>）</a:t>
            </a:r>
          </a:p>
        </p:txBody>
      </p:sp>
      <p:sp>
        <p:nvSpPr>
          <p:cNvPr id="117772" name="Text Box 12"/>
          <p:cNvSpPr txBox="1">
            <a:spLocks noChangeArrowheads="1"/>
          </p:cNvSpPr>
          <p:nvPr/>
        </p:nvSpPr>
        <p:spPr bwMode="auto">
          <a:xfrm>
            <a:off x="2000250" y="5586413"/>
            <a:ext cx="928688" cy="30956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Eternal</a:t>
            </a:r>
            <a:r>
              <a:rPr kumimoji="0" lang="en-US" sz="1400">
                <a:latin typeface="Arial" charset="0"/>
                <a:ea typeface="ＭＳ Ｐゴシック" pitchFamily="34" charset="-128"/>
              </a:rPr>
              <a:t>）</a:t>
            </a:r>
          </a:p>
        </p:txBody>
      </p:sp>
      <p:sp>
        <p:nvSpPr>
          <p:cNvPr id="89102" name="Text Box 13"/>
          <p:cNvSpPr txBox="1">
            <a:spLocks noChangeArrowheads="1"/>
          </p:cNvSpPr>
          <p:nvPr/>
        </p:nvSpPr>
        <p:spPr bwMode="auto">
          <a:xfrm>
            <a:off x="1060450" y="3205163"/>
            <a:ext cx="725488" cy="309562"/>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n-lt"/>
                <a:ea typeface="ＭＳ Ｐゴシック" pitchFamily="34" charset="-128"/>
                <a:cs typeface="+mn-cs"/>
              </a:rPr>
              <a:t>Joy</a:t>
            </a:r>
          </a:p>
        </p:txBody>
      </p:sp>
      <p:sp>
        <p:nvSpPr>
          <p:cNvPr id="89103" name="Text Box 14"/>
          <p:cNvSpPr txBox="1">
            <a:spLocks noChangeArrowheads="1"/>
          </p:cNvSpPr>
          <p:nvPr/>
        </p:nvSpPr>
        <p:spPr bwMode="auto">
          <a:xfrm>
            <a:off x="1835150" y="3213100"/>
            <a:ext cx="814388" cy="304800"/>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n-lt"/>
                <a:ea typeface="ＭＳ Ｐゴシック" pitchFamily="34" charset="-128"/>
                <a:cs typeface="+mn-cs"/>
              </a:rPr>
              <a:t>Love</a:t>
            </a:r>
          </a:p>
        </p:txBody>
      </p:sp>
      <p:sp>
        <p:nvSpPr>
          <p:cNvPr id="117775" name="Text Box 15"/>
          <p:cNvSpPr txBox="1">
            <a:spLocks noChangeArrowheads="1"/>
          </p:cNvSpPr>
          <p:nvPr/>
        </p:nvSpPr>
        <p:spPr bwMode="auto">
          <a:xfrm>
            <a:off x="2500313" y="3443288"/>
            <a:ext cx="2143125" cy="1004887"/>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rgbClr val="FF3300"/>
                </a:solidFill>
                <a:latin typeface="Arial" charset="0"/>
                <a:ea typeface="ＭＳ Ｐゴシック" pitchFamily="34" charset="-128"/>
              </a:rPr>
              <a:t>The impulse of shimjung</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The irrepressible emotional impulse of the heart that desires to feel joy through loving the object partner</a:t>
            </a:r>
          </a:p>
        </p:txBody>
      </p:sp>
      <p:sp>
        <p:nvSpPr>
          <p:cNvPr id="117776" name="AutoShape 16"/>
          <p:cNvSpPr>
            <a:spLocks noChangeArrowheads="1"/>
          </p:cNvSpPr>
          <p:nvPr/>
        </p:nvSpPr>
        <p:spPr bwMode="auto">
          <a:xfrm>
            <a:off x="2500313" y="3300413"/>
            <a:ext cx="2000250" cy="1285875"/>
          </a:xfrm>
          <a:prstGeom prst="roundRect">
            <a:avLst>
              <a:gd name="adj" fmla="val 16667"/>
            </a:avLst>
          </a:prstGeom>
          <a:no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400">
              <a:latin typeface="Arial" charset="0"/>
              <a:ea typeface="ＭＳ Ｐゴシック" pitchFamily="34" charset="-128"/>
            </a:endParaRPr>
          </a:p>
        </p:txBody>
      </p:sp>
      <p:sp>
        <p:nvSpPr>
          <p:cNvPr id="117777" name="Rectangle 17"/>
          <p:cNvSpPr>
            <a:spLocks noChangeArrowheads="1"/>
          </p:cNvSpPr>
          <p:nvPr/>
        </p:nvSpPr>
        <p:spPr bwMode="auto">
          <a:xfrm>
            <a:off x="2500313" y="2228850"/>
            <a:ext cx="2357437" cy="7302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〇</a:t>
            </a:r>
            <a:r>
              <a:rPr kumimoji="0" lang="en-US" altLang="ko-KR" sz="1400">
                <a:latin typeface="Arial" charset="0"/>
                <a:ea typeface="ＭＳ Ｐゴシック" pitchFamily="34" charset="-128"/>
              </a:rPr>
              <a:t>God’s essential attribute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〇</a:t>
            </a:r>
            <a:r>
              <a:rPr kumimoji="0" lang="en-US" altLang="ko-KR" sz="1400">
                <a:latin typeface="Arial" charset="0"/>
                <a:ea typeface="ＭＳ Ｐゴシック" pitchFamily="34" charset="-128"/>
              </a:rPr>
              <a:t>Root of God’s True Love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〇</a:t>
            </a:r>
            <a:r>
              <a:rPr kumimoji="0" lang="en-US" altLang="ko-KR" sz="1400">
                <a:latin typeface="Arial" charset="0"/>
                <a:ea typeface="ＭＳ Ｐゴシック" pitchFamily="34" charset="-128"/>
              </a:rPr>
              <a:t>Core of God’s Character</a:t>
            </a:r>
          </a:p>
        </p:txBody>
      </p:sp>
      <p:sp>
        <p:nvSpPr>
          <p:cNvPr id="89107" name="AutoShape 18"/>
          <p:cNvSpPr>
            <a:spLocks noChangeArrowheads="1"/>
          </p:cNvSpPr>
          <p:nvPr/>
        </p:nvSpPr>
        <p:spPr bwMode="auto">
          <a:xfrm rot="1615331">
            <a:off x="1273175" y="4311650"/>
            <a:ext cx="220663" cy="719138"/>
          </a:xfrm>
          <a:prstGeom prst="downArrow">
            <a:avLst>
              <a:gd name="adj1" fmla="val 50000"/>
              <a:gd name="adj2" fmla="val 81475"/>
            </a:avLst>
          </a:prstGeom>
          <a:solidFill>
            <a:schemeClr val="accent3">
              <a:lumMod val="6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1400">
              <a:latin typeface="Arial" charset="0"/>
              <a:ea typeface="ＭＳ Ｐゴシック" pitchFamily="34" charset="-128"/>
              <a:cs typeface="+mn-cs"/>
            </a:endParaRPr>
          </a:p>
        </p:txBody>
      </p:sp>
      <p:sp>
        <p:nvSpPr>
          <p:cNvPr id="89108" name="AutoShape 19"/>
          <p:cNvSpPr>
            <a:spLocks noChangeArrowheads="1"/>
          </p:cNvSpPr>
          <p:nvPr/>
        </p:nvSpPr>
        <p:spPr bwMode="auto">
          <a:xfrm rot="19920000">
            <a:off x="1981200" y="4314825"/>
            <a:ext cx="220663" cy="719138"/>
          </a:xfrm>
          <a:prstGeom prst="downArrow">
            <a:avLst>
              <a:gd name="adj1" fmla="val 50000"/>
              <a:gd name="adj2" fmla="val 81475"/>
            </a:avLst>
          </a:prstGeom>
          <a:solidFill>
            <a:schemeClr val="accent3">
              <a:lumMod val="6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1400">
              <a:latin typeface="Arial" charset="0"/>
              <a:ea typeface="ＭＳ Ｐゴシック" pitchFamily="34" charset="-128"/>
              <a:cs typeface="+mn-cs"/>
            </a:endParaRPr>
          </a:p>
        </p:txBody>
      </p:sp>
      <p:sp>
        <p:nvSpPr>
          <p:cNvPr id="89109" name="AutoShape 20"/>
          <p:cNvSpPr>
            <a:spLocks noChangeArrowheads="1"/>
          </p:cNvSpPr>
          <p:nvPr/>
        </p:nvSpPr>
        <p:spPr bwMode="auto">
          <a:xfrm>
            <a:off x="785813" y="5014913"/>
            <a:ext cx="801687" cy="574675"/>
          </a:xfrm>
          <a:prstGeom prst="roundRect">
            <a:avLst>
              <a:gd name="adj" fmla="val 16667"/>
            </a:avLst>
          </a:prstGeom>
          <a:noFill/>
          <a:ln w="38160" cap="rnd">
            <a:solidFill>
              <a:schemeClr val="tx1"/>
            </a:solidFill>
            <a:prstDash val="sysDot"/>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n-lt"/>
                <a:ea typeface="ＭＳ Ｐゴシック" pitchFamily="34" charset="-128"/>
                <a:cs typeface="+mn-cs"/>
              </a:rPr>
              <a:t>No form</a:t>
            </a:r>
          </a:p>
        </p:txBody>
      </p:sp>
      <p:sp>
        <p:nvSpPr>
          <p:cNvPr id="89110" name="AutoShape 21"/>
          <p:cNvSpPr>
            <a:spLocks noChangeArrowheads="1"/>
          </p:cNvSpPr>
          <p:nvPr/>
        </p:nvSpPr>
        <p:spPr bwMode="auto">
          <a:xfrm>
            <a:off x="1928813" y="5014913"/>
            <a:ext cx="928687" cy="574675"/>
          </a:xfrm>
          <a:prstGeom prst="roundRect">
            <a:avLst>
              <a:gd name="adj" fmla="val 16667"/>
            </a:avLst>
          </a:prstGeom>
          <a:solidFill>
            <a:srgbClr val="4EB94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n-lt"/>
                <a:ea typeface="ＭＳ Ｐゴシック" pitchFamily="34" charset="-128"/>
                <a:cs typeface="+mn-cs"/>
              </a:rPr>
              <a:t>Substantial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n-lt"/>
                <a:ea typeface="ＭＳ Ｐゴシック" pitchFamily="34" charset="-128"/>
                <a:cs typeface="+mn-cs"/>
              </a:rPr>
              <a:t>body</a:t>
            </a:r>
          </a:p>
        </p:txBody>
      </p:sp>
      <p:sp>
        <p:nvSpPr>
          <p:cNvPr id="117782" name="AutoShape 22"/>
          <p:cNvSpPr>
            <a:spLocks/>
          </p:cNvSpPr>
          <p:nvPr/>
        </p:nvSpPr>
        <p:spPr bwMode="auto">
          <a:xfrm>
            <a:off x="2411413" y="2276475"/>
            <a:ext cx="88900" cy="719138"/>
          </a:xfrm>
          <a:prstGeom prst="leftBrace">
            <a:avLst>
              <a:gd name="adj1" fmla="val 27564"/>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400">
              <a:latin typeface="Arial" charset="0"/>
              <a:ea typeface="ＭＳ Ｐゴシック" pitchFamily="34" charset="-128"/>
            </a:endParaRPr>
          </a:p>
        </p:txBody>
      </p:sp>
      <p:sp>
        <p:nvSpPr>
          <p:cNvPr id="117783" name="AutoShape 23"/>
          <p:cNvSpPr>
            <a:spLocks/>
          </p:cNvSpPr>
          <p:nvPr/>
        </p:nvSpPr>
        <p:spPr bwMode="auto">
          <a:xfrm>
            <a:off x="6011863" y="3490913"/>
            <a:ext cx="131762" cy="857250"/>
          </a:xfrm>
          <a:prstGeom prst="leftBrace">
            <a:avLst>
              <a:gd name="adj1" fmla="val 112531"/>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400">
              <a:latin typeface="Arial" charset="0"/>
              <a:ea typeface="ＭＳ Ｐゴシック" pitchFamily="34" charset="-128"/>
            </a:endParaRPr>
          </a:p>
        </p:txBody>
      </p:sp>
      <p:grpSp>
        <p:nvGrpSpPr>
          <p:cNvPr id="117784" name="Group 24"/>
          <p:cNvGrpSpPr>
            <a:grpSpLocks/>
          </p:cNvGrpSpPr>
          <p:nvPr/>
        </p:nvGrpSpPr>
        <p:grpSpPr bwMode="auto">
          <a:xfrm>
            <a:off x="1000125" y="2871788"/>
            <a:ext cx="1393825" cy="1000125"/>
            <a:chOff x="491" y="1963"/>
            <a:chExt cx="878" cy="630"/>
          </a:xfrm>
        </p:grpSpPr>
        <p:sp>
          <p:nvSpPr>
            <p:cNvPr id="117785" name="AutoShape 25"/>
            <p:cNvSpPr>
              <a:spLocks/>
            </p:cNvSpPr>
            <p:nvPr/>
          </p:nvSpPr>
          <p:spPr bwMode="auto">
            <a:xfrm rot="18840000" flipV="1">
              <a:off x="588" y="2047"/>
              <a:ext cx="432" cy="4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776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35560">
              <a:solidFill>
                <a:schemeClr val="tx1"/>
              </a:solidFill>
              <a:miter lim="800000"/>
              <a:headEnd type="triangle" w="med" len="med"/>
              <a:tailEnd/>
            </a:ln>
          </p:spPr>
          <p:txBody>
            <a:bodyPr wrap="none" anchor="ctr"/>
            <a:lstStyle/>
            <a:p>
              <a:endParaRPr lang="en-US"/>
            </a:p>
          </p:txBody>
        </p:sp>
        <p:sp>
          <p:nvSpPr>
            <p:cNvPr id="117786" name="AutoShape 26"/>
            <p:cNvSpPr>
              <a:spLocks/>
            </p:cNvSpPr>
            <p:nvPr/>
          </p:nvSpPr>
          <p:spPr bwMode="auto">
            <a:xfrm rot="8220000" flipV="1">
              <a:off x="843" y="2062"/>
              <a:ext cx="435" cy="4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75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35560">
              <a:solidFill>
                <a:schemeClr val="tx1"/>
              </a:solidFill>
              <a:miter lim="800000"/>
              <a:headEnd type="triangle" w="med" len="med"/>
              <a:tailEnd/>
            </a:ln>
          </p:spPr>
          <p:txBody>
            <a:bodyPr wrap="none" anchor="ct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txBox="1">
            <a:spLocks noChangeArrowheads="1"/>
          </p:cNvSpPr>
          <p:nvPr/>
        </p:nvSpPr>
        <p:spPr bwMode="auto">
          <a:xfrm>
            <a:off x="785813" y="1428750"/>
            <a:ext cx="74295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336550" indent="-336550"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1pPr>
            <a:lvl2pPr marL="742950" indent="-285750"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2pPr>
            <a:lvl3pPr marL="1143000" indent="-228600"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3pPr>
            <a:lvl4pPr marL="1600200" indent="-228600"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4pPr>
            <a:lvl5pPr marL="2057400" indent="-228600"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5pPr>
            <a:lvl6pPr marL="2514600" indent="-228600" defTabSz="449263" eaLnBrk="0" fontAlgn="base" hangingPunct="0">
              <a:spcBef>
                <a:spcPct val="0"/>
              </a:spcBef>
              <a:spcAft>
                <a:spcPct val="0"/>
              </a:spcAft>
              <a:buClr>
                <a:srgbClr val="FFFFFF"/>
              </a:buClr>
              <a:buSzPct val="100000"/>
              <a:buFont typeface="Times New Roman"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6pPr>
            <a:lvl7pPr marL="2971800" indent="-228600" defTabSz="449263" eaLnBrk="0" fontAlgn="base" hangingPunct="0">
              <a:spcBef>
                <a:spcPct val="0"/>
              </a:spcBef>
              <a:spcAft>
                <a:spcPct val="0"/>
              </a:spcAft>
              <a:buClr>
                <a:srgbClr val="FFFFFF"/>
              </a:buClr>
              <a:buSzPct val="100000"/>
              <a:buFont typeface="Times New Roman"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7pPr>
            <a:lvl8pPr marL="3429000" indent="-228600" defTabSz="449263" eaLnBrk="0" fontAlgn="base" hangingPunct="0">
              <a:spcBef>
                <a:spcPct val="0"/>
              </a:spcBef>
              <a:spcAft>
                <a:spcPct val="0"/>
              </a:spcAft>
              <a:buClr>
                <a:srgbClr val="FFFFFF"/>
              </a:buClr>
              <a:buSzPct val="100000"/>
              <a:buFont typeface="Times New Roman"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8pPr>
            <a:lvl9pPr marL="3886200" indent="-228600" defTabSz="449263" eaLnBrk="0" fontAlgn="base" hangingPunct="0">
              <a:spcBef>
                <a:spcPct val="0"/>
              </a:spcBef>
              <a:spcAft>
                <a:spcPct val="0"/>
              </a:spcAft>
              <a:buClr>
                <a:srgbClr val="FFFFFF"/>
              </a:buClr>
              <a:buSzPct val="100000"/>
              <a:buFont typeface="Times New Roman"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9pPr>
          </a:lstStyle>
          <a:p>
            <a:pPr eaLnBrk="1" hangingPunct="1">
              <a:spcBef>
                <a:spcPts val="800"/>
              </a:spcBef>
              <a:buFont typeface="ＭＳ Ｐゴシック" pitchFamily="34" charset="-128"/>
              <a:buNone/>
            </a:pPr>
            <a:r>
              <a:rPr lang="en-US" sz="2000" b="0">
                <a:solidFill>
                  <a:schemeClr val="tx1"/>
                </a:solidFill>
                <a:latin typeface="Arial Unicode MS" pitchFamily="50" charset="-127"/>
                <a:ea typeface="Arial Unicode MS" pitchFamily="50" charset="-127"/>
                <a:cs typeface="Arial Unicode MS" pitchFamily="50" charset="-127"/>
              </a:rPr>
              <a:t>　① </a:t>
            </a:r>
            <a:r>
              <a:rPr lang="en-US" altLang="ko-KR" sz="2000" b="0">
                <a:solidFill>
                  <a:schemeClr val="tx1"/>
                </a:solidFill>
                <a:latin typeface="Arial Unicode MS" pitchFamily="50" charset="-127"/>
                <a:ea typeface="Arial Unicode MS" pitchFamily="50" charset="-127"/>
                <a:cs typeface="Arial Unicode MS" pitchFamily="50" charset="-127"/>
              </a:rPr>
              <a:t>As the Owner of Cheon Il Guk, </a:t>
            </a:r>
          </a:p>
          <a:p>
            <a:pPr eaLnBrk="1" hangingPunct="1">
              <a:spcBef>
                <a:spcPts val="800"/>
              </a:spcBef>
              <a:buFont typeface="ＭＳ Ｐゴシック" pitchFamily="34" charset="-128"/>
              <a:buNone/>
            </a:pPr>
            <a:r>
              <a:rPr lang="en-US" altLang="ko-KR" sz="2000" b="0">
                <a:solidFill>
                  <a:schemeClr val="tx1"/>
                </a:solidFill>
                <a:latin typeface="Arial Unicode MS" pitchFamily="50" charset="-127"/>
                <a:ea typeface="Arial Unicode MS" pitchFamily="50" charset="-127"/>
                <a:cs typeface="Arial Unicode MS" pitchFamily="50" charset="-127"/>
              </a:rPr>
              <a:t>        Our </a:t>
            </a:r>
            <a:r>
              <a:rPr lang="en-US" altLang="ja-JP" sz="2000" b="0">
                <a:solidFill>
                  <a:schemeClr val="tx1"/>
                </a:solidFill>
                <a:latin typeface="Arial Unicode MS" pitchFamily="50" charset="-127"/>
                <a:ea typeface="Arial Unicode MS" pitchFamily="50" charset="-127"/>
                <a:cs typeface="Arial Unicode MS" pitchFamily="50" charset="-127"/>
              </a:rPr>
              <a:t>F</a:t>
            </a:r>
            <a:r>
              <a:rPr lang="en-US" altLang="ko-KR" sz="2000" b="0">
                <a:solidFill>
                  <a:schemeClr val="tx1"/>
                </a:solidFill>
                <a:latin typeface="Arial Unicode MS" pitchFamily="50" charset="-127"/>
                <a:ea typeface="Arial Unicode MS" pitchFamily="50" charset="-127"/>
                <a:cs typeface="Arial Unicode MS" pitchFamily="50" charset="-127"/>
              </a:rPr>
              <a:t>amily pledges by  centering on </a:t>
            </a:r>
            <a:r>
              <a:rPr lang="en-US" altLang="ja-JP" sz="2000" b="0">
                <a:solidFill>
                  <a:schemeClr val="tx1"/>
                </a:solidFill>
                <a:latin typeface="Arial Unicode MS" pitchFamily="50" charset="-127"/>
                <a:ea typeface="Arial Unicode MS" pitchFamily="50" charset="-127"/>
                <a:cs typeface="Arial Unicode MS" pitchFamily="50" charset="-127"/>
              </a:rPr>
              <a:t>T</a:t>
            </a:r>
            <a:r>
              <a:rPr lang="en-US" altLang="ko-KR" sz="2000" b="0">
                <a:solidFill>
                  <a:schemeClr val="tx1"/>
                </a:solidFill>
                <a:latin typeface="Arial Unicode MS" pitchFamily="50" charset="-127"/>
                <a:ea typeface="Arial Unicode MS" pitchFamily="50" charset="-127"/>
                <a:cs typeface="Arial Unicode MS" pitchFamily="50" charset="-127"/>
              </a:rPr>
              <a:t>rue </a:t>
            </a:r>
            <a:r>
              <a:rPr lang="en-US" altLang="ja-JP" sz="2000" b="0">
                <a:solidFill>
                  <a:schemeClr val="tx1"/>
                </a:solidFill>
                <a:latin typeface="Arial Unicode MS" pitchFamily="50" charset="-127"/>
                <a:ea typeface="Arial Unicode MS" pitchFamily="50" charset="-127"/>
                <a:cs typeface="Arial Unicode MS" pitchFamily="50" charset="-127"/>
              </a:rPr>
              <a:t>L</a:t>
            </a:r>
            <a:r>
              <a:rPr lang="en-US" altLang="ko-KR" sz="2000" b="0">
                <a:solidFill>
                  <a:schemeClr val="tx1"/>
                </a:solidFill>
                <a:latin typeface="Arial Unicode MS" pitchFamily="50" charset="-127"/>
                <a:ea typeface="Arial Unicode MS" pitchFamily="50" charset="-127"/>
                <a:cs typeface="Arial Unicode MS" pitchFamily="50" charset="-127"/>
              </a:rPr>
              <a:t>ove</a:t>
            </a:r>
          </a:p>
          <a:p>
            <a:pPr eaLnBrk="1" hangingPunct="1">
              <a:spcBef>
                <a:spcPts val="800"/>
              </a:spcBef>
              <a:buFont typeface="ＭＳ Ｐゴシック" pitchFamily="34" charset="-128"/>
              <a:buNone/>
            </a:pPr>
            <a:r>
              <a:rPr lang="en-US" sz="2000" b="0">
                <a:solidFill>
                  <a:schemeClr val="tx1"/>
                </a:solidFill>
                <a:latin typeface="Arial Unicode MS" pitchFamily="50" charset="-127"/>
                <a:ea typeface="Arial Unicode MS" pitchFamily="50" charset="-127"/>
                <a:cs typeface="Arial Unicode MS" pitchFamily="50" charset="-127"/>
              </a:rPr>
              <a:t>　②</a:t>
            </a:r>
            <a:r>
              <a:rPr lang="en-US" altLang="ja-JP" sz="2000" b="0">
                <a:solidFill>
                  <a:schemeClr val="tx1"/>
                </a:solidFill>
                <a:latin typeface="Arial Unicode MS" pitchFamily="50" charset="-127"/>
                <a:ea typeface="Arial Unicode MS" pitchFamily="50" charset="-127"/>
                <a:cs typeface="Arial Unicode MS" pitchFamily="50" charset="-127"/>
              </a:rPr>
              <a:t> To attend God and True Parents</a:t>
            </a:r>
            <a:r>
              <a:rPr lang="en-US" altLang="ko-KR" sz="2000" b="0">
                <a:solidFill>
                  <a:schemeClr val="tx1"/>
                </a:solidFill>
                <a:latin typeface="Arial Unicode MS" pitchFamily="50" charset="-127"/>
                <a:ea typeface="Arial Unicode MS" pitchFamily="50" charset="-127"/>
                <a:cs typeface="Arial Unicode MS" pitchFamily="50" charset="-127"/>
              </a:rPr>
              <a:t>  </a:t>
            </a:r>
          </a:p>
          <a:p>
            <a:pPr eaLnBrk="1" hangingPunct="1">
              <a:spcBef>
                <a:spcPts val="800"/>
              </a:spcBef>
              <a:buFont typeface="ＭＳ Ｐゴシック" pitchFamily="34" charset="-128"/>
              <a:buNone/>
            </a:pPr>
            <a:r>
              <a:rPr lang="en-US" sz="2000" b="0">
                <a:solidFill>
                  <a:schemeClr val="tx1"/>
                </a:solidFill>
                <a:latin typeface="Arial Unicode MS" pitchFamily="50" charset="-127"/>
                <a:ea typeface="Arial Unicode MS" pitchFamily="50" charset="-127"/>
                <a:cs typeface="Arial Unicode MS" pitchFamily="50" charset="-127"/>
              </a:rPr>
              <a:t>　③</a:t>
            </a:r>
            <a:r>
              <a:rPr lang="en-US" altLang="ja-JP" sz="2000" b="0">
                <a:solidFill>
                  <a:schemeClr val="tx1"/>
                </a:solidFill>
                <a:latin typeface="Arial Unicode MS" pitchFamily="50" charset="-127"/>
                <a:ea typeface="Arial Unicode MS" pitchFamily="50" charset="-127"/>
                <a:cs typeface="Arial Unicode MS" pitchFamily="50" charset="-127"/>
              </a:rPr>
              <a:t> Becoming a Representative Family and a Central Family</a:t>
            </a:r>
            <a:r>
              <a:rPr lang="en-US" altLang="ko-KR" sz="2000" b="0">
                <a:solidFill>
                  <a:schemeClr val="tx1"/>
                </a:solidFill>
                <a:latin typeface="Arial Unicode MS" pitchFamily="50" charset="-127"/>
                <a:ea typeface="Arial Unicode MS" pitchFamily="50" charset="-127"/>
                <a:cs typeface="Arial Unicode MS" pitchFamily="50" charset="-127"/>
              </a:rPr>
              <a:t> of the cosmos</a:t>
            </a:r>
            <a:r>
              <a:rPr lang="ko-KR" altLang="en-US" sz="2000" b="0">
                <a:solidFill>
                  <a:schemeClr val="tx1"/>
                </a:solidFill>
                <a:latin typeface="Arial Unicode MS" pitchFamily="50" charset="-127"/>
                <a:ea typeface="Arial Unicode MS" pitchFamily="50" charset="-127"/>
                <a:cs typeface="Arial Unicode MS" pitchFamily="50" charset="-127"/>
              </a:rPr>
              <a:t> </a:t>
            </a:r>
            <a:endParaRPr lang="ja-JP" altLang="en-US" sz="2000" b="0">
              <a:solidFill>
                <a:schemeClr val="tx1"/>
              </a:solidFill>
              <a:latin typeface="Arial Unicode MS" pitchFamily="50" charset="-127"/>
              <a:ea typeface="Arial Unicode MS" pitchFamily="50" charset="-127"/>
              <a:cs typeface="Arial Unicode MS" pitchFamily="50" charset="-127"/>
            </a:endParaRPr>
          </a:p>
          <a:p>
            <a:pPr eaLnBrk="1" hangingPunct="1">
              <a:spcBef>
                <a:spcPts val="800"/>
              </a:spcBef>
              <a:buFont typeface="ＭＳ Ｐゴシック" pitchFamily="34" charset="-128"/>
              <a:buNone/>
            </a:pPr>
            <a:r>
              <a:rPr lang="en-US" sz="2000" b="0">
                <a:solidFill>
                  <a:schemeClr val="tx1"/>
                </a:solidFill>
                <a:latin typeface="Arial Unicode MS" pitchFamily="50" charset="-127"/>
                <a:ea typeface="Arial Unicode MS" pitchFamily="50" charset="-127"/>
                <a:cs typeface="Arial Unicode MS" pitchFamily="50" charset="-127"/>
              </a:rPr>
              <a:t>　④ </a:t>
            </a:r>
            <a:r>
              <a:rPr lang="en-US" altLang="ja-JP" sz="2000" b="0">
                <a:solidFill>
                  <a:schemeClr val="tx1"/>
                </a:solidFill>
                <a:latin typeface="Arial Unicode MS" pitchFamily="50" charset="-127"/>
                <a:ea typeface="Arial Unicode MS" pitchFamily="50" charset="-127"/>
                <a:cs typeface="Arial Unicode MS" pitchFamily="50" charset="-127"/>
              </a:rPr>
              <a:t>W</a:t>
            </a:r>
            <a:r>
              <a:rPr lang="en-US" altLang="ko-KR" sz="2000" b="0">
                <a:solidFill>
                  <a:schemeClr val="tx1"/>
                </a:solidFill>
                <a:latin typeface="Arial Unicode MS" pitchFamily="50" charset="-127"/>
                <a:ea typeface="Arial Unicode MS" pitchFamily="50" charset="-127"/>
                <a:cs typeface="Arial Unicode MS" pitchFamily="50" charset="-127"/>
              </a:rPr>
              <a:t>e pledge to perfect the </a:t>
            </a:r>
            <a:r>
              <a:rPr lang="en-US" altLang="ja-JP" sz="2000" b="0">
                <a:solidFill>
                  <a:schemeClr val="tx1"/>
                </a:solidFill>
                <a:latin typeface="Arial Unicode MS" pitchFamily="50" charset="-127"/>
                <a:ea typeface="Arial Unicode MS" pitchFamily="50" charset="-127"/>
                <a:cs typeface="Arial Unicode MS" pitchFamily="50" charset="-127"/>
              </a:rPr>
              <a:t>W</a:t>
            </a:r>
            <a:r>
              <a:rPr lang="en-US" altLang="ko-KR" sz="2000" b="0">
                <a:solidFill>
                  <a:schemeClr val="tx1"/>
                </a:solidFill>
                <a:latin typeface="Arial Unicode MS" pitchFamily="50" charset="-127"/>
                <a:ea typeface="Arial Unicode MS" pitchFamily="50" charset="-127"/>
                <a:cs typeface="Arial Unicode MS" pitchFamily="50" charset="-127"/>
              </a:rPr>
              <a:t>ay of  </a:t>
            </a:r>
            <a:r>
              <a:rPr lang="en-US" altLang="ja-JP" sz="2000" b="0">
                <a:solidFill>
                  <a:schemeClr val="tx1"/>
                </a:solidFill>
                <a:latin typeface="Arial Unicode MS" pitchFamily="50" charset="-127"/>
                <a:ea typeface="Arial Unicode MS" pitchFamily="50" charset="-127"/>
                <a:cs typeface="Arial Unicode MS" pitchFamily="50" charset="-127"/>
              </a:rPr>
              <a:t>F</a:t>
            </a:r>
            <a:r>
              <a:rPr lang="en-US" altLang="ko-KR" sz="2000" b="0">
                <a:solidFill>
                  <a:schemeClr val="tx1"/>
                </a:solidFill>
                <a:latin typeface="Arial Unicode MS" pitchFamily="50" charset="-127"/>
                <a:ea typeface="Arial Unicode MS" pitchFamily="50" charset="-127"/>
                <a:cs typeface="Arial Unicode MS" pitchFamily="50" charset="-127"/>
              </a:rPr>
              <a:t>ilial </a:t>
            </a:r>
            <a:r>
              <a:rPr lang="en-US" altLang="ja-JP" sz="2000" b="0">
                <a:solidFill>
                  <a:schemeClr val="tx1"/>
                </a:solidFill>
                <a:latin typeface="Arial Unicode MS" pitchFamily="50" charset="-127"/>
                <a:ea typeface="Arial Unicode MS" pitchFamily="50" charset="-127"/>
                <a:cs typeface="Arial Unicode MS" pitchFamily="50" charset="-127"/>
              </a:rPr>
              <a:t>S</a:t>
            </a:r>
            <a:r>
              <a:rPr lang="en-US" altLang="ko-KR" sz="2000" b="0">
                <a:solidFill>
                  <a:schemeClr val="tx1"/>
                </a:solidFill>
                <a:latin typeface="Arial Unicode MS" pitchFamily="50" charset="-127"/>
                <a:ea typeface="Arial Unicode MS" pitchFamily="50" charset="-127"/>
                <a:cs typeface="Arial Unicode MS" pitchFamily="50" charset="-127"/>
              </a:rPr>
              <a:t>ons and </a:t>
            </a:r>
            <a:r>
              <a:rPr lang="en-US" altLang="ja-JP" sz="2000" b="0">
                <a:solidFill>
                  <a:schemeClr val="tx1"/>
                </a:solidFill>
                <a:latin typeface="Arial Unicode MS" pitchFamily="50" charset="-127"/>
                <a:ea typeface="Arial Unicode MS" pitchFamily="50" charset="-127"/>
                <a:cs typeface="Arial Unicode MS" pitchFamily="50" charset="-127"/>
              </a:rPr>
              <a:t>D</a:t>
            </a:r>
            <a:r>
              <a:rPr lang="en-US" altLang="ko-KR" sz="2000" b="0">
                <a:solidFill>
                  <a:schemeClr val="tx1"/>
                </a:solidFill>
                <a:latin typeface="Arial Unicode MS" pitchFamily="50" charset="-127"/>
                <a:ea typeface="Arial Unicode MS" pitchFamily="50" charset="-127"/>
                <a:cs typeface="Arial Unicode MS" pitchFamily="50" charset="-127"/>
              </a:rPr>
              <a:t>aughters in our </a:t>
            </a:r>
            <a:r>
              <a:rPr lang="en-US" altLang="ja-JP" sz="2000" b="0">
                <a:solidFill>
                  <a:schemeClr val="tx1"/>
                </a:solidFill>
                <a:latin typeface="Arial Unicode MS" pitchFamily="50" charset="-127"/>
                <a:ea typeface="Arial Unicode MS" pitchFamily="50" charset="-127"/>
                <a:cs typeface="Arial Unicode MS" pitchFamily="50" charset="-127"/>
              </a:rPr>
              <a:t>F</a:t>
            </a:r>
            <a:r>
              <a:rPr lang="en-US" altLang="ko-KR" sz="2000" b="0">
                <a:solidFill>
                  <a:schemeClr val="tx1"/>
                </a:solidFill>
                <a:latin typeface="Arial Unicode MS" pitchFamily="50" charset="-127"/>
                <a:ea typeface="Arial Unicode MS" pitchFamily="50" charset="-127"/>
                <a:cs typeface="Arial Unicode MS" pitchFamily="50" charset="-127"/>
              </a:rPr>
              <a:t>amily</a:t>
            </a:r>
            <a:r>
              <a:rPr lang="en-US" altLang="ja-JP" sz="2000" b="0">
                <a:solidFill>
                  <a:schemeClr val="tx1"/>
                </a:solidFill>
                <a:latin typeface="Arial Unicode MS" pitchFamily="50" charset="-127"/>
                <a:ea typeface="Arial Unicode MS" pitchFamily="50" charset="-127"/>
                <a:cs typeface="Arial Unicode MS" pitchFamily="50" charset="-127"/>
              </a:rPr>
              <a:t>,</a:t>
            </a:r>
            <a:r>
              <a:rPr lang="en-US" altLang="ko-KR" sz="2000" b="0">
                <a:solidFill>
                  <a:schemeClr val="tx1"/>
                </a:solidFill>
                <a:latin typeface="Arial Unicode MS" pitchFamily="50" charset="-127"/>
                <a:ea typeface="Arial Unicode MS" pitchFamily="50" charset="-127"/>
                <a:cs typeface="Arial Unicode MS" pitchFamily="50" charset="-127"/>
              </a:rPr>
              <a:t> </a:t>
            </a:r>
            <a:r>
              <a:rPr lang="en-US" altLang="ja-JP" sz="2000" b="0">
                <a:solidFill>
                  <a:schemeClr val="tx1"/>
                </a:solidFill>
                <a:latin typeface="Arial Unicode MS" pitchFamily="50" charset="-127"/>
                <a:ea typeface="Arial Unicode MS" pitchFamily="50" charset="-127"/>
                <a:cs typeface="Arial Unicode MS" pitchFamily="50" charset="-127"/>
              </a:rPr>
              <a:t>P</a:t>
            </a:r>
            <a:r>
              <a:rPr lang="en-US" altLang="ko-KR" sz="2000" b="0">
                <a:solidFill>
                  <a:schemeClr val="tx1"/>
                </a:solidFill>
                <a:latin typeface="Arial Unicode MS" pitchFamily="50" charset="-127"/>
                <a:ea typeface="Arial Unicode MS" pitchFamily="50" charset="-127"/>
                <a:cs typeface="Arial Unicode MS" pitchFamily="50" charset="-127"/>
              </a:rPr>
              <a:t>atriots in our </a:t>
            </a:r>
            <a:r>
              <a:rPr lang="en-US" altLang="ja-JP" sz="2000" b="0">
                <a:solidFill>
                  <a:schemeClr val="tx1"/>
                </a:solidFill>
                <a:latin typeface="Arial Unicode MS" pitchFamily="50" charset="-127"/>
                <a:ea typeface="Arial Unicode MS" pitchFamily="50" charset="-127"/>
                <a:cs typeface="Arial Unicode MS" pitchFamily="50" charset="-127"/>
              </a:rPr>
              <a:t>N</a:t>
            </a:r>
            <a:r>
              <a:rPr lang="en-US" altLang="ko-KR" sz="2000" b="0">
                <a:solidFill>
                  <a:schemeClr val="tx1"/>
                </a:solidFill>
                <a:latin typeface="Arial Unicode MS" pitchFamily="50" charset="-127"/>
                <a:ea typeface="Arial Unicode MS" pitchFamily="50" charset="-127"/>
                <a:cs typeface="Arial Unicode MS" pitchFamily="50" charset="-127"/>
              </a:rPr>
              <a:t>ation, </a:t>
            </a:r>
            <a:r>
              <a:rPr lang="en-US" sz="2000" b="0">
                <a:solidFill>
                  <a:schemeClr val="tx1"/>
                </a:solidFill>
                <a:latin typeface="Arial Unicode MS" pitchFamily="50" charset="-127"/>
                <a:ea typeface="Arial Unicode MS" pitchFamily="50" charset="-127"/>
                <a:cs typeface="Arial Unicode MS" pitchFamily="50" charset="-127"/>
              </a:rPr>
              <a:t>　</a:t>
            </a:r>
            <a:endParaRPr lang="en-US" altLang="ja-JP" sz="2000" b="0">
              <a:solidFill>
                <a:schemeClr val="tx1"/>
              </a:solidFill>
              <a:latin typeface="Arial Unicode MS" pitchFamily="50" charset="-127"/>
              <a:ea typeface="Arial Unicode MS" pitchFamily="50" charset="-127"/>
              <a:cs typeface="Arial Unicode MS" pitchFamily="50" charset="-127"/>
            </a:endParaRPr>
          </a:p>
          <a:p>
            <a:pPr eaLnBrk="1" hangingPunct="1">
              <a:spcBef>
                <a:spcPts val="800"/>
              </a:spcBef>
              <a:buFont typeface="ＭＳ Ｐゴシック" pitchFamily="34" charset="-128"/>
              <a:buNone/>
            </a:pPr>
            <a:r>
              <a:rPr lang="en-US" altLang="ja-JP" sz="2000" b="0">
                <a:solidFill>
                  <a:schemeClr val="tx1"/>
                </a:solidFill>
                <a:latin typeface="Arial Unicode MS" pitchFamily="50" charset="-127"/>
                <a:ea typeface="Arial Unicode MS" pitchFamily="50" charset="-127"/>
                <a:cs typeface="Arial Unicode MS" pitchFamily="50" charset="-127"/>
              </a:rPr>
              <a:t>   </a:t>
            </a:r>
            <a:r>
              <a:rPr lang="en-US" sz="2000" b="0">
                <a:solidFill>
                  <a:schemeClr val="tx1"/>
                </a:solidFill>
                <a:latin typeface="Arial Unicode MS" pitchFamily="50" charset="-127"/>
                <a:ea typeface="Arial Unicode MS" pitchFamily="50" charset="-127"/>
                <a:cs typeface="Arial Unicode MS" pitchFamily="50" charset="-127"/>
              </a:rPr>
              <a:t>⑤ </a:t>
            </a:r>
            <a:r>
              <a:rPr lang="en-US" altLang="ja-JP" sz="2000" b="0">
                <a:solidFill>
                  <a:schemeClr val="tx1"/>
                </a:solidFill>
                <a:latin typeface="Arial Unicode MS" pitchFamily="50" charset="-127"/>
                <a:ea typeface="Arial Unicode MS" pitchFamily="50" charset="-127"/>
                <a:cs typeface="Arial Unicode MS" pitchFamily="50" charset="-127"/>
              </a:rPr>
              <a:t>S</a:t>
            </a:r>
            <a:r>
              <a:rPr lang="en-US" altLang="ko-KR" sz="2000" b="0">
                <a:solidFill>
                  <a:schemeClr val="tx1"/>
                </a:solidFill>
                <a:latin typeface="Arial Unicode MS" pitchFamily="50" charset="-127"/>
                <a:ea typeface="Arial Unicode MS" pitchFamily="50" charset="-127"/>
                <a:cs typeface="Arial Unicode MS" pitchFamily="50" charset="-127"/>
              </a:rPr>
              <a:t>aints in the </a:t>
            </a:r>
            <a:r>
              <a:rPr lang="en-US" altLang="ja-JP" sz="2000" b="0">
                <a:solidFill>
                  <a:schemeClr val="tx1"/>
                </a:solidFill>
                <a:latin typeface="Arial Unicode MS" pitchFamily="50" charset="-127"/>
                <a:ea typeface="Arial Unicode MS" pitchFamily="50" charset="-127"/>
                <a:cs typeface="Arial Unicode MS" pitchFamily="50" charset="-127"/>
              </a:rPr>
              <a:t>W</a:t>
            </a:r>
            <a:r>
              <a:rPr lang="en-US" altLang="ko-KR" sz="2000" b="0">
                <a:solidFill>
                  <a:schemeClr val="tx1"/>
                </a:solidFill>
                <a:latin typeface="Arial Unicode MS" pitchFamily="50" charset="-127"/>
                <a:ea typeface="Arial Unicode MS" pitchFamily="50" charset="-127"/>
                <a:cs typeface="Arial Unicode MS" pitchFamily="50" charset="-127"/>
              </a:rPr>
              <a:t>orld </a:t>
            </a:r>
            <a:r>
              <a:rPr lang="en-US" altLang="ja-JP" sz="2000" b="0">
                <a:solidFill>
                  <a:schemeClr val="tx1"/>
                </a:solidFill>
                <a:latin typeface="Arial Unicode MS" pitchFamily="50" charset="-127"/>
                <a:ea typeface="Arial Unicode MS" pitchFamily="50" charset="-127"/>
                <a:cs typeface="Arial Unicode MS" pitchFamily="50" charset="-127"/>
              </a:rPr>
              <a:t>a</a:t>
            </a:r>
            <a:r>
              <a:rPr lang="en-US" altLang="ko-KR" sz="2000" b="0">
                <a:solidFill>
                  <a:schemeClr val="tx1"/>
                </a:solidFill>
                <a:latin typeface="Arial Unicode MS" pitchFamily="50" charset="-127"/>
                <a:ea typeface="Arial Unicode MS" pitchFamily="50" charset="-127"/>
                <a:cs typeface="Arial Unicode MS" pitchFamily="50" charset="-127"/>
              </a:rPr>
              <a:t>nd </a:t>
            </a:r>
            <a:r>
              <a:rPr lang="en-US" altLang="ja-JP" sz="2000" b="0">
                <a:solidFill>
                  <a:schemeClr val="tx1"/>
                </a:solidFill>
                <a:latin typeface="Arial Unicode MS" pitchFamily="50" charset="-127"/>
                <a:ea typeface="Arial Unicode MS" pitchFamily="50" charset="-127"/>
                <a:cs typeface="Arial Unicode MS" pitchFamily="50" charset="-127"/>
              </a:rPr>
              <a:t>D</a:t>
            </a:r>
            <a:r>
              <a:rPr lang="en-US" altLang="ko-KR" sz="2000" b="0">
                <a:solidFill>
                  <a:schemeClr val="tx1"/>
                </a:solidFill>
                <a:latin typeface="Arial Unicode MS" pitchFamily="50" charset="-127"/>
                <a:ea typeface="Arial Unicode MS" pitchFamily="50" charset="-127"/>
                <a:cs typeface="Arial Unicode MS" pitchFamily="50" charset="-127"/>
              </a:rPr>
              <a:t>utiful </a:t>
            </a:r>
            <a:r>
              <a:rPr lang="en-US" altLang="ja-JP" sz="2000" b="0">
                <a:solidFill>
                  <a:schemeClr val="tx1"/>
                </a:solidFill>
                <a:latin typeface="Arial Unicode MS" pitchFamily="50" charset="-127"/>
                <a:ea typeface="Arial Unicode MS" pitchFamily="50" charset="-127"/>
                <a:cs typeface="Arial Unicode MS" pitchFamily="50" charset="-127"/>
              </a:rPr>
              <a:t>F</a:t>
            </a:r>
            <a:r>
              <a:rPr lang="en-US" altLang="ko-KR" sz="2000" b="0">
                <a:solidFill>
                  <a:schemeClr val="tx1"/>
                </a:solidFill>
                <a:latin typeface="Arial Unicode MS" pitchFamily="50" charset="-127"/>
                <a:ea typeface="Arial Unicode MS" pitchFamily="50" charset="-127"/>
                <a:cs typeface="Arial Unicode MS" pitchFamily="50" charset="-127"/>
              </a:rPr>
              <a:t>amily Way of </a:t>
            </a:r>
            <a:r>
              <a:rPr lang="en-US" altLang="ja-JP" sz="2000" b="0">
                <a:solidFill>
                  <a:schemeClr val="tx1"/>
                </a:solidFill>
                <a:latin typeface="Arial Unicode MS" pitchFamily="50" charset="-127"/>
                <a:ea typeface="Arial Unicode MS" pitchFamily="50" charset="-127"/>
                <a:cs typeface="Arial Unicode MS" pitchFamily="50" charset="-127"/>
              </a:rPr>
              <a:t>D</a:t>
            </a:r>
            <a:r>
              <a:rPr lang="en-US" altLang="ko-KR" sz="2000" b="0">
                <a:solidFill>
                  <a:schemeClr val="tx1"/>
                </a:solidFill>
                <a:latin typeface="Arial Unicode MS" pitchFamily="50" charset="-127"/>
                <a:ea typeface="Arial Unicode MS" pitchFamily="50" charset="-127"/>
                <a:cs typeface="Arial Unicode MS" pitchFamily="50" charset="-127"/>
              </a:rPr>
              <a:t>ivine </a:t>
            </a:r>
            <a:r>
              <a:rPr lang="en-US" altLang="ja-JP" sz="2000" b="0">
                <a:solidFill>
                  <a:schemeClr val="tx1"/>
                </a:solidFill>
                <a:latin typeface="Arial Unicode MS" pitchFamily="50" charset="-127"/>
                <a:ea typeface="Arial Unicode MS" pitchFamily="50" charset="-127"/>
                <a:cs typeface="Arial Unicode MS" pitchFamily="50" charset="-127"/>
              </a:rPr>
              <a:t>S</a:t>
            </a:r>
            <a:r>
              <a:rPr lang="en-US" altLang="ko-KR" sz="2000" b="0">
                <a:solidFill>
                  <a:schemeClr val="tx1"/>
                </a:solidFill>
                <a:latin typeface="Arial Unicode MS" pitchFamily="50" charset="-127"/>
                <a:ea typeface="Arial Unicode MS" pitchFamily="50" charset="-127"/>
                <a:cs typeface="Arial Unicode MS" pitchFamily="50" charset="-127"/>
              </a:rPr>
              <a:t>ons and </a:t>
            </a:r>
            <a:r>
              <a:rPr lang="en-US" altLang="ja-JP" sz="2000" b="0">
                <a:solidFill>
                  <a:schemeClr val="tx1"/>
                </a:solidFill>
                <a:latin typeface="Arial Unicode MS" pitchFamily="50" charset="-127"/>
                <a:ea typeface="Arial Unicode MS" pitchFamily="50" charset="-127"/>
                <a:cs typeface="Arial Unicode MS" pitchFamily="50" charset="-127"/>
              </a:rPr>
              <a:t>D</a:t>
            </a:r>
            <a:r>
              <a:rPr lang="en-US" altLang="ko-KR" sz="2000" b="0">
                <a:solidFill>
                  <a:schemeClr val="tx1"/>
                </a:solidFill>
                <a:latin typeface="Arial Unicode MS" pitchFamily="50" charset="-127"/>
                <a:ea typeface="Arial Unicode MS" pitchFamily="50" charset="-127"/>
                <a:cs typeface="Arial Unicode MS" pitchFamily="50" charset="-127"/>
              </a:rPr>
              <a:t>aughters in </a:t>
            </a:r>
            <a:r>
              <a:rPr lang="en-US" altLang="ja-JP" sz="2000" b="0">
                <a:solidFill>
                  <a:schemeClr val="tx1"/>
                </a:solidFill>
                <a:latin typeface="Arial Unicode MS" pitchFamily="50" charset="-127"/>
                <a:ea typeface="Arial Unicode MS" pitchFamily="50" charset="-127"/>
                <a:cs typeface="Arial Unicode MS" pitchFamily="50" charset="-127"/>
              </a:rPr>
              <a:t>H</a:t>
            </a:r>
            <a:r>
              <a:rPr lang="en-US" altLang="ko-KR" sz="2000" b="0">
                <a:solidFill>
                  <a:schemeClr val="tx1"/>
                </a:solidFill>
                <a:latin typeface="Arial Unicode MS" pitchFamily="50" charset="-127"/>
                <a:ea typeface="Arial Unicode MS" pitchFamily="50" charset="-127"/>
                <a:cs typeface="Arial Unicode MS" pitchFamily="50" charset="-127"/>
              </a:rPr>
              <a:t>eaven and </a:t>
            </a:r>
            <a:r>
              <a:rPr lang="en-US" altLang="ja-JP" sz="2000" b="0">
                <a:solidFill>
                  <a:schemeClr val="tx1"/>
                </a:solidFill>
                <a:latin typeface="Arial Unicode MS" pitchFamily="50" charset="-127"/>
                <a:ea typeface="Arial Unicode MS" pitchFamily="50" charset="-127"/>
                <a:cs typeface="Arial Unicode MS" pitchFamily="50" charset="-127"/>
              </a:rPr>
              <a:t>E</a:t>
            </a:r>
            <a:r>
              <a:rPr lang="en-US" altLang="ko-KR" sz="2000" b="0">
                <a:solidFill>
                  <a:schemeClr val="tx1"/>
                </a:solidFill>
                <a:latin typeface="Arial Unicode MS" pitchFamily="50" charset="-127"/>
                <a:ea typeface="Arial Unicode MS" pitchFamily="50" charset="-127"/>
                <a:cs typeface="Arial Unicode MS" pitchFamily="50" charset="-127"/>
              </a:rPr>
              <a:t>arth</a:t>
            </a:r>
            <a:endParaRPr lang="ja-JP" altLang="en-US" sz="2000" b="0">
              <a:solidFill>
                <a:schemeClr val="tx1"/>
              </a:solidFill>
              <a:latin typeface="Arial Unicode MS" pitchFamily="50" charset="-127"/>
              <a:ea typeface="Arial Unicode MS" pitchFamily="50" charset="-127"/>
              <a:cs typeface="Arial Unicode MS" pitchFamily="50" charset="-127"/>
            </a:endParaRPr>
          </a:p>
        </p:txBody>
      </p:sp>
      <p:sp>
        <p:nvSpPr>
          <p:cNvPr id="19460" name="직사각형 6"/>
          <p:cNvSpPr>
            <a:spLocks noChangeArrowheads="1"/>
          </p:cNvSpPr>
          <p:nvPr/>
        </p:nvSpPr>
        <p:spPr bwMode="auto">
          <a:xfrm>
            <a:off x="1714500" y="19050"/>
            <a:ext cx="5643563" cy="785813"/>
          </a:xfrm>
          <a:prstGeom prst="rect">
            <a:avLst/>
          </a:prstGeom>
          <a:solidFill>
            <a:srgbClr val="265AA9"/>
          </a:solidFill>
          <a:ln w="9525" algn="ctr">
            <a:solidFill>
              <a:schemeClr val="tx1"/>
            </a:solidFill>
            <a:round/>
            <a:headEnd/>
            <a:tailEnd/>
          </a:ln>
        </p:spPr>
        <p:txBody>
          <a:bodyPr/>
          <a:lstStyle/>
          <a:p>
            <a:pPr algn="ctr"/>
            <a:r>
              <a:rPr lang="en-US" altLang="ko-KR" sz="3600" b="0" dirty="0">
                <a:latin typeface="Arial" pitchFamily="34" charset="0"/>
                <a:ea typeface="Arial Unicode MS" pitchFamily="50" charset="-127"/>
                <a:cs typeface="Arial Unicode MS" pitchFamily="50" charset="-127"/>
              </a:rPr>
              <a:t>Family Pledge Verse 2</a:t>
            </a:r>
          </a:p>
          <a:p>
            <a:endParaRPr lang="ko-KR" altLang="en-US" b="0" dirty="0">
              <a:latin typeface="Arial Unicode MS" pitchFamily="50" charset="-127"/>
              <a:ea typeface="Arial Unicode MS" pitchFamily="50" charset="-127"/>
              <a:cs typeface="Arial Unicode MS" pitchFamily="50" charset="-127"/>
            </a:endParaRPr>
          </a:p>
        </p:txBody>
      </p:sp>
    </p:spTree>
    <p:extLst>
      <p:ext uri="{BB962C8B-B14F-4D97-AF65-F5344CB8AC3E}">
        <p14:creationId xmlns:p14="http://schemas.microsoft.com/office/powerpoint/2010/main" val="28997275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1"/>
          <p:cNvSpPr>
            <a:spLocks noChangeShapeType="1"/>
          </p:cNvSpPr>
          <p:nvPr/>
        </p:nvSpPr>
        <p:spPr bwMode="auto">
          <a:xfrm flipH="1">
            <a:off x="2176463" y="3057525"/>
            <a:ext cx="209550" cy="233363"/>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latin typeface="+mj-lt"/>
              <a:ea typeface="ＭＳ Ｐゴシック" pitchFamily="34" charset="-128"/>
              <a:cs typeface="+mn-cs"/>
            </a:endParaRPr>
          </a:p>
        </p:txBody>
      </p:sp>
      <p:sp>
        <p:nvSpPr>
          <p:cNvPr id="90115" name="Line 2"/>
          <p:cNvSpPr>
            <a:spLocks noChangeShapeType="1"/>
          </p:cNvSpPr>
          <p:nvPr/>
        </p:nvSpPr>
        <p:spPr bwMode="auto">
          <a:xfrm flipH="1">
            <a:off x="1611313" y="2509838"/>
            <a:ext cx="250825" cy="24288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latin typeface="+mj-lt"/>
              <a:ea typeface="ＭＳ Ｐゴシック" pitchFamily="34" charset="-128"/>
              <a:cs typeface="+mn-cs"/>
            </a:endParaRPr>
          </a:p>
        </p:txBody>
      </p:sp>
      <p:sp>
        <p:nvSpPr>
          <p:cNvPr id="90116" name="Line 3"/>
          <p:cNvSpPr>
            <a:spLocks noChangeShapeType="1"/>
          </p:cNvSpPr>
          <p:nvPr/>
        </p:nvSpPr>
        <p:spPr bwMode="auto">
          <a:xfrm>
            <a:off x="1617663" y="3057525"/>
            <a:ext cx="236537" cy="25558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latin typeface="+mj-lt"/>
              <a:ea typeface="ＭＳ Ｐゴシック" pitchFamily="34" charset="-128"/>
              <a:cs typeface="+mn-cs"/>
            </a:endParaRPr>
          </a:p>
        </p:txBody>
      </p:sp>
      <p:sp>
        <p:nvSpPr>
          <p:cNvPr id="90117" name="Line 4"/>
          <p:cNvSpPr>
            <a:spLocks noChangeShapeType="1"/>
          </p:cNvSpPr>
          <p:nvPr/>
        </p:nvSpPr>
        <p:spPr bwMode="auto">
          <a:xfrm>
            <a:off x="2159000" y="2489200"/>
            <a:ext cx="220663" cy="26352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latin typeface="+mj-lt"/>
              <a:ea typeface="ＭＳ Ｐゴシック" pitchFamily="34" charset="-128"/>
              <a:cs typeface="+mn-cs"/>
            </a:endParaRPr>
          </a:p>
        </p:txBody>
      </p:sp>
      <p:sp>
        <p:nvSpPr>
          <p:cNvPr id="90118" name="Line 5"/>
          <p:cNvSpPr>
            <a:spLocks noChangeShapeType="1"/>
          </p:cNvSpPr>
          <p:nvPr/>
        </p:nvSpPr>
        <p:spPr bwMode="auto">
          <a:xfrm>
            <a:off x="2006600" y="2551113"/>
            <a:ext cx="1588" cy="6858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latin typeface="+mj-lt"/>
              <a:ea typeface="ＭＳ Ｐゴシック" pitchFamily="34" charset="-128"/>
              <a:cs typeface="+mn-cs"/>
            </a:endParaRPr>
          </a:p>
        </p:txBody>
      </p:sp>
      <p:sp>
        <p:nvSpPr>
          <p:cNvPr id="90119" name="Line 6"/>
          <p:cNvSpPr>
            <a:spLocks noChangeShapeType="1"/>
          </p:cNvSpPr>
          <p:nvPr/>
        </p:nvSpPr>
        <p:spPr bwMode="auto">
          <a:xfrm flipH="1">
            <a:off x="4695825" y="3030538"/>
            <a:ext cx="187325" cy="26035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latin typeface="+mj-lt"/>
              <a:ea typeface="ＭＳ Ｐゴシック" pitchFamily="34" charset="-128"/>
              <a:cs typeface="+mn-cs"/>
            </a:endParaRPr>
          </a:p>
        </p:txBody>
      </p:sp>
      <p:sp>
        <p:nvSpPr>
          <p:cNvPr id="90120" name="Line 7"/>
          <p:cNvSpPr>
            <a:spLocks noChangeShapeType="1"/>
          </p:cNvSpPr>
          <p:nvPr/>
        </p:nvSpPr>
        <p:spPr bwMode="auto">
          <a:xfrm flipH="1">
            <a:off x="4184650" y="2509838"/>
            <a:ext cx="196850" cy="2159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latin typeface="+mj-lt"/>
              <a:ea typeface="ＭＳ Ｐゴシック" pitchFamily="34" charset="-128"/>
              <a:cs typeface="+mn-cs"/>
            </a:endParaRPr>
          </a:p>
        </p:txBody>
      </p:sp>
      <p:sp>
        <p:nvSpPr>
          <p:cNvPr id="90121" name="Line 8"/>
          <p:cNvSpPr>
            <a:spLocks noChangeShapeType="1"/>
          </p:cNvSpPr>
          <p:nvPr/>
        </p:nvSpPr>
        <p:spPr bwMode="auto">
          <a:xfrm>
            <a:off x="4114800" y="3030538"/>
            <a:ext cx="258763" cy="28257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latin typeface="+mj-lt"/>
              <a:ea typeface="ＭＳ Ｐゴシック" pitchFamily="34" charset="-128"/>
              <a:cs typeface="+mn-cs"/>
            </a:endParaRPr>
          </a:p>
        </p:txBody>
      </p:sp>
      <p:sp>
        <p:nvSpPr>
          <p:cNvPr id="90122" name="Line 9"/>
          <p:cNvSpPr>
            <a:spLocks noChangeShapeType="1"/>
          </p:cNvSpPr>
          <p:nvPr/>
        </p:nvSpPr>
        <p:spPr bwMode="auto">
          <a:xfrm>
            <a:off x="4678363" y="2489200"/>
            <a:ext cx="274637" cy="31273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latin typeface="+mj-lt"/>
              <a:ea typeface="ＭＳ Ｐゴシック" pitchFamily="34" charset="-128"/>
              <a:cs typeface="+mn-cs"/>
            </a:endParaRPr>
          </a:p>
        </p:txBody>
      </p:sp>
      <p:sp>
        <p:nvSpPr>
          <p:cNvPr id="90123" name="Line 10"/>
          <p:cNvSpPr>
            <a:spLocks noChangeShapeType="1"/>
          </p:cNvSpPr>
          <p:nvPr/>
        </p:nvSpPr>
        <p:spPr bwMode="auto">
          <a:xfrm>
            <a:off x="4525963" y="2551113"/>
            <a:ext cx="1587" cy="6858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latin typeface="+mj-lt"/>
              <a:ea typeface="ＭＳ Ｐゴシック" pitchFamily="34" charset="-128"/>
              <a:cs typeface="+mn-cs"/>
            </a:endParaRPr>
          </a:p>
        </p:txBody>
      </p:sp>
      <p:sp>
        <p:nvSpPr>
          <p:cNvPr id="90124" name="Line 11"/>
          <p:cNvSpPr>
            <a:spLocks noChangeShapeType="1"/>
          </p:cNvSpPr>
          <p:nvPr/>
        </p:nvSpPr>
        <p:spPr bwMode="auto">
          <a:xfrm flipH="1">
            <a:off x="6946900" y="3025775"/>
            <a:ext cx="174625" cy="239713"/>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latin typeface="+mj-lt"/>
              <a:ea typeface="ＭＳ Ｐゴシック" pitchFamily="34" charset="-128"/>
              <a:cs typeface="+mn-cs"/>
            </a:endParaRPr>
          </a:p>
        </p:txBody>
      </p:sp>
      <p:sp>
        <p:nvSpPr>
          <p:cNvPr id="90125" name="Line 12"/>
          <p:cNvSpPr>
            <a:spLocks noChangeShapeType="1"/>
          </p:cNvSpPr>
          <p:nvPr/>
        </p:nvSpPr>
        <p:spPr bwMode="auto">
          <a:xfrm flipH="1">
            <a:off x="6423025" y="2509838"/>
            <a:ext cx="209550" cy="21113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latin typeface="+mj-lt"/>
              <a:ea typeface="ＭＳ Ｐゴシック" pitchFamily="34" charset="-128"/>
              <a:cs typeface="+mn-cs"/>
            </a:endParaRPr>
          </a:p>
        </p:txBody>
      </p:sp>
      <p:sp>
        <p:nvSpPr>
          <p:cNvPr id="90126" name="Line 13"/>
          <p:cNvSpPr>
            <a:spLocks noChangeShapeType="1"/>
          </p:cNvSpPr>
          <p:nvPr/>
        </p:nvSpPr>
        <p:spPr bwMode="auto">
          <a:xfrm>
            <a:off x="6429375" y="3025775"/>
            <a:ext cx="195263" cy="26193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latin typeface="+mj-lt"/>
              <a:ea typeface="ＭＳ Ｐゴシック" pitchFamily="34" charset="-128"/>
              <a:cs typeface="+mn-cs"/>
            </a:endParaRPr>
          </a:p>
        </p:txBody>
      </p:sp>
      <p:sp>
        <p:nvSpPr>
          <p:cNvPr id="90127" name="Line 14"/>
          <p:cNvSpPr>
            <a:spLocks noChangeShapeType="1"/>
          </p:cNvSpPr>
          <p:nvPr/>
        </p:nvSpPr>
        <p:spPr bwMode="auto">
          <a:xfrm>
            <a:off x="6886575" y="2492375"/>
            <a:ext cx="261938" cy="23177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latin typeface="+mj-lt"/>
              <a:ea typeface="ＭＳ Ｐゴシック" pitchFamily="34" charset="-128"/>
              <a:cs typeface="+mn-cs"/>
            </a:endParaRPr>
          </a:p>
        </p:txBody>
      </p:sp>
      <p:sp>
        <p:nvSpPr>
          <p:cNvPr id="90128" name="Line 15"/>
          <p:cNvSpPr>
            <a:spLocks noChangeShapeType="1"/>
          </p:cNvSpPr>
          <p:nvPr/>
        </p:nvSpPr>
        <p:spPr bwMode="auto">
          <a:xfrm>
            <a:off x="6777038" y="2551113"/>
            <a:ext cx="1587" cy="6858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latin typeface="+mj-lt"/>
              <a:ea typeface="ＭＳ Ｐゴシック" pitchFamily="34" charset="-128"/>
              <a:cs typeface="+mn-cs"/>
            </a:endParaRPr>
          </a:p>
        </p:txBody>
      </p:sp>
      <p:sp>
        <p:nvSpPr>
          <p:cNvPr id="119824" name="Text Box 16"/>
          <p:cNvSpPr txBox="1">
            <a:spLocks noChangeArrowheads="1"/>
          </p:cNvSpPr>
          <p:nvPr/>
        </p:nvSpPr>
        <p:spPr bwMode="auto">
          <a:xfrm>
            <a:off x="285750" y="214313"/>
            <a:ext cx="5272088" cy="396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２．</a:t>
            </a:r>
            <a:r>
              <a:rPr kumimoji="0" lang="en-US" altLang="ko-KR" sz="2000">
                <a:latin typeface="Arial" charset="0"/>
              </a:rPr>
              <a:t>Object Partners of Goodness to God’s Joy</a:t>
            </a:r>
            <a:endParaRPr kumimoji="0" lang="en-US" altLang="ko-KR" sz="2000">
              <a:latin typeface="Arial" charset="0"/>
              <a:ea typeface="ＭＳ Ｐゴシック" pitchFamily="34" charset="-128"/>
            </a:endParaRPr>
          </a:p>
        </p:txBody>
      </p:sp>
      <p:sp>
        <p:nvSpPr>
          <p:cNvPr id="119825" name="Text Box 17"/>
          <p:cNvSpPr txBox="1">
            <a:spLocks noChangeArrowheads="1"/>
          </p:cNvSpPr>
          <p:nvPr/>
        </p:nvSpPr>
        <p:spPr bwMode="auto">
          <a:xfrm>
            <a:off x="606425" y="833438"/>
            <a:ext cx="3884613" cy="5254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(1) God’s Works</a:t>
            </a:r>
            <a:r>
              <a:rPr kumimoji="0" lang="en-US" sz="1400">
                <a:latin typeface="Arial" charset="0"/>
                <a:ea typeface="ＭＳ Ｐゴシック" pitchFamily="34" charset="-128"/>
              </a:rPr>
              <a:t>　＝</a:t>
            </a:r>
            <a:r>
              <a:rPr kumimoji="0" lang="en-US" altLang="ko-KR" sz="1400">
                <a:latin typeface="Arial" charset="0"/>
              </a:rPr>
              <a:t>Four Position Foundation</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a:t>
            </a:r>
            <a:r>
              <a:rPr kumimoji="0" lang="en-US" altLang="ko-KR" sz="1400">
                <a:latin typeface="Arial" charset="0"/>
              </a:rPr>
              <a:t>God’s Joy</a:t>
            </a:r>
            <a:r>
              <a:rPr kumimoji="0" lang="en-US" altLang="ko-KR" sz="1400">
                <a:latin typeface="Arial" charset="0"/>
                <a:ea typeface="ＭＳ Ｐゴシック" pitchFamily="34" charset="-128"/>
              </a:rPr>
              <a:t>  </a:t>
            </a:r>
            <a:r>
              <a:rPr kumimoji="0" lang="en-US" sz="1400">
                <a:latin typeface="Arial" charset="0"/>
                <a:ea typeface="ＭＳ Ｐゴシック" pitchFamily="34" charset="-128"/>
              </a:rPr>
              <a:t>＝ </a:t>
            </a:r>
            <a:r>
              <a:rPr kumimoji="0" lang="en-US" altLang="ko-KR" sz="1400">
                <a:latin typeface="Arial" charset="0"/>
              </a:rPr>
              <a:t>Four Position Foundation</a:t>
            </a:r>
            <a:endParaRPr kumimoji="0" lang="en-US" altLang="ko-KR" sz="1400">
              <a:latin typeface="Arial" charset="0"/>
              <a:ea typeface="ＭＳ Ｐゴシック" pitchFamily="34" charset="-128"/>
            </a:endParaRPr>
          </a:p>
        </p:txBody>
      </p:sp>
      <p:sp>
        <p:nvSpPr>
          <p:cNvPr id="119826" name="Text Box 18"/>
          <p:cNvSpPr txBox="1">
            <a:spLocks noChangeArrowheads="1"/>
          </p:cNvSpPr>
          <p:nvPr/>
        </p:nvSpPr>
        <p:spPr bwMode="auto">
          <a:xfrm>
            <a:off x="4225925" y="785813"/>
            <a:ext cx="1774825" cy="5254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Gen</a:t>
            </a:r>
            <a:r>
              <a:rPr kumimoji="0" lang="en-US" altLang="ko-KR" sz="1400">
                <a:latin typeface="Arial" charset="0"/>
                <a:ea typeface="ＭＳ Ｐゴシック" pitchFamily="34" charset="-128"/>
              </a:rPr>
              <a:t>1/28</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rPr>
              <a:t>3 Great Blessings</a:t>
            </a:r>
            <a:r>
              <a:rPr kumimoji="0" lang="en-US" sz="1400">
                <a:latin typeface="Arial" charset="0"/>
                <a:ea typeface="ＭＳ Ｐゴシック" pitchFamily="34" charset="-128"/>
              </a:rPr>
              <a:t>）</a:t>
            </a:r>
          </a:p>
        </p:txBody>
      </p:sp>
      <p:sp>
        <p:nvSpPr>
          <p:cNvPr id="119827" name="Oval 20"/>
          <p:cNvSpPr>
            <a:spLocks noChangeArrowheads="1"/>
          </p:cNvSpPr>
          <p:nvPr/>
        </p:nvSpPr>
        <p:spPr bwMode="auto">
          <a:xfrm>
            <a:off x="1779588" y="2143125"/>
            <a:ext cx="457200" cy="415925"/>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God</a:t>
            </a:r>
            <a:endParaRPr kumimoji="0" lang="en-US" altLang="ko-KR" sz="1200">
              <a:latin typeface="Arial" charset="0"/>
              <a:ea typeface="ＭＳ Ｐゴシック" pitchFamily="34" charset="-128"/>
            </a:endParaRPr>
          </a:p>
        </p:txBody>
      </p:sp>
      <p:sp>
        <p:nvSpPr>
          <p:cNvPr id="119828" name="Oval 21"/>
          <p:cNvSpPr>
            <a:spLocks noChangeArrowheads="1"/>
          </p:cNvSpPr>
          <p:nvPr/>
        </p:nvSpPr>
        <p:spPr bwMode="auto">
          <a:xfrm>
            <a:off x="1285875" y="2638425"/>
            <a:ext cx="460375" cy="415925"/>
          </a:xfrm>
          <a:prstGeom prst="ellipse">
            <a:avLst/>
          </a:prstGeom>
          <a:solidFill>
            <a:srgbClr val="60C9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Mind</a:t>
            </a:r>
            <a:endParaRPr kumimoji="0" lang="en-US" altLang="ko-KR" sz="1200">
              <a:latin typeface="Arial" charset="0"/>
              <a:ea typeface="ＭＳ Ｐゴシック" pitchFamily="34" charset="-128"/>
            </a:endParaRPr>
          </a:p>
        </p:txBody>
      </p:sp>
      <p:sp>
        <p:nvSpPr>
          <p:cNvPr id="119829" name="Oval 22"/>
          <p:cNvSpPr>
            <a:spLocks noChangeArrowheads="1"/>
          </p:cNvSpPr>
          <p:nvPr/>
        </p:nvSpPr>
        <p:spPr bwMode="auto">
          <a:xfrm>
            <a:off x="2268538" y="2670175"/>
            <a:ext cx="457200" cy="415925"/>
          </a:xfrm>
          <a:prstGeom prst="ellipse">
            <a:avLst/>
          </a:prstGeom>
          <a:solidFill>
            <a:srgbClr val="FFCCCC"/>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Body</a:t>
            </a:r>
            <a:endParaRPr kumimoji="0" lang="en-US" altLang="ko-KR" sz="1200">
              <a:latin typeface="Arial" charset="0"/>
              <a:ea typeface="ＭＳ Ｐゴシック" pitchFamily="34" charset="-128"/>
            </a:endParaRPr>
          </a:p>
        </p:txBody>
      </p:sp>
      <p:sp>
        <p:nvSpPr>
          <p:cNvPr id="119830" name="Oval 23"/>
          <p:cNvSpPr>
            <a:spLocks noChangeArrowheads="1"/>
          </p:cNvSpPr>
          <p:nvPr/>
        </p:nvSpPr>
        <p:spPr bwMode="auto">
          <a:xfrm>
            <a:off x="4298950" y="2143125"/>
            <a:ext cx="457200" cy="415925"/>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God</a:t>
            </a:r>
            <a:endParaRPr kumimoji="0" lang="en-US" altLang="ko-KR" sz="1200">
              <a:latin typeface="Arial" charset="0"/>
              <a:ea typeface="ＭＳ Ｐゴシック" pitchFamily="34" charset="-128"/>
            </a:endParaRPr>
          </a:p>
        </p:txBody>
      </p:sp>
      <p:sp>
        <p:nvSpPr>
          <p:cNvPr id="119831" name="Oval 24"/>
          <p:cNvSpPr>
            <a:spLocks noChangeArrowheads="1"/>
          </p:cNvSpPr>
          <p:nvPr/>
        </p:nvSpPr>
        <p:spPr bwMode="auto">
          <a:xfrm>
            <a:off x="3786188" y="2657475"/>
            <a:ext cx="457200" cy="415925"/>
          </a:xfrm>
          <a:prstGeom prst="ellipse">
            <a:avLst/>
          </a:prstGeom>
          <a:solidFill>
            <a:srgbClr val="60C9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Man</a:t>
            </a:r>
            <a:endParaRPr kumimoji="0" lang="en-US" altLang="ko-KR" sz="1200">
              <a:latin typeface="Arial" charset="0"/>
              <a:ea typeface="ＭＳ Ｐゴシック" pitchFamily="34" charset="-128"/>
            </a:endParaRPr>
          </a:p>
        </p:txBody>
      </p:sp>
      <p:sp>
        <p:nvSpPr>
          <p:cNvPr id="119832" name="Oval 25"/>
          <p:cNvSpPr>
            <a:spLocks noChangeArrowheads="1"/>
          </p:cNvSpPr>
          <p:nvPr/>
        </p:nvSpPr>
        <p:spPr bwMode="auto">
          <a:xfrm>
            <a:off x="4787900" y="2670175"/>
            <a:ext cx="569913" cy="446088"/>
          </a:xfrm>
          <a:prstGeom prst="ellipse">
            <a:avLst/>
          </a:prstGeom>
          <a:solidFill>
            <a:srgbClr val="FFCCCC"/>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Woman</a:t>
            </a:r>
            <a:endParaRPr kumimoji="0" lang="en-US" altLang="ko-KR" sz="1200">
              <a:latin typeface="Arial" charset="0"/>
              <a:ea typeface="ＭＳ Ｐゴシック" pitchFamily="34" charset="-128"/>
            </a:endParaRPr>
          </a:p>
        </p:txBody>
      </p:sp>
      <p:grpSp>
        <p:nvGrpSpPr>
          <p:cNvPr id="119833" name="Group 26"/>
          <p:cNvGrpSpPr>
            <a:grpSpLocks/>
          </p:cNvGrpSpPr>
          <p:nvPr/>
        </p:nvGrpSpPr>
        <p:grpSpPr bwMode="auto">
          <a:xfrm>
            <a:off x="1392238" y="3516313"/>
            <a:ext cx="1209675" cy="928687"/>
            <a:chOff x="722" y="2305"/>
            <a:chExt cx="762" cy="585"/>
          </a:xfrm>
        </p:grpSpPr>
        <p:sp>
          <p:nvSpPr>
            <p:cNvPr id="90182" name="Line 27"/>
            <p:cNvSpPr>
              <a:spLocks noChangeShapeType="1"/>
            </p:cNvSpPr>
            <p:nvPr/>
          </p:nvSpPr>
          <p:spPr bwMode="auto">
            <a:xfrm flipH="1">
              <a:off x="721" y="2305"/>
              <a:ext cx="248" cy="576"/>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latin typeface="+mj-lt"/>
                <a:ea typeface="ＭＳ Ｐゴシック" pitchFamily="34" charset="-128"/>
                <a:cs typeface="+mn-cs"/>
              </a:endParaRPr>
            </a:p>
          </p:txBody>
        </p:sp>
        <p:sp>
          <p:nvSpPr>
            <p:cNvPr id="90183" name="Line 28"/>
            <p:cNvSpPr>
              <a:spLocks noChangeShapeType="1"/>
            </p:cNvSpPr>
            <p:nvPr/>
          </p:nvSpPr>
          <p:spPr bwMode="auto">
            <a:xfrm>
              <a:off x="1245" y="2315"/>
              <a:ext cx="240" cy="576"/>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latin typeface="+mj-lt"/>
                <a:ea typeface="ＭＳ Ｐゴシック" pitchFamily="34" charset="-128"/>
                <a:cs typeface="+mn-cs"/>
              </a:endParaRPr>
            </a:p>
          </p:txBody>
        </p:sp>
        <p:sp>
          <p:nvSpPr>
            <p:cNvPr id="90184" name="Line 29"/>
            <p:cNvSpPr>
              <a:spLocks noChangeShapeType="1"/>
            </p:cNvSpPr>
            <p:nvPr/>
          </p:nvSpPr>
          <p:spPr bwMode="auto">
            <a:xfrm>
              <a:off x="917" y="2449"/>
              <a:ext cx="384"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latin typeface="+mj-lt"/>
                <a:ea typeface="ＭＳ Ｐゴシック" pitchFamily="34" charset="-128"/>
                <a:cs typeface="+mn-cs"/>
              </a:endParaRPr>
            </a:p>
          </p:txBody>
        </p:sp>
        <p:sp>
          <p:nvSpPr>
            <p:cNvPr id="90185" name="Line 30"/>
            <p:cNvSpPr>
              <a:spLocks noChangeShapeType="1"/>
            </p:cNvSpPr>
            <p:nvPr/>
          </p:nvSpPr>
          <p:spPr bwMode="auto">
            <a:xfrm>
              <a:off x="877" y="2497"/>
              <a:ext cx="432"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latin typeface="+mj-lt"/>
                <a:ea typeface="ＭＳ Ｐゴシック" pitchFamily="34" charset="-128"/>
                <a:cs typeface="+mn-cs"/>
              </a:endParaRPr>
            </a:p>
          </p:txBody>
        </p:sp>
        <p:sp>
          <p:nvSpPr>
            <p:cNvPr id="90186" name="Line 31"/>
            <p:cNvSpPr>
              <a:spLocks noChangeShapeType="1"/>
            </p:cNvSpPr>
            <p:nvPr/>
          </p:nvSpPr>
          <p:spPr bwMode="auto">
            <a:xfrm>
              <a:off x="869" y="2545"/>
              <a:ext cx="471"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latin typeface="+mj-lt"/>
                <a:ea typeface="ＭＳ Ｐゴシック" pitchFamily="34" charset="-128"/>
                <a:cs typeface="+mn-cs"/>
              </a:endParaRPr>
            </a:p>
          </p:txBody>
        </p:sp>
        <p:sp>
          <p:nvSpPr>
            <p:cNvPr id="90187" name="Line 32"/>
            <p:cNvSpPr>
              <a:spLocks noChangeShapeType="1"/>
            </p:cNvSpPr>
            <p:nvPr/>
          </p:nvSpPr>
          <p:spPr bwMode="auto">
            <a:xfrm>
              <a:off x="1109" y="2401"/>
              <a:ext cx="1" cy="24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200" b="1">
                <a:latin typeface="+mj-lt"/>
                <a:ea typeface="ＭＳ Ｐゴシック" pitchFamily="34" charset="-128"/>
                <a:cs typeface="+mn-cs"/>
              </a:endParaRPr>
            </a:p>
          </p:txBody>
        </p:sp>
      </p:grpSp>
      <p:grpSp>
        <p:nvGrpSpPr>
          <p:cNvPr id="119834" name="Group 33"/>
          <p:cNvGrpSpPr>
            <a:grpSpLocks/>
          </p:cNvGrpSpPr>
          <p:nvPr/>
        </p:nvGrpSpPr>
        <p:grpSpPr bwMode="auto">
          <a:xfrm>
            <a:off x="3917950" y="3502025"/>
            <a:ext cx="1209675" cy="928688"/>
            <a:chOff x="2468" y="2313"/>
            <a:chExt cx="762" cy="585"/>
          </a:xfrm>
        </p:grpSpPr>
        <p:sp>
          <p:nvSpPr>
            <p:cNvPr id="90176" name="Line 34"/>
            <p:cNvSpPr>
              <a:spLocks noChangeShapeType="1"/>
            </p:cNvSpPr>
            <p:nvPr/>
          </p:nvSpPr>
          <p:spPr bwMode="auto">
            <a:xfrm flipH="1">
              <a:off x="2467" y="2313"/>
              <a:ext cx="248" cy="576"/>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latin typeface="+mj-lt"/>
                <a:ea typeface="ＭＳ Ｐゴシック" pitchFamily="34" charset="-128"/>
                <a:cs typeface="+mn-cs"/>
              </a:endParaRPr>
            </a:p>
          </p:txBody>
        </p:sp>
        <p:sp>
          <p:nvSpPr>
            <p:cNvPr id="90177" name="Line 35"/>
            <p:cNvSpPr>
              <a:spLocks noChangeShapeType="1"/>
            </p:cNvSpPr>
            <p:nvPr/>
          </p:nvSpPr>
          <p:spPr bwMode="auto">
            <a:xfrm>
              <a:off x="2991" y="2323"/>
              <a:ext cx="240" cy="576"/>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latin typeface="+mj-lt"/>
                <a:ea typeface="ＭＳ Ｐゴシック" pitchFamily="34" charset="-128"/>
                <a:cs typeface="+mn-cs"/>
              </a:endParaRPr>
            </a:p>
          </p:txBody>
        </p:sp>
        <p:sp>
          <p:nvSpPr>
            <p:cNvPr id="90178" name="Line 36"/>
            <p:cNvSpPr>
              <a:spLocks noChangeShapeType="1"/>
            </p:cNvSpPr>
            <p:nvPr/>
          </p:nvSpPr>
          <p:spPr bwMode="auto">
            <a:xfrm>
              <a:off x="2663" y="2457"/>
              <a:ext cx="384"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latin typeface="+mj-lt"/>
                <a:ea typeface="ＭＳ Ｐゴシック" pitchFamily="34" charset="-128"/>
                <a:cs typeface="+mn-cs"/>
              </a:endParaRPr>
            </a:p>
          </p:txBody>
        </p:sp>
        <p:sp>
          <p:nvSpPr>
            <p:cNvPr id="90179" name="Line 37"/>
            <p:cNvSpPr>
              <a:spLocks noChangeShapeType="1"/>
            </p:cNvSpPr>
            <p:nvPr/>
          </p:nvSpPr>
          <p:spPr bwMode="auto">
            <a:xfrm>
              <a:off x="2623" y="2505"/>
              <a:ext cx="432"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latin typeface="+mj-lt"/>
                <a:ea typeface="ＭＳ Ｐゴシック" pitchFamily="34" charset="-128"/>
                <a:cs typeface="+mn-cs"/>
              </a:endParaRPr>
            </a:p>
          </p:txBody>
        </p:sp>
        <p:sp>
          <p:nvSpPr>
            <p:cNvPr id="90180" name="Line 38"/>
            <p:cNvSpPr>
              <a:spLocks noChangeShapeType="1"/>
            </p:cNvSpPr>
            <p:nvPr/>
          </p:nvSpPr>
          <p:spPr bwMode="auto">
            <a:xfrm>
              <a:off x="2615" y="2553"/>
              <a:ext cx="471"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latin typeface="+mj-lt"/>
                <a:ea typeface="ＭＳ Ｐゴシック" pitchFamily="34" charset="-128"/>
                <a:cs typeface="+mn-cs"/>
              </a:endParaRPr>
            </a:p>
          </p:txBody>
        </p:sp>
        <p:sp>
          <p:nvSpPr>
            <p:cNvPr id="90181" name="Line 39"/>
            <p:cNvSpPr>
              <a:spLocks noChangeShapeType="1"/>
            </p:cNvSpPr>
            <p:nvPr/>
          </p:nvSpPr>
          <p:spPr bwMode="auto">
            <a:xfrm>
              <a:off x="2855" y="2409"/>
              <a:ext cx="1" cy="24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200" b="1">
                <a:latin typeface="+mj-lt"/>
                <a:ea typeface="ＭＳ Ｐゴシック" pitchFamily="34" charset="-128"/>
                <a:cs typeface="+mn-cs"/>
              </a:endParaRPr>
            </a:p>
          </p:txBody>
        </p:sp>
      </p:grpSp>
      <p:sp>
        <p:nvSpPr>
          <p:cNvPr id="119835" name="Text Box 40"/>
          <p:cNvSpPr txBox="1">
            <a:spLocks noChangeArrowheads="1"/>
          </p:cNvSpPr>
          <p:nvPr/>
        </p:nvSpPr>
        <p:spPr bwMode="auto">
          <a:xfrm>
            <a:off x="1603375" y="4016375"/>
            <a:ext cx="812800" cy="4572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Divinity</a:t>
            </a:r>
            <a:endParaRPr kumimoji="0" lang="en-US" altLang="ko-KR" sz="12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Shimjung</a:t>
            </a:r>
            <a:endParaRPr kumimoji="0" lang="en-US" altLang="ko-KR" sz="1200">
              <a:latin typeface="Arial" charset="0"/>
              <a:ea typeface="ＭＳ Ｐゴシック" pitchFamily="34" charset="-128"/>
            </a:endParaRPr>
          </a:p>
        </p:txBody>
      </p:sp>
      <p:sp>
        <p:nvSpPr>
          <p:cNvPr id="119836" name="Text Box 41"/>
          <p:cNvSpPr txBox="1">
            <a:spLocks noChangeArrowheads="1"/>
          </p:cNvSpPr>
          <p:nvPr/>
        </p:nvSpPr>
        <p:spPr bwMode="auto">
          <a:xfrm>
            <a:off x="4000500" y="4044950"/>
            <a:ext cx="1076325" cy="2794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Good People</a:t>
            </a:r>
            <a:endParaRPr kumimoji="0" lang="en-US" altLang="ko-KR" sz="1200">
              <a:latin typeface="Arial" charset="0"/>
              <a:ea typeface="ＭＳ Ｐゴシック" pitchFamily="34" charset="-128"/>
            </a:endParaRPr>
          </a:p>
        </p:txBody>
      </p:sp>
      <p:sp>
        <p:nvSpPr>
          <p:cNvPr id="119837" name="Oval 42"/>
          <p:cNvSpPr>
            <a:spLocks noChangeArrowheads="1"/>
          </p:cNvSpPr>
          <p:nvPr/>
        </p:nvSpPr>
        <p:spPr bwMode="auto">
          <a:xfrm>
            <a:off x="6550025" y="2143125"/>
            <a:ext cx="457200" cy="415925"/>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God</a:t>
            </a:r>
            <a:endParaRPr kumimoji="0" lang="en-US" altLang="ko-KR" sz="1200">
              <a:latin typeface="Arial" charset="0"/>
              <a:ea typeface="ＭＳ Ｐゴシック" pitchFamily="34" charset="-128"/>
            </a:endParaRPr>
          </a:p>
        </p:txBody>
      </p:sp>
      <p:sp>
        <p:nvSpPr>
          <p:cNvPr id="119838" name="Oval 43"/>
          <p:cNvSpPr>
            <a:spLocks noChangeArrowheads="1"/>
          </p:cNvSpPr>
          <p:nvPr/>
        </p:nvSpPr>
        <p:spPr bwMode="auto">
          <a:xfrm>
            <a:off x="6072188" y="2682875"/>
            <a:ext cx="457200" cy="415925"/>
          </a:xfrm>
          <a:prstGeom prst="ellipse">
            <a:avLst/>
          </a:prstGeom>
          <a:solidFill>
            <a:srgbClr val="60C9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Man</a:t>
            </a:r>
            <a:endParaRPr kumimoji="0" lang="en-US" altLang="ko-KR" sz="1200">
              <a:latin typeface="Arial" charset="0"/>
              <a:ea typeface="ＭＳ Ｐゴシック" pitchFamily="34" charset="-128"/>
            </a:endParaRPr>
          </a:p>
        </p:txBody>
      </p:sp>
      <p:sp>
        <p:nvSpPr>
          <p:cNvPr id="119839" name="Oval 44"/>
          <p:cNvSpPr>
            <a:spLocks noChangeArrowheads="1"/>
          </p:cNvSpPr>
          <p:nvPr/>
        </p:nvSpPr>
        <p:spPr bwMode="auto">
          <a:xfrm>
            <a:off x="7070725" y="2670175"/>
            <a:ext cx="573088" cy="441325"/>
          </a:xfrm>
          <a:prstGeom prst="ellipse">
            <a:avLst/>
          </a:prstGeom>
          <a:solidFill>
            <a:srgbClr val="FFCCCC"/>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rPr>
              <a:t>All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rPr>
              <a:t>Things</a:t>
            </a:r>
            <a:endParaRPr kumimoji="0" lang="en-US" altLang="ko-KR" sz="1100">
              <a:latin typeface="Arial" charset="0"/>
              <a:ea typeface="ＭＳ Ｐゴシック" pitchFamily="34" charset="-128"/>
            </a:endParaRPr>
          </a:p>
        </p:txBody>
      </p:sp>
      <p:grpSp>
        <p:nvGrpSpPr>
          <p:cNvPr id="119840" name="Group 45"/>
          <p:cNvGrpSpPr>
            <a:grpSpLocks/>
          </p:cNvGrpSpPr>
          <p:nvPr/>
        </p:nvGrpSpPr>
        <p:grpSpPr bwMode="auto">
          <a:xfrm>
            <a:off x="6181725" y="3503613"/>
            <a:ext cx="1209675" cy="928687"/>
            <a:chOff x="4164" y="2317"/>
            <a:chExt cx="762" cy="585"/>
          </a:xfrm>
        </p:grpSpPr>
        <p:sp>
          <p:nvSpPr>
            <p:cNvPr id="90170" name="Line 46"/>
            <p:cNvSpPr>
              <a:spLocks noChangeShapeType="1"/>
            </p:cNvSpPr>
            <p:nvPr/>
          </p:nvSpPr>
          <p:spPr bwMode="auto">
            <a:xfrm flipH="1">
              <a:off x="4163" y="2317"/>
              <a:ext cx="248" cy="576"/>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latin typeface="+mj-lt"/>
                <a:ea typeface="ＭＳ Ｐゴシック" pitchFamily="34" charset="-128"/>
                <a:cs typeface="+mn-cs"/>
              </a:endParaRPr>
            </a:p>
          </p:txBody>
        </p:sp>
        <p:sp>
          <p:nvSpPr>
            <p:cNvPr id="90171" name="Line 47"/>
            <p:cNvSpPr>
              <a:spLocks noChangeShapeType="1"/>
            </p:cNvSpPr>
            <p:nvPr/>
          </p:nvSpPr>
          <p:spPr bwMode="auto">
            <a:xfrm>
              <a:off x="4687" y="2327"/>
              <a:ext cx="240" cy="576"/>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latin typeface="+mj-lt"/>
                <a:ea typeface="ＭＳ Ｐゴシック" pitchFamily="34" charset="-128"/>
                <a:cs typeface="+mn-cs"/>
              </a:endParaRPr>
            </a:p>
          </p:txBody>
        </p:sp>
        <p:sp>
          <p:nvSpPr>
            <p:cNvPr id="90172" name="Line 48"/>
            <p:cNvSpPr>
              <a:spLocks noChangeShapeType="1"/>
            </p:cNvSpPr>
            <p:nvPr/>
          </p:nvSpPr>
          <p:spPr bwMode="auto">
            <a:xfrm>
              <a:off x="4359" y="2461"/>
              <a:ext cx="384"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latin typeface="+mj-lt"/>
                <a:ea typeface="ＭＳ Ｐゴシック" pitchFamily="34" charset="-128"/>
                <a:cs typeface="+mn-cs"/>
              </a:endParaRPr>
            </a:p>
          </p:txBody>
        </p:sp>
        <p:sp>
          <p:nvSpPr>
            <p:cNvPr id="90173" name="Line 49"/>
            <p:cNvSpPr>
              <a:spLocks noChangeShapeType="1"/>
            </p:cNvSpPr>
            <p:nvPr/>
          </p:nvSpPr>
          <p:spPr bwMode="auto">
            <a:xfrm>
              <a:off x="4319" y="2509"/>
              <a:ext cx="432"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latin typeface="+mj-lt"/>
                <a:ea typeface="ＭＳ Ｐゴシック" pitchFamily="34" charset="-128"/>
                <a:cs typeface="+mn-cs"/>
              </a:endParaRPr>
            </a:p>
          </p:txBody>
        </p:sp>
        <p:sp>
          <p:nvSpPr>
            <p:cNvPr id="90174" name="Line 50"/>
            <p:cNvSpPr>
              <a:spLocks noChangeShapeType="1"/>
            </p:cNvSpPr>
            <p:nvPr/>
          </p:nvSpPr>
          <p:spPr bwMode="auto">
            <a:xfrm>
              <a:off x="4311" y="2557"/>
              <a:ext cx="471"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latin typeface="+mj-lt"/>
                <a:ea typeface="ＭＳ Ｐゴシック" pitchFamily="34" charset="-128"/>
                <a:cs typeface="+mn-cs"/>
              </a:endParaRPr>
            </a:p>
          </p:txBody>
        </p:sp>
        <p:sp>
          <p:nvSpPr>
            <p:cNvPr id="90175" name="Line 51"/>
            <p:cNvSpPr>
              <a:spLocks noChangeShapeType="1"/>
            </p:cNvSpPr>
            <p:nvPr/>
          </p:nvSpPr>
          <p:spPr bwMode="auto">
            <a:xfrm>
              <a:off x="4551" y="2413"/>
              <a:ext cx="1" cy="24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200" b="1">
                <a:latin typeface="+mj-lt"/>
                <a:ea typeface="ＭＳ Ｐゴシック" pitchFamily="34" charset="-128"/>
                <a:cs typeface="+mn-cs"/>
              </a:endParaRPr>
            </a:p>
          </p:txBody>
        </p:sp>
      </p:grpSp>
      <p:sp>
        <p:nvSpPr>
          <p:cNvPr id="119841" name="Text Box 52"/>
          <p:cNvSpPr txBox="1">
            <a:spLocks noChangeArrowheads="1"/>
          </p:cNvSpPr>
          <p:nvPr/>
        </p:nvSpPr>
        <p:spPr bwMode="auto">
          <a:xfrm>
            <a:off x="6492875" y="4046538"/>
            <a:ext cx="579438" cy="2794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World</a:t>
            </a:r>
            <a:endParaRPr kumimoji="0" lang="en-US" altLang="ko-KR" sz="1200">
              <a:latin typeface="Arial" charset="0"/>
              <a:ea typeface="ＭＳ Ｐゴシック" pitchFamily="34" charset="-128"/>
            </a:endParaRPr>
          </a:p>
        </p:txBody>
      </p:sp>
      <p:sp>
        <p:nvSpPr>
          <p:cNvPr id="119842" name="Text Box 53"/>
          <p:cNvSpPr txBox="1">
            <a:spLocks noChangeArrowheads="1"/>
          </p:cNvSpPr>
          <p:nvPr/>
        </p:nvSpPr>
        <p:spPr bwMode="auto">
          <a:xfrm>
            <a:off x="2389188" y="3059113"/>
            <a:ext cx="1325562" cy="941387"/>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Oneness of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God and man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100">
                <a:latin typeface="Arial" charset="0"/>
                <a:ea typeface="ＭＳ Ｐゴシック" pitchFamily="34" charset="-128"/>
              </a:rPr>
              <a:t>（</a:t>
            </a:r>
            <a:r>
              <a:rPr kumimoji="0" lang="en-US" altLang="ko-KR" sz="1100">
                <a:latin typeface="Arial" charset="0"/>
                <a:ea typeface="ＭＳ Ｐゴシック" pitchFamily="34" charset="-128"/>
              </a:rPr>
              <a:t>John14/20</a:t>
            </a:r>
            <a:r>
              <a:rPr kumimoji="0" lang="en-US" sz="1100">
                <a:latin typeface="Arial" charset="0"/>
                <a:ea typeface="ＭＳ Ｐゴシック" pitchFamily="34" charset="-128"/>
              </a:rPr>
              <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Temple(1Cor3/16)</a:t>
            </a:r>
            <a:r>
              <a:rPr kumimoji="0" lang="ar-SA" altLang="ko-KR" sz="1100">
                <a:latin typeface="Arial" charset="0"/>
                <a:ea typeface="ＭＳ Ｐゴシック" pitchFamily="34" charset="-128"/>
              </a:rPr>
              <a:t>‏</a:t>
            </a:r>
            <a:endParaRPr kumimoji="0" lang="en-US" altLang="ko-KR" sz="11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Perfect(Mat5/48)</a:t>
            </a:r>
            <a:r>
              <a:rPr kumimoji="0" lang="ar-SA" altLang="ko-KR" sz="1100">
                <a:latin typeface="Arial" charset="0"/>
                <a:ea typeface="ＭＳ Ｐゴシック" pitchFamily="34" charset="-128"/>
              </a:rPr>
              <a:t>‏</a:t>
            </a:r>
            <a:endParaRPr kumimoji="0" lang="en-US" altLang="ko-KR" sz="1100">
              <a:latin typeface="Arial" charset="0"/>
              <a:ea typeface="ＭＳ Ｐゴシック" pitchFamily="34" charset="-128"/>
            </a:endParaRPr>
          </a:p>
        </p:txBody>
      </p:sp>
      <p:sp>
        <p:nvSpPr>
          <p:cNvPr id="119843" name="Text Box 54"/>
          <p:cNvSpPr txBox="1">
            <a:spLocks noChangeArrowheads="1"/>
          </p:cNvSpPr>
          <p:nvPr/>
        </p:nvSpPr>
        <p:spPr bwMode="auto">
          <a:xfrm>
            <a:off x="1165225" y="1309688"/>
            <a:ext cx="1947863" cy="822325"/>
          </a:xfrm>
          <a:prstGeom prst="rect">
            <a:avLst/>
          </a:prstGeom>
          <a:noFill/>
          <a:ln w="9525">
            <a:noFill/>
            <a:miter lim="800000"/>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The 1</a:t>
            </a:r>
            <a:r>
              <a:rPr kumimoji="0" lang="en-US" altLang="ko-KR" sz="1200" baseline="30000">
                <a:latin typeface="Arial" charset="0"/>
                <a:ea typeface="ＭＳ Ｐゴシック" pitchFamily="34" charset="-128"/>
              </a:rPr>
              <a:t>st</a:t>
            </a:r>
            <a:r>
              <a:rPr kumimoji="0" lang="en-US" altLang="ko-KR" sz="1200">
                <a:latin typeface="Arial" charset="0"/>
                <a:ea typeface="ＭＳ Ｐゴシック" pitchFamily="34" charset="-128"/>
              </a:rPr>
              <a:t>  Great Blessing</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ko-KR" sz="1200">
                <a:latin typeface="Arial" charset="0"/>
              </a:rPr>
              <a:t>Fruitful</a:t>
            </a:r>
            <a:r>
              <a:rPr kumimoji="0" lang="en-US" sz="1200">
                <a:latin typeface="Arial" charset="0"/>
                <a:ea typeface="ＭＳ Ｐゴシック" pitchFamily="34" charset="-128"/>
              </a:rPr>
              <a:t>）</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(Individual Perfection</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Perfection of Character)</a:t>
            </a:r>
          </a:p>
        </p:txBody>
      </p:sp>
      <p:sp>
        <p:nvSpPr>
          <p:cNvPr id="119844" name="Text Box 55"/>
          <p:cNvSpPr txBox="1">
            <a:spLocks noChangeArrowheads="1"/>
          </p:cNvSpPr>
          <p:nvPr/>
        </p:nvSpPr>
        <p:spPr bwMode="auto">
          <a:xfrm>
            <a:off x="3203575" y="1341438"/>
            <a:ext cx="2479675" cy="639762"/>
          </a:xfrm>
          <a:prstGeom prst="rect">
            <a:avLst/>
          </a:prstGeom>
          <a:noFill/>
          <a:ln w="9525">
            <a:noFill/>
            <a:miter lim="800000"/>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The 2</a:t>
            </a:r>
            <a:r>
              <a:rPr kumimoji="0" lang="en-US" altLang="ko-KR" sz="1200" baseline="30000">
                <a:latin typeface="Arial" charset="0"/>
                <a:ea typeface="ＭＳ Ｐゴシック" pitchFamily="34" charset="-128"/>
              </a:rPr>
              <a:t>nd</a:t>
            </a:r>
            <a:r>
              <a:rPr kumimoji="0" lang="en-US" altLang="ko-KR" sz="1200">
                <a:latin typeface="Arial" charset="0"/>
                <a:ea typeface="ＭＳ Ｐゴシック" pitchFamily="34" charset="-128"/>
              </a:rPr>
              <a:t>  Great Blessing</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ko-KR" sz="1200">
                <a:latin typeface="Arial" charset="0"/>
              </a:rPr>
              <a:t>Multiply</a:t>
            </a:r>
            <a:r>
              <a:rPr kumimoji="0" lang="en-US" sz="1200">
                <a:latin typeface="Arial" charset="0"/>
                <a:ea typeface="ＭＳ Ｐゴシック" pitchFamily="34" charset="-128"/>
              </a:rPr>
              <a:t>）</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Family Perfection</a:t>
            </a: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Ideal Family</a:t>
            </a:r>
            <a:r>
              <a:rPr kumimoji="0" lang="en-US" sz="1200">
                <a:latin typeface="Arial" charset="0"/>
                <a:ea typeface="ＭＳ Ｐゴシック" pitchFamily="34" charset="-128"/>
              </a:rPr>
              <a:t>）</a:t>
            </a:r>
          </a:p>
        </p:txBody>
      </p:sp>
      <p:sp>
        <p:nvSpPr>
          <p:cNvPr id="119845" name="Text Box 56"/>
          <p:cNvSpPr txBox="1">
            <a:spLocks noChangeArrowheads="1"/>
          </p:cNvSpPr>
          <p:nvPr/>
        </p:nvSpPr>
        <p:spPr bwMode="auto">
          <a:xfrm>
            <a:off x="5580063" y="1341438"/>
            <a:ext cx="2790825" cy="639762"/>
          </a:xfrm>
          <a:prstGeom prst="rect">
            <a:avLst/>
          </a:prstGeom>
          <a:noFill/>
          <a:ln w="9525">
            <a:noFill/>
            <a:miter lim="800000"/>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The 3</a:t>
            </a:r>
            <a:r>
              <a:rPr kumimoji="0" lang="en-US" altLang="ko-KR" sz="1200" baseline="30000">
                <a:latin typeface="Arial" charset="0"/>
                <a:ea typeface="ＭＳ Ｐゴシック" pitchFamily="34" charset="-128"/>
              </a:rPr>
              <a:t>rd</a:t>
            </a:r>
            <a:r>
              <a:rPr kumimoji="0" lang="en-US" altLang="ko-KR" sz="1200">
                <a:latin typeface="Arial" charset="0"/>
                <a:ea typeface="ＭＳ Ｐゴシック" pitchFamily="34" charset="-128"/>
              </a:rPr>
              <a:t> Great Blessing</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Dominion over all things</a:t>
            </a:r>
            <a:r>
              <a:rPr kumimoji="0" lang="en-US" sz="1200">
                <a:latin typeface="Arial" charset="0"/>
                <a:ea typeface="ＭＳ Ｐゴシック" pitchFamily="34" charset="-128"/>
              </a:rPr>
              <a:t>）</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Perfection of Dominion</a:t>
            </a: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Ideal World</a:t>
            </a:r>
            <a:r>
              <a:rPr kumimoji="0" lang="en-US" sz="1200">
                <a:latin typeface="Arial" charset="0"/>
                <a:ea typeface="ＭＳ Ｐゴシック" pitchFamily="34" charset="-128"/>
              </a:rPr>
              <a:t>）</a:t>
            </a:r>
          </a:p>
        </p:txBody>
      </p:sp>
      <p:sp>
        <p:nvSpPr>
          <p:cNvPr id="119846" name="Text Box 57"/>
          <p:cNvSpPr txBox="1">
            <a:spLocks noChangeArrowheads="1"/>
          </p:cNvSpPr>
          <p:nvPr/>
        </p:nvSpPr>
        <p:spPr bwMode="auto">
          <a:xfrm>
            <a:off x="579438" y="5357813"/>
            <a:ext cx="8494712" cy="749300"/>
          </a:xfrm>
          <a:prstGeom prst="rect">
            <a:avLst/>
          </a:prstGeom>
          <a:noFill/>
          <a:ln w="9525">
            <a:noFill/>
            <a:miter lim="800000"/>
            <a:headEnd/>
            <a:tailEnd/>
          </a:ln>
        </p:spPr>
        <p:txBody>
          <a:bodyPr wrap="none" lIns="90000" tIns="46800" rIns="90000" bIns="46800">
            <a:spAutoFit/>
          </a:bodyPr>
          <a:lstStyle/>
          <a:p>
            <a:pPr defTabSz="449263">
              <a:lnSpc>
                <a:spcPts val="175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(2) The great blessing among the 3 Great Blessings</a:t>
            </a:r>
            <a:r>
              <a:rPr kumimoji="0" lang="en-US" sz="1400">
                <a:latin typeface="Arial" charset="0"/>
                <a:ea typeface="ＭＳ Ｐゴシック" pitchFamily="34" charset="-128"/>
              </a:rPr>
              <a:t>＝</a:t>
            </a:r>
            <a:r>
              <a:rPr kumimoji="0" lang="ko-KR" altLang="en-US" sz="1400">
                <a:latin typeface="Arial" charset="0"/>
              </a:rPr>
              <a:t> </a:t>
            </a:r>
            <a:r>
              <a:rPr kumimoji="0" lang="en-US" altLang="ko-KR" sz="1400">
                <a:latin typeface="Arial" charset="0"/>
              </a:rPr>
              <a:t>Blessing Marriage </a:t>
            </a:r>
          </a:p>
          <a:p>
            <a:pPr defTabSz="449263">
              <a:lnSpc>
                <a:spcPts val="175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(Inherit God’s True Love, True Life, True Lineage and Absolute Sex)</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　　</a:t>
            </a:r>
            <a:r>
              <a:rPr kumimoji="0" lang="en-US" altLang="ko-KR" sz="1400">
                <a:latin typeface="Arial" charset="0"/>
              </a:rPr>
              <a:t>Absolute sex</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Completion of the Realm of Liberation through fulfilling one’s portion of responsibility</a:t>
            </a:r>
          </a:p>
        </p:txBody>
      </p:sp>
      <p:sp>
        <p:nvSpPr>
          <p:cNvPr id="119847" name="AutoShape 58"/>
          <p:cNvSpPr>
            <a:spLocks noChangeArrowheads="1"/>
          </p:cNvSpPr>
          <p:nvPr/>
        </p:nvSpPr>
        <p:spPr bwMode="auto">
          <a:xfrm>
            <a:off x="1389063" y="4500563"/>
            <a:ext cx="1214437" cy="842962"/>
          </a:xfrm>
          <a:prstGeom prst="flowChartAlternateProcess">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Heavenly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Person</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ko-KR" sz="1200">
                <a:latin typeface="Arial" charset="0"/>
              </a:rPr>
              <a:t>Shimjung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Education</a:t>
            </a:r>
            <a:r>
              <a:rPr kumimoji="0" lang="en-US" sz="1200">
                <a:latin typeface="Arial" charset="0"/>
                <a:ea typeface="ＭＳ Ｐゴシック" pitchFamily="34" charset="-128"/>
              </a:rPr>
              <a:t>）</a:t>
            </a:r>
          </a:p>
        </p:txBody>
      </p:sp>
      <p:sp>
        <p:nvSpPr>
          <p:cNvPr id="119848" name="AutoShape 59"/>
          <p:cNvSpPr>
            <a:spLocks noChangeArrowheads="1"/>
          </p:cNvSpPr>
          <p:nvPr/>
        </p:nvSpPr>
        <p:spPr bwMode="auto">
          <a:xfrm>
            <a:off x="3857625" y="4473575"/>
            <a:ext cx="1428750" cy="857250"/>
          </a:xfrm>
          <a:prstGeom prst="flowChartAlternateProcess">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World of Goodness</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Life of Heaven</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Education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about rules</a:t>
            </a:r>
            <a:r>
              <a:rPr kumimoji="0" lang="en-US" sz="1200">
                <a:latin typeface="Arial" charset="0"/>
                <a:ea typeface="ＭＳ Ｐゴシック" pitchFamily="34" charset="-128"/>
              </a:rPr>
              <a:t>）</a:t>
            </a:r>
          </a:p>
        </p:txBody>
      </p:sp>
      <p:sp>
        <p:nvSpPr>
          <p:cNvPr id="119849" name="AutoShape 60"/>
          <p:cNvSpPr>
            <a:spLocks noChangeArrowheads="1"/>
          </p:cNvSpPr>
          <p:nvPr/>
        </p:nvSpPr>
        <p:spPr bwMode="auto">
          <a:xfrm>
            <a:off x="5786438" y="4397375"/>
            <a:ext cx="2214562" cy="914400"/>
          </a:xfrm>
          <a:prstGeom prst="flowChartAlternateProcess">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Kingdom of Heaven</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 on Earth and in Heaven</a:t>
            </a:r>
            <a:endParaRPr kumimoji="0" lang="en-US" altLang="ko-KR" sz="1200">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Cheon Il Guk</a:t>
            </a:r>
            <a:endParaRPr kumimoji="0" lang="en-US" altLang="ko-KR" sz="1200">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100">
                <a:latin typeface="Arial" charset="0"/>
                <a:ea typeface="ＭＳ Ｐゴシック" pitchFamily="34" charset="-128"/>
              </a:rPr>
              <a:t>（</a:t>
            </a:r>
            <a:r>
              <a:rPr kumimoji="0" lang="en-US" altLang="ko-KR" sz="1100">
                <a:latin typeface="Arial" charset="0"/>
              </a:rPr>
              <a:t>Education regarding skills,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rPr>
              <a:t>knowledge, and physical ability)</a:t>
            </a:r>
            <a:endParaRPr kumimoji="0" lang="en-US" altLang="ko-KR" sz="1100">
              <a:latin typeface="Arial" charset="0"/>
              <a:ea typeface="ＭＳ Ｐゴシック" pitchFamily="34" charset="-128"/>
            </a:endParaRPr>
          </a:p>
        </p:txBody>
      </p:sp>
      <p:sp>
        <p:nvSpPr>
          <p:cNvPr id="119850" name="Oval 61"/>
          <p:cNvSpPr>
            <a:spLocks noChangeArrowheads="1"/>
          </p:cNvSpPr>
          <p:nvPr/>
        </p:nvSpPr>
        <p:spPr bwMode="auto">
          <a:xfrm>
            <a:off x="1781175" y="3175000"/>
            <a:ext cx="457200" cy="415925"/>
          </a:xfrm>
          <a:prstGeom prst="ellipse">
            <a:avLst/>
          </a:prstGeom>
          <a:solidFill>
            <a:srgbClr val="4EB94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Man</a:t>
            </a:r>
            <a:endParaRPr kumimoji="0" lang="en-US" altLang="ko-KR" sz="1200">
              <a:latin typeface="Arial" charset="0"/>
              <a:ea typeface="ＭＳ Ｐゴシック" pitchFamily="34" charset="-128"/>
            </a:endParaRPr>
          </a:p>
        </p:txBody>
      </p:sp>
      <p:sp>
        <p:nvSpPr>
          <p:cNvPr id="119851" name="Oval 62"/>
          <p:cNvSpPr>
            <a:spLocks noChangeArrowheads="1"/>
          </p:cNvSpPr>
          <p:nvPr/>
        </p:nvSpPr>
        <p:spPr bwMode="auto">
          <a:xfrm>
            <a:off x="4143375" y="3182938"/>
            <a:ext cx="776288" cy="361950"/>
          </a:xfrm>
          <a:prstGeom prst="ellipse">
            <a:avLst/>
          </a:prstGeom>
          <a:solidFill>
            <a:srgbClr val="4EB94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Children</a:t>
            </a:r>
            <a:endParaRPr kumimoji="0" lang="en-US" altLang="ko-KR" sz="1200">
              <a:latin typeface="Arial" charset="0"/>
              <a:ea typeface="ＭＳ Ｐゴシック" pitchFamily="34" charset="-128"/>
            </a:endParaRPr>
          </a:p>
        </p:txBody>
      </p:sp>
      <p:sp>
        <p:nvSpPr>
          <p:cNvPr id="119852" name="Oval 63"/>
          <p:cNvSpPr>
            <a:spLocks noChangeArrowheads="1"/>
          </p:cNvSpPr>
          <p:nvPr/>
        </p:nvSpPr>
        <p:spPr bwMode="auto">
          <a:xfrm>
            <a:off x="6551613" y="3178175"/>
            <a:ext cx="457200" cy="415925"/>
          </a:xfrm>
          <a:prstGeom prst="ellipse">
            <a:avLst/>
          </a:prstGeom>
          <a:solidFill>
            <a:srgbClr val="4EB94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rPr>
              <a:t>Ideal</a:t>
            </a:r>
            <a:endParaRPr kumimoji="0" lang="en-US" altLang="ko-KR" sz="1200">
              <a:latin typeface="Arial" charset="0"/>
              <a:ea typeface="ＭＳ Ｐゴシック" pitchFamily="34" charset="-128"/>
            </a:endParaRPr>
          </a:p>
        </p:txBody>
      </p:sp>
      <p:sp>
        <p:nvSpPr>
          <p:cNvPr id="119853" name="Oval 64"/>
          <p:cNvSpPr>
            <a:spLocks noChangeArrowheads="1"/>
          </p:cNvSpPr>
          <p:nvPr/>
        </p:nvSpPr>
        <p:spPr bwMode="auto">
          <a:xfrm>
            <a:off x="1357313" y="5643563"/>
            <a:ext cx="571500" cy="214312"/>
          </a:xfrm>
          <a:prstGeom prst="ellipse">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2400">
              <a:latin typeface="ＭＳ Ｐゴシック" pitchFamily="34" charset="-128"/>
              <a:ea typeface="ＭＳ Ｐゴシック" pitchFamily="34" charset="-128"/>
            </a:endParaRPr>
          </a:p>
        </p:txBody>
      </p:sp>
      <p:grpSp>
        <p:nvGrpSpPr>
          <p:cNvPr id="119854" name="Group 65"/>
          <p:cNvGrpSpPr>
            <a:grpSpLocks/>
          </p:cNvGrpSpPr>
          <p:nvPr/>
        </p:nvGrpSpPr>
        <p:grpSpPr bwMode="auto">
          <a:xfrm>
            <a:off x="1531938" y="2162175"/>
            <a:ext cx="990600" cy="1398588"/>
            <a:chOff x="830" y="1452"/>
            <a:chExt cx="624" cy="881"/>
          </a:xfrm>
        </p:grpSpPr>
        <p:sp>
          <p:nvSpPr>
            <p:cNvPr id="119862" name="AutoShape 66"/>
            <p:cNvSpPr>
              <a:spLocks/>
            </p:cNvSpPr>
            <p:nvPr/>
          </p:nvSpPr>
          <p:spPr bwMode="auto">
            <a:xfrm rot="13500000" flipV="1">
              <a:off x="928" y="1801"/>
              <a:ext cx="435" cy="44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75 w 21600"/>
                <a:gd name="T19" fmla="*/ 0 h 21600"/>
                <a:gd name="T20" fmla="*/ 21600 w 21600"/>
                <a:gd name="T21" fmla="*/ 10776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sp>
          <p:nvSpPr>
            <p:cNvPr id="119863" name="AutoShape 67"/>
            <p:cNvSpPr>
              <a:spLocks/>
            </p:cNvSpPr>
            <p:nvPr/>
          </p:nvSpPr>
          <p:spPr bwMode="auto">
            <a:xfrm rot="2820000" flipV="1">
              <a:off x="925" y="1539"/>
              <a:ext cx="432" cy="4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grpSp>
      <p:grpSp>
        <p:nvGrpSpPr>
          <p:cNvPr id="119855" name="Group 68"/>
          <p:cNvGrpSpPr>
            <a:grpSpLocks/>
          </p:cNvGrpSpPr>
          <p:nvPr/>
        </p:nvGrpSpPr>
        <p:grpSpPr bwMode="auto">
          <a:xfrm>
            <a:off x="4010025" y="2179638"/>
            <a:ext cx="990600" cy="1400175"/>
            <a:chOff x="2576" y="1496"/>
            <a:chExt cx="624" cy="882"/>
          </a:xfrm>
        </p:grpSpPr>
        <p:sp>
          <p:nvSpPr>
            <p:cNvPr id="119860" name="AutoShape 69"/>
            <p:cNvSpPr>
              <a:spLocks/>
            </p:cNvSpPr>
            <p:nvPr/>
          </p:nvSpPr>
          <p:spPr bwMode="auto">
            <a:xfrm rot="13500000" flipV="1">
              <a:off x="2674" y="1846"/>
              <a:ext cx="435" cy="44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75 w 21600"/>
                <a:gd name="T19" fmla="*/ 0 h 21600"/>
                <a:gd name="T20" fmla="*/ 21600 w 21600"/>
                <a:gd name="T21" fmla="*/ 10776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sp>
          <p:nvSpPr>
            <p:cNvPr id="119861" name="AutoShape 70"/>
            <p:cNvSpPr>
              <a:spLocks/>
            </p:cNvSpPr>
            <p:nvPr/>
          </p:nvSpPr>
          <p:spPr bwMode="auto">
            <a:xfrm rot="2820000" flipV="1">
              <a:off x="2671" y="1583"/>
              <a:ext cx="432" cy="4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grpSp>
      <p:grpSp>
        <p:nvGrpSpPr>
          <p:cNvPr id="119856" name="Group 71"/>
          <p:cNvGrpSpPr>
            <a:grpSpLocks/>
          </p:cNvGrpSpPr>
          <p:nvPr/>
        </p:nvGrpSpPr>
        <p:grpSpPr bwMode="auto">
          <a:xfrm>
            <a:off x="6296025" y="2200275"/>
            <a:ext cx="990600" cy="1398588"/>
            <a:chOff x="4232" y="1496"/>
            <a:chExt cx="624" cy="881"/>
          </a:xfrm>
        </p:grpSpPr>
        <p:sp>
          <p:nvSpPr>
            <p:cNvPr id="119858" name="AutoShape 72"/>
            <p:cNvSpPr>
              <a:spLocks/>
            </p:cNvSpPr>
            <p:nvPr/>
          </p:nvSpPr>
          <p:spPr bwMode="auto">
            <a:xfrm rot="13500000" flipV="1">
              <a:off x="4330" y="1845"/>
              <a:ext cx="435" cy="44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75 w 21600"/>
                <a:gd name="T19" fmla="*/ 0 h 21600"/>
                <a:gd name="T20" fmla="*/ 21600 w 21600"/>
                <a:gd name="T21" fmla="*/ 10776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sp>
          <p:nvSpPr>
            <p:cNvPr id="119859" name="AutoShape 73"/>
            <p:cNvSpPr>
              <a:spLocks/>
            </p:cNvSpPr>
            <p:nvPr/>
          </p:nvSpPr>
          <p:spPr bwMode="auto">
            <a:xfrm rot="2820000" flipV="1">
              <a:off x="4327" y="1583"/>
              <a:ext cx="432" cy="4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grpSp>
      <p:sp>
        <p:nvSpPr>
          <p:cNvPr id="119857" name="Line 74"/>
          <p:cNvSpPr>
            <a:spLocks noChangeShapeType="1"/>
          </p:cNvSpPr>
          <p:nvPr/>
        </p:nvSpPr>
        <p:spPr bwMode="auto">
          <a:xfrm>
            <a:off x="1979613" y="5949950"/>
            <a:ext cx="360362" cy="1588"/>
          </a:xfrm>
          <a:prstGeom prst="line">
            <a:avLst/>
          </a:prstGeom>
          <a:noFill/>
          <a:ln w="9360">
            <a:solidFill>
              <a:schemeClr val="tx1"/>
            </a:solidFill>
            <a:round/>
            <a:headEnd/>
            <a:tailEnd type="triangle" w="med" len="med"/>
          </a:ln>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ext Box 1"/>
          <p:cNvSpPr txBox="1">
            <a:spLocks noChangeArrowheads="1"/>
          </p:cNvSpPr>
          <p:nvPr/>
        </p:nvSpPr>
        <p:spPr bwMode="auto">
          <a:xfrm>
            <a:off x="525463" y="679450"/>
            <a:ext cx="2678112" cy="4572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a:t>
            </a:r>
            <a:r>
              <a:rPr kumimoji="0" lang="en-US" sz="2400">
                <a:latin typeface="Arial" charset="0"/>
                <a:ea typeface="ＭＳ Ｐゴシック" pitchFamily="34" charset="-128"/>
              </a:rPr>
              <a:t>３</a:t>
            </a:r>
            <a:r>
              <a:rPr kumimoji="0" lang="en-US" altLang="ko-KR" sz="2400">
                <a:latin typeface="Arial" charset="0"/>
                <a:ea typeface="ＭＳ Ｐゴシック" pitchFamily="34" charset="-128"/>
              </a:rPr>
              <a:t>) </a:t>
            </a:r>
            <a:r>
              <a:rPr kumimoji="0" lang="en-US" altLang="ko-KR" sz="2400">
                <a:latin typeface="Arial" charset="0"/>
              </a:rPr>
              <a:t>Dual Purposes</a:t>
            </a:r>
            <a:endParaRPr kumimoji="0" lang="en-US" altLang="ko-KR" sz="2400">
              <a:latin typeface="Arial" charset="0"/>
              <a:ea typeface="ＭＳ Ｐゴシック" pitchFamily="34" charset="-128"/>
            </a:endParaRPr>
          </a:p>
        </p:txBody>
      </p:sp>
      <p:sp>
        <p:nvSpPr>
          <p:cNvPr id="121858" name="Text Box 3"/>
          <p:cNvSpPr txBox="1">
            <a:spLocks noChangeArrowheads="1"/>
          </p:cNvSpPr>
          <p:nvPr/>
        </p:nvSpPr>
        <p:spPr bwMode="auto">
          <a:xfrm>
            <a:off x="2074863" y="1587500"/>
            <a:ext cx="5146675" cy="34131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Internal nature part – Internal nature purpose </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whole</a:t>
            </a:r>
            <a:r>
              <a:rPr kumimoji="0" lang="en-US" sz="1600">
                <a:latin typeface="Arial" charset="0"/>
                <a:ea typeface="ＭＳ Ｐゴシック" pitchFamily="34" charset="-128"/>
              </a:rPr>
              <a:t>）</a:t>
            </a:r>
          </a:p>
        </p:txBody>
      </p:sp>
      <p:sp>
        <p:nvSpPr>
          <p:cNvPr id="121859" name="Text Box 4"/>
          <p:cNvSpPr txBox="1">
            <a:spLocks noChangeArrowheads="1"/>
          </p:cNvSpPr>
          <p:nvPr/>
        </p:nvSpPr>
        <p:spPr bwMode="auto">
          <a:xfrm>
            <a:off x="2071688" y="2000250"/>
            <a:ext cx="5267325" cy="34131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External form part – External form purpose </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individual</a:t>
            </a:r>
            <a:r>
              <a:rPr kumimoji="0" lang="en-US" sz="1600">
                <a:latin typeface="Arial" charset="0"/>
                <a:ea typeface="ＭＳ Ｐゴシック" pitchFamily="34" charset="-128"/>
              </a:rPr>
              <a:t>）</a:t>
            </a:r>
          </a:p>
        </p:txBody>
      </p:sp>
      <p:sp>
        <p:nvSpPr>
          <p:cNvPr id="95238" name="Oval 5"/>
          <p:cNvSpPr>
            <a:spLocks noChangeArrowheads="1"/>
          </p:cNvSpPr>
          <p:nvPr/>
        </p:nvSpPr>
        <p:spPr bwMode="auto">
          <a:xfrm>
            <a:off x="7286625" y="2000250"/>
            <a:ext cx="928688" cy="500063"/>
          </a:xfrm>
          <a:prstGeom prst="ellipse">
            <a:avLst/>
          </a:prstGeom>
          <a:solidFill>
            <a:srgbClr val="32B55D"/>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solidFill>
                  <a:schemeClr val="bg1"/>
                </a:solidFill>
                <a:latin typeface="+mn-lt"/>
                <a:ea typeface="ＭＳ Ｐゴシック" pitchFamily="34" charset="-128"/>
                <a:cs typeface="+mn-cs"/>
              </a:rPr>
              <a:t>Personal</a:t>
            </a:r>
          </a:p>
        </p:txBody>
      </p:sp>
      <p:sp>
        <p:nvSpPr>
          <p:cNvPr id="95239" name="Oval 6"/>
          <p:cNvSpPr>
            <a:spLocks noChangeArrowheads="1"/>
          </p:cNvSpPr>
          <p:nvPr/>
        </p:nvSpPr>
        <p:spPr bwMode="auto">
          <a:xfrm>
            <a:off x="7215188" y="1500188"/>
            <a:ext cx="857250" cy="428625"/>
          </a:xfrm>
          <a:prstGeom prst="ellipse">
            <a:avLst/>
          </a:prstGeom>
          <a:solidFill>
            <a:srgbClr val="27489E"/>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solidFill>
                  <a:schemeClr val="bg1"/>
                </a:solidFill>
                <a:latin typeface="+mn-lt"/>
                <a:ea typeface="ＭＳ Ｐゴシック" pitchFamily="34" charset="-128"/>
                <a:cs typeface="+mn-cs"/>
              </a:rPr>
              <a:t>Public</a:t>
            </a:r>
          </a:p>
        </p:txBody>
      </p:sp>
      <p:sp>
        <p:nvSpPr>
          <p:cNvPr id="95240" name="Line 7"/>
          <p:cNvSpPr>
            <a:spLocks noChangeShapeType="1"/>
          </p:cNvSpPr>
          <p:nvPr/>
        </p:nvSpPr>
        <p:spPr bwMode="auto">
          <a:xfrm flipH="1">
            <a:off x="1838325" y="1727200"/>
            <a:ext cx="241300" cy="2286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b="1">
              <a:latin typeface="+mn-lt"/>
              <a:ea typeface="ＭＳ Ｐゴシック" pitchFamily="34" charset="-128"/>
              <a:cs typeface="+mn-cs"/>
            </a:endParaRPr>
          </a:p>
        </p:txBody>
      </p:sp>
      <p:sp>
        <p:nvSpPr>
          <p:cNvPr id="95241" name="Line 8"/>
          <p:cNvSpPr>
            <a:spLocks noChangeShapeType="1"/>
          </p:cNvSpPr>
          <p:nvPr/>
        </p:nvSpPr>
        <p:spPr bwMode="auto">
          <a:xfrm>
            <a:off x="1844675" y="1955800"/>
            <a:ext cx="228600" cy="2286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b="1">
              <a:latin typeface="+mn-lt"/>
              <a:ea typeface="ＭＳ Ｐゴシック" pitchFamily="34" charset="-128"/>
              <a:cs typeface="+mn-cs"/>
            </a:endParaRPr>
          </a:p>
        </p:txBody>
      </p:sp>
      <p:sp>
        <p:nvSpPr>
          <p:cNvPr id="121864" name="Text Box 9"/>
          <p:cNvSpPr txBox="1">
            <a:spLocks noChangeArrowheads="1"/>
          </p:cNvSpPr>
          <p:nvPr/>
        </p:nvSpPr>
        <p:spPr bwMode="auto">
          <a:xfrm>
            <a:off x="1033463" y="3071813"/>
            <a:ext cx="3000375" cy="36671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r>
              <a:rPr kumimoji="0" lang="en-US" altLang="ko-KR">
                <a:latin typeface="Arial" charset="0"/>
                <a:ea typeface="ＭＳ Ｐゴシック" pitchFamily="34" charset="-128"/>
              </a:rPr>
              <a:t>Connected, </a:t>
            </a:r>
            <a:r>
              <a:rPr kumimoji="0" lang="en-US" altLang="ja-JP">
                <a:latin typeface="Arial" charset="0"/>
                <a:ea typeface="ＭＳ Ｐゴシック" pitchFamily="34" charset="-128"/>
              </a:rPr>
              <a:t>Organic body</a:t>
            </a:r>
            <a:r>
              <a:rPr kumimoji="0" lang="ja-JP" altLang="en-US">
                <a:latin typeface="Arial" charset="0"/>
                <a:ea typeface="ＭＳ Ｐゴシック" pitchFamily="34" charset="-128"/>
              </a:rPr>
              <a:t>」</a:t>
            </a:r>
          </a:p>
        </p:txBody>
      </p:sp>
      <p:sp>
        <p:nvSpPr>
          <p:cNvPr id="95243" name="Oval 10"/>
          <p:cNvSpPr>
            <a:spLocks noChangeArrowheads="1"/>
          </p:cNvSpPr>
          <p:nvPr/>
        </p:nvSpPr>
        <p:spPr bwMode="auto">
          <a:xfrm>
            <a:off x="923925" y="3905250"/>
            <a:ext cx="609600" cy="609600"/>
          </a:xfrm>
          <a:prstGeom prst="ellipse">
            <a:avLst/>
          </a:prstGeom>
          <a:solidFill>
            <a:srgbClr val="27489E"/>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50">
                <a:solidFill>
                  <a:schemeClr val="bg1"/>
                </a:solidFill>
                <a:latin typeface="+mn-lt"/>
                <a:ea typeface="ＭＳ Ｐゴシック" pitchFamily="34" charset="-128"/>
                <a:cs typeface="+mn-cs"/>
              </a:rPr>
              <a:t>Energy</a:t>
            </a:r>
          </a:p>
        </p:txBody>
      </p:sp>
      <p:sp>
        <p:nvSpPr>
          <p:cNvPr id="95244" name="Oval 11"/>
          <p:cNvSpPr>
            <a:spLocks noChangeArrowheads="1"/>
          </p:cNvSpPr>
          <p:nvPr/>
        </p:nvSpPr>
        <p:spPr bwMode="auto">
          <a:xfrm>
            <a:off x="1858963" y="3905250"/>
            <a:ext cx="609600" cy="609600"/>
          </a:xfrm>
          <a:prstGeom prst="ellipse">
            <a:avLst/>
          </a:prstGeom>
          <a:solidFill>
            <a:srgbClr val="27489E"/>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50">
                <a:solidFill>
                  <a:schemeClr val="bg1"/>
                </a:solidFill>
                <a:latin typeface="+mn-lt"/>
                <a:ea typeface="ＭＳ Ｐゴシック" pitchFamily="34" charset="-128"/>
                <a:cs typeface="+mn-cs"/>
              </a:rPr>
              <a:t>Particles</a:t>
            </a:r>
          </a:p>
        </p:txBody>
      </p:sp>
      <p:sp>
        <p:nvSpPr>
          <p:cNvPr id="95245" name="Oval 12"/>
          <p:cNvSpPr>
            <a:spLocks noChangeArrowheads="1"/>
          </p:cNvSpPr>
          <p:nvPr/>
        </p:nvSpPr>
        <p:spPr bwMode="auto">
          <a:xfrm>
            <a:off x="2795588" y="3905250"/>
            <a:ext cx="609600" cy="609600"/>
          </a:xfrm>
          <a:prstGeom prst="ellipse">
            <a:avLst/>
          </a:prstGeom>
          <a:solidFill>
            <a:srgbClr val="27489E"/>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50">
                <a:solidFill>
                  <a:schemeClr val="bg1"/>
                </a:solidFill>
                <a:latin typeface="+mn-lt"/>
                <a:ea typeface="ＭＳ Ｐゴシック" pitchFamily="34" charset="-128"/>
                <a:cs typeface="+mn-cs"/>
              </a:rPr>
              <a:t>Atoms</a:t>
            </a:r>
          </a:p>
        </p:txBody>
      </p:sp>
      <p:sp>
        <p:nvSpPr>
          <p:cNvPr id="95246" name="Oval 13"/>
          <p:cNvSpPr>
            <a:spLocks noChangeArrowheads="1"/>
          </p:cNvSpPr>
          <p:nvPr/>
        </p:nvSpPr>
        <p:spPr bwMode="auto">
          <a:xfrm>
            <a:off x="3695700" y="3905250"/>
            <a:ext cx="609600" cy="609600"/>
          </a:xfrm>
          <a:prstGeom prst="ellipse">
            <a:avLst/>
          </a:prstGeom>
          <a:solidFill>
            <a:srgbClr val="27489E"/>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50">
                <a:solidFill>
                  <a:schemeClr val="bg1"/>
                </a:solidFill>
                <a:latin typeface="+mn-lt"/>
                <a:ea typeface="ＭＳ Ｐゴシック" pitchFamily="34" charset="-128"/>
                <a:cs typeface="+mn-cs"/>
              </a:rPr>
              <a:t>Molecules</a:t>
            </a:r>
          </a:p>
        </p:txBody>
      </p:sp>
      <p:sp>
        <p:nvSpPr>
          <p:cNvPr id="95247" name="Oval 14"/>
          <p:cNvSpPr>
            <a:spLocks noChangeArrowheads="1"/>
          </p:cNvSpPr>
          <p:nvPr/>
        </p:nvSpPr>
        <p:spPr bwMode="auto">
          <a:xfrm>
            <a:off x="4605338" y="3905250"/>
            <a:ext cx="609600" cy="609600"/>
          </a:xfrm>
          <a:prstGeom prst="ellipse">
            <a:avLst/>
          </a:prstGeom>
          <a:solidFill>
            <a:srgbClr val="27489E"/>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50">
                <a:solidFill>
                  <a:schemeClr val="bg1"/>
                </a:solidFill>
                <a:latin typeface="+mn-lt"/>
                <a:ea typeface="ＭＳ Ｐゴシック" pitchFamily="34" charset="-128"/>
                <a:cs typeface="+mn-cs"/>
              </a:rPr>
              <a:t>Plants</a:t>
            </a:r>
          </a:p>
        </p:txBody>
      </p:sp>
      <p:sp>
        <p:nvSpPr>
          <p:cNvPr id="95248" name="Oval 15"/>
          <p:cNvSpPr>
            <a:spLocks noChangeArrowheads="1"/>
          </p:cNvSpPr>
          <p:nvPr/>
        </p:nvSpPr>
        <p:spPr bwMode="auto">
          <a:xfrm>
            <a:off x="5534025" y="3905250"/>
            <a:ext cx="609600" cy="609600"/>
          </a:xfrm>
          <a:prstGeom prst="ellipse">
            <a:avLst/>
          </a:prstGeom>
          <a:solidFill>
            <a:srgbClr val="27489E"/>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50">
                <a:solidFill>
                  <a:schemeClr val="bg1"/>
                </a:solidFill>
                <a:latin typeface="+mn-lt"/>
                <a:ea typeface="ＭＳ Ｐゴシック" pitchFamily="34" charset="-128"/>
                <a:cs typeface="+mn-cs"/>
              </a:rPr>
              <a:t>Animals</a:t>
            </a:r>
          </a:p>
        </p:txBody>
      </p:sp>
      <p:sp>
        <p:nvSpPr>
          <p:cNvPr id="95249" name="Oval 16"/>
          <p:cNvSpPr>
            <a:spLocks noChangeArrowheads="1"/>
          </p:cNvSpPr>
          <p:nvPr/>
        </p:nvSpPr>
        <p:spPr bwMode="auto">
          <a:xfrm>
            <a:off x="6534150" y="3905250"/>
            <a:ext cx="609600" cy="609600"/>
          </a:xfrm>
          <a:prstGeom prst="ellipse">
            <a:avLst/>
          </a:prstGeom>
          <a:solidFill>
            <a:srgbClr val="27489E"/>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50">
                <a:solidFill>
                  <a:schemeClr val="bg1"/>
                </a:solidFill>
                <a:latin typeface="+mn-lt"/>
                <a:ea typeface="ＭＳ Ｐゴシック" pitchFamily="34" charset="-128"/>
                <a:cs typeface="+mn-cs"/>
              </a:rPr>
              <a:t>Man</a:t>
            </a:r>
          </a:p>
        </p:txBody>
      </p:sp>
      <p:sp>
        <p:nvSpPr>
          <p:cNvPr id="95250" name="Oval 17"/>
          <p:cNvSpPr>
            <a:spLocks noChangeArrowheads="1"/>
          </p:cNvSpPr>
          <p:nvPr/>
        </p:nvSpPr>
        <p:spPr bwMode="auto">
          <a:xfrm>
            <a:off x="7534275" y="3905250"/>
            <a:ext cx="609600" cy="609600"/>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n-lt"/>
                <a:ea typeface="ＭＳ Ｐゴシック" pitchFamily="34" charset="-128"/>
                <a:cs typeface="+mn-cs"/>
              </a:rPr>
              <a:t>God</a:t>
            </a:r>
          </a:p>
        </p:txBody>
      </p:sp>
      <p:sp>
        <p:nvSpPr>
          <p:cNvPr id="95251" name="Oval 18"/>
          <p:cNvSpPr>
            <a:spLocks noChangeArrowheads="1"/>
          </p:cNvSpPr>
          <p:nvPr/>
        </p:nvSpPr>
        <p:spPr bwMode="auto">
          <a:xfrm>
            <a:off x="890588" y="4616450"/>
            <a:ext cx="660400" cy="533400"/>
          </a:xfrm>
          <a:prstGeom prst="ellipse">
            <a:avLst/>
          </a:prstGeom>
          <a:solidFill>
            <a:srgbClr val="0099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50">
                <a:solidFill>
                  <a:schemeClr val="bg1"/>
                </a:solidFill>
                <a:latin typeface="+mn-lt"/>
                <a:ea typeface="ＭＳ Ｐゴシック" pitchFamily="34" charset="-128"/>
                <a:cs typeface="+mn-cs"/>
              </a:rPr>
              <a:t>Individual</a:t>
            </a:r>
          </a:p>
        </p:txBody>
      </p:sp>
      <p:sp>
        <p:nvSpPr>
          <p:cNvPr id="95252" name="Oval 19"/>
          <p:cNvSpPr>
            <a:spLocks noChangeArrowheads="1"/>
          </p:cNvSpPr>
          <p:nvPr/>
        </p:nvSpPr>
        <p:spPr bwMode="auto">
          <a:xfrm>
            <a:off x="1801813" y="4629150"/>
            <a:ext cx="660400" cy="533400"/>
          </a:xfrm>
          <a:prstGeom prst="ellipse">
            <a:avLst/>
          </a:prstGeom>
          <a:solidFill>
            <a:srgbClr val="0099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50">
                <a:solidFill>
                  <a:schemeClr val="bg1"/>
                </a:solidFill>
                <a:latin typeface="+mn-lt"/>
                <a:ea typeface="ＭＳ Ｐゴシック" pitchFamily="34" charset="-128"/>
                <a:cs typeface="+mn-cs"/>
              </a:rPr>
              <a:t>Family</a:t>
            </a:r>
          </a:p>
        </p:txBody>
      </p:sp>
      <p:sp>
        <p:nvSpPr>
          <p:cNvPr id="95253" name="Oval 20"/>
          <p:cNvSpPr>
            <a:spLocks noChangeArrowheads="1"/>
          </p:cNvSpPr>
          <p:nvPr/>
        </p:nvSpPr>
        <p:spPr bwMode="auto">
          <a:xfrm>
            <a:off x="2795588" y="4629150"/>
            <a:ext cx="595312" cy="514350"/>
          </a:xfrm>
          <a:prstGeom prst="ellipse">
            <a:avLst/>
          </a:prstGeom>
          <a:solidFill>
            <a:srgbClr val="0099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50">
                <a:solidFill>
                  <a:schemeClr val="bg1"/>
                </a:solidFill>
                <a:latin typeface="+mn-lt"/>
                <a:ea typeface="ＭＳ Ｐゴシック" pitchFamily="34" charset="-128"/>
                <a:cs typeface="+mn-cs"/>
              </a:rPr>
              <a:t>Clan</a:t>
            </a:r>
          </a:p>
        </p:txBody>
      </p:sp>
      <p:sp>
        <p:nvSpPr>
          <p:cNvPr id="95254" name="Oval 21"/>
          <p:cNvSpPr>
            <a:spLocks noChangeArrowheads="1"/>
          </p:cNvSpPr>
          <p:nvPr/>
        </p:nvSpPr>
        <p:spPr bwMode="auto">
          <a:xfrm>
            <a:off x="3695700" y="4629150"/>
            <a:ext cx="660400" cy="533400"/>
          </a:xfrm>
          <a:prstGeom prst="ellipse">
            <a:avLst/>
          </a:prstGeom>
          <a:solidFill>
            <a:srgbClr val="0099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50">
                <a:solidFill>
                  <a:schemeClr val="bg1"/>
                </a:solidFill>
                <a:latin typeface="+mn-lt"/>
                <a:ea typeface="ＭＳ Ｐゴシック" pitchFamily="34" charset="-128"/>
                <a:cs typeface="+mn-cs"/>
              </a:rPr>
              <a:t>Tribe</a:t>
            </a:r>
          </a:p>
        </p:txBody>
      </p:sp>
      <p:sp>
        <p:nvSpPr>
          <p:cNvPr id="95255" name="Oval 22"/>
          <p:cNvSpPr>
            <a:spLocks noChangeArrowheads="1"/>
          </p:cNvSpPr>
          <p:nvPr/>
        </p:nvSpPr>
        <p:spPr bwMode="auto">
          <a:xfrm>
            <a:off x="4605338" y="4629150"/>
            <a:ext cx="660400" cy="533400"/>
          </a:xfrm>
          <a:prstGeom prst="ellipse">
            <a:avLst/>
          </a:prstGeom>
          <a:solidFill>
            <a:srgbClr val="0099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50">
                <a:solidFill>
                  <a:schemeClr val="bg1"/>
                </a:solidFill>
                <a:latin typeface="+mn-lt"/>
                <a:ea typeface="ＭＳ Ｐゴシック" pitchFamily="34" charset="-128"/>
                <a:cs typeface="+mn-cs"/>
              </a:rPr>
              <a:t>Nation</a:t>
            </a:r>
          </a:p>
        </p:txBody>
      </p:sp>
      <p:sp>
        <p:nvSpPr>
          <p:cNvPr id="95256" name="Oval 23"/>
          <p:cNvSpPr>
            <a:spLocks noChangeArrowheads="1"/>
          </p:cNvSpPr>
          <p:nvPr/>
        </p:nvSpPr>
        <p:spPr bwMode="auto">
          <a:xfrm>
            <a:off x="5534025" y="4629150"/>
            <a:ext cx="660400" cy="533400"/>
          </a:xfrm>
          <a:prstGeom prst="ellipse">
            <a:avLst/>
          </a:prstGeom>
          <a:solidFill>
            <a:srgbClr val="0099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50">
                <a:solidFill>
                  <a:schemeClr val="bg1"/>
                </a:solidFill>
                <a:latin typeface="+mn-lt"/>
                <a:ea typeface="ＭＳ Ｐゴシック" pitchFamily="34" charset="-128"/>
                <a:cs typeface="+mn-cs"/>
              </a:rPr>
              <a:t>World</a:t>
            </a:r>
          </a:p>
        </p:txBody>
      </p:sp>
      <p:sp>
        <p:nvSpPr>
          <p:cNvPr id="95257" name="Oval 24"/>
          <p:cNvSpPr>
            <a:spLocks noChangeArrowheads="1"/>
          </p:cNvSpPr>
          <p:nvPr/>
        </p:nvSpPr>
        <p:spPr bwMode="auto">
          <a:xfrm>
            <a:off x="6534150" y="4629150"/>
            <a:ext cx="660400" cy="533400"/>
          </a:xfrm>
          <a:prstGeom prst="ellipse">
            <a:avLst/>
          </a:prstGeom>
          <a:solidFill>
            <a:srgbClr val="0099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50">
                <a:solidFill>
                  <a:schemeClr val="bg1"/>
                </a:solidFill>
                <a:latin typeface="+mn-lt"/>
                <a:ea typeface="ＭＳ Ｐゴシック" pitchFamily="34" charset="-128"/>
                <a:cs typeface="+mn-cs"/>
              </a:rPr>
              <a:t>Cosmos</a:t>
            </a:r>
          </a:p>
        </p:txBody>
      </p:sp>
      <p:sp>
        <p:nvSpPr>
          <p:cNvPr id="95258" name="Oval 25"/>
          <p:cNvSpPr>
            <a:spLocks noChangeArrowheads="1"/>
          </p:cNvSpPr>
          <p:nvPr/>
        </p:nvSpPr>
        <p:spPr bwMode="auto">
          <a:xfrm>
            <a:off x="7534275" y="4591050"/>
            <a:ext cx="609600" cy="609600"/>
          </a:xfrm>
          <a:prstGeom prst="ellipse">
            <a:avLst/>
          </a:prstGeom>
          <a:solidFill>
            <a:srgbClr val="F1EB33"/>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n-lt"/>
                <a:ea typeface="ＭＳ Ｐゴシック" pitchFamily="34" charset="-128"/>
                <a:cs typeface="+mn-cs"/>
              </a:rPr>
              <a:t>God</a:t>
            </a:r>
          </a:p>
        </p:txBody>
      </p:sp>
      <p:sp>
        <p:nvSpPr>
          <p:cNvPr id="95259" name="Line 26"/>
          <p:cNvSpPr>
            <a:spLocks noChangeShapeType="1"/>
          </p:cNvSpPr>
          <p:nvPr/>
        </p:nvSpPr>
        <p:spPr bwMode="auto">
          <a:xfrm>
            <a:off x="1590675" y="4222750"/>
            <a:ext cx="228600" cy="1588"/>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050" b="1">
              <a:solidFill>
                <a:schemeClr val="bg1"/>
              </a:solidFill>
              <a:latin typeface="+mn-lt"/>
              <a:ea typeface="ＭＳ Ｐゴシック" pitchFamily="34" charset="-128"/>
              <a:cs typeface="+mn-cs"/>
            </a:endParaRPr>
          </a:p>
        </p:txBody>
      </p:sp>
      <p:sp>
        <p:nvSpPr>
          <p:cNvPr id="121882" name="Freeform 27"/>
          <p:cNvSpPr>
            <a:spLocks/>
          </p:cNvSpPr>
          <p:nvPr/>
        </p:nvSpPr>
        <p:spPr bwMode="auto">
          <a:xfrm>
            <a:off x="1319213" y="3500438"/>
            <a:ext cx="6500812" cy="357187"/>
          </a:xfrm>
          <a:custGeom>
            <a:avLst/>
            <a:gdLst>
              <a:gd name="T0" fmla="*/ 2147483647 w 4176"/>
              <a:gd name="T1" fmla="*/ 2147483647 h 144"/>
              <a:gd name="T2" fmla="*/ 2147483647 w 4176"/>
              <a:gd name="T3" fmla="*/ 0 h 144"/>
              <a:gd name="T4" fmla="*/ 0 w 4176"/>
              <a:gd name="T5" fmla="*/ 2147483647 h 144"/>
              <a:gd name="T6" fmla="*/ 0 60000 65536"/>
              <a:gd name="T7" fmla="*/ 0 60000 65536"/>
              <a:gd name="T8" fmla="*/ 0 60000 65536"/>
              <a:gd name="T9" fmla="*/ 0 w 4176"/>
              <a:gd name="T10" fmla="*/ 0 h 144"/>
              <a:gd name="T11" fmla="*/ 4176 w 4176"/>
              <a:gd name="T12" fmla="*/ 144 h 144"/>
            </a:gdLst>
            <a:ahLst/>
            <a:cxnLst>
              <a:cxn ang="T6">
                <a:pos x="T0" y="T1"/>
              </a:cxn>
              <a:cxn ang="T7">
                <a:pos x="T2" y="T3"/>
              </a:cxn>
              <a:cxn ang="T8">
                <a:pos x="T4" y="T5"/>
              </a:cxn>
            </a:cxnLst>
            <a:rect l="T9" t="T10" r="T11" b="T12"/>
            <a:pathLst>
              <a:path w="4176" h="144">
                <a:moveTo>
                  <a:pt x="4176" y="144"/>
                </a:moveTo>
                <a:cubicBezTo>
                  <a:pt x="3396" y="72"/>
                  <a:pt x="2616" y="0"/>
                  <a:pt x="1920" y="0"/>
                </a:cubicBezTo>
                <a:cubicBezTo>
                  <a:pt x="1224" y="0"/>
                  <a:pt x="336" y="112"/>
                  <a:pt x="0" y="144"/>
                </a:cubicBezTo>
              </a:path>
            </a:pathLst>
          </a:custGeom>
          <a:noFill/>
          <a:ln w="28440">
            <a:solidFill>
              <a:srgbClr val="FF9900"/>
            </a:solidFill>
            <a:round/>
            <a:headEnd/>
            <a:tailEnd type="triangle" w="med" len="med"/>
          </a:ln>
        </p:spPr>
        <p:txBody>
          <a:bodyPr wrap="none" anchor="ctr"/>
          <a:lstStyle/>
          <a:p>
            <a:endParaRPr lang="en-US"/>
          </a:p>
        </p:txBody>
      </p:sp>
      <p:sp>
        <p:nvSpPr>
          <p:cNvPr id="121883" name="Freeform 28"/>
          <p:cNvSpPr>
            <a:spLocks/>
          </p:cNvSpPr>
          <p:nvPr/>
        </p:nvSpPr>
        <p:spPr bwMode="auto">
          <a:xfrm flipV="1">
            <a:off x="1325563" y="5200650"/>
            <a:ext cx="6565900" cy="300038"/>
          </a:xfrm>
          <a:custGeom>
            <a:avLst/>
            <a:gdLst>
              <a:gd name="T0" fmla="*/ 2147483647 w 4176"/>
              <a:gd name="T1" fmla="*/ 2147483647 h 144"/>
              <a:gd name="T2" fmla="*/ 2147483647 w 4176"/>
              <a:gd name="T3" fmla="*/ 0 h 144"/>
              <a:gd name="T4" fmla="*/ 0 w 4176"/>
              <a:gd name="T5" fmla="*/ 2147483647 h 144"/>
              <a:gd name="T6" fmla="*/ 0 60000 65536"/>
              <a:gd name="T7" fmla="*/ 0 60000 65536"/>
              <a:gd name="T8" fmla="*/ 0 60000 65536"/>
              <a:gd name="T9" fmla="*/ 0 w 4176"/>
              <a:gd name="T10" fmla="*/ 0 h 144"/>
              <a:gd name="T11" fmla="*/ 4176 w 4176"/>
              <a:gd name="T12" fmla="*/ 144 h 144"/>
            </a:gdLst>
            <a:ahLst/>
            <a:cxnLst>
              <a:cxn ang="T6">
                <a:pos x="T0" y="T1"/>
              </a:cxn>
              <a:cxn ang="T7">
                <a:pos x="T2" y="T3"/>
              </a:cxn>
              <a:cxn ang="T8">
                <a:pos x="T4" y="T5"/>
              </a:cxn>
            </a:cxnLst>
            <a:rect l="T9" t="T10" r="T11" b="T12"/>
            <a:pathLst>
              <a:path w="4176" h="144">
                <a:moveTo>
                  <a:pt x="4176" y="144"/>
                </a:moveTo>
                <a:cubicBezTo>
                  <a:pt x="3396" y="72"/>
                  <a:pt x="2616" y="0"/>
                  <a:pt x="1920" y="0"/>
                </a:cubicBezTo>
                <a:cubicBezTo>
                  <a:pt x="1224" y="0"/>
                  <a:pt x="336" y="112"/>
                  <a:pt x="0" y="144"/>
                </a:cubicBezTo>
              </a:path>
            </a:pathLst>
          </a:custGeom>
          <a:noFill/>
          <a:ln w="28440">
            <a:solidFill>
              <a:srgbClr val="FF9900"/>
            </a:solidFill>
            <a:round/>
            <a:headEnd/>
            <a:tailEnd type="triangle" w="med" len="med"/>
          </a:ln>
        </p:spPr>
        <p:txBody>
          <a:bodyPr wrap="none" anchor="ctr"/>
          <a:lstStyle/>
          <a:p>
            <a:endParaRPr lang="en-US"/>
          </a:p>
        </p:txBody>
      </p:sp>
      <p:sp>
        <p:nvSpPr>
          <p:cNvPr id="95262" name="Line 29"/>
          <p:cNvSpPr>
            <a:spLocks noChangeShapeType="1"/>
          </p:cNvSpPr>
          <p:nvPr/>
        </p:nvSpPr>
        <p:spPr bwMode="auto">
          <a:xfrm>
            <a:off x="3459163" y="4222750"/>
            <a:ext cx="228600" cy="1588"/>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050" b="1">
              <a:solidFill>
                <a:schemeClr val="bg1"/>
              </a:solidFill>
              <a:latin typeface="+mn-lt"/>
              <a:ea typeface="ＭＳ Ｐゴシック" pitchFamily="34" charset="-128"/>
              <a:cs typeface="+mn-cs"/>
            </a:endParaRPr>
          </a:p>
        </p:txBody>
      </p:sp>
      <p:sp>
        <p:nvSpPr>
          <p:cNvPr id="95263" name="Line 30"/>
          <p:cNvSpPr>
            <a:spLocks noChangeShapeType="1"/>
          </p:cNvSpPr>
          <p:nvPr/>
        </p:nvSpPr>
        <p:spPr bwMode="auto">
          <a:xfrm>
            <a:off x="2519363" y="4222750"/>
            <a:ext cx="228600" cy="1588"/>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050" b="1">
              <a:solidFill>
                <a:schemeClr val="bg1"/>
              </a:solidFill>
              <a:latin typeface="+mn-lt"/>
              <a:ea typeface="ＭＳ Ｐゴシック" pitchFamily="34" charset="-128"/>
              <a:cs typeface="+mn-cs"/>
            </a:endParaRPr>
          </a:p>
        </p:txBody>
      </p:sp>
      <p:sp>
        <p:nvSpPr>
          <p:cNvPr id="95264" name="Line 31"/>
          <p:cNvSpPr>
            <a:spLocks noChangeShapeType="1"/>
          </p:cNvSpPr>
          <p:nvPr/>
        </p:nvSpPr>
        <p:spPr bwMode="auto">
          <a:xfrm>
            <a:off x="4319588" y="4222750"/>
            <a:ext cx="228600" cy="1588"/>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050" b="1">
              <a:solidFill>
                <a:schemeClr val="bg1"/>
              </a:solidFill>
              <a:latin typeface="+mn-lt"/>
              <a:ea typeface="ＭＳ Ｐゴシック" pitchFamily="34" charset="-128"/>
              <a:cs typeface="+mn-cs"/>
            </a:endParaRPr>
          </a:p>
        </p:txBody>
      </p:sp>
      <p:sp>
        <p:nvSpPr>
          <p:cNvPr id="95265" name="Line 32"/>
          <p:cNvSpPr>
            <a:spLocks noChangeShapeType="1"/>
          </p:cNvSpPr>
          <p:nvPr/>
        </p:nvSpPr>
        <p:spPr bwMode="auto">
          <a:xfrm>
            <a:off x="5248275" y="4222750"/>
            <a:ext cx="228600" cy="1588"/>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050" b="1">
              <a:solidFill>
                <a:schemeClr val="bg1"/>
              </a:solidFill>
              <a:latin typeface="+mn-lt"/>
              <a:ea typeface="ＭＳ Ｐゴシック" pitchFamily="34" charset="-128"/>
              <a:cs typeface="+mn-cs"/>
            </a:endParaRPr>
          </a:p>
        </p:txBody>
      </p:sp>
      <p:sp>
        <p:nvSpPr>
          <p:cNvPr id="95266" name="Line 33"/>
          <p:cNvSpPr>
            <a:spLocks noChangeShapeType="1"/>
          </p:cNvSpPr>
          <p:nvPr/>
        </p:nvSpPr>
        <p:spPr bwMode="auto">
          <a:xfrm>
            <a:off x="6254750" y="4222750"/>
            <a:ext cx="228600" cy="1588"/>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050" b="1">
              <a:solidFill>
                <a:schemeClr val="bg1"/>
              </a:solidFill>
              <a:latin typeface="+mn-lt"/>
              <a:ea typeface="ＭＳ Ｐゴシック" pitchFamily="34" charset="-128"/>
              <a:cs typeface="+mn-cs"/>
            </a:endParaRPr>
          </a:p>
        </p:txBody>
      </p:sp>
      <p:sp>
        <p:nvSpPr>
          <p:cNvPr id="95267" name="Line 34"/>
          <p:cNvSpPr>
            <a:spLocks noChangeShapeType="1"/>
          </p:cNvSpPr>
          <p:nvPr/>
        </p:nvSpPr>
        <p:spPr bwMode="auto">
          <a:xfrm>
            <a:off x="7177088" y="4222750"/>
            <a:ext cx="228600" cy="1588"/>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b="1">
              <a:latin typeface="+mn-lt"/>
              <a:ea typeface="ＭＳ Ｐゴシック" pitchFamily="34" charset="-128"/>
              <a:cs typeface="+mn-cs"/>
            </a:endParaRPr>
          </a:p>
        </p:txBody>
      </p:sp>
      <p:sp>
        <p:nvSpPr>
          <p:cNvPr id="95268" name="Line 35"/>
          <p:cNvSpPr>
            <a:spLocks noChangeShapeType="1"/>
          </p:cNvSpPr>
          <p:nvPr/>
        </p:nvSpPr>
        <p:spPr bwMode="auto">
          <a:xfrm>
            <a:off x="1577975" y="4872038"/>
            <a:ext cx="228600" cy="15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050" b="1">
              <a:solidFill>
                <a:schemeClr val="bg1"/>
              </a:solidFill>
              <a:latin typeface="+mn-lt"/>
              <a:ea typeface="ＭＳ Ｐゴシック" pitchFamily="34" charset="-128"/>
              <a:cs typeface="+mn-cs"/>
            </a:endParaRPr>
          </a:p>
        </p:txBody>
      </p:sp>
      <p:sp>
        <p:nvSpPr>
          <p:cNvPr id="95269" name="Line 36"/>
          <p:cNvSpPr>
            <a:spLocks noChangeShapeType="1"/>
          </p:cNvSpPr>
          <p:nvPr/>
        </p:nvSpPr>
        <p:spPr bwMode="auto">
          <a:xfrm>
            <a:off x="3462338" y="4872038"/>
            <a:ext cx="228600" cy="15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050" b="1">
              <a:solidFill>
                <a:schemeClr val="bg1"/>
              </a:solidFill>
              <a:latin typeface="+mn-lt"/>
              <a:ea typeface="ＭＳ Ｐゴシック" pitchFamily="34" charset="-128"/>
              <a:cs typeface="+mn-cs"/>
            </a:endParaRPr>
          </a:p>
        </p:txBody>
      </p:sp>
      <p:sp>
        <p:nvSpPr>
          <p:cNvPr id="95270" name="Line 37"/>
          <p:cNvSpPr>
            <a:spLocks noChangeShapeType="1"/>
          </p:cNvSpPr>
          <p:nvPr/>
        </p:nvSpPr>
        <p:spPr bwMode="auto">
          <a:xfrm>
            <a:off x="2505075" y="4872038"/>
            <a:ext cx="228600" cy="15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050" b="1">
              <a:solidFill>
                <a:schemeClr val="bg1"/>
              </a:solidFill>
              <a:latin typeface="+mn-lt"/>
              <a:ea typeface="ＭＳ Ｐゴシック" pitchFamily="34" charset="-128"/>
              <a:cs typeface="+mn-cs"/>
            </a:endParaRPr>
          </a:p>
        </p:txBody>
      </p:sp>
      <p:sp>
        <p:nvSpPr>
          <p:cNvPr id="95271" name="Line 38"/>
          <p:cNvSpPr>
            <a:spLocks noChangeShapeType="1"/>
          </p:cNvSpPr>
          <p:nvPr/>
        </p:nvSpPr>
        <p:spPr bwMode="auto">
          <a:xfrm>
            <a:off x="4364038" y="4872038"/>
            <a:ext cx="228600" cy="15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050" b="1">
              <a:solidFill>
                <a:schemeClr val="bg1"/>
              </a:solidFill>
              <a:latin typeface="+mn-lt"/>
              <a:ea typeface="ＭＳ Ｐゴシック" pitchFamily="34" charset="-128"/>
              <a:cs typeface="+mn-cs"/>
            </a:endParaRPr>
          </a:p>
        </p:txBody>
      </p:sp>
      <p:sp>
        <p:nvSpPr>
          <p:cNvPr id="95272" name="Line 39"/>
          <p:cNvSpPr>
            <a:spLocks noChangeShapeType="1"/>
          </p:cNvSpPr>
          <p:nvPr/>
        </p:nvSpPr>
        <p:spPr bwMode="auto">
          <a:xfrm>
            <a:off x="5308600" y="4872038"/>
            <a:ext cx="228600" cy="15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050" b="1">
              <a:solidFill>
                <a:schemeClr val="bg1"/>
              </a:solidFill>
              <a:latin typeface="+mn-lt"/>
              <a:ea typeface="ＭＳ Ｐゴシック" pitchFamily="34" charset="-128"/>
              <a:cs typeface="+mn-cs"/>
            </a:endParaRPr>
          </a:p>
        </p:txBody>
      </p:sp>
      <p:sp>
        <p:nvSpPr>
          <p:cNvPr id="95273" name="Line 40"/>
          <p:cNvSpPr>
            <a:spLocks noChangeShapeType="1"/>
          </p:cNvSpPr>
          <p:nvPr/>
        </p:nvSpPr>
        <p:spPr bwMode="auto">
          <a:xfrm>
            <a:off x="6242050" y="4872038"/>
            <a:ext cx="228600" cy="15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050" b="1">
              <a:solidFill>
                <a:schemeClr val="bg1"/>
              </a:solidFill>
              <a:latin typeface="+mn-lt"/>
              <a:ea typeface="ＭＳ Ｐゴシック" pitchFamily="34" charset="-128"/>
              <a:cs typeface="+mn-cs"/>
            </a:endParaRPr>
          </a:p>
        </p:txBody>
      </p:sp>
      <p:sp>
        <p:nvSpPr>
          <p:cNvPr id="95274" name="Line 41"/>
          <p:cNvSpPr>
            <a:spLocks noChangeShapeType="1"/>
          </p:cNvSpPr>
          <p:nvPr/>
        </p:nvSpPr>
        <p:spPr bwMode="auto">
          <a:xfrm>
            <a:off x="7248525" y="4872038"/>
            <a:ext cx="228600" cy="15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b="1">
              <a:latin typeface="+mn-lt"/>
              <a:ea typeface="ＭＳ Ｐゴシック" pitchFamily="34" charset="-128"/>
              <a:cs typeface="+mn-cs"/>
            </a:endParaRPr>
          </a:p>
        </p:txBody>
      </p:sp>
      <p:sp>
        <p:nvSpPr>
          <p:cNvPr id="95235" name="Oval 2"/>
          <p:cNvSpPr>
            <a:spLocks noChangeArrowheads="1"/>
          </p:cNvSpPr>
          <p:nvPr/>
        </p:nvSpPr>
        <p:spPr bwMode="auto">
          <a:xfrm>
            <a:off x="817563" y="1643063"/>
            <a:ext cx="1039812" cy="568325"/>
          </a:xfrm>
          <a:prstGeom prst="ellipse">
            <a:avLst/>
          </a:prstGeom>
          <a:solidFill>
            <a:srgbClr val="C5DF96"/>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n-lt"/>
                <a:ea typeface="ＭＳ Ｐゴシック" pitchFamily="34" charset="-128"/>
                <a:cs typeface="+mn-cs"/>
              </a:rPr>
              <a:t>Entities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Line 1"/>
          <p:cNvSpPr>
            <a:spLocks noChangeShapeType="1"/>
          </p:cNvSpPr>
          <p:nvPr/>
        </p:nvSpPr>
        <p:spPr bwMode="auto">
          <a:xfrm flipH="1" flipV="1">
            <a:off x="1520825" y="4235450"/>
            <a:ext cx="241300" cy="290513"/>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100" b="1">
              <a:latin typeface="+mj-lt"/>
              <a:ea typeface="ＭＳ Ｐゴシック" pitchFamily="34" charset="-128"/>
              <a:cs typeface="+mn-cs"/>
            </a:endParaRPr>
          </a:p>
        </p:txBody>
      </p:sp>
      <p:sp>
        <p:nvSpPr>
          <p:cNvPr id="123906" name="Text Box 2"/>
          <p:cNvSpPr txBox="1">
            <a:spLocks noChangeArrowheads="1"/>
          </p:cNvSpPr>
          <p:nvPr/>
        </p:nvSpPr>
        <p:spPr bwMode="auto">
          <a:xfrm>
            <a:off x="285750" y="857250"/>
            <a:ext cx="7134225" cy="3968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3, Four Great Realms of Shimjung and Three Great Kingships</a:t>
            </a:r>
          </a:p>
        </p:txBody>
      </p:sp>
      <p:sp>
        <p:nvSpPr>
          <p:cNvPr id="98308" name="Oval 3"/>
          <p:cNvSpPr>
            <a:spLocks noChangeArrowheads="1"/>
          </p:cNvSpPr>
          <p:nvPr/>
        </p:nvSpPr>
        <p:spPr bwMode="auto">
          <a:xfrm>
            <a:off x="1744663" y="3038475"/>
            <a:ext cx="860425" cy="647700"/>
          </a:xfrm>
          <a:prstGeom prst="ellipse">
            <a:avLst/>
          </a:prstGeom>
          <a:solidFill>
            <a:srgbClr val="27489E"/>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solidFill>
                  <a:schemeClr val="bg1"/>
                </a:solidFill>
                <a:latin typeface="+mj-lt"/>
                <a:ea typeface="ＭＳ Ｐゴシック" pitchFamily="34" charset="-128"/>
                <a:cs typeface="+mn-cs"/>
              </a:rPr>
              <a:t>Husband</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solidFill>
                  <a:schemeClr val="bg1"/>
                </a:solidFill>
                <a:latin typeface="+mj-lt"/>
                <a:ea typeface="ＭＳ Ｐゴシック" pitchFamily="34" charset="-128"/>
                <a:cs typeface="+mn-cs"/>
              </a:rPr>
              <a:t>Wife</a:t>
            </a:r>
          </a:p>
        </p:txBody>
      </p:sp>
      <p:sp>
        <p:nvSpPr>
          <p:cNvPr id="123908" name="Oval 4"/>
          <p:cNvSpPr>
            <a:spLocks noChangeArrowheads="1"/>
          </p:cNvSpPr>
          <p:nvPr/>
        </p:nvSpPr>
        <p:spPr bwMode="auto">
          <a:xfrm>
            <a:off x="1692275" y="4365625"/>
            <a:ext cx="958850" cy="571500"/>
          </a:xfrm>
          <a:prstGeom prst="ellipse">
            <a:avLst/>
          </a:prstGeom>
          <a:solidFill>
            <a:srgbClr val="32B55D"/>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100" b="1">
              <a:latin typeface="Arial" charset="0"/>
              <a:ea typeface="ＭＳ Ｐゴシック" pitchFamily="34" charset="-128"/>
            </a:endParaRPr>
          </a:p>
        </p:txBody>
      </p:sp>
      <p:sp>
        <p:nvSpPr>
          <p:cNvPr id="98310" name="Oval 5"/>
          <p:cNvSpPr>
            <a:spLocks noChangeArrowheads="1"/>
          </p:cNvSpPr>
          <p:nvPr/>
        </p:nvSpPr>
        <p:spPr bwMode="auto">
          <a:xfrm>
            <a:off x="2974975" y="3087688"/>
            <a:ext cx="914400" cy="593725"/>
          </a:xfrm>
          <a:prstGeom prst="ellipse">
            <a:avLst/>
          </a:prstGeom>
          <a:solidFill>
            <a:srgbClr val="D19BC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Perfected</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Woman</a:t>
            </a:r>
          </a:p>
        </p:txBody>
      </p:sp>
      <p:sp>
        <p:nvSpPr>
          <p:cNvPr id="98311" name="Oval 6"/>
          <p:cNvSpPr>
            <a:spLocks noChangeArrowheads="1"/>
          </p:cNvSpPr>
          <p:nvPr/>
        </p:nvSpPr>
        <p:spPr bwMode="auto">
          <a:xfrm>
            <a:off x="536575" y="3049588"/>
            <a:ext cx="838200" cy="593725"/>
          </a:xfrm>
          <a:prstGeom prst="ellipse">
            <a:avLst/>
          </a:prstGeom>
          <a:solidFill>
            <a:srgbClr val="63CA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Perfected</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Man</a:t>
            </a:r>
          </a:p>
        </p:txBody>
      </p:sp>
      <p:sp>
        <p:nvSpPr>
          <p:cNvPr id="98312" name="Line 7"/>
          <p:cNvSpPr>
            <a:spLocks noChangeShapeType="1"/>
          </p:cNvSpPr>
          <p:nvPr/>
        </p:nvSpPr>
        <p:spPr bwMode="auto">
          <a:xfrm flipH="1">
            <a:off x="1157288" y="2384425"/>
            <a:ext cx="708025" cy="701675"/>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100" b="1">
              <a:latin typeface="+mj-lt"/>
              <a:ea typeface="ＭＳ Ｐゴシック" pitchFamily="34" charset="-128"/>
              <a:cs typeface="+mn-cs"/>
            </a:endParaRPr>
          </a:p>
        </p:txBody>
      </p:sp>
      <p:sp>
        <p:nvSpPr>
          <p:cNvPr id="98313" name="Line 8"/>
          <p:cNvSpPr>
            <a:spLocks noChangeShapeType="1"/>
          </p:cNvSpPr>
          <p:nvPr/>
        </p:nvSpPr>
        <p:spPr bwMode="auto">
          <a:xfrm>
            <a:off x="2571750" y="2384425"/>
            <a:ext cx="685800" cy="733425"/>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100" b="1">
              <a:latin typeface="+mj-lt"/>
              <a:ea typeface="ＭＳ Ｐゴシック" pitchFamily="34" charset="-128"/>
              <a:cs typeface="+mn-cs"/>
            </a:endParaRPr>
          </a:p>
        </p:txBody>
      </p:sp>
      <p:sp>
        <p:nvSpPr>
          <p:cNvPr id="123913" name="Oval 9"/>
          <p:cNvSpPr>
            <a:spLocks noChangeArrowheads="1"/>
          </p:cNvSpPr>
          <p:nvPr/>
        </p:nvSpPr>
        <p:spPr bwMode="auto">
          <a:xfrm>
            <a:off x="1785938" y="1857375"/>
            <a:ext cx="820737" cy="696913"/>
          </a:xfrm>
          <a:prstGeom prst="ellipse">
            <a:avLst/>
          </a:prstGeom>
          <a:solidFill>
            <a:srgbClr val="F2EC2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God</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a:t>
            </a:r>
          </a:p>
        </p:txBody>
      </p:sp>
      <p:sp>
        <p:nvSpPr>
          <p:cNvPr id="98315" name="Line 10"/>
          <p:cNvSpPr>
            <a:spLocks noChangeShapeType="1"/>
          </p:cNvSpPr>
          <p:nvPr/>
        </p:nvSpPr>
        <p:spPr bwMode="auto">
          <a:xfrm>
            <a:off x="1374775" y="3357563"/>
            <a:ext cx="369888" cy="15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100" b="1">
              <a:latin typeface="+mj-lt"/>
              <a:ea typeface="ＭＳ Ｐゴシック" pitchFamily="34" charset="-128"/>
              <a:cs typeface="+mn-cs"/>
            </a:endParaRPr>
          </a:p>
        </p:txBody>
      </p:sp>
      <p:sp>
        <p:nvSpPr>
          <p:cNvPr id="98316" name="Line 11"/>
          <p:cNvSpPr>
            <a:spLocks noChangeShapeType="1"/>
          </p:cNvSpPr>
          <p:nvPr/>
        </p:nvSpPr>
        <p:spPr bwMode="auto">
          <a:xfrm>
            <a:off x="2114550" y="2593975"/>
            <a:ext cx="1588" cy="3429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100" b="1">
              <a:latin typeface="+mj-lt"/>
              <a:ea typeface="ＭＳ Ｐゴシック" pitchFamily="34" charset="-128"/>
              <a:cs typeface="+mn-cs"/>
            </a:endParaRPr>
          </a:p>
        </p:txBody>
      </p:sp>
      <p:sp>
        <p:nvSpPr>
          <p:cNvPr id="98317" name="Line 12"/>
          <p:cNvSpPr>
            <a:spLocks noChangeShapeType="1"/>
          </p:cNvSpPr>
          <p:nvPr/>
        </p:nvSpPr>
        <p:spPr bwMode="auto">
          <a:xfrm flipH="1" flipV="1">
            <a:off x="2049463" y="3756025"/>
            <a:ext cx="17462" cy="465138"/>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100" b="1">
              <a:latin typeface="+mj-lt"/>
              <a:ea typeface="ＭＳ Ｐゴシック" pitchFamily="34" charset="-128"/>
              <a:cs typeface="+mn-cs"/>
            </a:endParaRPr>
          </a:p>
        </p:txBody>
      </p:sp>
      <p:sp>
        <p:nvSpPr>
          <p:cNvPr id="98318" name="Line 13"/>
          <p:cNvSpPr>
            <a:spLocks noChangeShapeType="1"/>
          </p:cNvSpPr>
          <p:nvPr/>
        </p:nvSpPr>
        <p:spPr bwMode="auto">
          <a:xfrm>
            <a:off x="2266950" y="2593975"/>
            <a:ext cx="1588" cy="3429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100" b="1">
              <a:latin typeface="+mj-lt"/>
              <a:ea typeface="ＭＳ Ｐゴシック" pitchFamily="34" charset="-128"/>
              <a:cs typeface="+mn-cs"/>
            </a:endParaRPr>
          </a:p>
        </p:txBody>
      </p:sp>
      <p:sp>
        <p:nvSpPr>
          <p:cNvPr id="98319" name="Line 14"/>
          <p:cNvSpPr>
            <a:spLocks noChangeShapeType="1"/>
          </p:cNvSpPr>
          <p:nvPr/>
        </p:nvSpPr>
        <p:spPr bwMode="auto">
          <a:xfrm flipV="1">
            <a:off x="2212975" y="3756025"/>
            <a:ext cx="1588" cy="465138"/>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100" b="1">
              <a:latin typeface="+mj-lt"/>
              <a:ea typeface="ＭＳ Ｐゴシック" pitchFamily="34" charset="-128"/>
              <a:cs typeface="+mn-cs"/>
            </a:endParaRPr>
          </a:p>
        </p:txBody>
      </p:sp>
      <p:sp>
        <p:nvSpPr>
          <p:cNvPr id="123919" name="Text Box 15"/>
          <p:cNvSpPr txBox="1">
            <a:spLocks noChangeArrowheads="1"/>
          </p:cNvSpPr>
          <p:nvPr/>
        </p:nvSpPr>
        <p:spPr bwMode="auto">
          <a:xfrm>
            <a:off x="1692275" y="5013325"/>
            <a:ext cx="842963" cy="2603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100">
                <a:latin typeface="Arial" charset="0"/>
                <a:ea typeface="ＭＳ Ｐゴシック" pitchFamily="34" charset="-128"/>
              </a:rPr>
              <a:t>（</a:t>
            </a:r>
            <a:r>
              <a:rPr kumimoji="0" lang="en-US" altLang="ko-KR" sz="1100">
                <a:latin typeface="Arial" charset="0"/>
                <a:ea typeface="ＭＳ Ｐゴシック" pitchFamily="34" charset="-128"/>
              </a:rPr>
              <a:t>Children</a:t>
            </a:r>
            <a:r>
              <a:rPr kumimoji="0" lang="en-US" sz="1100">
                <a:latin typeface="Arial" charset="0"/>
                <a:ea typeface="ＭＳ Ｐゴシック" pitchFamily="34" charset="-128"/>
              </a:rPr>
              <a:t>）</a:t>
            </a:r>
          </a:p>
        </p:txBody>
      </p:sp>
      <p:sp>
        <p:nvSpPr>
          <p:cNvPr id="123920" name="Text Box 16"/>
          <p:cNvSpPr txBox="1">
            <a:spLocks noChangeArrowheads="1"/>
          </p:cNvSpPr>
          <p:nvPr/>
        </p:nvSpPr>
        <p:spPr bwMode="auto">
          <a:xfrm>
            <a:off x="3927475" y="3227388"/>
            <a:ext cx="2984500" cy="274637"/>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rgbClr val="D65529"/>
                </a:solidFill>
                <a:latin typeface="Arial" charset="0"/>
                <a:ea typeface="ＭＳ Ｐゴシック" pitchFamily="34" charset="-128"/>
              </a:rPr>
              <a:t>Parents </a:t>
            </a:r>
            <a:r>
              <a:rPr kumimoji="0" lang="en-US" sz="1200">
                <a:solidFill>
                  <a:srgbClr val="D65529"/>
                </a:solidFill>
                <a:latin typeface="Arial" charset="0"/>
                <a:ea typeface="ＭＳ Ｐゴシック" pitchFamily="34" charset="-128"/>
              </a:rPr>
              <a:t>（</a:t>
            </a:r>
            <a:r>
              <a:rPr kumimoji="0" lang="en-US" altLang="ko-KR" sz="1200">
                <a:solidFill>
                  <a:srgbClr val="D65529"/>
                </a:solidFill>
                <a:latin typeface="Arial" charset="0"/>
                <a:ea typeface="ＭＳ Ｐゴシック" pitchFamily="34" charset="-128"/>
              </a:rPr>
              <a:t>Present</a:t>
            </a:r>
            <a:r>
              <a:rPr kumimoji="0" lang="en-US" sz="1200">
                <a:solidFill>
                  <a:srgbClr val="D65529"/>
                </a:solidFill>
                <a:latin typeface="Arial" charset="0"/>
                <a:ea typeface="ＭＳ Ｐゴシック" pitchFamily="34" charset="-128"/>
              </a:rPr>
              <a:t>）</a:t>
            </a:r>
            <a:r>
              <a:rPr kumimoji="0" lang="ko-KR" altLang="en-US" sz="1200">
                <a:solidFill>
                  <a:srgbClr val="D65529"/>
                </a:solidFill>
                <a:latin typeface="Arial" charset="0"/>
                <a:ea typeface="ＭＳ Ｐゴシック" pitchFamily="34" charset="-128"/>
              </a:rPr>
              <a:t> </a:t>
            </a:r>
            <a:r>
              <a:rPr kumimoji="0" lang="en-US" altLang="ko-KR" sz="1200">
                <a:solidFill>
                  <a:srgbClr val="D65529"/>
                </a:solidFill>
                <a:latin typeface="Arial" charset="0"/>
                <a:ea typeface="ＭＳ Ｐゴシック" pitchFamily="34" charset="-128"/>
              </a:rPr>
              <a:t>Representing Mankind</a:t>
            </a:r>
          </a:p>
        </p:txBody>
      </p:sp>
      <p:sp>
        <p:nvSpPr>
          <p:cNvPr id="123921" name="Text Box 17"/>
          <p:cNvSpPr txBox="1">
            <a:spLocks noChangeArrowheads="1"/>
          </p:cNvSpPr>
          <p:nvPr/>
        </p:nvSpPr>
        <p:spPr bwMode="auto">
          <a:xfrm>
            <a:off x="3357563" y="2012950"/>
            <a:ext cx="3670300" cy="274638"/>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rgbClr val="D65529"/>
                </a:solidFill>
                <a:latin typeface="Arial" charset="0"/>
                <a:ea typeface="ＭＳ Ｐゴシック" pitchFamily="34" charset="-128"/>
              </a:rPr>
              <a:t>Grandparents </a:t>
            </a:r>
            <a:r>
              <a:rPr kumimoji="0" lang="en-US" sz="1200">
                <a:solidFill>
                  <a:srgbClr val="D65529"/>
                </a:solidFill>
                <a:latin typeface="Arial" charset="0"/>
                <a:ea typeface="ＭＳ Ｐゴシック" pitchFamily="34" charset="-128"/>
              </a:rPr>
              <a:t>（</a:t>
            </a:r>
            <a:r>
              <a:rPr kumimoji="0" lang="en-US" altLang="ko-KR" sz="1200">
                <a:solidFill>
                  <a:srgbClr val="D65529"/>
                </a:solidFill>
                <a:latin typeface="Arial" charset="0"/>
                <a:ea typeface="ＭＳ Ｐゴシック" pitchFamily="34" charset="-128"/>
              </a:rPr>
              <a:t>Past</a:t>
            </a:r>
            <a:r>
              <a:rPr kumimoji="0" lang="en-US" sz="1200">
                <a:solidFill>
                  <a:srgbClr val="D65529"/>
                </a:solidFill>
                <a:latin typeface="Arial" charset="0"/>
                <a:ea typeface="ＭＳ Ｐゴシック" pitchFamily="34" charset="-128"/>
              </a:rPr>
              <a:t>）</a:t>
            </a:r>
            <a:r>
              <a:rPr kumimoji="0" lang="ko-KR" altLang="en-US" sz="1200">
                <a:solidFill>
                  <a:srgbClr val="D65529"/>
                </a:solidFill>
                <a:latin typeface="Arial" charset="0"/>
                <a:ea typeface="ＭＳ Ｐゴシック" pitchFamily="34" charset="-128"/>
              </a:rPr>
              <a:t> </a:t>
            </a:r>
            <a:r>
              <a:rPr kumimoji="0" lang="en-US" altLang="ko-KR" sz="1200">
                <a:solidFill>
                  <a:srgbClr val="D65529"/>
                </a:solidFill>
                <a:latin typeface="Arial" charset="0"/>
                <a:ea typeface="ＭＳ Ｐゴシック" pitchFamily="34" charset="-128"/>
              </a:rPr>
              <a:t>Position representing    God</a:t>
            </a:r>
          </a:p>
        </p:txBody>
      </p:sp>
      <p:sp>
        <p:nvSpPr>
          <p:cNvPr id="123922" name="Text Box 18"/>
          <p:cNvSpPr txBox="1">
            <a:spLocks noChangeArrowheads="1"/>
          </p:cNvSpPr>
          <p:nvPr/>
        </p:nvSpPr>
        <p:spPr bwMode="auto">
          <a:xfrm>
            <a:off x="4197350" y="5013325"/>
            <a:ext cx="2638425" cy="2794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rgbClr val="D65529"/>
                </a:solidFill>
                <a:latin typeface="Arial" charset="0"/>
                <a:ea typeface="ＭＳ Ｐゴシック" pitchFamily="34" charset="-128"/>
              </a:rPr>
              <a:t>Children</a:t>
            </a:r>
            <a:r>
              <a:rPr kumimoji="0" lang="en-US" sz="1200">
                <a:solidFill>
                  <a:srgbClr val="D65529"/>
                </a:solidFill>
                <a:latin typeface="Arial" charset="0"/>
                <a:ea typeface="ＭＳ Ｐゴシック" pitchFamily="34" charset="-128"/>
              </a:rPr>
              <a:t>（</a:t>
            </a:r>
            <a:r>
              <a:rPr kumimoji="0" lang="en-US" altLang="ko-KR" sz="1200">
                <a:solidFill>
                  <a:srgbClr val="D65529"/>
                </a:solidFill>
                <a:latin typeface="Arial" charset="0"/>
                <a:ea typeface="ＭＳ Ｐゴシック" pitchFamily="34" charset="-128"/>
              </a:rPr>
              <a:t>Future</a:t>
            </a:r>
            <a:r>
              <a:rPr kumimoji="0" lang="en-US" sz="1200">
                <a:solidFill>
                  <a:srgbClr val="D65529"/>
                </a:solidFill>
                <a:latin typeface="Arial" charset="0"/>
                <a:ea typeface="ＭＳ Ｐゴシック" pitchFamily="34" charset="-128"/>
              </a:rPr>
              <a:t>）</a:t>
            </a:r>
            <a:r>
              <a:rPr kumimoji="0" lang="ko-KR" altLang="en-US" sz="1200">
                <a:solidFill>
                  <a:srgbClr val="D65529"/>
                </a:solidFill>
                <a:latin typeface="Arial" charset="0"/>
                <a:ea typeface="ＭＳ Ｐゴシック" pitchFamily="34" charset="-128"/>
              </a:rPr>
              <a:t> </a:t>
            </a:r>
            <a:r>
              <a:rPr kumimoji="0" lang="en-US" altLang="ko-KR" sz="1200">
                <a:solidFill>
                  <a:srgbClr val="D65529"/>
                </a:solidFill>
                <a:latin typeface="Arial" charset="0"/>
                <a:ea typeface="ＭＳ Ｐゴシック" pitchFamily="34" charset="-128"/>
              </a:rPr>
              <a:t>Kings of the future</a:t>
            </a:r>
          </a:p>
        </p:txBody>
      </p:sp>
      <p:sp>
        <p:nvSpPr>
          <p:cNvPr id="98324" name="Line 19"/>
          <p:cNvSpPr>
            <a:spLocks noChangeShapeType="1"/>
          </p:cNvSpPr>
          <p:nvPr/>
        </p:nvSpPr>
        <p:spPr bwMode="auto">
          <a:xfrm flipH="1">
            <a:off x="7091363" y="2133600"/>
            <a:ext cx="31750" cy="3028950"/>
          </a:xfrm>
          <a:prstGeom prst="line">
            <a:avLst/>
          </a:prstGeom>
          <a:noFill/>
          <a:ln w="28440">
            <a:solidFill>
              <a:srgbClr val="D65529"/>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100" b="1">
              <a:latin typeface="+mj-lt"/>
              <a:ea typeface="ＭＳ Ｐゴシック" pitchFamily="34" charset="-128"/>
              <a:cs typeface="+mn-cs"/>
            </a:endParaRPr>
          </a:p>
        </p:txBody>
      </p:sp>
      <p:sp>
        <p:nvSpPr>
          <p:cNvPr id="98327" name="Line 22"/>
          <p:cNvSpPr>
            <a:spLocks noChangeShapeType="1"/>
          </p:cNvSpPr>
          <p:nvPr/>
        </p:nvSpPr>
        <p:spPr bwMode="auto">
          <a:xfrm>
            <a:off x="6786563" y="5132388"/>
            <a:ext cx="304800" cy="1587"/>
          </a:xfrm>
          <a:prstGeom prst="line">
            <a:avLst/>
          </a:prstGeom>
          <a:noFill/>
          <a:ln w="28440">
            <a:solidFill>
              <a:srgbClr val="D65529"/>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100" b="1">
              <a:latin typeface="+mj-lt"/>
              <a:ea typeface="ＭＳ Ｐゴシック" pitchFamily="34" charset="-128"/>
              <a:cs typeface="+mn-cs"/>
            </a:endParaRPr>
          </a:p>
        </p:txBody>
      </p:sp>
      <p:sp>
        <p:nvSpPr>
          <p:cNvPr id="123925" name="Text Box 23"/>
          <p:cNvSpPr txBox="1">
            <a:spLocks noChangeArrowheads="1"/>
          </p:cNvSpPr>
          <p:nvPr/>
        </p:nvSpPr>
        <p:spPr bwMode="auto">
          <a:xfrm>
            <a:off x="7215188" y="2847975"/>
            <a:ext cx="1301750" cy="433388"/>
          </a:xfrm>
          <a:prstGeom prst="rect">
            <a:avLst/>
          </a:prstGeom>
          <a:noFill/>
          <a:ln w="9525">
            <a:noFill/>
            <a:miter lim="800000"/>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solidFill>
                  <a:srgbClr val="D65529"/>
                </a:solidFill>
                <a:latin typeface="Arial" charset="0"/>
                <a:ea typeface="ＭＳ Ｐゴシック" pitchFamily="34" charset="-128"/>
              </a:rPr>
              <a:t>3 Great Kingships</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100">
                <a:solidFill>
                  <a:srgbClr val="D65529"/>
                </a:solidFill>
                <a:latin typeface="Arial" charset="0"/>
                <a:ea typeface="ＭＳ Ｐゴシック" pitchFamily="34" charset="-128"/>
              </a:rPr>
              <a:t>（</a:t>
            </a:r>
            <a:r>
              <a:rPr kumimoji="0" lang="en-US" altLang="ko-KR" sz="1100">
                <a:solidFill>
                  <a:srgbClr val="D65529"/>
                </a:solidFill>
                <a:latin typeface="Arial" charset="0"/>
                <a:ea typeface="ＭＳ Ｐゴシック" pitchFamily="34" charset="-128"/>
              </a:rPr>
              <a:t>Family</a:t>
            </a:r>
            <a:r>
              <a:rPr kumimoji="0" lang="en-US" sz="1100">
                <a:solidFill>
                  <a:srgbClr val="D65529"/>
                </a:solidFill>
                <a:latin typeface="Arial" charset="0"/>
                <a:ea typeface="ＭＳ Ｐゴシック" pitchFamily="34" charset="-128"/>
              </a:rPr>
              <a:t>）</a:t>
            </a:r>
          </a:p>
        </p:txBody>
      </p:sp>
      <p:sp>
        <p:nvSpPr>
          <p:cNvPr id="98329" name="Text Box 24"/>
          <p:cNvSpPr txBox="1">
            <a:spLocks noChangeArrowheads="1"/>
          </p:cNvSpPr>
          <p:nvPr/>
        </p:nvSpPr>
        <p:spPr bwMode="auto">
          <a:xfrm>
            <a:off x="7358063" y="3490913"/>
            <a:ext cx="1233487" cy="433387"/>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dirty="0">
                <a:latin typeface="+mj-lt"/>
                <a:ea typeface="ＭＳ Ｐゴシック" pitchFamily="34" charset="-128"/>
                <a:cs typeface="+mn-cs"/>
              </a:rPr>
              <a:t>Realm of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dirty="0">
                <a:latin typeface="+mj-lt"/>
                <a:ea typeface="ＭＳ Ｐゴシック" pitchFamily="34" charset="-128"/>
                <a:cs typeface="+mn-cs"/>
              </a:rPr>
              <a:t>the Royal Family</a:t>
            </a:r>
          </a:p>
        </p:txBody>
      </p:sp>
      <p:sp>
        <p:nvSpPr>
          <p:cNvPr id="98330" name="Text Box 25"/>
          <p:cNvSpPr txBox="1">
            <a:spLocks noChangeArrowheads="1"/>
          </p:cNvSpPr>
          <p:nvPr/>
        </p:nvSpPr>
        <p:spPr bwMode="auto">
          <a:xfrm>
            <a:off x="7358063" y="3919538"/>
            <a:ext cx="1154112" cy="433387"/>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dirty="0">
                <a:latin typeface="+mj-lt"/>
                <a:ea typeface="ＭＳ Ｐゴシック" pitchFamily="34" charset="-128"/>
                <a:cs typeface="+mn-cs"/>
              </a:rPr>
              <a:t>Mankind is</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dirty="0">
                <a:latin typeface="+mj-lt"/>
                <a:ea typeface="ＭＳ Ｐゴシック" pitchFamily="34" charset="-128"/>
                <a:cs typeface="+mn-cs"/>
              </a:rPr>
              <a:t> God’s Children</a:t>
            </a:r>
          </a:p>
        </p:txBody>
      </p:sp>
      <p:sp>
        <p:nvSpPr>
          <p:cNvPr id="123928" name="Oval 27"/>
          <p:cNvSpPr>
            <a:spLocks noChangeArrowheads="1"/>
          </p:cNvSpPr>
          <p:nvPr/>
        </p:nvSpPr>
        <p:spPr bwMode="auto">
          <a:xfrm>
            <a:off x="6429375" y="1990725"/>
            <a:ext cx="381000" cy="349250"/>
          </a:xfrm>
          <a:prstGeom prst="ellipse">
            <a:avLst/>
          </a:prstGeom>
          <a:noFill/>
          <a:ln w="19080">
            <a:solidFill>
              <a:srgbClr val="D65529"/>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100">
              <a:latin typeface="Arial" charset="0"/>
              <a:ea typeface="ＭＳ Ｐゴシック" pitchFamily="34" charset="-128"/>
            </a:endParaRPr>
          </a:p>
        </p:txBody>
      </p:sp>
      <p:sp>
        <p:nvSpPr>
          <p:cNvPr id="98333" name="Line 28"/>
          <p:cNvSpPr>
            <a:spLocks noChangeShapeType="1"/>
          </p:cNvSpPr>
          <p:nvPr/>
        </p:nvSpPr>
        <p:spPr bwMode="auto">
          <a:xfrm flipH="1">
            <a:off x="2579688" y="3375025"/>
            <a:ext cx="393700" cy="1588"/>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100" b="1">
              <a:latin typeface="+mj-lt"/>
              <a:ea typeface="ＭＳ Ｐゴシック" pitchFamily="34" charset="-128"/>
              <a:cs typeface="+mn-cs"/>
            </a:endParaRPr>
          </a:p>
        </p:txBody>
      </p:sp>
      <p:sp>
        <p:nvSpPr>
          <p:cNvPr id="123930" name="Oval 29"/>
          <p:cNvSpPr>
            <a:spLocks noChangeArrowheads="1"/>
          </p:cNvSpPr>
          <p:nvPr/>
        </p:nvSpPr>
        <p:spPr bwMode="auto">
          <a:xfrm>
            <a:off x="7473950" y="4081463"/>
            <a:ext cx="304800" cy="279400"/>
          </a:xfrm>
          <a:prstGeom prst="ellipse">
            <a:avLst/>
          </a:prstGeom>
          <a:noFill/>
          <a:ln w="9398">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100">
              <a:latin typeface="Arial" charset="0"/>
              <a:ea typeface="ＭＳ Ｐゴシック" pitchFamily="34" charset="-128"/>
            </a:endParaRPr>
          </a:p>
        </p:txBody>
      </p:sp>
      <p:sp>
        <p:nvSpPr>
          <p:cNvPr id="123931" name="AutoShape 30"/>
          <p:cNvSpPr>
            <a:spLocks noChangeArrowheads="1"/>
          </p:cNvSpPr>
          <p:nvPr/>
        </p:nvSpPr>
        <p:spPr bwMode="auto">
          <a:xfrm>
            <a:off x="7158038" y="2705100"/>
            <a:ext cx="1557337" cy="1785938"/>
          </a:xfrm>
          <a:prstGeom prst="roundRect">
            <a:avLst>
              <a:gd name="adj" fmla="val 16667"/>
            </a:avLst>
          </a:prstGeom>
          <a:no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100" b="1">
              <a:latin typeface="Arial" charset="0"/>
              <a:ea typeface="ＭＳ Ｐゴシック" pitchFamily="34" charset="-128"/>
            </a:endParaRPr>
          </a:p>
        </p:txBody>
      </p:sp>
      <p:sp>
        <p:nvSpPr>
          <p:cNvPr id="98336" name="Line 31"/>
          <p:cNvSpPr>
            <a:spLocks noChangeShapeType="1"/>
          </p:cNvSpPr>
          <p:nvPr/>
        </p:nvSpPr>
        <p:spPr bwMode="auto">
          <a:xfrm flipH="1" flipV="1">
            <a:off x="1292225" y="3930650"/>
            <a:ext cx="241300" cy="290513"/>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100" b="1">
              <a:latin typeface="+mj-lt"/>
              <a:ea typeface="ＭＳ Ｐゴシック" pitchFamily="34" charset="-128"/>
              <a:cs typeface="+mn-cs"/>
            </a:endParaRPr>
          </a:p>
        </p:txBody>
      </p:sp>
      <p:sp>
        <p:nvSpPr>
          <p:cNvPr id="98337" name="Line 32"/>
          <p:cNvSpPr>
            <a:spLocks noChangeShapeType="1"/>
          </p:cNvSpPr>
          <p:nvPr/>
        </p:nvSpPr>
        <p:spPr bwMode="auto">
          <a:xfrm flipH="1" flipV="1">
            <a:off x="1063625" y="3625850"/>
            <a:ext cx="241300" cy="290513"/>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100" b="1">
              <a:latin typeface="+mj-lt"/>
              <a:ea typeface="ＭＳ Ｐゴシック" pitchFamily="34" charset="-128"/>
              <a:cs typeface="+mn-cs"/>
            </a:endParaRPr>
          </a:p>
        </p:txBody>
      </p:sp>
      <p:sp>
        <p:nvSpPr>
          <p:cNvPr id="98338" name="Line 33"/>
          <p:cNvSpPr>
            <a:spLocks noChangeShapeType="1"/>
          </p:cNvSpPr>
          <p:nvPr/>
        </p:nvSpPr>
        <p:spPr bwMode="auto">
          <a:xfrm flipV="1">
            <a:off x="2517775" y="4229100"/>
            <a:ext cx="228600" cy="220663"/>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100" b="1">
              <a:latin typeface="+mj-lt"/>
              <a:ea typeface="ＭＳ Ｐゴシック" pitchFamily="34" charset="-128"/>
              <a:cs typeface="+mn-cs"/>
            </a:endParaRPr>
          </a:p>
        </p:txBody>
      </p:sp>
      <p:sp>
        <p:nvSpPr>
          <p:cNvPr id="98339" name="Line 34"/>
          <p:cNvSpPr>
            <a:spLocks noChangeShapeType="1"/>
          </p:cNvSpPr>
          <p:nvPr/>
        </p:nvSpPr>
        <p:spPr bwMode="auto">
          <a:xfrm flipV="1">
            <a:off x="2746375" y="3930650"/>
            <a:ext cx="304800" cy="290513"/>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100" b="1">
              <a:latin typeface="+mj-lt"/>
              <a:ea typeface="ＭＳ Ｐゴシック" pitchFamily="34" charset="-128"/>
              <a:cs typeface="+mn-cs"/>
            </a:endParaRPr>
          </a:p>
        </p:txBody>
      </p:sp>
      <p:sp>
        <p:nvSpPr>
          <p:cNvPr id="98340" name="Line 35"/>
          <p:cNvSpPr>
            <a:spLocks noChangeShapeType="1"/>
          </p:cNvSpPr>
          <p:nvPr/>
        </p:nvSpPr>
        <p:spPr bwMode="auto">
          <a:xfrm flipV="1">
            <a:off x="2974975" y="3702050"/>
            <a:ext cx="304800" cy="290513"/>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100" b="1">
              <a:latin typeface="+mj-lt"/>
              <a:ea typeface="ＭＳ Ｐゴシック" pitchFamily="34" charset="-128"/>
              <a:cs typeface="+mn-cs"/>
            </a:endParaRPr>
          </a:p>
        </p:txBody>
      </p:sp>
      <p:sp>
        <p:nvSpPr>
          <p:cNvPr id="123937" name="Rectangle 36"/>
          <p:cNvSpPr>
            <a:spLocks noChangeArrowheads="1"/>
          </p:cNvSpPr>
          <p:nvPr/>
        </p:nvSpPr>
        <p:spPr bwMode="auto">
          <a:xfrm>
            <a:off x="2598738" y="4303713"/>
            <a:ext cx="1479550" cy="26035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Shimjung of Children</a:t>
            </a:r>
          </a:p>
        </p:txBody>
      </p:sp>
      <p:sp>
        <p:nvSpPr>
          <p:cNvPr id="123938" name="Rectangle 37"/>
          <p:cNvSpPr>
            <a:spLocks noChangeArrowheads="1"/>
          </p:cNvSpPr>
          <p:nvPr/>
        </p:nvSpPr>
        <p:spPr bwMode="auto">
          <a:xfrm>
            <a:off x="2733675" y="4105275"/>
            <a:ext cx="2220913" cy="26035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Shimjung of Brothers and Sisters</a:t>
            </a:r>
          </a:p>
        </p:txBody>
      </p:sp>
      <p:sp>
        <p:nvSpPr>
          <p:cNvPr id="123939" name="Rectangle 38"/>
          <p:cNvSpPr>
            <a:spLocks noChangeArrowheads="1"/>
          </p:cNvSpPr>
          <p:nvPr/>
        </p:nvSpPr>
        <p:spPr bwMode="auto">
          <a:xfrm>
            <a:off x="2928938" y="3919538"/>
            <a:ext cx="2746375" cy="260350"/>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Shimjung of Husband and Wife</a:t>
            </a:r>
          </a:p>
        </p:txBody>
      </p:sp>
      <p:sp>
        <p:nvSpPr>
          <p:cNvPr id="123940" name="Rectangle 39"/>
          <p:cNvSpPr>
            <a:spLocks noChangeArrowheads="1"/>
          </p:cNvSpPr>
          <p:nvPr/>
        </p:nvSpPr>
        <p:spPr bwMode="auto">
          <a:xfrm>
            <a:off x="3214688" y="3724275"/>
            <a:ext cx="1438275" cy="26035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Shimjung of Parents</a:t>
            </a:r>
          </a:p>
        </p:txBody>
      </p:sp>
      <p:sp>
        <p:nvSpPr>
          <p:cNvPr id="123941" name="Oval 40"/>
          <p:cNvSpPr>
            <a:spLocks noChangeArrowheads="1"/>
          </p:cNvSpPr>
          <p:nvPr/>
        </p:nvSpPr>
        <p:spPr bwMode="auto">
          <a:xfrm>
            <a:off x="3071813" y="3143250"/>
            <a:ext cx="714375" cy="258763"/>
          </a:xfrm>
          <a:prstGeom prst="ellipse">
            <a:avLst/>
          </a:prstGeom>
          <a:no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100" b="1">
              <a:latin typeface="Arial" charset="0"/>
              <a:ea typeface="ＭＳ Ｐゴシック" pitchFamily="34" charset="-128"/>
            </a:endParaRPr>
          </a:p>
        </p:txBody>
      </p:sp>
      <p:sp>
        <p:nvSpPr>
          <p:cNvPr id="123942" name="Oval 41"/>
          <p:cNvSpPr>
            <a:spLocks noChangeArrowheads="1"/>
          </p:cNvSpPr>
          <p:nvPr/>
        </p:nvSpPr>
        <p:spPr bwMode="auto">
          <a:xfrm>
            <a:off x="571500" y="3133725"/>
            <a:ext cx="785813" cy="214313"/>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100">
              <a:latin typeface="Arial" charset="0"/>
              <a:ea typeface="ＭＳ Ｐゴシック" pitchFamily="34" charset="-128"/>
            </a:endParaRPr>
          </a:p>
        </p:txBody>
      </p:sp>
      <p:sp>
        <p:nvSpPr>
          <p:cNvPr id="123943" name="Oval 42"/>
          <p:cNvSpPr>
            <a:spLocks noChangeArrowheads="1"/>
          </p:cNvSpPr>
          <p:nvPr/>
        </p:nvSpPr>
        <p:spPr bwMode="auto">
          <a:xfrm>
            <a:off x="1679575" y="4464050"/>
            <a:ext cx="381000" cy="349250"/>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A</a:t>
            </a:r>
          </a:p>
        </p:txBody>
      </p:sp>
      <p:sp>
        <p:nvSpPr>
          <p:cNvPr id="123944" name="Oval 43"/>
          <p:cNvSpPr>
            <a:spLocks noChangeArrowheads="1"/>
          </p:cNvSpPr>
          <p:nvPr/>
        </p:nvSpPr>
        <p:spPr bwMode="auto">
          <a:xfrm>
            <a:off x="2195513" y="4437063"/>
            <a:ext cx="381000" cy="349250"/>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E</a:t>
            </a:r>
          </a:p>
        </p:txBody>
      </p:sp>
      <p:sp>
        <p:nvSpPr>
          <p:cNvPr id="98349" name="Line 44"/>
          <p:cNvSpPr>
            <a:spLocks noChangeShapeType="1"/>
          </p:cNvSpPr>
          <p:nvPr/>
        </p:nvSpPr>
        <p:spPr bwMode="auto">
          <a:xfrm>
            <a:off x="6786563" y="3346450"/>
            <a:ext cx="304800" cy="1588"/>
          </a:xfrm>
          <a:prstGeom prst="line">
            <a:avLst/>
          </a:prstGeom>
          <a:noFill/>
          <a:ln w="28440">
            <a:solidFill>
              <a:srgbClr val="D65529"/>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100" b="1">
              <a:latin typeface="+mj-lt"/>
              <a:ea typeface="ＭＳ Ｐゴシック" pitchFamily="34" charset="-128"/>
              <a:cs typeface="+mn-cs"/>
            </a:endParaRPr>
          </a:p>
        </p:txBody>
      </p:sp>
      <p:sp>
        <p:nvSpPr>
          <p:cNvPr id="98350" name="Line 45"/>
          <p:cNvSpPr>
            <a:spLocks noChangeShapeType="1"/>
          </p:cNvSpPr>
          <p:nvPr/>
        </p:nvSpPr>
        <p:spPr bwMode="auto">
          <a:xfrm>
            <a:off x="6858000" y="2132013"/>
            <a:ext cx="304800" cy="1587"/>
          </a:xfrm>
          <a:prstGeom prst="line">
            <a:avLst/>
          </a:prstGeom>
          <a:noFill/>
          <a:ln w="28440">
            <a:solidFill>
              <a:srgbClr val="D65529"/>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100" b="1">
              <a:latin typeface="+mj-lt"/>
              <a:ea typeface="ＭＳ Ｐゴシック" pitchFamily="34" charset="-128"/>
              <a:cs typeface="+mn-cs"/>
            </a:endParaRPr>
          </a:p>
        </p:txBody>
      </p:sp>
      <p:sp>
        <p:nvSpPr>
          <p:cNvPr id="45" name="아래쪽 화살표 44"/>
          <p:cNvSpPr/>
          <p:nvPr/>
        </p:nvSpPr>
        <p:spPr bwMode="auto">
          <a:xfrm>
            <a:off x="7715250" y="3276600"/>
            <a:ext cx="214313" cy="214313"/>
          </a:xfrm>
          <a:prstGeom prst="downArrow">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a:lstStyle/>
          <a:p>
            <a:pPr defTabSz="449263">
              <a:buClr>
                <a:srgbClr val="FFFFFF"/>
              </a:buClr>
              <a:buSzPct val="100000"/>
              <a:buFont typeface="Times New Roman" pitchFamily="18" charset="0"/>
              <a:buNone/>
              <a:defRPr/>
            </a:pPr>
            <a:endParaRPr kumimoji="0" lang="en-US" sz="2400" b="1">
              <a:solidFill>
                <a:schemeClr val="bg1"/>
              </a:solidFill>
              <a:latin typeface="Times New Roman" pitchFamily="18" charset="0"/>
              <a:ea typeface="ＭＳ Ｐゴシック" pitchFamily="34" charset="-128"/>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ext Box 1"/>
          <p:cNvSpPr txBox="1">
            <a:spLocks noChangeArrowheads="1"/>
          </p:cNvSpPr>
          <p:nvPr/>
        </p:nvSpPr>
        <p:spPr bwMode="auto">
          <a:xfrm>
            <a:off x="227013" y="465138"/>
            <a:ext cx="3179762" cy="4572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(1) Why do we marry?</a:t>
            </a:r>
          </a:p>
        </p:txBody>
      </p:sp>
      <p:sp>
        <p:nvSpPr>
          <p:cNvPr id="125954" name="Text Box 2"/>
          <p:cNvSpPr txBox="1">
            <a:spLocks noChangeArrowheads="1"/>
          </p:cNvSpPr>
          <p:nvPr/>
        </p:nvSpPr>
        <p:spPr bwMode="auto">
          <a:xfrm>
            <a:off x="487363" y="1011238"/>
            <a:ext cx="5503862" cy="33655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rgbClr val="FF3300"/>
                </a:solidFill>
                <a:latin typeface="Arial" charset="0"/>
                <a:ea typeface="ＭＳ Ｐゴシック" pitchFamily="34" charset="-128"/>
              </a:rPr>
              <a:t>1) To become complete</a:t>
            </a:r>
            <a:r>
              <a:rPr kumimoji="0" lang="en-US" altLang="ko-KR" sz="1600">
                <a:latin typeface="Arial" charset="0"/>
                <a:ea typeface="ＭＳ Ｐゴシック" pitchFamily="34" charset="-128"/>
              </a:rPr>
              <a:t> (Before marriage, we are only half)</a:t>
            </a:r>
          </a:p>
        </p:txBody>
      </p:sp>
      <p:sp>
        <p:nvSpPr>
          <p:cNvPr id="125955" name="Text Box 3"/>
          <p:cNvSpPr txBox="1">
            <a:spLocks noChangeArrowheads="1"/>
          </p:cNvSpPr>
          <p:nvPr/>
        </p:nvSpPr>
        <p:spPr bwMode="auto">
          <a:xfrm>
            <a:off x="900113" y="1341438"/>
            <a:ext cx="7416800" cy="11557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①To resemble God, who is complete</a:t>
            </a:r>
            <a:r>
              <a:rPr kumimoji="0" lang="en-US" altLang="ja-JP" sz="1400">
                <a:latin typeface="Arial" charset="0"/>
                <a:ea typeface="ＭＳ Ｐゴシック" pitchFamily="34" charset="-128"/>
              </a:rPr>
              <a:t>　</a:t>
            </a:r>
            <a:endParaRPr kumimoji="0" lang="en-US"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1400">
                <a:latin typeface="Arial" charset="0"/>
                <a:ea typeface="ＭＳ Ｐゴシック" pitchFamily="34" charset="-128"/>
              </a:rPr>
              <a:t>②</a:t>
            </a:r>
            <a:r>
              <a:rPr kumimoji="0" lang="en-US" altLang="ko-KR" sz="1400">
                <a:latin typeface="Arial" charset="0"/>
                <a:ea typeface="ＭＳ Ｐゴシック" pitchFamily="34" charset="-128"/>
              </a:rPr>
              <a:t>To dominate God’s True Love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③To perfect love (Individual perfection)</a:t>
            </a:r>
            <a:endParaRPr kumimoji="0" lang="en-US"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④So the partner is the owner of your sexual organ </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Love is experienced and perfected through a partner</a:t>
            </a:r>
            <a:r>
              <a:rPr kumimoji="0" lang="en-US" sz="1400">
                <a:latin typeface="Arial" charset="0"/>
                <a:ea typeface="ＭＳ Ｐゴシック" pitchFamily="34" charset="-128"/>
              </a:rPr>
              <a:t>）</a:t>
            </a:r>
            <a:endParaRPr kumimoji="0" lang="ko-KR" altLang="en-US" sz="1400">
              <a:latin typeface="Arial" charset="0"/>
              <a:ea typeface="ＭＳ Ｐゴシック" pitchFamily="34" charset="-128"/>
            </a:endParaRPr>
          </a:p>
        </p:txBody>
      </p:sp>
      <p:sp>
        <p:nvSpPr>
          <p:cNvPr id="125956" name="Text Box 4"/>
          <p:cNvSpPr txBox="1">
            <a:spLocks noChangeArrowheads="1"/>
          </p:cNvSpPr>
          <p:nvPr/>
        </p:nvSpPr>
        <p:spPr bwMode="auto">
          <a:xfrm>
            <a:off x="466725" y="2452688"/>
            <a:ext cx="5518150" cy="33655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rgbClr val="FF3300"/>
                </a:solidFill>
                <a:latin typeface="Arial" charset="0"/>
                <a:ea typeface="ＭＳ Ｐゴシック" pitchFamily="34" charset="-128"/>
              </a:rPr>
              <a:t>2)</a:t>
            </a:r>
            <a:r>
              <a:rPr kumimoji="0" lang="en-US" altLang="ko-KR" sz="1600">
                <a:latin typeface="Arial" charset="0"/>
                <a:ea typeface="ＭＳ Ｐゴシック" pitchFamily="34" charset="-128"/>
              </a:rPr>
              <a:t> </a:t>
            </a:r>
            <a:r>
              <a:rPr kumimoji="0" lang="en-US" altLang="ko-KR" sz="1600">
                <a:solidFill>
                  <a:srgbClr val="FF3300"/>
                </a:solidFill>
                <a:latin typeface="Arial" charset="0"/>
                <a:ea typeface="ＭＳ Ｐゴシック" pitchFamily="34" charset="-128"/>
              </a:rPr>
              <a:t>To perfect God and perfect the realm of liberation of love</a:t>
            </a:r>
          </a:p>
        </p:txBody>
      </p:sp>
      <p:sp>
        <p:nvSpPr>
          <p:cNvPr id="125957" name="Text Box 5"/>
          <p:cNvSpPr txBox="1">
            <a:spLocks noChangeArrowheads="1"/>
          </p:cNvSpPr>
          <p:nvPr/>
        </p:nvSpPr>
        <p:spPr bwMode="auto">
          <a:xfrm>
            <a:off x="-500063" y="2747963"/>
            <a:ext cx="8429626" cy="974725"/>
          </a:xfrm>
          <a:prstGeom prst="rect">
            <a:avLst/>
          </a:prstGeom>
          <a:noFill/>
          <a:ln w="9525">
            <a:noFill/>
            <a:miter lim="800000"/>
            <a:headEnd/>
            <a:tailEnd/>
          </a:ln>
        </p:spPr>
        <p:txBody>
          <a:bodyPr lIns="90000" tIns="46800" rIns="90000" bIns="46800">
            <a:spAutoFit/>
          </a:bodyPr>
          <a:lstStyle/>
          <a:p>
            <a:pPr indent="809625"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dirty="0">
                <a:latin typeface="Arial" charset="0"/>
                <a:ea typeface="ＭＳ Ｐゴシック" pitchFamily="34" charset="-128"/>
              </a:rPr>
              <a:t>          </a:t>
            </a:r>
            <a:r>
              <a:rPr kumimoji="0" lang="en-US" altLang="ko-KR" sz="1400" dirty="0">
                <a:latin typeface="Arial" charset="0"/>
                <a:ea typeface="ＭＳ Ｐゴシック" pitchFamily="34" charset="-128"/>
              </a:rPr>
              <a:t>The marriage of Adam and Eve</a:t>
            </a:r>
            <a:r>
              <a:rPr kumimoji="0" lang="en-US" sz="1400" dirty="0">
                <a:latin typeface="Arial" charset="0"/>
                <a:ea typeface="ＭＳ Ｐゴシック" pitchFamily="34" charset="-128"/>
              </a:rPr>
              <a:t>　：</a:t>
            </a:r>
            <a:r>
              <a:rPr kumimoji="0" lang="ko-KR" altLang="en-US" sz="1400" dirty="0">
                <a:latin typeface="Arial" charset="0"/>
                <a:ea typeface="ＭＳ Ｐゴシック" pitchFamily="34" charset="-128"/>
              </a:rPr>
              <a:t>     </a:t>
            </a:r>
            <a:r>
              <a:rPr kumimoji="0" lang="en-US" altLang="ko-KR" sz="1400" dirty="0">
                <a:latin typeface="Arial" charset="0"/>
                <a:ea typeface="ＭＳ Ｐゴシック" pitchFamily="34" charset="-128"/>
              </a:rPr>
              <a:t>God’s marriage</a:t>
            </a:r>
            <a:r>
              <a:rPr kumimoji="0" lang="en-US" sz="1400" dirty="0">
                <a:latin typeface="Arial" charset="0"/>
                <a:ea typeface="ＭＳ Ｐゴシック" pitchFamily="34" charset="-128"/>
              </a:rPr>
              <a:t>　      </a:t>
            </a:r>
          </a:p>
          <a:p>
            <a:pPr indent="809625"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1400" dirty="0">
                <a:latin typeface="Arial" charset="0"/>
                <a:ea typeface="ＭＳ Ｐゴシック" pitchFamily="34" charset="-128"/>
              </a:rPr>
              <a:t>                                                                       </a:t>
            </a:r>
            <a:r>
              <a:rPr kumimoji="0" lang="en-US" altLang="ko-KR" sz="1400" dirty="0">
                <a:latin typeface="Arial" charset="0"/>
                <a:ea typeface="ＭＳ Ｐゴシック" pitchFamily="34" charset="-128"/>
              </a:rPr>
              <a:t>The substantial appearance of God</a:t>
            </a:r>
          </a:p>
          <a:p>
            <a:pPr indent="809625"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dirty="0">
                <a:latin typeface="Arial" charset="0"/>
                <a:ea typeface="ＭＳ Ｐゴシック" pitchFamily="34" charset="-128"/>
              </a:rPr>
              <a:t>　　　　　　　　　</a:t>
            </a:r>
            <a:r>
              <a:rPr kumimoji="0" lang="ko-KR" altLang="en-US" sz="1400" dirty="0">
                <a:latin typeface="Arial" charset="0"/>
                <a:ea typeface="ＭＳ Ｐゴシック" pitchFamily="34" charset="-128"/>
              </a:rPr>
              <a:t>                    </a:t>
            </a:r>
            <a:r>
              <a:rPr kumimoji="0" lang="en-US" altLang="ko-KR" sz="1400" dirty="0">
                <a:latin typeface="Arial" charset="0"/>
                <a:ea typeface="ＭＳ Ｐゴシック" pitchFamily="34" charset="-128"/>
              </a:rPr>
              <a:t>First Love       </a:t>
            </a:r>
            <a:r>
              <a:rPr kumimoji="0" lang="en-US" sz="1400" dirty="0">
                <a:latin typeface="Arial" charset="0"/>
                <a:ea typeface="ＭＳ Ｐゴシック" pitchFamily="34" charset="-128"/>
              </a:rPr>
              <a:t>：     </a:t>
            </a:r>
            <a:r>
              <a:rPr kumimoji="0" lang="en-US" altLang="ko-KR" sz="1400" dirty="0">
                <a:latin typeface="Arial" charset="0"/>
                <a:ea typeface="ＭＳ Ｐゴシック" pitchFamily="34" charset="-128"/>
              </a:rPr>
              <a:t>God’s first love</a:t>
            </a:r>
          </a:p>
          <a:p>
            <a:pPr indent="809625"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dirty="0">
                <a:latin typeface="Arial" charset="0"/>
                <a:ea typeface="ＭＳ Ｐゴシック" pitchFamily="34" charset="-128"/>
              </a:rPr>
              <a:t>　　　　 </a:t>
            </a:r>
          </a:p>
        </p:txBody>
      </p:sp>
      <p:sp>
        <p:nvSpPr>
          <p:cNvPr id="125958" name="Text Box 18"/>
          <p:cNvSpPr txBox="1">
            <a:spLocks noChangeArrowheads="1"/>
          </p:cNvSpPr>
          <p:nvPr/>
        </p:nvSpPr>
        <p:spPr bwMode="auto">
          <a:xfrm>
            <a:off x="468313" y="4581525"/>
            <a:ext cx="6405562" cy="10699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rgbClr val="FF3300"/>
                </a:solidFill>
                <a:latin typeface="Arial" charset="0"/>
                <a:ea typeface="ＭＳ Ｐゴシック" pitchFamily="34" charset="-128"/>
              </a:rPr>
              <a:t>3) To multiply God’s True Love, True Life and True Lineage (Eternity)</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Conclusion: God’s purpose for creating man</a:t>
            </a:r>
          </a:p>
        </p:txBody>
      </p:sp>
      <p:sp>
        <p:nvSpPr>
          <p:cNvPr id="125959" name="AutoShape 19"/>
          <p:cNvSpPr>
            <a:spLocks/>
          </p:cNvSpPr>
          <p:nvPr/>
        </p:nvSpPr>
        <p:spPr bwMode="auto">
          <a:xfrm>
            <a:off x="3748088" y="3254375"/>
            <a:ext cx="103187" cy="679450"/>
          </a:xfrm>
          <a:prstGeom prst="leftBracket">
            <a:avLst>
              <a:gd name="adj" fmla="val 91453"/>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125960" name="AutoShape 20"/>
          <p:cNvSpPr>
            <a:spLocks/>
          </p:cNvSpPr>
          <p:nvPr/>
        </p:nvSpPr>
        <p:spPr bwMode="auto">
          <a:xfrm>
            <a:off x="3708400" y="2781300"/>
            <a:ext cx="103188" cy="458788"/>
          </a:xfrm>
          <a:prstGeom prst="leftBracket">
            <a:avLst>
              <a:gd name="adj" fmla="val 37051"/>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125961" name="Text Box 10"/>
          <p:cNvSpPr txBox="1">
            <a:spLocks noChangeArrowheads="1"/>
          </p:cNvSpPr>
          <p:nvPr/>
        </p:nvSpPr>
        <p:spPr bwMode="auto">
          <a:xfrm>
            <a:off x="3779838" y="3429000"/>
            <a:ext cx="4608512" cy="517525"/>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sz="1400">
                <a:latin typeface="Arial" charset="0"/>
                <a:ea typeface="ＭＳ Ｐゴシック" pitchFamily="34" charset="-128"/>
              </a:rPr>
              <a:t>The point where God’s love and Man’s love meet </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The sexual organs</a:t>
            </a:r>
          </a:p>
        </p:txBody>
      </p:sp>
      <p:sp>
        <p:nvSpPr>
          <p:cNvPr id="125962" name="AutoShape 19"/>
          <p:cNvSpPr>
            <a:spLocks/>
          </p:cNvSpPr>
          <p:nvPr/>
        </p:nvSpPr>
        <p:spPr bwMode="auto">
          <a:xfrm>
            <a:off x="4716463" y="5157788"/>
            <a:ext cx="71437" cy="720725"/>
          </a:xfrm>
          <a:prstGeom prst="leftBracket">
            <a:avLst>
              <a:gd name="adj" fmla="val 140124"/>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600">
              <a:latin typeface="Arial" charset="0"/>
              <a:ea typeface="ＭＳ Ｐゴシック" pitchFamily="34" charset="-128"/>
            </a:endParaRPr>
          </a:p>
        </p:txBody>
      </p:sp>
      <p:sp>
        <p:nvSpPr>
          <p:cNvPr id="125963" name="Text Box 12"/>
          <p:cNvSpPr txBox="1">
            <a:spLocks noChangeArrowheads="1"/>
          </p:cNvSpPr>
          <p:nvPr/>
        </p:nvSpPr>
        <p:spPr bwMode="auto">
          <a:xfrm>
            <a:off x="4716463" y="5013325"/>
            <a:ext cx="4033837" cy="942975"/>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sz="1400">
                <a:latin typeface="Arial" charset="0"/>
                <a:ea typeface="ＭＳ Ｐゴシック" pitchFamily="34" charset="-128"/>
              </a:rPr>
              <a:t>God’s body (To take on a body)</a:t>
            </a:r>
          </a:p>
          <a:p>
            <a:pPr>
              <a:spcBef>
                <a:spcPct val="50000"/>
              </a:spcBef>
              <a:buClr>
                <a:srgbClr val="FFFFFF"/>
              </a:buClr>
              <a:buSzPct val="100000"/>
              <a:buFont typeface="Times New Roman" pitchFamily="18" charset="0"/>
              <a:buNone/>
            </a:pPr>
            <a:r>
              <a:rPr kumimoji="0" lang="en-US" altLang="ko-KR" sz="1400">
                <a:latin typeface="Arial" charset="0"/>
                <a:ea typeface="ＭＳ Ｐゴシック" pitchFamily="34" charset="-128"/>
              </a:rPr>
              <a:t>Object partner of love (to love in substantial form</a:t>
            </a:r>
          </a:p>
          <a:p>
            <a:pPr>
              <a:spcBef>
                <a:spcPct val="50000"/>
              </a:spcBef>
              <a:buClr>
                <a:srgbClr val="FFFFFF"/>
              </a:buClr>
              <a:buSzPct val="100000"/>
              <a:buFont typeface="Times New Roman" pitchFamily="18" charset="0"/>
              <a:buNone/>
            </a:pPr>
            <a:r>
              <a:rPr kumimoji="0" lang="en-US" altLang="ko-KR" sz="1400">
                <a:latin typeface="Arial" charset="0"/>
                <a:ea typeface="ＭＳ Ｐゴシック" pitchFamily="34" charset="-128"/>
              </a:rPr>
              <a:t>Multiply God’s children (to multiply children)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2"/>
          <p:cNvSpPr txBox="1">
            <a:spLocks noChangeArrowheads="1"/>
          </p:cNvSpPr>
          <p:nvPr/>
        </p:nvSpPr>
        <p:spPr bwMode="auto">
          <a:xfrm>
            <a:off x="323850" y="333375"/>
            <a:ext cx="82805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bg1"/>
                </a:solidFill>
                <a:latin typeface="Times New Roman" pitchFamily="18" charset="0"/>
                <a:ea typeface="ＭＳ Ｐゴシック" pitchFamily="34" charset="-128"/>
              </a:defRPr>
            </a:lvl1pPr>
            <a:lvl2pPr marL="742950" indent="-285750" eaLnBrk="0" hangingPunct="0">
              <a:defRPr sz="2400" b="1">
                <a:solidFill>
                  <a:schemeClr val="bg1"/>
                </a:solidFill>
                <a:latin typeface="Times New Roman" pitchFamily="18" charset="0"/>
                <a:ea typeface="ＭＳ Ｐゴシック" pitchFamily="34" charset="-128"/>
              </a:defRPr>
            </a:lvl2pPr>
            <a:lvl3pPr marL="1143000" indent="-228600" eaLnBrk="0" hangingPunct="0">
              <a:defRPr sz="2400" b="1">
                <a:solidFill>
                  <a:schemeClr val="bg1"/>
                </a:solidFill>
                <a:latin typeface="Times New Roman" pitchFamily="18" charset="0"/>
                <a:ea typeface="ＭＳ Ｐゴシック" pitchFamily="34" charset="-128"/>
              </a:defRPr>
            </a:lvl3pPr>
            <a:lvl4pPr marL="1600200" indent="-228600" eaLnBrk="0" hangingPunct="0">
              <a:defRPr sz="2400" b="1">
                <a:solidFill>
                  <a:schemeClr val="bg1"/>
                </a:solidFill>
                <a:latin typeface="Times New Roman" pitchFamily="18" charset="0"/>
                <a:ea typeface="ＭＳ Ｐゴシック" pitchFamily="34" charset="-128"/>
              </a:defRPr>
            </a:lvl4pPr>
            <a:lvl5pPr marL="2057400" indent="-228600" eaLnBrk="0" hangingPunct="0">
              <a:defRPr sz="2400" b="1">
                <a:solidFill>
                  <a:schemeClr val="bg1"/>
                </a:solidFill>
                <a:latin typeface="Times New Roman" pitchFamily="18" charset="0"/>
                <a:ea typeface="ＭＳ Ｐゴシック" pitchFamily="34" charset="-128"/>
              </a:defRPr>
            </a:lvl5pPr>
            <a:lvl6pPr marL="2514600" indent="-228600" defTabSz="449263" eaLnBrk="0" fontAlgn="base" hangingPunct="0">
              <a:spcBef>
                <a:spcPct val="0"/>
              </a:spcBef>
              <a:spcAft>
                <a:spcPct val="0"/>
              </a:spcAft>
              <a:defRPr sz="2400" b="1">
                <a:solidFill>
                  <a:schemeClr val="bg1"/>
                </a:solidFill>
                <a:latin typeface="Times New Roman" pitchFamily="18" charset="0"/>
                <a:ea typeface="ＭＳ Ｐゴシック" pitchFamily="34" charset="-128"/>
              </a:defRPr>
            </a:lvl6pPr>
            <a:lvl7pPr marL="2971800" indent="-228600" defTabSz="449263" eaLnBrk="0" fontAlgn="base" hangingPunct="0">
              <a:spcBef>
                <a:spcPct val="0"/>
              </a:spcBef>
              <a:spcAft>
                <a:spcPct val="0"/>
              </a:spcAft>
              <a:defRPr sz="2400" b="1">
                <a:solidFill>
                  <a:schemeClr val="bg1"/>
                </a:solidFill>
                <a:latin typeface="Times New Roman" pitchFamily="18" charset="0"/>
                <a:ea typeface="ＭＳ Ｐゴシック" pitchFamily="34" charset="-128"/>
              </a:defRPr>
            </a:lvl7pPr>
            <a:lvl8pPr marL="3429000" indent="-228600" defTabSz="449263" eaLnBrk="0" fontAlgn="base" hangingPunct="0">
              <a:spcBef>
                <a:spcPct val="0"/>
              </a:spcBef>
              <a:spcAft>
                <a:spcPct val="0"/>
              </a:spcAft>
              <a:defRPr sz="2400" b="1">
                <a:solidFill>
                  <a:schemeClr val="bg1"/>
                </a:solidFill>
                <a:latin typeface="Times New Roman" pitchFamily="18" charset="0"/>
                <a:ea typeface="ＭＳ Ｐゴシック" pitchFamily="34" charset="-128"/>
              </a:defRPr>
            </a:lvl8pPr>
            <a:lvl9pPr marL="3886200" indent="-228600" defTabSz="449263" eaLnBrk="0" fontAlgn="base" hangingPunct="0">
              <a:spcBef>
                <a:spcPct val="0"/>
              </a:spcBef>
              <a:spcAft>
                <a:spcPct val="0"/>
              </a:spcAft>
              <a:defRPr sz="2400" b="1">
                <a:solidFill>
                  <a:schemeClr val="bg1"/>
                </a:solidFill>
                <a:latin typeface="Times New Roman" pitchFamily="18" charset="0"/>
                <a:ea typeface="ＭＳ Ｐゴシック" pitchFamily="34" charset="-128"/>
              </a:defRPr>
            </a:lvl9pPr>
          </a:lstStyle>
          <a:p>
            <a:pPr eaLnBrk="1" hangingPunct="1"/>
            <a:r>
              <a:rPr lang="en-US" altLang="ko-KR" sz="4000" dirty="0">
                <a:solidFill>
                  <a:schemeClr val="tx1"/>
                </a:solidFill>
              </a:rPr>
              <a:t>(2</a:t>
            </a:r>
            <a:r>
              <a:rPr lang="en-US" altLang="ko-KR" sz="4000" dirty="0" smtClean="0">
                <a:solidFill>
                  <a:schemeClr val="tx1"/>
                </a:solidFill>
              </a:rPr>
              <a:t>) Principled View on Marriage</a:t>
            </a:r>
            <a:endParaRPr lang="ko-KR" altLang="en-US" sz="4000" dirty="0">
              <a:solidFill>
                <a:schemeClr val="tx1"/>
              </a:solidFill>
            </a:endParaRPr>
          </a:p>
        </p:txBody>
      </p:sp>
      <p:sp>
        <p:nvSpPr>
          <p:cNvPr id="66563" name="TextBox 3"/>
          <p:cNvSpPr txBox="1">
            <a:spLocks noChangeArrowheads="1"/>
          </p:cNvSpPr>
          <p:nvPr/>
        </p:nvSpPr>
        <p:spPr bwMode="auto">
          <a:xfrm>
            <a:off x="250825" y="1222375"/>
            <a:ext cx="8642350"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bg1"/>
                </a:solidFill>
                <a:latin typeface="Times New Roman" pitchFamily="18" charset="0"/>
                <a:ea typeface="ＭＳ Ｐゴシック" pitchFamily="34" charset="-128"/>
              </a:defRPr>
            </a:lvl1pPr>
            <a:lvl2pPr marL="742950" indent="-285750" eaLnBrk="0" hangingPunct="0">
              <a:defRPr sz="2400" b="1">
                <a:solidFill>
                  <a:schemeClr val="bg1"/>
                </a:solidFill>
                <a:latin typeface="Times New Roman" pitchFamily="18" charset="0"/>
                <a:ea typeface="ＭＳ Ｐゴシック" pitchFamily="34" charset="-128"/>
              </a:defRPr>
            </a:lvl2pPr>
            <a:lvl3pPr marL="1143000" indent="-228600" eaLnBrk="0" hangingPunct="0">
              <a:defRPr sz="2400" b="1">
                <a:solidFill>
                  <a:schemeClr val="bg1"/>
                </a:solidFill>
                <a:latin typeface="Times New Roman" pitchFamily="18" charset="0"/>
                <a:ea typeface="ＭＳ Ｐゴシック" pitchFamily="34" charset="-128"/>
              </a:defRPr>
            </a:lvl3pPr>
            <a:lvl4pPr marL="1600200" indent="-228600" eaLnBrk="0" hangingPunct="0">
              <a:defRPr sz="2400" b="1">
                <a:solidFill>
                  <a:schemeClr val="bg1"/>
                </a:solidFill>
                <a:latin typeface="Times New Roman" pitchFamily="18" charset="0"/>
                <a:ea typeface="ＭＳ Ｐゴシック" pitchFamily="34" charset="-128"/>
              </a:defRPr>
            </a:lvl4pPr>
            <a:lvl5pPr marL="2057400" indent="-228600" eaLnBrk="0" hangingPunct="0">
              <a:defRPr sz="2400" b="1">
                <a:solidFill>
                  <a:schemeClr val="bg1"/>
                </a:solidFill>
                <a:latin typeface="Times New Roman" pitchFamily="18" charset="0"/>
                <a:ea typeface="ＭＳ Ｐゴシック" pitchFamily="34" charset="-128"/>
              </a:defRPr>
            </a:lvl5pPr>
            <a:lvl6pPr marL="2514600" indent="-228600" defTabSz="449263" eaLnBrk="0" fontAlgn="base" hangingPunct="0">
              <a:spcBef>
                <a:spcPct val="0"/>
              </a:spcBef>
              <a:spcAft>
                <a:spcPct val="0"/>
              </a:spcAft>
              <a:defRPr sz="2400" b="1">
                <a:solidFill>
                  <a:schemeClr val="bg1"/>
                </a:solidFill>
                <a:latin typeface="Times New Roman" pitchFamily="18" charset="0"/>
                <a:ea typeface="ＭＳ Ｐゴシック" pitchFamily="34" charset="-128"/>
              </a:defRPr>
            </a:lvl6pPr>
            <a:lvl7pPr marL="2971800" indent="-228600" defTabSz="449263" eaLnBrk="0" fontAlgn="base" hangingPunct="0">
              <a:spcBef>
                <a:spcPct val="0"/>
              </a:spcBef>
              <a:spcAft>
                <a:spcPct val="0"/>
              </a:spcAft>
              <a:defRPr sz="2400" b="1">
                <a:solidFill>
                  <a:schemeClr val="bg1"/>
                </a:solidFill>
                <a:latin typeface="Times New Roman" pitchFamily="18" charset="0"/>
                <a:ea typeface="ＭＳ Ｐゴシック" pitchFamily="34" charset="-128"/>
              </a:defRPr>
            </a:lvl7pPr>
            <a:lvl8pPr marL="3429000" indent="-228600" defTabSz="449263" eaLnBrk="0" fontAlgn="base" hangingPunct="0">
              <a:spcBef>
                <a:spcPct val="0"/>
              </a:spcBef>
              <a:spcAft>
                <a:spcPct val="0"/>
              </a:spcAft>
              <a:defRPr sz="2400" b="1">
                <a:solidFill>
                  <a:schemeClr val="bg1"/>
                </a:solidFill>
                <a:latin typeface="Times New Roman" pitchFamily="18" charset="0"/>
                <a:ea typeface="ＭＳ Ｐゴシック" pitchFamily="34" charset="-128"/>
              </a:defRPr>
            </a:lvl8pPr>
            <a:lvl9pPr marL="3886200" indent="-228600" defTabSz="449263" eaLnBrk="0" fontAlgn="base" hangingPunct="0">
              <a:spcBef>
                <a:spcPct val="0"/>
              </a:spcBef>
              <a:spcAft>
                <a:spcPct val="0"/>
              </a:spcAft>
              <a:defRPr sz="2400" b="1">
                <a:solidFill>
                  <a:schemeClr val="bg1"/>
                </a:solidFill>
                <a:latin typeface="Times New Roman" pitchFamily="18" charset="0"/>
                <a:ea typeface="ＭＳ Ｐゴシック" pitchFamily="34" charset="-128"/>
              </a:defRPr>
            </a:lvl9pPr>
          </a:lstStyle>
          <a:p>
            <a:pPr eaLnBrk="1" hangingPunct="1">
              <a:buFont typeface="Arial" pitchFamily="34" charset="0"/>
              <a:buChar char="•"/>
            </a:pPr>
            <a:r>
              <a:rPr lang="ko-KR" altLang="en-US" sz="2800" dirty="0" smtClean="0">
                <a:solidFill>
                  <a:schemeClr val="tx1"/>
                </a:solidFill>
              </a:rPr>
              <a:t> </a:t>
            </a:r>
            <a:r>
              <a:rPr lang="en-US" altLang="ko-KR" sz="2800" dirty="0" smtClean="0">
                <a:solidFill>
                  <a:schemeClr val="tx1"/>
                </a:solidFill>
              </a:rPr>
              <a:t>Marriage for the sake of the partner</a:t>
            </a:r>
            <a:endParaRPr lang="en-US" altLang="ko-KR" sz="2800" dirty="0">
              <a:solidFill>
                <a:schemeClr val="tx1"/>
              </a:solidFill>
            </a:endParaRPr>
          </a:p>
          <a:p>
            <a:pPr eaLnBrk="1" hangingPunct="1">
              <a:buFont typeface="Arial" pitchFamily="34" charset="0"/>
              <a:buChar char="•"/>
            </a:pPr>
            <a:endParaRPr lang="en-US" altLang="ko-KR" sz="1400" dirty="0">
              <a:solidFill>
                <a:schemeClr val="tx1"/>
              </a:solidFill>
            </a:endParaRPr>
          </a:p>
          <a:p>
            <a:pPr eaLnBrk="1" hangingPunct="1">
              <a:lnSpc>
                <a:spcPct val="150000"/>
              </a:lnSpc>
            </a:pPr>
            <a:r>
              <a:rPr lang="en-US" altLang="ko-KR" sz="2800" dirty="0" smtClean="0">
                <a:solidFill>
                  <a:schemeClr val="tx1"/>
                </a:solidFill>
              </a:rPr>
              <a:t>Why? Humankind was created, born, matures, marries and lives for the sake of the other; we perfect each other;  and the path towards of world where people live for the sake of one another is the path to a true life.</a:t>
            </a:r>
            <a:endParaRPr lang="en-US" altLang="ko-KR" sz="2800" dirty="0">
              <a:solidFill>
                <a:schemeClr val="tx1"/>
              </a:solidFill>
            </a:endParaRPr>
          </a:p>
          <a:p>
            <a:pPr eaLnBrk="1" hangingPunct="1"/>
            <a:endParaRPr lang="en-US" altLang="ko-KR" sz="1600" dirty="0">
              <a:solidFill>
                <a:schemeClr val="tx1"/>
              </a:solidFill>
            </a:endParaRPr>
          </a:p>
          <a:p>
            <a:pPr eaLnBrk="1" hangingPunct="1"/>
            <a:r>
              <a:rPr lang="en-US" altLang="ko-KR" sz="2800" dirty="0" smtClean="0">
                <a:solidFill>
                  <a:schemeClr val="tx1"/>
                </a:solidFill>
              </a:rPr>
              <a:t>Consequently, such a world of altruism is the ideal world and kingdom of heaven.</a:t>
            </a:r>
            <a:endParaRPr lang="en-US" altLang="ko-KR" sz="2800" dirty="0">
              <a:solidFill>
                <a:schemeClr val="tx1"/>
              </a:solidFill>
            </a:endParaRPr>
          </a:p>
          <a:p>
            <a:pPr eaLnBrk="1" hangingPunct="1"/>
            <a:endParaRPr lang="en-US" altLang="ko-KR" sz="1600" dirty="0">
              <a:solidFill>
                <a:schemeClr val="tx1"/>
              </a:solidFill>
            </a:endParaRPr>
          </a:p>
          <a:p>
            <a:pPr eaLnBrk="1" hangingPunct="1"/>
            <a:r>
              <a:rPr lang="en-US" altLang="ko-KR" sz="2800" dirty="0" smtClean="0">
                <a:solidFill>
                  <a:schemeClr val="tx1"/>
                </a:solidFill>
              </a:rPr>
              <a:t>Therefore, the family is the basic unit of the kingdom of heaven.</a:t>
            </a:r>
            <a:endParaRPr lang="ko-KR" altLang="en-US" sz="2800" dirty="0">
              <a:solidFill>
                <a:schemeClr val="tx1"/>
              </a:solidFill>
            </a:endParaRPr>
          </a:p>
        </p:txBody>
      </p:sp>
    </p:spTree>
    <p:extLst>
      <p:ext uri="{BB962C8B-B14F-4D97-AF65-F5344CB8AC3E}">
        <p14:creationId xmlns:p14="http://schemas.microsoft.com/office/powerpoint/2010/main" val="17621214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1"/>
          <p:cNvSpPr txBox="1">
            <a:spLocks noChangeArrowheads="1"/>
          </p:cNvSpPr>
          <p:nvPr/>
        </p:nvSpPr>
        <p:spPr bwMode="auto">
          <a:xfrm>
            <a:off x="285750" y="857250"/>
            <a:ext cx="549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5pPr>
            <a:lvl6pPr marL="25146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6pPr>
            <a:lvl7pPr marL="29718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7pPr>
            <a:lvl8pPr marL="34290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8pPr>
            <a:lvl9pPr marL="38862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9pPr>
          </a:lstStyle>
          <a:p>
            <a:pPr eaLnBrk="1" hangingPunct="1"/>
            <a:r>
              <a:rPr lang="en-US" sz="1800" b="0">
                <a:solidFill>
                  <a:schemeClr val="tx1"/>
                </a:solidFill>
                <a:latin typeface="Arial" pitchFamily="34" charset="0"/>
              </a:rPr>
              <a:t>「</a:t>
            </a:r>
            <a:r>
              <a:rPr lang="en-US" altLang="ko-KR" sz="1800" b="0">
                <a:solidFill>
                  <a:schemeClr val="tx1"/>
                </a:solidFill>
                <a:latin typeface="Arial" pitchFamily="34" charset="0"/>
              </a:rPr>
              <a:t>ref3</a:t>
            </a:r>
            <a:r>
              <a:rPr lang="en-US" sz="1800" b="0">
                <a:solidFill>
                  <a:schemeClr val="tx1"/>
                </a:solidFill>
                <a:latin typeface="Arial" pitchFamily="34" charset="0"/>
              </a:rPr>
              <a:t>」</a:t>
            </a:r>
            <a:r>
              <a:rPr lang="en-US" b="0">
                <a:solidFill>
                  <a:schemeClr val="tx1"/>
                </a:solidFill>
                <a:latin typeface="Arial" pitchFamily="34" charset="0"/>
              </a:rPr>
              <a:t>　</a:t>
            </a:r>
            <a:r>
              <a:rPr lang="en-US" altLang="ko-KR" b="0">
                <a:solidFill>
                  <a:schemeClr val="tx1"/>
                </a:solidFill>
                <a:latin typeface="Arial" pitchFamily="34" charset="0"/>
              </a:rPr>
              <a:t>Completing the True Family Ideal</a:t>
            </a:r>
          </a:p>
        </p:txBody>
      </p:sp>
      <p:sp>
        <p:nvSpPr>
          <p:cNvPr id="109571" name="Text Box 2"/>
          <p:cNvSpPr txBox="1">
            <a:spLocks noChangeArrowheads="1"/>
          </p:cNvSpPr>
          <p:nvPr/>
        </p:nvSpPr>
        <p:spPr bwMode="auto">
          <a:xfrm>
            <a:off x="3730625" y="2363788"/>
            <a:ext cx="5162550"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5pPr>
            <a:lvl6pPr marL="25146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6pPr>
            <a:lvl7pPr marL="29718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7pPr>
            <a:lvl8pPr marL="34290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8pPr>
            <a:lvl9pPr marL="38862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9pPr>
          </a:lstStyle>
          <a:p>
            <a:pPr eaLnBrk="1" hangingPunct="1"/>
            <a:r>
              <a:rPr lang="en-US" altLang="ko-KR" sz="1200" b="0">
                <a:solidFill>
                  <a:schemeClr val="tx1"/>
                </a:solidFill>
                <a:latin typeface="Arial" pitchFamily="34" charset="0"/>
              </a:rPr>
              <a:t>①The husband in the subject position unites with God, the subject, </a:t>
            </a:r>
          </a:p>
          <a:p>
            <a:pPr eaLnBrk="1" hangingPunct="1"/>
            <a:r>
              <a:rPr lang="en-US" altLang="ko-KR" sz="1200" b="0">
                <a:solidFill>
                  <a:schemeClr val="tx1"/>
                </a:solidFill>
                <a:latin typeface="Arial" pitchFamily="34" charset="0"/>
              </a:rPr>
              <a:t>    and then completes the wife. </a:t>
            </a:r>
          </a:p>
          <a:p>
            <a:pPr eaLnBrk="1" hangingPunct="1"/>
            <a:endParaRPr lang="en-US" altLang="ko-KR" sz="1200" b="0">
              <a:solidFill>
                <a:schemeClr val="tx1"/>
              </a:solidFill>
              <a:latin typeface="Arial" pitchFamily="34" charset="0"/>
            </a:endParaRPr>
          </a:p>
          <a:p>
            <a:pPr eaLnBrk="1" hangingPunct="1"/>
            <a:r>
              <a:rPr lang="en-US" altLang="ko-KR" sz="1200" b="0">
                <a:solidFill>
                  <a:schemeClr val="tx1"/>
                </a:solidFill>
                <a:latin typeface="Arial" pitchFamily="34" charset="0"/>
              </a:rPr>
              <a:t>②The wife in the object position unites with her husband, the subject, </a:t>
            </a:r>
          </a:p>
          <a:p>
            <a:pPr eaLnBrk="1" hangingPunct="1"/>
            <a:r>
              <a:rPr lang="en-US" altLang="ko-KR" sz="1200" b="0">
                <a:solidFill>
                  <a:schemeClr val="tx1"/>
                </a:solidFill>
                <a:latin typeface="Arial" pitchFamily="34" charset="0"/>
              </a:rPr>
              <a:t>    and completes the husband. </a:t>
            </a:r>
          </a:p>
          <a:p>
            <a:pPr eaLnBrk="1" hangingPunct="1"/>
            <a:endParaRPr lang="en-US" altLang="ko-KR" sz="1200" b="0">
              <a:solidFill>
                <a:schemeClr val="tx1"/>
              </a:solidFill>
              <a:latin typeface="Arial" pitchFamily="34" charset="0"/>
            </a:endParaRPr>
          </a:p>
          <a:p>
            <a:pPr eaLnBrk="1" hangingPunct="1"/>
            <a:r>
              <a:rPr lang="en-US" altLang="ko-KR" sz="1200" b="0">
                <a:solidFill>
                  <a:schemeClr val="tx1"/>
                </a:solidFill>
                <a:latin typeface="Arial" pitchFamily="34" charset="0"/>
              </a:rPr>
              <a:t>③The husband and wife were born as sons and daughters. </a:t>
            </a:r>
          </a:p>
          <a:p>
            <a:pPr eaLnBrk="1" hangingPunct="1"/>
            <a:r>
              <a:rPr lang="en-US" altLang="ko-KR" sz="1200" b="0">
                <a:solidFill>
                  <a:schemeClr val="tx1"/>
                </a:solidFill>
                <a:latin typeface="Arial" pitchFamily="34" charset="0"/>
              </a:rPr>
              <a:t>    They grow to perfection by attending their parents.</a:t>
            </a:r>
          </a:p>
          <a:p>
            <a:pPr eaLnBrk="1" hangingPunct="1"/>
            <a:endParaRPr lang="en-US" altLang="ko-KR" sz="1200" b="0">
              <a:solidFill>
                <a:schemeClr val="tx1"/>
              </a:solidFill>
              <a:latin typeface="Arial" pitchFamily="34" charset="0"/>
            </a:endParaRPr>
          </a:p>
          <a:p>
            <a:pPr eaLnBrk="1" hangingPunct="1"/>
            <a:r>
              <a:rPr lang="en-US" altLang="ko-KR" sz="1200" b="0">
                <a:solidFill>
                  <a:schemeClr val="tx1"/>
                </a:solidFill>
                <a:latin typeface="Arial" pitchFamily="34" charset="0"/>
              </a:rPr>
              <a:t>④Therefore, the husband must attend his wife as he attends his mother</a:t>
            </a:r>
          </a:p>
          <a:p>
            <a:pPr eaLnBrk="1" hangingPunct="1"/>
            <a:r>
              <a:rPr lang="en-US" altLang="ko-KR" sz="1200" b="0">
                <a:solidFill>
                  <a:schemeClr val="tx1"/>
                </a:solidFill>
                <a:latin typeface="Arial" pitchFamily="34" charset="0"/>
              </a:rPr>
              <a:t>    and the wife must attend her husband as she attends her father, </a:t>
            </a:r>
          </a:p>
          <a:p>
            <a:pPr eaLnBrk="1" hangingPunct="1"/>
            <a:r>
              <a:rPr lang="en-US" altLang="ko-KR" sz="1200" b="0">
                <a:solidFill>
                  <a:schemeClr val="tx1"/>
                </a:solidFill>
                <a:latin typeface="Arial" pitchFamily="34" charset="0"/>
              </a:rPr>
              <a:t>    and this is how they perfect each other through their lives.</a:t>
            </a:r>
          </a:p>
          <a:p>
            <a:pPr eaLnBrk="1" hangingPunct="1"/>
            <a:endParaRPr lang="en-US" altLang="ko-KR" sz="1200" b="0">
              <a:solidFill>
                <a:schemeClr val="tx1"/>
              </a:solidFill>
              <a:latin typeface="Arial" pitchFamily="34" charset="0"/>
            </a:endParaRPr>
          </a:p>
          <a:p>
            <a:pPr eaLnBrk="1" hangingPunct="1"/>
            <a:r>
              <a:rPr lang="en-US" altLang="ko-KR" sz="1200" b="0">
                <a:solidFill>
                  <a:schemeClr val="tx1"/>
                </a:solidFill>
                <a:latin typeface="Arial" pitchFamily="34" charset="0"/>
              </a:rPr>
              <a:t>⑤This way they become a True Couple that resembles God, who is complete, and they become completed True Parents.</a:t>
            </a:r>
          </a:p>
        </p:txBody>
      </p:sp>
      <p:sp>
        <p:nvSpPr>
          <p:cNvPr id="109572" name="Text Box 3"/>
          <p:cNvSpPr txBox="1">
            <a:spLocks noChangeArrowheads="1"/>
          </p:cNvSpPr>
          <p:nvPr/>
        </p:nvSpPr>
        <p:spPr bwMode="auto">
          <a:xfrm>
            <a:off x="623888" y="1571625"/>
            <a:ext cx="7318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5pPr>
            <a:lvl6pPr marL="25146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6pPr>
            <a:lvl7pPr marL="29718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7pPr>
            <a:lvl8pPr marL="34290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8pPr>
            <a:lvl9pPr marL="38862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9pPr>
          </a:lstStyle>
          <a:p>
            <a:pPr eaLnBrk="1" hangingPunct="1"/>
            <a:r>
              <a:rPr lang="en-US" altLang="ko-KR" sz="1800" b="0">
                <a:solidFill>
                  <a:schemeClr val="tx1"/>
                </a:solidFill>
                <a:latin typeface="Arial" pitchFamily="34" charset="0"/>
              </a:rPr>
              <a:t>1) Completing the Husband-Wife Ideal </a:t>
            </a:r>
            <a:r>
              <a:rPr lang="en-US" sz="1800" b="0">
                <a:solidFill>
                  <a:schemeClr val="tx1"/>
                </a:solidFill>
                <a:latin typeface="Arial" pitchFamily="34" charset="0"/>
              </a:rPr>
              <a:t>（</a:t>
            </a:r>
            <a:r>
              <a:rPr lang="en-US" altLang="ko-KR" sz="1800" b="0">
                <a:solidFill>
                  <a:schemeClr val="tx1"/>
                </a:solidFill>
                <a:latin typeface="Arial" pitchFamily="34" charset="0"/>
              </a:rPr>
              <a:t>Completing the Parental Ideal)</a:t>
            </a:r>
          </a:p>
        </p:txBody>
      </p:sp>
      <p:sp>
        <p:nvSpPr>
          <p:cNvPr id="99333" name="Oval 4"/>
          <p:cNvSpPr>
            <a:spLocks noChangeArrowheads="1"/>
          </p:cNvSpPr>
          <p:nvPr/>
        </p:nvSpPr>
        <p:spPr bwMode="auto">
          <a:xfrm>
            <a:off x="2947988" y="3792538"/>
            <a:ext cx="838200" cy="381000"/>
          </a:xfrm>
          <a:prstGeom prst="ellipse">
            <a:avLst/>
          </a:prstGeom>
          <a:solidFill>
            <a:srgbClr val="FFCCCC"/>
          </a:solidFill>
          <a:ln w="9360">
            <a:solidFill>
              <a:schemeClr val="tx1"/>
            </a:solidFill>
            <a:miter lim="800000"/>
            <a:headEnd/>
            <a:tailEnd/>
          </a:ln>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ko-KR" sz="1100" b="0">
                <a:solidFill>
                  <a:schemeClr val="tx1"/>
                </a:solidFill>
                <a:latin typeface="+mj-lt"/>
              </a:rPr>
              <a:t>Wife</a:t>
            </a:r>
          </a:p>
        </p:txBody>
      </p:sp>
      <p:sp>
        <p:nvSpPr>
          <p:cNvPr id="99334" name="Oval 5"/>
          <p:cNvSpPr>
            <a:spLocks noChangeArrowheads="1"/>
          </p:cNvSpPr>
          <p:nvPr/>
        </p:nvSpPr>
        <p:spPr bwMode="auto">
          <a:xfrm>
            <a:off x="1801813" y="2506663"/>
            <a:ext cx="642937" cy="357187"/>
          </a:xfrm>
          <a:prstGeom prst="ellipse">
            <a:avLst/>
          </a:prstGeom>
          <a:solidFill>
            <a:srgbClr val="F2EC25"/>
          </a:solidFill>
          <a:ln w="9360">
            <a:solidFill>
              <a:schemeClr val="tx1"/>
            </a:solidFill>
            <a:miter lim="800000"/>
            <a:headEnd/>
            <a:tailEnd/>
          </a:ln>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ko-KR" sz="1400" b="0">
                <a:solidFill>
                  <a:schemeClr val="tx1"/>
                </a:solidFill>
                <a:latin typeface="+mj-lt"/>
              </a:rPr>
              <a:t>God</a:t>
            </a:r>
          </a:p>
        </p:txBody>
      </p:sp>
      <p:sp>
        <p:nvSpPr>
          <p:cNvPr id="99335" name="Oval 6"/>
          <p:cNvSpPr>
            <a:spLocks noChangeArrowheads="1"/>
          </p:cNvSpPr>
          <p:nvPr/>
        </p:nvSpPr>
        <p:spPr bwMode="auto">
          <a:xfrm>
            <a:off x="873125" y="2506663"/>
            <a:ext cx="638175" cy="357187"/>
          </a:xfrm>
          <a:prstGeom prst="ellipse">
            <a:avLst/>
          </a:prstGeom>
          <a:solidFill>
            <a:srgbClr val="F2EC25"/>
          </a:solidFill>
          <a:ln w="9360">
            <a:solidFill>
              <a:schemeClr val="tx1"/>
            </a:solidFill>
            <a:miter lim="800000"/>
            <a:headEnd/>
            <a:tailEnd/>
          </a:ln>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ko-KR" sz="1400" b="0">
                <a:solidFill>
                  <a:schemeClr val="tx1"/>
                </a:solidFill>
                <a:latin typeface="+mj-lt"/>
              </a:rPr>
              <a:t>God</a:t>
            </a:r>
          </a:p>
        </p:txBody>
      </p:sp>
      <p:sp>
        <p:nvSpPr>
          <p:cNvPr id="99336" name="Oval 7"/>
          <p:cNvSpPr>
            <a:spLocks noChangeArrowheads="1"/>
          </p:cNvSpPr>
          <p:nvPr/>
        </p:nvSpPr>
        <p:spPr bwMode="auto">
          <a:xfrm>
            <a:off x="1728788" y="3792538"/>
            <a:ext cx="838200" cy="381000"/>
          </a:xfrm>
          <a:prstGeom prst="ellipse">
            <a:avLst/>
          </a:prstGeom>
          <a:solidFill>
            <a:srgbClr val="63CAD8"/>
          </a:solidFill>
          <a:ln w="9360">
            <a:solidFill>
              <a:schemeClr val="tx1"/>
            </a:solidFill>
            <a:miter lim="800000"/>
            <a:headEnd/>
            <a:tailEnd/>
          </a:ln>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ko-KR" sz="1100" b="0">
                <a:solidFill>
                  <a:schemeClr val="tx1"/>
                </a:solidFill>
                <a:latin typeface="+mj-lt"/>
              </a:rPr>
              <a:t>Husband</a:t>
            </a:r>
          </a:p>
        </p:txBody>
      </p:sp>
      <p:sp>
        <p:nvSpPr>
          <p:cNvPr id="99337" name="Oval 8"/>
          <p:cNvSpPr>
            <a:spLocks noChangeArrowheads="1"/>
          </p:cNvSpPr>
          <p:nvPr/>
        </p:nvSpPr>
        <p:spPr bwMode="auto">
          <a:xfrm>
            <a:off x="801688" y="3792538"/>
            <a:ext cx="785812" cy="381000"/>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ko-KR" sz="1200" b="0">
                <a:latin typeface="+mj-lt"/>
              </a:rPr>
              <a:t>Man</a:t>
            </a:r>
          </a:p>
        </p:txBody>
      </p:sp>
      <p:sp>
        <p:nvSpPr>
          <p:cNvPr id="99338" name="Line 9"/>
          <p:cNvSpPr>
            <a:spLocks noChangeShapeType="1"/>
          </p:cNvSpPr>
          <p:nvPr/>
        </p:nvSpPr>
        <p:spPr bwMode="auto">
          <a:xfrm flipV="1">
            <a:off x="1054100" y="2947988"/>
            <a:ext cx="1588" cy="698500"/>
          </a:xfrm>
          <a:prstGeom prst="line">
            <a:avLst/>
          </a:prstGeom>
          <a:noFill/>
          <a:ln w="28440">
            <a:solidFill>
              <a:schemeClr val="tx1"/>
            </a:solidFill>
            <a:miter lim="800000"/>
            <a:headEnd/>
            <a:tailEnd type="triangle" w="med" len="med"/>
          </a:ln>
        </p:spPr>
        <p:txBody>
          <a:bodyPr/>
          <a:lstStyle/>
          <a:p>
            <a:pPr>
              <a:defRPr/>
            </a:pPr>
            <a:endParaRPr lang="ko-KR" altLang="en-US" sz="1100">
              <a:solidFill>
                <a:schemeClr val="tx1"/>
              </a:solidFill>
              <a:latin typeface="+mj-lt"/>
            </a:endParaRPr>
          </a:p>
        </p:txBody>
      </p:sp>
      <p:sp>
        <p:nvSpPr>
          <p:cNvPr id="99339" name="Line 10"/>
          <p:cNvSpPr>
            <a:spLocks noChangeShapeType="1"/>
          </p:cNvSpPr>
          <p:nvPr/>
        </p:nvSpPr>
        <p:spPr bwMode="auto">
          <a:xfrm flipV="1">
            <a:off x="2058988" y="2947988"/>
            <a:ext cx="1587" cy="698500"/>
          </a:xfrm>
          <a:prstGeom prst="line">
            <a:avLst/>
          </a:prstGeom>
          <a:noFill/>
          <a:ln w="28440">
            <a:solidFill>
              <a:schemeClr val="tx1"/>
            </a:solidFill>
            <a:miter lim="800000"/>
            <a:headEnd/>
            <a:tailEnd type="triangle" w="med" len="med"/>
          </a:ln>
        </p:spPr>
        <p:txBody>
          <a:bodyPr/>
          <a:lstStyle/>
          <a:p>
            <a:pPr>
              <a:defRPr/>
            </a:pPr>
            <a:endParaRPr lang="ko-KR" altLang="en-US" sz="1100">
              <a:solidFill>
                <a:schemeClr val="tx1"/>
              </a:solidFill>
              <a:latin typeface="+mj-lt"/>
            </a:endParaRPr>
          </a:p>
        </p:txBody>
      </p:sp>
      <p:sp>
        <p:nvSpPr>
          <p:cNvPr id="99340" name="Line 11"/>
          <p:cNvSpPr>
            <a:spLocks noChangeShapeType="1"/>
          </p:cNvSpPr>
          <p:nvPr/>
        </p:nvSpPr>
        <p:spPr bwMode="auto">
          <a:xfrm>
            <a:off x="1206500" y="2954338"/>
            <a:ext cx="1588" cy="685800"/>
          </a:xfrm>
          <a:prstGeom prst="line">
            <a:avLst/>
          </a:prstGeom>
          <a:noFill/>
          <a:ln w="28440">
            <a:solidFill>
              <a:schemeClr val="tx1"/>
            </a:solidFill>
            <a:miter lim="800000"/>
            <a:headEnd/>
            <a:tailEnd type="triangle" w="med" len="med"/>
          </a:ln>
        </p:spPr>
        <p:txBody>
          <a:bodyPr/>
          <a:lstStyle/>
          <a:p>
            <a:pPr>
              <a:defRPr/>
            </a:pPr>
            <a:endParaRPr lang="ko-KR" altLang="en-US" sz="1100">
              <a:solidFill>
                <a:schemeClr val="tx1"/>
              </a:solidFill>
              <a:latin typeface="+mj-lt"/>
            </a:endParaRPr>
          </a:p>
        </p:txBody>
      </p:sp>
      <p:sp>
        <p:nvSpPr>
          <p:cNvPr id="99341" name="Line 12"/>
          <p:cNvSpPr>
            <a:spLocks noChangeShapeType="1"/>
          </p:cNvSpPr>
          <p:nvPr/>
        </p:nvSpPr>
        <p:spPr bwMode="auto">
          <a:xfrm>
            <a:off x="2211388" y="2954338"/>
            <a:ext cx="1587" cy="685800"/>
          </a:xfrm>
          <a:prstGeom prst="line">
            <a:avLst/>
          </a:prstGeom>
          <a:noFill/>
          <a:ln w="28440">
            <a:solidFill>
              <a:schemeClr val="tx1"/>
            </a:solidFill>
            <a:miter lim="800000"/>
            <a:headEnd/>
            <a:tailEnd type="triangle" w="med" len="med"/>
          </a:ln>
        </p:spPr>
        <p:txBody>
          <a:bodyPr/>
          <a:lstStyle/>
          <a:p>
            <a:pPr>
              <a:defRPr/>
            </a:pPr>
            <a:endParaRPr lang="ko-KR" altLang="en-US" sz="1100">
              <a:solidFill>
                <a:schemeClr val="tx1"/>
              </a:solidFill>
              <a:latin typeface="+mj-lt"/>
            </a:endParaRPr>
          </a:p>
        </p:txBody>
      </p:sp>
      <p:sp>
        <p:nvSpPr>
          <p:cNvPr id="99342" name="Line 13"/>
          <p:cNvSpPr>
            <a:spLocks noChangeShapeType="1"/>
          </p:cNvSpPr>
          <p:nvPr/>
        </p:nvSpPr>
        <p:spPr bwMode="auto">
          <a:xfrm>
            <a:off x="2566988" y="3944938"/>
            <a:ext cx="381000" cy="1587"/>
          </a:xfrm>
          <a:prstGeom prst="line">
            <a:avLst/>
          </a:prstGeom>
          <a:noFill/>
          <a:ln w="28440">
            <a:solidFill>
              <a:schemeClr val="tx1"/>
            </a:solidFill>
            <a:miter lim="800000"/>
            <a:headEnd/>
            <a:tailEnd type="triangle" w="med" len="med"/>
          </a:ln>
        </p:spPr>
        <p:txBody>
          <a:bodyPr/>
          <a:lstStyle/>
          <a:p>
            <a:pPr>
              <a:defRPr/>
            </a:pPr>
            <a:endParaRPr lang="ko-KR" altLang="en-US" sz="1100">
              <a:solidFill>
                <a:schemeClr val="tx1"/>
              </a:solidFill>
              <a:latin typeface="+mj-lt"/>
            </a:endParaRPr>
          </a:p>
        </p:txBody>
      </p:sp>
      <p:sp>
        <p:nvSpPr>
          <p:cNvPr id="99343" name="Line 14"/>
          <p:cNvSpPr>
            <a:spLocks noChangeShapeType="1"/>
          </p:cNvSpPr>
          <p:nvPr/>
        </p:nvSpPr>
        <p:spPr bwMode="auto">
          <a:xfrm flipH="1">
            <a:off x="2551113" y="4052888"/>
            <a:ext cx="393700" cy="1587"/>
          </a:xfrm>
          <a:prstGeom prst="line">
            <a:avLst/>
          </a:prstGeom>
          <a:noFill/>
          <a:ln w="28440">
            <a:solidFill>
              <a:schemeClr val="tx1"/>
            </a:solidFill>
            <a:miter lim="800000"/>
            <a:headEnd/>
            <a:tailEnd type="triangle" w="med" len="med"/>
          </a:ln>
        </p:spPr>
        <p:txBody>
          <a:bodyPr/>
          <a:lstStyle/>
          <a:p>
            <a:pPr>
              <a:defRPr/>
            </a:pPr>
            <a:endParaRPr lang="ko-KR" altLang="en-US" sz="1100">
              <a:solidFill>
                <a:schemeClr val="tx1"/>
              </a:solidFill>
              <a:latin typeface="+mj-lt"/>
            </a:endParaRPr>
          </a:p>
        </p:txBody>
      </p:sp>
      <p:sp>
        <p:nvSpPr>
          <p:cNvPr id="99344" name="Text Box 15"/>
          <p:cNvSpPr txBox="1">
            <a:spLocks noChangeArrowheads="1"/>
          </p:cNvSpPr>
          <p:nvPr/>
        </p:nvSpPr>
        <p:spPr bwMode="auto">
          <a:xfrm>
            <a:off x="1230313" y="3021013"/>
            <a:ext cx="788987" cy="463550"/>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ko-KR" sz="1200" b="0" dirty="0">
                <a:solidFill>
                  <a:schemeClr val="tx1"/>
                </a:solidFill>
                <a:latin typeface="+mj-lt"/>
              </a:rPr>
              <a:t>Subject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ko-KR" sz="1200" b="0" dirty="0">
                <a:solidFill>
                  <a:schemeClr val="tx1"/>
                </a:solidFill>
                <a:latin typeface="+mj-lt"/>
              </a:rPr>
              <a:t>partner</a:t>
            </a:r>
          </a:p>
        </p:txBody>
      </p:sp>
      <p:sp>
        <p:nvSpPr>
          <p:cNvPr id="99345" name="Text Box 16"/>
          <p:cNvSpPr txBox="1">
            <a:spLocks noChangeArrowheads="1"/>
          </p:cNvSpPr>
          <p:nvPr/>
        </p:nvSpPr>
        <p:spPr bwMode="auto">
          <a:xfrm>
            <a:off x="2227263" y="3006725"/>
            <a:ext cx="788987" cy="463550"/>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ko-KR" sz="1200" b="0" dirty="0">
                <a:solidFill>
                  <a:schemeClr val="tx1"/>
                </a:solidFill>
                <a:latin typeface="+mj-lt"/>
              </a:rPr>
              <a:t>Subject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ko-KR" sz="1200" b="0" dirty="0">
                <a:solidFill>
                  <a:schemeClr val="tx1"/>
                </a:solidFill>
                <a:latin typeface="+mj-lt"/>
              </a:rPr>
              <a:t>partner</a:t>
            </a:r>
          </a:p>
        </p:txBody>
      </p:sp>
      <p:sp>
        <p:nvSpPr>
          <p:cNvPr id="99346" name="Text Box 17"/>
          <p:cNvSpPr txBox="1">
            <a:spLocks noChangeArrowheads="1"/>
          </p:cNvSpPr>
          <p:nvPr/>
        </p:nvSpPr>
        <p:spPr bwMode="auto">
          <a:xfrm>
            <a:off x="801688" y="4144963"/>
            <a:ext cx="893762" cy="433387"/>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ko-KR" sz="1100" b="0" dirty="0">
                <a:solidFill>
                  <a:schemeClr val="tx1"/>
                </a:solidFill>
                <a:latin typeface="+mj-lt"/>
              </a:rPr>
              <a:t>Object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ko-KR" sz="1100" b="0" dirty="0">
                <a:solidFill>
                  <a:schemeClr val="tx1"/>
                </a:solidFill>
                <a:latin typeface="+mj-lt"/>
              </a:rPr>
              <a:t>partner</a:t>
            </a:r>
          </a:p>
        </p:txBody>
      </p:sp>
      <p:sp>
        <p:nvSpPr>
          <p:cNvPr id="99347" name="Text Box 18"/>
          <p:cNvSpPr txBox="1">
            <a:spLocks noChangeArrowheads="1"/>
          </p:cNvSpPr>
          <p:nvPr/>
        </p:nvSpPr>
        <p:spPr bwMode="auto">
          <a:xfrm>
            <a:off x="3025775" y="4144963"/>
            <a:ext cx="893763" cy="433387"/>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ko-KR" sz="1100" b="0">
                <a:solidFill>
                  <a:schemeClr val="tx1"/>
                </a:solidFill>
                <a:latin typeface="+mj-lt"/>
              </a:rPr>
              <a:t>Object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ko-KR" sz="1100" b="0">
                <a:solidFill>
                  <a:schemeClr val="tx1"/>
                </a:solidFill>
                <a:latin typeface="+mj-lt"/>
              </a:rPr>
              <a:t>partner</a:t>
            </a:r>
          </a:p>
        </p:txBody>
      </p:sp>
      <p:sp>
        <p:nvSpPr>
          <p:cNvPr id="99348" name="Text Box 19"/>
          <p:cNvSpPr txBox="1">
            <a:spLocks noChangeArrowheads="1"/>
          </p:cNvSpPr>
          <p:nvPr/>
        </p:nvSpPr>
        <p:spPr bwMode="auto">
          <a:xfrm>
            <a:off x="1774825" y="4144963"/>
            <a:ext cx="930275" cy="433387"/>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ko-KR" sz="1100" b="0" dirty="0">
                <a:solidFill>
                  <a:schemeClr val="tx1"/>
                </a:solidFill>
                <a:latin typeface="+mj-lt"/>
              </a:rPr>
              <a:t>Subject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ko-KR" sz="1100" b="0" dirty="0">
                <a:solidFill>
                  <a:schemeClr val="tx1"/>
                </a:solidFill>
                <a:latin typeface="+mj-lt"/>
              </a:rPr>
              <a:t>partner</a:t>
            </a:r>
          </a:p>
        </p:txBody>
      </p:sp>
      <p:sp>
        <p:nvSpPr>
          <p:cNvPr id="109589" name="Text Box 20"/>
          <p:cNvSpPr txBox="1">
            <a:spLocks noChangeArrowheads="1"/>
          </p:cNvSpPr>
          <p:nvPr/>
        </p:nvSpPr>
        <p:spPr bwMode="auto">
          <a:xfrm>
            <a:off x="1820863" y="5221288"/>
            <a:ext cx="248126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5pPr>
            <a:lvl6pPr marL="25146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6pPr>
            <a:lvl7pPr marL="29718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7pPr>
            <a:lvl8pPr marL="34290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8pPr>
            <a:lvl9pPr marL="38862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9pPr>
          </a:lstStyle>
          <a:p>
            <a:pPr eaLnBrk="1" hangingPunct="1"/>
            <a:r>
              <a:rPr lang="en-US" altLang="ko-KR" sz="1200" b="0">
                <a:solidFill>
                  <a:schemeClr val="tx1"/>
                </a:solidFill>
                <a:latin typeface="Arial" pitchFamily="34" charset="0"/>
              </a:rPr>
              <a:t>(Son)                    (Daughter)</a:t>
            </a:r>
            <a:r>
              <a:rPr lang="ar-SA" altLang="ko-KR" sz="1200" b="0">
                <a:solidFill>
                  <a:schemeClr val="tx1"/>
                </a:solidFill>
                <a:latin typeface="Arial" pitchFamily="34" charset="0"/>
                <a:cs typeface="Arial" pitchFamily="34" charset="0"/>
              </a:rPr>
              <a:t>‏</a:t>
            </a:r>
            <a:endParaRPr lang="en-US" altLang="ko-KR" sz="1200" b="0">
              <a:solidFill>
                <a:schemeClr val="tx1"/>
              </a:solidFill>
              <a:latin typeface="Arial" pitchFamily="34" charset="0"/>
            </a:endParaRPr>
          </a:p>
        </p:txBody>
      </p:sp>
      <p:sp>
        <p:nvSpPr>
          <p:cNvPr id="99350" name="Line 21"/>
          <p:cNvSpPr>
            <a:spLocks noChangeShapeType="1"/>
          </p:cNvSpPr>
          <p:nvPr/>
        </p:nvSpPr>
        <p:spPr bwMode="auto">
          <a:xfrm flipV="1">
            <a:off x="2062163" y="4506913"/>
            <a:ext cx="1587" cy="774700"/>
          </a:xfrm>
          <a:prstGeom prst="line">
            <a:avLst/>
          </a:prstGeom>
          <a:noFill/>
          <a:ln w="28440">
            <a:solidFill>
              <a:schemeClr val="tx1"/>
            </a:solidFill>
            <a:prstDash val="sysDot"/>
            <a:miter lim="800000"/>
            <a:headEnd/>
            <a:tailEnd type="triangle" w="med" len="med"/>
          </a:ln>
        </p:spPr>
        <p:txBody>
          <a:bodyPr/>
          <a:lstStyle/>
          <a:p>
            <a:pPr>
              <a:defRPr/>
            </a:pPr>
            <a:endParaRPr lang="ko-KR" altLang="en-US" sz="1100">
              <a:solidFill>
                <a:schemeClr val="tx1"/>
              </a:solidFill>
              <a:latin typeface="+mj-lt"/>
            </a:endParaRPr>
          </a:p>
        </p:txBody>
      </p:sp>
      <p:sp>
        <p:nvSpPr>
          <p:cNvPr id="99351" name="Line 22"/>
          <p:cNvSpPr>
            <a:spLocks noChangeShapeType="1"/>
          </p:cNvSpPr>
          <p:nvPr/>
        </p:nvSpPr>
        <p:spPr bwMode="auto">
          <a:xfrm flipV="1">
            <a:off x="3346450" y="4508500"/>
            <a:ext cx="1588" cy="774700"/>
          </a:xfrm>
          <a:prstGeom prst="line">
            <a:avLst/>
          </a:prstGeom>
          <a:noFill/>
          <a:ln w="28440">
            <a:solidFill>
              <a:schemeClr val="tx1"/>
            </a:solidFill>
            <a:prstDash val="sysDot"/>
            <a:miter lim="800000"/>
            <a:headEnd/>
            <a:tailEnd type="triangle" w="med" len="med"/>
          </a:ln>
        </p:spPr>
        <p:txBody>
          <a:bodyPr/>
          <a:lstStyle/>
          <a:p>
            <a:pPr>
              <a:defRPr/>
            </a:pPr>
            <a:endParaRPr lang="ko-KR" altLang="en-US" sz="1100">
              <a:solidFill>
                <a:schemeClr val="tx1"/>
              </a:solidFill>
              <a:latin typeface="+mj-lt"/>
            </a:endParaRPr>
          </a:p>
        </p:txBody>
      </p:sp>
    </p:spTree>
    <p:extLst>
      <p:ext uri="{BB962C8B-B14F-4D97-AF65-F5344CB8AC3E}">
        <p14:creationId xmlns:p14="http://schemas.microsoft.com/office/powerpoint/2010/main" val="1841960677"/>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1"/>
          <p:cNvSpPr txBox="1">
            <a:spLocks noChangeArrowheads="1"/>
          </p:cNvSpPr>
          <p:nvPr/>
        </p:nvSpPr>
        <p:spPr bwMode="auto">
          <a:xfrm>
            <a:off x="642938" y="3286125"/>
            <a:ext cx="80327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5pPr>
            <a:lvl6pPr marL="25146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6pPr>
            <a:lvl7pPr marL="29718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7pPr>
            <a:lvl8pPr marL="34290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8pPr>
            <a:lvl9pPr marL="38862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9pPr>
          </a:lstStyle>
          <a:p>
            <a:pPr eaLnBrk="1" hangingPunct="1"/>
            <a:r>
              <a:rPr lang="en-US" altLang="ko-KR" sz="1400" b="0">
                <a:solidFill>
                  <a:schemeClr val="tx1"/>
                </a:solidFill>
                <a:latin typeface="Arial" pitchFamily="34" charset="0"/>
              </a:rPr>
              <a:t>①The elder brother in the subject position unites with the parents, the subject, and completes the younger brother.</a:t>
            </a:r>
          </a:p>
          <a:p>
            <a:pPr eaLnBrk="1" hangingPunct="1"/>
            <a:endParaRPr lang="en-US" altLang="ko-KR" sz="1400" b="0">
              <a:solidFill>
                <a:schemeClr val="tx1"/>
              </a:solidFill>
              <a:latin typeface="Arial" pitchFamily="34" charset="0"/>
            </a:endParaRPr>
          </a:p>
          <a:p>
            <a:pPr eaLnBrk="1" hangingPunct="1"/>
            <a:r>
              <a:rPr lang="en-US" altLang="ko-KR" sz="1400" b="0">
                <a:solidFill>
                  <a:schemeClr val="tx1"/>
                </a:solidFill>
                <a:latin typeface="Arial" pitchFamily="34" charset="0"/>
              </a:rPr>
              <a:t>②The younger brother in the object position unites with his elder brother, the subject, and completes his elder brother.</a:t>
            </a:r>
          </a:p>
          <a:p>
            <a:pPr eaLnBrk="1" hangingPunct="1"/>
            <a:endParaRPr lang="en-US" altLang="ko-KR" sz="1400" b="0">
              <a:solidFill>
                <a:schemeClr val="tx1"/>
              </a:solidFill>
              <a:latin typeface="Arial" pitchFamily="34" charset="0"/>
            </a:endParaRPr>
          </a:p>
          <a:p>
            <a:pPr eaLnBrk="1" hangingPunct="1"/>
            <a:r>
              <a:rPr lang="en-US" altLang="ko-KR" sz="1400" b="0">
                <a:solidFill>
                  <a:schemeClr val="tx1"/>
                </a:solidFill>
                <a:latin typeface="Arial" pitchFamily="34" charset="0"/>
              </a:rPr>
              <a:t>③The elder brother and younger brother are both born as extensions of their parents. </a:t>
            </a:r>
          </a:p>
          <a:p>
            <a:pPr eaLnBrk="1" hangingPunct="1"/>
            <a:endParaRPr lang="en-US" altLang="ko-KR" sz="1400" b="0">
              <a:solidFill>
                <a:schemeClr val="tx1"/>
              </a:solidFill>
              <a:latin typeface="Arial" pitchFamily="34" charset="0"/>
            </a:endParaRPr>
          </a:p>
          <a:p>
            <a:pPr eaLnBrk="1" hangingPunct="1"/>
            <a:r>
              <a:rPr lang="en-US" altLang="ko-KR" sz="1400" b="0">
                <a:solidFill>
                  <a:schemeClr val="tx1"/>
                </a:solidFill>
                <a:latin typeface="Arial" pitchFamily="34" charset="0"/>
              </a:rPr>
              <a:t>④Therefore, the elder brother should attend the younger brother as he attends his parents</a:t>
            </a:r>
          </a:p>
          <a:p>
            <a:pPr eaLnBrk="1" hangingPunct="1"/>
            <a:r>
              <a:rPr lang="en-US" altLang="ko-KR" sz="1400" b="0">
                <a:solidFill>
                  <a:schemeClr val="tx1"/>
                </a:solidFill>
                <a:latin typeface="Arial" pitchFamily="34" charset="0"/>
              </a:rPr>
              <a:t>The younger brother should attend the elder brother as he attends his parents. This is how they perfect each other through their lives</a:t>
            </a:r>
          </a:p>
          <a:p>
            <a:pPr eaLnBrk="1" hangingPunct="1"/>
            <a:endParaRPr lang="en-US" altLang="ko-KR" sz="1400" b="0">
              <a:solidFill>
                <a:schemeClr val="tx1"/>
              </a:solidFill>
              <a:latin typeface="Arial" pitchFamily="34" charset="0"/>
            </a:endParaRPr>
          </a:p>
          <a:p>
            <a:pPr eaLnBrk="1" hangingPunct="1"/>
            <a:r>
              <a:rPr lang="en-US" altLang="ko-KR" sz="1400" b="0">
                <a:solidFill>
                  <a:schemeClr val="tx1"/>
                </a:solidFill>
                <a:latin typeface="Arial" pitchFamily="34" charset="0"/>
              </a:rPr>
              <a:t>⑤ This is the way they become True children resembling their parents and become true siblings.</a:t>
            </a:r>
          </a:p>
        </p:txBody>
      </p:sp>
      <p:sp>
        <p:nvSpPr>
          <p:cNvPr id="110595" name="Text Box 2"/>
          <p:cNvSpPr txBox="1">
            <a:spLocks noChangeArrowheads="1"/>
          </p:cNvSpPr>
          <p:nvPr/>
        </p:nvSpPr>
        <p:spPr bwMode="auto">
          <a:xfrm>
            <a:off x="665163" y="571500"/>
            <a:ext cx="7146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5pPr>
            <a:lvl6pPr marL="25146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6pPr>
            <a:lvl7pPr marL="29718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7pPr>
            <a:lvl8pPr marL="34290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8pPr>
            <a:lvl9pPr marL="38862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9pPr>
          </a:lstStyle>
          <a:p>
            <a:pPr eaLnBrk="1" hangingPunct="1"/>
            <a:r>
              <a:rPr lang="en-US" altLang="ko-KR" sz="1600" b="0">
                <a:solidFill>
                  <a:schemeClr val="tx1"/>
                </a:solidFill>
                <a:latin typeface="Arial" pitchFamily="34" charset="0"/>
              </a:rPr>
              <a:t>2) Fulfillment of the Sibling Ideal (Fulfillment of the Children’s Ideal)</a:t>
            </a:r>
          </a:p>
        </p:txBody>
      </p:sp>
      <p:sp>
        <p:nvSpPr>
          <p:cNvPr id="100356" name="Oval 3"/>
          <p:cNvSpPr>
            <a:spLocks noChangeArrowheads="1"/>
          </p:cNvSpPr>
          <p:nvPr/>
        </p:nvSpPr>
        <p:spPr bwMode="auto">
          <a:xfrm>
            <a:off x="5097463" y="2357438"/>
            <a:ext cx="974725" cy="498475"/>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ko-KR" sz="1200" b="0" dirty="0">
                <a:latin typeface="+mj-lt"/>
              </a:rPr>
              <a:t>Younger</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ko-KR" sz="1200" b="0" dirty="0">
                <a:latin typeface="+mj-lt"/>
              </a:rPr>
              <a:t>Brother</a:t>
            </a:r>
          </a:p>
        </p:txBody>
      </p:sp>
      <p:sp>
        <p:nvSpPr>
          <p:cNvPr id="100357" name="Oval 4"/>
          <p:cNvSpPr>
            <a:spLocks noChangeArrowheads="1"/>
          </p:cNvSpPr>
          <p:nvPr/>
        </p:nvSpPr>
        <p:spPr bwMode="auto">
          <a:xfrm>
            <a:off x="3657600" y="1284288"/>
            <a:ext cx="1041400" cy="381000"/>
          </a:xfrm>
          <a:prstGeom prst="ellipse">
            <a:avLst/>
          </a:prstGeom>
          <a:solidFill>
            <a:srgbClr val="F2EC25"/>
          </a:solidFill>
          <a:ln w="9360">
            <a:solidFill>
              <a:schemeClr val="tx1"/>
            </a:solidFill>
            <a:miter lim="800000"/>
            <a:headEnd/>
            <a:tailEnd/>
          </a:ln>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ko-KR" sz="1800" b="0">
                <a:solidFill>
                  <a:schemeClr val="tx1"/>
                </a:solidFill>
                <a:latin typeface="+mj-lt"/>
              </a:rPr>
              <a:t>Parents</a:t>
            </a:r>
          </a:p>
        </p:txBody>
      </p:sp>
      <p:sp>
        <p:nvSpPr>
          <p:cNvPr id="100358" name="Oval 5"/>
          <p:cNvSpPr>
            <a:spLocks noChangeArrowheads="1"/>
          </p:cNvSpPr>
          <p:nvPr/>
        </p:nvSpPr>
        <p:spPr bwMode="auto">
          <a:xfrm>
            <a:off x="2246313" y="1284288"/>
            <a:ext cx="936625" cy="381000"/>
          </a:xfrm>
          <a:prstGeom prst="ellipse">
            <a:avLst/>
          </a:prstGeom>
          <a:solidFill>
            <a:srgbClr val="F2EC25"/>
          </a:solidFill>
          <a:ln w="9360">
            <a:solidFill>
              <a:schemeClr val="tx1"/>
            </a:solidFill>
            <a:miter lim="800000"/>
            <a:headEnd/>
            <a:tailEnd/>
          </a:ln>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ko-KR" sz="1800" b="0">
                <a:solidFill>
                  <a:schemeClr val="tx1"/>
                </a:solidFill>
                <a:latin typeface="+mj-lt"/>
              </a:rPr>
              <a:t>Parents</a:t>
            </a:r>
          </a:p>
        </p:txBody>
      </p:sp>
      <p:sp>
        <p:nvSpPr>
          <p:cNvPr id="100359" name="Oval 6"/>
          <p:cNvSpPr>
            <a:spLocks noChangeArrowheads="1"/>
          </p:cNvSpPr>
          <p:nvPr/>
        </p:nvSpPr>
        <p:spPr bwMode="auto">
          <a:xfrm>
            <a:off x="3733800" y="2424113"/>
            <a:ext cx="938213" cy="460375"/>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ko-KR" sz="1200" b="0" dirty="0">
                <a:latin typeface="+mj-lt"/>
              </a:rPr>
              <a:t>Elder</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ko-KR" sz="1200" b="0" dirty="0">
                <a:latin typeface="+mj-lt"/>
              </a:rPr>
              <a:t> Brother</a:t>
            </a:r>
          </a:p>
        </p:txBody>
      </p:sp>
      <p:sp>
        <p:nvSpPr>
          <p:cNvPr id="100360" name="Oval 7"/>
          <p:cNvSpPr>
            <a:spLocks noChangeArrowheads="1"/>
          </p:cNvSpPr>
          <p:nvPr/>
        </p:nvSpPr>
        <p:spPr bwMode="auto">
          <a:xfrm>
            <a:off x="2317750" y="2428875"/>
            <a:ext cx="838200" cy="381000"/>
          </a:xfrm>
          <a:prstGeom prst="ellipse">
            <a:avLst/>
          </a:prstGeom>
          <a:solidFill>
            <a:srgbClr val="4EB948"/>
          </a:solidFill>
          <a:ln w="9360">
            <a:solidFill>
              <a:schemeClr val="tx1"/>
            </a:solidFill>
            <a:miter lim="800000"/>
            <a:headEnd/>
            <a:tailEnd/>
          </a:ln>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ko-KR" sz="1400" b="0" dirty="0">
                <a:latin typeface="+mj-lt"/>
              </a:rPr>
              <a:t>Children</a:t>
            </a:r>
          </a:p>
        </p:txBody>
      </p:sp>
      <p:sp>
        <p:nvSpPr>
          <p:cNvPr id="100361" name="Line 8"/>
          <p:cNvSpPr>
            <a:spLocks noChangeShapeType="1"/>
          </p:cNvSpPr>
          <p:nvPr/>
        </p:nvSpPr>
        <p:spPr bwMode="auto">
          <a:xfrm flipV="1">
            <a:off x="2649538" y="1735138"/>
            <a:ext cx="1587" cy="698500"/>
          </a:xfrm>
          <a:prstGeom prst="line">
            <a:avLst/>
          </a:prstGeom>
          <a:noFill/>
          <a:ln w="28440">
            <a:solidFill>
              <a:schemeClr val="tx1"/>
            </a:solidFill>
            <a:miter lim="800000"/>
            <a:headEnd/>
            <a:tailEnd type="triangle" w="med" len="med"/>
          </a:ln>
        </p:spPr>
        <p:txBody>
          <a:bodyPr/>
          <a:lstStyle/>
          <a:p>
            <a:pPr>
              <a:defRPr/>
            </a:pPr>
            <a:endParaRPr lang="ko-KR" altLang="en-US" b="0">
              <a:solidFill>
                <a:schemeClr val="tx1"/>
              </a:solidFill>
              <a:latin typeface="+mj-lt"/>
            </a:endParaRPr>
          </a:p>
        </p:txBody>
      </p:sp>
      <p:sp>
        <p:nvSpPr>
          <p:cNvPr id="100362" name="Line 9"/>
          <p:cNvSpPr>
            <a:spLocks noChangeShapeType="1"/>
          </p:cNvSpPr>
          <p:nvPr/>
        </p:nvSpPr>
        <p:spPr bwMode="auto">
          <a:xfrm flipV="1">
            <a:off x="4165600" y="1735138"/>
            <a:ext cx="1588" cy="698500"/>
          </a:xfrm>
          <a:prstGeom prst="line">
            <a:avLst/>
          </a:prstGeom>
          <a:noFill/>
          <a:ln w="28440">
            <a:solidFill>
              <a:schemeClr val="tx1"/>
            </a:solidFill>
            <a:miter lim="800000"/>
            <a:headEnd/>
            <a:tailEnd type="triangle" w="med" len="med"/>
          </a:ln>
        </p:spPr>
        <p:txBody>
          <a:bodyPr/>
          <a:lstStyle/>
          <a:p>
            <a:pPr>
              <a:defRPr/>
            </a:pPr>
            <a:endParaRPr lang="ko-KR" altLang="en-US" b="0">
              <a:solidFill>
                <a:schemeClr val="tx1"/>
              </a:solidFill>
              <a:latin typeface="+mj-lt"/>
            </a:endParaRPr>
          </a:p>
        </p:txBody>
      </p:sp>
      <p:sp>
        <p:nvSpPr>
          <p:cNvPr id="100363" name="Line 10"/>
          <p:cNvSpPr>
            <a:spLocks noChangeShapeType="1"/>
          </p:cNvSpPr>
          <p:nvPr/>
        </p:nvSpPr>
        <p:spPr bwMode="auto">
          <a:xfrm>
            <a:off x="2801938" y="1741488"/>
            <a:ext cx="1587" cy="685800"/>
          </a:xfrm>
          <a:prstGeom prst="line">
            <a:avLst/>
          </a:prstGeom>
          <a:noFill/>
          <a:ln w="28440">
            <a:solidFill>
              <a:schemeClr val="tx1"/>
            </a:solidFill>
            <a:miter lim="800000"/>
            <a:headEnd/>
            <a:tailEnd type="triangle" w="med" len="med"/>
          </a:ln>
        </p:spPr>
        <p:txBody>
          <a:bodyPr/>
          <a:lstStyle/>
          <a:p>
            <a:pPr>
              <a:defRPr/>
            </a:pPr>
            <a:endParaRPr lang="ko-KR" altLang="en-US" b="0">
              <a:solidFill>
                <a:schemeClr val="tx1"/>
              </a:solidFill>
              <a:latin typeface="+mj-lt"/>
            </a:endParaRPr>
          </a:p>
        </p:txBody>
      </p:sp>
      <p:sp>
        <p:nvSpPr>
          <p:cNvPr id="100364" name="Line 11"/>
          <p:cNvSpPr>
            <a:spLocks noChangeShapeType="1"/>
          </p:cNvSpPr>
          <p:nvPr/>
        </p:nvSpPr>
        <p:spPr bwMode="auto">
          <a:xfrm>
            <a:off x="4318000" y="1741488"/>
            <a:ext cx="1588" cy="685800"/>
          </a:xfrm>
          <a:prstGeom prst="line">
            <a:avLst/>
          </a:prstGeom>
          <a:noFill/>
          <a:ln w="28440">
            <a:solidFill>
              <a:schemeClr val="tx1"/>
            </a:solidFill>
            <a:miter lim="800000"/>
            <a:headEnd/>
            <a:tailEnd type="triangle" w="med" len="med"/>
          </a:ln>
        </p:spPr>
        <p:txBody>
          <a:bodyPr/>
          <a:lstStyle/>
          <a:p>
            <a:pPr>
              <a:defRPr/>
            </a:pPr>
            <a:endParaRPr lang="ko-KR" altLang="en-US" b="0">
              <a:solidFill>
                <a:schemeClr val="tx1"/>
              </a:solidFill>
              <a:latin typeface="+mj-lt"/>
            </a:endParaRPr>
          </a:p>
        </p:txBody>
      </p:sp>
      <p:sp>
        <p:nvSpPr>
          <p:cNvPr id="100365" name="Line 12"/>
          <p:cNvSpPr>
            <a:spLocks noChangeShapeType="1"/>
          </p:cNvSpPr>
          <p:nvPr/>
        </p:nvSpPr>
        <p:spPr bwMode="auto">
          <a:xfrm>
            <a:off x="4652963" y="2589213"/>
            <a:ext cx="381000" cy="1587"/>
          </a:xfrm>
          <a:prstGeom prst="line">
            <a:avLst/>
          </a:prstGeom>
          <a:noFill/>
          <a:ln w="28440">
            <a:solidFill>
              <a:schemeClr val="tx1"/>
            </a:solidFill>
            <a:miter lim="800000"/>
            <a:headEnd/>
            <a:tailEnd type="triangle" w="med" len="med"/>
          </a:ln>
        </p:spPr>
        <p:txBody>
          <a:bodyPr/>
          <a:lstStyle/>
          <a:p>
            <a:pPr>
              <a:defRPr/>
            </a:pPr>
            <a:endParaRPr lang="ko-KR" altLang="en-US" b="0">
              <a:solidFill>
                <a:schemeClr val="tx1"/>
              </a:solidFill>
              <a:latin typeface="+mj-lt"/>
            </a:endParaRPr>
          </a:p>
        </p:txBody>
      </p:sp>
      <p:sp>
        <p:nvSpPr>
          <p:cNvPr id="100366" name="Line 13"/>
          <p:cNvSpPr>
            <a:spLocks noChangeShapeType="1"/>
          </p:cNvSpPr>
          <p:nvPr/>
        </p:nvSpPr>
        <p:spPr bwMode="auto">
          <a:xfrm flipH="1">
            <a:off x="4646613" y="2741613"/>
            <a:ext cx="393700" cy="1587"/>
          </a:xfrm>
          <a:prstGeom prst="line">
            <a:avLst/>
          </a:prstGeom>
          <a:noFill/>
          <a:ln w="28440">
            <a:solidFill>
              <a:schemeClr val="tx1"/>
            </a:solidFill>
            <a:miter lim="800000"/>
            <a:headEnd/>
            <a:tailEnd type="triangle" w="med" len="med"/>
          </a:ln>
        </p:spPr>
        <p:txBody>
          <a:bodyPr/>
          <a:lstStyle/>
          <a:p>
            <a:pPr>
              <a:defRPr/>
            </a:pPr>
            <a:endParaRPr lang="ko-KR" altLang="en-US" b="0">
              <a:solidFill>
                <a:schemeClr val="tx1"/>
              </a:solidFill>
              <a:latin typeface="+mj-lt"/>
            </a:endParaRPr>
          </a:p>
        </p:txBody>
      </p:sp>
      <p:sp>
        <p:nvSpPr>
          <p:cNvPr id="100367" name="Text Box 14"/>
          <p:cNvSpPr txBox="1">
            <a:spLocks noChangeArrowheads="1"/>
          </p:cNvSpPr>
          <p:nvPr/>
        </p:nvSpPr>
        <p:spPr bwMode="auto">
          <a:xfrm>
            <a:off x="2863850" y="1603375"/>
            <a:ext cx="779463" cy="525463"/>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ko-KR" sz="1400" b="0" dirty="0">
                <a:solidFill>
                  <a:schemeClr val="tx1"/>
                </a:solidFill>
                <a:latin typeface="+mj-lt"/>
              </a:rPr>
              <a:t>Subject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ko-KR" sz="1400" b="0" dirty="0">
                <a:solidFill>
                  <a:schemeClr val="tx1"/>
                </a:solidFill>
                <a:latin typeface="+mj-lt"/>
              </a:rPr>
              <a:t>partner</a:t>
            </a:r>
          </a:p>
        </p:txBody>
      </p:sp>
      <p:sp>
        <p:nvSpPr>
          <p:cNvPr id="100368" name="Text Box 15"/>
          <p:cNvSpPr txBox="1">
            <a:spLocks noChangeArrowheads="1"/>
          </p:cNvSpPr>
          <p:nvPr/>
        </p:nvSpPr>
        <p:spPr bwMode="auto">
          <a:xfrm>
            <a:off x="4548188" y="1589088"/>
            <a:ext cx="779462" cy="525462"/>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ko-KR" sz="1400" b="0">
                <a:solidFill>
                  <a:schemeClr val="tx1"/>
                </a:solidFill>
                <a:latin typeface="+mj-lt"/>
              </a:rPr>
              <a:t>Subject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ko-KR" sz="1400" b="0">
                <a:solidFill>
                  <a:schemeClr val="tx1"/>
                </a:solidFill>
                <a:latin typeface="+mj-lt"/>
              </a:rPr>
              <a:t>partner</a:t>
            </a:r>
          </a:p>
        </p:txBody>
      </p:sp>
      <p:sp>
        <p:nvSpPr>
          <p:cNvPr id="100369" name="Text Box 16"/>
          <p:cNvSpPr txBox="1">
            <a:spLocks noChangeArrowheads="1"/>
          </p:cNvSpPr>
          <p:nvPr/>
        </p:nvSpPr>
        <p:spPr bwMode="auto">
          <a:xfrm>
            <a:off x="2355850" y="2786063"/>
            <a:ext cx="747713" cy="525462"/>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ko-KR" sz="1400" b="0" dirty="0">
                <a:solidFill>
                  <a:schemeClr val="tx1"/>
                </a:solidFill>
                <a:latin typeface="+mj-lt"/>
              </a:rPr>
              <a:t>Object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ko-KR" sz="1400" b="0" dirty="0">
                <a:solidFill>
                  <a:schemeClr val="tx1"/>
                </a:solidFill>
                <a:latin typeface="+mj-lt"/>
              </a:rPr>
              <a:t>partner</a:t>
            </a:r>
          </a:p>
        </p:txBody>
      </p:sp>
      <p:sp>
        <p:nvSpPr>
          <p:cNvPr id="100370" name="Text Box 17"/>
          <p:cNvSpPr txBox="1">
            <a:spLocks noChangeArrowheads="1"/>
          </p:cNvSpPr>
          <p:nvPr/>
        </p:nvSpPr>
        <p:spPr bwMode="auto">
          <a:xfrm>
            <a:off x="5233988" y="2832100"/>
            <a:ext cx="747712" cy="525463"/>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ko-KR" sz="1400" b="0" dirty="0">
                <a:solidFill>
                  <a:schemeClr val="tx1"/>
                </a:solidFill>
                <a:latin typeface="+mj-lt"/>
              </a:rPr>
              <a:t>Object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ko-KR" sz="1400" b="0" dirty="0">
                <a:solidFill>
                  <a:schemeClr val="tx1"/>
                </a:solidFill>
                <a:latin typeface="+mj-lt"/>
              </a:rPr>
              <a:t>partner</a:t>
            </a:r>
          </a:p>
        </p:txBody>
      </p:sp>
      <p:sp>
        <p:nvSpPr>
          <p:cNvPr id="100371" name="Text Box 18"/>
          <p:cNvSpPr txBox="1">
            <a:spLocks noChangeArrowheads="1"/>
          </p:cNvSpPr>
          <p:nvPr/>
        </p:nvSpPr>
        <p:spPr bwMode="auto">
          <a:xfrm>
            <a:off x="3857625" y="2833688"/>
            <a:ext cx="779463" cy="525462"/>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ko-KR" sz="1400" b="0" dirty="0">
                <a:solidFill>
                  <a:schemeClr val="tx1"/>
                </a:solidFill>
                <a:latin typeface="+mj-lt"/>
              </a:rPr>
              <a:t>Subject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ko-KR" sz="1400" b="0" dirty="0">
                <a:solidFill>
                  <a:schemeClr val="tx1"/>
                </a:solidFill>
                <a:latin typeface="+mj-lt"/>
              </a:rPr>
              <a:t>partner</a:t>
            </a:r>
          </a:p>
        </p:txBody>
      </p:sp>
    </p:spTree>
    <p:extLst>
      <p:ext uri="{BB962C8B-B14F-4D97-AF65-F5344CB8AC3E}">
        <p14:creationId xmlns:p14="http://schemas.microsoft.com/office/powerpoint/2010/main" val="545354807"/>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1"/>
          <p:cNvSpPr txBox="1">
            <a:spLocks noChangeArrowheads="1"/>
          </p:cNvSpPr>
          <p:nvPr/>
        </p:nvSpPr>
        <p:spPr bwMode="auto">
          <a:xfrm>
            <a:off x="571500" y="785813"/>
            <a:ext cx="4981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5pPr>
            <a:lvl6pPr marL="25146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6pPr>
            <a:lvl7pPr marL="29718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7pPr>
            <a:lvl8pPr marL="34290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8pPr>
            <a:lvl9pPr marL="38862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9pPr>
          </a:lstStyle>
          <a:p>
            <a:pPr eaLnBrk="1" hangingPunct="1"/>
            <a:r>
              <a:rPr lang="en-US" sz="2000" b="0">
                <a:solidFill>
                  <a:schemeClr val="tx1"/>
                </a:solidFill>
                <a:latin typeface="Arial" pitchFamily="34" charset="0"/>
              </a:rPr>
              <a:t>３）</a:t>
            </a:r>
            <a:r>
              <a:rPr lang="en-US" altLang="ko-KR" sz="2000" b="0">
                <a:solidFill>
                  <a:schemeClr val="tx1"/>
                </a:solidFill>
                <a:latin typeface="Arial" pitchFamily="34" charset="0"/>
              </a:rPr>
              <a:t>A true husband and wife are unalterable</a:t>
            </a:r>
          </a:p>
        </p:txBody>
      </p:sp>
      <p:sp>
        <p:nvSpPr>
          <p:cNvPr id="111619" name="Oval 2"/>
          <p:cNvSpPr>
            <a:spLocks noChangeArrowheads="1"/>
          </p:cNvSpPr>
          <p:nvPr/>
        </p:nvSpPr>
        <p:spPr bwMode="auto">
          <a:xfrm>
            <a:off x="2755900" y="4286250"/>
            <a:ext cx="1612900" cy="714375"/>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ko-KR" sz="2000" b="0">
                <a:latin typeface="Arial" pitchFamily="34" charset="0"/>
                <a:ea typeface="굴림" pitchFamily="50" charset="-127"/>
              </a:rPr>
              <a:t>Children</a:t>
            </a:r>
            <a:endParaRPr lang="en-US" altLang="ko-KR" sz="2000" b="0">
              <a:latin typeface="Arial" pitchFamily="34" charset="0"/>
            </a:endParaRPr>
          </a:p>
        </p:txBody>
      </p:sp>
      <p:sp>
        <p:nvSpPr>
          <p:cNvPr id="111620" name="Oval 3"/>
          <p:cNvSpPr>
            <a:spLocks noChangeArrowheads="1"/>
          </p:cNvSpPr>
          <p:nvPr/>
        </p:nvSpPr>
        <p:spPr bwMode="auto">
          <a:xfrm>
            <a:off x="2714625" y="3043238"/>
            <a:ext cx="1612900" cy="714375"/>
          </a:xfrm>
          <a:prstGeom prst="ellipse">
            <a:avLst/>
          </a:prstGeom>
          <a:solidFill>
            <a:srgbClr val="D19BC5"/>
          </a:solidFill>
          <a:ln w="9360">
            <a:solidFill>
              <a:schemeClr val="tx1"/>
            </a:solidFill>
            <a:miter lim="800000"/>
            <a:headEnd/>
            <a:tailEnd/>
          </a:ln>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ko-KR" sz="1800" b="0">
                <a:solidFill>
                  <a:schemeClr val="tx1"/>
                </a:solidFill>
                <a:latin typeface="Arial" pitchFamily="34" charset="0"/>
                <a:ea typeface="굴림" pitchFamily="50" charset="-127"/>
              </a:rPr>
              <a:t>Husband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ko-KR" sz="1800" b="0">
                <a:solidFill>
                  <a:schemeClr val="tx1"/>
                </a:solidFill>
                <a:latin typeface="Arial" pitchFamily="34" charset="0"/>
                <a:ea typeface="굴림" pitchFamily="50" charset="-127"/>
              </a:rPr>
              <a:t>and Wife</a:t>
            </a:r>
            <a:endParaRPr lang="en-US" altLang="ko-KR" sz="1800" b="0">
              <a:solidFill>
                <a:schemeClr val="tx1"/>
              </a:solidFill>
              <a:latin typeface="Arial" pitchFamily="34" charset="0"/>
            </a:endParaRPr>
          </a:p>
        </p:txBody>
      </p:sp>
      <p:sp>
        <p:nvSpPr>
          <p:cNvPr id="111621" name="Oval 4"/>
          <p:cNvSpPr>
            <a:spLocks noChangeArrowheads="1"/>
          </p:cNvSpPr>
          <p:nvPr/>
        </p:nvSpPr>
        <p:spPr bwMode="auto">
          <a:xfrm>
            <a:off x="2714625" y="1795463"/>
            <a:ext cx="1612900" cy="714375"/>
          </a:xfrm>
          <a:prstGeom prst="ellipse">
            <a:avLst/>
          </a:prstGeom>
          <a:solidFill>
            <a:srgbClr val="C5DF96"/>
          </a:solidFill>
          <a:ln w="9360">
            <a:solidFill>
              <a:schemeClr val="tx1"/>
            </a:solidFill>
            <a:miter lim="800000"/>
            <a:headEnd/>
            <a:tailEnd/>
          </a:ln>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ko-KR" sz="2000" b="0">
                <a:solidFill>
                  <a:schemeClr val="tx1"/>
                </a:solidFill>
                <a:latin typeface="Arial" pitchFamily="34" charset="0"/>
                <a:ea typeface="굴림" pitchFamily="50" charset="-127"/>
              </a:rPr>
              <a:t>Parents</a:t>
            </a:r>
            <a:endParaRPr lang="en-US" altLang="ko-KR" sz="2000" b="0">
              <a:solidFill>
                <a:schemeClr val="tx1"/>
              </a:solidFill>
              <a:latin typeface="Arial" pitchFamily="34" charset="0"/>
            </a:endParaRPr>
          </a:p>
        </p:txBody>
      </p:sp>
      <p:sp>
        <p:nvSpPr>
          <p:cNvPr id="101382" name="AutoShape 5"/>
          <p:cNvSpPr>
            <a:spLocks noChangeArrowheads="1"/>
          </p:cNvSpPr>
          <p:nvPr/>
        </p:nvSpPr>
        <p:spPr bwMode="auto">
          <a:xfrm>
            <a:off x="3368675" y="3867150"/>
            <a:ext cx="381000" cy="381000"/>
          </a:xfrm>
          <a:prstGeom prst="upArrow">
            <a:avLst>
              <a:gd name="adj1" fmla="val 50000"/>
              <a:gd name="adj2" fmla="val 25000"/>
            </a:avLst>
          </a:prstGeom>
          <a:solidFill>
            <a:schemeClr val="accent3">
              <a:lumMod val="75000"/>
            </a:schemeClr>
          </a:solidFill>
          <a:ln w="9360">
            <a:solidFill>
              <a:schemeClr val="tx1"/>
            </a:solidFill>
            <a:miter lim="800000"/>
            <a:headEnd/>
            <a:tailEnd/>
          </a:ln>
        </p:spPr>
        <p:txBody>
          <a:bodyPr wrap="none" anchor="ctr"/>
          <a:lstStyle/>
          <a:p>
            <a:pPr>
              <a:defRPr/>
            </a:pPr>
            <a:endParaRPr lang="ko-KR" altLang="en-US" sz="1800">
              <a:solidFill>
                <a:schemeClr val="tx1"/>
              </a:solidFill>
              <a:latin typeface="Arial" pitchFamily="34" charset="0"/>
            </a:endParaRPr>
          </a:p>
        </p:txBody>
      </p:sp>
      <p:sp>
        <p:nvSpPr>
          <p:cNvPr id="101383" name="AutoShape 6"/>
          <p:cNvSpPr>
            <a:spLocks noChangeArrowheads="1"/>
          </p:cNvSpPr>
          <p:nvPr/>
        </p:nvSpPr>
        <p:spPr bwMode="auto">
          <a:xfrm>
            <a:off x="3327400" y="2581275"/>
            <a:ext cx="381000" cy="381000"/>
          </a:xfrm>
          <a:prstGeom prst="upArrow">
            <a:avLst>
              <a:gd name="adj1" fmla="val 50000"/>
              <a:gd name="adj2" fmla="val 25000"/>
            </a:avLst>
          </a:prstGeom>
          <a:solidFill>
            <a:schemeClr val="accent3">
              <a:lumMod val="75000"/>
            </a:schemeClr>
          </a:solidFill>
          <a:ln w="9360">
            <a:solidFill>
              <a:schemeClr val="tx1"/>
            </a:solidFill>
            <a:miter lim="800000"/>
            <a:headEnd/>
            <a:tailEnd/>
          </a:ln>
        </p:spPr>
        <p:txBody>
          <a:bodyPr wrap="none" anchor="ctr"/>
          <a:lstStyle/>
          <a:p>
            <a:pPr>
              <a:defRPr/>
            </a:pPr>
            <a:endParaRPr lang="ko-KR" altLang="en-US" sz="1800">
              <a:solidFill>
                <a:schemeClr val="tx1"/>
              </a:solidFill>
              <a:latin typeface="Arial" pitchFamily="34" charset="0"/>
            </a:endParaRPr>
          </a:p>
        </p:txBody>
      </p:sp>
      <p:sp>
        <p:nvSpPr>
          <p:cNvPr id="111624" name="Text Box 7"/>
          <p:cNvSpPr txBox="1">
            <a:spLocks noChangeArrowheads="1"/>
          </p:cNvSpPr>
          <p:nvPr/>
        </p:nvSpPr>
        <p:spPr bwMode="auto">
          <a:xfrm>
            <a:off x="4827588" y="1938338"/>
            <a:ext cx="1349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5pPr>
            <a:lvl6pPr marL="25146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6pPr>
            <a:lvl7pPr marL="29718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7pPr>
            <a:lvl8pPr marL="34290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8pPr>
            <a:lvl9pPr marL="38862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9pPr>
          </a:lstStyle>
          <a:p>
            <a:pPr eaLnBrk="1" hangingPunct="1"/>
            <a:r>
              <a:rPr lang="en-US" altLang="ko-KR" sz="1800" b="0">
                <a:solidFill>
                  <a:schemeClr val="tx1"/>
                </a:solidFill>
                <a:latin typeface="Arial" pitchFamily="34" charset="0"/>
              </a:rPr>
              <a:t>Unalterable</a:t>
            </a:r>
          </a:p>
        </p:txBody>
      </p:sp>
      <p:sp>
        <p:nvSpPr>
          <p:cNvPr id="111625" name="Text Box 8"/>
          <p:cNvSpPr txBox="1">
            <a:spLocks noChangeArrowheads="1"/>
          </p:cNvSpPr>
          <p:nvPr/>
        </p:nvSpPr>
        <p:spPr bwMode="auto">
          <a:xfrm>
            <a:off x="4859338" y="4508500"/>
            <a:ext cx="1349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5pPr>
            <a:lvl6pPr marL="25146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6pPr>
            <a:lvl7pPr marL="29718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7pPr>
            <a:lvl8pPr marL="34290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8pPr>
            <a:lvl9pPr marL="38862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9pPr>
          </a:lstStyle>
          <a:p>
            <a:pPr eaLnBrk="1" hangingPunct="1"/>
            <a:r>
              <a:rPr lang="en-US" altLang="ko-KR" sz="1800" b="0">
                <a:solidFill>
                  <a:schemeClr val="tx1"/>
                </a:solidFill>
                <a:latin typeface="Arial" pitchFamily="34" charset="0"/>
              </a:rPr>
              <a:t>Unalterable</a:t>
            </a:r>
          </a:p>
        </p:txBody>
      </p:sp>
      <p:sp>
        <p:nvSpPr>
          <p:cNvPr id="111626" name="Text Box 9"/>
          <p:cNvSpPr txBox="1">
            <a:spLocks noChangeArrowheads="1"/>
          </p:cNvSpPr>
          <p:nvPr/>
        </p:nvSpPr>
        <p:spPr bwMode="auto">
          <a:xfrm>
            <a:off x="4899025" y="3224213"/>
            <a:ext cx="9779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5pPr>
            <a:lvl6pPr marL="25146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6pPr>
            <a:lvl7pPr marL="29718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7pPr>
            <a:lvl8pPr marL="34290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8pPr>
            <a:lvl9pPr marL="3886200" indent="-228600" defTabSz="449263" eaLnBrk="0" fontAlgn="base" hangingPunct="0">
              <a:spcBef>
                <a:spcPct val="0"/>
              </a:spcBef>
              <a:spcAft>
                <a:spcPct val="0"/>
              </a:spcAft>
              <a:buClr>
                <a:srgbClr val="FFFFFF"/>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bg1"/>
                </a:solidFill>
                <a:latin typeface="Times New Roman" pitchFamily="18" charset="0"/>
                <a:ea typeface="ＭＳ Ｐゴシック" pitchFamily="34" charset="-128"/>
              </a:defRPr>
            </a:lvl9pPr>
          </a:lstStyle>
          <a:p>
            <a:pPr eaLnBrk="1" hangingPunct="1"/>
            <a:r>
              <a:rPr lang="en-US" sz="1800" b="0">
                <a:solidFill>
                  <a:srgbClr val="D65529"/>
                </a:solidFill>
                <a:latin typeface="Arial" pitchFamily="34" charset="0"/>
              </a:rPr>
              <a:t>（　 </a:t>
            </a:r>
            <a:r>
              <a:rPr lang="en-US" altLang="ko-KR" sz="1800" b="0">
                <a:solidFill>
                  <a:srgbClr val="D65529"/>
                </a:solidFill>
                <a:latin typeface="Arial" pitchFamily="34" charset="0"/>
              </a:rPr>
              <a:t>?</a:t>
            </a:r>
            <a:r>
              <a:rPr lang="en-US" sz="1800" b="0">
                <a:solidFill>
                  <a:srgbClr val="D65529"/>
                </a:solidFill>
                <a:latin typeface="Arial" pitchFamily="34" charset="0"/>
              </a:rPr>
              <a:t>　 ）</a:t>
            </a:r>
          </a:p>
        </p:txBody>
      </p:sp>
    </p:spTree>
    <p:extLst>
      <p:ext uri="{BB962C8B-B14F-4D97-AF65-F5344CB8AC3E}">
        <p14:creationId xmlns:p14="http://schemas.microsoft.com/office/powerpoint/2010/main" val="925363485"/>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ext Box 1"/>
          <p:cNvSpPr txBox="1">
            <a:spLocks noChangeArrowheads="1"/>
          </p:cNvSpPr>
          <p:nvPr/>
        </p:nvSpPr>
        <p:spPr bwMode="auto">
          <a:xfrm>
            <a:off x="146050" y="115888"/>
            <a:ext cx="6696426" cy="463846"/>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dirty="0" smtClean="0">
                <a:latin typeface="Arial" charset="0"/>
                <a:ea typeface="ＭＳ Ｐゴシック" pitchFamily="34" charset="-128"/>
              </a:rPr>
              <a:t>(4) </a:t>
            </a:r>
            <a:r>
              <a:rPr kumimoji="0" lang="en-US" altLang="ko-KR" sz="2400" dirty="0">
                <a:latin typeface="Arial" charset="0"/>
                <a:ea typeface="ＭＳ Ｐゴシック" pitchFamily="34" charset="-128"/>
              </a:rPr>
              <a:t>True Parents and Completed Testament Age</a:t>
            </a:r>
          </a:p>
        </p:txBody>
      </p:sp>
      <p:sp>
        <p:nvSpPr>
          <p:cNvPr id="128002" name="Text Box 2"/>
          <p:cNvSpPr txBox="1">
            <a:spLocks noChangeArrowheads="1"/>
          </p:cNvSpPr>
          <p:nvPr/>
        </p:nvSpPr>
        <p:spPr bwMode="auto">
          <a:xfrm>
            <a:off x="428625" y="788988"/>
            <a:ext cx="2500313" cy="336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１）</a:t>
            </a:r>
            <a:r>
              <a:rPr kumimoji="0" lang="en-US" altLang="ko-KR" sz="1600">
                <a:latin typeface="Arial" charset="0"/>
                <a:ea typeface="ＭＳ Ｐゴシック" pitchFamily="34" charset="-128"/>
              </a:rPr>
              <a:t>God’s Ideal of Creation</a:t>
            </a:r>
          </a:p>
        </p:txBody>
      </p:sp>
      <p:sp>
        <p:nvSpPr>
          <p:cNvPr id="97286" name="Text Box 5"/>
          <p:cNvSpPr txBox="1">
            <a:spLocks noChangeArrowheads="1"/>
          </p:cNvSpPr>
          <p:nvPr/>
        </p:nvSpPr>
        <p:spPr bwMode="auto">
          <a:xfrm>
            <a:off x="292100" y="2774950"/>
            <a:ext cx="1381125" cy="457200"/>
          </a:xfrm>
          <a:prstGeom prst="rect">
            <a:avLst/>
          </a:prstGeom>
          <a:noFill/>
          <a:ln w="9525">
            <a:noFill/>
            <a:round/>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Gen1/28</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3 Great Blessings</a:t>
            </a:r>
          </a:p>
        </p:txBody>
      </p:sp>
      <p:sp>
        <p:nvSpPr>
          <p:cNvPr id="128004" name="Text Box 6"/>
          <p:cNvSpPr txBox="1">
            <a:spLocks noChangeArrowheads="1"/>
          </p:cNvSpPr>
          <p:nvPr/>
        </p:nvSpPr>
        <p:spPr bwMode="auto">
          <a:xfrm>
            <a:off x="1676400" y="2636838"/>
            <a:ext cx="2270125" cy="5969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Fruitful</a:t>
            </a:r>
            <a:r>
              <a:rPr kumimoji="0" lang="en-US" sz="1100">
                <a:latin typeface="Arial" charset="0"/>
                <a:ea typeface="ＭＳ Ｐゴシック" pitchFamily="34" charset="-128"/>
              </a:rPr>
              <a:t>： </a:t>
            </a:r>
            <a:r>
              <a:rPr kumimoji="0" lang="en-US" altLang="ko-KR" sz="1100">
                <a:latin typeface="Arial" charset="0"/>
                <a:ea typeface="ＭＳ Ｐゴシック" pitchFamily="34" charset="-128"/>
              </a:rPr>
              <a:t>Individual Perfection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Multiply</a:t>
            </a:r>
            <a:r>
              <a:rPr kumimoji="0" lang="en-US" sz="1100">
                <a:latin typeface="Arial" charset="0"/>
                <a:ea typeface="ＭＳ Ｐゴシック" pitchFamily="34" charset="-128"/>
              </a:rPr>
              <a:t>： </a:t>
            </a:r>
            <a:r>
              <a:rPr kumimoji="0" lang="en-US" altLang="ko-KR" sz="1100">
                <a:latin typeface="Arial" charset="0"/>
                <a:ea typeface="ＭＳ Ｐゴシック" pitchFamily="34" charset="-128"/>
              </a:rPr>
              <a:t>Family perfection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Dominion</a:t>
            </a:r>
            <a:r>
              <a:rPr kumimoji="0" lang="en-US" sz="1100">
                <a:latin typeface="Arial" charset="0"/>
                <a:ea typeface="ＭＳ Ｐゴシック" pitchFamily="34" charset="-128"/>
              </a:rPr>
              <a:t>： </a:t>
            </a:r>
            <a:r>
              <a:rPr kumimoji="0" lang="en-US" altLang="ko-KR" sz="1100">
                <a:latin typeface="Arial" charset="0"/>
                <a:ea typeface="ＭＳ Ｐゴシック" pitchFamily="34" charset="-128"/>
              </a:rPr>
              <a:t>Perfection of dominion</a:t>
            </a:r>
          </a:p>
        </p:txBody>
      </p:sp>
      <p:sp>
        <p:nvSpPr>
          <p:cNvPr id="128005" name="Oval 7"/>
          <p:cNvSpPr>
            <a:spLocks noChangeArrowheads="1"/>
          </p:cNvSpPr>
          <p:nvPr/>
        </p:nvSpPr>
        <p:spPr bwMode="auto">
          <a:xfrm>
            <a:off x="588963" y="3930650"/>
            <a:ext cx="554037" cy="430213"/>
          </a:xfrm>
          <a:prstGeom prst="ellipse">
            <a:avLst/>
          </a:prstGeom>
          <a:solidFill>
            <a:srgbClr val="32B55D"/>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Word</a:t>
            </a:r>
          </a:p>
        </p:txBody>
      </p:sp>
      <p:sp>
        <p:nvSpPr>
          <p:cNvPr id="97289" name="Text Box 8"/>
          <p:cNvSpPr txBox="1">
            <a:spLocks noChangeArrowheads="1"/>
          </p:cNvSpPr>
          <p:nvPr/>
        </p:nvSpPr>
        <p:spPr bwMode="auto">
          <a:xfrm>
            <a:off x="1143000" y="3857625"/>
            <a:ext cx="1009650" cy="244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50" dirty="0">
                <a:latin typeface="+mj-lt"/>
                <a:ea typeface="ＭＳ Ｐゴシック" pitchFamily="34" charset="-128"/>
                <a:cs typeface="+mn-cs"/>
              </a:rPr>
              <a:t>Old Testament</a:t>
            </a:r>
          </a:p>
        </p:txBody>
      </p:sp>
      <p:sp>
        <p:nvSpPr>
          <p:cNvPr id="97290" name="Text Box 9"/>
          <p:cNvSpPr txBox="1">
            <a:spLocks noChangeArrowheads="1"/>
          </p:cNvSpPr>
          <p:nvPr/>
        </p:nvSpPr>
        <p:spPr bwMode="auto">
          <a:xfrm>
            <a:off x="2143125" y="3871913"/>
            <a:ext cx="1066800" cy="244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050" dirty="0">
                <a:latin typeface="+mj-lt"/>
                <a:ea typeface="ＭＳ Ｐゴシック" pitchFamily="34" charset="-128"/>
                <a:cs typeface="+mn-cs"/>
              </a:rPr>
              <a:t>New Testament</a:t>
            </a:r>
          </a:p>
        </p:txBody>
      </p:sp>
      <p:sp>
        <p:nvSpPr>
          <p:cNvPr id="128008" name="Text Box 10"/>
          <p:cNvSpPr txBox="1">
            <a:spLocks noChangeArrowheads="1"/>
          </p:cNvSpPr>
          <p:nvPr/>
        </p:nvSpPr>
        <p:spPr bwMode="auto">
          <a:xfrm>
            <a:off x="1323975" y="4113213"/>
            <a:ext cx="779463" cy="244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000">
                <a:latin typeface="Arial" charset="0"/>
                <a:ea typeface="ＭＳ Ｐゴシック" pitchFamily="34" charset="-128"/>
              </a:rPr>
              <a:t>（</a:t>
            </a:r>
            <a:r>
              <a:rPr kumimoji="0" lang="en-US" altLang="ko-KR" sz="1000">
                <a:latin typeface="Arial" charset="0"/>
                <a:ea typeface="ＭＳ Ｐゴシック" pitchFamily="34" charset="-128"/>
              </a:rPr>
              <a:t>Judaism</a:t>
            </a:r>
            <a:r>
              <a:rPr kumimoji="0" lang="en-US" sz="1000">
                <a:latin typeface="Arial" charset="0"/>
                <a:ea typeface="ＭＳ Ｐゴシック" pitchFamily="34" charset="-128"/>
              </a:rPr>
              <a:t>）</a:t>
            </a:r>
          </a:p>
        </p:txBody>
      </p:sp>
      <p:sp>
        <p:nvSpPr>
          <p:cNvPr id="128009" name="Text Box 11"/>
          <p:cNvSpPr txBox="1">
            <a:spLocks noChangeArrowheads="1"/>
          </p:cNvSpPr>
          <p:nvPr/>
        </p:nvSpPr>
        <p:spPr bwMode="auto">
          <a:xfrm>
            <a:off x="2159000" y="4113213"/>
            <a:ext cx="935038" cy="244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000">
                <a:latin typeface="Arial" charset="0"/>
                <a:ea typeface="ＭＳ Ｐゴシック" pitchFamily="34" charset="-128"/>
              </a:rPr>
              <a:t>（</a:t>
            </a:r>
            <a:r>
              <a:rPr kumimoji="0" lang="en-US" altLang="ko-KR" sz="1000">
                <a:latin typeface="Arial" charset="0"/>
                <a:ea typeface="ＭＳ Ｐゴシック" pitchFamily="34" charset="-128"/>
              </a:rPr>
              <a:t>Christianity</a:t>
            </a:r>
            <a:r>
              <a:rPr kumimoji="0" lang="en-US" sz="1000">
                <a:latin typeface="Arial" charset="0"/>
                <a:ea typeface="ＭＳ Ｐゴシック" pitchFamily="34" charset="-128"/>
              </a:rPr>
              <a:t>）</a:t>
            </a:r>
          </a:p>
        </p:txBody>
      </p:sp>
      <p:sp>
        <p:nvSpPr>
          <p:cNvPr id="128010" name="Text Box 12"/>
          <p:cNvSpPr txBox="1">
            <a:spLocks noChangeArrowheads="1"/>
          </p:cNvSpPr>
          <p:nvPr/>
        </p:nvSpPr>
        <p:spPr bwMode="auto">
          <a:xfrm>
            <a:off x="3167063" y="4248150"/>
            <a:ext cx="869950" cy="549275"/>
          </a:xfrm>
          <a:prstGeom prst="rect">
            <a:avLst/>
          </a:prstGeom>
          <a:noFill/>
          <a:ln w="9525">
            <a:noFill/>
            <a:miter lim="800000"/>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000">
                <a:latin typeface="Arial" charset="0"/>
                <a:ea typeface="ＭＳ Ｐゴシック" pitchFamily="34" charset="-128"/>
              </a:rPr>
              <a:t>（</a:t>
            </a:r>
            <a:r>
              <a:rPr kumimoji="0" lang="en-US" altLang="ko-KR" sz="1000">
                <a:latin typeface="Arial" charset="0"/>
                <a:ea typeface="ＭＳ Ｐゴシック" pitchFamily="34" charset="-128"/>
              </a:rPr>
              <a:t>Unification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church</a:t>
            </a:r>
            <a:r>
              <a:rPr kumimoji="0" lang="en-US" sz="1000">
                <a:latin typeface="Arial" charset="0"/>
                <a:ea typeface="ＭＳ Ｐゴシック" pitchFamily="34" charset="-128"/>
              </a:rPr>
              <a:t>）</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000">
                <a:latin typeface="Arial" charset="0"/>
                <a:ea typeface="ＭＳ Ｐゴシック" pitchFamily="34" charset="-128"/>
              </a:rPr>
              <a:t>（</a:t>
            </a:r>
            <a:r>
              <a:rPr kumimoji="0" lang="en-US" altLang="ko-KR" sz="1000">
                <a:latin typeface="Arial" charset="0"/>
                <a:ea typeface="ＭＳ Ｐゴシック" pitchFamily="34" charset="-128"/>
              </a:rPr>
              <a:t>40years</a:t>
            </a:r>
            <a:r>
              <a:rPr kumimoji="0" lang="en-US" sz="1000">
                <a:latin typeface="Arial" charset="0"/>
                <a:ea typeface="ＭＳ Ｐゴシック" pitchFamily="34" charset="-128"/>
              </a:rPr>
              <a:t>）</a:t>
            </a:r>
          </a:p>
        </p:txBody>
      </p:sp>
      <p:sp>
        <p:nvSpPr>
          <p:cNvPr id="128011" name="Text Box 13"/>
          <p:cNvSpPr txBox="1">
            <a:spLocks noChangeArrowheads="1"/>
          </p:cNvSpPr>
          <p:nvPr/>
        </p:nvSpPr>
        <p:spPr bwMode="auto">
          <a:xfrm>
            <a:off x="1077913" y="5445125"/>
            <a:ext cx="5811837" cy="639763"/>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Holy Spirit  Association for the Unification of World Christianity (Church)</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Family Federation for World Peace and Unification (Family)</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The Family House of Cosmic Peace and Unification (Cheon Il Guk)</a:t>
            </a:r>
          </a:p>
        </p:txBody>
      </p:sp>
      <p:sp>
        <p:nvSpPr>
          <p:cNvPr id="97295" name="Oval 14"/>
          <p:cNvSpPr>
            <a:spLocks noChangeArrowheads="1"/>
          </p:cNvSpPr>
          <p:nvPr/>
        </p:nvSpPr>
        <p:spPr bwMode="auto">
          <a:xfrm>
            <a:off x="220663" y="5451475"/>
            <a:ext cx="785812" cy="500063"/>
          </a:xfrm>
          <a:prstGeom prst="ellipse">
            <a:avLst/>
          </a:prstGeom>
          <a:solidFill>
            <a:srgbClr val="FF99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Indemnity</a:t>
            </a:r>
          </a:p>
        </p:txBody>
      </p:sp>
      <p:sp>
        <p:nvSpPr>
          <p:cNvPr id="128013" name="Text Box 16"/>
          <p:cNvSpPr txBox="1">
            <a:spLocks noChangeArrowheads="1"/>
          </p:cNvSpPr>
          <p:nvPr/>
        </p:nvSpPr>
        <p:spPr bwMode="auto">
          <a:xfrm>
            <a:off x="935038" y="6191250"/>
            <a:ext cx="1274762" cy="274638"/>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Tribal Messiah</a:t>
            </a:r>
          </a:p>
        </p:txBody>
      </p:sp>
      <p:sp>
        <p:nvSpPr>
          <p:cNvPr id="97299" name="Line 18"/>
          <p:cNvSpPr>
            <a:spLocks noChangeShapeType="1"/>
          </p:cNvSpPr>
          <p:nvPr/>
        </p:nvSpPr>
        <p:spPr bwMode="auto">
          <a:xfrm>
            <a:off x="1187450" y="4119563"/>
            <a:ext cx="7170738" cy="158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800" b="1">
              <a:latin typeface="+mj-lt"/>
              <a:ea typeface="ＭＳ Ｐゴシック" pitchFamily="34" charset="-128"/>
              <a:cs typeface="+mn-cs"/>
            </a:endParaRPr>
          </a:p>
        </p:txBody>
      </p:sp>
      <p:sp>
        <p:nvSpPr>
          <p:cNvPr id="97300" name="Line 19"/>
          <p:cNvSpPr>
            <a:spLocks noChangeShapeType="1"/>
          </p:cNvSpPr>
          <p:nvPr/>
        </p:nvSpPr>
        <p:spPr bwMode="auto">
          <a:xfrm>
            <a:off x="1187450" y="3967163"/>
            <a:ext cx="1588" cy="3048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800" b="1">
              <a:latin typeface="+mj-lt"/>
              <a:ea typeface="ＭＳ Ｐゴシック" pitchFamily="34" charset="-128"/>
              <a:cs typeface="+mn-cs"/>
            </a:endParaRPr>
          </a:p>
        </p:txBody>
      </p:sp>
      <p:sp>
        <p:nvSpPr>
          <p:cNvPr id="97302" name="Line 21"/>
          <p:cNvSpPr>
            <a:spLocks noChangeShapeType="1"/>
          </p:cNvSpPr>
          <p:nvPr/>
        </p:nvSpPr>
        <p:spPr bwMode="auto">
          <a:xfrm>
            <a:off x="3278188" y="3967163"/>
            <a:ext cx="1587" cy="3048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800" b="1">
              <a:latin typeface="+mj-lt"/>
              <a:ea typeface="ＭＳ Ｐゴシック" pitchFamily="34" charset="-128"/>
              <a:cs typeface="+mn-cs"/>
            </a:endParaRPr>
          </a:p>
        </p:txBody>
      </p:sp>
      <p:sp>
        <p:nvSpPr>
          <p:cNvPr id="97301" name="Line 20"/>
          <p:cNvSpPr>
            <a:spLocks noChangeShapeType="1"/>
          </p:cNvSpPr>
          <p:nvPr/>
        </p:nvSpPr>
        <p:spPr bwMode="auto">
          <a:xfrm>
            <a:off x="2125663" y="3967163"/>
            <a:ext cx="1587" cy="3048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800" b="1">
              <a:latin typeface="+mj-lt"/>
              <a:ea typeface="ＭＳ Ｐゴシック" pitchFamily="34" charset="-128"/>
              <a:cs typeface="+mn-cs"/>
            </a:endParaRPr>
          </a:p>
        </p:txBody>
      </p:sp>
      <p:sp>
        <p:nvSpPr>
          <p:cNvPr id="128018" name="Text Box 22"/>
          <p:cNvSpPr txBox="1">
            <a:spLocks noChangeArrowheads="1"/>
          </p:cNvSpPr>
          <p:nvPr/>
        </p:nvSpPr>
        <p:spPr bwMode="auto">
          <a:xfrm>
            <a:off x="354013" y="1412875"/>
            <a:ext cx="1212850" cy="27463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True Parents</a:t>
            </a:r>
            <a:r>
              <a:rPr kumimoji="0" lang="en-US" sz="1200">
                <a:latin typeface="Arial" charset="0"/>
                <a:ea typeface="ＭＳ Ｐゴシック" pitchFamily="34" charset="-128"/>
              </a:rPr>
              <a:t>」</a:t>
            </a:r>
          </a:p>
        </p:txBody>
      </p:sp>
      <p:sp>
        <p:nvSpPr>
          <p:cNvPr id="97304" name="Line 23"/>
          <p:cNvSpPr>
            <a:spLocks noChangeShapeType="1"/>
          </p:cNvSpPr>
          <p:nvPr/>
        </p:nvSpPr>
        <p:spPr bwMode="auto">
          <a:xfrm flipV="1">
            <a:off x="757238" y="1700213"/>
            <a:ext cx="1587" cy="576262"/>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800" b="1">
              <a:latin typeface="+mj-lt"/>
              <a:ea typeface="ＭＳ Ｐゴシック" pitchFamily="34" charset="-128"/>
              <a:cs typeface="+mn-cs"/>
            </a:endParaRPr>
          </a:p>
        </p:txBody>
      </p:sp>
      <p:sp>
        <p:nvSpPr>
          <p:cNvPr id="97305" name="Line 24"/>
          <p:cNvSpPr>
            <a:spLocks noChangeShapeType="1"/>
          </p:cNvSpPr>
          <p:nvPr/>
        </p:nvSpPr>
        <p:spPr bwMode="auto">
          <a:xfrm flipV="1">
            <a:off x="1187450" y="1700213"/>
            <a:ext cx="1588" cy="6492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800" b="1">
              <a:latin typeface="+mj-lt"/>
              <a:ea typeface="ＭＳ Ｐゴシック" pitchFamily="34" charset="-128"/>
              <a:cs typeface="+mn-cs"/>
            </a:endParaRPr>
          </a:p>
        </p:txBody>
      </p:sp>
      <p:sp>
        <p:nvSpPr>
          <p:cNvPr id="128021" name="Text Box 25"/>
          <p:cNvSpPr txBox="1">
            <a:spLocks noChangeArrowheads="1"/>
          </p:cNvSpPr>
          <p:nvPr/>
        </p:nvSpPr>
        <p:spPr bwMode="auto">
          <a:xfrm>
            <a:off x="3511550" y="1484313"/>
            <a:ext cx="1339850" cy="639762"/>
          </a:xfrm>
          <a:prstGeom prst="rect">
            <a:avLst/>
          </a:prstGeom>
          <a:noFill/>
          <a:ln w="9525">
            <a:noFill/>
            <a:miter lim="800000"/>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rgbClr val="F79332"/>
                </a:solidFill>
                <a:latin typeface="Arial" charset="0"/>
                <a:ea typeface="ＭＳ Ｐゴシック" pitchFamily="34" charset="-128"/>
              </a:rPr>
              <a:t>Fulfillment of the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rgbClr val="F79332"/>
                </a:solidFill>
                <a:latin typeface="Arial" charset="0"/>
                <a:ea typeface="ＭＳ Ｐゴシック" pitchFamily="34" charset="-128"/>
              </a:rPr>
              <a:t>Ideal of Creation</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True Parents</a:t>
            </a:r>
            <a:r>
              <a:rPr kumimoji="0" lang="en-US" sz="1200">
                <a:latin typeface="Arial" charset="0"/>
                <a:ea typeface="ＭＳ Ｐゴシック" pitchFamily="34" charset="-128"/>
              </a:rPr>
              <a:t>」</a:t>
            </a:r>
          </a:p>
        </p:txBody>
      </p:sp>
      <p:sp>
        <p:nvSpPr>
          <p:cNvPr id="97307" name="Line 26"/>
          <p:cNvSpPr>
            <a:spLocks noChangeShapeType="1"/>
          </p:cNvSpPr>
          <p:nvPr/>
        </p:nvSpPr>
        <p:spPr bwMode="auto">
          <a:xfrm>
            <a:off x="4572000" y="3970338"/>
            <a:ext cx="1588" cy="3048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800" b="1">
              <a:latin typeface="+mj-lt"/>
              <a:ea typeface="ＭＳ Ｐゴシック" pitchFamily="34" charset="-128"/>
              <a:cs typeface="+mn-cs"/>
            </a:endParaRPr>
          </a:p>
        </p:txBody>
      </p:sp>
      <p:sp>
        <p:nvSpPr>
          <p:cNvPr id="97308" name="Line 27"/>
          <p:cNvSpPr>
            <a:spLocks noChangeShapeType="1"/>
          </p:cNvSpPr>
          <p:nvPr/>
        </p:nvSpPr>
        <p:spPr bwMode="auto">
          <a:xfrm>
            <a:off x="5357813" y="3970338"/>
            <a:ext cx="1587" cy="3048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800" b="1">
              <a:latin typeface="+mj-lt"/>
              <a:ea typeface="ＭＳ Ｐゴシック" pitchFamily="34" charset="-128"/>
              <a:cs typeface="+mn-cs"/>
            </a:endParaRPr>
          </a:p>
        </p:txBody>
      </p:sp>
      <p:sp>
        <p:nvSpPr>
          <p:cNvPr id="128024" name="Text Box 28"/>
          <p:cNvSpPr txBox="1">
            <a:spLocks noChangeArrowheads="1"/>
          </p:cNvSpPr>
          <p:nvPr/>
        </p:nvSpPr>
        <p:spPr bwMode="auto">
          <a:xfrm>
            <a:off x="5003800" y="3465513"/>
            <a:ext cx="2643188" cy="7016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solidFill>
                  <a:srgbClr val="D65529"/>
                </a:solidFill>
                <a:latin typeface="Arial" charset="0"/>
                <a:ea typeface="ＭＳ Ｐゴシック" pitchFamily="34" charset="-128"/>
              </a:rPr>
              <a:t>Messiah</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000">
              <a:solidFill>
                <a:srgbClr val="D65529"/>
              </a:solidFill>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         Liberation and Complete Freedom</a:t>
            </a:r>
            <a:r>
              <a:rPr kumimoji="0" lang="en-US" sz="1000">
                <a:latin typeface="Arial" charset="0"/>
                <a:ea typeface="ＭＳ Ｐゴシック" pitchFamily="34" charset="-128"/>
              </a:rPr>
              <a: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1000">
                <a:latin typeface="Arial" charset="0"/>
                <a:ea typeface="ＭＳ Ｐゴシック" pitchFamily="34" charset="-128"/>
              </a:rPr>
              <a:t>         </a:t>
            </a:r>
            <a:r>
              <a:rPr kumimoji="0" lang="en-US" sz="1000">
                <a:latin typeface="Arial" charset="0"/>
                <a:ea typeface="ＭＳ Ｐゴシック" pitchFamily="34" charset="-128"/>
              </a:rPr>
              <a:t>（</a:t>
            </a:r>
            <a:r>
              <a:rPr kumimoji="0" lang="en-US" altLang="ko-KR" sz="1000">
                <a:latin typeface="Arial" charset="0"/>
                <a:ea typeface="ＭＳ Ｐゴシック" pitchFamily="34" charset="-128"/>
              </a:rPr>
              <a:t>Dominion of the Ideal of Creation</a:t>
            </a:r>
            <a:r>
              <a:rPr kumimoji="0" lang="en-US" sz="1000">
                <a:latin typeface="Arial" charset="0"/>
                <a:ea typeface="ＭＳ Ｐゴシック" pitchFamily="34" charset="-128"/>
              </a:rPr>
              <a:t>）</a:t>
            </a:r>
          </a:p>
        </p:txBody>
      </p:sp>
      <p:sp>
        <p:nvSpPr>
          <p:cNvPr id="97310" name="AutoShape 29"/>
          <p:cNvSpPr>
            <a:spLocks noChangeArrowheads="1"/>
          </p:cNvSpPr>
          <p:nvPr/>
        </p:nvSpPr>
        <p:spPr bwMode="auto">
          <a:xfrm>
            <a:off x="4081463" y="2133600"/>
            <a:ext cx="130175" cy="1692275"/>
          </a:xfrm>
          <a:prstGeom prst="upArrow">
            <a:avLst>
              <a:gd name="adj1" fmla="val 50000"/>
              <a:gd name="adj2" fmla="val 207648"/>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800" b="1">
              <a:latin typeface="Arial" charset="0"/>
              <a:ea typeface="ＭＳ Ｐゴシック" pitchFamily="34" charset="-128"/>
              <a:cs typeface="+mn-cs"/>
            </a:endParaRPr>
          </a:p>
        </p:txBody>
      </p:sp>
      <p:sp>
        <p:nvSpPr>
          <p:cNvPr id="128026" name="AutoShape 30"/>
          <p:cNvSpPr>
            <a:spLocks/>
          </p:cNvSpPr>
          <p:nvPr/>
        </p:nvSpPr>
        <p:spPr bwMode="auto">
          <a:xfrm>
            <a:off x="1619250" y="2667000"/>
            <a:ext cx="158750" cy="576263"/>
          </a:xfrm>
          <a:prstGeom prst="leftBrace">
            <a:avLst>
              <a:gd name="adj1" fmla="val 30250"/>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800" b="1">
              <a:latin typeface="Arial" charset="0"/>
              <a:ea typeface="ＭＳ Ｐゴシック" pitchFamily="34" charset="-128"/>
            </a:endParaRPr>
          </a:p>
        </p:txBody>
      </p:sp>
      <p:sp>
        <p:nvSpPr>
          <p:cNvPr id="97313" name="AutoShape 32"/>
          <p:cNvSpPr>
            <a:spLocks noChangeArrowheads="1"/>
          </p:cNvSpPr>
          <p:nvPr/>
        </p:nvSpPr>
        <p:spPr bwMode="auto">
          <a:xfrm>
            <a:off x="785813" y="3213100"/>
            <a:ext cx="185737" cy="685800"/>
          </a:xfrm>
          <a:prstGeom prst="upArrow">
            <a:avLst>
              <a:gd name="adj1" fmla="val 50000"/>
              <a:gd name="adj2" fmla="val 37778"/>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800" b="1">
              <a:latin typeface="Arial" charset="0"/>
              <a:ea typeface="ＭＳ Ｐゴシック" pitchFamily="34" charset="-128"/>
              <a:cs typeface="+mn-cs"/>
            </a:endParaRPr>
          </a:p>
        </p:txBody>
      </p:sp>
      <p:sp>
        <p:nvSpPr>
          <p:cNvPr id="97314" name="Oval 33"/>
          <p:cNvSpPr>
            <a:spLocks noChangeArrowheads="1"/>
          </p:cNvSpPr>
          <p:nvPr/>
        </p:nvSpPr>
        <p:spPr bwMode="auto">
          <a:xfrm>
            <a:off x="179388" y="6094413"/>
            <a:ext cx="808037" cy="500062"/>
          </a:xfrm>
          <a:prstGeom prst="ellipse">
            <a:avLst/>
          </a:prstGeom>
          <a:solidFill>
            <a:srgbClr val="27489E"/>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solidFill>
                  <a:schemeClr val="bg1"/>
                </a:solidFill>
                <a:latin typeface="+mj-lt"/>
                <a:ea typeface="ＭＳ Ｐゴシック" pitchFamily="34" charset="-128"/>
                <a:cs typeface="+mn-cs"/>
              </a:rPr>
              <a:t>Blessed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solidFill>
                  <a:schemeClr val="bg1"/>
                </a:solidFill>
                <a:latin typeface="+mj-lt"/>
                <a:ea typeface="ＭＳ Ｐゴシック" pitchFamily="34" charset="-128"/>
                <a:cs typeface="+mn-cs"/>
              </a:rPr>
              <a:t>Families</a:t>
            </a:r>
          </a:p>
        </p:txBody>
      </p:sp>
      <p:sp>
        <p:nvSpPr>
          <p:cNvPr id="128029" name="Text Box 34"/>
          <p:cNvSpPr txBox="1">
            <a:spLocks noChangeArrowheads="1"/>
          </p:cNvSpPr>
          <p:nvPr/>
        </p:nvSpPr>
        <p:spPr bwMode="auto">
          <a:xfrm>
            <a:off x="2209800" y="6035675"/>
            <a:ext cx="4071938" cy="63976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Completion of Tribal Blessing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Hoon dok Family Church</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Restoration of God’s Fatherland </a:t>
            </a: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Cheon Il Guk</a:t>
            </a:r>
            <a:r>
              <a:rPr kumimoji="0" lang="en-US" sz="1200">
                <a:latin typeface="Arial" charset="0"/>
                <a:ea typeface="ＭＳ Ｐゴシック" pitchFamily="34" charset="-128"/>
              </a:rPr>
              <a:t>）</a:t>
            </a:r>
          </a:p>
        </p:txBody>
      </p:sp>
      <p:sp>
        <p:nvSpPr>
          <p:cNvPr id="128030" name="AutoShape 35"/>
          <p:cNvSpPr>
            <a:spLocks/>
          </p:cNvSpPr>
          <p:nvPr/>
        </p:nvSpPr>
        <p:spPr bwMode="auto">
          <a:xfrm>
            <a:off x="1077913" y="5451475"/>
            <a:ext cx="71437" cy="571500"/>
          </a:xfrm>
          <a:prstGeom prst="leftBrace">
            <a:avLst>
              <a:gd name="adj1" fmla="val 74112"/>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800" b="1">
              <a:latin typeface="Arial" charset="0"/>
              <a:ea typeface="ＭＳ Ｐゴシック" pitchFamily="34" charset="-128"/>
            </a:endParaRPr>
          </a:p>
        </p:txBody>
      </p:sp>
      <p:sp>
        <p:nvSpPr>
          <p:cNvPr id="128031" name="AutoShape 36"/>
          <p:cNvSpPr>
            <a:spLocks/>
          </p:cNvSpPr>
          <p:nvPr/>
        </p:nvSpPr>
        <p:spPr bwMode="auto">
          <a:xfrm>
            <a:off x="2136775" y="6107113"/>
            <a:ext cx="71438" cy="484187"/>
          </a:xfrm>
          <a:prstGeom prst="leftBrace">
            <a:avLst>
              <a:gd name="adj1" fmla="val 37780"/>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800" b="1">
              <a:latin typeface="Arial" charset="0"/>
              <a:ea typeface="ＭＳ Ｐゴシック" pitchFamily="34" charset="-128"/>
            </a:endParaRPr>
          </a:p>
        </p:txBody>
      </p:sp>
      <p:sp>
        <p:nvSpPr>
          <p:cNvPr id="128032" name="Text Box 37"/>
          <p:cNvSpPr txBox="1">
            <a:spLocks noChangeArrowheads="1"/>
          </p:cNvSpPr>
          <p:nvPr/>
        </p:nvSpPr>
        <p:spPr bwMode="auto">
          <a:xfrm>
            <a:off x="4500563" y="3754438"/>
            <a:ext cx="820737" cy="3968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Completion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Concluding</a:t>
            </a:r>
          </a:p>
        </p:txBody>
      </p:sp>
      <p:sp>
        <p:nvSpPr>
          <p:cNvPr id="128033" name="Text Box 38"/>
          <p:cNvSpPr txBox="1">
            <a:spLocks noChangeArrowheads="1"/>
          </p:cNvSpPr>
          <p:nvPr/>
        </p:nvSpPr>
        <p:spPr bwMode="auto">
          <a:xfrm>
            <a:off x="4429125" y="4195763"/>
            <a:ext cx="827088" cy="396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000">
                <a:latin typeface="Arial" charset="0"/>
                <a:ea typeface="ＭＳ Ｐゴシック" pitchFamily="34" charset="-128"/>
              </a:rPr>
              <a:t>（</a:t>
            </a:r>
            <a:r>
              <a:rPr kumimoji="0" lang="en-US" altLang="ko-KR" sz="1000">
                <a:latin typeface="Arial" charset="0"/>
                <a:ea typeface="ＭＳ Ｐゴシック" pitchFamily="34" charset="-128"/>
              </a:rPr>
              <a:t>Family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Federation)</a:t>
            </a:r>
          </a:p>
        </p:txBody>
      </p:sp>
      <p:sp>
        <p:nvSpPr>
          <p:cNvPr id="128034" name="Text Box 39"/>
          <p:cNvSpPr txBox="1">
            <a:spLocks noChangeArrowheads="1"/>
          </p:cNvSpPr>
          <p:nvPr/>
        </p:nvSpPr>
        <p:spPr bwMode="auto">
          <a:xfrm>
            <a:off x="5000625" y="1470025"/>
            <a:ext cx="3819525" cy="2003425"/>
          </a:xfrm>
          <a:prstGeom prst="rect">
            <a:avLst/>
          </a:prstGeom>
          <a:noFill/>
          <a:ln w="9525">
            <a:noFill/>
            <a:miter lim="800000"/>
            <a:headEnd/>
            <a:tailEnd/>
          </a:ln>
        </p:spPr>
        <p:txBody>
          <a:bodyPr lIns="90000" tIns="46800" rIns="90000" bIns="46800">
            <a:spAutoFit/>
          </a:bodyPr>
          <a:lstStyle/>
          <a:p>
            <a:pPr algn="just"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solidFill>
                  <a:srgbClr val="D65529"/>
                </a:solidFill>
                <a:latin typeface="Arial" charset="0"/>
                <a:ea typeface="ＭＳ Ｐゴシック" pitchFamily="34" charset="-128"/>
              </a:rPr>
              <a:t>King of Cosmic Peace, True Parents of Heaven, Earth and Humankind</a:t>
            </a:r>
          </a:p>
          <a:p>
            <a:pPr algn="just"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latin typeface="Arial" charset="0"/>
                <a:ea typeface="ＭＳ Ｐゴシック" pitchFamily="34" charset="-128"/>
              </a:rPr>
              <a:t>         -Coronation of the King of the Blessed Families, Peace </a:t>
            </a:r>
          </a:p>
          <a:p>
            <a:pPr algn="just"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latin typeface="Arial" charset="0"/>
                <a:ea typeface="ＭＳ Ｐゴシック" pitchFamily="34" charset="-128"/>
              </a:rPr>
              <a:t>        and Unity of the Cosmic True Parents, True Parents </a:t>
            </a:r>
          </a:p>
          <a:p>
            <a:pPr algn="just"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latin typeface="Arial" charset="0"/>
                <a:ea typeface="ＭＳ Ｐゴシック" pitchFamily="34" charset="-128"/>
              </a:rPr>
              <a:t>        of Heaven and Earth, -The King of Cosmic  Peace, Holy </a:t>
            </a:r>
          </a:p>
          <a:p>
            <a:pPr algn="just"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latin typeface="Arial" charset="0"/>
                <a:ea typeface="ＭＳ Ｐゴシック" pitchFamily="34" charset="-128"/>
              </a:rPr>
              <a:t>        Marriage Blessing Ceremony of the Parents of Heaven </a:t>
            </a:r>
          </a:p>
          <a:p>
            <a:pPr algn="just"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latin typeface="Arial" charset="0"/>
                <a:ea typeface="ＭＳ Ｐゴシック" pitchFamily="34" charset="-128"/>
              </a:rPr>
              <a:t>        and Earth, Opening Cheon Il Guk</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solidFill>
                  <a:srgbClr val="D65529"/>
                </a:solidFill>
                <a:latin typeface="Arial" charset="0"/>
                <a:ea typeface="ＭＳ Ｐゴシック" pitchFamily="34" charset="-128"/>
              </a:rPr>
              <a:t>The True Parents of Heaven, Earth and Mankind</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latin typeface="Arial" charset="0"/>
                <a:ea typeface="ＭＳ Ｐゴシック" pitchFamily="34" charset="-128"/>
              </a:rPr>
              <a:t>  </a:t>
            </a:r>
            <a:r>
              <a:rPr kumimoji="0" lang="en-US" sz="900">
                <a:latin typeface="Arial" charset="0"/>
                <a:ea typeface="ＭＳ Ｐゴシック" pitchFamily="34" charset="-128"/>
              </a:rPr>
              <a:t>　　　</a:t>
            </a:r>
            <a:r>
              <a:rPr kumimoji="0" lang="en-US" altLang="ko-KR" sz="900">
                <a:latin typeface="Arial" charset="0"/>
                <a:ea typeface="ＭＳ Ｐゴシック" pitchFamily="34" charset="-128"/>
              </a:rPr>
              <a:t>-Establishment of God’s Kingship</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latin typeface="Arial" charset="0"/>
                <a:ea typeface="ＭＳ Ｐゴシック" pitchFamily="34" charset="-128"/>
              </a:rPr>
              <a:t>         -Safe Settlement of the Unity of the True Parents of Heaven,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latin typeface="Arial" charset="0"/>
                <a:ea typeface="ＭＳ Ｐゴシック" pitchFamily="34" charset="-128"/>
              </a:rPr>
              <a:t>         Earth and Humankind</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solidFill>
                  <a:srgbClr val="D65529"/>
                </a:solidFill>
                <a:latin typeface="Arial" charset="0"/>
                <a:ea typeface="ＭＳ Ｐゴシック" pitchFamily="34" charset="-128"/>
              </a:rPr>
              <a:t>True Parents</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latin typeface="Arial" charset="0"/>
                <a:ea typeface="ＭＳ Ｐゴシック" pitchFamily="34" charset="-128"/>
              </a:rPr>
              <a:t>         -Blessing </a:t>
            </a:r>
            <a:r>
              <a:rPr kumimoji="0" lang="en-US" sz="900">
                <a:latin typeface="Arial" charset="0"/>
                <a:ea typeface="ＭＳ Ｐゴシック" pitchFamily="34" charset="-128"/>
              </a:rPr>
              <a:t>（</a:t>
            </a:r>
            <a:r>
              <a:rPr kumimoji="0" lang="en-US" altLang="ko-KR" sz="900">
                <a:latin typeface="Arial" charset="0"/>
                <a:ea typeface="ＭＳ Ｐゴシック" pitchFamily="34" charset="-128"/>
              </a:rPr>
              <a:t>True love, True life, True lineage, Absolute sex)</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900">
                <a:latin typeface="Arial" charset="0"/>
                <a:ea typeface="ＭＳ Ｐゴシック" pitchFamily="34" charset="-128"/>
              </a:rPr>
              <a:t>　　　　</a:t>
            </a:r>
            <a:r>
              <a:rPr kumimoji="0" lang="en-US" altLang="ko-KR" sz="900">
                <a:latin typeface="Arial" charset="0"/>
                <a:ea typeface="ＭＳ Ｐゴシック" pitchFamily="34" charset="-128"/>
              </a:rPr>
              <a:t>-The Principle and God’s Words</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900">
                <a:latin typeface="Arial" charset="0"/>
                <a:ea typeface="ＭＳ Ｐゴシック" pitchFamily="34" charset="-128"/>
              </a:rPr>
              <a:t>         -Messiah, True Love (Seed),The Principle </a:t>
            </a:r>
          </a:p>
        </p:txBody>
      </p:sp>
      <p:sp>
        <p:nvSpPr>
          <p:cNvPr id="97321" name="AutoShape 40"/>
          <p:cNvSpPr>
            <a:spLocks noChangeArrowheads="1"/>
          </p:cNvSpPr>
          <p:nvPr/>
        </p:nvSpPr>
        <p:spPr bwMode="auto">
          <a:xfrm>
            <a:off x="5126038" y="3113088"/>
            <a:ext cx="142875" cy="360362"/>
          </a:xfrm>
          <a:prstGeom prst="upArrow">
            <a:avLst>
              <a:gd name="adj1" fmla="val 50000"/>
              <a:gd name="adj2" fmla="val 74726"/>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800" b="1">
              <a:latin typeface="Arial" charset="0"/>
              <a:ea typeface="ＭＳ Ｐゴシック" pitchFamily="34" charset="-128"/>
              <a:cs typeface="+mn-cs"/>
            </a:endParaRPr>
          </a:p>
        </p:txBody>
      </p:sp>
      <p:sp>
        <p:nvSpPr>
          <p:cNvPr id="97322" name="AutoShape 41"/>
          <p:cNvSpPr>
            <a:spLocks noChangeArrowheads="1"/>
          </p:cNvSpPr>
          <p:nvPr/>
        </p:nvSpPr>
        <p:spPr bwMode="auto">
          <a:xfrm>
            <a:off x="5099050" y="2538413"/>
            <a:ext cx="142875" cy="288925"/>
          </a:xfrm>
          <a:prstGeom prst="upArrow">
            <a:avLst>
              <a:gd name="adj1" fmla="val 50000"/>
              <a:gd name="adj2" fmla="val 74726"/>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800" b="1">
              <a:latin typeface="Arial" charset="0"/>
              <a:ea typeface="ＭＳ Ｐゴシック" pitchFamily="34" charset="-128"/>
              <a:cs typeface="+mn-cs"/>
            </a:endParaRPr>
          </a:p>
        </p:txBody>
      </p:sp>
      <p:sp>
        <p:nvSpPr>
          <p:cNvPr id="97323" name="AutoShape 42"/>
          <p:cNvSpPr>
            <a:spLocks noChangeArrowheads="1"/>
          </p:cNvSpPr>
          <p:nvPr/>
        </p:nvSpPr>
        <p:spPr bwMode="auto">
          <a:xfrm>
            <a:off x="5099050" y="1751013"/>
            <a:ext cx="142875" cy="433387"/>
          </a:xfrm>
          <a:prstGeom prst="upArrow">
            <a:avLst>
              <a:gd name="adj1" fmla="val 50000"/>
              <a:gd name="adj2" fmla="val 112088"/>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800" b="1">
              <a:latin typeface="Arial" charset="0"/>
              <a:ea typeface="ＭＳ Ｐゴシック" pitchFamily="34" charset="-128"/>
              <a:cs typeface="+mn-cs"/>
            </a:endParaRPr>
          </a:p>
        </p:txBody>
      </p:sp>
      <p:sp>
        <p:nvSpPr>
          <p:cNvPr id="97324" name="Text Box 44"/>
          <p:cNvSpPr txBox="1">
            <a:spLocks noChangeArrowheads="1"/>
          </p:cNvSpPr>
          <p:nvPr/>
        </p:nvSpPr>
        <p:spPr bwMode="auto">
          <a:xfrm>
            <a:off x="5202238" y="4216400"/>
            <a:ext cx="495300" cy="244475"/>
          </a:xfrm>
          <a:prstGeom prst="rect">
            <a:avLst/>
          </a:prstGeom>
          <a:noFill/>
          <a:ln w="9525">
            <a:noFill/>
            <a:miter lim="800000"/>
            <a:headEnd/>
            <a:tailEnd/>
          </a:ln>
        </p:spPr>
        <p:txBody>
          <a:bodyPr wrap="none">
            <a:spAutoFit/>
          </a:bodyPr>
          <a:lstStyle/>
          <a:p>
            <a:pPr defTabSz="449263">
              <a:buClr>
                <a:srgbClr val="FFFFFF"/>
              </a:buClr>
              <a:buSzPct val="100000"/>
              <a:buFont typeface="Times New Roman" pitchFamily="18" charset="0"/>
              <a:buNone/>
              <a:defRPr/>
            </a:pPr>
            <a:r>
              <a:rPr kumimoji="0" lang="en-US" altLang="ko-KR" sz="1050" dirty="0">
                <a:latin typeface="+mj-lt"/>
                <a:ea typeface="ＭＳ Ｐゴシック" pitchFamily="34" charset="-128"/>
                <a:cs typeface="+mn-cs"/>
              </a:rPr>
              <a:t>(CIG)</a:t>
            </a:r>
          </a:p>
        </p:txBody>
      </p:sp>
      <p:sp>
        <p:nvSpPr>
          <p:cNvPr id="128039" name="Text Box 9"/>
          <p:cNvSpPr txBox="1">
            <a:spLocks noChangeArrowheads="1"/>
          </p:cNvSpPr>
          <p:nvPr/>
        </p:nvSpPr>
        <p:spPr bwMode="auto">
          <a:xfrm>
            <a:off x="3132138" y="3609975"/>
            <a:ext cx="863600" cy="5492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Restoration through Indemnity</a:t>
            </a:r>
          </a:p>
        </p:txBody>
      </p:sp>
      <p:sp>
        <p:nvSpPr>
          <p:cNvPr id="128040" name="Text Box 38"/>
          <p:cNvSpPr txBox="1">
            <a:spLocks noChangeArrowheads="1"/>
          </p:cNvSpPr>
          <p:nvPr/>
        </p:nvSpPr>
        <p:spPr bwMode="auto">
          <a:xfrm>
            <a:off x="5940425" y="4114800"/>
            <a:ext cx="2520950" cy="3968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000">
                <a:latin typeface="Arial" charset="0"/>
                <a:ea typeface="ＭＳ Ｐゴシック" pitchFamily="34" charset="-128"/>
              </a:rPr>
              <a:t>（</a:t>
            </a:r>
            <a:r>
              <a:rPr kumimoji="0" lang="en-US" altLang="ko-KR" sz="1000">
                <a:latin typeface="Arial" charset="0"/>
                <a:ea typeface="ＭＳ Ｐゴシック" pitchFamily="34" charset="-128"/>
              </a:rPr>
              <a:t>Realm of Cosmic Sabbath for Parents of Heaven and Earth)</a:t>
            </a:r>
          </a:p>
        </p:txBody>
      </p:sp>
      <p:sp>
        <p:nvSpPr>
          <p:cNvPr id="128041" name="Oval 31"/>
          <p:cNvSpPr>
            <a:spLocks noChangeArrowheads="1"/>
          </p:cNvSpPr>
          <p:nvPr/>
        </p:nvSpPr>
        <p:spPr bwMode="auto">
          <a:xfrm>
            <a:off x="3768725" y="3756025"/>
            <a:ext cx="785813" cy="671513"/>
          </a:xfrm>
          <a:prstGeom prst="ellipse">
            <a:avLst/>
          </a:prstGeom>
          <a:solidFill>
            <a:srgbClr val="32B55D"/>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Completed</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Testament</a:t>
            </a:r>
          </a:p>
        </p:txBody>
      </p:sp>
      <p:sp>
        <p:nvSpPr>
          <p:cNvPr id="128042" name="Oval 3"/>
          <p:cNvSpPr>
            <a:spLocks noChangeArrowheads="1"/>
          </p:cNvSpPr>
          <p:nvPr/>
        </p:nvSpPr>
        <p:spPr bwMode="auto">
          <a:xfrm>
            <a:off x="514350" y="2276475"/>
            <a:ext cx="457200" cy="442913"/>
          </a:xfrm>
          <a:prstGeom prst="ellipse">
            <a:avLst/>
          </a:prstGeom>
          <a:solidFill>
            <a:srgbClr val="63CA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A</a:t>
            </a:r>
          </a:p>
        </p:txBody>
      </p:sp>
      <p:sp>
        <p:nvSpPr>
          <p:cNvPr id="128043" name="Oval 4"/>
          <p:cNvSpPr>
            <a:spLocks noChangeArrowheads="1"/>
          </p:cNvSpPr>
          <p:nvPr/>
        </p:nvSpPr>
        <p:spPr bwMode="auto">
          <a:xfrm>
            <a:off x="971550" y="2276475"/>
            <a:ext cx="457200" cy="442913"/>
          </a:xfrm>
          <a:prstGeom prst="ellipse">
            <a:avLst/>
          </a:prstGeom>
          <a:solidFill>
            <a:srgbClr val="FFCCCC"/>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E</a:t>
            </a:r>
          </a:p>
        </p:txBody>
      </p:sp>
      <p:sp>
        <p:nvSpPr>
          <p:cNvPr id="128044" name="Text Box 47"/>
          <p:cNvSpPr txBox="1">
            <a:spLocks noChangeArrowheads="1"/>
          </p:cNvSpPr>
          <p:nvPr/>
        </p:nvSpPr>
        <p:spPr bwMode="auto">
          <a:xfrm>
            <a:off x="5003800" y="509588"/>
            <a:ext cx="3455988" cy="1047750"/>
          </a:xfrm>
          <a:prstGeom prst="rect">
            <a:avLst/>
          </a:prstGeom>
          <a:noFill/>
          <a:ln w="9525">
            <a:noFill/>
            <a:miter lim="800000"/>
            <a:headEnd/>
            <a:tailEnd/>
          </a:ln>
        </p:spPr>
        <p:txBody>
          <a:bodyPr>
            <a:spAutoFit/>
          </a:bodyPr>
          <a:lstStyle/>
          <a:p>
            <a:pPr marL="342900" indent="-342900" latinLnBrk="1">
              <a:spcBef>
                <a:spcPct val="50000"/>
              </a:spcBef>
            </a:pPr>
            <a:r>
              <a:rPr lang="en-US" altLang="ko-KR" sz="900"/>
              <a:t>Ultimate unity, perfection, completion and finalization of True Parents</a:t>
            </a:r>
          </a:p>
          <a:p>
            <a:pPr marL="342900" indent="-342900" latinLnBrk="1">
              <a:spcBef>
                <a:spcPct val="50000"/>
              </a:spcBef>
            </a:pPr>
            <a:r>
              <a:rPr lang="en-US" altLang="ko-KR" sz="900"/>
              <a:t>Cosmic Assembly for the Settlement of the True Parents of Heaven, Earth and Humankind and for the Proclamation of the Word by God</a:t>
            </a:r>
            <a:r>
              <a:rPr lang="en-US" altLang="ko-KR" sz="900">
                <a:latin typeface="Arial" charset="0"/>
              </a:rPr>
              <a:t>’</a:t>
            </a:r>
            <a:r>
              <a:rPr lang="en-US" altLang="ko-KR" sz="900"/>
              <a:t>s Substantial Self</a:t>
            </a:r>
          </a:p>
          <a:p>
            <a:pPr marL="342900" indent="-342900" latinLnBrk="1">
              <a:spcBef>
                <a:spcPct val="50000"/>
              </a:spcBef>
            </a:pPr>
            <a:r>
              <a:rPr lang="en-US" altLang="ko-KR" sz="900"/>
              <a:t>Korea is God's homeland and hometown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ext Box 2"/>
          <p:cNvSpPr txBox="1">
            <a:spLocks noChangeArrowheads="1"/>
          </p:cNvSpPr>
          <p:nvPr/>
        </p:nvSpPr>
        <p:spPr bwMode="auto">
          <a:xfrm>
            <a:off x="250825" y="404813"/>
            <a:ext cx="8934347" cy="402291"/>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dirty="0" smtClean="0">
                <a:latin typeface="Arial" charset="0"/>
                <a:ea typeface="ＭＳ Ｐゴシック" pitchFamily="34" charset="-128"/>
              </a:rPr>
              <a:t>(5) </a:t>
            </a:r>
            <a:r>
              <a:rPr kumimoji="0" lang="en-US" altLang="ko-KR" sz="2000" dirty="0">
                <a:latin typeface="Arial" charset="0"/>
              </a:rPr>
              <a:t>Parents of Heaven and Earth Cosmic Realm of Sabbath Is Eternal Theme</a:t>
            </a:r>
            <a:endParaRPr kumimoji="0" lang="en-US" altLang="ko-KR" sz="2000" dirty="0">
              <a:latin typeface="Arial" charset="0"/>
              <a:ea typeface="ＭＳ Ｐゴシック" pitchFamily="34" charset="-128"/>
            </a:endParaRPr>
          </a:p>
        </p:txBody>
      </p:sp>
      <p:sp>
        <p:nvSpPr>
          <p:cNvPr id="130050" name="Oval 3"/>
          <p:cNvSpPr>
            <a:spLocks noChangeArrowheads="1"/>
          </p:cNvSpPr>
          <p:nvPr/>
        </p:nvSpPr>
        <p:spPr bwMode="auto">
          <a:xfrm>
            <a:off x="539750" y="981075"/>
            <a:ext cx="1150938" cy="574675"/>
          </a:xfrm>
          <a:prstGeom prst="ellipse">
            <a:avLst/>
          </a:prstGeom>
          <a:solidFill>
            <a:srgbClr val="FFFF00"/>
          </a:solidFill>
          <a:ln w="9525">
            <a:solidFill>
              <a:schemeClr val="tx1"/>
            </a:solidFill>
            <a:round/>
            <a:headEnd/>
            <a:tailEnd/>
          </a:ln>
        </p:spPr>
        <p:txBody>
          <a:bodyPr wrap="none" anchor="ctr"/>
          <a:lstStyle/>
          <a:p>
            <a:pPr algn="ctr">
              <a:buClr>
                <a:srgbClr val="FFFFFF"/>
              </a:buClr>
              <a:buSzPct val="100000"/>
              <a:buFont typeface="Times New Roman" pitchFamily="18" charset="0"/>
              <a:buNone/>
            </a:pPr>
            <a:r>
              <a:rPr kumimoji="0" lang="en-US" altLang="ko-KR" b="1">
                <a:latin typeface="Times New Roman" pitchFamily="18" charset="0"/>
                <a:ea typeface="ＭＳ Ｐゴシック" pitchFamily="34" charset="-128"/>
              </a:rPr>
              <a:t>God</a:t>
            </a:r>
          </a:p>
        </p:txBody>
      </p:sp>
      <p:sp>
        <p:nvSpPr>
          <p:cNvPr id="130051" name="Oval 4"/>
          <p:cNvSpPr>
            <a:spLocks noChangeArrowheads="1"/>
          </p:cNvSpPr>
          <p:nvPr/>
        </p:nvSpPr>
        <p:spPr bwMode="auto">
          <a:xfrm>
            <a:off x="539750" y="1989138"/>
            <a:ext cx="1150938" cy="574675"/>
          </a:xfrm>
          <a:prstGeom prst="ellipse">
            <a:avLst/>
          </a:prstGeom>
          <a:solidFill>
            <a:srgbClr val="0000FF"/>
          </a:solidFill>
          <a:ln w="9525">
            <a:solidFill>
              <a:schemeClr val="tx1"/>
            </a:solidFill>
            <a:round/>
            <a:headEnd/>
            <a:tailEnd/>
          </a:ln>
        </p:spPr>
        <p:txBody>
          <a:bodyPr lIns="0" tIns="0" rIns="0" bIns="0" anchor="ctr"/>
          <a:lstStyle/>
          <a:p>
            <a:pPr algn="ctr">
              <a:buClr>
                <a:srgbClr val="FFFFFF"/>
              </a:buClr>
              <a:buSzPct val="100000"/>
              <a:buFont typeface="Times New Roman" pitchFamily="18" charset="0"/>
              <a:buNone/>
            </a:pPr>
            <a:r>
              <a:rPr kumimoji="0" lang="en-US" altLang="ko-KR" b="1">
                <a:solidFill>
                  <a:schemeClr val="bg1"/>
                </a:solidFill>
                <a:latin typeface="Times New Roman" pitchFamily="18" charset="0"/>
                <a:ea typeface="ＭＳ Ｐゴシック" pitchFamily="34" charset="-128"/>
              </a:rPr>
              <a:t>True Parents</a:t>
            </a:r>
          </a:p>
        </p:txBody>
      </p:sp>
      <p:grpSp>
        <p:nvGrpSpPr>
          <p:cNvPr id="130052" name="Group 24"/>
          <p:cNvGrpSpPr>
            <a:grpSpLocks/>
          </p:cNvGrpSpPr>
          <p:nvPr/>
        </p:nvGrpSpPr>
        <p:grpSpPr bwMode="auto">
          <a:xfrm>
            <a:off x="611188" y="1341438"/>
            <a:ext cx="979487" cy="844550"/>
            <a:chOff x="491" y="1963"/>
            <a:chExt cx="878" cy="630"/>
          </a:xfrm>
        </p:grpSpPr>
        <p:sp>
          <p:nvSpPr>
            <p:cNvPr id="130070" name="AutoShape 25"/>
            <p:cNvSpPr>
              <a:spLocks/>
            </p:cNvSpPr>
            <p:nvPr/>
          </p:nvSpPr>
          <p:spPr bwMode="auto">
            <a:xfrm rot="18840000" flipV="1">
              <a:off x="588" y="2047"/>
              <a:ext cx="432" cy="4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776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35560">
              <a:solidFill>
                <a:schemeClr val="tx1"/>
              </a:solidFill>
              <a:miter lim="800000"/>
              <a:headEnd type="triangle" w="med" len="med"/>
              <a:tailEnd/>
            </a:ln>
          </p:spPr>
          <p:txBody>
            <a:bodyPr rot="10800000" vert="eaVert" wrap="none" anchor="ctr"/>
            <a:lstStyle/>
            <a:p>
              <a:endParaRPr lang="en-US"/>
            </a:p>
          </p:txBody>
        </p:sp>
        <p:sp>
          <p:nvSpPr>
            <p:cNvPr id="130071" name="AutoShape 26"/>
            <p:cNvSpPr>
              <a:spLocks/>
            </p:cNvSpPr>
            <p:nvPr/>
          </p:nvSpPr>
          <p:spPr bwMode="auto">
            <a:xfrm rot="8220000" flipV="1">
              <a:off x="843" y="2062"/>
              <a:ext cx="435" cy="4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75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35560">
              <a:solidFill>
                <a:schemeClr val="tx1"/>
              </a:solidFill>
              <a:miter lim="800000"/>
              <a:headEnd type="triangle" w="med" len="med"/>
              <a:tailEnd/>
            </a:ln>
          </p:spPr>
          <p:txBody>
            <a:bodyPr wrap="none" anchor="ctr"/>
            <a:lstStyle/>
            <a:p>
              <a:endParaRPr lang="en-US"/>
            </a:p>
          </p:txBody>
        </p:sp>
      </p:grpSp>
      <p:sp>
        <p:nvSpPr>
          <p:cNvPr id="130053" name="Text Box 8"/>
          <p:cNvSpPr txBox="1">
            <a:spLocks noChangeArrowheads="1"/>
          </p:cNvSpPr>
          <p:nvPr/>
        </p:nvSpPr>
        <p:spPr bwMode="auto">
          <a:xfrm>
            <a:off x="1692275" y="1052513"/>
            <a:ext cx="3024188" cy="336550"/>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sz="1600">
                <a:latin typeface="Times New Roman" pitchFamily="18" charset="0"/>
                <a:ea typeface="ＭＳ Ｐゴシック" pitchFamily="34" charset="-128"/>
              </a:rPr>
              <a:t>Invisible True Parent (mind)</a:t>
            </a:r>
          </a:p>
        </p:txBody>
      </p:sp>
      <p:sp>
        <p:nvSpPr>
          <p:cNvPr id="130054" name="Text Box 9"/>
          <p:cNvSpPr txBox="1">
            <a:spLocks noChangeArrowheads="1"/>
          </p:cNvSpPr>
          <p:nvPr/>
        </p:nvSpPr>
        <p:spPr bwMode="auto">
          <a:xfrm>
            <a:off x="1763713" y="2133600"/>
            <a:ext cx="3024187" cy="336550"/>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sz="1600">
                <a:latin typeface="Times New Roman" pitchFamily="18" charset="0"/>
                <a:ea typeface="ＭＳ Ｐゴシック" pitchFamily="34" charset="-128"/>
              </a:rPr>
              <a:t>Visible True Parent (body)</a:t>
            </a:r>
          </a:p>
        </p:txBody>
      </p:sp>
      <p:sp>
        <p:nvSpPr>
          <p:cNvPr id="130055" name="AutoShape 17"/>
          <p:cNvSpPr>
            <a:spLocks/>
          </p:cNvSpPr>
          <p:nvPr/>
        </p:nvSpPr>
        <p:spPr bwMode="auto">
          <a:xfrm flipH="1">
            <a:off x="4211638" y="1196975"/>
            <a:ext cx="144462" cy="1152525"/>
          </a:xfrm>
          <a:prstGeom prst="leftBrace">
            <a:avLst>
              <a:gd name="adj1" fmla="val 84915"/>
              <a:gd name="adj2" fmla="val 54444"/>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130056" name="Text Box 11"/>
          <p:cNvSpPr txBox="1">
            <a:spLocks noChangeArrowheads="1"/>
          </p:cNvSpPr>
          <p:nvPr/>
        </p:nvSpPr>
        <p:spPr bwMode="auto">
          <a:xfrm>
            <a:off x="4427538" y="1484313"/>
            <a:ext cx="2592387" cy="581025"/>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sz="1600">
                <a:latin typeface="Times New Roman" pitchFamily="18" charset="0"/>
                <a:ea typeface="ＭＳ Ｐゴシック" pitchFamily="34" charset="-128"/>
              </a:rPr>
              <a:t>Unified Settlement of Parents of Heaven and Earth</a:t>
            </a:r>
          </a:p>
        </p:txBody>
      </p:sp>
      <p:sp>
        <p:nvSpPr>
          <p:cNvPr id="130057" name="AutoShape 12"/>
          <p:cNvSpPr>
            <a:spLocks noChangeArrowheads="1"/>
          </p:cNvSpPr>
          <p:nvPr/>
        </p:nvSpPr>
        <p:spPr bwMode="auto">
          <a:xfrm>
            <a:off x="5364163" y="2060575"/>
            <a:ext cx="144462" cy="215900"/>
          </a:xfrm>
          <a:prstGeom prst="downArrow">
            <a:avLst>
              <a:gd name="adj1" fmla="val 50000"/>
              <a:gd name="adj2" fmla="val 37363"/>
            </a:avLst>
          </a:prstGeom>
          <a:solidFill>
            <a:schemeClr val="bg1"/>
          </a:solidFill>
          <a:ln w="9525">
            <a:solidFill>
              <a:schemeClr val="tx1"/>
            </a:solidFill>
            <a:miter lim="800000"/>
            <a:headEnd/>
            <a:tailEnd/>
          </a:ln>
        </p:spPr>
        <p:txBody>
          <a:bodyPr vert="eaVert" wrap="none" anchor="ctr"/>
          <a:lstStyle/>
          <a:p>
            <a:pPr latinLnBrk="1"/>
            <a:endParaRPr lang="en-US"/>
          </a:p>
        </p:txBody>
      </p:sp>
      <p:sp>
        <p:nvSpPr>
          <p:cNvPr id="130058" name="Text Box 13"/>
          <p:cNvSpPr txBox="1">
            <a:spLocks noChangeArrowheads="1"/>
          </p:cNvSpPr>
          <p:nvPr/>
        </p:nvSpPr>
        <p:spPr bwMode="auto">
          <a:xfrm>
            <a:off x="4572000" y="2276475"/>
            <a:ext cx="1655763" cy="336550"/>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sz="1600">
                <a:latin typeface="Times New Roman" pitchFamily="18" charset="0"/>
                <a:ea typeface="ＭＳ Ｐゴシック" pitchFamily="34" charset="-128"/>
              </a:rPr>
              <a:t>Daily Life Realm</a:t>
            </a:r>
          </a:p>
        </p:txBody>
      </p:sp>
      <p:sp>
        <p:nvSpPr>
          <p:cNvPr id="130059" name="AutoShape 14"/>
          <p:cNvSpPr>
            <a:spLocks noChangeArrowheads="1"/>
          </p:cNvSpPr>
          <p:nvPr/>
        </p:nvSpPr>
        <p:spPr bwMode="auto">
          <a:xfrm>
            <a:off x="5364163" y="2565400"/>
            <a:ext cx="144462" cy="215900"/>
          </a:xfrm>
          <a:prstGeom prst="downArrow">
            <a:avLst>
              <a:gd name="adj1" fmla="val 50000"/>
              <a:gd name="adj2" fmla="val 37363"/>
            </a:avLst>
          </a:prstGeom>
          <a:solidFill>
            <a:schemeClr val="bg1"/>
          </a:solidFill>
          <a:ln w="9525">
            <a:solidFill>
              <a:schemeClr val="tx1"/>
            </a:solidFill>
            <a:miter lim="800000"/>
            <a:headEnd/>
            <a:tailEnd/>
          </a:ln>
        </p:spPr>
        <p:txBody>
          <a:bodyPr vert="eaVert" wrap="none" anchor="ctr"/>
          <a:lstStyle/>
          <a:p>
            <a:pPr latinLnBrk="1"/>
            <a:endParaRPr lang="en-US"/>
          </a:p>
        </p:txBody>
      </p:sp>
      <p:sp>
        <p:nvSpPr>
          <p:cNvPr id="130060" name="Text Box 15"/>
          <p:cNvSpPr txBox="1">
            <a:spLocks noChangeArrowheads="1"/>
          </p:cNvSpPr>
          <p:nvPr/>
        </p:nvSpPr>
        <p:spPr bwMode="auto">
          <a:xfrm>
            <a:off x="1908175" y="2708275"/>
            <a:ext cx="7058025" cy="366713"/>
          </a:xfrm>
          <a:prstGeom prst="rect">
            <a:avLst/>
          </a:prstGeom>
          <a:noFill/>
          <a:ln w="9525">
            <a:noFill/>
            <a:miter lim="800000"/>
            <a:headEnd/>
            <a:tailEnd/>
          </a:ln>
        </p:spPr>
        <p:txBody>
          <a:bodyPr>
            <a:spAutoFit/>
          </a:bodyPr>
          <a:lstStyle/>
          <a:p>
            <a:pPr>
              <a:lnSpc>
                <a:spcPct val="75000"/>
              </a:lnSpc>
              <a:spcBef>
                <a:spcPct val="50000"/>
              </a:spcBef>
              <a:buClr>
                <a:srgbClr val="FFFFFF"/>
              </a:buClr>
              <a:buSzPct val="100000"/>
              <a:buFont typeface="Times New Roman" pitchFamily="18" charset="0"/>
              <a:buNone/>
            </a:pPr>
            <a:r>
              <a:rPr kumimoji="0" lang="en-US" altLang="ko-KR" sz="1600">
                <a:latin typeface="Times New Roman" pitchFamily="18" charset="0"/>
                <a:ea typeface="ＭＳ Ｐゴシック" pitchFamily="34" charset="-128"/>
              </a:rPr>
              <a:t>Realm of the Cosmic Sabbath for the Parents of Heaven and Earth</a:t>
            </a:r>
            <a:r>
              <a:rPr kumimoji="0" lang="en-US" altLang="ko-KR" sz="2400" b="1">
                <a:solidFill>
                  <a:schemeClr val="bg1"/>
                </a:solidFill>
                <a:latin typeface="Times New Roman" pitchFamily="18" charset="0"/>
                <a:ea typeface="ＭＳ Ｐゴシック" pitchFamily="34" charset="-128"/>
              </a:rPr>
              <a:t> </a:t>
            </a:r>
            <a:r>
              <a:rPr kumimoji="0" lang="en-US" altLang="ko-KR" sz="1600">
                <a:latin typeface="Times New Roman" pitchFamily="18" charset="0"/>
                <a:ea typeface="ＭＳ Ｐゴシック" pitchFamily="34" charset="-128"/>
              </a:rPr>
              <a:t>(July 7, 1997)</a:t>
            </a:r>
          </a:p>
        </p:txBody>
      </p:sp>
      <p:sp>
        <p:nvSpPr>
          <p:cNvPr id="130061" name="AutoShape 17"/>
          <p:cNvSpPr>
            <a:spLocks/>
          </p:cNvSpPr>
          <p:nvPr/>
        </p:nvSpPr>
        <p:spPr bwMode="auto">
          <a:xfrm>
            <a:off x="7092950" y="1196975"/>
            <a:ext cx="142875" cy="1223963"/>
          </a:xfrm>
          <a:prstGeom prst="leftBrace">
            <a:avLst>
              <a:gd name="adj1" fmla="val 91180"/>
              <a:gd name="adj2" fmla="val 54444"/>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130062" name="Text Box 17"/>
          <p:cNvSpPr txBox="1">
            <a:spLocks noChangeArrowheads="1"/>
          </p:cNvSpPr>
          <p:nvPr/>
        </p:nvSpPr>
        <p:spPr bwMode="auto">
          <a:xfrm>
            <a:off x="7308850" y="1052513"/>
            <a:ext cx="1835150" cy="1436687"/>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sz="1600">
                <a:latin typeface="Times New Roman" pitchFamily="18" charset="0"/>
                <a:ea typeface="ＭＳ Ｐゴシック" pitchFamily="34" charset="-128"/>
              </a:rPr>
              <a:t>All-immanence</a:t>
            </a:r>
          </a:p>
          <a:p>
            <a:pPr>
              <a:spcBef>
                <a:spcPct val="50000"/>
              </a:spcBef>
              <a:buClr>
                <a:srgbClr val="FFFFFF"/>
              </a:buClr>
              <a:buSzPct val="100000"/>
              <a:buFont typeface="Times New Roman" pitchFamily="18" charset="0"/>
              <a:buNone/>
            </a:pPr>
            <a:r>
              <a:rPr kumimoji="0" lang="en-US" altLang="ko-KR" sz="1600">
                <a:latin typeface="Times New Roman" pitchFamily="18" charset="0"/>
                <a:ea typeface="ＭＳ Ｐゴシック" pitchFamily="34" charset="-128"/>
              </a:rPr>
              <a:t>All-authority</a:t>
            </a:r>
          </a:p>
          <a:p>
            <a:pPr>
              <a:spcBef>
                <a:spcPct val="50000"/>
              </a:spcBef>
              <a:buClr>
                <a:srgbClr val="FFFFFF"/>
              </a:buClr>
              <a:buSzPct val="100000"/>
              <a:buFont typeface="Times New Roman" pitchFamily="18" charset="0"/>
              <a:buNone/>
            </a:pPr>
            <a:r>
              <a:rPr kumimoji="0" lang="en-US" altLang="ko-KR" sz="1600">
                <a:latin typeface="Times New Roman" pitchFamily="18" charset="0"/>
                <a:ea typeface="ＭＳ Ｐゴシック" pitchFamily="34" charset="-128"/>
              </a:rPr>
              <a:t>All-power</a:t>
            </a:r>
          </a:p>
          <a:p>
            <a:pPr>
              <a:spcBef>
                <a:spcPct val="50000"/>
              </a:spcBef>
              <a:buClr>
                <a:srgbClr val="FFFFFF"/>
              </a:buClr>
              <a:buSzPct val="100000"/>
              <a:buFont typeface="Times New Roman" pitchFamily="18" charset="0"/>
              <a:buNone/>
            </a:pPr>
            <a:r>
              <a:rPr kumimoji="0" lang="en-US" altLang="ko-KR" sz="1600">
                <a:latin typeface="Times New Roman" pitchFamily="18" charset="0"/>
                <a:ea typeface="ＭＳ Ｐゴシック" pitchFamily="34" charset="-128"/>
              </a:rPr>
              <a:t>All-transcendence</a:t>
            </a:r>
          </a:p>
        </p:txBody>
      </p:sp>
      <p:sp>
        <p:nvSpPr>
          <p:cNvPr id="130063" name="Text Box 18"/>
          <p:cNvSpPr txBox="1">
            <a:spLocks noChangeArrowheads="1"/>
          </p:cNvSpPr>
          <p:nvPr/>
        </p:nvSpPr>
        <p:spPr bwMode="auto">
          <a:xfrm>
            <a:off x="611188" y="3284538"/>
            <a:ext cx="4752975" cy="657225"/>
          </a:xfrm>
          <a:prstGeom prst="rect">
            <a:avLst/>
          </a:prstGeom>
          <a:noFill/>
          <a:ln w="9525">
            <a:noFill/>
            <a:miter lim="800000"/>
            <a:headEnd/>
            <a:tailEnd/>
          </a:ln>
        </p:spPr>
        <p:txBody>
          <a:bodyPr bIns="0">
            <a:spAutoFit/>
          </a:bodyPr>
          <a:lstStyle/>
          <a:p>
            <a:pPr marL="457200" indent="-457200" defTabSz="449263">
              <a:spcBef>
                <a:spcPct val="50000"/>
              </a:spcBef>
              <a:buClr>
                <a:srgbClr val="FFFFFF"/>
              </a:buClr>
              <a:buSzPct val="100000"/>
              <a:buFont typeface="Times New Roman" pitchFamily="18" charset="0"/>
              <a:buNone/>
            </a:pPr>
            <a:r>
              <a:rPr kumimoji="0" lang="en-US" altLang="ko-KR" sz="1600">
                <a:latin typeface="Times New Roman" pitchFamily="18" charset="0"/>
                <a:ea typeface="ＭＳ Ｐゴシック" pitchFamily="34" charset="-128"/>
              </a:rPr>
              <a:t>(1) This realm is established on basis of absolute sex</a:t>
            </a:r>
          </a:p>
          <a:p>
            <a:pPr marL="457200" indent="-457200" defTabSz="449263">
              <a:spcBef>
                <a:spcPct val="50000"/>
              </a:spcBef>
              <a:buClr>
                <a:srgbClr val="FFFFFF"/>
              </a:buClr>
              <a:buSzPct val="100000"/>
              <a:buFont typeface="Times New Roman" pitchFamily="18" charset="0"/>
              <a:buNone/>
            </a:pPr>
            <a:endParaRPr kumimoji="0" lang="en-US" altLang="ko-KR" sz="1600">
              <a:latin typeface="Times New Roman" pitchFamily="18" charset="0"/>
              <a:ea typeface="ＭＳ Ｐゴシック" pitchFamily="34" charset="-128"/>
            </a:endParaRPr>
          </a:p>
        </p:txBody>
      </p:sp>
      <p:sp>
        <p:nvSpPr>
          <p:cNvPr id="130064" name="Text Box 19"/>
          <p:cNvSpPr txBox="1">
            <a:spLocks noChangeArrowheads="1"/>
          </p:cNvSpPr>
          <p:nvPr/>
        </p:nvSpPr>
        <p:spPr bwMode="auto">
          <a:xfrm>
            <a:off x="971550" y="3500438"/>
            <a:ext cx="8064500" cy="1069975"/>
          </a:xfrm>
          <a:prstGeom prst="rect">
            <a:avLst/>
          </a:prstGeom>
          <a:noFill/>
          <a:ln w="9525">
            <a:noFill/>
            <a:miter lim="800000"/>
            <a:headEnd/>
            <a:tailEnd/>
          </a:ln>
        </p:spPr>
        <p:txBody>
          <a:bodyPr>
            <a:spAutoFit/>
          </a:bodyPr>
          <a:lstStyle/>
          <a:p>
            <a:pPr>
              <a:buClr>
                <a:srgbClr val="FFFFFF"/>
              </a:buClr>
              <a:buSzPct val="100000"/>
              <a:buFont typeface="Times New Roman" pitchFamily="18" charset="0"/>
              <a:buNone/>
            </a:pPr>
            <a:r>
              <a:rPr kumimoji="0" lang="en-US" altLang="ko-KR" sz="1600">
                <a:latin typeface="Times New Roman" pitchFamily="18" charset="0"/>
                <a:ea typeface="ＭＳ Ｐゴシック" pitchFamily="34" charset="-128"/>
              </a:rPr>
              <a:t>Sperm from True Father’s Absolute Sex (seed of true love)</a:t>
            </a:r>
          </a:p>
          <a:p>
            <a:pPr>
              <a:buClr>
                <a:srgbClr val="FFFFFF"/>
              </a:buClr>
              <a:buSzPct val="100000"/>
              <a:buFont typeface="Times New Roman" pitchFamily="18" charset="0"/>
              <a:buNone/>
            </a:pPr>
            <a:r>
              <a:rPr kumimoji="0" lang="en-US" altLang="ko-KR" sz="1600">
                <a:latin typeface="Times New Roman" pitchFamily="18" charset="0"/>
                <a:ea typeface="ＭＳ Ｐゴシック" pitchFamily="34" charset="-128"/>
              </a:rPr>
              <a:t>Ova from True Mother’s Absolute Sex (body of true life)</a:t>
            </a:r>
          </a:p>
          <a:p>
            <a:pPr>
              <a:buClr>
                <a:srgbClr val="FFFFFF"/>
              </a:buClr>
              <a:buSzPct val="100000"/>
              <a:buFont typeface="Times New Roman" pitchFamily="18" charset="0"/>
              <a:buNone/>
            </a:pPr>
            <a:r>
              <a:rPr kumimoji="0" lang="en-US" altLang="ko-KR" sz="1600">
                <a:latin typeface="Times New Roman" pitchFamily="18" charset="0"/>
                <a:ea typeface="ＭＳ Ｐゴシック" pitchFamily="34" charset="-128"/>
              </a:rPr>
              <a:t>Reproductive organs of a true husband and wife’s Absolute Sex (true lineage realm)       victory</a:t>
            </a:r>
          </a:p>
          <a:p>
            <a:pPr>
              <a:buClr>
                <a:srgbClr val="FFFFFF"/>
              </a:buClr>
              <a:buSzPct val="100000"/>
              <a:buFont typeface="Times New Roman" pitchFamily="18" charset="0"/>
              <a:buNone/>
            </a:pPr>
            <a:endParaRPr kumimoji="0" lang="en-US" altLang="ko-KR" sz="1600" b="1">
              <a:latin typeface="Times New Roman" pitchFamily="18" charset="0"/>
              <a:ea typeface="ＭＳ Ｐゴシック" pitchFamily="34" charset="-128"/>
            </a:endParaRPr>
          </a:p>
        </p:txBody>
      </p:sp>
      <p:sp>
        <p:nvSpPr>
          <p:cNvPr id="130065" name="AutoShape 17"/>
          <p:cNvSpPr>
            <a:spLocks/>
          </p:cNvSpPr>
          <p:nvPr/>
        </p:nvSpPr>
        <p:spPr bwMode="auto">
          <a:xfrm>
            <a:off x="900113" y="3573463"/>
            <a:ext cx="73025" cy="649287"/>
          </a:xfrm>
          <a:prstGeom prst="leftBrace">
            <a:avLst>
              <a:gd name="adj1" fmla="val 94635"/>
              <a:gd name="adj2" fmla="val 54444"/>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130066" name="AutoShape 17"/>
          <p:cNvSpPr>
            <a:spLocks/>
          </p:cNvSpPr>
          <p:nvPr/>
        </p:nvSpPr>
        <p:spPr bwMode="auto">
          <a:xfrm flipH="1">
            <a:off x="5867400" y="3573463"/>
            <a:ext cx="73025" cy="503237"/>
          </a:xfrm>
          <a:prstGeom prst="leftBrace">
            <a:avLst>
              <a:gd name="adj1" fmla="val 73348"/>
              <a:gd name="adj2" fmla="val 54444"/>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130067" name="Oval 22"/>
          <p:cNvSpPr>
            <a:spLocks noChangeArrowheads="1"/>
          </p:cNvSpPr>
          <p:nvPr/>
        </p:nvSpPr>
        <p:spPr bwMode="auto">
          <a:xfrm>
            <a:off x="6084888" y="3573463"/>
            <a:ext cx="863600" cy="504825"/>
          </a:xfrm>
          <a:prstGeom prst="ellipse">
            <a:avLst/>
          </a:prstGeom>
          <a:solidFill>
            <a:srgbClr val="FFFF00"/>
          </a:solidFill>
          <a:ln w="9525">
            <a:solidFill>
              <a:schemeClr val="tx1"/>
            </a:solidFill>
            <a:round/>
            <a:headEnd/>
            <a:tailEnd/>
          </a:ln>
        </p:spPr>
        <p:txBody>
          <a:bodyPr wrap="none" anchor="ctr"/>
          <a:lstStyle/>
          <a:p>
            <a:pPr algn="ctr">
              <a:buClr>
                <a:srgbClr val="FFFFFF"/>
              </a:buClr>
              <a:buSzPct val="100000"/>
              <a:buFont typeface="Times New Roman" pitchFamily="18" charset="0"/>
              <a:buNone/>
            </a:pPr>
            <a:r>
              <a:rPr kumimoji="0" lang="en-US" altLang="ko-KR">
                <a:latin typeface="Times New Roman" pitchFamily="18" charset="0"/>
                <a:ea typeface="ＭＳ Ｐゴシック" pitchFamily="34" charset="-128"/>
              </a:rPr>
              <a:t>womb</a:t>
            </a:r>
          </a:p>
        </p:txBody>
      </p:sp>
      <p:sp>
        <p:nvSpPr>
          <p:cNvPr id="130068" name="AutoShape 23"/>
          <p:cNvSpPr>
            <a:spLocks noChangeArrowheads="1"/>
          </p:cNvSpPr>
          <p:nvPr/>
        </p:nvSpPr>
        <p:spPr bwMode="auto">
          <a:xfrm>
            <a:off x="7956550" y="4076700"/>
            <a:ext cx="288925" cy="144463"/>
          </a:xfrm>
          <a:prstGeom prst="rightArrow">
            <a:avLst>
              <a:gd name="adj1" fmla="val 50000"/>
              <a:gd name="adj2" fmla="val 50000"/>
            </a:avLst>
          </a:prstGeom>
          <a:solidFill>
            <a:schemeClr val="bg1"/>
          </a:solidFill>
          <a:ln w="9525">
            <a:solidFill>
              <a:schemeClr val="tx1"/>
            </a:solidFill>
            <a:miter lim="800000"/>
            <a:headEnd/>
            <a:tailEnd/>
          </a:ln>
        </p:spPr>
        <p:txBody>
          <a:bodyPr wrap="none" anchor="ctr"/>
          <a:lstStyle/>
          <a:p>
            <a:pPr latinLnBrk="1"/>
            <a:endParaRPr lang="en-US"/>
          </a:p>
        </p:txBody>
      </p:sp>
      <p:sp>
        <p:nvSpPr>
          <p:cNvPr id="130069" name="Text Box 24"/>
          <p:cNvSpPr txBox="1">
            <a:spLocks noChangeArrowheads="1"/>
          </p:cNvSpPr>
          <p:nvPr/>
        </p:nvSpPr>
        <p:spPr bwMode="auto">
          <a:xfrm>
            <a:off x="611188" y="4365625"/>
            <a:ext cx="7993062" cy="2124075"/>
          </a:xfrm>
          <a:prstGeom prst="rect">
            <a:avLst/>
          </a:prstGeom>
          <a:noFill/>
          <a:ln w="9525">
            <a:noFill/>
            <a:miter lim="800000"/>
            <a:headEnd/>
            <a:tailEnd/>
          </a:ln>
        </p:spPr>
        <p:txBody>
          <a:bodyPr bIns="0">
            <a:spAutoFit/>
          </a:bodyPr>
          <a:lstStyle/>
          <a:p>
            <a:pPr marL="457200" indent="-457200" defTabSz="449263">
              <a:spcBef>
                <a:spcPct val="50000"/>
              </a:spcBef>
              <a:buClr>
                <a:srgbClr val="FFFFFF"/>
              </a:buClr>
              <a:buSzPct val="100000"/>
              <a:buFont typeface="Times New Roman" pitchFamily="18" charset="0"/>
              <a:buNone/>
            </a:pPr>
            <a:r>
              <a:rPr kumimoji="0" lang="en-US" altLang="ko-KR" sz="1600">
                <a:latin typeface="Times New Roman" pitchFamily="18" charset="0"/>
                <a:ea typeface="ＭＳ Ｐゴシック" pitchFamily="34" charset="-128"/>
              </a:rPr>
              <a:t>(2) True Mother’s ova is wrapping for True Father</a:t>
            </a:r>
          </a:p>
          <a:p>
            <a:pPr marL="457200" indent="-457200" defTabSz="449263">
              <a:buClr>
                <a:srgbClr val="FFFFFF"/>
              </a:buClr>
              <a:buSzPct val="100000"/>
              <a:buFont typeface="Times New Roman" pitchFamily="18" charset="0"/>
              <a:buNone/>
            </a:pPr>
            <a:r>
              <a:rPr kumimoji="0" lang="en-US" altLang="ko-KR" sz="1600">
                <a:latin typeface="Times New Roman" pitchFamily="18" charset="0"/>
                <a:ea typeface="ＭＳ Ｐゴシック" pitchFamily="34" charset="-128"/>
              </a:rPr>
              <a:t>      True Mother is like clothing to True Father</a:t>
            </a:r>
          </a:p>
          <a:p>
            <a:pPr marL="457200" indent="-457200" defTabSz="449263">
              <a:buClr>
                <a:srgbClr val="FFFFFF"/>
              </a:buClr>
              <a:buSzPct val="100000"/>
              <a:buFont typeface="Times New Roman" pitchFamily="18" charset="0"/>
              <a:buNone/>
            </a:pPr>
            <a:r>
              <a:rPr kumimoji="0" lang="en-US" altLang="ko-KR" sz="1600">
                <a:latin typeface="Times New Roman" pitchFamily="18" charset="0"/>
                <a:ea typeface="ＭＳ Ｐゴシック" pitchFamily="34" charset="-128"/>
              </a:rPr>
              <a:t>      Mother has no substantial body. Until now, no substantial mother, so she was Holy Spirit </a:t>
            </a:r>
          </a:p>
          <a:p>
            <a:pPr marL="457200" indent="-457200" defTabSz="449263">
              <a:buClr>
                <a:srgbClr val="FFFFFF"/>
              </a:buClr>
              <a:buSzPct val="100000"/>
              <a:buFont typeface="Times New Roman" pitchFamily="18" charset="0"/>
              <a:buNone/>
            </a:pPr>
            <a:r>
              <a:rPr kumimoji="0" lang="en-US" altLang="ko-KR" sz="1600">
                <a:latin typeface="Times New Roman" pitchFamily="18" charset="0"/>
                <a:ea typeface="ＭＳ Ｐゴシック" pitchFamily="34" charset="-128"/>
              </a:rPr>
              <a:t>      So True Mother must be born again within True Father and by True Father.</a:t>
            </a:r>
          </a:p>
          <a:p>
            <a:pPr marL="457200" indent="-457200" defTabSz="449263">
              <a:buClr>
                <a:srgbClr val="FFFFFF"/>
              </a:buClr>
              <a:buSzPct val="100000"/>
              <a:buFont typeface="Times New Roman" pitchFamily="18" charset="0"/>
              <a:buNone/>
            </a:pPr>
            <a:r>
              <a:rPr kumimoji="0" lang="en-US" altLang="ko-KR" sz="1600">
                <a:latin typeface="Times New Roman" pitchFamily="18" charset="0"/>
                <a:ea typeface="ＭＳ Ｐゴシック" pitchFamily="34" charset="-128"/>
              </a:rPr>
              <a:t>      True Father must raise True Mother as a substantial body (re-creation) </a:t>
            </a:r>
          </a:p>
          <a:p>
            <a:pPr marL="457200" indent="-457200" defTabSz="449263">
              <a:buClr>
                <a:srgbClr val="FFFFFF"/>
              </a:buClr>
              <a:buSzPct val="100000"/>
              <a:buFont typeface="Times New Roman" pitchFamily="18" charset="0"/>
              <a:buNone/>
            </a:pPr>
            <a:r>
              <a:rPr kumimoji="0" lang="en-US" altLang="ko-KR" sz="1600">
                <a:latin typeface="Times New Roman" pitchFamily="18" charset="0"/>
                <a:ea typeface="ＭＳ Ｐゴシック" pitchFamily="34" charset="-128"/>
              </a:rPr>
              <a:t>(3) Victory of the Coronation Ceremony for the Authority of the Liberation of God </a:t>
            </a:r>
          </a:p>
          <a:p>
            <a:pPr marL="457200" indent="-457200" defTabSz="449263">
              <a:buClr>
                <a:srgbClr val="FFFFFF"/>
              </a:buClr>
              <a:buSzPct val="100000"/>
              <a:buFont typeface="Times New Roman" pitchFamily="18" charset="0"/>
              <a:buNone/>
            </a:pPr>
            <a:r>
              <a:rPr kumimoji="0" lang="en-US" altLang="ko-KR" sz="1600">
                <a:latin typeface="Times New Roman" pitchFamily="18" charset="0"/>
                <a:ea typeface="ＭＳ Ｐゴシック" pitchFamily="34" charset="-128"/>
              </a:rPr>
              <a:t>      (Era of All-immanence, All-authority, All-power, All-transcendence) </a:t>
            </a:r>
          </a:p>
          <a:p>
            <a:pPr marL="457200" indent="-457200" defTabSz="449263">
              <a:spcBef>
                <a:spcPct val="50000"/>
              </a:spcBef>
              <a:buClr>
                <a:srgbClr val="FFFFFF"/>
              </a:buClr>
              <a:buSzPct val="100000"/>
              <a:buFont typeface="Times New Roman" pitchFamily="18" charset="0"/>
              <a:buNone/>
            </a:pPr>
            <a:endParaRPr kumimoji="0" lang="en-US" altLang="ko-KR" sz="1600">
              <a:latin typeface="Times New Roman" pitchFamily="18" charset="0"/>
              <a:ea typeface="ＭＳ Ｐゴシック"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785813" y="1357313"/>
            <a:ext cx="7286625"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36550" indent="-336550"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b="1">
                <a:solidFill>
                  <a:schemeClr val="bg1"/>
                </a:solidFill>
                <a:latin typeface="Times New Roman" pitchFamily="18" charset="0"/>
                <a:ea typeface="ＭＳ Ｐゴシック" pitchFamily="34" charset="-128"/>
              </a:defRPr>
            </a:lvl1pPr>
            <a:lvl2pPr marL="742950" indent="-285750"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b="1">
                <a:solidFill>
                  <a:schemeClr val="bg1"/>
                </a:solidFill>
                <a:latin typeface="Times New Roman" pitchFamily="18" charset="0"/>
                <a:ea typeface="ＭＳ Ｐゴシック" pitchFamily="34" charset="-128"/>
              </a:defRPr>
            </a:lvl2pPr>
            <a:lvl3pPr marL="1143000" indent="-228600"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b="1">
                <a:solidFill>
                  <a:schemeClr val="bg1"/>
                </a:solidFill>
                <a:latin typeface="Times New Roman" pitchFamily="18" charset="0"/>
                <a:ea typeface="ＭＳ Ｐゴシック" pitchFamily="34" charset="-128"/>
              </a:defRPr>
            </a:lvl3pPr>
            <a:lvl4pPr marL="1600200" indent="-228600"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b="1">
                <a:solidFill>
                  <a:schemeClr val="bg1"/>
                </a:solidFill>
                <a:latin typeface="Times New Roman" pitchFamily="18" charset="0"/>
                <a:ea typeface="ＭＳ Ｐゴシック" pitchFamily="34" charset="-128"/>
              </a:defRPr>
            </a:lvl4pPr>
            <a:lvl5pPr marL="2057400" indent="-228600"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b="1">
                <a:solidFill>
                  <a:schemeClr val="bg1"/>
                </a:solidFill>
                <a:latin typeface="Times New Roman" pitchFamily="18" charset="0"/>
                <a:ea typeface="ＭＳ Ｐゴシック" pitchFamily="34" charset="-128"/>
              </a:defRPr>
            </a:lvl5pPr>
            <a:lvl6pPr marL="2514600" indent="-228600" defTabSz="449263" eaLnBrk="0" fontAlgn="base" hangingPunct="0">
              <a:spcBef>
                <a:spcPct val="0"/>
              </a:spcBef>
              <a:spcAft>
                <a:spcPct val="0"/>
              </a:spcAft>
              <a:buClr>
                <a:srgbClr val="FFFFFF"/>
              </a:buClr>
              <a:buSzPct val="100000"/>
              <a:buFont typeface="Times New Roman"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b="1">
                <a:solidFill>
                  <a:schemeClr val="bg1"/>
                </a:solidFill>
                <a:latin typeface="Times New Roman" pitchFamily="18" charset="0"/>
                <a:ea typeface="ＭＳ Ｐゴシック" pitchFamily="34" charset="-128"/>
              </a:defRPr>
            </a:lvl6pPr>
            <a:lvl7pPr marL="2971800" indent="-228600" defTabSz="449263" eaLnBrk="0" fontAlgn="base" hangingPunct="0">
              <a:spcBef>
                <a:spcPct val="0"/>
              </a:spcBef>
              <a:spcAft>
                <a:spcPct val="0"/>
              </a:spcAft>
              <a:buClr>
                <a:srgbClr val="FFFFFF"/>
              </a:buClr>
              <a:buSzPct val="100000"/>
              <a:buFont typeface="Times New Roman"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b="1">
                <a:solidFill>
                  <a:schemeClr val="bg1"/>
                </a:solidFill>
                <a:latin typeface="Times New Roman" pitchFamily="18" charset="0"/>
                <a:ea typeface="ＭＳ Ｐゴシック" pitchFamily="34" charset="-128"/>
              </a:defRPr>
            </a:lvl7pPr>
            <a:lvl8pPr marL="3429000" indent="-228600" defTabSz="449263" eaLnBrk="0" fontAlgn="base" hangingPunct="0">
              <a:spcBef>
                <a:spcPct val="0"/>
              </a:spcBef>
              <a:spcAft>
                <a:spcPct val="0"/>
              </a:spcAft>
              <a:buClr>
                <a:srgbClr val="FFFFFF"/>
              </a:buClr>
              <a:buSzPct val="100000"/>
              <a:buFont typeface="Times New Roman"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b="1">
                <a:solidFill>
                  <a:schemeClr val="bg1"/>
                </a:solidFill>
                <a:latin typeface="Times New Roman" pitchFamily="18" charset="0"/>
                <a:ea typeface="ＭＳ Ｐゴシック" pitchFamily="34" charset="-128"/>
              </a:defRPr>
            </a:lvl8pPr>
            <a:lvl9pPr marL="3886200" indent="-228600" defTabSz="449263" eaLnBrk="0" fontAlgn="base" hangingPunct="0">
              <a:spcBef>
                <a:spcPct val="0"/>
              </a:spcBef>
              <a:spcAft>
                <a:spcPct val="0"/>
              </a:spcAft>
              <a:buClr>
                <a:srgbClr val="FFFFFF"/>
              </a:buClr>
              <a:buSzPct val="100000"/>
              <a:buFont typeface="Times New Roman"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b="1">
                <a:solidFill>
                  <a:schemeClr val="bg1"/>
                </a:solidFill>
                <a:latin typeface="Times New Roman" pitchFamily="18" charset="0"/>
                <a:ea typeface="ＭＳ Ｐゴシック" pitchFamily="34" charset="-128"/>
              </a:defRPr>
            </a:lvl9pPr>
          </a:lstStyle>
          <a:p>
            <a:pPr eaLnBrk="1" hangingPunct="1">
              <a:spcBef>
                <a:spcPts val="800"/>
              </a:spcBef>
            </a:pPr>
            <a:r>
              <a:rPr lang="en-US" sz="2000" b="0">
                <a:solidFill>
                  <a:schemeClr val="tx1"/>
                </a:solidFill>
                <a:latin typeface="Arial Unicode MS" pitchFamily="50" charset="-127"/>
                <a:ea typeface="Arial Unicode MS" pitchFamily="50" charset="-127"/>
                <a:cs typeface="Arial Unicode MS" pitchFamily="50" charset="-127"/>
              </a:rPr>
              <a:t>　① </a:t>
            </a:r>
            <a:r>
              <a:rPr lang="en-US" altLang="ko-KR" sz="2000" b="0">
                <a:solidFill>
                  <a:schemeClr val="tx1"/>
                </a:solidFill>
                <a:latin typeface="Arial Unicode MS" pitchFamily="50" charset="-127"/>
                <a:ea typeface="Arial Unicode MS" pitchFamily="50" charset="-127"/>
                <a:cs typeface="Arial Unicode MS" pitchFamily="50" charset="-127"/>
              </a:rPr>
              <a:t>As the Owner of Cheon Il Guk, </a:t>
            </a:r>
          </a:p>
          <a:p>
            <a:pPr eaLnBrk="1" hangingPunct="1">
              <a:spcBef>
                <a:spcPts val="800"/>
              </a:spcBef>
            </a:pPr>
            <a:r>
              <a:rPr lang="en-US" altLang="ko-KR" sz="2000" b="0">
                <a:solidFill>
                  <a:schemeClr val="tx1"/>
                </a:solidFill>
                <a:latin typeface="Arial Unicode MS" pitchFamily="50" charset="-127"/>
                <a:ea typeface="Arial Unicode MS" pitchFamily="50" charset="-127"/>
                <a:cs typeface="Arial Unicode MS" pitchFamily="50" charset="-127"/>
              </a:rPr>
              <a:t>        Our </a:t>
            </a:r>
            <a:r>
              <a:rPr lang="en-US" altLang="ja-JP" sz="2000" b="0">
                <a:solidFill>
                  <a:schemeClr val="tx1"/>
                </a:solidFill>
                <a:latin typeface="Arial Unicode MS" pitchFamily="50" charset="-127"/>
                <a:ea typeface="Arial Unicode MS" pitchFamily="50" charset="-127"/>
                <a:cs typeface="Arial Unicode MS" pitchFamily="50" charset="-127"/>
              </a:rPr>
              <a:t>F</a:t>
            </a:r>
            <a:r>
              <a:rPr lang="en-US" altLang="ko-KR" sz="2000" b="0">
                <a:solidFill>
                  <a:schemeClr val="tx1"/>
                </a:solidFill>
                <a:latin typeface="Arial Unicode MS" pitchFamily="50" charset="-127"/>
                <a:ea typeface="Arial Unicode MS" pitchFamily="50" charset="-127"/>
                <a:cs typeface="Arial Unicode MS" pitchFamily="50" charset="-127"/>
              </a:rPr>
              <a:t>amily pledges by centering on </a:t>
            </a:r>
            <a:r>
              <a:rPr lang="en-US" altLang="ja-JP" sz="2000" b="0">
                <a:solidFill>
                  <a:schemeClr val="tx1"/>
                </a:solidFill>
                <a:latin typeface="Arial Unicode MS" pitchFamily="50" charset="-127"/>
                <a:ea typeface="Arial Unicode MS" pitchFamily="50" charset="-127"/>
                <a:cs typeface="Arial Unicode MS" pitchFamily="50" charset="-127"/>
              </a:rPr>
              <a:t>T</a:t>
            </a:r>
            <a:r>
              <a:rPr lang="en-US" altLang="ko-KR" sz="2000" b="0">
                <a:solidFill>
                  <a:schemeClr val="tx1"/>
                </a:solidFill>
                <a:latin typeface="Arial Unicode MS" pitchFamily="50" charset="-127"/>
                <a:ea typeface="Arial Unicode MS" pitchFamily="50" charset="-127"/>
                <a:cs typeface="Arial Unicode MS" pitchFamily="50" charset="-127"/>
              </a:rPr>
              <a:t>rue </a:t>
            </a:r>
            <a:r>
              <a:rPr lang="en-US" altLang="ja-JP" sz="2000" b="0">
                <a:solidFill>
                  <a:schemeClr val="tx1"/>
                </a:solidFill>
                <a:latin typeface="Arial Unicode MS" pitchFamily="50" charset="-127"/>
                <a:ea typeface="Arial Unicode MS" pitchFamily="50" charset="-127"/>
                <a:cs typeface="Arial Unicode MS" pitchFamily="50" charset="-127"/>
              </a:rPr>
              <a:t>L</a:t>
            </a:r>
            <a:r>
              <a:rPr lang="en-US" altLang="ko-KR" sz="2000" b="0">
                <a:solidFill>
                  <a:schemeClr val="tx1"/>
                </a:solidFill>
                <a:latin typeface="Arial Unicode MS" pitchFamily="50" charset="-127"/>
                <a:ea typeface="Arial Unicode MS" pitchFamily="50" charset="-127"/>
                <a:cs typeface="Arial Unicode MS" pitchFamily="50" charset="-127"/>
              </a:rPr>
              <a:t>ove </a:t>
            </a:r>
          </a:p>
          <a:p>
            <a:pPr eaLnBrk="1" hangingPunct="1">
              <a:spcBef>
                <a:spcPts val="800"/>
              </a:spcBef>
            </a:pPr>
            <a:r>
              <a:rPr lang="en-US" sz="2000" b="0">
                <a:solidFill>
                  <a:schemeClr val="tx1"/>
                </a:solidFill>
                <a:latin typeface="Arial Unicode MS" pitchFamily="50" charset="-127"/>
                <a:ea typeface="Arial Unicode MS" pitchFamily="50" charset="-127"/>
                <a:cs typeface="Arial Unicode MS" pitchFamily="50" charset="-127"/>
              </a:rPr>
              <a:t>　② </a:t>
            </a:r>
            <a:r>
              <a:rPr lang="en-US" altLang="ja-JP" sz="2000" b="0">
                <a:solidFill>
                  <a:schemeClr val="tx1"/>
                </a:solidFill>
                <a:latin typeface="Arial Unicode MS" pitchFamily="50" charset="-127"/>
                <a:ea typeface="Arial Unicode MS" pitchFamily="50" charset="-127"/>
                <a:cs typeface="Arial Unicode MS" pitchFamily="50" charset="-127"/>
              </a:rPr>
              <a:t>T</a:t>
            </a:r>
            <a:r>
              <a:rPr lang="en-US" altLang="ko-KR" sz="2000" b="0">
                <a:solidFill>
                  <a:schemeClr val="tx1"/>
                </a:solidFill>
                <a:latin typeface="Arial Unicode MS" pitchFamily="50" charset="-127"/>
                <a:ea typeface="Arial Unicode MS" pitchFamily="50" charset="-127"/>
                <a:cs typeface="Arial Unicode MS" pitchFamily="50" charset="-127"/>
              </a:rPr>
              <a:t>o perfect the Four Great Realms of Heart </a:t>
            </a:r>
          </a:p>
          <a:p>
            <a:pPr eaLnBrk="1" hangingPunct="1">
              <a:spcBef>
                <a:spcPts val="800"/>
              </a:spcBef>
            </a:pPr>
            <a:r>
              <a:rPr lang="en-US" sz="2000" b="0">
                <a:solidFill>
                  <a:schemeClr val="tx1"/>
                </a:solidFill>
                <a:latin typeface="Arial Unicode MS" pitchFamily="50" charset="-127"/>
                <a:ea typeface="Arial Unicode MS" pitchFamily="50" charset="-127"/>
                <a:cs typeface="Arial Unicode MS" pitchFamily="50" charset="-127"/>
              </a:rPr>
              <a:t>　③ </a:t>
            </a:r>
            <a:r>
              <a:rPr lang="en-US" altLang="ja-JP" sz="2000" b="0">
                <a:solidFill>
                  <a:schemeClr val="tx1"/>
                </a:solidFill>
                <a:latin typeface="Arial Unicode MS" pitchFamily="50" charset="-127"/>
                <a:ea typeface="Arial Unicode MS" pitchFamily="50" charset="-127"/>
                <a:cs typeface="Arial Unicode MS" pitchFamily="50" charset="-127"/>
              </a:rPr>
              <a:t>T</a:t>
            </a:r>
            <a:r>
              <a:rPr lang="en-US" altLang="ko-KR" sz="2000" b="0">
                <a:solidFill>
                  <a:schemeClr val="tx1"/>
                </a:solidFill>
                <a:latin typeface="Arial Unicode MS" pitchFamily="50" charset="-127"/>
                <a:ea typeface="Arial Unicode MS" pitchFamily="50" charset="-127"/>
                <a:cs typeface="Arial Unicode MS" pitchFamily="50" charset="-127"/>
              </a:rPr>
              <a:t>he Three Great Kingships</a:t>
            </a:r>
          </a:p>
          <a:p>
            <a:pPr eaLnBrk="1" hangingPunct="1">
              <a:spcBef>
                <a:spcPts val="800"/>
              </a:spcBef>
            </a:pPr>
            <a:r>
              <a:rPr lang="en-US" sz="2000" b="0">
                <a:solidFill>
                  <a:schemeClr val="tx1"/>
                </a:solidFill>
                <a:latin typeface="Arial Unicode MS" pitchFamily="50" charset="-127"/>
                <a:ea typeface="Arial Unicode MS" pitchFamily="50" charset="-127"/>
                <a:cs typeface="Arial Unicode MS" pitchFamily="50" charset="-127"/>
              </a:rPr>
              <a:t>　④ </a:t>
            </a:r>
            <a:r>
              <a:rPr lang="en-US" altLang="ja-JP" sz="2000" b="0">
                <a:solidFill>
                  <a:schemeClr val="tx1"/>
                </a:solidFill>
                <a:latin typeface="Arial Unicode MS" pitchFamily="50" charset="-127"/>
                <a:ea typeface="Arial Unicode MS" pitchFamily="50" charset="-127"/>
                <a:cs typeface="Arial Unicode MS" pitchFamily="50" charset="-127"/>
              </a:rPr>
              <a:t>A</a:t>
            </a:r>
            <a:r>
              <a:rPr lang="en-US" altLang="ko-KR" sz="2000" b="0">
                <a:solidFill>
                  <a:schemeClr val="tx1"/>
                </a:solidFill>
                <a:latin typeface="Arial Unicode MS" pitchFamily="50" charset="-127"/>
                <a:ea typeface="Arial Unicode MS" pitchFamily="50" charset="-127"/>
                <a:cs typeface="Arial Unicode MS" pitchFamily="50" charset="-127"/>
              </a:rPr>
              <a:t>nd the Realm of the Royal Family</a:t>
            </a:r>
          </a:p>
        </p:txBody>
      </p:sp>
      <p:sp>
        <p:nvSpPr>
          <p:cNvPr id="20484" name="직사각형 5"/>
          <p:cNvSpPr>
            <a:spLocks noChangeArrowheads="1"/>
          </p:cNvSpPr>
          <p:nvPr/>
        </p:nvSpPr>
        <p:spPr bwMode="auto">
          <a:xfrm>
            <a:off x="1714500" y="19050"/>
            <a:ext cx="5643563" cy="785813"/>
          </a:xfrm>
          <a:prstGeom prst="rect">
            <a:avLst/>
          </a:prstGeom>
          <a:solidFill>
            <a:srgbClr val="265AA9"/>
          </a:solidFill>
          <a:ln w="9525" algn="ctr">
            <a:solidFill>
              <a:schemeClr val="tx1"/>
            </a:solidFill>
            <a:round/>
            <a:headEnd/>
            <a:tailEnd/>
          </a:ln>
        </p:spPr>
        <p:txBody>
          <a:bodyPr/>
          <a:lstStyle/>
          <a:p>
            <a:pPr algn="ctr"/>
            <a:r>
              <a:rPr lang="en-US" altLang="ko-KR" sz="3600" b="0">
                <a:latin typeface="Arial" pitchFamily="34" charset="0"/>
                <a:ea typeface="Arial Unicode MS" pitchFamily="50" charset="-127"/>
                <a:cs typeface="Arial Unicode MS" pitchFamily="50" charset="-127"/>
              </a:rPr>
              <a:t>Family Pledge Verse 3</a:t>
            </a:r>
          </a:p>
          <a:p>
            <a:endParaRPr lang="ko-KR" altLang="en-US" b="0">
              <a:latin typeface="Arial Unicode MS" pitchFamily="50" charset="-127"/>
              <a:ea typeface="Arial Unicode MS" pitchFamily="50" charset="-127"/>
              <a:cs typeface="Arial Unicode MS" pitchFamily="50" charset="-127"/>
            </a:endParaRPr>
          </a:p>
        </p:txBody>
      </p:sp>
    </p:spTree>
    <p:extLst>
      <p:ext uri="{BB962C8B-B14F-4D97-AF65-F5344CB8AC3E}">
        <p14:creationId xmlns:p14="http://schemas.microsoft.com/office/powerpoint/2010/main" val="140647447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extBox 1"/>
          <p:cNvSpPr txBox="1">
            <a:spLocks noChangeArrowheads="1"/>
          </p:cNvSpPr>
          <p:nvPr/>
        </p:nvSpPr>
        <p:spPr bwMode="auto">
          <a:xfrm>
            <a:off x="34925" y="44450"/>
            <a:ext cx="6049963" cy="519113"/>
          </a:xfrm>
          <a:prstGeom prst="rect">
            <a:avLst/>
          </a:prstGeom>
          <a:noFill/>
          <a:ln w="9525">
            <a:noFill/>
            <a:miter lim="800000"/>
            <a:headEnd/>
            <a:tailEnd/>
          </a:ln>
        </p:spPr>
        <p:txBody>
          <a:bodyPr>
            <a:spAutoFit/>
          </a:bodyPr>
          <a:lstStyle/>
          <a:p>
            <a:pPr latinLnBrk="1"/>
            <a:r>
              <a:rPr kumimoji="0" lang="en-US" altLang="ja-JP" sz="2800" b="1" dirty="0" smtClean="0">
                <a:latin typeface="MS UI Gothic" pitchFamily="34" charset="-128"/>
                <a:ea typeface="MS UI Gothic" pitchFamily="34" charset="-128"/>
              </a:rPr>
              <a:t>(6</a:t>
            </a:r>
            <a:r>
              <a:rPr kumimoji="0" lang="ja-JP" altLang="en-US" sz="2800" b="1" dirty="0" smtClean="0">
                <a:latin typeface="MS UI Gothic" pitchFamily="34" charset="-128"/>
                <a:ea typeface="MS UI Gothic" pitchFamily="34" charset="-128"/>
              </a:rPr>
              <a:t>）</a:t>
            </a:r>
            <a:r>
              <a:rPr kumimoji="0" lang="en-US" altLang="ko-KR" b="1" dirty="0"/>
              <a:t>Completion of the authority of the liberation of God</a:t>
            </a:r>
          </a:p>
        </p:txBody>
      </p:sp>
      <p:sp>
        <p:nvSpPr>
          <p:cNvPr id="131074" name="Oval 2"/>
          <p:cNvSpPr>
            <a:spLocks noChangeArrowheads="1"/>
          </p:cNvSpPr>
          <p:nvPr/>
        </p:nvSpPr>
        <p:spPr bwMode="auto">
          <a:xfrm>
            <a:off x="684213" y="642938"/>
            <a:ext cx="1041400" cy="500062"/>
          </a:xfrm>
          <a:prstGeom prst="ellipse">
            <a:avLst/>
          </a:prstGeom>
          <a:solidFill>
            <a:srgbClr val="FFFF00"/>
          </a:solidFill>
          <a:ln w="28575">
            <a:solidFill>
              <a:schemeClr val="bg2"/>
            </a:solidFill>
            <a:miter lim="800000"/>
            <a:headEnd/>
            <a:tailEnd/>
          </a:ln>
        </p:spPr>
        <p:txBody>
          <a:bodyPr wrap="none" lIns="90000" tIns="46800" rIns="90000" bIns="46800" anchor="ctr"/>
          <a:lstStyle/>
          <a:p>
            <a:pPr algn="ctr" latin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b="1"/>
              <a:t>God</a:t>
            </a:r>
            <a:endParaRPr kumimoji="0" lang="en-US" b="1"/>
          </a:p>
        </p:txBody>
      </p:sp>
      <p:sp>
        <p:nvSpPr>
          <p:cNvPr id="131075" name="Oval 3"/>
          <p:cNvSpPr>
            <a:spLocks noChangeArrowheads="1"/>
          </p:cNvSpPr>
          <p:nvPr/>
        </p:nvSpPr>
        <p:spPr bwMode="auto">
          <a:xfrm>
            <a:off x="684213" y="1574800"/>
            <a:ext cx="1079500" cy="630238"/>
          </a:xfrm>
          <a:prstGeom prst="ellipse">
            <a:avLst/>
          </a:prstGeom>
          <a:solidFill>
            <a:srgbClr val="000099"/>
          </a:solidFill>
          <a:ln w="28575">
            <a:solidFill>
              <a:schemeClr val="bg2"/>
            </a:solidFill>
            <a:miter lim="800000"/>
            <a:headEnd/>
            <a:tailEnd/>
          </a:ln>
        </p:spPr>
        <p:txBody>
          <a:bodyPr wrap="none" lIns="90000" tIns="46800" rIns="90000" bIns="46800" anchor="ctr"/>
          <a:lstStyle/>
          <a:p>
            <a:pPr algn="ctr" latin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b="1">
                <a:solidFill>
                  <a:schemeClr val="bg1"/>
                </a:solidFill>
              </a:rPr>
              <a:t>True </a:t>
            </a:r>
          </a:p>
          <a:p>
            <a:pPr algn="ctr" latin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b="1">
                <a:solidFill>
                  <a:schemeClr val="bg1"/>
                </a:solidFill>
              </a:rPr>
              <a:t>Parents</a:t>
            </a:r>
            <a:endParaRPr kumimoji="0" lang="en-US" b="1">
              <a:solidFill>
                <a:schemeClr val="bg1"/>
              </a:solidFill>
            </a:endParaRPr>
          </a:p>
        </p:txBody>
      </p:sp>
      <p:grpSp>
        <p:nvGrpSpPr>
          <p:cNvPr id="131076" name="Group 4"/>
          <p:cNvGrpSpPr>
            <a:grpSpLocks/>
          </p:cNvGrpSpPr>
          <p:nvPr/>
        </p:nvGrpSpPr>
        <p:grpSpPr bwMode="auto">
          <a:xfrm>
            <a:off x="965200" y="1214438"/>
            <a:ext cx="457200" cy="285750"/>
            <a:chOff x="696" y="1233"/>
            <a:chExt cx="264" cy="189"/>
          </a:xfrm>
        </p:grpSpPr>
        <p:sp>
          <p:nvSpPr>
            <p:cNvPr id="131101" name="AutoShape 5"/>
            <p:cNvSpPr>
              <a:spLocks/>
            </p:cNvSpPr>
            <p:nvPr/>
          </p:nvSpPr>
          <p:spPr bwMode="auto">
            <a:xfrm rot="10800000">
              <a:off x="696" y="1236"/>
              <a:ext cx="178" cy="1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6523"/>
                    <a:pt x="17134" y="21253"/>
                    <a:pt x="11421" y="21582"/>
                  </a:cubicBezTo>
                  <a:lnTo>
                    <a:pt x="10800" y="10800"/>
                  </a:lnTo>
                  <a:close/>
                </a:path>
                <a:path w="21600" h="21600" fill="none">
                  <a:moveTo>
                    <a:pt x="10799" y="0"/>
                  </a:moveTo>
                  <a:cubicBezTo>
                    <a:pt x="10799" y="0"/>
                    <a:pt x="10799" y="-1"/>
                    <a:pt x="10800" y="0"/>
                  </a:cubicBezTo>
                  <a:cubicBezTo>
                    <a:pt x="16764" y="0"/>
                    <a:pt x="21600" y="4835"/>
                    <a:pt x="21600" y="10800"/>
                  </a:cubicBezTo>
                  <a:cubicBezTo>
                    <a:pt x="21600" y="16523"/>
                    <a:pt x="17134" y="21253"/>
                    <a:pt x="11421" y="21582"/>
                  </a:cubicBezTo>
                </a:path>
              </a:pathLst>
            </a:custGeom>
            <a:noFill/>
            <a:ln w="28575">
              <a:solidFill>
                <a:schemeClr val="bg2"/>
              </a:solidFill>
              <a:miter lim="800000"/>
              <a:headEnd type="triangle" w="med" len="med"/>
              <a:tailEnd/>
            </a:ln>
          </p:spPr>
          <p:txBody>
            <a:bodyPr wrap="none" anchor="ctr"/>
            <a:lstStyle/>
            <a:p>
              <a:endParaRPr lang="en-US"/>
            </a:p>
          </p:txBody>
        </p:sp>
        <p:sp>
          <p:nvSpPr>
            <p:cNvPr id="131102" name="AutoShape 6"/>
            <p:cNvSpPr>
              <a:spLocks/>
            </p:cNvSpPr>
            <p:nvPr/>
          </p:nvSpPr>
          <p:spPr bwMode="auto">
            <a:xfrm rot="10800000" flipH="1" flipV="1">
              <a:off x="782" y="1233"/>
              <a:ext cx="178" cy="1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6523"/>
                    <a:pt x="17134" y="21253"/>
                    <a:pt x="11421" y="21582"/>
                  </a:cubicBezTo>
                  <a:lnTo>
                    <a:pt x="10800" y="10800"/>
                  </a:lnTo>
                  <a:close/>
                </a:path>
                <a:path w="21600" h="21600" fill="none">
                  <a:moveTo>
                    <a:pt x="10799" y="0"/>
                  </a:moveTo>
                  <a:cubicBezTo>
                    <a:pt x="10799" y="0"/>
                    <a:pt x="10799" y="-1"/>
                    <a:pt x="10800" y="0"/>
                  </a:cubicBezTo>
                  <a:cubicBezTo>
                    <a:pt x="16764" y="0"/>
                    <a:pt x="21600" y="4835"/>
                    <a:pt x="21600" y="10800"/>
                  </a:cubicBezTo>
                  <a:cubicBezTo>
                    <a:pt x="21600" y="16523"/>
                    <a:pt x="17134" y="21253"/>
                    <a:pt x="11421" y="21582"/>
                  </a:cubicBezTo>
                </a:path>
              </a:pathLst>
            </a:custGeom>
            <a:noFill/>
            <a:ln w="28575">
              <a:solidFill>
                <a:schemeClr val="bg2"/>
              </a:solidFill>
              <a:miter lim="800000"/>
              <a:headEnd type="triangle" w="med" len="med"/>
              <a:tailEnd/>
            </a:ln>
          </p:spPr>
          <p:txBody>
            <a:bodyPr wrap="none" anchor="ctr"/>
            <a:lstStyle/>
            <a:p>
              <a:endParaRPr lang="en-US"/>
            </a:p>
          </p:txBody>
        </p:sp>
      </p:grpSp>
      <p:sp>
        <p:nvSpPr>
          <p:cNvPr id="131077" name="AutoShape 10"/>
          <p:cNvSpPr>
            <a:spLocks/>
          </p:cNvSpPr>
          <p:nvPr/>
        </p:nvSpPr>
        <p:spPr bwMode="auto">
          <a:xfrm>
            <a:off x="4140200" y="844550"/>
            <a:ext cx="142875" cy="1071563"/>
          </a:xfrm>
          <a:prstGeom prst="rightBrace">
            <a:avLst>
              <a:gd name="adj1" fmla="val 58333"/>
              <a:gd name="adj2" fmla="val 50000"/>
            </a:avLst>
          </a:prstGeom>
          <a:noFill/>
          <a:ln w="28575">
            <a:solidFill>
              <a:schemeClr val="bg2"/>
            </a:solidFill>
            <a:miter lim="800000"/>
            <a:headEnd/>
            <a:tailEnd/>
          </a:ln>
        </p:spPr>
        <p:txBody>
          <a:bodyPr wrap="none" anchor="ctr"/>
          <a:lstStyle/>
          <a:p>
            <a:pPr latinLnBrk="1"/>
            <a:endParaRPr kumimoji="0" lang="en-US" sz="2200">
              <a:latin typeface="MS UI Gothic" pitchFamily="34" charset="-128"/>
              <a:ea typeface="MS UI Gothic" pitchFamily="34" charset="-128"/>
            </a:endParaRPr>
          </a:p>
        </p:txBody>
      </p:sp>
      <p:sp>
        <p:nvSpPr>
          <p:cNvPr id="131078" name="Oval 2"/>
          <p:cNvSpPr>
            <a:spLocks noChangeArrowheads="1"/>
          </p:cNvSpPr>
          <p:nvPr/>
        </p:nvSpPr>
        <p:spPr bwMode="auto">
          <a:xfrm>
            <a:off x="611188" y="2298700"/>
            <a:ext cx="1512887" cy="571500"/>
          </a:xfrm>
          <a:prstGeom prst="ellipse">
            <a:avLst/>
          </a:prstGeom>
          <a:solidFill>
            <a:srgbClr val="FFFF00"/>
          </a:solidFill>
          <a:ln w="28575">
            <a:solidFill>
              <a:schemeClr val="bg2"/>
            </a:solidFill>
            <a:miter lim="800000"/>
            <a:headEnd/>
            <a:tailEnd/>
          </a:ln>
        </p:spPr>
        <p:txBody>
          <a:bodyPr wrap="none" lIns="90000" tIns="46800" rIns="90000" bIns="46800" anchor="ctr"/>
          <a:lstStyle/>
          <a:p>
            <a:pPr algn="ctr" latin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b="1"/>
              <a:t>True Father</a:t>
            </a:r>
            <a:endParaRPr kumimoji="0" lang="en-US" b="1"/>
          </a:p>
        </p:txBody>
      </p:sp>
      <p:sp>
        <p:nvSpPr>
          <p:cNvPr id="131079" name="Oval 3"/>
          <p:cNvSpPr>
            <a:spLocks noChangeArrowheads="1"/>
          </p:cNvSpPr>
          <p:nvPr/>
        </p:nvSpPr>
        <p:spPr bwMode="auto">
          <a:xfrm>
            <a:off x="611188" y="3284538"/>
            <a:ext cx="1512887" cy="576262"/>
          </a:xfrm>
          <a:prstGeom prst="ellipse">
            <a:avLst/>
          </a:prstGeom>
          <a:solidFill>
            <a:srgbClr val="000099"/>
          </a:solidFill>
          <a:ln w="28575">
            <a:solidFill>
              <a:schemeClr val="bg2"/>
            </a:solidFill>
            <a:miter lim="800000"/>
            <a:headEnd/>
            <a:tailEnd/>
          </a:ln>
        </p:spPr>
        <p:txBody>
          <a:bodyPr wrap="none" lIns="90000" tIns="46800" rIns="90000" bIns="46800" anchor="ctr"/>
          <a:lstStyle/>
          <a:p>
            <a:pPr algn="ctr" latin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b="1">
                <a:solidFill>
                  <a:schemeClr val="bg1"/>
                </a:solidFill>
              </a:rPr>
              <a:t>True Mother</a:t>
            </a:r>
            <a:endParaRPr kumimoji="0" lang="en-US" b="1">
              <a:solidFill>
                <a:schemeClr val="bg1"/>
              </a:solidFill>
            </a:endParaRPr>
          </a:p>
        </p:txBody>
      </p:sp>
      <p:grpSp>
        <p:nvGrpSpPr>
          <p:cNvPr id="131080" name="Group 4"/>
          <p:cNvGrpSpPr>
            <a:grpSpLocks/>
          </p:cNvGrpSpPr>
          <p:nvPr/>
        </p:nvGrpSpPr>
        <p:grpSpPr bwMode="auto">
          <a:xfrm>
            <a:off x="1116013" y="2944813"/>
            <a:ext cx="457200" cy="285750"/>
            <a:chOff x="696" y="1233"/>
            <a:chExt cx="264" cy="189"/>
          </a:xfrm>
        </p:grpSpPr>
        <p:sp>
          <p:nvSpPr>
            <p:cNvPr id="131099" name="AutoShape 5"/>
            <p:cNvSpPr>
              <a:spLocks/>
            </p:cNvSpPr>
            <p:nvPr/>
          </p:nvSpPr>
          <p:spPr bwMode="auto">
            <a:xfrm rot="10800000">
              <a:off x="696" y="1236"/>
              <a:ext cx="178" cy="1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6523"/>
                    <a:pt x="17134" y="21253"/>
                    <a:pt x="11421" y="21582"/>
                  </a:cubicBezTo>
                  <a:lnTo>
                    <a:pt x="10800" y="10800"/>
                  </a:lnTo>
                  <a:close/>
                </a:path>
                <a:path w="21600" h="21600" fill="none">
                  <a:moveTo>
                    <a:pt x="10799" y="0"/>
                  </a:moveTo>
                  <a:cubicBezTo>
                    <a:pt x="10799" y="0"/>
                    <a:pt x="10799" y="-1"/>
                    <a:pt x="10800" y="0"/>
                  </a:cubicBezTo>
                  <a:cubicBezTo>
                    <a:pt x="16764" y="0"/>
                    <a:pt x="21600" y="4835"/>
                    <a:pt x="21600" y="10800"/>
                  </a:cubicBezTo>
                  <a:cubicBezTo>
                    <a:pt x="21600" y="16523"/>
                    <a:pt x="17134" y="21253"/>
                    <a:pt x="11421" y="21582"/>
                  </a:cubicBezTo>
                </a:path>
              </a:pathLst>
            </a:custGeom>
            <a:noFill/>
            <a:ln w="28575">
              <a:solidFill>
                <a:schemeClr val="bg2"/>
              </a:solidFill>
              <a:miter lim="800000"/>
              <a:headEnd type="triangle" w="med" len="med"/>
              <a:tailEnd/>
            </a:ln>
          </p:spPr>
          <p:txBody>
            <a:bodyPr wrap="none" anchor="ctr"/>
            <a:lstStyle/>
            <a:p>
              <a:endParaRPr lang="en-US"/>
            </a:p>
          </p:txBody>
        </p:sp>
        <p:sp>
          <p:nvSpPr>
            <p:cNvPr id="131100" name="AutoShape 6"/>
            <p:cNvSpPr>
              <a:spLocks/>
            </p:cNvSpPr>
            <p:nvPr/>
          </p:nvSpPr>
          <p:spPr bwMode="auto">
            <a:xfrm rot="10800000" flipH="1" flipV="1">
              <a:off x="782" y="1233"/>
              <a:ext cx="178" cy="1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6523"/>
                    <a:pt x="17134" y="21253"/>
                    <a:pt x="11421" y="21582"/>
                  </a:cubicBezTo>
                  <a:lnTo>
                    <a:pt x="10800" y="10800"/>
                  </a:lnTo>
                  <a:close/>
                </a:path>
                <a:path w="21600" h="21600" fill="none">
                  <a:moveTo>
                    <a:pt x="10799" y="0"/>
                  </a:moveTo>
                  <a:cubicBezTo>
                    <a:pt x="10799" y="0"/>
                    <a:pt x="10799" y="-1"/>
                    <a:pt x="10800" y="0"/>
                  </a:cubicBezTo>
                  <a:cubicBezTo>
                    <a:pt x="16764" y="0"/>
                    <a:pt x="21600" y="4835"/>
                    <a:pt x="21600" y="10800"/>
                  </a:cubicBezTo>
                  <a:cubicBezTo>
                    <a:pt x="21600" y="16523"/>
                    <a:pt x="17134" y="21253"/>
                    <a:pt x="11421" y="21582"/>
                  </a:cubicBezTo>
                </a:path>
              </a:pathLst>
            </a:custGeom>
            <a:noFill/>
            <a:ln w="28575">
              <a:solidFill>
                <a:schemeClr val="bg2"/>
              </a:solidFill>
              <a:miter lim="800000"/>
              <a:headEnd type="triangle" w="med" len="med"/>
              <a:tailEnd/>
            </a:ln>
          </p:spPr>
          <p:txBody>
            <a:bodyPr wrap="none" anchor="ctr"/>
            <a:lstStyle/>
            <a:p>
              <a:endParaRPr lang="en-US"/>
            </a:p>
          </p:txBody>
        </p:sp>
      </p:grpSp>
      <p:sp>
        <p:nvSpPr>
          <p:cNvPr id="131081" name="Text Box 8"/>
          <p:cNvSpPr txBox="1">
            <a:spLocks noChangeArrowheads="1"/>
          </p:cNvSpPr>
          <p:nvPr/>
        </p:nvSpPr>
        <p:spPr bwMode="auto">
          <a:xfrm>
            <a:off x="2124075" y="2420938"/>
            <a:ext cx="876300" cy="366712"/>
          </a:xfrm>
          <a:prstGeom prst="rect">
            <a:avLst/>
          </a:prstGeom>
          <a:noFill/>
          <a:ln w="9525">
            <a:noFill/>
            <a:miter lim="800000"/>
            <a:headEnd/>
            <a:tailEnd/>
          </a:ln>
        </p:spPr>
        <p:txBody>
          <a:bodyPr wrap="none" lIns="90000" tIns="46800" rIns="90000" bIns="46800">
            <a:spAutoFit/>
          </a:bodyPr>
          <a:lstStyle/>
          <a:p>
            <a:pPr latin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t>(mind)</a:t>
            </a:r>
            <a:endParaRPr kumimoji="0" lang="ja-JP" altLang="en-US"/>
          </a:p>
        </p:txBody>
      </p:sp>
      <p:sp>
        <p:nvSpPr>
          <p:cNvPr id="131082" name="Text Box 8"/>
          <p:cNvSpPr txBox="1">
            <a:spLocks noChangeArrowheads="1"/>
          </p:cNvSpPr>
          <p:nvPr/>
        </p:nvSpPr>
        <p:spPr bwMode="auto">
          <a:xfrm>
            <a:off x="2111375" y="3284538"/>
            <a:ext cx="881063" cy="366712"/>
          </a:xfrm>
          <a:prstGeom prst="rect">
            <a:avLst/>
          </a:prstGeom>
          <a:noFill/>
          <a:ln w="9525">
            <a:noFill/>
            <a:miter lim="800000"/>
            <a:headEnd/>
            <a:tailEnd/>
          </a:ln>
        </p:spPr>
        <p:txBody>
          <a:bodyPr wrap="none" lIns="90000" tIns="46800" rIns="90000" bIns="46800">
            <a:spAutoFit/>
          </a:bodyPr>
          <a:lstStyle/>
          <a:p>
            <a:pPr latin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t>(body)</a:t>
            </a:r>
            <a:endParaRPr kumimoji="0" lang="ja-JP" altLang="en-US"/>
          </a:p>
        </p:txBody>
      </p:sp>
      <p:sp>
        <p:nvSpPr>
          <p:cNvPr id="131083" name="AutoShape 10"/>
          <p:cNvSpPr>
            <a:spLocks/>
          </p:cNvSpPr>
          <p:nvPr/>
        </p:nvSpPr>
        <p:spPr bwMode="auto">
          <a:xfrm>
            <a:off x="2916238" y="2514600"/>
            <a:ext cx="142875" cy="1071563"/>
          </a:xfrm>
          <a:prstGeom prst="rightBrace">
            <a:avLst>
              <a:gd name="adj1" fmla="val 58333"/>
              <a:gd name="adj2" fmla="val 50000"/>
            </a:avLst>
          </a:prstGeom>
          <a:noFill/>
          <a:ln w="28575">
            <a:solidFill>
              <a:schemeClr val="bg2"/>
            </a:solidFill>
            <a:miter lim="800000"/>
            <a:headEnd/>
            <a:tailEnd/>
          </a:ln>
        </p:spPr>
        <p:txBody>
          <a:bodyPr wrap="none" anchor="ctr"/>
          <a:lstStyle/>
          <a:p>
            <a:pPr latinLnBrk="1"/>
            <a:endParaRPr kumimoji="0" lang="en-US" sz="2200">
              <a:latin typeface="MS UI Gothic" pitchFamily="34" charset="-128"/>
              <a:ea typeface="MS UI Gothic" pitchFamily="34" charset="-128"/>
            </a:endParaRPr>
          </a:p>
        </p:txBody>
      </p:sp>
      <p:sp>
        <p:nvSpPr>
          <p:cNvPr id="131084" name="Oval 2"/>
          <p:cNvSpPr>
            <a:spLocks noChangeArrowheads="1"/>
          </p:cNvSpPr>
          <p:nvPr/>
        </p:nvSpPr>
        <p:spPr bwMode="auto">
          <a:xfrm>
            <a:off x="684213" y="3933825"/>
            <a:ext cx="1296987" cy="665163"/>
          </a:xfrm>
          <a:prstGeom prst="ellipse">
            <a:avLst/>
          </a:prstGeom>
          <a:solidFill>
            <a:srgbClr val="FFFF00"/>
          </a:solidFill>
          <a:ln w="28575">
            <a:solidFill>
              <a:schemeClr val="bg2"/>
            </a:solidFill>
            <a:miter lim="800000"/>
            <a:headEnd/>
            <a:tailEnd/>
          </a:ln>
        </p:spPr>
        <p:txBody>
          <a:bodyPr wrap="none" lIns="90000" tIns="46800" rIns="90000" bIns="46800" anchor="ctr"/>
          <a:lstStyle/>
          <a:p>
            <a:pPr algn="ctr" latin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b="1"/>
              <a:t>True </a:t>
            </a:r>
          </a:p>
          <a:p>
            <a:pPr algn="ctr" latin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b="1"/>
              <a:t>Parents</a:t>
            </a:r>
            <a:endParaRPr kumimoji="0" lang="en-US" b="1"/>
          </a:p>
        </p:txBody>
      </p:sp>
      <p:sp>
        <p:nvSpPr>
          <p:cNvPr id="131085" name="Oval 3"/>
          <p:cNvSpPr>
            <a:spLocks noChangeArrowheads="1"/>
          </p:cNvSpPr>
          <p:nvPr/>
        </p:nvSpPr>
        <p:spPr bwMode="auto">
          <a:xfrm>
            <a:off x="611188" y="5013325"/>
            <a:ext cx="1512887" cy="576263"/>
          </a:xfrm>
          <a:prstGeom prst="ellipse">
            <a:avLst/>
          </a:prstGeom>
          <a:solidFill>
            <a:srgbClr val="000099"/>
          </a:solidFill>
          <a:ln w="28575">
            <a:solidFill>
              <a:schemeClr val="bg2"/>
            </a:solidFill>
            <a:miter lim="800000"/>
            <a:headEnd/>
            <a:tailEnd/>
          </a:ln>
        </p:spPr>
        <p:txBody>
          <a:bodyPr wrap="none" lIns="90000" tIns="46800" rIns="90000" bIns="46800" anchor="ctr"/>
          <a:lstStyle/>
          <a:p>
            <a:pPr algn="ctr" latin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solidFill>
                  <a:schemeClr val="bg1"/>
                </a:solidFill>
              </a:rPr>
              <a:t>Blessed </a:t>
            </a:r>
            <a:endParaRPr kumimoji="0" lang="en-US" altLang="ko-KR">
              <a:solidFill>
                <a:schemeClr val="bg1"/>
              </a:solidFill>
            </a:endParaRPr>
          </a:p>
          <a:p>
            <a:pPr algn="ctr" latin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a:solidFill>
                  <a:schemeClr val="bg1"/>
                </a:solidFill>
              </a:rPr>
              <a:t>Family</a:t>
            </a:r>
            <a:endParaRPr kumimoji="0" lang="en-US">
              <a:solidFill>
                <a:schemeClr val="bg1"/>
              </a:solidFill>
            </a:endParaRPr>
          </a:p>
        </p:txBody>
      </p:sp>
      <p:grpSp>
        <p:nvGrpSpPr>
          <p:cNvPr id="131086" name="Group 4"/>
          <p:cNvGrpSpPr>
            <a:grpSpLocks/>
          </p:cNvGrpSpPr>
          <p:nvPr/>
        </p:nvGrpSpPr>
        <p:grpSpPr bwMode="auto">
          <a:xfrm>
            <a:off x="1116013" y="4672013"/>
            <a:ext cx="457200" cy="285750"/>
            <a:chOff x="696" y="1233"/>
            <a:chExt cx="264" cy="189"/>
          </a:xfrm>
        </p:grpSpPr>
        <p:sp>
          <p:nvSpPr>
            <p:cNvPr id="131097" name="AutoShape 5"/>
            <p:cNvSpPr>
              <a:spLocks/>
            </p:cNvSpPr>
            <p:nvPr/>
          </p:nvSpPr>
          <p:spPr bwMode="auto">
            <a:xfrm rot="10800000">
              <a:off x="696" y="1236"/>
              <a:ext cx="178" cy="1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6523"/>
                    <a:pt x="17134" y="21253"/>
                    <a:pt x="11421" y="21582"/>
                  </a:cubicBezTo>
                  <a:lnTo>
                    <a:pt x="10800" y="10800"/>
                  </a:lnTo>
                  <a:close/>
                </a:path>
                <a:path w="21600" h="21600" fill="none">
                  <a:moveTo>
                    <a:pt x="10799" y="0"/>
                  </a:moveTo>
                  <a:cubicBezTo>
                    <a:pt x="10799" y="0"/>
                    <a:pt x="10799" y="-1"/>
                    <a:pt x="10800" y="0"/>
                  </a:cubicBezTo>
                  <a:cubicBezTo>
                    <a:pt x="16764" y="0"/>
                    <a:pt x="21600" y="4835"/>
                    <a:pt x="21600" y="10800"/>
                  </a:cubicBezTo>
                  <a:cubicBezTo>
                    <a:pt x="21600" y="16523"/>
                    <a:pt x="17134" y="21253"/>
                    <a:pt x="11421" y="21582"/>
                  </a:cubicBezTo>
                </a:path>
              </a:pathLst>
            </a:custGeom>
            <a:noFill/>
            <a:ln w="28575">
              <a:solidFill>
                <a:schemeClr val="bg2"/>
              </a:solidFill>
              <a:miter lim="800000"/>
              <a:headEnd type="triangle" w="med" len="med"/>
              <a:tailEnd/>
            </a:ln>
          </p:spPr>
          <p:txBody>
            <a:bodyPr wrap="none" anchor="ctr"/>
            <a:lstStyle/>
            <a:p>
              <a:endParaRPr lang="en-US"/>
            </a:p>
          </p:txBody>
        </p:sp>
        <p:sp>
          <p:nvSpPr>
            <p:cNvPr id="131098" name="AutoShape 6"/>
            <p:cNvSpPr>
              <a:spLocks/>
            </p:cNvSpPr>
            <p:nvPr/>
          </p:nvSpPr>
          <p:spPr bwMode="auto">
            <a:xfrm rot="10800000" flipH="1" flipV="1">
              <a:off x="782" y="1233"/>
              <a:ext cx="178" cy="1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6523"/>
                    <a:pt x="17134" y="21253"/>
                    <a:pt x="11421" y="21582"/>
                  </a:cubicBezTo>
                  <a:lnTo>
                    <a:pt x="10800" y="10800"/>
                  </a:lnTo>
                  <a:close/>
                </a:path>
                <a:path w="21600" h="21600" fill="none">
                  <a:moveTo>
                    <a:pt x="10799" y="0"/>
                  </a:moveTo>
                  <a:cubicBezTo>
                    <a:pt x="10799" y="0"/>
                    <a:pt x="10799" y="-1"/>
                    <a:pt x="10800" y="0"/>
                  </a:cubicBezTo>
                  <a:cubicBezTo>
                    <a:pt x="16764" y="0"/>
                    <a:pt x="21600" y="4835"/>
                    <a:pt x="21600" y="10800"/>
                  </a:cubicBezTo>
                  <a:cubicBezTo>
                    <a:pt x="21600" y="16523"/>
                    <a:pt x="17134" y="21253"/>
                    <a:pt x="11421" y="21582"/>
                  </a:cubicBezTo>
                </a:path>
              </a:pathLst>
            </a:custGeom>
            <a:noFill/>
            <a:ln w="28575">
              <a:solidFill>
                <a:schemeClr val="bg2"/>
              </a:solidFill>
              <a:miter lim="800000"/>
              <a:headEnd type="triangle" w="med" len="med"/>
              <a:tailEnd/>
            </a:ln>
          </p:spPr>
          <p:txBody>
            <a:bodyPr wrap="none" anchor="ctr"/>
            <a:lstStyle/>
            <a:p>
              <a:endParaRPr lang="en-US"/>
            </a:p>
          </p:txBody>
        </p:sp>
      </p:grpSp>
      <p:sp>
        <p:nvSpPr>
          <p:cNvPr id="131087" name="AutoShape 10"/>
          <p:cNvSpPr>
            <a:spLocks/>
          </p:cNvSpPr>
          <p:nvPr/>
        </p:nvSpPr>
        <p:spPr bwMode="auto">
          <a:xfrm>
            <a:off x="2916238" y="4243388"/>
            <a:ext cx="142875" cy="1071562"/>
          </a:xfrm>
          <a:prstGeom prst="rightBrace">
            <a:avLst>
              <a:gd name="adj1" fmla="val 58333"/>
              <a:gd name="adj2" fmla="val 50000"/>
            </a:avLst>
          </a:prstGeom>
          <a:noFill/>
          <a:ln w="28575">
            <a:solidFill>
              <a:schemeClr val="bg2"/>
            </a:solidFill>
            <a:miter lim="800000"/>
            <a:headEnd/>
            <a:tailEnd/>
          </a:ln>
        </p:spPr>
        <p:txBody>
          <a:bodyPr wrap="none" anchor="ctr"/>
          <a:lstStyle/>
          <a:p>
            <a:pPr latinLnBrk="1"/>
            <a:endParaRPr kumimoji="0" lang="en-US" sz="2200">
              <a:latin typeface="MS UI Gothic" pitchFamily="34" charset="-128"/>
              <a:ea typeface="MS UI Gothic" pitchFamily="34" charset="-128"/>
            </a:endParaRPr>
          </a:p>
        </p:txBody>
      </p:sp>
      <p:sp>
        <p:nvSpPr>
          <p:cNvPr id="131088" name="Text Box 9"/>
          <p:cNvSpPr txBox="1">
            <a:spLocks noChangeArrowheads="1"/>
          </p:cNvSpPr>
          <p:nvPr/>
        </p:nvSpPr>
        <p:spPr bwMode="auto">
          <a:xfrm>
            <a:off x="3059113" y="4567238"/>
            <a:ext cx="5230812" cy="336550"/>
          </a:xfrm>
          <a:prstGeom prst="rect">
            <a:avLst/>
          </a:prstGeom>
          <a:noFill/>
          <a:ln w="9525">
            <a:noFill/>
            <a:miter lim="800000"/>
            <a:headEnd/>
            <a:tailEnd/>
          </a:ln>
        </p:spPr>
        <p:txBody>
          <a:bodyPr wrap="none" lIns="90000" tIns="46800" rIns="90000" bIns="46800">
            <a:spAutoFit/>
          </a:bodyPr>
          <a:lstStyle/>
          <a:p>
            <a:pPr latin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ko-KR" sz="1600" b="1"/>
              <a:t>Complete unitedly established</a:t>
            </a:r>
            <a:r>
              <a:rPr kumimoji="0" lang="en-US" altLang="ko-KR" sz="1600" b="1">
                <a:latin typeface="MS UI Gothic" pitchFamily="34" charset="-128"/>
                <a:ea typeface="MS UI Gothic" pitchFamily="34" charset="-128"/>
              </a:rPr>
              <a:t>(</a:t>
            </a:r>
            <a:r>
              <a:rPr lang="en-US" altLang="ko-KR" sz="1600" b="1"/>
              <a:t>Noon-time settlement </a:t>
            </a:r>
            <a:r>
              <a:rPr kumimoji="0" lang="en-US" altLang="ko-KR" sz="1600" b="1">
                <a:latin typeface="MS UI Gothic" pitchFamily="34" charset="-128"/>
                <a:ea typeface="MS UI Gothic" pitchFamily="34" charset="-128"/>
              </a:rPr>
              <a:t>)</a:t>
            </a:r>
          </a:p>
        </p:txBody>
      </p:sp>
      <p:sp>
        <p:nvSpPr>
          <p:cNvPr id="131089" name="Text Box 9"/>
          <p:cNvSpPr txBox="1">
            <a:spLocks noChangeArrowheads="1"/>
          </p:cNvSpPr>
          <p:nvPr/>
        </p:nvSpPr>
        <p:spPr bwMode="auto">
          <a:xfrm>
            <a:off x="395288" y="5799138"/>
            <a:ext cx="8748712" cy="942975"/>
          </a:xfrm>
          <a:prstGeom prst="rect">
            <a:avLst/>
          </a:prstGeom>
          <a:noFill/>
          <a:ln w="9525">
            <a:noFill/>
            <a:miter lim="800000"/>
            <a:headEnd/>
            <a:tailEnd/>
          </a:ln>
        </p:spPr>
        <p:txBody>
          <a:bodyPr lIns="90000" tIns="46800" rIns="90000" bIns="46800">
            <a:spAutoFit/>
          </a:bodyPr>
          <a:lstStyle/>
          <a:p>
            <a:pPr marL="342900" indent="-342900" latin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Completion of the authority of the liberation of God</a:t>
            </a:r>
            <a:endParaRPr kumimoji="0" lang="en-US" altLang="ko-KR" sz="1400">
              <a:latin typeface="Arial" charset="0"/>
              <a:ea typeface="MS UI Gothic" pitchFamily="34" charset="-128"/>
            </a:endParaRPr>
          </a:p>
          <a:p>
            <a:pPr marL="342900" indent="-342900" latin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Ultimate unity, perfection, completion and finalization of True Parents</a:t>
            </a:r>
          </a:p>
          <a:p>
            <a:pPr marL="342900" indent="-342900" latin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MS UI Gothic" pitchFamily="34" charset="-128"/>
              </a:rPr>
              <a:t>– </a:t>
            </a:r>
            <a:r>
              <a:rPr kumimoji="0" lang="en-US" altLang="ko-KR" sz="1400">
                <a:latin typeface="Arial" charset="0"/>
              </a:rPr>
              <a:t>All-immanence All-authority All-power All-transcendence</a:t>
            </a:r>
            <a:r>
              <a:rPr kumimoji="0" lang="en-US" altLang="ko-KR" sz="1400">
                <a:latin typeface="Arial" charset="0"/>
                <a:ea typeface="MS UI Gothic" pitchFamily="34" charset="-128"/>
              </a:rPr>
              <a:t> </a:t>
            </a:r>
          </a:p>
          <a:p>
            <a:pPr marL="342900" indent="-342900" latin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Freedam, Equality, Peaceful, Happiness, Union</a:t>
            </a:r>
            <a:r>
              <a:rPr kumimoji="0" lang="en-US" altLang="ko-KR" sz="1400">
                <a:latin typeface="Arial" charset="0"/>
                <a:ea typeface="MS UI Gothic" pitchFamily="34" charset="-128"/>
              </a:rPr>
              <a:t>– </a:t>
            </a:r>
            <a:r>
              <a:rPr kumimoji="0" lang="en-US" altLang="ko-KR" sz="1400">
                <a:latin typeface="Arial" charset="0"/>
              </a:rPr>
              <a:t>Reign of Tranquility and Peace True Parents Eog-Mansei</a:t>
            </a:r>
            <a:endParaRPr kumimoji="0" lang="en-US" altLang="ko-KR" sz="1400">
              <a:latin typeface="Arial" charset="0"/>
              <a:ea typeface="MS UI Gothic" pitchFamily="34" charset="-128"/>
            </a:endParaRPr>
          </a:p>
        </p:txBody>
      </p:sp>
      <p:sp>
        <p:nvSpPr>
          <p:cNvPr id="131090" name="Text Box 31"/>
          <p:cNvSpPr txBox="1">
            <a:spLocks noChangeArrowheads="1"/>
          </p:cNvSpPr>
          <p:nvPr/>
        </p:nvSpPr>
        <p:spPr bwMode="auto">
          <a:xfrm>
            <a:off x="1692275" y="715963"/>
            <a:ext cx="3024188" cy="336550"/>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sz="1600">
                <a:latin typeface="Times New Roman" pitchFamily="18" charset="0"/>
                <a:ea typeface="ＭＳ Ｐゴシック" pitchFamily="34" charset="-128"/>
              </a:rPr>
              <a:t>Invisible True Parent (mind)</a:t>
            </a:r>
          </a:p>
        </p:txBody>
      </p:sp>
      <p:sp>
        <p:nvSpPr>
          <p:cNvPr id="131091" name="Text Box 32"/>
          <p:cNvSpPr txBox="1">
            <a:spLocks noChangeArrowheads="1"/>
          </p:cNvSpPr>
          <p:nvPr/>
        </p:nvSpPr>
        <p:spPr bwMode="auto">
          <a:xfrm>
            <a:off x="1692275" y="1700213"/>
            <a:ext cx="3024188" cy="336550"/>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sz="1600">
                <a:latin typeface="Times New Roman" pitchFamily="18" charset="0"/>
                <a:ea typeface="ＭＳ Ｐゴシック" pitchFamily="34" charset="-128"/>
              </a:rPr>
              <a:t>Visible True Parent (body)</a:t>
            </a:r>
          </a:p>
        </p:txBody>
      </p:sp>
      <p:sp>
        <p:nvSpPr>
          <p:cNvPr id="131092" name="Text Box 33"/>
          <p:cNvSpPr txBox="1">
            <a:spLocks noChangeArrowheads="1"/>
          </p:cNvSpPr>
          <p:nvPr/>
        </p:nvSpPr>
        <p:spPr bwMode="auto">
          <a:xfrm>
            <a:off x="4356100" y="1119188"/>
            <a:ext cx="2592388" cy="581025"/>
          </a:xfrm>
          <a:prstGeom prst="rect">
            <a:avLst/>
          </a:prstGeom>
          <a:noFill/>
          <a:ln w="9525">
            <a:noFill/>
            <a:miter lim="800000"/>
            <a:headEnd/>
            <a:tailEnd/>
          </a:ln>
        </p:spPr>
        <p:txBody>
          <a:bodyPr>
            <a:spAutoFit/>
          </a:bodyPr>
          <a:lstStyle/>
          <a:p>
            <a:pPr>
              <a:spcBef>
                <a:spcPct val="50000"/>
              </a:spcBef>
              <a:buClr>
                <a:srgbClr val="FFFFFF"/>
              </a:buClr>
              <a:buSzPct val="100000"/>
              <a:buFont typeface="Times New Roman" pitchFamily="18" charset="0"/>
              <a:buNone/>
            </a:pPr>
            <a:r>
              <a:rPr kumimoji="0" lang="en-US" altLang="ko-KR" sz="1600">
                <a:latin typeface="Times New Roman" pitchFamily="18" charset="0"/>
                <a:ea typeface="ＭＳ Ｐゴシック" pitchFamily="34" charset="-128"/>
              </a:rPr>
              <a:t>Unified Settlement of Parents of Heaven and Earth</a:t>
            </a:r>
          </a:p>
        </p:txBody>
      </p:sp>
      <p:sp>
        <p:nvSpPr>
          <p:cNvPr id="131093" name="Text Box 8"/>
          <p:cNvSpPr txBox="1">
            <a:spLocks noChangeArrowheads="1"/>
          </p:cNvSpPr>
          <p:nvPr/>
        </p:nvSpPr>
        <p:spPr bwMode="auto">
          <a:xfrm>
            <a:off x="2039938" y="4076700"/>
            <a:ext cx="876300" cy="366713"/>
          </a:xfrm>
          <a:prstGeom prst="rect">
            <a:avLst/>
          </a:prstGeom>
          <a:noFill/>
          <a:ln w="9525">
            <a:noFill/>
            <a:miter lim="800000"/>
            <a:headEnd/>
            <a:tailEnd/>
          </a:ln>
        </p:spPr>
        <p:txBody>
          <a:bodyPr wrap="none" lIns="90000" tIns="46800" rIns="90000" bIns="46800">
            <a:spAutoFit/>
          </a:bodyPr>
          <a:lstStyle/>
          <a:p>
            <a:pPr latin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t>(mind)</a:t>
            </a:r>
            <a:endParaRPr kumimoji="0" lang="ja-JP" altLang="en-US"/>
          </a:p>
        </p:txBody>
      </p:sp>
      <p:sp>
        <p:nvSpPr>
          <p:cNvPr id="131094" name="Text Box 8"/>
          <p:cNvSpPr txBox="1">
            <a:spLocks noChangeArrowheads="1"/>
          </p:cNvSpPr>
          <p:nvPr/>
        </p:nvSpPr>
        <p:spPr bwMode="auto">
          <a:xfrm>
            <a:off x="2051050" y="5078413"/>
            <a:ext cx="881063" cy="366712"/>
          </a:xfrm>
          <a:prstGeom prst="rect">
            <a:avLst/>
          </a:prstGeom>
          <a:noFill/>
          <a:ln w="9525">
            <a:noFill/>
            <a:miter lim="800000"/>
            <a:headEnd/>
            <a:tailEnd/>
          </a:ln>
        </p:spPr>
        <p:txBody>
          <a:bodyPr wrap="none" lIns="90000" tIns="46800" rIns="90000" bIns="46800">
            <a:spAutoFit/>
          </a:bodyPr>
          <a:lstStyle/>
          <a:p>
            <a:pPr latin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t>(body)</a:t>
            </a:r>
            <a:endParaRPr kumimoji="0" lang="ja-JP" altLang="en-US"/>
          </a:p>
        </p:txBody>
      </p:sp>
      <p:sp>
        <p:nvSpPr>
          <p:cNvPr id="131095" name="Rectangle 36"/>
          <p:cNvSpPr>
            <a:spLocks noChangeArrowheads="1"/>
          </p:cNvSpPr>
          <p:nvPr/>
        </p:nvSpPr>
        <p:spPr bwMode="auto">
          <a:xfrm>
            <a:off x="6804025" y="1211263"/>
            <a:ext cx="2309813" cy="336550"/>
          </a:xfrm>
          <a:prstGeom prst="rect">
            <a:avLst/>
          </a:prstGeom>
          <a:noFill/>
          <a:ln w="9525">
            <a:noFill/>
            <a:miter lim="800000"/>
            <a:headEnd/>
            <a:tailEnd/>
          </a:ln>
        </p:spPr>
        <p:txBody>
          <a:bodyPr wrap="none" anchor="ctr">
            <a:spAutoFit/>
          </a:bodyPr>
          <a:lstStyle/>
          <a:p>
            <a:pPr latinLnBrk="1"/>
            <a:r>
              <a:rPr lang="en-US" altLang="ko-KR" sz="1600">
                <a:latin typeface="Arial" charset="0"/>
              </a:rPr>
              <a:t>(Noon-time settlement )</a:t>
            </a:r>
          </a:p>
        </p:txBody>
      </p:sp>
      <p:sp>
        <p:nvSpPr>
          <p:cNvPr id="131096" name="Rectangle 37"/>
          <p:cNvSpPr>
            <a:spLocks noChangeArrowheads="1"/>
          </p:cNvSpPr>
          <p:nvPr/>
        </p:nvSpPr>
        <p:spPr bwMode="auto">
          <a:xfrm>
            <a:off x="3132138" y="2698750"/>
            <a:ext cx="5803900" cy="730250"/>
          </a:xfrm>
          <a:prstGeom prst="rect">
            <a:avLst/>
          </a:prstGeom>
          <a:noFill/>
          <a:ln w="9525">
            <a:noFill/>
            <a:miter lim="800000"/>
            <a:headEnd/>
            <a:tailEnd/>
          </a:ln>
        </p:spPr>
        <p:txBody>
          <a:bodyPr wrap="none" anchor="ctr">
            <a:spAutoFit/>
          </a:bodyPr>
          <a:lstStyle/>
          <a:p>
            <a:pPr latinLnBrk="1"/>
            <a:r>
              <a:rPr lang="en-US" altLang="ko-KR" sz="1400" b="1"/>
              <a:t>Cosmic Assembly for the Settlement of the True Parents of Heaven, </a:t>
            </a:r>
          </a:p>
          <a:p>
            <a:pPr latinLnBrk="1"/>
            <a:r>
              <a:rPr lang="en-US" altLang="ko-KR" sz="1400" b="1"/>
              <a:t>Earth and Humankind and for the Proclamation of the Word </a:t>
            </a:r>
          </a:p>
          <a:p>
            <a:pPr latinLnBrk="1"/>
            <a:r>
              <a:rPr lang="en-US" altLang="ko-KR" sz="1400" b="1"/>
              <a:t>by God</a:t>
            </a:r>
            <a:r>
              <a:rPr lang="en-US" altLang="ko-KR" sz="1400" b="1">
                <a:latin typeface="Arial" charset="0"/>
              </a:rPr>
              <a:t>’</a:t>
            </a:r>
            <a:r>
              <a:rPr lang="en-US" altLang="ko-KR" sz="1400" b="1"/>
              <a:t>s Substantial Self  (Noon-time settlement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Oval 45"/>
          <p:cNvSpPr>
            <a:spLocks noChangeArrowheads="1"/>
          </p:cNvSpPr>
          <p:nvPr/>
        </p:nvSpPr>
        <p:spPr bwMode="auto">
          <a:xfrm>
            <a:off x="714375" y="3944938"/>
            <a:ext cx="457200" cy="457200"/>
          </a:xfrm>
          <a:prstGeom prst="ellipse">
            <a:avLst/>
          </a:prstGeom>
          <a:noFill/>
          <a:ln w="9525">
            <a:noFill/>
            <a:round/>
            <a:headEnd/>
            <a:tailEnd/>
          </a:ln>
        </p:spPr>
        <p:txBody>
          <a:bodyPr wrap="none" anchor="ctr"/>
          <a:lstStyle/>
          <a:p>
            <a:pPr defTabSz="449263">
              <a:buClr>
                <a:srgbClr val="FFFFFF"/>
              </a:buClr>
              <a:buSzPct val="100000"/>
              <a:buFont typeface="Times New Roman" pitchFamily="18" charset="0"/>
              <a:buNone/>
            </a:pPr>
            <a:endParaRPr kumimoji="0" lang="en-US" sz="1200" b="1">
              <a:latin typeface="Arial" charset="0"/>
              <a:ea typeface="ＭＳ Ｐゴシック" pitchFamily="34" charset="-128"/>
            </a:endParaRPr>
          </a:p>
        </p:txBody>
      </p:sp>
      <p:sp>
        <p:nvSpPr>
          <p:cNvPr id="132098" name="Text Box 1"/>
          <p:cNvSpPr txBox="1">
            <a:spLocks noChangeArrowheads="1"/>
          </p:cNvSpPr>
          <p:nvPr/>
        </p:nvSpPr>
        <p:spPr bwMode="auto">
          <a:xfrm>
            <a:off x="142875" y="549275"/>
            <a:ext cx="9469438" cy="8223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2400">
                <a:latin typeface="Arial" charset="0"/>
                <a:ea typeface="ＭＳ Ｐゴシック" pitchFamily="34" charset="-128"/>
              </a:rPr>
              <a:t>Ⅴ</a:t>
            </a:r>
            <a:r>
              <a:rPr kumimoji="0" lang="en-US" altLang="ko-KR" sz="2400">
                <a:latin typeface="Arial" charset="0"/>
                <a:ea typeface="ＭＳ Ｐゴシック" pitchFamily="34" charset="-128"/>
              </a:rPr>
              <a:t>. Determining Original Value and the Standard for Such Value</a:t>
            </a:r>
            <a:br>
              <a:rPr kumimoji="0" lang="en-US" altLang="ko-KR" sz="2400">
                <a:latin typeface="Arial" charset="0"/>
                <a:ea typeface="ＭＳ Ｐゴシック" pitchFamily="34" charset="-128"/>
              </a:rPr>
            </a:br>
            <a:endParaRPr kumimoji="0" lang="en-US" altLang="ko-KR" sz="2400">
              <a:latin typeface="Arial" charset="0"/>
              <a:ea typeface="ＭＳ Ｐゴシック" pitchFamily="34" charset="-128"/>
            </a:endParaRPr>
          </a:p>
        </p:txBody>
      </p:sp>
      <p:sp>
        <p:nvSpPr>
          <p:cNvPr id="132099" name="Text Box 2"/>
          <p:cNvSpPr txBox="1">
            <a:spLocks noChangeArrowheads="1"/>
          </p:cNvSpPr>
          <p:nvPr/>
        </p:nvSpPr>
        <p:spPr bwMode="auto">
          <a:xfrm>
            <a:off x="571500" y="3105150"/>
            <a:ext cx="2378075" cy="36671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2.  Determining Value</a:t>
            </a:r>
          </a:p>
        </p:txBody>
      </p:sp>
      <p:sp>
        <p:nvSpPr>
          <p:cNvPr id="132100" name="Text Box 3"/>
          <p:cNvSpPr txBox="1">
            <a:spLocks noChangeArrowheads="1"/>
          </p:cNvSpPr>
          <p:nvPr/>
        </p:nvSpPr>
        <p:spPr bwMode="auto">
          <a:xfrm>
            <a:off x="539750" y="1125538"/>
            <a:ext cx="1920875" cy="36671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1. Defining Value</a:t>
            </a:r>
          </a:p>
        </p:txBody>
      </p:sp>
      <p:sp>
        <p:nvSpPr>
          <p:cNvPr id="103430" name="Oval 4"/>
          <p:cNvSpPr>
            <a:spLocks noChangeArrowheads="1"/>
          </p:cNvSpPr>
          <p:nvPr/>
        </p:nvSpPr>
        <p:spPr bwMode="auto">
          <a:xfrm>
            <a:off x="2428875" y="1785938"/>
            <a:ext cx="822325" cy="428625"/>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solidFill>
                  <a:schemeClr val="bg1"/>
                </a:solidFill>
                <a:latin typeface="+mj-lt"/>
                <a:ea typeface="ＭＳ Ｐゴシック" pitchFamily="34" charset="-128"/>
                <a:cs typeface="+mn-cs"/>
              </a:rPr>
              <a:t>Subject</a:t>
            </a:r>
          </a:p>
        </p:txBody>
      </p:sp>
      <p:sp>
        <p:nvSpPr>
          <p:cNvPr id="103431" name="Oval 5"/>
          <p:cNvSpPr>
            <a:spLocks noChangeArrowheads="1"/>
          </p:cNvSpPr>
          <p:nvPr/>
        </p:nvSpPr>
        <p:spPr bwMode="auto">
          <a:xfrm>
            <a:off x="4572000" y="1785938"/>
            <a:ext cx="822325" cy="428625"/>
          </a:xfrm>
          <a:prstGeom prst="ellipse">
            <a:avLst/>
          </a:prstGeom>
          <a:solidFill>
            <a:srgbClr val="FF9966"/>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Object</a:t>
            </a:r>
          </a:p>
        </p:txBody>
      </p:sp>
      <p:sp>
        <p:nvSpPr>
          <p:cNvPr id="103432" name="Line 6"/>
          <p:cNvSpPr>
            <a:spLocks noChangeShapeType="1"/>
          </p:cNvSpPr>
          <p:nvPr/>
        </p:nvSpPr>
        <p:spPr bwMode="auto">
          <a:xfrm>
            <a:off x="3335338" y="1911350"/>
            <a:ext cx="1143000" cy="1588"/>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200" b="1">
              <a:latin typeface="+mj-lt"/>
              <a:ea typeface="ＭＳ Ｐゴシック" pitchFamily="34" charset="-128"/>
              <a:cs typeface="+mn-cs"/>
            </a:endParaRPr>
          </a:p>
        </p:txBody>
      </p:sp>
      <p:sp>
        <p:nvSpPr>
          <p:cNvPr id="103433" name="Line 7"/>
          <p:cNvSpPr>
            <a:spLocks noChangeShapeType="1"/>
          </p:cNvSpPr>
          <p:nvPr/>
        </p:nvSpPr>
        <p:spPr bwMode="auto">
          <a:xfrm flipH="1">
            <a:off x="3286125" y="2071688"/>
            <a:ext cx="1155700" cy="15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200" b="1">
              <a:latin typeface="+mj-lt"/>
              <a:ea typeface="ＭＳ Ｐゴシック" pitchFamily="34" charset="-128"/>
              <a:cs typeface="+mn-cs"/>
            </a:endParaRPr>
          </a:p>
        </p:txBody>
      </p:sp>
      <p:sp>
        <p:nvSpPr>
          <p:cNvPr id="103435" name="Text Box 9"/>
          <p:cNvSpPr txBox="1">
            <a:spLocks noChangeArrowheads="1"/>
          </p:cNvSpPr>
          <p:nvPr/>
        </p:nvSpPr>
        <p:spPr bwMode="auto">
          <a:xfrm>
            <a:off x="3500438" y="1500188"/>
            <a:ext cx="700087" cy="3095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Desire</a:t>
            </a:r>
          </a:p>
        </p:txBody>
      </p:sp>
      <p:sp>
        <p:nvSpPr>
          <p:cNvPr id="103436" name="Text Box 10"/>
          <p:cNvSpPr txBox="1">
            <a:spLocks noChangeArrowheads="1"/>
          </p:cNvSpPr>
          <p:nvPr/>
        </p:nvSpPr>
        <p:spPr bwMode="auto">
          <a:xfrm>
            <a:off x="3276600" y="2420938"/>
            <a:ext cx="1098550" cy="3048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Satisfaction</a:t>
            </a:r>
          </a:p>
        </p:txBody>
      </p:sp>
      <p:sp>
        <p:nvSpPr>
          <p:cNvPr id="132107" name="Text Box 11"/>
          <p:cNvSpPr txBox="1">
            <a:spLocks noChangeArrowheads="1"/>
          </p:cNvSpPr>
          <p:nvPr/>
        </p:nvSpPr>
        <p:spPr bwMode="auto">
          <a:xfrm>
            <a:off x="4643438" y="2276475"/>
            <a:ext cx="1354137" cy="51752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Content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Characteristics</a:t>
            </a:r>
          </a:p>
        </p:txBody>
      </p:sp>
      <p:sp>
        <p:nvSpPr>
          <p:cNvPr id="132108" name="AutoShape 12"/>
          <p:cNvSpPr>
            <a:spLocks/>
          </p:cNvSpPr>
          <p:nvPr/>
        </p:nvSpPr>
        <p:spPr bwMode="auto">
          <a:xfrm>
            <a:off x="4543425" y="2276475"/>
            <a:ext cx="69850" cy="527050"/>
          </a:xfrm>
          <a:prstGeom prst="leftBrace">
            <a:avLst>
              <a:gd name="adj1" fmla="val 62879"/>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200" b="1">
              <a:latin typeface="Arial" charset="0"/>
              <a:ea typeface="ＭＳ Ｐゴシック" pitchFamily="34" charset="-128"/>
            </a:endParaRPr>
          </a:p>
        </p:txBody>
      </p:sp>
      <p:sp>
        <p:nvSpPr>
          <p:cNvPr id="132109" name="Text Box 13"/>
          <p:cNvSpPr txBox="1">
            <a:spLocks noChangeArrowheads="1"/>
          </p:cNvSpPr>
          <p:nvPr/>
        </p:nvSpPr>
        <p:spPr bwMode="auto">
          <a:xfrm>
            <a:off x="714375" y="3462338"/>
            <a:ext cx="5370513" cy="3048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（１）</a:t>
            </a:r>
            <a:r>
              <a:rPr kumimoji="0" lang="en-US" altLang="ko-KR" sz="1400">
                <a:latin typeface="Arial" charset="0"/>
                <a:ea typeface="ＭＳ Ｐゴシック" pitchFamily="34" charset="-128"/>
              </a:rPr>
              <a:t>Determining the Value from how its purpose is viewed</a:t>
            </a:r>
          </a:p>
        </p:txBody>
      </p:sp>
      <p:sp>
        <p:nvSpPr>
          <p:cNvPr id="132110" name="Text Box 26"/>
          <p:cNvSpPr txBox="1">
            <a:spLocks noChangeArrowheads="1"/>
          </p:cNvSpPr>
          <p:nvPr/>
        </p:nvSpPr>
        <p:spPr bwMode="auto">
          <a:xfrm>
            <a:off x="611188" y="3933825"/>
            <a:ext cx="642937" cy="304800"/>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Eg.</a:t>
            </a:r>
          </a:p>
        </p:txBody>
      </p:sp>
      <p:sp>
        <p:nvSpPr>
          <p:cNvPr id="103441" name="Text Box 27"/>
          <p:cNvSpPr txBox="1">
            <a:spLocks noChangeArrowheads="1"/>
          </p:cNvSpPr>
          <p:nvPr/>
        </p:nvSpPr>
        <p:spPr bwMode="auto">
          <a:xfrm>
            <a:off x="1143000" y="3748088"/>
            <a:ext cx="598488" cy="649287"/>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knife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paper</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house</a:t>
            </a:r>
          </a:p>
        </p:txBody>
      </p:sp>
      <p:sp>
        <p:nvSpPr>
          <p:cNvPr id="132112" name="AutoShape 28"/>
          <p:cNvSpPr>
            <a:spLocks/>
          </p:cNvSpPr>
          <p:nvPr/>
        </p:nvSpPr>
        <p:spPr bwMode="auto">
          <a:xfrm>
            <a:off x="1116013" y="3859213"/>
            <a:ext cx="98425" cy="466725"/>
          </a:xfrm>
          <a:prstGeom prst="leftBrace">
            <a:avLst>
              <a:gd name="adj1" fmla="val 48385"/>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200" b="1">
              <a:latin typeface="Arial" charset="0"/>
              <a:ea typeface="ＭＳ Ｐゴシック" pitchFamily="34" charset="-128"/>
            </a:endParaRPr>
          </a:p>
        </p:txBody>
      </p:sp>
      <p:sp>
        <p:nvSpPr>
          <p:cNvPr id="103443" name="Line 29"/>
          <p:cNvSpPr>
            <a:spLocks noChangeShapeType="1"/>
          </p:cNvSpPr>
          <p:nvPr/>
        </p:nvSpPr>
        <p:spPr bwMode="auto">
          <a:xfrm>
            <a:off x="3857625" y="4791075"/>
            <a:ext cx="3429000" cy="7938"/>
          </a:xfrm>
          <a:prstGeom prst="line">
            <a:avLst/>
          </a:prstGeom>
          <a:noFill/>
          <a:ln w="28440" cap="rnd">
            <a:solidFill>
              <a:schemeClr val="tx1"/>
            </a:solidFill>
            <a:prstDash val="sysDot"/>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200" b="1">
              <a:latin typeface="+mj-lt"/>
              <a:ea typeface="ＭＳ Ｐゴシック" pitchFamily="34" charset="-128"/>
              <a:cs typeface="+mn-cs"/>
            </a:endParaRPr>
          </a:p>
        </p:txBody>
      </p:sp>
      <p:sp>
        <p:nvSpPr>
          <p:cNvPr id="103444" name="Text Box 30"/>
          <p:cNvSpPr txBox="1">
            <a:spLocks noChangeArrowheads="1"/>
          </p:cNvSpPr>
          <p:nvPr/>
        </p:nvSpPr>
        <p:spPr bwMode="auto">
          <a:xfrm>
            <a:off x="3746500" y="4929188"/>
            <a:ext cx="3422650" cy="2794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Family             Nation           World        Cosmos</a:t>
            </a:r>
          </a:p>
        </p:txBody>
      </p:sp>
      <p:sp>
        <p:nvSpPr>
          <p:cNvPr id="103445" name="Oval 31"/>
          <p:cNvSpPr>
            <a:spLocks noChangeArrowheads="1"/>
          </p:cNvSpPr>
          <p:nvPr/>
        </p:nvSpPr>
        <p:spPr bwMode="auto">
          <a:xfrm>
            <a:off x="3838575" y="4176713"/>
            <a:ext cx="609600" cy="457200"/>
          </a:xfrm>
          <a:prstGeom prst="ellipse">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Filial </a:t>
            </a:r>
            <a:br>
              <a:rPr kumimoji="0" lang="en-US" altLang="ko-KR" sz="1200">
                <a:latin typeface="+mj-lt"/>
                <a:ea typeface="ＭＳ Ｐゴシック" pitchFamily="34" charset="-128"/>
                <a:cs typeface="+mn-cs"/>
              </a:rPr>
            </a:br>
            <a:r>
              <a:rPr kumimoji="0" lang="en-US" altLang="ko-KR" sz="1200">
                <a:latin typeface="+mj-lt"/>
                <a:ea typeface="ＭＳ Ｐゴシック" pitchFamily="34" charset="-128"/>
                <a:cs typeface="+mn-cs"/>
              </a:rPr>
              <a:t>child</a:t>
            </a:r>
          </a:p>
        </p:txBody>
      </p:sp>
      <p:sp>
        <p:nvSpPr>
          <p:cNvPr id="103446" name="Oval 32"/>
          <p:cNvSpPr>
            <a:spLocks noChangeArrowheads="1"/>
          </p:cNvSpPr>
          <p:nvPr/>
        </p:nvSpPr>
        <p:spPr bwMode="auto">
          <a:xfrm>
            <a:off x="4752975" y="4176713"/>
            <a:ext cx="609600" cy="457200"/>
          </a:xfrm>
          <a:prstGeom prst="ellipse">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Patriot</a:t>
            </a:r>
          </a:p>
        </p:txBody>
      </p:sp>
      <p:sp>
        <p:nvSpPr>
          <p:cNvPr id="103447" name="Oval 33"/>
          <p:cNvSpPr>
            <a:spLocks noChangeArrowheads="1"/>
          </p:cNvSpPr>
          <p:nvPr/>
        </p:nvSpPr>
        <p:spPr bwMode="auto">
          <a:xfrm>
            <a:off x="5591175" y="4176713"/>
            <a:ext cx="609600" cy="457200"/>
          </a:xfrm>
          <a:prstGeom prst="ellipse">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Saint</a:t>
            </a:r>
          </a:p>
        </p:txBody>
      </p:sp>
      <p:sp>
        <p:nvSpPr>
          <p:cNvPr id="103448" name="Oval 34"/>
          <p:cNvSpPr>
            <a:spLocks noChangeArrowheads="1"/>
          </p:cNvSpPr>
          <p:nvPr/>
        </p:nvSpPr>
        <p:spPr bwMode="auto">
          <a:xfrm>
            <a:off x="6429375" y="4176713"/>
            <a:ext cx="609600" cy="457200"/>
          </a:xfrm>
          <a:prstGeom prst="ellipse">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Divine</a:t>
            </a:r>
            <a:br>
              <a:rPr kumimoji="0" lang="en-US" altLang="ko-KR" sz="1200">
                <a:latin typeface="+mj-lt"/>
                <a:ea typeface="ＭＳ Ｐゴシック" pitchFamily="34" charset="-128"/>
                <a:cs typeface="+mn-cs"/>
              </a:rPr>
            </a:br>
            <a:r>
              <a:rPr kumimoji="0" lang="en-US" altLang="ko-KR" sz="1200">
                <a:latin typeface="+mj-lt"/>
                <a:ea typeface="ＭＳ Ｐゴシック" pitchFamily="34" charset="-128"/>
                <a:cs typeface="+mn-cs"/>
              </a:rPr>
              <a:t>child</a:t>
            </a:r>
          </a:p>
        </p:txBody>
      </p:sp>
      <p:sp>
        <p:nvSpPr>
          <p:cNvPr id="103449" name="AutoShape 35"/>
          <p:cNvSpPr>
            <a:spLocks noChangeArrowheads="1"/>
          </p:cNvSpPr>
          <p:nvPr/>
        </p:nvSpPr>
        <p:spPr bwMode="auto">
          <a:xfrm>
            <a:off x="5795963" y="4652963"/>
            <a:ext cx="215900" cy="288925"/>
          </a:xfrm>
          <a:prstGeom prst="upArrow">
            <a:avLst>
              <a:gd name="adj1" fmla="val 50000"/>
              <a:gd name="adj2" fmla="val 33456"/>
            </a:avLst>
          </a:prstGeom>
          <a:solidFill>
            <a:schemeClr val="accent3">
              <a:lumMod val="65000"/>
            </a:schemeClr>
          </a:solidFill>
          <a:ln w="9398">
            <a:solidFill>
              <a:schemeClr val="tx1"/>
            </a:solidFill>
            <a:round/>
            <a:headEnd/>
            <a:tailEnd/>
          </a:ln>
        </p:spPr>
        <p:txBody>
          <a:bodyPr wrap="none" anchor="ctr"/>
          <a:lstStyle/>
          <a:p>
            <a:pPr defTabSz="449263">
              <a:buClr>
                <a:srgbClr val="FFFFFF"/>
              </a:buClr>
              <a:buSzPct val="100000"/>
              <a:buFont typeface="Times New Roman" pitchFamily="18" charset="0"/>
              <a:buNone/>
              <a:defRPr/>
            </a:pPr>
            <a:endParaRPr kumimoji="0" lang="en-US" sz="1200" b="1">
              <a:latin typeface="Arial" charset="0"/>
              <a:ea typeface="ＭＳ Ｐゴシック" pitchFamily="34" charset="-128"/>
              <a:cs typeface="+mn-cs"/>
            </a:endParaRPr>
          </a:p>
        </p:txBody>
      </p:sp>
      <p:sp>
        <p:nvSpPr>
          <p:cNvPr id="103450" name="AutoShape 36"/>
          <p:cNvSpPr>
            <a:spLocks noChangeArrowheads="1"/>
          </p:cNvSpPr>
          <p:nvPr/>
        </p:nvSpPr>
        <p:spPr bwMode="auto">
          <a:xfrm>
            <a:off x="4038600" y="4633913"/>
            <a:ext cx="215900" cy="288925"/>
          </a:xfrm>
          <a:prstGeom prst="upArrow">
            <a:avLst>
              <a:gd name="adj1" fmla="val 50000"/>
              <a:gd name="adj2" fmla="val 33456"/>
            </a:avLst>
          </a:prstGeom>
          <a:solidFill>
            <a:schemeClr val="accent3">
              <a:lumMod val="65000"/>
            </a:schemeClr>
          </a:solidFill>
          <a:ln w="9398">
            <a:solidFill>
              <a:schemeClr val="tx1"/>
            </a:solidFill>
            <a:round/>
            <a:headEnd/>
            <a:tailEnd/>
          </a:ln>
        </p:spPr>
        <p:txBody>
          <a:bodyPr wrap="none" anchor="ctr"/>
          <a:lstStyle/>
          <a:p>
            <a:pPr defTabSz="449263">
              <a:buClr>
                <a:srgbClr val="FFFFFF"/>
              </a:buClr>
              <a:buSzPct val="100000"/>
              <a:buFont typeface="Times New Roman" pitchFamily="18" charset="0"/>
              <a:buNone/>
              <a:defRPr/>
            </a:pPr>
            <a:endParaRPr kumimoji="0" lang="en-US" sz="1200" b="1">
              <a:latin typeface="Arial" charset="0"/>
              <a:ea typeface="ＭＳ Ｐゴシック" pitchFamily="34" charset="-128"/>
              <a:cs typeface="+mn-cs"/>
            </a:endParaRPr>
          </a:p>
        </p:txBody>
      </p:sp>
      <p:sp>
        <p:nvSpPr>
          <p:cNvPr id="103451" name="AutoShape 37"/>
          <p:cNvSpPr>
            <a:spLocks noChangeArrowheads="1"/>
          </p:cNvSpPr>
          <p:nvPr/>
        </p:nvSpPr>
        <p:spPr bwMode="auto">
          <a:xfrm>
            <a:off x="4930775" y="4633913"/>
            <a:ext cx="215900" cy="288925"/>
          </a:xfrm>
          <a:prstGeom prst="upArrow">
            <a:avLst>
              <a:gd name="adj1" fmla="val 50000"/>
              <a:gd name="adj2" fmla="val 33456"/>
            </a:avLst>
          </a:prstGeom>
          <a:solidFill>
            <a:schemeClr val="accent3">
              <a:lumMod val="65000"/>
            </a:schemeClr>
          </a:solidFill>
          <a:ln w="9398">
            <a:solidFill>
              <a:schemeClr val="tx1"/>
            </a:solidFill>
            <a:round/>
            <a:headEnd/>
            <a:tailEnd/>
          </a:ln>
        </p:spPr>
        <p:txBody>
          <a:bodyPr wrap="none" anchor="ctr"/>
          <a:lstStyle/>
          <a:p>
            <a:pPr defTabSz="449263">
              <a:buClr>
                <a:srgbClr val="FFFFFF"/>
              </a:buClr>
              <a:buSzPct val="100000"/>
              <a:buFont typeface="Times New Roman" pitchFamily="18" charset="0"/>
              <a:buNone/>
              <a:defRPr/>
            </a:pPr>
            <a:endParaRPr kumimoji="0" lang="en-US" sz="1200" b="1">
              <a:latin typeface="Arial" charset="0"/>
              <a:ea typeface="ＭＳ Ｐゴシック" pitchFamily="34" charset="-128"/>
              <a:cs typeface="+mn-cs"/>
            </a:endParaRPr>
          </a:p>
        </p:txBody>
      </p:sp>
      <p:sp>
        <p:nvSpPr>
          <p:cNvPr id="103452" name="AutoShape 38"/>
          <p:cNvSpPr>
            <a:spLocks noChangeArrowheads="1"/>
          </p:cNvSpPr>
          <p:nvPr/>
        </p:nvSpPr>
        <p:spPr bwMode="auto">
          <a:xfrm>
            <a:off x="6613525" y="4633913"/>
            <a:ext cx="215900" cy="288925"/>
          </a:xfrm>
          <a:prstGeom prst="upArrow">
            <a:avLst>
              <a:gd name="adj1" fmla="val 50000"/>
              <a:gd name="adj2" fmla="val 33456"/>
            </a:avLst>
          </a:prstGeom>
          <a:solidFill>
            <a:schemeClr val="accent3">
              <a:lumMod val="65000"/>
            </a:schemeClr>
          </a:solidFill>
          <a:ln w="9398">
            <a:solidFill>
              <a:schemeClr val="tx1"/>
            </a:solidFill>
            <a:round/>
            <a:headEnd/>
            <a:tailEnd/>
          </a:ln>
        </p:spPr>
        <p:txBody>
          <a:bodyPr wrap="none" anchor="ctr"/>
          <a:lstStyle/>
          <a:p>
            <a:pPr defTabSz="449263">
              <a:buClr>
                <a:srgbClr val="FFFFFF"/>
              </a:buClr>
              <a:buSzPct val="100000"/>
              <a:buFont typeface="Times New Roman" pitchFamily="18" charset="0"/>
              <a:buNone/>
              <a:defRPr/>
            </a:pPr>
            <a:endParaRPr kumimoji="0" lang="en-US" sz="1200" b="1">
              <a:latin typeface="Arial" charset="0"/>
              <a:ea typeface="ＭＳ Ｐゴシック" pitchFamily="34" charset="-128"/>
              <a:cs typeface="+mn-cs"/>
            </a:endParaRPr>
          </a:p>
        </p:txBody>
      </p:sp>
      <p:sp>
        <p:nvSpPr>
          <p:cNvPr id="103453" name="Rectangle 39"/>
          <p:cNvSpPr>
            <a:spLocks noChangeArrowheads="1"/>
          </p:cNvSpPr>
          <p:nvPr/>
        </p:nvSpPr>
        <p:spPr bwMode="auto">
          <a:xfrm>
            <a:off x="6732588" y="2276475"/>
            <a:ext cx="635000" cy="3048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Value</a:t>
            </a:r>
          </a:p>
        </p:txBody>
      </p:sp>
      <p:sp>
        <p:nvSpPr>
          <p:cNvPr id="103454" name="AutoShape 40"/>
          <p:cNvSpPr>
            <a:spLocks noChangeArrowheads="1"/>
          </p:cNvSpPr>
          <p:nvPr/>
        </p:nvSpPr>
        <p:spPr bwMode="auto">
          <a:xfrm>
            <a:off x="6011863" y="2349500"/>
            <a:ext cx="647700" cy="215900"/>
          </a:xfrm>
          <a:prstGeom prst="rightArrow">
            <a:avLst>
              <a:gd name="adj1" fmla="val 50000"/>
              <a:gd name="adj2" fmla="val 75000"/>
            </a:avLst>
          </a:prstGeom>
          <a:solidFill>
            <a:schemeClr val="accent3">
              <a:lumMod val="65000"/>
            </a:schemeClr>
          </a:solidFill>
          <a:ln w="9398">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1200" b="1">
              <a:latin typeface="Arial" charset="0"/>
              <a:ea typeface="ＭＳ Ｐゴシック" pitchFamily="34" charset="-128"/>
              <a:cs typeface="+mn-cs"/>
            </a:endParaRPr>
          </a:p>
        </p:txBody>
      </p:sp>
      <p:grpSp>
        <p:nvGrpSpPr>
          <p:cNvPr id="132125" name="Group 48"/>
          <p:cNvGrpSpPr>
            <a:grpSpLocks/>
          </p:cNvGrpSpPr>
          <p:nvPr/>
        </p:nvGrpSpPr>
        <p:grpSpPr bwMode="auto">
          <a:xfrm>
            <a:off x="1143000" y="3830638"/>
            <a:ext cx="2643188" cy="2286000"/>
            <a:chOff x="1080" y="2745"/>
            <a:chExt cx="1830" cy="1524"/>
          </a:xfrm>
        </p:grpSpPr>
        <p:sp>
          <p:nvSpPr>
            <p:cNvPr id="103457" name="Oval 14"/>
            <p:cNvSpPr>
              <a:spLocks noChangeArrowheads="1"/>
            </p:cNvSpPr>
            <p:nvPr/>
          </p:nvSpPr>
          <p:spPr bwMode="auto">
            <a:xfrm>
              <a:off x="1104" y="3180"/>
              <a:ext cx="480" cy="337"/>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solidFill>
                    <a:schemeClr val="bg1"/>
                  </a:solidFill>
                  <a:latin typeface="+mj-lt"/>
                  <a:ea typeface="ＭＳ Ｐゴシック" pitchFamily="34" charset="-128"/>
                  <a:cs typeface="+mn-cs"/>
                </a:rPr>
                <a:t>Subject</a:t>
              </a:r>
            </a:p>
          </p:txBody>
        </p:sp>
        <p:sp>
          <p:nvSpPr>
            <p:cNvPr id="132131" name="Oval 15"/>
            <p:cNvSpPr>
              <a:spLocks noChangeArrowheads="1"/>
            </p:cNvSpPr>
            <p:nvPr/>
          </p:nvSpPr>
          <p:spPr bwMode="auto">
            <a:xfrm>
              <a:off x="1680" y="2745"/>
              <a:ext cx="614" cy="266"/>
            </a:xfrm>
            <a:prstGeom prst="ellipse">
              <a:avLst/>
            </a:prstGeom>
            <a:solidFill>
              <a:srgbClr val="F2EC25"/>
            </a:solidFill>
            <a:ln w="9398">
              <a:solidFill>
                <a:schemeClr val="tx1"/>
              </a:solidFill>
              <a:miter lim="800000"/>
              <a:headEnd/>
              <a:tailEnd/>
            </a:ln>
          </p:spPr>
          <p:txBody>
            <a:bodyPr lIns="0" tIns="46800" rIns="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 View of Purpose </a:t>
              </a:r>
            </a:p>
          </p:txBody>
        </p:sp>
        <p:sp>
          <p:nvSpPr>
            <p:cNvPr id="103461" name="Line 18"/>
            <p:cNvSpPr>
              <a:spLocks noChangeShapeType="1"/>
            </p:cNvSpPr>
            <p:nvPr/>
          </p:nvSpPr>
          <p:spPr bwMode="auto">
            <a:xfrm>
              <a:off x="1488" y="3491"/>
              <a:ext cx="386" cy="28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solidFill>
                  <a:schemeClr val="bg1"/>
                </a:solidFill>
                <a:latin typeface="+mj-lt"/>
                <a:ea typeface="ＭＳ Ｐゴシック" pitchFamily="34" charset="-128"/>
                <a:cs typeface="+mn-cs"/>
              </a:endParaRPr>
            </a:p>
          </p:txBody>
        </p:sp>
        <p:sp>
          <p:nvSpPr>
            <p:cNvPr id="103462" name="Line 19"/>
            <p:cNvSpPr>
              <a:spLocks noChangeShapeType="1"/>
            </p:cNvSpPr>
            <p:nvPr/>
          </p:nvSpPr>
          <p:spPr bwMode="auto">
            <a:xfrm flipV="1">
              <a:off x="2205" y="3510"/>
              <a:ext cx="333" cy="29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solidFill>
                  <a:schemeClr val="bg1"/>
                </a:solidFill>
                <a:latin typeface="+mj-lt"/>
                <a:ea typeface="ＭＳ Ｐゴシック" pitchFamily="34" charset="-128"/>
                <a:cs typeface="+mn-cs"/>
              </a:endParaRPr>
            </a:p>
          </p:txBody>
        </p:sp>
        <p:sp>
          <p:nvSpPr>
            <p:cNvPr id="103463" name="Line 20"/>
            <p:cNvSpPr>
              <a:spLocks noChangeShapeType="1"/>
            </p:cNvSpPr>
            <p:nvPr/>
          </p:nvSpPr>
          <p:spPr bwMode="auto">
            <a:xfrm flipV="1">
              <a:off x="1484" y="2970"/>
              <a:ext cx="289" cy="24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solidFill>
                  <a:schemeClr val="bg1"/>
                </a:solidFill>
                <a:latin typeface="+mj-lt"/>
                <a:ea typeface="ＭＳ Ｐゴシック" pitchFamily="34" charset="-128"/>
                <a:cs typeface="+mn-cs"/>
              </a:endParaRPr>
            </a:p>
          </p:txBody>
        </p:sp>
        <p:sp>
          <p:nvSpPr>
            <p:cNvPr id="103464" name="Line 21"/>
            <p:cNvSpPr>
              <a:spLocks noChangeShapeType="1"/>
            </p:cNvSpPr>
            <p:nvPr/>
          </p:nvSpPr>
          <p:spPr bwMode="auto">
            <a:xfrm>
              <a:off x="2205" y="2970"/>
              <a:ext cx="355" cy="27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solidFill>
                  <a:schemeClr val="bg1"/>
                </a:solidFill>
                <a:latin typeface="+mj-lt"/>
                <a:ea typeface="ＭＳ Ｐゴシック" pitchFamily="34" charset="-128"/>
                <a:cs typeface="+mn-cs"/>
              </a:endParaRPr>
            </a:p>
          </p:txBody>
        </p:sp>
        <p:sp>
          <p:nvSpPr>
            <p:cNvPr id="103465" name="Line 22"/>
            <p:cNvSpPr>
              <a:spLocks noChangeShapeType="1"/>
            </p:cNvSpPr>
            <p:nvPr/>
          </p:nvSpPr>
          <p:spPr bwMode="auto">
            <a:xfrm>
              <a:off x="1584" y="3347"/>
              <a:ext cx="864" cy="1"/>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200" b="1">
                <a:solidFill>
                  <a:schemeClr val="bg1"/>
                </a:solidFill>
                <a:latin typeface="+mj-lt"/>
                <a:ea typeface="ＭＳ Ｐゴシック" pitchFamily="34" charset="-128"/>
                <a:cs typeface="+mn-cs"/>
              </a:endParaRPr>
            </a:p>
          </p:txBody>
        </p:sp>
        <p:sp>
          <p:nvSpPr>
            <p:cNvPr id="103466" name="Line 23"/>
            <p:cNvSpPr>
              <a:spLocks noChangeShapeType="1"/>
            </p:cNvSpPr>
            <p:nvPr/>
          </p:nvSpPr>
          <p:spPr bwMode="auto">
            <a:xfrm flipH="1">
              <a:off x="1580" y="3426"/>
              <a:ext cx="872" cy="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200" b="1">
                <a:solidFill>
                  <a:schemeClr val="bg1"/>
                </a:solidFill>
                <a:latin typeface="+mj-lt"/>
                <a:ea typeface="ＭＳ Ｐゴシック" pitchFamily="34" charset="-128"/>
                <a:cs typeface="+mn-cs"/>
              </a:endParaRPr>
            </a:p>
          </p:txBody>
        </p:sp>
        <p:sp>
          <p:nvSpPr>
            <p:cNvPr id="103467" name="Line 24"/>
            <p:cNvSpPr>
              <a:spLocks noChangeShapeType="1"/>
            </p:cNvSpPr>
            <p:nvPr/>
          </p:nvSpPr>
          <p:spPr bwMode="auto">
            <a:xfrm flipV="1">
              <a:off x="1935" y="3015"/>
              <a:ext cx="1" cy="683"/>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200" b="1">
                <a:solidFill>
                  <a:schemeClr val="bg1"/>
                </a:solidFill>
                <a:latin typeface="+mj-lt"/>
                <a:ea typeface="ＭＳ Ｐゴシック" pitchFamily="34" charset="-128"/>
                <a:cs typeface="+mn-cs"/>
              </a:endParaRPr>
            </a:p>
          </p:txBody>
        </p:sp>
        <p:sp>
          <p:nvSpPr>
            <p:cNvPr id="103468" name="Line 25"/>
            <p:cNvSpPr>
              <a:spLocks noChangeShapeType="1"/>
            </p:cNvSpPr>
            <p:nvPr/>
          </p:nvSpPr>
          <p:spPr bwMode="auto">
            <a:xfrm>
              <a:off x="2031" y="3019"/>
              <a:ext cx="1" cy="672"/>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200" b="1">
                <a:solidFill>
                  <a:schemeClr val="bg1"/>
                </a:solidFill>
                <a:latin typeface="+mj-lt"/>
                <a:ea typeface="ＭＳ Ｐゴシック" pitchFamily="34" charset="-128"/>
                <a:cs typeface="+mn-cs"/>
              </a:endParaRPr>
            </a:p>
          </p:txBody>
        </p:sp>
        <p:sp>
          <p:nvSpPr>
            <p:cNvPr id="132140" name="Text Box 41"/>
            <p:cNvSpPr txBox="1">
              <a:spLocks noChangeArrowheads="1"/>
            </p:cNvSpPr>
            <p:nvPr/>
          </p:nvSpPr>
          <p:spPr bwMode="auto">
            <a:xfrm>
              <a:off x="1080" y="3510"/>
              <a:ext cx="537" cy="184"/>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(Mind)</a:t>
              </a:r>
              <a:r>
                <a:rPr kumimoji="0" lang="ar-SA" altLang="ko-KR" sz="1200">
                  <a:solidFill>
                    <a:schemeClr val="bg1"/>
                  </a:solidFill>
                  <a:latin typeface="Arial" charset="0"/>
                  <a:ea typeface="ＭＳ Ｐゴシック" pitchFamily="34" charset="-128"/>
                </a:rPr>
                <a:t>‏</a:t>
              </a:r>
              <a:endParaRPr kumimoji="0" lang="en-US" altLang="ko-KR" sz="1200">
                <a:solidFill>
                  <a:schemeClr val="bg1"/>
                </a:solidFill>
                <a:latin typeface="Arial" charset="0"/>
                <a:ea typeface="ＭＳ Ｐゴシック" pitchFamily="34" charset="-128"/>
              </a:endParaRPr>
            </a:p>
          </p:txBody>
        </p:sp>
        <p:sp>
          <p:nvSpPr>
            <p:cNvPr id="132141" name="Text Box 42"/>
            <p:cNvSpPr txBox="1">
              <a:spLocks noChangeArrowheads="1"/>
            </p:cNvSpPr>
            <p:nvPr/>
          </p:nvSpPr>
          <p:spPr bwMode="auto">
            <a:xfrm>
              <a:off x="2475" y="3555"/>
              <a:ext cx="435" cy="18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(Body)</a:t>
              </a:r>
              <a:r>
                <a:rPr kumimoji="0" lang="ar-SA" altLang="ko-KR" sz="1200">
                  <a:solidFill>
                    <a:schemeClr val="bg1"/>
                  </a:solidFill>
                  <a:latin typeface="Arial" charset="0"/>
                  <a:ea typeface="ＭＳ Ｐゴシック" pitchFamily="34" charset="-128"/>
                </a:rPr>
                <a:t>‏</a:t>
              </a:r>
              <a:endParaRPr kumimoji="0" lang="en-US" altLang="ko-KR" sz="1200">
                <a:solidFill>
                  <a:schemeClr val="bg1"/>
                </a:solidFill>
                <a:latin typeface="Arial" charset="0"/>
                <a:ea typeface="ＭＳ Ｐゴシック" pitchFamily="34" charset="-128"/>
              </a:endParaRPr>
            </a:p>
          </p:txBody>
        </p:sp>
        <p:sp>
          <p:nvSpPr>
            <p:cNvPr id="132142" name="Text Box 43"/>
            <p:cNvSpPr txBox="1">
              <a:spLocks noChangeArrowheads="1"/>
            </p:cNvSpPr>
            <p:nvPr/>
          </p:nvSpPr>
          <p:spPr bwMode="auto">
            <a:xfrm>
              <a:off x="1845" y="4086"/>
              <a:ext cx="585" cy="18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(Self)</a:t>
              </a:r>
              <a:r>
                <a:rPr kumimoji="0" lang="ar-SA" altLang="ko-KR" sz="1200">
                  <a:solidFill>
                    <a:schemeClr val="bg1"/>
                  </a:solidFill>
                  <a:latin typeface="Arial" charset="0"/>
                  <a:ea typeface="ＭＳ Ｐゴシック" pitchFamily="34" charset="-128"/>
                </a:rPr>
                <a:t>‏</a:t>
              </a:r>
              <a:endParaRPr kumimoji="0" lang="en-US" altLang="ko-KR" sz="1200">
                <a:solidFill>
                  <a:schemeClr val="bg1"/>
                </a:solidFill>
                <a:latin typeface="Arial" charset="0"/>
                <a:ea typeface="ＭＳ Ｐゴシック" pitchFamily="34" charset="-128"/>
              </a:endParaRPr>
            </a:p>
          </p:txBody>
        </p:sp>
        <p:sp>
          <p:nvSpPr>
            <p:cNvPr id="103459" name="Oval 16"/>
            <p:cNvSpPr>
              <a:spLocks noChangeArrowheads="1"/>
            </p:cNvSpPr>
            <p:nvPr/>
          </p:nvSpPr>
          <p:spPr bwMode="auto">
            <a:xfrm>
              <a:off x="2430" y="3195"/>
              <a:ext cx="480" cy="339"/>
            </a:xfrm>
            <a:prstGeom prst="ellipse">
              <a:avLst/>
            </a:prstGeom>
            <a:solidFill>
              <a:srgbClr val="FF9966"/>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Object</a:t>
              </a:r>
            </a:p>
          </p:txBody>
        </p:sp>
        <p:sp>
          <p:nvSpPr>
            <p:cNvPr id="103460" name="Oval 17"/>
            <p:cNvSpPr>
              <a:spLocks noChangeArrowheads="1"/>
            </p:cNvSpPr>
            <p:nvPr/>
          </p:nvSpPr>
          <p:spPr bwMode="auto">
            <a:xfrm>
              <a:off x="1755" y="3690"/>
              <a:ext cx="480" cy="334"/>
            </a:xfrm>
            <a:prstGeom prst="ellipse">
              <a:avLst/>
            </a:prstGeom>
            <a:solidFill>
              <a:srgbClr val="4EB94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solidFill>
                    <a:schemeClr val="bg1"/>
                  </a:solidFill>
                  <a:latin typeface="+mj-lt"/>
                  <a:ea typeface="ＭＳ Ｐゴシック" pitchFamily="34" charset="-128"/>
                  <a:cs typeface="+mn-cs"/>
                </a:rPr>
                <a:t>Union</a:t>
              </a:r>
            </a:p>
          </p:txBody>
        </p:sp>
      </p:grpSp>
      <p:sp>
        <p:nvSpPr>
          <p:cNvPr id="132126" name="Text Box 47"/>
          <p:cNvSpPr txBox="1">
            <a:spLocks noChangeArrowheads="1"/>
          </p:cNvSpPr>
          <p:nvPr/>
        </p:nvSpPr>
        <p:spPr bwMode="auto">
          <a:xfrm>
            <a:off x="7215188" y="4648200"/>
            <a:ext cx="1500187" cy="276225"/>
          </a:xfrm>
          <a:prstGeom prst="rect">
            <a:avLst/>
          </a:prstGeom>
          <a:noFill/>
          <a:ln w="9525">
            <a:noFill/>
            <a:miter lim="800000"/>
            <a:headEnd/>
            <a:tailEnd/>
          </a:ln>
        </p:spPr>
        <p:txBody>
          <a:bodyPr>
            <a:spAutoFit/>
          </a:bodyPr>
          <a:lstStyle/>
          <a:p>
            <a:pPr defTabSz="449263">
              <a:spcBef>
                <a:spcPct val="50000"/>
              </a:spcBef>
              <a:buClr>
                <a:srgbClr val="FFFFFF"/>
              </a:buClr>
              <a:buSzPct val="100000"/>
              <a:buFont typeface="Times New Roman" pitchFamily="18" charset="0"/>
              <a:buNone/>
            </a:pPr>
            <a:r>
              <a:rPr kumimoji="0" lang="en-US" altLang="ko-KR" sz="1200">
                <a:solidFill>
                  <a:srgbClr val="FF0000"/>
                </a:solidFill>
                <a:latin typeface="Arial" charset="0"/>
                <a:ea typeface="ＭＳ Ｐゴシック" pitchFamily="34" charset="-128"/>
              </a:rPr>
              <a:t>Way of </a:t>
            </a:r>
            <a:r>
              <a:rPr kumimoji="0" lang="en-US" altLang="ja-JP" sz="1200">
                <a:solidFill>
                  <a:srgbClr val="FF0000"/>
                </a:solidFill>
                <a:latin typeface="Arial" charset="0"/>
                <a:ea typeface="ＭＳ Ｐゴシック" pitchFamily="34" charset="-128"/>
              </a:rPr>
              <a:t>Family</a:t>
            </a:r>
            <a:endParaRPr kumimoji="0" lang="en-US" altLang="ko-KR" sz="1200">
              <a:solidFill>
                <a:srgbClr val="FF0000"/>
              </a:solidFill>
              <a:latin typeface="Arial" charset="0"/>
              <a:ea typeface="ＭＳ Ｐゴシック" pitchFamily="34" charset="-128"/>
            </a:endParaRPr>
          </a:p>
        </p:txBody>
      </p:sp>
      <p:sp>
        <p:nvSpPr>
          <p:cNvPr id="132127" name="Text Box 9"/>
          <p:cNvSpPr txBox="1">
            <a:spLocks noChangeArrowheads="1"/>
          </p:cNvSpPr>
          <p:nvPr/>
        </p:nvSpPr>
        <p:spPr bwMode="auto">
          <a:xfrm>
            <a:off x="1258888" y="5084763"/>
            <a:ext cx="611187" cy="274637"/>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(Mind)</a:t>
            </a:r>
          </a:p>
        </p:txBody>
      </p:sp>
      <p:sp>
        <p:nvSpPr>
          <p:cNvPr id="132128" name="Text Box 9"/>
          <p:cNvSpPr txBox="1">
            <a:spLocks noChangeArrowheads="1"/>
          </p:cNvSpPr>
          <p:nvPr/>
        </p:nvSpPr>
        <p:spPr bwMode="auto">
          <a:xfrm>
            <a:off x="2195513" y="5805488"/>
            <a:ext cx="493712" cy="274637"/>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(Me)</a:t>
            </a:r>
          </a:p>
        </p:txBody>
      </p:sp>
      <p:sp>
        <p:nvSpPr>
          <p:cNvPr id="132129" name="Text Box 9"/>
          <p:cNvSpPr txBox="1">
            <a:spLocks noChangeArrowheads="1"/>
          </p:cNvSpPr>
          <p:nvPr/>
        </p:nvSpPr>
        <p:spPr bwMode="auto">
          <a:xfrm>
            <a:off x="3132138" y="5084763"/>
            <a:ext cx="628650" cy="274637"/>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(Body)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ext Box 1"/>
          <p:cNvSpPr txBox="1">
            <a:spLocks noChangeArrowheads="1"/>
          </p:cNvSpPr>
          <p:nvPr/>
        </p:nvSpPr>
        <p:spPr bwMode="auto">
          <a:xfrm>
            <a:off x="3924300" y="1557338"/>
            <a:ext cx="4830763" cy="15589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The original value of an entity is determined by the formation a partner relationship between the purpose of the entity’s existence as an object partner centering on God’s ideal of creation and the original desire of a person standing in the subject partner position to pursue value. </a:t>
            </a:r>
          </a:p>
        </p:txBody>
      </p:sp>
      <p:sp>
        <p:nvSpPr>
          <p:cNvPr id="116742" name="Rectangle 5"/>
          <p:cNvSpPr>
            <a:spLocks noChangeArrowheads="1"/>
          </p:cNvSpPr>
          <p:nvPr/>
        </p:nvSpPr>
        <p:spPr bwMode="auto">
          <a:xfrm>
            <a:off x="1428750" y="2978150"/>
            <a:ext cx="1866900" cy="354013"/>
          </a:xfrm>
          <a:prstGeom prst="rect">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solidFill>
                  <a:schemeClr val="bg1"/>
                </a:solidFill>
                <a:latin typeface="+mj-lt"/>
                <a:ea typeface="ＭＳ Ｐゴシック" pitchFamily="34" charset="-128"/>
                <a:cs typeface="+mn-cs"/>
              </a:rPr>
              <a:t>Original Value</a:t>
            </a:r>
          </a:p>
        </p:txBody>
      </p:sp>
      <p:sp>
        <p:nvSpPr>
          <p:cNvPr id="116743" name="Line 6"/>
          <p:cNvSpPr>
            <a:spLocks noChangeShapeType="1"/>
          </p:cNvSpPr>
          <p:nvPr/>
        </p:nvSpPr>
        <p:spPr bwMode="auto">
          <a:xfrm flipH="1">
            <a:off x="1651000" y="1752600"/>
            <a:ext cx="393700" cy="4572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solidFill>
                <a:schemeClr val="bg1"/>
              </a:solidFill>
              <a:latin typeface="+mj-lt"/>
              <a:ea typeface="ＭＳ Ｐゴシック" pitchFamily="34" charset="-128"/>
              <a:cs typeface="+mn-cs"/>
            </a:endParaRPr>
          </a:p>
        </p:txBody>
      </p:sp>
      <p:sp>
        <p:nvSpPr>
          <p:cNvPr id="116744" name="Line 7"/>
          <p:cNvSpPr>
            <a:spLocks noChangeShapeType="1"/>
          </p:cNvSpPr>
          <p:nvPr/>
        </p:nvSpPr>
        <p:spPr bwMode="auto">
          <a:xfrm>
            <a:off x="2647950" y="1752600"/>
            <a:ext cx="381000" cy="5334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solidFill>
                <a:schemeClr val="bg1"/>
              </a:solidFill>
              <a:latin typeface="+mj-lt"/>
              <a:ea typeface="ＭＳ Ｐゴシック" pitchFamily="34" charset="-128"/>
              <a:cs typeface="+mn-cs"/>
            </a:endParaRPr>
          </a:p>
        </p:txBody>
      </p:sp>
      <p:sp>
        <p:nvSpPr>
          <p:cNvPr id="116745" name="Line 8"/>
          <p:cNvSpPr>
            <a:spLocks noChangeShapeType="1"/>
          </p:cNvSpPr>
          <p:nvPr/>
        </p:nvSpPr>
        <p:spPr bwMode="auto">
          <a:xfrm>
            <a:off x="1952625" y="2389188"/>
            <a:ext cx="838200" cy="1587"/>
          </a:xfrm>
          <a:prstGeom prst="line">
            <a:avLst/>
          </a:prstGeom>
          <a:noFill/>
          <a:ln w="381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200" b="1">
              <a:solidFill>
                <a:schemeClr val="bg1"/>
              </a:solidFill>
              <a:latin typeface="+mj-lt"/>
              <a:ea typeface="ＭＳ Ｐゴシック" pitchFamily="34" charset="-128"/>
              <a:cs typeface="+mn-cs"/>
            </a:endParaRPr>
          </a:p>
        </p:txBody>
      </p:sp>
      <p:sp>
        <p:nvSpPr>
          <p:cNvPr id="116746" name="Line 9"/>
          <p:cNvSpPr>
            <a:spLocks noChangeShapeType="1"/>
          </p:cNvSpPr>
          <p:nvPr/>
        </p:nvSpPr>
        <p:spPr bwMode="auto">
          <a:xfrm flipH="1">
            <a:off x="1879600" y="2514600"/>
            <a:ext cx="850900" cy="1588"/>
          </a:xfrm>
          <a:prstGeom prst="line">
            <a:avLst/>
          </a:prstGeom>
          <a:noFill/>
          <a:ln w="381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200" b="1">
              <a:solidFill>
                <a:schemeClr val="bg1"/>
              </a:solidFill>
              <a:latin typeface="+mj-lt"/>
              <a:ea typeface="ＭＳ Ｐゴシック" pitchFamily="34" charset="-128"/>
              <a:cs typeface="+mn-cs"/>
            </a:endParaRPr>
          </a:p>
        </p:txBody>
      </p:sp>
      <p:sp>
        <p:nvSpPr>
          <p:cNvPr id="116747" name="Line 10"/>
          <p:cNvSpPr>
            <a:spLocks noChangeShapeType="1"/>
          </p:cNvSpPr>
          <p:nvPr/>
        </p:nvSpPr>
        <p:spPr bwMode="auto">
          <a:xfrm>
            <a:off x="2343150" y="1828800"/>
            <a:ext cx="1588" cy="1143000"/>
          </a:xfrm>
          <a:prstGeom prst="line">
            <a:avLst/>
          </a:prstGeom>
          <a:noFill/>
          <a:ln w="28440">
            <a:solidFill>
              <a:schemeClr val="tx1"/>
            </a:solidFill>
            <a:prstDash val="sysDot"/>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200" b="1">
              <a:solidFill>
                <a:schemeClr val="bg1"/>
              </a:solidFill>
              <a:latin typeface="+mj-lt"/>
              <a:ea typeface="ＭＳ Ｐゴシック" pitchFamily="34" charset="-128"/>
              <a:cs typeface="+mn-cs"/>
            </a:endParaRPr>
          </a:p>
        </p:txBody>
      </p:sp>
      <p:sp>
        <p:nvSpPr>
          <p:cNvPr id="134152" name="Text Box 11"/>
          <p:cNvSpPr txBox="1">
            <a:spLocks noChangeArrowheads="1"/>
          </p:cNvSpPr>
          <p:nvPr/>
        </p:nvSpPr>
        <p:spPr bwMode="auto">
          <a:xfrm>
            <a:off x="3924300" y="3716338"/>
            <a:ext cx="4824413" cy="13144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So for an object partner to possess original value, it must form a union through a give and take action with a person standing in the subject position, thereby becoming a third objective partner to God and forming an original four-position foundation.</a:t>
            </a:r>
          </a:p>
        </p:txBody>
      </p:sp>
      <p:sp>
        <p:nvSpPr>
          <p:cNvPr id="116749" name="Oval 12"/>
          <p:cNvSpPr>
            <a:spLocks noChangeArrowheads="1"/>
          </p:cNvSpPr>
          <p:nvPr/>
        </p:nvSpPr>
        <p:spPr bwMode="auto">
          <a:xfrm>
            <a:off x="1993900" y="3475038"/>
            <a:ext cx="609600" cy="609600"/>
          </a:xfrm>
          <a:prstGeom prst="ellipse">
            <a:avLst/>
          </a:prstGeom>
          <a:solidFill>
            <a:srgbClr val="F2EC2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God</a:t>
            </a:r>
          </a:p>
        </p:txBody>
      </p:sp>
      <p:sp>
        <p:nvSpPr>
          <p:cNvPr id="116751" name="Oval 14"/>
          <p:cNvSpPr>
            <a:spLocks noChangeArrowheads="1"/>
          </p:cNvSpPr>
          <p:nvPr/>
        </p:nvSpPr>
        <p:spPr bwMode="auto">
          <a:xfrm>
            <a:off x="2832100" y="4237038"/>
            <a:ext cx="609600" cy="609600"/>
          </a:xfrm>
          <a:prstGeom prst="ellipse">
            <a:avLst/>
          </a:prstGeom>
          <a:solidFill>
            <a:srgbClr val="FFCCCC"/>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Entity</a:t>
            </a:r>
          </a:p>
        </p:txBody>
      </p:sp>
      <p:sp>
        <p:nvSpPr>
          <p:cNvPr id="116753" name="Line 16"/>
          <p:cNvSpPr>
            <a:spLocks noChangeShapeType="1"/>
          </p:cNvSpPr>
          <p:nvPr/>
        </p:nvSpPr>
        <p:spPr bwMode="auto">
          <a:xfrm flipH="1">
            <a:off x="1682750" y="4008438"/>
            <a:ext cx="393700" cy="3048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solidFill>
                <a:schemeClr val="bg1"/>
              </a:solidFill>
              <a:latin typeface="+mj-lt"/>
              <a:ea typeface="ＭＳ Ｐゴシック" pitchFamily="34" charset="-128"/>
              <a:cs typeface="+mn-cs"/>
            </a:endParaRPr>
          </a:p>
        </p:txBody>
      </p:sp>
      <p:sp>
        <p:nvSpPr>
          <p:cNvPr id="116754" name="Line 17"/>
          <p:cNvSpPr>
            <a:spLocks noChangeShapeType="1"/>
          </p:cNvSpPr>
          <p:nvPr/>
        </p:nvSpPr>
        <p:spPr bwMode="auto">
          <a:xfrm>
            <a:off x="2527300" y="4008438"/>
            <a:ext cx="381000" cy="3810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solidFill>
                <a:schemeClr val="bg1"/>
              </a:solidFill>
              <a:latin typeface="+mj-lt"/>
              <a:ea typeface="ＭＳ Ｐゴシック" pitchFamily="34" charset="-128"/>
              <a:cs typeface="+mn-cs"/>
            </a:endParaRPr>
          </a:p>
        </p:txBody>
      </p:sp>
      <p:sp>
        <p:nvSpPr>
          <p:cNvPr id="116755" name="Line 18"/>
          <p:cNvSpPr>
            <a:spLocks noChangeShapeType="1"/>
          </p:cNvSpPr>
          <p:nvPr/>
        </p:nvSpPr>
        <p:spPr bwMode="auto">
          <a:xfrm>
            <a:off x="1612900" y="4770438"/>
            <a:ext cx="457200" cy="4572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solidFill>
                <a:schemeClr val="bg1"/>
              </a:solidFill>
              <a:latin typeface="+mj-lt"/>
              <a:ea typeface="ＭＳ Ｐゴシック" pitchFamily="34" charset="-128"/>
              <a:cs typeface="+mn-cs"/>
            </a:endParaRPr>
          </a:p>
        </p:txBody>
      </p:sp>
      <p:sp>
        <p:nvSpPr>
          <p:cNvPr id="116756" name="Line 19"/>
          <p:cNvSpPr>
            <a:spLocks noChangeShapeType="1"/>
          </p:cNvSpPr>
          <p:nvPr/>
        </p:nvSpPr>
        <p:spPr bwMode="auto">
          <a:xfrm flipH="1">
            <a:off x="2520950" y="4846638"/>
            <a:ext cx="469900" cy="3810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b="1">
              <a:solidFill>
                <a:schemeClr val="bg1"/>
              </a:solidFill>
              <a:latin typeface="+mj-lt"/>
              <a:ea typeface="ＭＳ Ｐゴシック" pitchFamily="34" charset="-128"/>
              <a:cs typeface="+mn-cs"/>
            </a:endParaRPr>
          </a:p>
        </p:txBody>
      </p:sp>
      <p:sp>
        <p:nvSpPr>
          <p:cNvPr id="116757" name="Line 20"/>
          <p:cNvSpPr>
            <a:spLocks noChangeShapeType="1"/>
          </p:cNvSpPr>
          <p:nvPr/>
        </p:nvSpPr>
        <p:spPr bwMode="auto">
          <a:xfrm>
            <a:off x="1841500" y="4465638"/>
            <a:ext cx="990600" cy="15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200" b="1">
              <a:solidFill>
                <a:schemeClr val="bg1"/>
              </a:solidFill>
              <a:latin typeface="+mj-lt"/>
              <a:ea typeface="ＭＳ Ｐゴシック" pitchFamily="34" charset="-128"/>
              <a:cs typeface="+mn-cs"/>
            </a:endParaRPr>
          </a:p>
        </p:txBody>
      </p:sp>
      <p:sp>
        <p:nvSpPr>
          <p:cNvPr id="116758" name="Line 21"/>
          <p:cNvSpPr>
            <a:spLocks noChangeShapeType="1"/>
          </p:cNvSpPr>
          <p:nvPr/>
        </p:nvSpPr>
        <p:spPr bwMode="auto">
          <a:xfrm flipH="1">
            <a:off x="1781175" y="4572000"/>
            <a:ext cx="1003300" cy="1588"/>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200" b="1">
              <a:solidFill>
                <a:schemeClr val="bg1"/>
              </a:solidFill>
              <a:latin typeface="+mj-lt"/>
              <a:ea typeface="ＭＳ Ｐゴシック" pitchFamily="34" charset="-128"/>
              <a:cs typeface="+mn-cs"/>
            </a:endParaRPr>
          </a:p>
        </p:txBody>
      </p:sp>
      <p:sp>
        <p:nvSpPr>
          <p:cNvPr id="116759" name="Line 22"/>
          <p:cNvSpPr>
            <a:spLocks noChangeShapeType="1"/>
          </p:cNvSpPr>
          <p:nvPr/>
        </p:nvSpPr>
        <p:spPr bwMode="auto">
          <a:xfrm flipV="1">
            <a:off x="2222500" y="4071938"/>
            <a:ext cx="1588" cy="8509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200" b="1">
              <a:solidFill>
                <a:schemeClr val="bg1"/>
              </a:solidFill>
              <a:latin typeface="+mj-lt"/>
              <a:ea typeface="ＭＳ Ｐゴシック" pitchFamily="34" charset="-128"/>
              <a:cs typeface="+mn-cs"/>
            </a:endParaRPr>
          </a:p>
        </p:txBody>
      </p:sp>
      <p:sp>
        <p:nvSpPr>
          <p:cNvPr id="116760" name="Line 23"/>
          <p:cNvSpPr>
            <a:spLocks noChangeShapeType="1"/>
          </p:cNvSpPr>
          <p:nvPr/>
        </p:nvSpPr>
        <p:spPr bwMode="auto">
          <a:xfrm>
            <a:off x="2374900" y="4078288"/>
            <a:ext cx="1588" cy="8382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200" b="1">
              <a:solidFill>
                <a:schemeClr val="bg1"/>
              </a:solidFill>
              <a:latin typeface="+mj-lt"/>
              <a:ea typeface="ＭＳ Ｐゴシック" pitchFamily="34" charset="-128"/>
              <a:cs typeface="+mn-cs"/>
            </a:endParaRPr>
          </a:p>
        </p:txBody>
      </p:sp>
      <p:sp>
        <p:nvSpPr>
          <p:cNvPr id="134163" name="Text Box 24"/>
          <p:cNvSpPr txBox="1">
            <a:spLocks noChangeArrowheads="1"/>
          </p:cNvSpPr>
          <p:nvPr/>
        </p:nvSpPr>
        <p:spPr bwMode="auto">
          <a:xfrm>
            <a:off x="3122613" y="5143500"/>
            <a:ext cx="2003425" cy="3048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Third Objective Partner</a:t>
            </a:r>
          </a:p>
        </p:txBody>
      </p:sp>
      <p:sp>
        <p:nvSpPr>
          <p:cNvPr id="116762" name="Line 25"/>
          <p:cNvSpPr>
            <a:spLocks noChangeShapeType="1"/>
          </p:cNvSpPr>
          <p:nvPr/>
        </p:nvSpPr>
        <p:spPr bwMode="auto">
          <a:xfrm>
            <a:off x="2638425" y="5297488"/>
            <a:ext cx="558800" cy="1587"/>
          </a:xfrm>
          <a:prstGeom prst="line">
            <a:avLst/>
          </a:prstGeom>
          <a:noFill/>
          <a:ln w="28440">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1200" b="1">
              <a:solidFill>
                <a:schemeClr val="bg1"/>
              </a:solidFill>
              <a:latin typeface="+mj-lt"/>
              <a:ea typeface="ＭＳ Ｐゴシック" pitchFamily="34" charset="-128"/>
              <a:cs typeface="+mn-cs"/>
            </a:endParaRPr>
          </a:p>
        </p:txBody>
      </p:sp>
      <p:sp>
        <p:nvSpPr>
          <p:cNvPr id="134165" name="Rectangle 28"/>
          <p:cNvSpPr>
            <a:spLocks noChangeArrowheads="1"/>
          </p:cNvSpPr>
          <p:nvPr/>
        </p:nvSpPr>
        <p:spPr bwMode="auto">
          <a:xfrm>
            <a:off x="1233488" y="5572125"/>
            <a:ext cx="2333625" cy="496888"/>
          </a:xfrm>
          <a:prstGeom prst="rect">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ea typeface="ＭＳ Ｐゴシック" pitchFamily="34" charset="-128"/>
              </a:rPr>
              <a:t>Original </a:t>
            </a:r>
            <a:br>
              <a:rPr kumimoji="0" lang="en-US" altLang="ko-KR" sz="1400">
                <a:solidFill>
                  <a:schemeClr val="bg1"/>
                </a:solidFill>
                <a:latin typeface="Arial" charset="0"/>
                <a:ea typeface="ＭＳ Ｐゴシック" pitchFamily="34" charset="-128"/>
              </a:rPr>
            </a:br>
            <a:r>
              <a:rPr kumimoji="0" lang="en-US" altLang="ko-KR" sz="1400">
                <a:solidFill>
                  <a:schemeClr val="bg1"/>
                </a:solidFill>
                <a:latin typeface="Arial" charset="0"/>
                <a:ea typeface="ＭＳ Ｐゴシック" pitchFamily="34" charset="-128"/>
              </a:rPr>
              <a:t> four position foundation</a:t>
            </a:r>
          </a:p>
        </p:txBody>
      </p:sp>
      <p:sp>
        <p:nvSpPr>
          <p:cNvPr id="134166" name="Text Box 29"/>
          <p:cNvSpPr txBox="1">
            <a:spLocks noChangeArrowheads="1"/>
          </p:cNvSpPr>
          <p:nvPr/>
        </p:nvSpPr>
        <p:spPr bwMode="auto">
          <a:xfrm>
            <a:off x="609600" y="598488"/>
            <a:ext cx="3644900" cy="396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（２）</a:t>
            </a:r>
            <a:r>
              <a:rPr kumimoji="0" lang="en-US" altLang="ko-KR" sz="2000">
                <a:latin typeface="Arial" charset="0"/>
                <a:ea typeface="ＭＳ Ｐゴシック" pitchFamily="34" charset="-128"/>
              </a:rPr>
              <a:t>Determining Original Value</a:t>
            </a:r>
          </a:p>
        </p:txBody>
      </p:sp>
      <p:sp>
        <p:nvSpPr>
          <p:cNvPr id="134167" name="Oval 3"/>
          <p:cNvSpPr>
            <a:spLocks noChangeArrowheads="1"/>
          </p:cNvSpPr>
          <p:nvPr/>
        </p:nvSpPr>
        <p:spPr bwMode="auto">
          <a:xfrm>
            <a:off x="928688" y="2133600"/>
            <a:ext cx="957262" cy="630238"/>
          </a:xfrm>
          <a:prstGeom prst="ellipse">
            <a:avLst/>
          </a:prstGeom>
          <a:solidFill>
            <a:srgbClr val="63CAD8"/>
          </a:solidFill>
          <a:ln w="9398">
            <a:solidFill>
              <a:schemeClr val="tx1"/>
            </a:solidFill>
            <a:miter lim="800000"/>
            <a:headEnd/>
            <a:tailEnd/>
          </a:ln>
        </p:spPr>
        <p:txBody>
          <a:bodyPr lIns="0" tIns="46800" rIns="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Subject Person</a:t>
            </a:r>
          </a:p>
        </p:txBody>
      </p:sp>
      <p:sp>
        <p:nvSpPr>
          <p:cNvPr id="134168" name="Oval 4"/>
          <p:cNvSpPr>
            <a:spLocks noChangeArrowheads="1"/>
          </p:cNvSpPr>
          <p:nvPr/>
        </p:nvSpPr>
        <p:spPr bwMode="auto">
          <a:xfrm>
            <a:off x="2786063" y="2120900"/>
            <a:ext cx="914400" cy="625475"/>
          </a:xfrm>
          <a:prstGeom prst="ellipse">
            <a:avLst/>
          </a:prstGeom>
          <a:solidFill>
            <a:srgbClr val="FFCCCC"/>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Entity’s</a:t>
            </a:r>
          </a:p>
          <a:p>
            <a:pPr algn="ctr" defTabSz="449263" eaLnBrk="0" hangingPunct="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Purpose </a:t>
            </a:r>
          </a:p>
        </p:txBody>
      </p:sp>
      <p:sp>
        <p:nvSpPr>
          <p:cNvPr id="116739" name="Oval 2"/>
          <p:cNvSpPr>
            <a:spLocks noChangeArrowheads="1"/>
          </p:cNvSpPr>
          <p:nvPr/>
        </p:nvSpPr>
        <p:spPr bwMode="auto">
          <a:xfrm>
            <a:off x="1704975" y="1143000"/>
            <a:ext cx="1295400" cy="685800"/>
          </a:xfrm>
          <a:prstGeom prst="ellipse">
            <a:avLst/>
          </a:prstGeom>
          <a:solidFill>
            <a:srgbClr val="F2EC2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God</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Ideal of Creation</a:t>
            </a:r>
          </a:p>
        </p:txBody>
      </p:sp>
      <p:sp>
        <p:nvSpPr>
          <p:cNvPr id="116752" name="Oval 15"/>
          <p:cNvSpPr>
            <a:spLocks noChangeArrowheads="1"/>
          </p:cNvSpPr>
          <p:nvPr/>
        </p:nvSpPr>
        <p:spPr bwMode="auto">
          <a:xfrm>
            <a:off x="1995488" y="4929188"/>
            <a:ext cx="609600" cy="609600"/>
          </a:xfrm>
          <a:prstGeom prst="ellipse">
            <a:avLst/>
          </a:prstGeom>
          <a:solidFill>
            <a:srgbClr val="4EB94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solidFill>
                  <a:schemeClr val="bg1"/>
                </a:solidFill>
                <a:latin typeface="+mj-lt"/>
                <a:ea typeface="ＭＳ Ｐゴシック" pitchFamily="34" charset="-128"/>
                <a:cs typeface="+mn-cs"/>
              </a:rPr>
              <a:t>Union</a:t>
            </a:r>
          </a:p>
        </p:txBody>
      </p:sp>
      <p:sp>
        <p:nvSpPr>
          <p:cNvPr id="134171" name="Oval 3"/>
          <p:cNvSpPr>
            <a:spLocks noChangeArrowheads="1"/>
          </p:cNvSpPr>
          <p:nvPr/>
        </p:nvSpPr>
        <p:spPr bwMode="auto">
          <a:xfrm>
            <a:off x="827088" y="4221163"/>
            <a:ext cx="957262" cy="630237"/>
          </a:xfrm>
          <a:prstGeom prst="ellipse">
            <a:avLst/>
          </a:prstGeom>
          <a:solidFill>
            <a:srgbClr val="63CAD8"/>
          </a:solidFill>
          <a:ln w="9398">
            <a:solidFill>
              <a:schemeClr val="tx1"/>
            </a:solidFill>
            <a:miter lim="800000"/>
            <a:headEnd/>
            <a:tailEnd/>
          </a:ln>
        </p:spPr>
        <p:txBody>
          <a:bodyPr lIns="0" tIns="46800" rIns="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Subject Person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0"/>
          <p:cNvSpPr>
            <a:spLocks noChangeArrowheads="1"/>
          </p:cNvSpPr>
          <p:nvPr/>
        </p:nvSpPr>
        <p:spPr bwMode="auto">
          <a:xfrm>
            <a:off x="1042988" y="5734050"/>
            <a:ext cx="7632700" cy="36671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(2) So the standard of Original Value: God</a:t>
            </a:r>
            <a:r>
              <a:rPr kumimoji="0" lang="en-US">
                <a:latin typeface="Arial" charset="0"/>
                <a:ea typeface="ＭＳ Ｐゴシック" pitchFamily="34" charset="-128"/>
              </a:rPr>
              <a:t>（</a:t>
            </a:r>
            <a:r>
              <a:rPr kumimoji="0" lang="en-US" altLang="ko-KR">
                <a:latin typeface="Arial" charset="0"/>
                <a:ea typeface="ＭＳ Ｐゴシック" pitchFamily="34" charset="-128"/>
              </a:rPr>
              <a:t>True Parents</a:t>
            </a:r>
            <a:r>
              <a:rPr kumimoji="0" lang="en-US">
                <a:latin typeface="Arial" charset="0"/>
                <a:ea typeface="ＭＳ Ｐゴシック" pitchFamily="34" charset="-128"/>
              </a:rPr>
              <a:t>）</a:t>
            </a:r>
          </a:p>
        </p:txBody>
      </p:sp>
      <p:sp>
        <p:nvSpPr>
          <p:cNvPr id="136194" name="Text Box 1"/>
          <p:cNvSpPr txBox="1">
            <a:spLocks noChangeArrowheads="1"/>
          </p:cNvSpPr>
          <p:nvPr/>
        </p:nvSpPr>
        <p:spPr bwMode="auto">
          <a:xfrm>
            <a:off x="723900" y="571500"/>
            <a:ext cx="3440113" cy="396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3. Standard of Original Value</a:t>
            </a:r>
          </a:p>
        </p:txBody>
      </p:sp>
      <p:sp>
        <p:nvSpPr>
          <p:cNvPr id="117763" name="Oval 2"/>
          <p:cNvSpPr>
            <a:spLocks noChangeArrowheads="1"/>
          </p:cNvSpPr>
          <p:nvPr/>
        </p:nvSpPr>
        <p:spPr bwMode="auto">
          <a:xfrm>
            <a:off x="1966913" y="1227138"/>
            <a:ext cx="609600" cy="609600"/>
          </a:xfrm>
          <a:prstGeom prst="ellipse">
            <a:avLst/>
          </a:prstGeom>
          <a:solidFill>
            <a:srgbClr val="F2EC2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God</a:t>
            </a:r>
          </a:p>
        </p:txBody>
      </p:sp>
      <p:sp>
        <p:nvSpPr>
          <p:cNvPr id="117767" name="Line 6"/>
          <p:cNvSpPr>
            <a:spLocks noChangeShapeType="1"/>
          </p:cNvSpPr>
          <p:nvPr/>
        </p:nvSpPr>
        <p:spPr bwMode="auto">
          <a:xfrm flipH="1">
            <a:off x="1655763" y="1760538"/>
            <a:ext cx="393700" cy="3048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117768" name="Line 7"/>
          <p:cNvSpPr>
            <a:spLocks noChangeShapeType="1"/>
          </p:cNvSpPr>
          <p:nvPr/>
        </p:nvSpPr>
        <p:spPr bwMode="auto">
          <a:xfrm>
            <a:off x="2500313" y="1760538"/>
            <a:ext cx="381000" cy="3810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117769" name="Line 8"/>
          <p:cNvSpPr>
            <a:spLocks noChangeShapeType="1"/>
          </p:cNvSpPr>
          <p:nvPr/>
        </p:nvSpPr>
        <p:spPr bwMode="auto">
          <a:xfrm>
            <a:off x="1585913" y="2522538"/>
            <a:ext cx="457200" cy="4572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117770" name="Line 9"/>
          <p:cNvSpPr>
            <a:spLocks noChangeShapeType="1"/>
          </p:cNvSpPr>
          <p:nvPr/>
        </p:nvSpPr>
        <p:spPr bwMode="auto">
          <a:xfrm flipH="1">
            <a:off x="2506663" y="2527300"/>
            <a:ext cx="469900" cy="3810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117771" name="Line 10"/>
          <p:cNvSpPr>
            <a:spLocks noChangeShapeType="1"/>
          </p:cNvSpPr>
          <p:nvPr/>
        </p:nvSpPr>
        <p:spPr bwMode="auto">
          <a:xfrm>
            <a:off x="1814513" y="2217738"/>
            <a:ext cx="990600" cy="15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117772" name="Line 11"/>
          <p:cNvSpPr>
            <a:spLocks noChangeShapeType="1"/>
          </p:cNvSpPr>
          <p:nvPr/>
        </p:nvSpPr>
        <p:spPr bwMode="auto">
          <a:xfrm flipH="1">
            <a:off x="1808163" y="2370138"/>
            <a:ext cx="1003300" cy="15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117773" name="Line 12"/>
          <p:cNvSpPr>
            <a:spLocks noChangeShapeType="1"/>
          </p:cNvSpPr>
          <p:nvPr/>
        </p:nvSpPr>
        <p:spPr bwMode="auto">
          <a:xfrm flipV="1">
            <a:off x="2195513" y="1812925"/>
            <a:ext cx="1587" cy="8509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117774" name="Line 13"/>
          <p:cNvSpPr>
            <a:spLocks noChangeShapeType="1"/>
          </p:cNvSpPr>
          <p:nvPr/>
        </p:nvSpPr>
        <p:spPr bwMode="auto">
          <a:xfrm>
            <a:off x="2347913" y="1819275"/>
            <a:ext cx="1587" cy="8382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136204" name="Text Box 14"/>
          <p:cNvSpPr txBox="1">
            <a:spLocks noChangeArrowheads="1"/>
          </p:cNvSpPr>
          <p:nvPr/>
        </p:nvSpPr>
        <p:spPr bwMode="auto">
          <a:xfrm>
            <a:off x="1042988" y="3500438"/>
            <a:ext cx="6353175" cy="36671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(1)Standard of Value: Absolute, Unique, Unchanging, Eternal</a:t>
            </a:r>
          </a:p>
        </p:txBody>
      </p:sp>
      <p:sp>
        <p:nvSpPr>
          <p:cNvPr id="136205" name="Text Box 15"/>
          <p:cNvSpPr txBox="1">
            <a:spLocks noChangeArrowheads="1"/>
          </p:cNvSpPr>
          <p:nvPr/>
        </p:nvSpPr>
        <p:spPr bwMode="auto">
          <a:xfrm>
            <a:off x="1433513" y="4429125"/>
            <a:ext cx="920750"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Person×</a:t>
            </a:r>
          </a:p>
        </p:txBody>
      </p:sp>
      <p:sp>
        <p:nvSpPr>
          <p:cNvPr id="136206" name="Text Box 16"/>
          <p:cNvSpPr txBox="1">
            <a:spLocks noChangeArrowheads="1"/>
          </p:cNvSpPr>
          <p:nvPr/>
        </p:nvSpPr>
        <p:spPr bwMode="auto">
          <a:xfrm>
            <a:off x="2578100" y="4116388"/>
            <a:ext cx="1295400" cy="9429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Sovereign×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Leaders×</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Intellectuals×</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Conscience×</a:t>
            </a:r>
          </a:p>
        </p:txBody>
      </p:sp>
      <p:sp>
        <p:nvSpPr>
          <p:cNvPr id="136207" name="AutoShape 17"/>
          <p:cNvSpPr>
            <a:spLocks/>
          </p:cNvSpPr>
          <p:nvPr/>
        </p:nvSpPr>
        <p:spPr bwMode="auto">
          <a:xfrm>
            <a:off x="2479675" y="4148138"/>
            <a:ext cx="169863" cy="852487"/>
          </a:xfrm>
          <a:prstGeom prst="leftBrace">
            <a:avLst>
              <a:gd name="adj1" fmla="val 36107"/>
              <a:gd name="adj2" fmla="val 50000"/>
            </a:avLst>
          </a:prstGeom>
          <a:noFill/>
          <a:ln w="1905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136208" name="Text Box 18"/>
          <p:cNvSpPr txBox="1">
            <a:spLocks noChangeArrowheads="1"/>
          </p:cNvSpPr>
          <p:nvPr/>
        </p:nvSpPr>
        <p:spPr bwMode="auto">
          <a:xfrm>
            <a:off x="3563938" y="1341438"/>
            <a:ext cx="4392612" cy="1560512"/>
          </a:xfrm>
          <a:prstGeom prst="rect">
            <a:avLst/>
          </a:prstGeom>
          <a:noFill/>
          <a:ln w="9525">
            <a:noFill/>
            <a:miter lim="800000"/>
            <a:headEnd/>
            <a:tailEnd/>
          </a:ln>
        </p:spPr>
        <p:txBody>
          <a:bodyPr lIns="90000" tIns="46800" rIns="90000" bIns="46800">
            <a:spAutoFit/>
          </a:bodyPr>
          <a:lstStyle/>
          <a:p>
            <a:pPr defTabSz="449263">
              <a:lnSpc>
                <a:spcPct val="12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Since God, the center of the four position foundation is absolute, the standard of value is also absolute. So, with God as the standard, the value of any object partner that is determined relative to Him is also absolute.</a:t>
            </a:r>
          </a:p>
        </p:txBody>
      </p:sp>
      <p:sp>
        <p:nvSpPr>
          <p:cNvPr id="117782" name="Text Box 21"/>
          <p:cNvSpPr txBox="1">
            <a:spLocks noChangeArrowheads="1"/>
          </p:cNvSpPr>
          <p:nvPr/>
        </p:nvSpPr>
        <p:spPr bwMode="auto">
          <a:xfrm>
            <a:off x="6180138" y="3929063"/>
            <a:ext cx="1471612" cy="1492250"/>
          </a:xfrm>
          <a:prstGeom prst="rect">
            <a:avLst/>
          </a:prstGeom>
          <a:noFill/>
          <a:ln w="9525">
            <a:noFill/>
            <a:round/>
            <a:headEnd/>
            <a:tailEnd/>
          </a:ln>
        </p:spPr>
        <p:txBody>
          <a:bodyPr wrap="none" lIns="90000" tIns="46800" rIns="90000" bIns="46800">
            <a:spAutoFit/>
          </a:bodyPr>
          <a:lstStyle/>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err="1">
                <a:latin typeface="+mj-lt"/>
                <a:ea typeface="ＭＳ Ｐゴシック" pitchFamily="34" charset="-128"/>
                <a:cs typeface="+mn-cs"/>
              </a:rPr>
              <a:t>Goryeo</a:t>
            </a:r>
            <a:r>
              <a:rPr kumimoji="0" lang="en-US" altLang="ko-KR" sz="1400" dirty="0">
                <a:latin typeface="+mj-lt"/>
                <a:ea typeface="ＭＳ Ｐゴシック" pitchFamily="34" charset="-128"/>
                <a:cs typeface="+mn-cs"/>
              </a:rPr>
              <a:t> – Patriot</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err="1">
                <a:latin typeface="+mj-lt"/>
                <a:ea typeface="ＭＳ Ｐゴシック" pitchFamily="34" charset="-128"/>
                <a:cs typeface="+mn-cs"/>
              </a:rPr>
              <a:t>Joseon</a:t>
            </a:r>
            <a:r>
              <a:rPr kumimoji="0" lang="en-US" altLang="ko-KR" sz="1400" dirty="0">
                <a:latin typeface="+mj-lt"/>
                <a:ea typeface="ＭＳ Ｐゴシック" pitchFamily="34" charset="-128"/>
                <a:cs typeface="+mn-cs"/>
              </a:rPr>
              <a:t>- Traitor</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Korea - Patriot</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Japan – Enemy</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Japan- Patriot</a:t>
            </a:r>
          </a:p>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Korea - Enemy</a:t>
            </a:r>
          </a:p>
        </p:txBody>
      </p:sp>
      <p:sp>
        <p:nvSpPr>
          <p:cNvPr id="136210" name="AutoShape 22"/>
          <p:cNvSpPr>
            <a:spLocks/>
          </p:cNvSpPr>
          <p:nvPr/>
        </p:nvSpPr>
        <p:spPr bwMode="auto">
          <a:xfrm>
            <a:off x="6108700" y="4068763"/>
            <a:ext cx="71438" cy="360362"/>
          </a:xfrm>
          <a:prstGeom prst="leftBrace">
            <a:avLst>
              <a:gd name="adj1" fmla="val 42037"/>
              <a:gd name="adj2" fmla="val 50000"/>
            </a:avLst>
          </a:prstGeom>
          <a:noFill/>
          <a:ln w="1905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136211" name="AutoShape 23"/>
          <p:cNvSpPr>
            <a:spLocks/>
          </p:cNvSpPr>
          <p:nvPr/>
        </p:nvSpPr>
        <p:spPr bwMode="auto">
          <a:xfrm>
            <a:off x="6108700" y="4546600"/>
            <a:ext cx="71438" cy="360363"/>
          </a:xfrm>
          <a:prstGeom prst="leftBrace">
            <a:avLst>
              <a:gd name="adj1" fmla="val 42037"/>
              <a:gd name="adj2" fmla="val 50000"/>
            </a:avLst>
          </a:prstGeom>
          <a:noFill/>
          <a:ln w="1905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136212" name="AutoShape 24"/>
          <p:cNvSpPr>
            <a:spLocks/>
          </p:cNvSpPr>
          <p:nvPr/>
        </p:nvSpPr>
        <p:spPr bwMode="auto">
          <a:xfrm>
            <a:off x="6108700" y="5000625"/>
            <a:ext cx="71438" cy="360363"/>
          </a:xfrm>
          <a:prstGeom prst="leftBrace">
            <a:avLst>
              <a:gd name="adj1" fmla="val 42037"/>
              <a:gd name="adj2" fmla="val 50000"/>
            </a:avLst>
          </a:prstGeom>
          <a:noFill/>
          <a:ln w="1905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136213" name="AutoShape 25"/>
          <p:cNvSpPr>
            <a:spLocks/>
          </p:cNvSpPr>
          <p:nvPr/>
        </p:nvSpPr>
        <p:spPr bwMode="auto">
          <a:xfrm>
            <a:off x="4822825" y="4071938"/>
            <a:ext cx="214313" cy="1143000"/>
          </a:xfrm>
          <a:prstGeom prst="leftBrace">
            <a:avLst>
              <a:gd name="adj1" fmla="val 47234"/>
              <a:gd name="adj2" fmla="val 50000"/>
            </a:avLst>
          </a:prstGeom>
          <a:noFill/>
          <a:ln w="1905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117787" name="Text Box 26"/>
          <p:cNvSpPr txBox="1">
            <a:spLocks noChangeArrowheads="1"/>
          </p:cNvSpPr>
          <p:nvPr/>
        </p:nvSpPr>
        <p:spPr bwMode="auto">
          <a:xfrm>
            <a:off x="3935413" y="4500563"/>
            <a:ext cx="877887" cy="3095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Example</a:t>
            </a:r>
          </a:p>
        </p:txBody>
      </p:sp>
      <p:sp>
        <p:nvSpPr>
          <p:cNvPr id="136215" name="Text Box 27"/>
          <p:cNvSpPr txBox="1">
            <a:spLocks noChangeArrowheads="1"/>
          </p:cNvSpPr>
          <p:nvPr/>
        </p:nvSpPr>
        <p:spPr bwMode="auto">
          <a:xfrm>
            <a:off x="4965700" y="3929063"/>
            <a:ext cx="1281113" cy="1387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Jeong Mongju </a:t>
            </a:r>
            <a:br>
              <a:rPr kumimoji="0" lang="en-US" altLang="ko-KR" sz="1400">
                <a:latin typeface="Arial" charset="0"/>
                <a:ea typeface="ＭＳ Ｐゴシック" pitchFamily="34" charset="-128"/>
              </a:rPr>
            </a:b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Yi Sun-sin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Ito Hirobumi</a:t>
            </a:r>
          </a:p>
        </p:txBody>
      </p:sp>
      <p:sp>
        <p:nvSpPr>
          <p:cNvPr id="117766" name="Oval 5"/>
          <p:cNvSpPr>
            <a:spLocks noChangeArrowheads="1"/>
          </p:cNvSpPr>
          <p:nvPr/>
        </p:nvSpPr>
        <p:spPr bwMode="auto">
          <a:xfrm>
            <a:off x="1933575" y="2670175"/>
            <a:ext cx="609600" cy="609600"/>
          </a:xfrm>
          <a:prstGeom prst="ellipse">
            <a:avLst/>
          </a:prstGeom>
          <a:solidFill>
            <a:srgbClr val="4EB94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solidFill>
                  <a:schemeClr val="bg1"/>
                </a:solidFill>
                <a:latin typeface="+mj-lt"/>
                <a:ea typeface="ＭＳ Ｐゴシック" pitchFamily="34" charset="-128"/>
                <a:cs typeface="+mn-cs"/>
              </a:rPr>
              <a:t>Union</a:t>
            </a:r>
          </a:p>
        </p:txBody>
      </p:sp>
      <p:sp>
        <p:nvSpPr>
          <p:cNvPr id="117764" name="Oval 3"/>
          <p:cNvSpPr>
            <a:spLocks noChangeArrowheads="1"/>
          </p:cNvSpPr>
          <p:nvPr/>
        </p:nvSpPr>
        <p:spPr bwMode="auto">
          <a:xfrm>
            <a:off x="1128713" y="1989138"/>
            <a:ext cx="609600" cy="609600"/>
          </a:xfrm>
          <a:prstGeom prst="ellipse">
            <a:avLst/>
          </a:prstGeom>
          <a:solidFill>
            <a:srgbClr val="63CA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S.P.</a:t>
            </a:r>
          </a:p>
        </p:txBody>
      </p:sp>
      <p:sp>
        <p:nvSpPr>
          <p:cNvPr id="117765" name="Oval 4"/>
          <p:cNvSpPr>
            <a:spLocks noChangeArrowheads="1"/>
          </p:cNvSpPr>
          <p:nvPr/>
        </p:nvSpPr>
        <p:spPr bwMode="auto">
          <a:xfrm>
            <a:off x="2805113" y="1989138"/>
            <a:ext cx="609600" cy="609600"/>
          </a:xfrm>
          <a:prstGeom prst="ellipse">
            <a:avLst/>
          </a:prstGeom>
          <a:solidFill>
            <a:srgbClr val="FFCCCC"/>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O.P.</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ext Box 1"/>
          <p:cNvSpPr txBox="1">
            <a:spLocks noChangeArrowheads="1"/>
          </p:cNvSpPr>
          <p:nvPr/>
        </p:nvSpPr>
        <p:spPr bwMode="auto">
          <a:xfrm>
            <a:off x="1000125" y="3829050"/>
            <a:ext cx="7500938" cy="2632075"/>
          </a:xfrm>
          <a:prstGeom prst="rect">
            <a:avLst/>
          </a:prstGeom>
          <a:noFill/>
          <a:ln w="9525">
            <a:noFill/>
            <a:miter lim="800000"/>
            <a:headEnd/>
            <a:tailEnd/>
          </a:ln>
        </p:spPr>
        <p:txBody>
          <a:bodyPr lIns="90000" tIns="46800" rIns="90000" bIns="46800">
            <a:spAutoFit/>
          </a:bodyPr>
          <a:lstStyle/>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The human mind has three faculties: emotion, intellect and will.</a:t>
            </a:r>
            <a:br>
              <a:rPr kumimoji="0" lang="en-US" altLang="ko-KR" sz="1600">
                <a:latin typeface="Arial" charset="0"/>
                <a:ea typeface="ＭＳ Ｐゴシック" pitchFamily="34" charset="-128"/>
              </a:rPr>
            </a:br>
            <a:r>
              <a:rPr kumimoji="0" lang="en-US" altLang="ko-KR" sz="1600">
                <a:latin typeface="Arial" charset="0"/>
                <a:ea typeface="ＭＳ Ｐゴシック" pitchFamily="34" charset="-128"/>
              </a:rPr>
              <a:t>  The body is a responsive entity to the mind’s intellect, emotion, and will, so its actions appear as being in pursuit of the values of truth, beauty, and goodness. </a:t>
            </a:r>
          </a:p>
          <a:p>
            <a:pPr defTabSz="449263">
              <a:lnSpc>
                <a:spcPct val="13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Because God is the subject partner to the human mind, He is also the subject partner to human intellect, emotion, and will. </a:t>
            </a:r>
            <a:br>
              <a:rPr kumimoji="0" lang="en-US" altLang="ko-KR" sz="1600">
                <a:latin typeface="Arial" charset="0"/>
                <a:ea typeface="ＭＳ Ｐゴシック" pitchFamily="34" charset="-128"/>
              </a:rPr>
            </a:br>
            <a:r>
              <a:rPr kumimoji="0" lang="en-US" altLang="ko-KR" sz="1600">
                <a:latin typeface="Arial" charset="0"/>
                <a:ea typeface="ＭＳ Ｐゴシック" pitchFamily="34" charset="-128"/>
              </a:rPr>
              <a:t>  So a person can manifest the values of original truth, beauty and goodness only when, because of his desire to realize original value, he responds through his mind to God’s intellect, emotion and will and then acts on these through his body.  </a:t>
            </a:r>
          </a:p>
        </p:txBody>
      </p:sp>
      <p:sp>
        <p:nvSpPr>
          <p:cNvPr id="138242" name="Text Box 2"/>
          <p:cNvSpPr txBox="1">
            <a:spLocks noChangeArrowheads="1"/>
          </p:cNvSpPr>
          <p:nvPr/>
        </p:nvSpPr>
        <p:spPr bwMode="auto">
          <a:xfrm>
            <a:off x="357188" y="285750"/>
            <a:ext cx="5151437" cy="701675"/>
          </a:xfrm>
          <a:prstGeom prst="rect">
            <a:avLst/>
          </a:prstGeom>
          <a:noFill/>
          <a:ln w="9525">
            <a:noFill/>
            <a:miter lim="800000"/>
            <a:headEnd/>
            <a:tailEnd/>
          </a:ln>
        </p:spPr>
        <p:txBody>
          <a:bodyPr lIns="90000" tIns="46800" rIns="90000" bIns="46800" anchor="ctr">
            <a:spAutoFit/>
          </a:bodyPr>
          <a:lstStyle/>
          <a:p>
            <a:pPr marL="457200" indent="-457200"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4. Original Emotion, Intellect, Will and Original Truth, Beauty, Goodness</a:t>
            </a:r>
          </a:p>
        </p:txBody>
      </p:sp>
      <p:sp>
        <p:nvSpPr>
          <p:cNvPr id="118789" name="Oval 4"/>
          <p:cNvSpPr>
            <a:spLocks noChangeArrowheads="1"/>
          </p:cNvSpPr>
          <p:nvPr/>
        </p:nvSpPr>
        <p:spPr bwMode="auto">
          <a:xfrm>
            <a:off x="2438400" y="1422400"/>
            <a:ext cx="609600" cy="609600"/>
          </a:xfrm>
          <a:prstGeom prst="ellipse">
            <a:avLst/>
          </a:prstGeom>
          <a:solidFill>
            <a:srgbClr val="F2EC2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God</a:t>
            </a:r>
          </a:p>
        </p:txBody>
      </p:sp>
      <p:sp>
        <p:nvSpPr>
          <p:cNvPr id="118791" name="Oval 6"/>
          <p:cNvSpPr>
            <a:spLocks noChangeArrowheads="1"/>
          </p:cNvSpPr>
          <p:nvPr/>
        </p:nvSpPr>
        <p:spPr bwMode="auto">
          <a:xfrm>
            <a:off x="3352800" y="2943225"/>
            <a:ext cx="533400" cy="533400"/>
          </a:xfrm>
          <a:prstGeom prst="ellipse">
            <a:avLst/>
          </a:prstGeom>
          <a:solidFill>
            <a:srgbClr val="FFCCCC"/>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Body</a:t>
            </a:r>
          </a:p>
        </p:txBody>
      </p:sp>
      <p:sp>
        <p:nvSpPr>
          <p:cNvPr id="138245" name="Text Box 7"/>
          <p:cNvSpPr txBox="1">
            <a:spLocks noChangeArrowheads="1"/>
          </p:cNvSpPr>
          <p:nvPr/>
        </p:nvSpPr>
        <p:spPr bwMode="auto">
          <a:xfrm>
            <a:off x="4411663" y="1614488"/>
            <a:ext cx="1878012" cy="3048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rgbClr val="FF3399"/>
                </a:solidFill>
                <a:latin typeface="Arial" charset="0"/>
                <a:ea typeface="ＭＳ Ｐゴシック" pitchFamily="34" charset="-128"/>
              </a:rPr>
              <a:t>Intellect </a:t>
            </a:r>
            <a:r>
              <a:rPr kumimoji="0" lang="en-US" altLang="ko-KR" sz="1400">
                <a:solidFill>
                  <a:srgbClr val="D65529"/>
                </a:solidFill>
                <a:latin typeface="Arial" charset="0"/>
                <a:ea typeface="ＭＳ Ｐゴシック" pitchFamily="34" charset="-128"/>
              </a:rPr>
              <a:t>Emotion  </a:t>
            </a:r>
            <a:r>
              <a:rPr kumimoji="0" lang="en-US" altLang="ko-KR" sz="1400">
                <a:solidFill>
                  <a:srgbClr val="00B0F0"/>
                </a:solidFill>
                <a:latin typeface="Arial" charset="0"/>
                <a:ea typeface="ＭＳ Ｐゴシック" pitchFamily="34" charset="-128"/>
              </a:rPr>
              <a:t>Will</a:t>
            </a:r>
          </a:p>
        </p:txBody>
      </p:sp>
      <p:sp>
        <p:nvSpPr>
          <p:cNvPr id="138246" name="Text Box 8"/>
          <p:cNvSpPr txBox="1">
            <a:spLocks noChangeArrowheads="1"/>
          </p:cNvSpPr>
          <p:nvPr/>
        </p:nvSpPr>
        <p:spPr bwMode="auto">
          <a:xfrm>
            <a:off x="4356100" y="2133600"/>
            <a:ext cx="1927225"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rgbClr val="FF3399"/>
                </a:solidFill>
                <a:latin typeface="Arial" charset="0"/>
                <a:ea typeface="ＭＳ Ｐゴシック" pitchFamily="34" charset="-128"/>
              </a:rPr>
              <a:t>Intellect</a:t>
            </a:r>
            <a:r>
              <a:rPr kumimoji="0" lang="en-US" altLang="ko-KR" sz="1400">
                <a:solidFill>
                  <a:srgbClr val="FF6699"/>
                </a:solidFill>
                <a:latin typeface="Arial" charset="0"/>
                <a:ea typeface="ＭＳ Ｐゴシック" pitchFamily="34" charset="-128"/>
              </a:rPr>
              <a:t>  </a:t>
            </a:r>
            <a:r>
              <a:rPr kumimoji="0" lang="en-US" altLang="ko-KR" sz="1400">
                <a:solidFill>
                  <a:srgbClr val="D65529"/>
                </a:solidFill>
                <a:latin typeface="Arial" charset="0"/>
                <a:ea typeface="ＭＳ Ｐゴシック" pitchFamily="34" charset="-128"/>
              </a:rPr>
              <a:t>Emotion</a:t>
            </a:r>
            <a:r>
              <a:rPr kumimoji="0" lang="en-US" altLang="ko-KR" sz="1400">
                <a:latin typeface="Arial" charset="0"/>
                <a:ea typeface="ＭＳ Ｐゴシック" pitchFamily="34" charset="-128"/>
              </a:rPr>
              <a:t>  </a:t>
            </a:r>
            <a:r>
              <a:rPr kumimoji="0" lang="en-US" altLang="ko-KR" sz="1400">
                <a:solidFill>
                  <a:srgbClr val="00B0F0"/>
                </a:solidFill>
                <a:latin typeface="Arial" charset="0"/>
                <a:ea typeface="ＭＳ Ｐゴシック" pitchFamily="34" charset="-128"/>
              </a:rPr>
              <a:t>Will</a:t>
            </a:r>
          </a:p>
        </p:txBody>
      </p:sp>
      <p:sp>
        <p:nvSpPr>
          <p:cNvPr id="138247" name="Text Box 9"/>
          <p:cNvSpPr txBox="1">
            <a:spLocks noChangeArrowheads="1"/>
          </p:cNvSpPr>
          <p:nvPr/>
        </p:nvSpPr>
        <p:spPr bwMode="auto">
          <a:xfrm>
            <a:off x="4357688" y="3081338"/>
            <a:ext cx="3048000"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rgbClr val="FF3399"/>
                </a:solidFill>
                <a:latin typeface="Arial" charset="0"/>
                <a:ea typeface="ＭＳ Ｐゴシック" pitchFamily="34" charset="-128"/>
              </a:rPr>
              <a:t> Truth</a:t>
            </a:r>
            <a:r>
              <a:rPr kumimoji="0" lang="en-US" sz="1400">
                <a:latin typeface="Arial" charset="0"/>
                <a:ea typeface="ＭＳ Ｐゴシック" pitchFamily="34" charset="-128"/>
              </a:rPr>
              <a:t>　 </a:t>
            </a:r>
            <a:r>
              <a:rPr kumimoji="0" lang="ko-KR" altLang="en-US" sz="1400">
                <a:latin typeface="Arial" charset="0"/>
                <a:ea typeface="ＭＳ Ｐゴシック" pitchFamily="34" charset="-128"/>
              </a:rPr>
              <a:t>  </a:t>
            </a:r>
            <a:r>
              <a:rPr kumimoji="0" lang="en-US" altLang="ko-KR" sz="1400">
                <a:solidFill>
                  <a:srgbClr val="D65529"/>
                </a:solidFill>
                <a:latin typeface="Arial" charset="0"/>
                <a:ea typeface="ＭＳ Ｐゴシック" pitchFamily="34" charset="-128"/>
              </a:rPr>
              <a:t>Beauty</a:t>
            </a:r>
            <a:r>
              <a:rPr kumimoji="0" lang="en-US" altLang="ko-KR" sz="1400">
                <a:latin typeface="Arial" charset="0"/>
                <a:ea typeface="ＭＳ Ｐゴシック" pitchFamily="34" charset="-128"/>
              </a:rPr>
              <a:t> </a:t>
            </a:r>
            <a:r>
              <a:rPr kumimoji="0" lang="en-US" altLang="ko-KR" sz="1400">
                <a:solidFill>
                  <a:srgbClr val="00B0F0"/>
                </a:solidFill>
                <a:latin typeface="Arial" charset="0"/>
                <a:ea typeface="ＭＳ Ｐゴシック" pitchFamily="34" charset="-128"/>
              </a:rPr>
              <a:t>Goodness</a:t>
            </a:r>
            <a:r>
              <a:rPr kumimoji="0" lang="en-US" altLang="ko-KR" sz="1400">
                <a:solidFill>
                  <a:srgbClr val="63CAD8"/>
                </a:solidFill>
                <a:latin typeface="Arial" charset="0"/>
                <a:ea typeface="ＭＳ Ｐゴシック" pitchFamily="34" charset="-128"/>
              </a:rPr>
              <a:t>  </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Value</a:t>
            </a:r>
            <a:r>
              <a:rPr kumimoji="0" lang="en-US" sz="1400">
                <a:latin typeface="Arial" charset="0"/>
                <a:ea typeface="ＭＳ Ｐゴシック" pitchFamily="34" charset="-128"/>
              </a:rPr>
              <a:t>）</a:t>
            </a:r>
          </a:p>
        </p:txBody>
      </p:sp>
      <p:sp>
        <p:nvSpPr>
          <p:cNvPr id="118795" name="Line 10"/>
          <p:cNvSpPr>
            <a:spLocks noChangeShapeType="1"/>
          </p:cNvSpPr>
          <p:nvPr/>
        </p:nvSpPr>
        <p:spPr bwMode="auto">
          <a:xfrm>
            <a:off x="3071813" y="1747838"/>
            <a:ext cx="1295400" cy="1587"/>
          </a:xfrm>
          <a:prstGeom prst="line">
            <a:avLst/>
          </a:prstGeom>
          <a:noFill/>
          <a:ln w="28440">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18796" name="Line 11"/>
          <p:cNvSpPr>
            <a:spLocks noChangeShapeType="1"/>
          </p:cNvSpPr>
          <p:nvPr/>
        </p:nvSpPr>
        <p:spPr bwMode="auto">
          <a:xfrm>
            <a:off x="3886200" y="2314575"/>
            <a:ext cx="533400" cy="1588"/>
          </a:xfrm>
          <a:prstGeom prst="line">
            <a:avLst/>
          </a:prstGeom>
          <a:noFill/>
          <a:ln w="28440">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18797" name="Line 12"/>
          <p:cNvSpPr>
            <a:spLocks noChangeShapeType="1"/>
          </p:cNvSpPr>
          <p:nvPr/>
        </p:nvSpPr>
        <p:spPr bwMode="auto">
          <a:xfrm>
            <a:off x="3886200" y="3228975"/>
            <a:ext cx="533400" cy="1588"/>
          </a:xfrm>
          <a:prstGeom prst="line">
            <a:avLst/>
          </a:prstGeom>
          <a:noFill/>
          <a:ln w="28440">
            <a:solidFill>
              <a:schemeClr val="tx1"/>
            </a:solidFill>
            <a:prstDash val="sysDot"/>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18798" name="Line 13"/>
          <p:cNvSpPr>
            <a:spLocks noChangeShapeType="1"/>
          </p:cNvSpPr>
          <p:nvPr/>
        </p:nvSpPr>
        <p:spPr bwMode="auto">
          <a:xfrm flipV="1">
            <a:off x="2971800" y="2390775"/>
            <a:ext cx="457200" cy="23495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18799" name="Line 14"/>
          <p:cNvSpPr>
            <a:spLocks noChangeShapeType="1"/>
          </p:cNvSpPr>
          <p:nvPr/>
        </p:nvSpPr>
        <p:spPr bwMode="auto">
          <a:xfrm>
            <a:off x="2971800" y="2924175"/>
            <a:ext cx="381000" cy="2286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18800" name="AutoShape 15"/>
          <p:cNvSpPr>
            <a:spLocks noChangeArrowheads="1"/>
          </p:cNvSpPr>
          <p:nvPr/>
        </p:nvSpPr>
        <p:spPr bwMode="auto">
          <a:xfrm>
            <a:off x="2643188" y="2089150"/>
            <a:ext cx="176212" cy="373063"/>
          </a:xfrm>
          <a:prstGeom prst="downArrow">
            <a:avLst>
              <a:gd name="adj1" fmla="val 50000"/>
              <a:gd name="adj2" fmla="val 52928"/>
            </a:avLst>
          </a:prstGeom>
          <a:solidFill>
            <a:schemeClr val="accent3">
              <a:lumMod val="6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cs typeface="+mn-cs"/>
            </a:endParaRPr>
          </a:p>
        </p:txBody>
      </p:sp>
      <p:sp>
        <p:nvSpPr>
          <p:cNvPr id="118801" name="Line 16"/>
          <p:cNvSpPr>
            <a:spLocks noChangeShapeType="1"/>
          </p:cNvSpPr>
          <p:nvPr/>
        </p:nvSpPr>
        <p:spPr bwMode="auto">
          <a:xfrm>
            <a:off x="5486400" y="1962150"/>
            <a:ext cx="1588" cy="2286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18802" name="Line 17"/>
          <p:cNvSpPr>
            <a:spLocks noChangeShapeType="1"/>
          </p:cNvSpPr>
          <p:nvPr/>
        </p:nvSpPr>
        <p:spPr bwMode="auto">
          <a:xfrm>
            <a:off x="4800600" y="1962150"/>
            <a:ext cx="1588" cy="2286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18803" name="Line 18"/>
          <p:cNvSpPr>
            <a:spLocks noChangeShapeType="1"/>
          </p:cNvSpPr>
          <p:nvPr/>
        </p:nvSpPr>
        <p:spPr bwMode="auto">
          <a:xfrm>
            <a:off x="6011863" y="1916113"/>
            <a:ext cx="1587" cy="2286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18804" name="Line 19"/>
          <p:cNvSpPr>
            <a:spLocks noChangeShapeType="1"/>
          </p:cNvSpPr>
          <p:nvPr/>
        </p:nvSpPr>
        <p:spPr bwMode="auto">
          <a:xfrm>
            <a:off x="6011863" y="2565400"/>
            <a:ext cx="1587" cy="4572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18805" name="Line 20"/>
          <p:cNvSpPr>
            <a:spLocks noChangeShapeType="1"/>
          </p:cNvSpPr>
          <p:nvPr/>
        </p:nvSpPr>
        <p:spPr bwMode="auto">
          <a:xfrm>
            <a:off x="5486400" y="2543175"/>
            <a:ext cx="1588" cy="4572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18806" name="Line 21"/>
          <p:cNvSpPr>
            <a:spLocks noChangeShapeType="1"/>
          </p:cNvSpPr>
          <p:nvPr/>
        </p:nvSpPr>
        <p:spPr bwMode="auto">
          <a:xfrm>
            <a:off x="4786313" y="2533650"/>
            <a:ext cx="1587" cy="4572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a:latin typeface="+mj-lt"/>
              <a:ea typeface="ＭＳ Ｐゴシック" pitchFamily="34" charset="-128"/>
              <a:cs typeface="+mn-cs"/>
            </a:endParaRPr>
          </a:p>
        </p:txBody>
      </p:sp>
      <p:sp>
        <p:nvSpPr>
          <p:cNvPr id="138260" name="Rectangle 22"/>
          <p:cNvSpPr>
            <a:spLocks noChangeArrowheads="1"/>
          </p:cNvSpPr>
          <p:nvPr/>
        </p:nvSpPr>
        <p:spPr bwMode="auto">
          <a:xfrm>
            <a:off x="6400800" y="1628775"/>
            <a:ext cx="1916113"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Responsive Feeling</a:t>
            </a:r>
            <a:r>
              <a:rPr kumimoji="0" lang="en-US" sz="1400">
                <a:latin typeface="Arial" charset="0"/>
                <a:ea typeface="ＭＳ Ｐゴシック" pitchFamily="34" charset="-128"/>
              </a:rPr>
              <a:t>）</a:t>
            </a:r>
          </a:p>
        </p:txBody>
      </p:sp>
      <p:sp>
        <p:nvSpPr>
          <p:cNvPr id="138261" name="Rectangle 23"/>
          <p:cNvSpPr>
            <a:spLocks noChangeArrowheads="1"/>
          </p:cNvSpPr>
          <p:nvPr/>
        </p:nvSpPr>
        <p:spPr bwMode="auto">
          <a:xfrm>
            <a:off x="6443663" y="2133600"/>
            <a:ext cx="852487"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Action</a:t>
            </a:r>
            <a:r>
              <a:rPr kumimoji="0" lang="en-US" sz="1400">
                <a:latin typeface="Arial" charset="0"/>
                <a:ea typeface="ＭＳ Ｐゴシック" pitchFamily="34" charset="-128"/>
              </a:rPr>
              <a:t>）</a:t>
            </a:r>
          </a:p>
        </p:txBody>
      </p:sp>
      <p:grpSp>
        <p:nvGrpSpPr>
          <p:cNvPr id="138262" name="Group 24"/>
          <p:cNvGrpSpPr>
            <a:grpSpLocks/>
          </p:cNvGrpSpPr>
          <p:nvPr/>
        </p:nvGrpSpPr>
        <p:grpSpPr bwMode="auto">
          <a:xfrm>
            <a:off x="3563938" y="2592388"/>
            <a:ext cx="152400" cy="322262"/>
            <a:chOff x="2245" y="1297"/>
            <a:chExt cx="96" cy="203"/>
          </a:xfrm>
        </p:grpSpPr>
        <p:sp>
          <p:nvSpPr>
            <p:cNvPr id="138265" name="AutoShape 25"/>
            <p:cNvSpPr>
              <a:spLocks/>
            </p:cNvSpPr>
            <p:nvPr/>
          </p:nvSpPr>
          <p:spPr bwMode="auto">
            <a:xfrm flipH="1">
              <a:off x="2245" y="1298"/>
              <a:ext cx="65" cy="2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634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6523"/>
                    <a:pt x="17134" y="21253"/>
                    <a:pt x="11421" y="21582"/>
                  </a:cubicBezTo>
                  <a:lnTo>
                    <a:pt x="10800" y="10800"/>
                  </a:lnTo>
                  <a:close/>
                </a:path>
                <a:path w="21600" h="21600" fill="none">
                  <a:moveTo>
                    <a:pt x="10799" y="0"/>
                  </a:moveTo>
                  <a:cubicBezTo>
                    <a:pt x="10799" y="0"/>
                    <a:pt x="10799" y="-1"/>
                    <a:pt x="10800" y="0"/>
                  </a:cubicBezTo>
                  <a:cubicBezTo>
                    <a:pt x="16764" y="0"/>
                    <a:pt x="21600" y="4835"/>
                    <a:pt x="21600" y="10800"/>
                  </a:cubicBezTo>
                  <a:cubicBezTo>
                    <a:pt x="21600" y="16523"/>
                    <a:pt x="17134" y="21253"/>
                    <a:pt x="11421" y="21582"/>
                  </a:cubicBezTo>
                </a:path>
              </a:pathLst>
            </a:custGeom>
            <a:noFill/>
            <a:ln w="28440">
              <a:solidFill>
                <a:schemeClr val="tx1"/>
              </a:solidFill>
              <a:miter lim="800000"/>
              <a:headEnd type="triangle" w="med" len="med"/>
              <a:tailEnd/>
            </a:ln>
          </p:spPr>
          <p:txBody>
            <a:bodyPr wrap="none" anchor="ctr"/>
            <a:lstStyle/>
            <a:p>
              <a:endParaRPr lang="en-US"/>
            </a:p>
          </p:txBody>
        </p:sp>
        <p:sp>
          <p:nvSpPr>
            <p:cNvPr id="138266" name="AutoShape 26"/>
            <p:cNvSpPr>
              <a:spLocks/>
            </p:cNvSpPr>
            <p:nvPr/>
          </p:nvSpPr>
          <p:spPr bwMode="auto">
            <a:xfrm flipV="1">
              <a:off x="2277" y="1297"/>
              <a:ext cx="65" cy="2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634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6523"/>
                    <a:pt x="17134" y="21253"/>
                    <a:pt x="11421" y="21582"/>
                  </a:cubicBezTo>
                  <a:lnTo>
                    <a:pt x="10800" y="10800"/>
                  </a:lnTo>
                  <a:close/>
                </a:path>
                <a:path w="21600" h="21600" fill="none">
                  <a:moveTo>
                    <a:pt x="10799" y="0"/>
                  </a:moveTo>
                  <a:cubicBezTo>
                    <a:pt x="10799" y="0"/>
                    <a:pt x="10799" y="-1"/>
                    <a:pt x="10800" y="0"/>
                  </a:cubicBezTo>
                  <a:cubicBezTo>
                    <a:pt x="16764" y="0"/>
                    <a:pt x="21600" y="4835"/>
                    <a:pt x="21600" y="10800"/>
                  </a:cubicBezTo>
                  <a:cubicBezTo>
                    <a:pt x="21600" y="16523"/>
                    <a:pt x="17134" y="21253"/>
                    <a:pt x="11421" y="21582"/>
                  </a:cubicBezTo>
                </a:path>
              </a:pathLst>
            </a:custGeom>
            <a:noFill/>
            <a:ln w="28440">
              <a:solidFill>
                <a:schemeClr val="tx1"/>
              </a:solidFill>
              <a:miter lim="800000"/>
              <a:headEnd type="triangle" w="med" len="med"/>
              <a:tailEnd/>
            </a:ln>
          </p:spPr>
          <p:txBody>
            <a:bodyPr wrap="none" anchor="ctr"/>
            <a:lstStyle/>
            <a:p>
              <a:endParaRPr lang="en-US"/>
            </a:p>
          </p:txBody>
        </p:sp>
      </p:grpSp>
      <p:sp>
        <p:nvSpPr>
          <p:cNvPr id="118788" name="Oval 3"/>
          <p:cNvSpPr>
            <a:spLocks noChangeArrowheads="1"/>
          </p:cNvSpPr>
          <p:nvPr/>
        </p:nvSpPr>
        <p:spPr bwMode="auto">
          <a:xfrm>
            <a:off x="2438400" y="2466975"/>
            <a:ext cx="609600" cy="609600"/>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solidFill>
                  <a:schemeClr val="bg1"/>
                </a:solidFill>
                <a:latin typeface="+mj-lt"/>
                <a:ea typeface="ＭＳ Ｐゴシック" pitchFamily="34" charset="-128"/>
                <a:cs typeface="+mn-cs"/>
              </a:rPr>
              <a:t>Man</a:t>
            </a:r>
          </a:p>
        </p:txBody>
      </p:sp>
      <p:sp>
        <p:nvSpPr>
          <p:cNvPr id="118790" name="Oval 5"/>
          <p:cNvSpPr>
            <a:spLocks noChangeArrowheads="1"/>
          </p:cNvSpPr>
          <p:nvPr/>
        </p:nvSpPr>
        <p:spPr bwMode="auto">
          <a:xfrm>
            <a:off x="3352800" y="2041525"/>
            <a:ext cx="533400" cy="533400"/>
          </a:xfrm>
          <a:prstGeom prst="ellipse">
            <a:avLst/>
          </a:prstGeom>
          <a:solidFill>
            <a:srgbClr val="63CA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Mind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ext Box 1"/>
          <p:cNvSpPr txBox="1">
            <a:spLocks noChangeArrowheads="1"/>
          </p:cNvSpPr>
          <p:nvPr/>
        </p:nvSpPr>
        <p:spPr bwMode="auto">
          <a:xfrm>
            <a:off x="500063" y="125413"/>
            <a:ext cx="8643937" cy="3968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５．</a:t>
            </a:r>
            <a:r>
              <a:rPr kumimoji="0" lang="en-US" altLang="ko-KR" sz="2000">
                <a:latin typeface="Arial" charset="0"/>
                <a:ea typeface="ＭＳ Ｐゴシック" pitchFamily="34" charset="-128"/>
              </a:rPr>
              <a:t>Love and Beauty, Good and Evil, Righteousness and Unrighteousness</a:t>
            </a:r>
          </a:p>
        </p:txBody>
      </p:sp>
      <p:sp>
        <p:nvSpPr>
          <p:cNvPr id="140290" name="Text Box 2"/>
          <p:cNvSpPr txBox="1">
            <a:spLocks noChangeArrowheads="1"/>
          </p:cNvSpPr>
          <p:nvPr/>
        </p:nvSpPr>
        <p:spPr bwMode="auto">
          <a:xfrm>
            <a:off x="928688" y="4017963"/>
            <a:ext cx="7027862" cy="221932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When two entities, discrete manifestations of God’s dual characteristics, form a common base and seek to engage in give and take action so as to form a four position foundation, thereby forming a union that is God’s third object,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u="sng">
                <a:latin typeface="Arial" charset="0"/>
                <a:ea typeface="ＭＳ Ｐゴシック" pitchFamily="34" charset="-128"/>
              </a:rPr>
              <a:t>The emotional force given by the subject partner to the object partner is called love,</a:t>
            </a:r>
            <a:br>
              <a:rPr kumimoji="0" lang="en-US" altLang="ko-KR" sz="1400" u="sng">
                <a:latin typeface="Arial" charset="0"/>
                <a:ea typeface="ＭＳ Ｐゴシック" pitchFamily="34" charset="-128"/>
              </a:rPr>
            </a:br>
            <a:r>
              <a:rPr kumimoji="0" lang="en-US" altLang="ko-KR" sz="1400" u="sng">
                <a:latin typeface="Arial" charset="0"/>
                <a:ea typeface="ＭＳ Ｐゴシック" pitchFamily="34" charset="-128"/>
              </a:rPr>
              <a:t>and the emotional force given by the object partner to the subject partner is called beauty.</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The force of love is active,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and the stimulation of beauty is passive.</a:t>
            </a:r>
          </a:p>
        </p:txBody>
      </p:sp>
      <p:sp>
        <p:nvSpPr>
          <p:cNvPr id="119818" name="Line 9"/>
          <p:cNvSpPr>
            <a:spLocks noChangeShapeType="1"/>
          </p:cNvSpPr>
          <p:nvPr/>
        </p:nvSpPr>
        <p:spPr bwMode="auto">
          <a:xfrm flipH="1">
            <a:off x="1543050" y="1893888"/>
            <a:ext cx="385763" cy="42068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119819" name="Line 10"/>
          <p:cNvSpPr>
            <a:spLocks noChangeShapeType="1"/>
          </p:cNvSpPr>
          <p:nvPr/>
        </p:nvSpPr>
        <p:spPr bwMode="auto">
          <a:xfrm>
            <a:off x="2286000" y="1893888"/>
            <a:ext cx="482600" cy="496887"/>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119820" name="Line 11"/>
          <p:cNvSpPr>
            <a:spLocks noChangeShapeType="1"/>
          </p:cNvSpPr>
          <p:nvPr/>
        </p:nvSpPr>
        <p:spPr bwMode="auto">
          <a:xfrm>
            <a:off x="1473200" y="2771775"/>
            <a:ext cx="457200" cy="4572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119821" name="Line 12"/>
          <p:cNvSpPr>
            <a:spLocks noChangeShapeType="1"/>
          </p:cNvSpPr>
          <p:nvPr/>
        </p:nvSpPr>
        <p:spPr bwMode="auto">
          <a:xfrm flipH="1">
            <a:off x="2381250" y="2679700"/>
            <a:ext cx="476250" cy="54927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119822" name="Line 13"/>
          <p:cNvSpPr>
            <a:spLocks noChangeShapeType="1"/>
          </p:cNvSpPr>
          <p:nvPr/>
        </p:nvSpPr>
        <p:spPr bwMode="auto">
          <a:xfrm>
            <a:off x="1625600" y="2501900"/>
            <a:ext cx="990600" cy="1588"/>
          </a:xfrm>
          <a:prstGeom prst="line">
            <a:avLst/>
          </a:prstGeom>
          <a:noFill/>
          <a:ln w="28440">
            <a:solidFill>
              <a:srgbClr val="FF9900"/>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119823" name="Line 14"/>
          <p:cNvSpPr>
            <a:spLocks noChangeShapeType="1"/>
          </p:cNvSpPr>
          <p:nvPr/>
        </p:nvSpPr>
        <p:spPr bwMode="auto">
          <a:xfrm flipH="1">
            <a:off x="1611313" y="2619375"/>
            <a:ext cx="1003300" cy="1588"/>
          </a:xfrm>
          <a:prstGeom prst="line">
            <a:avLst/>
          </a:prstGeom>
          <a:noFill/>
          <a:ln w="28440">
            <a:solidFill>
              <a:srgbClr val="FF3399"/>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119824" name="Line 15"/>
          <p:cNvSpPr>
            <a:spLocks noChangeShapeType="1"/>
          </p:cNvSpPr>
          <p:nvPr/>
        </p:nvSpPr>
        <p:spPr bwMode="auto">
          <a:xfrm flipV="1">
            <a:off x="2033588" y="2155825"/>
            <a:ext cx="1587" cy="8509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119825" name="Line 16"/>
          <p:cNvSpPr>
            <a:spLocks noChangeShapeType="1"/>
          </p:cNvSpPr>
          <p:nvPr/>
        </p:nvSpPr>
        <p:spPr bwMode="auto">
          <a:xfrm>
            <a:off x="2141538" y="2162175"/>
            <a:ext cx="1587" cy="8382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140299" name="AutoShape 17"/>
          <p:cNvSpPr>
            <a:spLocks/>
          </p:cNvSpPr>
          <p:nvPr/>
        </p:nvSpPr>
        <p:spPr bwMode="auto">
          <a:xfrm rot="-3360000">
            <a:off x="2060575" y="2097088"/>
            <a:ext cx="1981200" cy="16764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rgbClr val="FF9900"/>
            </a:solidFill>
            <a:miter lim="800000"/>
            <a:headEnd type="triangle" w="med" len="med"/>
            <a:tailEnd/>
          </a:ln>
        </p:spPr>
        <p:txBody>
          <a:bodyPr wrap="none" anchor="ctr"/>
          <a:lstStyle/>
          <a:p>
            <a:endParaRPr lang="en-US"/>
          </a:p>
        </p:txBody>
      </p:sp>
      <p:sp>
        <p:nvSpPr>
          <p:cNvPr id="140300" name="AutoShape 18"/>
          <p:cNvSpPr>
            <a:spLocks/>
          </p:cNvSpPr>
          <p:nvPr/>
        </p:nvSpPr>
        <p:spPr bwMode="auto">
          <a:xfrm rot="9780000">
            <a:off x="2336800" y="1562100"/>
            <a:ext cx="1981200" cy="16764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rgbClr val="FF3399"/>
            </a:solidFill>
            <a:miter lim="800000"/>
            <a:headEnd/>
            <a:tailEnd type="triangle" w="med" len="med"/>
          </a:ln>
        </p:spPr>
        <p:txBody>
          <a:bodyPr wrap="none" anchor="ctr"/>
          <a:lstStyle/>
          <a:p>
            <a:endParaRPr lang="en-US"/>
          </a:p>
        </p:txBody>
      </p:sp>
      <p:sp>
        <p:nvSpPr>
          <p:cNvPr id="140301" name="Rectangle 19"/>
          <p:cNvSpPr>
            <a:spLocks noChangeArrowheads="1"/>
          </p:cNvSpPr>
          <p:nvPr/>
        </p:nvSpPr>
        <p:spPr bwMode="auto">
          <a:xfrm>
            <a:off x="642938" y="765175"/>
            <a:ext cx="2238375" cy="36671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(1) Love and Beauty</a:t>
            </a:r>
          </a:p>
        </p:txBody>
      </p:sp>
      <p:sp>
        <p:nvSpPr>
          <p:cNvPr id="119829" name="Text Box 20"/>
          <p:cNvSpPr txBox="1">
            <a:spLocks noChangeArrowheads="1"/>
          </p:cNvSpPr>
          <p:nvPr/>
        </p:nvSpPr>
        <p:spPr bwMode="auto">
          <a:xfrm>
            <a:off x="5038725" y="1724025"/>
            <a:ext cx="1462088" cy="74136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Parental Love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Conjugal Love</a:t>
            </a:r>
            <a:br>
              <a:rPr kumimoji="0" lang="en-US" altLang="ko-KR" sz="1400" dirty="0">
                <a:latin typeface="+mj-lt"/>
                <a:ea typeface="ＭＳ Ｐゴシック" pitchFamily="34" charset="-128"/>
                <a:cs typeface="+mn-cs"/>
              </a:rPr>
            </a:br>
            <a:r>
              <a:rPr kumimoji="0" lang="en-US" altLang="ko-KR" sz="1400" dirty="0">
                <a:latin typeface="+mj-lt"/>
                <a:ea typeface="ＭＳ Ｐゴシック" pitchFamily="34" charset="-128"/>
                <a:cs typeface="+mn-cs"/>
              </a:rPr>
              <a:t>Children’s  Love</a:t>
            </a:r>
          </a:p>
        </p:txBody>
      </p:sp>
      <p:sp>
        <p:nvSpPr>
          <p:cNvPr id="140303" name="Text Box 21"/>
          <p:cNvSpPr txBox="1">
            <a:spLocks noChangeArrowheads="1"/>
          </p:cNvSpPr>
          <p:nvPr/>
        </p:nvSpPr>
        <p:spPr bwMode="auto">
          <a:xfrm>
            <a:off x="5000625" y="2822575"/>
            <a:ext cx="3482975" cy="9429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Loyalty (</a:t>
            </a:r>
            <a:r>
              <a:rPr kumimoji="0" lang="en-US" altLang="ko-KR" sz="1400" i="1">
                <a:latin typeface="Arial" charset="0"/>
                <a:ea typeface="ＭＳ Ｐゴシック" pitchFamily="34" charset="-128"/>
              </a:rPr>
              <a:t>choong</a:t>
            </a:r>
            <a:r>
              <a:rPr kumimoji="0" lang="en-US" altLang="ko-KR" sz="1400">
                <a:latin typeface="Arial" charset="0"/>
                <a:ea typeface="ＭＳ Ｐゴシック" pitchFamily="34" charset="-128"/>
              </a:rPr>
              <a:t>: Subjugate God</a:t>
            </a:r>
            <a:r>
              <a:rPr kumimoji="0" lang="en-US" sz="1400">
                <a:latin typeface="Arial" charset="0"/>
                <a:ea typeface="ＭＳ Ｐゴシック" pitchFamily="34" charset="-128"/>
              </a:rPr>
              <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Filial piety (</a:t>
            </a:r>
            <a:r>
              <a:rPr kumimoji="0" lang="en-US" altLang="ko-KR" sz="1400" i="1">
                <a:latin typeface="Arial" charset="0"/>
                <a:ea typeface="ＭＳ Ｐゴシック" pitchFamily="34" charset="-128"/>
              </a:rPr>
              <a:t>hyo</a:t>
            </a:r>
            <a:r>
              <a:rPr kumimoji="0" lang="en-US" altLang="ko-KR" sz="1400">
                <a:latin typeface="Arial" charset="0"/>
                <a:ea typeface="ＭＳ Ｐゴシック" pitchFamily="34" charset="-128"/>
              </a:rPr>
              <a:t>: Subjugate Parents</a:t>
            </a:r>
            <a:r>
              <a:rPr kumimoji="0" lang="en-US" sz="1400">
                <a:latin typeface="Arial" charset="0"/>
                <a:ea typeface="ＭＳ Ｐゴシック" pitchFamily="34" charset="-128"/>
              </a:rPr>
              <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Fidelity (</a:t>
            </a:r>
            <a:r>
              <a:rPr kumimoji="0" lang="en-US" altLang="ko-KR" sz="1400" i="1">
                <a:latin typeface="Arial" charset="0"/>
                <a:ea typeface="ＭＳ Ｐゴシック" pitchFamily="34" charset="-128"/>
              </a:rPr>
              <a:t>yeol</a:t>
            </a:r>
            <a:r>
              <a:rPr kumimoji="0" lang="en-US" altLang="ko-KR" sz="1400">
                <a:latin typeface="Arial" charset="0"/>
                <a:ea typeface="ＭＳ Ｐゴシック" pitchFamily="34" charset="-128"/>
              </a:rPr>
              <a:t>: Subjugate Partner: faithful husband, virtuous wife</a:t>
            </a:r>
            <a:r>
              <a:rPr kumimoji="0" lang="en-US" sz="1400">
                <a:latin typeface="Arial" charset="0"/>
                <a:ea typeface="ＭＳ Ｐゴシック" pitchFamily="34" charset="-128"/>
              </a:rPr>
              <a:t>）</a:t>
            </a:r>
          </a:p>
        </p:txBody>
      </p:sp>
      <p:sp>
        <p:nvSpPr>
          <p:cNvPr id="140304" name="AutoShape 22"/>
          <p:cNvSpPr>
            <a:spLocks/>
          </p:cNvSpPr>
          <p:nvPr/>
        </p:nvSpPr>
        <p:spPr bwMode="auto">
          <a:xfrm>
            <a:off x="5003800" y="1749425"/>
            <a:ext cx="77788" cy="609600"/>
          </a:xfrm>
          <a:prstGeom prst="leftBrace">
            <a:avLst>
              <a:gd name="adj1" fmla="val 65306"/>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400">
              <a:latin typeface="Arial" charset="0"/>
              <a:ea typeface="ＭＳ Ｐゴシック" pitchFamily="34" charset="-128"/>
            </a:endParaRPr>
          </a:p>
        </p:txBody>
      </p:sp>
      <p:sp>
        <p:nvSpPr>
          <p:cNvPr id="140305" name="AutoShape 23"/>
          <p:cNvSpPr>
            <a:spLocks/>
          </p:cNvSpPr>
          <p:nvPr/>
        </p:nvSpPr>
        <p:spPr bwMode="auto">
          <a:xfrm>
            <a:off x="5002213" y="2955925"/>
            <a:ext cx="69850" cy="609600"/>
          </a:xfrm>
          <a:prstGeom prst="leftBrace">
            <a:avLst>
              <a:gd name="adj1" fmla="val 72727"/>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400">
              <a:latin typeface="Arial" charset="0"/>
              <a:ea typeface="ＭＳ Ｐゴシック" pitchFamily="34" charset="-128"/>
            </a:endParaRPr>
          </a:p>
        </p:txBody>
      </p:sp>
      <p:sp>
        <p:nvSpPr>
          <p:cNvPr id="119833" name="Text Box 24"/>
          <p:cNvSpPr txBox="1">
            <a:spLocks noChangeArrowheads="1"/>
          </p:cNvSpPr>
          <p:nvPr/>
        </p:nvSpPr>
        <p:spPr bwMode="auto">
          <a:xfrm>
            <a:off x="4357688" y="1893888"/>
            <a:ext cx="647700" cy="309562"/>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type</a:t>
            </a:r>
          </a:p>
        </p:txBody>
      </p:sp>
      <p:sp>
        <p:nvSpPr>
          <p:cNvPr id="119834" name="Text Box 25"/>
          <p:cNvSpPr txBox="1">
            <a:spLocks noChangeArrowheads="1"/>
          </p:cNvSpPr>
          <p:nvPr/>
        </p:nvSpPr>
        <p:spPr bwMode="auto">
          <a:xfrm>
            <a:off x="4357688" y="3111500"/>
            <a:ext cx="520700" cy="30956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type</a:t>
            </a:r>
          </a:p>
        </p:txBody>
      </p:sp>
      <p:sp>
        <p:nvSpPr>
          <p:cNvPr id="119814" name="Oval 5"/>
          <p:cNvSpPr>
            <a:spLocks noChangeArrowheads="1"/>
          </p:cNvSpPr>
          <p:nvPr/>
        </p:nvSpPr>
        <p:spPr bwMode="auto">
          <a:xfrm>
            <a:off x="1800225" y="1476375"/>
            <a:ext cx="609600" cy="631825"/>
          </a:xfrm>
          <a:prstGeom prst="ellipse">
            <a:avLst/>
          </a:prstGeom>
          <a:solidFill>
            <a:srgbClr val="F2EC2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God</a:t>
            </a:r>
          </a:p>
        </p:txBody>
      </p:sp>
      <p:sp>
        <p:nvSpPr>
          <p:cNvPr id="119815" name="Oval 6"/>
          <p:cNvSpPr>
            <a:spLocks noChangeArrowheads="1"/>
          </p:cNvSpPr>
          <p:nvPr/>
        </p:nvSpPr>
        <p:spPr bwMode="auto">
          <a:xfrm>
            <a:off x="1016000" y="2238375"/>
            <a:ext cx="609600" cy="609600"/>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solidFill>
                  <a:schemeClr val="bg1"/>
                </a:solidFill>
                <a:latin typeface="+mj-lt"/>
                <a:ea typeface="ＭＳ Ｐゴシック" pitchFamily="34" charset="-128"/>
                <a:cs typeface="+mn-cs"/>
              </a:rPr>
              <a:t>S.P.</a:t>
            </a:r>
          </a:p>
        </p:txBody>
      </p:sp>
      <p:sp>
        <p:nvSpPr>
          <p:cNvPr id="119816" name="Oval 7"/>
          <p:cNvSpPr>
            <a:spLocks noChangeArrowheads="1"/>
          </p:cNvSpPr>
          <p:nvPr/>
        </p:nvSpPr>
        <p:spPr bwMode="auto">
          <a:xfrm>
            <a:off x="2643188" y="2238375"/>
            <a:ext cx="609600" cy="609600"/>
          </a:xfrm>
          <a:prstGeom prst="ellipse">
            <a:avLst/>
          </a:prstGeom>
          <a:solidFill>
            <a:srgbClr val="FFCCCC"/>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O.P.</a:t>
            </a:r>
          </a:p>
        </p:txBody>
      </p:sp>
      <p:sp>
        <p:nvSpPr>
          <p:cNvPr id="119817" name="Oval 8"/>
          <p:cNvSpPr>
            <a:spLocks noChangeArrowheads="1"/>
          </p:cNvSpPr>
          <p:nvPr/>
        </p:nvSpPr>
        <p:spPr bwMode="auto">
          <a:xfrm>
            <a:off x="1785938" y="3036888"/>
            <a:ext cx="609600" cy="609600"/>
          </a:xfrm>
          <a:prstGeom prst="ellipse">
            <a:avLst/>
          </a:prstGeom>
          <a:solidFill>
            <a:srgbClr val="4EB94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Union</a:t>
            </a:r>
          </a:p>
        </p:txBody>
      </p:sp>
      <p:sp>
        <p:nvSpPr>
          <p:cNvPr id="106499" name="Text Box 3"/>
          <p:cNvSpPr txBox="1">
            <a:spLocks noChangeArrowheads="1"/>
          </p:cNvSpPr>
          <p:nvPr/>
        </p:nvSpPr>
        <p:spPr bwMode="auto">
          <a:xfrm>
            <a:off x="3500438" y="1893888"/>
            <a:ext cx="785812" cy="371475"/>
          </a:xfrm>
          <a:prstGeom prst="rect">
            <a:avLst/>
          </a:prstGeom>
          <a:solidFill>
            <a:srgbClr val="63CAD8"/>
          </a:solidFill>
          <a:ln w="9525">
            <a:solidFill>
              <a:schemeClr val="tx1"/>
            </a:solidFill>
            <a:round/>
            <a:headEnd/>
            <a:tailEnd/>
          </a:ln>
          <a:effectLst>
            <a:outerShdw dist="53966" dir="2700000" algn="ctr" rotWithShape="0">
              <a:srgbClr val="CCFF99"/>
            </a:outerShdw>
          </a:effectLst>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dirty="0">
                <a:latin typeface="+mj-lt"/>
                <a:ea typeface="MS PGothic" pitchFamily="34" charset="-128"/>
                <a:cs typeface="+mn-cs"/>
              </a:rPr>
              <a:t>Love</a:t>
            </a:r>
          </a:p>
        </p:txBody>
      </p:sp>
      <p:sp>
        <p:nvSpPr>
          <p:cNvPr id="106500" name="Text Box 4"/>
          <p:cNvSpPr txBox="1">
            <a:spLocks noChangeArrowheads="1"/>
          </p:cNvSpPr>
          <p:nvPr/>
        </p:nvSpPr>
        <p:spPr bwMode="auto">
          <a:xfrm>
            <a:off x="3457575" y="3036888"/>
            <a:ext cx="900113" cy="371475"/>
          </a:xfrm>
          <a:prstGeom prst="rect">
            <a:avLst/>
          </a:prstGeom>
          <a:solidFill>
            <a:srgbClr val="FFCCCC"/>
          </a:solidFill>
          <a:ln w="9525">
            <a:solidFill>
              <a:schemeClr val="tx1"/>
            </a:solidFill>
            <a:round/>
            <a:headEnd/>
            <a:tailEnd/>
          </a:ln>
          <a:effectLst>
            <a:outerShdw dist="53966" dir="2700000" algn="ctr" rotWithShape="0">
              <a:srgbClr val="CCFF99"/>
            </a:outerShdw>
          </a:effectLst>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dirty="0">
                <a:latin typeface="+mj-lt"/>
                <a:ea typeface="MS PGothic" pitchFamily="34" charset="-128"/>
                <a:cs typeface="+mn-cs"/>
              </a:rPr>
              <a:t>Beauty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1"/>
          <p:cNvSpPr>
            <a:spLocks noChangeArrowheads="1"/>
          </p:cNvSpPr>
          <p:nvPr/>
        </p:nvSpPr>
        <p:spPr bwMode="auto">
          <a:xfrm>
            <a:off x="1000125" y="500063"/>
            <a:ext cx="1958975" cy="36671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(2) Good and Evil</a:t>
            </a:r>
          </a:p>
        </p:txBody>
      </p:sp>
      <p:sp>
        <p:nvSpPr>
          <p:cNvPr id="120839" name="Line 6"/>
          <p:cNvSpPr>
            <a:spLocks noChangeShapeType="1"/>
          </p:cNvSpPr>
          <p:nvPr/>
        </p:nvSpPr>
        <p:spPr bwMode="auto">
          <a:xfrm flipH="1">
            <a:off x="2408238" y="1524000"/>
            <a:ext cx="393700" cy="3048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solidFill>
                <a:schemeClr val="bg1"/>
              </a:solidFill>
              <a:latin typeface="+mj-lt"/>
              <a:ea typeface="ＭＳ Ｐゴシック" pitchFamily="34" charset="-128"/>
              <a:cs typeface="+mn-cs"/>
            </a:endParaRPr>
          </a:p>
        </p:txBody>
      </p:sp>
      <p:sp>
        <p:nvSpPr>
          <p:cNvPr id="120840" name="Line 7"/>
          <p:cNvSpPr>
            <a:spLocks noChangeShapeType="1"/>
          </p:cNvSpPr>
          <p:nvPr/>
        </p:nvSpPr>
        <p:spPr bwMode="auto">
          <a:xfrm>
            <a:off x="3252788" y="1524000"/>
            <a:ext cx="381000" cy="3810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solidFill>
                <a:schemeClr val="bg1"/>
              </a:solidFill>
              <a:latin typeface="+mj-lt"/>
              <a:ea typeface="ＭＳ Ｐゴシック" pitchFamily="34" charset="-128"/>
              <a:cs typeface="+mn-cs"/>
            </a:endParaRPr>
          </a:p>
        </p:txBody>
      </p:sp>
      <p:sp>
        <p:nvSpPr>
          <p:cNvPr id="120841" name="Line 8"/>
          <p:cNvSpPr>
            <a:spLocks noChangeShapeType="1"/>
          </p:cNvSpPr>
          <p:nvPr/>
        </p:nvSpPr>
        <p:spPr bwMode="auto">
          <a:xfrm>
            <a:off x="2338388" y="2286000"/>
            <a:ext cx="457200" cy="4572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solidFill>
                <a:schemeClr val="bg1"/>
              </a:solidFill>
              <a:latin typeface="+mj-lt"/>
              <a:ea typeface="ＭＳ Ｐゴシック" pitchFamily="34" charset="-128"/>
              <a:cs typeface="+mn-cs"/>
            </a:endParaRPr>
          </a:p>
        </p:txBody>
      </p:sp>
      <p:sp>
        <p:nvSpPr>
          <p:cNvPr id="120842" name="Line 9"/>
          <p:cNvSpPr>
            <a:spLocks noChangeShapeType="1"/>
          </p:cNvSpPr>
          <p:nvPr/>
        </p:nvSpPr>
        <p:spPr bwMode="auto">
          <a:xfrm flipH="1">
            <a:off x="3246438" y="2286000"/>
            <a:ext cx="539750" cy="4572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solidFill>
                <a:schemeClr val="bg1"/>
              </a:solidFill>
              <a:latin typeface="+mj-lt"/>
              <a:ea typeface="ＭＳ Ｐゴシック" pitchFamily="34" charset="-128"/>
              <a:cs typeface="+mn-cs"/>
            </a:endParaRPr>
          </a:p>
        </p:txBody>
      </p:sp>
      <p:sp>
        <p:nvSpPr>
          <p:cNvPr id="120843" name="Line 10"/>
          <p:cNvSpPr>
            <a:spLocks noChangeShapeType="1"/>
          </p:cNvSpPr>
          <p:nvPr/>
        </p:nvSpPr>
        <p:spPr bwMode="auto">
          <a:xfrm>
            <a:off x="2566988" y="2035175"/>
            <a:ext cx="990600" cy="1588"/>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400">
              <a:solidFill>
                <a:schemeClr val="bg1"/>
              </a:solidFill>
              <a:latin typeface="+mj-lt"/>
              <a:ea typeface="ＭＳ Ｐゴシック" pitchFamily="34" charset="-128"/>
              <a:cs typeface="+mn-cs"/>
            </a:endParaRPr>
          </a:p>
        </p:txBody>
      </p:sp>
      <p:sp>
        <p:nvSpPr>
          <p:cNvPr id="120844" name="Line 11"/>
          <p:cNvSpPr>
            <a:spLocks noChangeShapeType="1"/>
          </p:cNvSpPr>
          <p:nvPr/>
        </p:nvSpPr>
        <p:spPr bwMode="auto">
          <a:xfrm flipH="1">
            <a:off x="2524125" y="2133600"/>
            <a:ext cx="1003300" cy="1588"/>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400">
              <a:solidFill>
                <a:schemeClr val="bg1"/>
              </a:solidFill>
              <a:latin typeface="+mj-lt"/>
              <a:ea typeface="ＭＳ Ｐゴシック" pitchFamily="34" charset="-128"/>
              <a:cs typeface="+mn-cs"/>
            </a:endParaRPr>
          </a:p>
        </p:txBody>
      </p:sp>
      <p:sp>
        <p:nvSpPr>
          <p:cNvPr id="120845" name="Line 12"/>
          <p:cNvSpPr>
            <a:spLocks noChangeShapeType="1"/>
          </p:cNvSpPr>
          <p:nvPr/>
        </p:nvSpPr>
        <p:spPr bwMode="auto">
          <a:xfrm flipV="1">
            <a:off x="2965450" y="1670050"/>
            <a:ext cx="1588" cy="8509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400">
              <a:solidFill>
                <a:schemeClr val="bg1"/>
              </a:solidFill>
              <a:latin typeface="+mj-lt"/>
              <a:ea typeface="ＭＳ Ｐゴシック" pitchFamily="34" charset="-128"/>
              <a:cs typeface="+mn-cs"/>
            </a:endParaRPr>
          </a:p>
        </p:txBody>
      </p:sp>
      <p:sp>
        <p:nvSpPr>
          <p:cNvPr id="120846" name="Line 13"/>
          <p:cNvSpPr>
            <a:spLocks noChangeShapeType="1"/>
          </p:cNvSpPr>
          <p:nvPr/>
        </p:nvSpPr>
        <p:spPr bwMode="auto">
          <a:xfrm>
            <a:off x="3073400" y="1676400"/>
            <a:ext cx="1588" cy="8382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400">
              <a:solidFill>
                <a:schemeClr val="bg1"/>
              </a:solidFill>
              <a:latin typeface="+mj-lt"/>
              <a:ea typeface="ＭＳ Ｐゴシック" pitchFamily="34" charset="-128"/>
              <a:cs typeface="+mn-cs"/>
            </a:endParaRPr>
          </a:p>
        </p:txBody>
      </p:sp>
      <p:sp>
        <p:nvSpPr>
          <p:cNvPr id="142346" name="Text Box 14"/>
          <p:cNvSpPr txBox="1">
            <a:spLocks noChangeArrowheads="1"/>
          </p:cNvSpPr>
          <p:nvPr/>
        </p:nvSpPr>
        <p:spPr bwMode="auto">
          <a:xfrm>
            <a:off x="1428750" y="4325938"/>
            <a:ext cx="6707188" cy="1581150"/>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u="sng">
                <a:latin typeface="Arial" charset="0"/>
                <a:ea typeface="ＭＳ Ｐゴシック" pitchFamily="34" charset="-128"/>
              </a:rPr>
              <a:t> An act or its result is called good when it fulfills God’s purpose of creation;</a:t>
            </a:r>
            <a:r>
              <a:rPr kumimoji="0" lang="en-US" altLang="ko-KR" sz="1400">
                <a:latin typeface="Arial" charset="0"/>
                <a:ea typeface="ＭＳ Ｐゴシック" pitchFamily="34" charset="-128"/>
              </a:rPr>
              <a:t> this takes place when subject and object partners unite through the harmonious and smooth give and take of love and beauty, become the third object partner to God, and form the four position foundation.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u="sng">
                <a:latin typeface="Arial" charset="0"/>
                <a:ea typeface="ＭＳ Ｐゴシック" pitchFamily="34" charset="-128"/>
              </a:rPr>
              <a:t>An act or its result is called evil when it fulfills Satan’s purpose</a:t>
            </a: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by forming a four position foundation centered on Satan.</a:t>
            </a:r>
          </a:p>
        </p:txBody>
      </p:sp>
      <p:sp>
        <p:nvSpPr>
          <p:cNvPr id="120852" name="Line 19"/>
          <p:cNvSpPr>
            <a:spLocks noChangeShapeType="1"/>
          </p:cNvSpPr>
          <p:nvPr/>
        </p:nvSpPr>
        <p:spPr bwMode="auto">
          <a:xfrm flipH="1">
            <a:off x="5327650" y="1471613"/>
            <a:ext cx="458788" cy="40005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solidFill>
                <a:schemeClr val="bg1"/>
              </a:solidFill>
              <a:latin typeface="+mj-lt"/>
              <a:ea typeface="ＭＳ Ｐゴシック" pitchFamily="34" charset="-128"/>
              <a:cs typeface="+mn-cs"/>
            </a:endParaRPr>
          </a:p>
        </p:txBody>
      </p:sp>
      <p:sp>
        <p:nvSpPr>
          <p:cNvPr id="120853" name="Line 20"/>
          <p:cNvSpPr>
            <a:spLocks noChangeShapeType="1"/>
          </p:cNvSpPr>
          <p:nvPr/>
        </p:nvSpPr>
        <p:spPr bwMode="auto">
          <a:xfrm>
            <a:off x="6072188" y="1471613"/>
            <a:ext cx="481012" cy="47625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solidFill>
                <a:schemeClr val="bg1"/>
              </a:solidFill>
              <a:latin typeface="+mj-lt"/>
              <a:ea typeface="ＭＳ Ｐゴシック" pitchFamily="34" charset="-128"/>
              <a:cs typeface="+mn-cs"/>
            </a:endParaRPr>
          </a:p>
        </p:txBody>
      </p:sp>
      <p:sp>
        <p:nvSpPr>
          <p:cNvPr id="120854" name="Line 21"/>
          <p:cNvSpPr>
            <a:spLocks noChangeShapeType="1"/>
          </p:cNvSpPr>
          <p:nvPr/>
        </p:nvSpPr>
        <p:spPr bwMode="auto">
          <a:xfrm>
            <a:off x="5257800" y="2328863"/>
            <a:ext cx="457200" cy="4572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solidFill>
                <a:schemeClr val="bg1"/>
              </a:solidFill>
              <a:latin typeface="+mj-lt"/>
              <a:ea typeface="ＭＳ Ｐゴシック" pitchFamily="34" charset="-128"/>
              <a:cs typeface="+mn-cs"/>
            </a:endParaRPr>
          </a:p>
        </p:txBody>
      </p:sp>
      <p:sp>
        <p:nvSpPr>
          <p:cNvPr id="120855" name="Line 22"/>
          <p:cNvSpPr>
            <a:spLocks noChangeShapeType="1"/>
          </p:cNvSpPr>
          <p:nvPr/>
        </p:nvSpPr>
        <p:spPr bwMode="auto">
          <a:xfrm flipH="1">
            <a:off x="6165850" y="2328863"/>
            <a:ext cx="549275" cy="4572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a:solidFill>
                <a:schemeClr val="bg1"/>
              </a:solidFill>
              <a:latin typeface="+mj-lt"/>
              <a:ea typeface="ＭＳ Ｐゴシック" pitchFamily="34" charset="-128"/>
              <a:cs typeface="+mn-cs"/>
            </a:endParaRPr>
          </a:p>
        </p:txBody>
      </p:sp>
      <p:sp>
        <p:nvSpPr>
          <p:cNvPr id="120856" name="Line 23"/>
          <p:cNvSpPr>
            <a:spLocks noChangeShapeType="1"/>
          </p:cNvSpPr>
          <p:nvPr/>
        </p:nvSpPr>
        <p:spPr bwMode="auto">
          <a:xfrm>
            <a:off x="5486400" y="2078038"/>
            <a:ext cx="990600" cy="15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400">
              <a:solidFill>
                <a:schemeClr val="bg1"/>
              </a:solidFill>
              <a:latin typeface="+mj-lt"/>
              <a:ea typeface="ＭＳ Ｐゴシック" pitchFamily="34" charset="-128"/>
              <a:cs typeface="+mn-cs"/>
            </a:endParaRPr>
          </a:p>
        </p:txBody>
      </p:sp>
      <p:sp>
        <p:nvSpPr>
          <p:cNvPr id="120857" name="Line 24"/>
          <p:cNvSpPr>
            <a:spLocks noChangeShapeType="1"/>
          </p:cNvSpPr>
          <p:nvPr/>
        </p:nvSpPr>
        <p:spPr bwMode="auto">
          <a:xfrm flipH="1">
            <a:off x="5480050" y="2176463"/>
            <a:ext cx="1003300" cy="15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400">
              <a:solidFill>
                <a:schemeClr val="bg1"/>
              </a:solidFill>
              <a:latin typeface="+mj-lt"/>
              <a:ea typeface="ＭＳ Ｐゴシック" pitchFamily="34" charset="-128"/>
              <a:cs typeface="+mn-cs"/>
            </a:endParaRPr>
          </a:p>
        </p:txBody>
      </p:sp>
      <p:sp>
        <p:nvSpPr>
          <p:cNvPr id="120858" name="Line 25"/>
          <p:cNvSpPr>
            <a:spLocks noChangeShapeType="1"/>
          </p:cNvSpPr>
          <p:nvPr/>
        </p:nvSpPr>
        <p:spPr bwMode="auto">
          <a:xfrm flipV="1">
            <a:off x="5894388" y="1712913"/>
            <a:ext cx="1587" cy="8509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400">
              <a:solidFill>
                <a:schemeClr val="bg1"/>
              </a:solidFill>
              <a:latin typeface="+mj-lt"/>
              <a:ea typeface="ＭＳ Ｐゴシック" pitchFamily="34" charset="-128"/>
              <a:cs typeface="+mn-cs"/>
            </a:endParaRPr>
          </a:p>
        </p:txBody>
      </p:sp>
      <p:sp>
        <p:nvSpPr>
          <p:cNvPr id="120859" name="Line 26"/>
          <p:cNvSpPr>
            <a:spLocks noChangeShapeType="1"/>
          </p:cNvSpPr>
          <p:nvPr/>
        </p:nvSpPr>
        <p:spPr bwMode="auto">
          <a:xfrm>
            <a:off x="5992813" y="1719263"/>
            <a:ext cx="1587" cy="8382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400">
              <a:solidFill>
                <a:schemeClr val="bg1"/>
              </a:solidFill>
              <a:latin typeface="+mj-lt"/>
              <a:ea typeface="ＭＳ Ｐゴシック" pitchFamily="34" charset="-128"/>
              <a:cs typeface="+mn-cs"/>
            </a:endParaRPr>
          </a:p>
        </p:txBody>
      </p:sp>
      <p:sp>
        <p:nvSpPr>
          <p:cNvPr id="107547" name="AutoShape 27"/>
          <p:cNvSpPr>
            <a:spLocks noChangeArrowheads="1"/>
          </p:cNvSpPr>
          <p:nvPr/>
        </p:nvSpPr>
        <p:spPr bwMode="auto">
          <a:xfrm>
            <a:off x="2643188" y="3352800"/>
            <a:ext cx="762000" cy="533400"/>
          </a:xfrm>
          <a:prstGeom prst="roundRect">
            <a:avLst>
              <a:gd name="adj" fmla="val 16667"/>
            </a:avLst>
          </a:prstGeom>
          <a:solidFill>
            <a:srgbClr val="63CAD8"/>
          </a:solidFill>
          <a:ln w="9360">
            <a:solidFill>
              <a:schemeClr val="tx1"/>
            </a:solidFill>
            <a:miter lim="800000"/>
            <a:headEnd/>
            <a:tailEnd/>
          </a:ln>
          <a:effectLst>
            <a:outerShdw dist="107933" dir="2700000" algn="ctr" rotWithShape="0">
              <a:srgbClr val="000000"/>
            </a:outerShdw>
          </a:effectLst>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dirty="0">
                <a:latin typeface="+mj-lt"/>
                <a:ea typeface="MS PGothic" pitchFamily="34" charset="-128"/>
                <a:cs typeface="+mn-cs"/>
              </a:rPr>
              <a:t>Good</a:t>
            </a:r>
          </a:p>
        </p:txBody>
      </p:sp>
      <p:sp>
        <p:nvSpPr>
          <p:cNvPr id="107548" name="AutoShape 28"/>
          <p:cNvSpPr>
            <a:spLocks noChangeArrowheads="1"/>
          </p:cNvSpPr>
          <p:nvPr/>
        </p:nvSpPr>
        <p:spPr bwMode="auto">
          <a:xfrm>
            <a:off x="5562600" y="3395663"/>
            <a:ext cx="762000" cy="533400"/>
          </a:xfrm>
          <a:prstGeom prst="roundRect">
            <a:avLst>
              <a:gd name="adj" fmla="val 16667"/>
            </a:avLst>
          </a:prstGeom>
          <a:solidFill>
            <a:srgbClr val="FF0000"/>
          </a:solidFill>
          <a:ln w="9360">
            <a:solidFill>
              <a:schemeClr val="tx1"/>
            </a:solidFill>
            <a:miter lim="800000"/>
            <a:headEnd/>
            <a:tailEnd/>
          </a:ln>
          <a:effectLst>
            <a:outerShdw dist="107933" dir="2700000" algn="ctr" rotWithShape="0">
              <a:srgbClr val="000000"/>
            </a:outerShdw>
          </a:effectLst>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dirty="0">
                <a:solidFill>
                  <a:schemeClr val="bg1"/>
                </a:solidFill>
                <a:latin typeface="+mj-lt"/>
                <a:ea typeface="MS PGothic" pitchFamily="34" charset="-128"/>
                <a:cs typeface="+mn-cs"/>
              </a:rPr>
              <a:t>Evil</a:t>
            </a:r>
          </a:p>
        </p:txBody>
      </p:sp>
      <p:sp>
        <p:nvSpPr>
          <p:cNvPr id="120835" name="Oval 2"/>
          <p:cNvSpPr>
            <a:spLocks noChangeArrowheads="1"/>
          </p:cNvSpPr>
          <p:nvPr/>
        </p:nvSpPr>
        <p:spPr bwMode="auto">
          <a:xfrm>
            <a:off x="2719388" y="990600"/>
            <a:ext cx="609600" cy="609600"/>
          </a:xfrm>
          <a:prstGeom prst="ellipse">
            <a:avLst/>
          </a:prstGeom>
          <a:solidFill>
            <a:srgbClr val="F2EC2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God</a:t>
            </a:r>
          </a:p>
        </p:txBody>
      </p:sp>
      <p:sp>
        <p:nvSpPr>
          <p:cNvPr id="120836" name="Oval 3"/>
          <p:cNvSpPr>
            <a:spLocks noChangeArrowheads="1"/>
          </p:cNvSpPr>
          <p:nvPr/>
        </p:nvSpPr>
        <p:spPr bwMode="auto">
          <a:xfrm>
            <a:off x="1830388" y="1714500"/>
            <a:ext cx="704850" cy="647700"/>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solidFill>
                  <a:schemeClr val="bg1"/>
                </a:solidFill>
                <a:latin typeface="+mj-lt"/>
                <a:ea typeface="ＭＳ Ｐゴシック" pitchFamily="34" charset="-128"/>
                <a:cs typeface="+mn-cs"/>
              </a:rPr>
              <a:t>Subject</a:t>
            </a:r>
          </a:p>
        </p:txBody>
      </p:sp>
      <p:sp>
        <p:nvSpPr>
          <p:cNvPr id="120837" name="Oval 4"/>
          <p:cNvSpPr>
            <a:spLocks noChangeArrowheads="1"/>
          </p:cNvSpPr>
          <p:nvPr/>
        </p:nvSpPr>
        <p:spPr bwMode="auto">
          <a:xfrm>
            <a:off x="3557588" y="1752600"/>
            <a:ext cx="609600" cy="609600"/>
          </a:xfrm>
          <a:prstGeom prst="ellipse">
            <a:avLst/>
          </a:prstGeom>
          <a:solidFill>
            <a:srgbClr val="FFCCCC"/>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Object</a:t>
            </a:r>
          </a:p>
        </p:txBody>
      </p:sp>
      <p:sp>
        <p:nvSpPr>
          <p:cNvPr id="120838" name="Oval 5"/>
          <p:cNvSpPr>
            <a:spLocks noChangeArrowheads="1"/>
          </p:cNvSpPr>
          <p:nvPr/>
        </p:nvSpPr>
        <p:spPr bwMode="auto">
          <a:xfrm>
            <a:off x="2719388" y="2590800"/>
            <a:ext cx="609600" cy="609600"/>
          </a:xfrm>
          <a:prstGeom prst="ellipse">
            <a:avLst/>
          </a:prstGeom>
          <a:solidFill>
            <a:srgbClr val="4EB94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Union</a:t>
            </a:r>
          </a:p>
        </p:txBody>
      </p:sp>
      <p:sp>
        <p:nvSpPr>
          <p:cNvPr id="120848" name="Oval 15"/>
          <p:cNvSpPr>
            <a:spLocks noChangeArrowheads="1"/>
          </p:cNvSpPr>
          <p:nvPr/>
        </p:nvSpPr>
        <p:spPr bwMode="auto">
          <a:xfrm>
            <a:off x="5638800" y="1033463"/>
            <a:ext cx="609600" cy="609600"/>
          </a:xfrm>
          <a:prstGeom prst="ellipse">
            <a:avLst/>
          </a:prstGeom>
          <a:solidFill>
            <a:srgbClr val="FF00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Satan</a:t>
            </a:r>
          </a:p>
        </p:txBody>
      </p:sp>
      <p:sp>
        <p:nvSpPr>
          <p:cNvPr id="120849" name="Oval 16"/>
          <p:cNvSpPr>
            <a:spLocks noChangeArrowheads="1"/>
          </p:cNvSpPr>
          <p:nvPr/>
        </p:nvSpPr>
        <p:spPr bwMode="auto">
          <a:xfrm>
            <a:off x="4786313" y="1757363"/>
            <a:ext cx="714375" cy="647700"/>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solidFill>
                  <a:schemeClr val="bg1"/>
                </a:solidFill>
                <a:latin typeface="+mj-lt"/>
                <a:ea typeface="ＭＳ Ｐゴシック" pitchFamily="34" charset="-128"/>
                <a:cs typeface="+mn-cs"/>
              </a:rPr>
              <a:t>Subject</a:t>
            </a:r>
          </a:p>
        </p:txBody>
      </p:sp>
      <p:sp>
        <p:nvSpPr>
          <p:cNvPr id="120850" name="Oval 17"/>
          <p:cNvSpPr>
            <a:spLocks noChangeArrowheads="1"/>
          </p:cNvSpPr>
          <p:nvPr/>
        </p:nvSpPr>
        <p:spPr bwMode="auto">
          <a:xfrm>
            <a:off x="6477000" y="1795463"/>
            <a:ext cx="666750" cy="604837"/>
          </a:xfrm>
          <a:prstGeom prst="ellipse">
            <a:avLst/>
          </a:prstGeom>
          <a:solidFill>
            <a:srgbClr val="FFCCCC"/>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Object</a:t>
            </a:r>
          </a:p>
        </p:txBody>
      </p:sp>
      <p:sp>
        <p:nvSpPr>
          <p:cNvPr id="120851" name="Oval 18"/>
          <p:cNvSpPr>
            <a:spLocks noChangeArrowheads="1"/>
          </p:cNvSpPr>
          <p:nvPr/>
        </p:nvSpPr>
        <p:spPr bwMode="auto">
          <a:xfrm>
            <a:off x="5638800" y="2633663"/>
            <a:ext cx="609600" cy="609600"/>
          </a:xfrm>
          <a:prstGeom prst="ellipse">
            <a:avLst/>
          </a:prstGeom>
          <a:solidFill>
            <a:srgbClr val="969696"/>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Union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1"/>
          <p:cNvSpPr>
            <a:spLocks noChangeArrowheads="1"/>
          </p:cNvSpPr>
          <p:nvPr/>
        </p:nvSpPr>
        <p:spPr bwMode="auto">
          <a:xfrm>
            <a:off x="917575" y="857250"/>
            <a:ext cx="4257675" cy="36671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(3) Righteousness and Unrighteousness</a:t>
            </a:r>
          </a:p>
        </p:txBody>
      </p:sp>
      <p:sp>
        <p:nvSpPr>
          <p:cNvPr id="144386" name="Text Box 2"/>
          <p:cNvSpPr txBox="1">
            <a:spLocks noChangeArrowheads="1"/>
          </p:cNvSpPr>
          <p:nvPr/>
        </p:nvSpPr>
        <p:spPr bwMode="auto">
          <a:xfrm>
            <a:off x="2266950" y="3757613"/>
            <a:ext cx="4105275" cy="17938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In the process of bringing about the purpose of goodness, those elements in human life that are for the sake of goodness are called righteousness; while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in the process of bringing about the purpose of evil (Satan), those elements in human life that are for the sake of evil are called unrighteousness.</a:t>
            </a:r>
          </a:p>
        </p:txBody>
      </p:sp>
      <p:sp>
        <p:nvSpPr>
          <p:cNvPr id="108547" name="Oval 3"/>
          <p:cNvSpPr>
            <a:spLocks noChangeArrowheads="1"/>
          </p:cNvSpPr>
          <p:nvPr/>
        </p:nvSpPr>
        <p:spPr bwMode="auto">
          <a:xfrm>
            <a:off x="3714750" y="1924050"/>
            <a:ext cx="1409700" cy="690563"/>
          </a:xfrm>
          <a:prstGeom prst="ellipse">
            <a:avLst/>
          </a:prstGeom>
          <a:solidFill>
            <a:srgbClr val="FF9900"/>
          </a:solidFill>
          <a:ln w="9360">
            <a:solidFill>
              <a:schemeClr val="tx1"/>
            </a:solidFill>
            <a:miter lim="800000"/>
            <a:headEnd/>
            <a:tailEnd/>
          </a:ln>
          <a:effectLst/>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dirty="0">
                <a:solidFill>
                  <a:schemeClr val="bg1"/>
                </a:solidFill>
                <a:latin typeface="+mj-lt"/>
                <a:ea typeface="MS PGothic" pitchFamily="34" charset="-128"/>
                <a:cs typeface="+mn-cs"/>
              </a:rPr>
              <a:t>Person</a:t>
            </a:r>
          </a:p>
        </p:txBody>
      </p:sp>
      <p:sp>
        <p:nvSpPr>
          <p:cNvPr id="108548" name="Oval 4"/>
          <p:cNvSpPr>
            <a:spLocks noChangeArrowheads="1"/>
          </p:cNvSpPr>
          <p:nvPr/>
        </p:nvSpPr>
        <p:spPr bwMode="auto">
          <a:xfrm>
            <a:off x="1766888" y="1971675"/>
            <a:ext cx="823912" cy="711200"/>
          </a:xfrm>
          <a:prstGeom prst="ellipse">
            <a:avLst/>
          </a:prstGeom>
          <a:solidFill>
            <a:srgbClr val="265AA9"/>
          </a:solidFill>
          <a:ln w="9360">
            <a:solidFill>
              <a:schemeClr val="tx1"/>
            </a:solidFill>
            <a:miter lim="800000"/>
            <a:headEnd/>
            <a:tailEnd/>
          </a:ln>
          <a:effectLst>
            <a:outerShdw dist="52300" dir="836435" algn="ctr" rotWithShape="0">
              <a:schemeClr val="accent3">
                <a:lumMod val="75000"/>
              </a:schemeClr>
            </a:outerShdw>
          </a:effectLst>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dirty="0">
                <a:solidFill>
                  <a:schemeClr val="bg1"/>
                </a:solidFill>
                <a:latin typeface="+mj-lt"/>
                <a:ea typeface="MS PGothic" pitchFamily="34" charset="-128"/>
                <a:cs typeface="+mn-cs"/>
              </a:rPr>
              <a:t>Good</a:t>
            </a:r>
          </a:p>
        </p:txBody>
      </p:sp>
      <p:sp>
        <p:nvSpPr>
          <p:cNvPr id="108549" name="Oval 5"/>
          <p:cNvSpPr>
            <a:spLocks noChangeArrowheads="1"/>
          </p:cNvSpPr>
          <p:nvPr/>
        </p:nvSpPr>
        <p:spPr bwMode="auto">
          <a:xfrm>
            <a:off x="6338888" y="1900238"/>
            <a:ext cx="804862" cy="782637"/>
          </a:xfrm>
          <a:prstGeom prst="ellipse">
            <a:avLst/>
          </a:prstGeom>
          <a:solidFill>
            <a:srgbClr val="FF0000"/>
          </a:solidFill>
          <a:ln w="9360">
            <a:solidFill>
              <a:schemeClr val="tx1"/>
            </a:solidFill>
            <a:miter lim="800000"/>
            <a:headEnd/>
            <a:tailEnd/>
          </a:ln>
          <a:effectLst>
            <a:outerShdw dist="17819" dir="2700000" algn="ctr" rotWithShape="0">
              <a:srgbClr val="969696"/>
            </a:outerShdw>
          </a:effectLst>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dirty="0">
                <a:latin typeface="+mj-lt"/>
                <a:ea typeface="MS PGothic" pitchFamily="34" charset="-128"/>
                <a:cs typeface="+mn-cs"/>
              </a:rPr>
              <a:t>Evil</a:t>
            </a:r>
          </a:p>
        </p:txBody>
      </p:sp>
      <p:sp>
        <p:nvSpPr>
          <p:cNvPr id="144390" name="AutoShape 6"/>
          <p:cNvSpPr>
            <a:spLocks noChangeArrowheads="1"/>
          </p:cNvSpPr>
          <p:nvPr/>
        </p:nvSpPr>
        <p:spPr bwMode="auto">
          <a:xfrm>
            <a:off x="5267325" y="2185988"/>
            <a:ext cx="990600" cy="173037"/>
          </a:xfrm>
          <a:prstGeom prst="rightArrow">
            <a:avLst>
              <a:gd name="adj1" fmla="val 50000"/>
              <a:gd name="adj2" fmla="val 143120"/>
            </a:avLst>
          </a:prstGeom>
          <a:solidFill>
            <a:srgbClr val="FF0000"/>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144391" name="AutoShape 7"/>
          <p:cNvSpPr>
            <a:spLocks noChangeArrowheads="1"/>
          </p:cNvSpPr>
          <p:nvPr/>
        </p:nvSpPr>
        <p:spPr bwMode="auto">
          <a:xfrm>
            <a:off x="2647950" y="2185988"/>
            <a:ext cx="990600" cy="173037"/>
          </a:xfrm>
          <a:prstGeom prst="leftArrow">
            <a:avLst>
              <a:gd name="adj1" fmla="val 50000"/>
              <a:gd name="adj2" fmla="val 143120"/>
            </a:avLst>
          </a:prstGeom>
          <a:solidFill>
            <a:srgbClr val="00B0F0"/>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a:latin typeface="Arial" charset="0"/>
              <a:ea typeface="ＭＳ Ｐゴシック" pitchFamily="34" charset="-128"/>
            </a:endParaRPr>
          </a:p>
        </p:txBody>
      </p:sp>
      <p:sp>
        <p:nvSpPr>
          <p:cNvPr id="144392" name="Text Box 8"/>
          <p:cNvSpPr txBox="1">
            <a:spLocks noChangeArrowheads="1"/>
          </p:cNvSpPr>
          <p:nvPr/>
        </p:nvSpPr>
        <p:spPr bwMode="auto">
          <a:xfrm>
            <a:off x="2481263" y="1876425"/>
            <a:ext cx="4495800" cy="3048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Righteousness</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Unrighteousness</a:t>
            </a:r>
          </a:p>
        </p:txBody>
      </p:sp>
      <p:sp>
        <p:nvSpPr>
          <p:cNvPr id="144393" name="AutoShape 9"/>
          <p:cNvSpPr>
            <a:spLocks noChangeArrowheads="1"/>
          </p:cNvSpPr>
          <p:nvPr/>
        </p:nvSpPr>
        <p:spPr bwMode="auto">
          <a:xfrm>
            <a:off x="2409825" y="2686050"/>
            <a:ext cx="1793875" cy="704850"/>
          </a:xfrm>
          <a:prstGeom prst="roundRect">
            <a:avLst>
              <a:gd name="adj" fmla="val 16667"/>
            </a:avLst>
          </a:prstGeom>
          <a:noFill/>
          <a:ln w="9398">
            <a:solidFill>
              <a:schemeClr val="tx1"/>
            </a:solidFill>
            <a:miter lim="800000"/>
            <a:headEnd/>
            <a:tailEnd/>
          </a:ln>
        </p:spPr>
        <p:txBody>
          <a:bodyPr lIns="0" tIns="46800" rIns="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Element of human life to </a:t>
            </a:r>
            <a:br>
              <a:rPr kumimoji="0" lang="en-US" altLang="ko-KR" sz="1200">
                <a:latin typeface="Arial" charset="0"/>
                <a:ea typeface="ＭＳ Ｐゴシック" pitchFamily="34" charset="-128"/>
              </a:rPr>
            </a:br>
            <a:r>
              <a:rPr kumimoji="0" lang="en-US" altLang="ko-KR" sz="1200">
                <a:latin typeface="Arial" charset="0"/>
                <a:ea typeface="ＭＳ Ｐゴシック" pitchFamily="34" charset="-128"/>
              </a:rPr>
              <a:t>pursue goodness</a:t>
            </a:r>
          </a:p>
        </p:txBody>
      </p:sp>
      <p:sp>
        <p:nvSpPr>
          <p:cNvPr id="144394" name="AutoShape 10"/>
          <p:cNvSpPr>
            <a:spLocks noChangeArrowheads="1"/>
          </p:cNvSpPr>
          <p:nvPr/>
        </p:nvSpPr>
        <p:spPr bwMode="auto">
          <a:xfrm>
            <a:off x="5124450" y="2686050"/>
            <a:ext cx="1319213" cy="704850"/>
          </a:xfrm>
          <a:prstGeom prst="roundRect">
            <a:avLst>
              <a:gd name="adj" fmla="val 16667"/>
            </a:avLst>
          </a:prstGeom>
          <a:noFill/>
          <a:ln w="9398">
            <a:solidFill>
              <a:schemeClr val="tx1"/>
            </a:solidFill>
            <a:miter lim="800000"/>
            <a:headEnd/>
            <a:tailEnd/>
          </a:ln>
        </p:spPr>
        <p:txBody>
          <a:bodyPr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Element of human life to pursue evil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ext Box 1"/>
          <p:cNvSpPr txBox="1">
            <a:spLocks noChangeArrowheads="1"/>
          </p:cNvSpPr>
          <p:nvPr/>
        </p:nvSpPr>
        <p:spPr bwMode="auto">
          <a:xfrm>
            <a:off x="393700" y="285750"/>
            <a:ext cx="8250762" cy="1017844"/>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3000">
                <a:latin typeface="Arial" pitchFamily="34" charset="0"/>
                <a:ea typeface="ＭＳ Ｐゴシック" pitchFamily="34" charset="-128"/>
                <a:cs typeface="Arial" pitchFamily="34" charset="0"/>
              </a:rPr>
              <a:t>Ⅵ</a:t>
            </a:r>
            <a:r>
              <a:rPr kumimoji="0" lang="en-US" altLang="ko-KR" sz="3000">
                <a:latin typeface="Arial" pitchFamily="34" charset="0"/>
                <a:ea typeface="ＭＳ Ｐゴシック" pitchFamily="34" charset="-128"/>
                <a:cs typeface="Arial" pitchFamily="34" charset="0"/>
              </a:rPr>
              <a:t>. The Process of the Creation of the Universe</a:t>
            </a:r>
            <a:br>
              <a:rPr kumimoji="0" lang="en-US" altLang="ko-KR" sz="3000">
                <a:latin typeface="Arial" pitchFamily="34" charset="0"/>
                <a:ea typeface="ＭＳ Ｐゴシック" pitchFamily="34" charset="-128"/>
                <a:cs typeface="Arial" pitchFamily="34" charset="0"/>
              </a:rPr>
            </a:br>
            <a:r>
              <a:rPr kumimoji="0" lang="en-US" altLang="ko-KR" sz="3000">
                <a:latin typeface="Arial" pitchFamily="34" charset="0"/>
                <a:ea typeface="ＭＳ Ｐゴシック" pitchFamily="34" charset="-128"/>
                <a:cs typeface="Arial" pitchFamily="34" charset="0"/>
              </a:rPr>
              <a:t>     and Its Growing Period</a:t>
            </a:r>
          </a:p>
        </p:txBody>
      </p:sp>
      <p:sp>
        <p:nvSpPr>
          <p:cNvPr id="146434" name="Text Box 2"/>
          <p:cNvSpPr txBox="1">
            <a:spLocks noChangeArrowheads="1"/>
          </p:cNvSpPr>
          <p:nvPr/>
        </p:nvSpPr>
        <p:spPr bwMode="auto">
          <a:xfrm>
            <a:off x="571500" y="1387475"/>
            <a:ext cx="6585755" cy="463846"/>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pitchFamily="34" charset="0"/>
                <a:ea typeface="ＭＳ Ｐゴシック" pitchFamily="34" charset="-128"/>
                <a:cs typeface="Arial" pitchFamily="34" charset="0"/>
              </a:rPr>
              <a:t>１．</a:t>
            </a:r>
            <a:r>
              <a:rPr kumimoji="0" lang="en-US" altLang="ko-KR" sz="2400">
                <a:latin typeface="Arial" pitchFamily="34" charset="0"/>
                <a:ea typeface="ＭＳ Ｐゴシック" pitchFamily="34" charset="-128"/>
                <a:cs typeface="Arial" pitchFamily="34" charset="0"/>
              </a:rPr>
              <a:t>The Process of the Creation of the Universe</a:t>
            </a:r>
          </a:p>
        </p:txBody>
      </p:sp>
      <p:grpSp>
        <p:nvGrpSpPr>
          <p:cNvPr id="146435" name="Group 3"/>
          <p:cNvGrpSpPr>
            <a:grpSpLocks/>
          </p:cNvGrpSpPr>
          <p:nvPr/>
        </p:nvGrpSpPr>
        <p:grpSpPr bwMode="auto">
          <a:xfrm>
            <a:off x="695325" y="1989138"/>
            <a:ext cx="7591425" cy="2919412"/>
            <a:chOff x="528" y="1041"/>
            <a:chExt cx="4692" cy="1897"/>
          </a:xfrm>
        </p:grpSpPr>
        <p:sp>
          <p:nvSpPr>
            <p:cNvPr id="122887" name="Rectangle 4"/>
            <p:cNvSpPr>
              <a:spLocks noChangeArrowheads="1"/>
            </p:cNvSpPr>
            <p:nvPr/>
          </p:nvSpPr>
          <p:spPr bwMode="auto">
            <a:xfrm>
              <a:off x="4538" y="2632"/>
              <a:ext cx="652" cy="305"/>
            </a:xfrm>
            <a:prstGeom prst="rect">
              <a:avLst/>
            </a:prstGeom>
            <a:no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Arial" pitchFamily="34" charset="0"/>
                  <a:ea typeface="ＭＳ Ｐゴシック" pitchFamily="34" charset="-128"/>
                  <a:cs typeface="Arial" pitchFamily="34" charset="0"/>
                </a:rPr>
                <a:t>Cenozoic</a:t>
              </a:r>
              <a:br>
                <a:rPr kumimoji="0" lang="en-US" altLang="ko-KR" sz="1400">
                  <a:latin typeface="Arial" pitchFamily="34" charset="0"/>
                  <a:ea typeface="ＭＳ Ｐゴシック" pitchFamily="34" charset="-128"/>
                  <a:cs typeface="Arial" pitchFamily="34" charset="0"/>
                </a:rPr>
              </a:br>
              <a:r>
                <a:rPr kumimoji="0" lang="en-US" altLang="ko-KR" sz="1400">
                  <a:latin typeface="Arial" pitchFamily="34" charset="0"/>
                  <a:ea typeface="ＭＳ Ｐゴシック" pitchFamily="34" charset="-128"/>
                  <a:cs typeface="Arial" pitchFamily="34" charset="0"/>
                </a:rPr>
                <a:t>era</a:t>
              </a:r>
            </a:p>
          </p:txBody>
        </p:sp>
        <p:sp>
          <p:nvSpPr>
            <p:cNvPr id="122888" name="Rectangle 5"/>
            <p:cNvSpPr>
              <a:spLocks noChangeArrowheads="1"/>
            </p:cNvSpPr>
            <p:nvPr/>
          </p:nvSpPr>
          <p:spPr bwMode="auto">
            <a:xfrm>
              <a:off x="3882" y="2632"/>
              <a:ext cx="656" cy="305"/>
            </a:xfrm>
            <a:prstGeom prst="rect">
              <a:avLst/>
            </a:prstGeom>
            <a:no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Arial" pitchFamily="34" charset="0"/>
                  <a:ea typeface="ＭＳ Ｐゴシック" pitchFamily="34" charset="-128"/>
                  <a:cs typeface="Arial" pitchFamily="34" charset="0"/>
                </a:rPr>
                <a:t>Mesozoic</a:t>
              </a:r>
              <a:br>
                <a:rPr kumimoji="0" lang="en-US" altLang="ko-KR" sz="1400">
                  <a:latin typeface="Arial" pitchFamily="34" charset="0"/>
                  <a:ea typeface="ＭＳ Ｐゴシック" pitchFamily="34" charset="-128"/>
                  <a:cs typeface="Arial" pitchFamily="34" charset="0"/>
                </a:rPr>
              </a:br>
              <a:r>
                <a:rPr kumimoji="0" lang="en-US" altLang="ko-KR" sz="1400">
                  <a:latin typeface="Arial" pitchFamily="34" charset="0"/>
                  <a:ea typeface="ＭＳ Ｐゴシック" pitchFamily="34" charset="-128"/>
                  <a:cs typeface="Arial" pitchFamily="34" charset="0"/>
                </a:rPr>
                <a:t>era</a:t>
              </a:r>
            </a:p>
          </p:txBody>
        </p:sp>
        <p:sp>
          <p:nvSpPr>
            <p:cNvPr id="122889" name="Rectangle 6"/>
            <p:cNvSpPr>
              <a:spLocks noChangeArrowheads="1"/>
            </p:cNvSpPr>
            <p:nvPr/>
          </p:nvSpPr>
          <p:spPr bwMode="auto">
            <a:xfrm>
              <a:off x="3227" y="2632"/>
              <a:ext cx="652" cy="305"/>
            </a:xfrm>
            <a:prstGeom prst="rect">
              <a:avLst/>
            </a:prstGeom>
            <a:no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Arial" pitchFamily="34" charset="0"/>
                  <a:ea typeface="ＭＳ Ｐゴシック" pitchFamily="34" charset="-128"/>
                  <a:cs typeface="Arial" pitchFamily="34" charset="0"/>
                </a:rPr>
                <a:t>Palezoic</a:t>
              </a:r>
              <a:br>
                <a:rPr kumimoji="0" lang="en-US" altLang="ko-KR" sz="1400">
                  <a:latin typeface="Arial" pitchFamily="34" charset="0"/>
                  <a:ea typeface="ＭＳ Ｐゴシック" pitchFamily="34" charset="-128"/>
                  <a:cs typeface="Arial" pitchFamily="34" charset="0"/>
                </a:rPr>
              </a:br>
              <a:r>
                <a:rPr kumimoji="0" lang="en-US" altLang="ko-KR" sz="1400">
                  <a:latin typeface="Arial" pitchFamily="34" charset="0"/>
                  <a:ea typeface="ＭＳ Ｐゴシック" pitchFamily="34" charset="-128"/>
                  <a:cs typeface="Arial" pitchFamily="34" charset="0"/>
                </a:rPr>
                <a:t>era</a:t>
              </a:r>
            </a:p>
          </p:txBody>
        </p:sp>
        <p:sp>
          <p:nvSpPr>
            <p:cNvPr id="122890" name="Rectangle 7"/>
            <p:cNvSpPr>
              <a:spLocks noChangeArrowheads="1"/>
            </p:cNvSpPr>
            <p:nvPr/>
          </p:nvSpPr>
          <p:spPr bwMode="auto">
            <a:xfrm>
              <a:off x="2572" y="2632"/>
              <a:ext cx="713" cy="305"/>
            </a:xfrm>
            <a:prstGeom prst="rect">
              <a:avLst/>
            </a:prstGeom>
            <a:noFill/>
            <a:ln w="9525">
              <a:no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err="1">
                  <a:latin typeface="Arial" pitchFamily="34" charset="0"/>
                  <a:ea typeface="ＭＳ Ｐゴシック" pitchFamily="34" charset="-128"/>
                  <a:cs typeface="Arial" pitchFamily="34" charset="0"/>
                </a:rPr>
                <a:t>Proterozoic</a:t>
              </a:r>
              <a:r>
                <a:rPr kumimoji="0" lang="en-US" altLang="ko-KR" sz="1400" dirty="0">
                  <a:latin typeface="Arial" pitchFamily="34" charset="0"/>
                  <a:ea typeface="ＭＳ Ｐゴシック" pitchFamily="34" charset="-128"/>
                  <a:cs typeface="Arial" pitchFamily="34" charset="0"/>
                </a:rPr>
                <a:t> </a:t>
              </a:r>
              <a:br>
                <a:rPr kumimoji="0" lang="en-US" altLang="ko-KR" sz="1400" dirty="0">
                  <a:latin typeface="Arial" pitchFamily="34" charset="0"/>
                  <a:ea typeface="ＭＳ Ｐゴシック" pitchFamily="34" charset="-128"/>
                  <a:cs typeface="Arial" pitchFamily="34" charset="0"/>
                </a:rPr>
              </a:br>
              <a:r>
                <a:rPr kumimoji="0" lang="en-US" altLang="ko-KR" sz="1400" dirty="0">
                  <a:latin typeface="Arial" pitchFamily="34" charset="0"/>
                  <a:ea typeface="ＭＳ Ｐゴシック" pitchFamily="34" charset="-128"/>
                  <a:cs typeface="Arial" pitchFamily="34" charset="0"/>
                </a:rPr>
                <a:t>era</a:t>
              </a:r>
            </a:p>
          </p:txBody>
        </p:sp>
        <p:sp>
          <p:nvSpPr>
            <p:cNvPr id="122891" name="Rectangle 8"/>
            <p:cNvSpPr>
              <a:spLocks noChangeArrowheads="1"/>
            </p:cNvSpPr>
            <p:nvPr/>
          </p:nvSpPr>
          <p:spPr bwMode="auto">
            <a:xfrm>
              <a:off x="1908" y="2632"/>
              <a:ext cx="664" cy="305"/>
            </a:xfrm>
            <a:prstGeom prst="rect">
              <a:avLst/>
            </a:prstGeom>
            <a:no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Arial" pitchFamily="34" charset="0"/>
                  <a:ea typeface="ＭＳ Ｐゴシック" pitchFamily="34" charset="-128"/>
                  <a:cs typeface="Arial" pitchFamily="34" charset="0"/>
                </a:rPr>
                <a:t>Archaozoic</a:t>
              </a:r>
              <a:br>
                <a:rPr kumimoji="0" lang="en-US" altLang="ko-KR" sz="1400">
                  <a:latin typeface="Arial" pitchFamily="34" charset="0"/>
                  <a:ea typeface="ＭＳ Ｐゴシック" pitchFamily="34" charset="-128"/>
                  <a:cs typeface="Arial" pitchFamily="34" charset="0"/>
                </a:rPr>
              </a:br>
              <a:r>
                <a:rPr kumimoji="0" lang="en-US" altLang="ko-KR" sz="1400">
                  <a:latin typeface="Arial" pitchFamily="34" charset="0"/>
                  <a:ea typeface="ＭＳ Ｐゴシック" pitchFamily="34" charset="-128"/>
                  <a:cs typeface="Arial" pitchFamily="34" charset="0"/>
                </a:rPr>
                <a:t>era</a:t>
              </a:r>
            </a:p>
          </p:txBody>
        </p:sp>
        <p:sp>
          <p:nvSpPr>
            <p:cNvPr id="122892" name="Rectangle 9"/>
            <p:cNvSpPr>
              <a:spLocks noChangeArrowheads="1"/>
            </p:cNvSpPr>
            <p:nvPr/>
          </p:nvSpPr>
          <p:spPr bwMode="auto">
            <a:xfrm>
              <a:off x="1276" y="2632"/>
              <a:ext cx="632" cy="305"/>
            </a:xfrm>
            <a:prstGeom prst="rect">
              <a:avLst/>
            </a:prstGeom>
            <a:no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Arial" pitchFamily="34" charset="0"/>
                  <a:ea typeface="ＭＳ Ｐゴシック" pitchFamily="34" charset="-128"/>
                  <a:cs typeface="Arial" pitchFamily="34" charset="0"/>
                </a:rPr>
                <a:t>Azoic</a:t>
              </a:r>
              <a:br>
                <a:rPr kumimoji="0" lang="en-US" altLang="ko-KR" sz="1400">
                  <a:latin typeface="Arial" pitchFamily="34" charset="0"/>
                  <a:ea typeface="ＭＳ Ｐゴシック" pitchFamily="34" charset="-128"/>
                  <a:cs typeface="Arial" pitchFamily="34" charset="0"/>
                </a:rPr>
              </a:br>
              <a:r>
                <a:rPr kumimoji="0" lang="en-US" altLang="ko-KR" sz="1400">
                  <a:latin typeface="Arial" pitchFamily="34" charset="0"/>
                  <a:ea typeface="ＭＳ Ｐゴシック" pitchFamily="34" charset="-128"/>
                  <a:cs typeface="Arial" pitchFamily="34" charset="0"/>
                </a:rPr>
                <a:t>era</a:t>
              </a:r>
            </a:p>
          </p:txBody>
        </p:sp>
        <p:sp>
          <p:nvSpPr>
            <p:cNvPr id="146443" name="Rectangle 10"/>
            <p:cNvSpPr>
              <a:spLocks noChangeArrowheads="1"/>
            </p:cNvSpPr>
            <p:nvPr/>
          </p:nvSpPr>
          <p:spPr bwMode="auto">
            <a:xfrm>
              <a:off x="4538" y="1999"/>
              <a:ext cx="652" cy="628"/>
            </a:xfrm>
            <a:prstGeom prst="rect">
              <a:avLst/>
            </a:prstGeom>
            <a:noFill/>
            <a:ln w="9525">
              <a:solidFill>
                <a:schemeClr val="tx1"/>
              </a:solidFill>
              <a:round/>
              <a:headEnd/>
              <a:tailEnd/>
            </a:ln>
          </p:spPr>
          <p:txBody>
            <a:bodyPr lIns="90000" tIns="46800" rIns="90000" bIns="46800"/>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pitchFamily="34" charset="0"/>
                  <a:ea typeface="ＭＳ Ｐゴシック" pitchFamily="34" charset="-128"/>
                  <a:cs typeface="Arial" pitchFamily="34" charset="0"/>
                </a:rPr>
                <a:t>Human beings</a:t>
              </a:r>
            </a:p>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pitchFamily="34" charset="0"/>
                <a:ea typeface="ＭＳ Ｐゴシック" pitchFamily="34" charset="-128"/>
                <a:cs typeface="Arial" pitchFamily="34" charset="0"/>
              </a:endParaRPr>
            </a:p>
          </p:txBody>
        </p:sp>
        <p:sp>
          <p:nvSpPr>
            <p:cNvPr id="122894" name="Rectangle 11"/>
            <p:cNvSpPr>
              <a:spLocks noChangeArrowheads="1"/>
            </p:cNvSpPr>
            <p:nvPr/>
          </p:nvSpPr>
          <p:spPr bwMode="auto">
            <a:xfrm>
              <a:off x="3825" y="2025"/>
              <a:ext cx="808" cy="633"/>
            </a:xfrm>
            <a:prstGeom prst="rect">
              <a:avLst/>
            </a:prstGeom>
            <a:noFill/>
            <a:ln w="9525">
              <a:no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Arial" pitchFamily="34" charset="0"/>
                  <a:ea typeface="ＭＳ Ｐゴシック" pitchFamily="34" charset="-128"/>
                  <a:cs typeface="Arial" pitchFamily="34" charset="0"/>
                </a:rPr>
                <a:t>animals</a:t>
              </a:r>
            </a:p>
          </p:txBody>
        </p:sp>
        <p:sp>
          <p:nvSpPr>
            <p:cNvPr id="122895" name="Rectangle 12"/>
            <p:cNvSpPr>
              <a:spLocks noChangeArrowheads="1"/>
            </p:cNvSpPr>
            <p:nvPr/>
          </p:nvSpPr>
          <p:spPr bwMode="auto">
            <a:xfrm>
              <a:off x="3227" y="1999"/>
              <a:ext cx="652" cy="628"/>
            </a:xfrm>
            <a:prstGeom prst="rect">
              <a:avLst/>
            </a:prstGeom>
            <a:no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Arial" pitchFamily="34" charset="0"/>
                  <a:ea typeface="ＭＳ Ｐゴシック" pitchFamily="34" charset="-128"/>
                  <a:cs typeface="Arial" pitchFamily="34" charset="0"/>
                </a:rPr>
                <a:t>plants</a:t>
              </a:r>
            </a:p>
          </p:txBody>
        </p:sp>
        <p:sp>
          <p:nvSpPr>
            <p:cNvPr id="122896" name="Rectangle 13"/>
            <p:cNvSpPr>
              <a:spLocks noChangeArrowheads="1"/>
            </p:cNvSpPr>
            <p:nvPr/>
          </p:nvSpPr>
          <p:spPr bwMode="auto">
            <a:xfrm>
              <a:off x="2572" y="1999"/>
              <a:ext cx="655" cy="628"/>
            </a:xfrm>
            <a:prstGeom prst="rect">
              <a:avLst/>
            </a:prstGeom>
            <a:no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Arial" pitchFamily="34" charset="0"/>
                  <a:ea typeface="ＭＳ Ｐゴシック" pitchFamily="34" charset="-128"/>
                  <a:cs typeface="Arial" pitchFamily="34" charset="0"/>
                </a:rPr>
                <a:t>ocean</a:t>
              </a:r>
            </a:p>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Arial" pitchFamily="34" charset="0"/>
                  <a:ea typeface="ＭＳ Ｐゴシック" pitchFamily="34" charset="-128"/>
                  <a:cs typeface="Arial" pitchFamily="34" charset="0"/>
                </a:rPr>
                <a:t>land</a:t>
              </a:r>
            </a:p>
          </p:txBody>
        </p:sp>
        <p:sp>
          <p:nvSpPr>
            <p:cNvPr id="122897" name="Rectangle 14"/>
            <p:cNvSpPr>
              <a:spLocks noChangeArrowheads="1"/>
            </p:cNvSpPr>
            <p:nvPr/>
          </p:nvSpPr>
          <p:spPr bwMode="auto">
            <a:xfrm>
              <a:off x="1908" y="1999"/>
              <a:ext cx="664" cy="628"/>
            </a:xfrm>
            <a:prstGeom prst="rect">
              <a:avLst/>
            </a:prstGeom>
            <a:no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Arial" pitchFamily="34" charset="0"/>
                  <a:ea typeface="ＭＳ Ｐゴシック" pitchFamily="34" charset="-128"/>
                  <a:cs typeface="Arial" pitchFamily="34" charset="0"/>
                </a:rPr>
                <a:t>Water era</a:t>
              </a:r>
            </a:p>
          </p:txBody>
        </p:sp>
        <p:sp>
          <p:nvSpPr>
            <p:cNvPr id="146448" name="Rectangle 15"/>
            <p:cNvSpPr>
              <a:spLocks noChangeArrowheads="1"/>
            </p:cNvSpPr>
            <p:nvPr/>
          </p:nvSpPr>
          <p:spPr bwMode="auto">
            <a:xfrm>
              <a:off x="1276" y="1999"/>
              <a:ext cx="632" cy="628"/>
            </a:xfrm>
            <a:prstGeom prst="rect">
              <a:avLst/>
            </a:prstGeom>
            <a:noFill/>
            <a:ln w="9525">
              <a:solidFill>
                <a:schemeClr val="tx1"/>
              </a:solidFill>
              <a:round/>
              <a:headEnd/>
              <a:tailEnd/>
            </a:ln>
          </p:spPr>
          <p:txBody>
            <a:bodyPr lIns="90000" tIns="46800" rIns="90000" bIns="46800"/>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pitchFamily="34" charset="0"/>
                  <a:ea typeface="ＭＳ Ｐゴシック" pitchFamily="34" charset="-128"/>
                  <a:cs typeface="Arial" pitchFamily="34" charset="0"/>
                </a:rPr>
                <a:t>Non-water era </a:t>
              </a:r>
              <a:r>
                <a:rPr kumimoji="0" lang="en-US" sz="1400">
                  <a:latin typeface="Arial" pitchFamily="34" charset="0"/>
                  <a:ea typeface="ＭＳ Ｐゴシック" pitchFamily="34" charset="-128"/>
                  <a:cs typeface="Arial" pitchFamily="34" charset="0"/>
                </a:rPr>
                <a:t>（</a:t>
              </a:r>
              <a:r>
                <a:rPr kumimoji="0" lang="en-US" altLang="ko-KR" sz="1400">
                  <a:latin typeface="Arial" pitchFamily="34" charset="0"/>
                  <a:ea typeface="ＭＳ Ｐゴシック" pitchFamily="34" charset="-128"/>
                  <a:cs typeface="Arial" pitchFamily="34" charset="0"/>
                </a:rPr>
                <a:t>Gas</a:t>
              </a:r>
              <a:r>
                <a:rPr kumimoji="0" lang="en-US" sz="1400">
                  <a:latin typeface="Arial" pitchFamily="34" charset="0"/>
                  <a:ea typeface="ＭＳ Ｐゴシック" pitchFamily="34" charset="-128"/>
                  <a:cs typeface="Arial" pitchFamily="34" charset="0"/>
                </a:rPr>
                <a:t>）</a:t>
              </a:r>
            </a:p>
          </p:txBody>
        </p:sp>
        <p:sp>
          <p:nvSpPr>
            <p:cNvPr id="146449" name="Rectangle 16"/>
            <p:cNvSpPr>
              <a:spLocks noChangeArrowheads="1"/>
            </p:cNvSpPr>
            <p:nvPr/>
          </p:nvSpPr>
          <p:spPr bwMode="auto">
            <a:xfrm>
              <a:off x="528" y="1999"/>
              <a:ext cx="748" cy="938"/>
            </a:xfrm>
            <a:prstGeom prst="rect">
              <a:avLst/>
            </a:prstGeom>
            <a:no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400">
                <a:latin typeface="Arial" pitchFamily="34" charset="0"/>
                <a:ea typeface="ＭＳ Ｐゴシック" pitchFamily="34" charset="-128"/>
                <a:cs typeface="Arial" pitchFamily="34" charset="0"/>
              </a:endParaRPr>
            </a:p>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pitchFamily="34" charset="0"/>
                  <a:ea typeface="ＭＳ Ｐゴシック" pitchFamily="34" charset="-128"/>
                  <a:cs typeface="Arial" pitchFamily="34" charset="0"/>
                </a:rPr>
                <a:t>Science</a:t>
              </a:r>
            </a:p>
          </p:txBody>
        </p:sp>
        <p:sp>
          <p:nvSpPr>
            <p:cNvPr id="122900" name="Rectangle 17"/>
            <p:cNvSpPr>
              <a:spLocks noChangeArrowheads="1"/>
            </p:cNvSpPr>
            <p:nvPr/>
          </p:nvSpPr>
          <p:spPr bwMode="auto">
            <a:xfrm>
              <a:off x="4538" y="1290"/>
              <a:ext cx="682" cy="716"/>
            </a:xfrm>
            <a:prstGeom prst="rect">
              <a:avLst/>
            </a:prstGeom>
            <a:noFill/>
            <a:ln w="9525">
              <a:no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Arial" pitchFamily="34" charset="0"/>
                  <a:ea typeface="ＭＳ Ｐゴシック" pitchFamily="34" charset="-128"/>
                  <a:cs typeface="Arial" pitchFamily="34" charset="0"/>
                </a:rPr>
                <a:t>mammals</a:t>
              </a:r>
            </a:p>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Arial" pitchFamily="34" charset="0"/>
                  <a:ea typeface="ＭＳ Ｐゴシック" pitchFamily="34" charset="-128"/>
                  <a:cs typeface="Arial" pitchFamily="34" charset="0"/>
                </a:rPr>
                <a:t>Human beings</a:t>
              </a:r>
            </a:p>
          </p:txBody>
        </p:sp>
        <p:sp>
          <p:nvSpPr>
            <p:cNvPr id="122901" name="Rectangle 18"/>
            <p:cNvSpPr>
              <a:spLocks noChangeArrowheads="1"/>
            </p:cNvSpPr>
            <p:nvPr/>
          </p:nvSpPr>
          <p:spPr bwMode="auto">
            <a:xfrm>
              <a:off x="3882" y="1290"/>
              <a:ext cx="656" cy="716"/>
            </a:xfrm>
            <a:prstGeom prst="rect">
              <a:avLst/>
            </a:prstGeom>
            <a:no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Arial" pitchFamily="34" charset="0"/>
                  <a:ea typeface="ＭＳ Ｐゴシック" pitchFamily="34" charset="-128"/>
                  <a:cs typeface="Arial" pitchFamily="34" charset="0"/>
                </a:rPr>
                <a:t>fish</a:t>
              </a:r>
            </a:p>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Arial" pitchFamily="34" charset="0"/>
                  <a:ea typeface="ＭＳ Ｐゴシック" pitchFamily="34" charset="-128"/>
                  <a:cs typeface="Arial" pitchFamily="34" charset="0"/>
                </a:rPr>
                <a:t>birds</a:t>
              </a:r>
            </a:p>
          </p:txBody>
        </p:sp>
        <p:sp>
          <p:nvSpPr>
            <p:cNvPr id="122902" name="Rectangle 19"/>
            <p:cNvSpPr>
              <a:spLocks noChangeArrowheads="1"/>
            </p:cNvSpPr>
            <p:nvPr/>
          </p:nvSpPr>
          <p:spPr bwMode="auto">
            <a:xfrm>
              <a:off x="3227" y="1290"/>
              <a:ext cx="652" cy="716"/>
            </a:xfrm>
            <a:prstGeom prst="rect">
              <a:avLst/>
            </a:prstGeom>
            <a:no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Arial" pitchFamily="34" charset="0"/>
                  <a:ea typeface="ＭＳ Ｐゴシック" pitchFamily="34" charset="-128"/>
                  <a:cs typeface="Arial" pitchFamily="34" charset="0"/>
                </a:rPr>
                <a:t>sun</a:t>
              </a:r>
            </a:p>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Arial" pitchFamily="34" charset="0"/>
                  <a:ea typeface="ＭＳ Ｐゴシック" pitchFamily="34" charset="-128"/>
                  <a:cs typeface="Arial" pitchFamily="34" charset="0"/>
                </a:rPr>
                <a:t>moon</a:t>
              </a:r>
            </a:p>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Arial" pitchFamily="34" charset="0"/>
                  <a:ea typeface="ＭＳ Ｐゴシック" pitchFamily="34" charset="-128"/>
                  <a:cs typeface="Arial" pitchFamily="34" charset="0"/>
                </a:rPr>
                <a:t>stars</a:t>
              </a:r>
            </a:p>
          </p:txBody>
        </p:sp>
        <p:sp>
          <p:nvSpPr>
            <p:cNvPr id="122903" name="Rectangle 20"/>
            <p:cNvSpPr>
              <a:spLocks noChangeArrowheads="1"/>
            </p:cNvSpPr>
            <p:nvPr/>
          </p:nvSpPr>
          <p:spPr bwMode="auto">
            <a:xfrm>
              <a:off x="2572" y="1290"/>
              <a:ext cx="655" cy="716"/>
            </a:xfrm>
            <a:prstGeom prst="rect">
              <a:avLst/>
            </a:prstGeom>
            <a:no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Arial" pitchFamily="34" charset="0"/>
                  <a:ea typeface="ＭＳ Ｐゴシック" pitchFamily="34" charset="-128"/>
                  <a:cs typeface="Arial" pitchFamily="34" charset="0"/>
                </a:rPr>
                <a:t>ocean</a:t>
              </a:r>
            </a:p>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Arial" pitchFamily="34" charset="0"/>
                  <a:ea typeface="ＭＳ Ｐゴシック" pitchFamily="34" charset="-128"/>
                  <a:cs typeface="Arial" pitchFamily="34" charset="0"/>
                </a:rPr>
                <a:t>land</a:t>
              </a:r>
            </a:p>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Arial" pitchFamily="34" charset="0"/>
                  <a:ea typeface="ＭＳ Ｐゴシック" pitchFamily="34" charset="-128"/>
                  <a:cs typeface="Arial" pitchFamily="34" charset="0"/>
                </a:rPr>
                <a:t>plants</a:t>
              </a:r>
            </a:p>
          </p:txBody>
        </p:sp>
        <p:sp>
          <p:nvSpPr>
            <p:cNvPr id="122904" name="Rectangle 21"/>
            <p:cNvSpPr>
              <a:spLocks noChangeArrowheads="1"/>
            </p:cNvSpPr>
            <p:nvPr/>
          </p:nvSpPr>
          <p:spPr bwMode="auto">
            <a:xfrm>
              <a:off x="1890" y="1305"/>
              <a:ext cx="765" cy="709"/>
            </a:xfrm>
            <a:prstGeom prst="rect">
              <a:avLst/>
            </a:prstGeom>
            <a:noFill/>
            <a:ln w="9525">
              <a:no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Arial" pitchFamily="34" charset="0"/>
                  <a:ea typeface="ＭＳ Ｐゴシック" pitchFamily="34" charset="-128"/>
                  <a:cs typeface="Arial" pitchFamily="34" charset="0"/>
                </a:rPr>
                <a:t>waters</a:t>
              </a:r>
            </a:p>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Arial" pitchFamily="34" charset="0"/>
                  <a:ea typeface="ＭＳ Ｐゴシック" pitchFamily="34" charset="-128"/>
                  <a:cs typeface="Arial" pitchFamily="34" charset="0"/>
                </a:rPr>
                <a:t>under/above the</a:t>
              </a:r>
              <a:br>
                <a:rPr kumimoji="0" lang="en-US" altLang="ko-KR" sz="1400">
                  <a:latin typeface="Arial" pitchFamily="34" charset="0"/>
                  <a:ea typeface="ＭＳ Ｐゴシック" pitchFamily="34" charset="-128"/>
                  <a:cs typeface="Arial" pitchFamily="34" charset="0"/>
                </a:rPr>
              </a:br>
              <a:r>
                <a:rPr kumimoji="0" lang="en-US" altLang="ko-KR" sz="1400">
                  <a:latin typeface="Arial" pitchFamily="34" charset="0"/>
                  <a:ea typeface="ＭＳ Ｐゴシック" pitchFamily="34" charset="-128"/>
                  <a:cs typeface="Arial" pitchFamily="34" charset="0"/>
                </a:rPr>
                <a:t> firmament</a:t>
              </a:r>
            </a:p>
          </p:txBody>
        </p:sp>
        <p:sp>
          <p:nvSpPr>
            <p:cNvPr id="122905" name="Rectangle 22"/>
            <p:cNvSpPr>
              <a:spLocks noChangeArrowheads="1"/>
            </p:cNvSpPr>
            <p:nvPr/>
          </p:nvSpPr>
          <p:spPr bwMode="auto">
            <a:xfrm>
              <a:off x="1276" y="1290"/>
              <a:ext cx="632" cy="716"/>
            </a:xfrm>
            <a:prstGeom prst="rect">
              <a:avLst/>
            </a:prstGeom>
            <a:no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Arial" pitchFamily="34" charset="0"/>
                  <a:ea typeface="ＭＳ Ｐゴシック" pitchFamily="34" charset="-128"/>
                  <a:cs typeface="Arial" pitchFamily="34" charset="0"/>
                </a:rPr>
                <a:t>light</a:t>
              </a:r>
            </a:p>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Arial" pitchFamily="34" charset="0"/>
                  <a:ea typeface="ＭＳ Ｐゴシック" pitchFamily="34" charset="-128"/>
                  <a:cs typeface="Arial" pitchFamily="34" charset="0"/>
                </a:rPr>
                <a:t>darkness</a:t>
              </a:r>
            </a:p>
          </p:txBody>
        </p:sp>
        <p:sp>
          <p:nvSpPr>
            <p:cNvPr id="122906" name="Rectangle 23"/>
            <p:cNvSpPr>
              <a:spLocks noChangeArrowheads="1"/>
            </p:cNvSpPr>
            <p:nvPr/>
          </p:nvSpPr>
          <p:spPr bwMode="auto">
            <a:xfrm>
              <a:off x="528" y="1290"/>
              <a:ext cx="748" cy="716"/>
            </a:xfrm>
            <a:prstGeom prst="rect">
              <a:avLst/>
            </a:prstGeom>
            <a:no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Arial" pitchFamily="34" charset="0"/>
                  <a:ea typeface="ＭＳ Ｐゴシック" pitchFamily="34" charset="-128"/>
                  <a:cs typeface="Arial" pitchFamily="34" charset="0"/>
                </a:rPr>
                <a:t>Bible</a:t>
              </a:r>
              <a:br>
                <a:rPr kumimoji="0" lang="en-US" altLang="ko-KR" sz="1400">
                  <a:latin typeface="Arial" pitchFamily="34" charset="0"/>
                  <a:ea typeface="ＭＳ Ｐゴシック" pitchFamily="34" charset="-128"/>
                  <a:cs typeface="Arial" pitchFamily="34" charset="0"/>
                </a:rPr>
              </a:br>
              <a:r>
                <a:rPr kumimoji="0" lang="en-US" altLang="ko-KR" sz="1400">
                  <a:latin typeface="Arial" pitchFamily="34" charset="0"/>
                  <a:ea typeface="ＭＳ Ｐゴシック" pitchFamily="34" charset="-128"/>
                  <a:cs typeface="Arial" pitchFamily="34" charset="0"/>
                </a:rPr>
                <a:t>Gen. </a:t>
              </a:r>
              <a:br>
                <a:rPr kumimoji="0" lang="en-US" altLang="ko-KR" sz="1400">
                  <a:latin typeface="Arial" pitchFamily="34" charset="0"/>
                  <a:ea typeface="ＭＳ Ｐゴシック" pitchFamily="34" charset="-128"/>
                  <a:cs typeface="Arial" pitchFamily="34" charset="0"/>
                </a:rPr>
              </a:br>
              <a:r>
                <a:rPr kumimoji="0" lang="en-US" altLang="ko-KR" sz="1400">
                  <a:latin typeface="Arial" pitchFamily="34" charset="0"/>
                  <a:ea typeface="ＭＳ Ｐゴシック" pitchFamily="34" charset="-128"/>
                  <a:cs typeface="Arial" pitchFamily="34" charset="0"/>
                </a:rPr>
                <a:t>1:1-31</a:t>
              </a:r>
            </a:p>
          </p:txBody>
        </p:sp>
        <p:sp>
          <p:nvSpPr>
            <p:cNvPr id="122907" name="Rectangle 24"/>
            <p:cNvSpPr>
              <a:spLocks noChangeArrowheads="1"/>
            </p:cNvSpPr>
            <p:nvPr/>
          </p:nvSpPr>
          <p:spPr bwMode="auto">
            <a:xfrm>
              <a:off x="4538" y="1041"/>
              <a:ext cx="652" cy="249"/>
            </a:xfrm>
            <a:prstGeom prst="rect">
              <a:avLst/>
            </a:prstGeom>
            <a:no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Arial" pitchFamily="34" charset="0"/>
                  <a:ea typeface="ＭＳ Ｐゴシック" pitchFamily="34" charset="-128"/>
                  <a:cs typeface="Arial" pitchFamily="34" charset="0"/>
                </a:rPr>
                <a:t>6</a:t>
              </a:r>
              <a:r>
                <a:rPr kumimoji="0" lang="en-US" altLang="ko-KR" sz="1400" baseline="30000">
                  <a:latin typeface="Arial" pitchFamily="34" charset="0"/>
                  <a:ea typeface="ＭＳ Ｐゴシック" pitchFamily="34" charset="-128"/>
                  <a:cs typeface="Arial" pitchFamily="34" charset="0"/>
                </a:rPr>
                <a:t>th</a:t>
              </a:r>
              <a:r>
                <a:rPr kumimoji="0" lang="en-US" altLang="ko-KR" sz="1400">
                  <a:latin typeface="Arial" pitchFamily="34" charset="0"/>
                  <a:ea typeface="ＭＳ Ｐゴシック" pitchFamily="34" charset="-128"/>
                  <a:cs typeface="Arial" pitchFamily="34" charset="0"/>
                </a:rPr>
                <a:t> Day</a:t>
              </a:r>
            </a:p>
          </p:txBody>
        </p:sp>
        <p:sp>
          <p:nvSpPr>
            <p:cNvPr id="122908" name="Rectangle 25"/>
            <p:cNvSpPr>
              <a:spLocks noChangeArrowheads="1"/>
            </p:cNvSpPr>
            <p:nvPr/>
          </p:nvSpPr>
          <p:spPr bwMode="auto">
            <a:xfrm>
              <a:off x="3882" y="1041"/>
              <a:ext cx="656" cy="249"/>
            </a:xfrm>
            <a:prstGeom prst="rect">
              <a:avLst/>
            </a:prstGeom>
            <a:no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Arial" pitchFamily="34" charset="0"/>
                  <a:ea typeface="ＭＳ Ｐゴシック" pitchFamily="34" charset="-128"/>
                  <a:cs typeface="Arial" pitchFamily="34" charset="0"/>
                </a:rPr>
                <a:t>5</a:t>
              </a:r>
              <a:r>
                <a:rPr kumimoji="0" lang="en-US" altLang="ko-KR" sz="1400" baseline="30000">
                  <a:latin typeface="Arial" pitchFamily="34" charset="0"/>
                  <a:ea typeface="ＭＳ Ｐゴシック" pitchFamily="34" charset="-128"/>
                  <a:cs typeface="Arial" pitchFamily="34" charset="0"/>
                </a:rPr>
                <a:t>th</a:t>
              </a:r>
              <a:r>
                <a:rPr kumimoji="0" lang="en-US" altLang="ko-KR" sz="1400">
                  <a:latin typeface="Arial" pitchFamily="34" charset="0"/>
                  <a:ea typeface="ＭＳ Ｐゴシック" pitchFamily="34" charset="-128"/>
                  <a:cs typeface="Arial" pitchFamily="34" charset="0"/>
                </a:rPr>
                <a:t> Day</a:t>
              </a:r>
            </a:p>
          </p:txBody>
        </p:sp>
        <p:sp>
          <p:nvSpPr>
            <p:cNvPr id="122909" name="Rectangle 26"/>
            <p:cNvSpPr>
              <a:spLocks noChangeArrowheads="1"/>
            </p:cNvSpPr>
            <p:nvPr/>
          </p:nvSpPr>
          <p:spPr bwMode="auto">
            <a:xfrm>
              <a:off x="3227" y="1041"/>
              <a:ext cx="652" cy="249"/>
            </a:xfrm>
            <a:prstGeom prst="rect">
              <a:avLst/>
            </a:prstGeom>
            <a:no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Arial" pitchFamily="34" charset="0"/>
                  <a:ea typeface="ＭＳ Ｐゴシック" pitchFamily="34" charset="-128"/>
                  <a:cs typeface="Arial" pitchFamily="34" charset="0"/>
                </a:rPr>
                <a:t>4</a:t>
              </a:r>
              <a:r>
                <a:rPr kumimoji="0" lang="en-US" altLang="ko-KR" sz="1400" baseline="30000">
                  <a:latin typeface="Arial" pitchFamily="34" charset="0"/>
                  <a:ea typeface="ＭＳ Ｐゴシック" pitchFamily="34" charset="-128"/>
                  <a:cs typeface="Arial" pitchFamily="34" charset="0"/>
                </a:rPr>
                <a:t>th</a:t>
              </a:r>
              <a:r>
                <a:rPr kumimoji="0" lang="en-US" altLang="ko-KR" sz="1400">
                  <a:latin typeface="Arial" pitchFamily="34" charset="0"/>
                  <a:ea typeface="ＭＳ Ｐゴシック" pitchFamily="34" charset="-128"/>
                  <a:cs typeface="Arial" pitchFamily="34" charset="0"/>
                </a:rPr>
                <a:t> Day</a:t>
              </a:r>
            </a:p>
          </p:txBody>
        </p:sp>
        <p:sp>
          <p:nvSpPr>
            <p:cNvPr id="122910" name="Rectangle 27"/>
            <p:cNvSpPr>
              <a:spLocks noChangeArrowheads="1"/>
            </p:cNvSpPr>
            <p:nvPr/>
          </p:nvSpPr>
          <p:spPr bwMode="auto">
            <a:xfrm>
              <a:off x="2572" y="1041"/>
              <a:ext cx="655" cy="249"/>
            </a:xfrm>
            <a:prstGeom prst="rect">
              <a:avLst/>
            </a:prstGeom>
            <a:no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Arial" pitchFamily="34" charset="0"/>
                  <a:ea typeface="ＭＳ Ｐゴシック" pitchFamily="34" charset="-128"/>
                  <a:cs typeface="Arial" pitchFamily="34" charset="0"/>
                </a:rPr>
                <a:t>3</a:t>
              </a:r>
              <a:r>
                <a:rPr kumimoji="0" lang="en-US" altLang="ko-KR" sz="1400" baseline="30000">
                  <a:latin typeface="Arial" pitchFamily="34" charset="0"/>
                  <a:ea typeface="ＭＳ Ｐゴシック" pitchFamily="34" charset="-128"/>
                  <a:cs typeface="Arial" pitchFamily="34" charset="0"/>
                </a:rPr>
                <a:t>rd</a:t>
              </a:r>
              <a:r>
                <a:rPr kumimoji="0" lang="en-US" altLang="ko-KR" sz="1400">
                  <a:latin typeface="Arial" pitchFamily="34" charset="0"/>
                  <a:ea typeface="ＭＳ Ｐゴシック" pitchFamily="34" charset="-128"/>
                  <a:cs typeface="Arial" pitchFamily="34" charset="0"/>
                </a:rPr>
                <a:t> Day</a:t>
              </a:r>
            </a:p>
          </p:txBody>
        </p:sp>
        <p:sp>
          <p:nvSpPr>
            <p:cNvPr id="122911" name="Rectangle 28"/>
            <p:cNvSpPr>
              <a:spLocks noChangeArrowheads="1"/>
            </p:cNvSpPr>
            <p:nvPr/>
          </p:nvSpPr>
          <p:spPr bwMode="auto">
            <a:xfrm>
              <a:off x="1908" y="1041"/>
              <a:ext cx="664" cy="249"/>
            </a:xfrm>
            <a:prstGeom prst="rect">
              <a:avLst/>
            </a:prstGeom>
            <a:no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Arial" pitchFamily="34" charset="0"/>
                  <a:ea typeface="ＭＳ Ｐゴシック" pitchFamily="34" charset="-128"/>
                  <a:cs typeface="Arial" pitchFamily="34" charset="0"/>
                </a:rPr>
                <a:t>2</a:t>
              </a:r>
              <a:r>
                <a:rPr kumimoji="0" lang="en-US" altLang="ko-KR" sz="1400" baseline="30000">
                  <a:latin typeface="Arial" pitchFamily="34" charset="0"/>
                  <a:ea typeface="ＭＳ Ｐゴシック" pitchFamily="34" charset="-128"/>
                  <a:cs typeface="Arial" pitchFamily="34" charset="0"/>
                </a:rPr>
                <a:t>nd</a:t>
              </a:r>
              <a:r>
                <a:rPr kumimoji="0" lang="en-US" altLang="ko-KR" sz="1400">
                  <a:latin typeface="Arial" pitchFamily="34" charset="0"/>
                  <a:ea typeface="ＭＳ Ｐゴシック" pitchFamily="34" charset="-128"/>
                  <a:cs typeface="Arial" pitchFamily="34" charset="0"/>
                </a:rPr>
                <a:t> Day</a:t>
              </a:r>
            </a:p>
          </p:txBody>
        </p:sp>
        <p:sp>
          <p:nvSpPr>
            <p:cNvPr id="122912" name="Rectangle 29"/>
            <p:cNvSpPr>
              <a:spLocks noChangeArrowheads="1"/>
            </p:cNvSpPr>
            <p:nvPr/>
          </p:nvSpPr>
          <p:spPr bwMode="auto">
            <a:xfrm>
              <a:off x="1276" y="1041"/>
              <a:ext cx="632" cy="249"/>
            </a:xfrm>
            <a:prstGeom prst="rect">
              <a:avLst/>
            </a:prstGeom>
            <a:noFill/>
            <a:ln w="9525">
              <a:solidFill>
                <a:schemeClr val="tx1"/>
              </a:solidFill>
              <a:round/>
              <a:headEnd/>
              <a:tailEnd/>
            </a:ln>
          </p:spPr>
          <p:txBody>
            <a:bodyPr lIns="90000" tIns="46800" rIns="90000" bIns="46800"/>
            <a:lstStyle/>
            <a:p>
              <a:pPr algn="ctr" defTabSz="449263">
                <a:spcBef>
                  <a:spcPts val="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Arial" pitchFamily="34" charset="0"/>
                  <a:ea typeface="ＭＳ Ｐゴシック" pitchFamily="34" charset="-128"/>
                  <a:cs typeface="Arial" pitchFamily="34" charset="0"/>
                </a:rPr>
                <a:t>1</a:t>
              </a:r>
              <a:r>
                <a:rPr kumimoji="0" lang="en-US" altLang="ko-KR" sz="1400" baseline="30000" dirty="0">
                  <a:latin typeface="Arial" pitchFamily="34" charset="0"/>
                  <a:ea typeface="ＭＳ Ｐゴシック" pitchFamily="34" charset="-128"/>
                  <a:cs typeface="Arial" pitchFamily="34" charset="0"/>
                </a:rPr>
                <a:t>st</a:t>
              </a:r>
              <a:r>
                <a:rPr kumimoji="0" lang="en-US" altLang="ko-KR" sz="1400" dirty="0">
                  <a:latin typeface="Arial" pitchFamily="34" charset="0"/>
                  <a:ea typeface="ＭＳ Ｐゴシック" pitchFamily="34" charset="-128"/>
                  <a:cs typeface="Arial" pitchFamily="34" charset="0"/>
                </a:rPr>
                <a:t> Day</a:t>
              </a:r>
            </a:p>
          </p:txBody>
        </p:sp>
        <p:sp>
          <p:nvSpPr>
            <p:cNvPr id="146463" name="Rectangle 30"/>
            <p:cNvSpPr>
              <a:spLocks noChangeArrowheads="1"/>
            </p:cNvSpPr>
            <p:nvPr/>
          </p:nvSpPr>
          <p:spPr bwMode="auto">
            <a:xfrm>
              <a:off x="528" y="1041"/>
              <a:ext cx="748" cy="249"/>
            </a:xfrm>
            <a:prstGeom prst="rect">
              <a:avLst/>
            </a:prstGeom>
            <a:noFill/>
            <a:ln w="9525">
              <a:solidFill>
                <a:schemeClr val="tx1"/>
              </a:solidFill>
              <a:round/>
              <a:headEnd/>
              <a:tailEnd/>
            </a:ln>
          </p:spPr>
          <p:txBody>
            <a:bodyPr wrap="none" anchor="ctr"/>
            <a:lstStyle/>
            <a:p>
              <a:pPr defTabSz="449263">
                <a:buClr>
                  <a:srgbClr val="FFFFFF"/>
                </a:buClr>
                <a:buSzPct val="100000"/>
                <a:buFont typeface="Times New Roman" pitchFamily="18" charset="0"/>
                <a:buNone/>
              </a:pPr>
              <a:endParaRPr kumimoji="0" lang="en-US" sz="1400" b="1">
                <a:latin typeface="Arial" pitchFamily="34" charset="0"/>
                <a:ea typeface="ＭＳ Ｐゴシック" pitchFamily="34" charset="-128"/>
                <a:cs typeface="Arial" pitchFamily="34" charset="0"/>
              </a:endParaRPr>
            </a:p>
          </p:txBody>
        </p:sp>
        <p:sp>
          <p:nvSpPr>
            <p:cNvPr id="122914" name="Line 31"/>
            <p:cNvSpPr>
              <a:spLocks noChangeShapeType="1"/>
            </p:cNvSpPr>
            <p:nvPr/>
          </p:nvSpPr>
          <p:spPr bwMode="auto">
            <a:xfrm>
              <a:off x="528" y="1041"/>
              <a:ext cx="4665"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b="1">
                <a:latin typeface="Arial" pitchFamily="34" charset="0"/>
                <a:ea typeface="ＭＳ Ｐゴシック" pitchFamily="34" charset="-128"/>
                <a:cs typeface="Arial" pitchFamily="34" charset="0"/>
              </a:endParaRPr>
            </a:p>
          </p:txBody>
        </p:sp>
        <p:sp>
          <p:nvSpPr>
            <p:cNvPr id="122915" name="Line 32"/>
            <p:cNvSpPr>
              <a:spLocks noChangeShapeType="1"/>
            </p:cNvSpPr>
            <p:nvPr/>
          </p:nvSpPr>
          <p:spPr bwMode="auto">
            <a:xfrm>
              <a:off x="528" y="1290"/>
              <a:ext cx="4665" cy="1"/>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b="1">
                <a:latin typeface="Arial" pitchFamily="34" charset="0"/>
                <a:ea typeface="ＭＳ Ｐゴシック" pitchFamily="34" charset="-128"/>
                <a:cs typeface="Arial" pitchFamily="34" charset="0"/>
              </a:endParaRPr>
            </a:p>
          </p:txBody>
        </p:sp>
        <p:sp>
          <p:nvSpPr>
            <p:cNvPr id="122916" name="Line 33"/>
            <p:cNvSpPr>
              <a:spLocks noChangeShapeType="1"/>
            </p:cNvSpPr>
            <p:nvPr/>
          </p:nvSpPr>
          <p:spPr bwMode="auto">
            <a:xfrm>
              <a:off x="528" y="1999"/>
              <a:ext cx="4665" cy="1"/>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b="1">
                <a:latin typeface="Arial" pitchFamily="34" charset="0"/>
                <a:ea typeface="ＭＳ Ｐゴシック" pitchFamily="34" charset="-128"/>
                <a:cs typeface="Arial" pitchFamily="34" charset="0"/>
              </a:endParaRPr>
            </a:p>
          </p:txBody>
        </p:sp>
        <p:sp>
          <p:nvSpPr>
            <p:cNvPr id="122917" name="Line 34"/>
            <p:cNvSpPr>
              <a:spLocks noChangeShapeType="1"/>
            </p:cNvSpPr>
            <p:nvPr/>
          </p:nvSpPr>
          <p:spPr bwMode="auto">
            <a:xfrm>
              <a:off x="528" y="2937"/>
              <a:ext cx="4665" cy="1"/>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b="1">
                <a:latin typeface="Arial" pitchFamily="34" charset="0"/>
                <a:ea typeface="ＭＳ Ｐゴシック" pitchFamily="34" charset="-128"/>
                <a:cs typeface="Arial" pitchFamily="34" charset="0"/>
              </a:endParaRPr>
            </a:p>
          </p:txBody>
        </p:sp>
        <p:sp>
          <p:nvSpPr>
            <p:cNvPr id="122918" name="Line 35"/>
            <p:cNvSpPr>
              <a:spLocks noChangeShapeType="1"/>
            </p:cNvSpPr>
            <p:nvPr/>
          </p:nvSpPr>
          <p:spPr bwMode="auto">
            <a:xfrm>
              <a:off x="528" y="1041"/>
              <a:ext cx="1" cy="1896"/>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b="1">
                <a:latin typeface="Arial" pitchFamily="34" charset="0"/>
                <a:ea typeface="ＭＳ Ｐゴシック" pitchFamily="34" charset="-128"/>
                <a:cs typeface="Arial" pitchFamily="34" charset="0"/>
              </a:endParaRPr>
            </a:p>
          </p:txBody>
        </p:sp>
        <p:sp>
          <p:nvSpPr>
            <p:cNvPr id="122919" name="Line 36"/>
            <p:cNvSpPr>
              <a:spLocks noChangeShapeType="1"/>
            </p:cNvSpPr>
            <p:nvPr/>
          </p:nvSpPr>
          <p:spPr bwMode="auto">
            <a:xfrm>
              <a:off x="1276" y="1041"/>
              <a:ext cx="1" cy="1896"/>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b="1">
                <a:latin typeface="Arial" pitchFamily="34" charset="0"/>
                <a:ea typeface="ＭＳ Ｐゴシック" pitchFamily="34" charset="-128"/>
                <a:cs typeface="Arial" pitchFamily="34" charset="0"/>
              </a:endParaRPr>
            </a:p>
          </p:txBody>
        </p:sp>
        <p:sp>
          <p:nvSpPr>
            <p:cNvPr id="122920" name="Line 37"/>
            <p:cNvSpPr>
              <a:spLocks noChangeShapeType="1"/>
            </p:cNvSpPr>
            <p:nvPr/>
          </p:nvSpPr>
          <p:spPr bwMode="auto">
            <a:xfrm>
              <a:off x="1908" y="1041"/>
              <a:ext cx="1" cy="1896"/>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b="1">
                <a:latin typeface="Arial" pitchFamily="34" charset="0"/>
                <a:ea typeface="ＭＳ Ｐゴシック" pitchFamily="34" charset="-128"/>
                <a:cs typeface="Arial" pitchFamily="34" charset="0"/>
              </a:endParaRPr>
            </a:p>
          </p:txBody>
        </p:sp>
        <p:sp>
          <p:nvSpPr>
            <p:cNvPr id="122921" name="Line 38"/>
            <p:cNvSpPr>
              <a:spLocks noChangeShapeType="1"/>
            </p:cNvSpPr>
            <p:nvPr/>
          </p:nvSpPr>
          <p:spPr bwMode="auto">
            <a:xfrm>
              <a:off x="2572" y="1041"/>
              <a:ext cx="1" cy="1896"/>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b="1">
                <a:latin typeface="Arial" pitchFamily="34" charset="0"/>
                <a:ea typeface="ＭＳ Ｐゴシック" pitchFamily="34" charset="-128"/>
                <a:cs typeface="Arial" pitchFamily="34" charset="0"/>
              </a:endParaRPr>
            </a:p>
          </p:txBody>
        </p:sp>
        <p:sp>
          <p:nvSpPr>
            <p:cNvPr id="122922" name="Line 39"/>
            <p:cNvSpPr>
              <a:spLocks noChangeShapeType="1"/>
            </p:cNvSpPr>
            <p:nvPr/>
          </p:nvSpPr>
          <p:spPr bwMode="auto">
            <a:xfrm>
              <a:off x="3227" y="1041"/>
              <a:ext cx="1" cy="1896"/>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b="1">
                <a:latin typeface="Arial" pitchFamily="34" charset="0"/>
                <a:ea typeface="ＭＳ Ｐゴシック" pitchFamily="34" charset="-128"/>
                <a:cs typeface="Arial" pitchFamily="34" charset="0"/>
              </a:endParaRPr>
            </a:p>
          </p:txBody>
        </p:sp>
        <p:sp>
          <p:nvSpPr>
            <p:cNvPr id="122923" name="Line 40"/>
            <p:cNvSpPr>
              <a:spLocks noChangeShapeType="1"/>
            </p:cNvSpPr>
            <p:nvPr/>
          </p:nvSpPr>
          <p:spPr bwMode="auto">
            <a:xfrm>
              <a:off x="3882" y="1041"/>
              <a:ext cx="1" cy="1896"/>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b="1">
                <a:latin typeface="Arial" pitchFamily="34" charset="0"/>
                <a:ea typeface="ＭＳ Ｐゴシック" pitchFamily="34" charset="-128"/>
                <a:cs typeface="Arial" pitchFamily="34" charset="0"/>
              </a:endParaRPr>
            </a:p>
          </p:txBody>
        </p:sp>
        <p:sp>
          <p:nvSpPr>
            <p:cNvPr id="122924" name="Line 41"/>
            <p:cNvSpPr>
              <a:spLocks noChangeShapeType="1"/>
            </p:cNvSpPr>
            <p:nvPr/>
          </p:nvSpPr>
          <p:spPr bwMode="auto">
            <a:xfrm>
              <a:off x="4538" y="1041"/>
              <a:ext cx="1" cy="1896"/>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b="1">
                <a:latin typeface="Arial" pitchFamily="34" charset="0"/>
                <a:ea typeface="ＭＳ Ｐゴシック" pitchFamily="34" charset="-128"/>
                <a:cs typeface="Arial" pitchFamily="34" charset="0"/>
              </a:endParaRPr>
            </a:p>
          </p:txBody>
        </p:sp>
        <p:sp>
          <p:nvSpPr>
            <p:cNvPr id="122925" name="Line 42"/>
            <p:cNvSpPr>
              <a:spLocks noChangeShapeType="1"/>
            </p:cNvSpPr>
            <p:nvPr/>
          </p:nvSpPr>
          <p:spPr bwMode="auto">
            <a:xfrm>
              <a:off x="5193" y="1041"/>
              <a:ext cx="26" cy="1896"/>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b="1">
                <a:latin typeface="Arial" pitchFamily="34" charset="0"/>
                <a:ea typeface="ＭＳ Ｐゴシック" pitchFamily="34" charset="-128"/>
                <a:cs typeface="Arial" pitchFamily="34" charset="0"/>
              </a:endParaRPr>
            </a:p>
          </p:txBody>
        </p:sp>
        <p:sp>
          <p:nvSpPr>
            <p:cNvPr id="122926" name="Line 43"/>
            <p:cNvSpPr>
              <a:spLocks noChangeShapeType="1"/>
            </p:cNvSpPr>
            <p:nvPr/>
          </p:nvSpPr>
          <p:spPr bwMode="auto">
            <a:xfrm>
              <a:off x="1276" y="2632"/>
              <a:ext cx="3917" cy="1"/>
            </a:xfrm>
            <a:prstGeom prst="line">
              <a:avLst/>
            </a:prstGeom>
            <a:noFill/>
            <a:ln w="1260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400" b="1">
                <a:latin typeface="Arial" pitchFamily="34" charset="0"/>
                <a:ea typeface="ＭＳ Ｐゴシック" pitchFamily="34" charset="-128"/>
                <a:cs typeface="Arial" pitchFamily="34" charset="0"/>
              </a:endParaRPr>
            </a:p>
          </p:txBody>
        </p:sp>
      </p:grpSp>
      <p:sp>
        <p:nvSpPr>
          <p:cNvPr id="146436" name="AutoShape 44"/>
          <p:cNvSpPr>
            <a:spLocks noChangeArrowheads="1"/>
          </p:cNvSpPr>
          <p:nvPr/>
        </p:nvSpPr>
        <p:spPr bwMode="auto">
          <a:xfrm>
            <a:off x="1690688" y="5051425"/>
            <a:ext cx="5881687" cy="1214438"/>
          </a:xfrm>
          <a:prstGeom prst="roundRect">
            <a:avLst>
              <a:gd name="adj" fmla="val 16667"/>
            </a:avLst>
          </a:prstGeom>
          <a:noFill/>
          <a:ln w="9360">
            <a:solidFill>
              <a:schemeClr val="tx1"/>
            </a:solidFill>
            <a:miter lim="800000"/>
            <a:headEnd/>
            <a:tailEnd/>
          </a:ln>
        </p:spPr>
        <p:txBody>
          <a:bodyPr wrap="none"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pitchFamily="34" charset="0"/>
                <a:ea typeface="ＭＳ Ｐゴシック" pitchFamily="34" charset="-128"/>
                <a:cs typeface="Arial" pitchFamily="34" charset="0"/>
              </a:rPr>
              <a:t>Bible’s Revelatory character</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pitchFamily="34" charset="0"/>
                <a:ea typeface="ＭＳ Ｐゴシック" pitchFamily="34" charset="-128"/>
                <a:cs typeface="Arial" pitchFamily="34" charset="0"/>
              </a:rPr>
              <a:t>    6</a:t>
            </a:r>
            <a:r>
              <a:rPr kumimoji="0" lang="en-US" sz="1600">
                <a:latin typeface="Arial" pitchFamily="34" charset="0"/>
                <a:ea typeface="ＭＳ Ｐゴシック" pitchFamily="34" charset="-128"/>
                <a:cs typeface="Arial" pitchFamily="34" charset="0"/>
              </a:rPr>
              <a:t> </a:t>
            </a:r>
            <a:r>
              <a:rPr kumimoji="0" lang="en-US" altLang="ko-KR" sz="1600">
                <a:latin typeface="Arial" pitchFamily="34" charset="0"/>
                <a:ea typeface="ＭＳ Ｐゴシック" pitchFamily="34" charset="-128"/>
                <a:cs typeface="Arial" pitchFamily="34" charset="0"/>
              </a:rPr>
              <a:t>Days</a:t>
            </a:r>
            <a:r>
              <a:rPr kumimoji="0" lang="en-US" sz="1600">
                <a:latin typeface="Arial" pitchFamily="34" charset="0"/>
                <a:ea typeface="ＭＳ Ｐゴシック" pitchFamily="34" charset="-128"/>
                <a:cs typeface="Arial" pitchFamily="34" charset="0"/>
              </a:rPr>
              <a:t>： </a:t>
            </a:r>
            <a:r>
              <a:rPr kumimoji="0" lang="en-US" altLang="ko-KR" sz="1600">
                <a:latin typeface="Arial" pitchFamily="34" charset="0"/>
                <a:ea typeface="ＭＳ Ｐゴシック" pitchFamily="34" charset="-128"/>
                <a:cs typeface="Arial" pitchFamily="34" charset="0"/>
              </a:rPr>
              <a:t>Periods of Creation→6 orderly periods of creation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pitchFamily="34" charset="0"/>
                <a:ea typeface="ＭＳ Ｐゴシック" pitchFamily="34" charset="-128"/>
                <a:cs typeface="Arial" pitchFamily="34" charset="0"/>
              </a:rPr>
              <a:t>    1</a:t>
            </a:r>
            <a:r>
              <a:rPr kumimoji="0" lang="en-US" sz="1600">
                <a:latin typeface="Arial" pitchFamily="34" charset="0"/>
                <a:ea typeface="ＭＳ Ｐゴシック" pitchFamily="34" charset="-128"/>
                <a:cs typeface="Arial" pitchFamily="34" charset="0"/>
              </a:rPr>
              <a:t> </a:t>
            </a:r>
            <a:r>
              <a:rPr kumimoji="0" lang="en-US" altLang="ko-KR" sz="1600">
                <a:latin typeface="Arial" pitchFamily="34" charset="0"/>
                <a:ea typeface="ＭＳ Ｐゴシック" pitchFamily="34" charset="-128"/>
                <a:cs typeface="Arial" pitchFamily="34" charset="0"/>
              </a:rPr>
              <a:t>Day</a:t>
            </a:r>
            <a:r>
              <a:rPr kumimoji="0" lang="en-US" altLang="ko-KR" sz="1600">
                <a:latin typeface="Arial" pitchFamily="34" charset="0"/>
                <a:cs typeface="Arial" pitchFamily="34" charset="0"/>
              </a:rPr>
              <a:t>≠</a:t>
            </a:r>
            <a:r>
              <a:rPr kumimoji="0" lang="en-US" altLang="ko-KR" sz="1600">
                <a:latin typeface="Arial" pitchFamily="34" charset="0"/>
                <a:ea typeface="ＭＳ Ｐゴシック" pitchFamily="34" charset="-128"/>
                <a:cs typeface="Arial" pitchFamily="34" charset="0"/>
              </a:rPr>
              <a:t>24</a:t>
            </a:r>
            <a:r>
              <a:rPr kumimoji="0" lang="en-US" sz="1600">
                <a:latin typeface="Arial" pitchFamily="34" charset="0"/>
                <a:ea typeface="ＭＳ Ｐゴシック" pitchFamily="34" charset="-128"/>
                <a:cs typeface="Arial" pitchFamily="34" charset="0"/>
              </a:rPr>
              <a:t> </a:t>
            </a:r>
            <a:r>
              <a:rPr kumimoji="0" lang="en-US" altLang="ko-KR" sz="1600">
                <a:latin typeface="Arial" pitchFamily="34" charset="0"/>
                <a:ea typeface="ＭＳ Ｐゴシック" pitchFamily="34" charset="-128"/>
                <a:cs typeface="Arial" pitchFamily="34" charset="0"/>
              </a:rPr>
              <a:t>hours </a:t>
            </a:r>
            <a:r>
              <a:rPr kumimoji="0" lang="en-US" sz="1600">
                <a:latin typeface="Arial" pitchFamily="34" charset="0"/>
                <a:ea typeface="ＭＳ Ｐゴシック" pitchFamily="34" charset="-128"/>
                <a:cs typeface="Arial" pitchFamily="34" charset="0"/>
              </a:rPr>
              <a:t>（</a:t>
            </a:r>
            <a:r>
              <a:rPr kumimoji="0" lang="en-US" altLang="ko-KR" sz="1600">
                <a:latin typeface="Arial" pitchFamily="34" charset="0"/>
                <a:ea typeface="ＭＳ Ｐゴシック" pitchFamily="34" charset="-128"/>
                <a:cs typeface="Arial" pitchFamily="34" charset="0"/>
              </a:rPr>
              <a:t>II Pet. 3:8</a:t>
            </a:r>
            <a:r>
              <a:rPr kumimoji="0" lang="en-US" sz="1600">
                <a:latin typeface="Arial" pitchFamily="34" charset="0"/>
                <a:ea typeface="ＭＳ Ｐゴシック" pitchFamily="34" charset="-128"/>
                <a:cs typeface="Arial" pitchFamily="34" charset="0"/>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ext Box 1"/>
          <p:cNvSpPr txBox="1">
            <a:spLocks noChangeArrowheads="1"/>
          </p:cNvSpPr>
          <p:nvPr/>
        </p:nvSpPr>
        <p:spPr bwMode="auto">
          <a:xfrm>
            <a:off x="1250950" y="2214563"/>
            <a:ext cx="7346950" cy="25304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① Seen from the Process of Creation (6 days)</a:t>
            </a:r>
            <a:r>
              <a:rPr kumimoji="0" lang="ar-SA" altLang="ko-KR" sz="2000">
                <a:latin typeface="Arial" charset="0"/>
                <a:ea typeface="ＭＳ Ｐゴシック" pitchFamily="34" charset="-128"/>
              </a:rPr>
              <a:t>‏</a:t>
            </a:r>
            <a:endParaRPr kumimoji="0" lang="en-US" altLang="ko-KR" sz="20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20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② Seen from the Human Fall </a:t>
            </a:r>
            <a:r>
              <a:rPr kumimoji="0" lang="en-US" sz="2000">
                <a:latin typeface="Arial" charset="0"/>
                <a:ea typeface="ＭＳ Ｐゴシック" pitchFamily="34" charset="-128"/>
              </a:rPr>
              <a:t>（</a:t>
            </a:r>
            <a:r>
              <a:rPr kumimoji="0" lang="en-US" altLang="ko-KR" sz="2000">
                <a:latin typeface="Arial" charset="0"/>
                <a:ea typeface="ＭＳ Ｐゴシック" pitchFamily="34" charset="-128"/>
              </a:rPr>
              <a:t>Cannot Fall after Completion</a:t>
            </a:r>
            <a:r>
              <a:rPr kumimoji="0" lang="en-US" sz="2000">
                <a:latin typeface="Arial" charset="0"/>
                <a:ea typeface="ＭＳ Ｐゴシック" pitchFamily="34" charset="-128"/>
              </a:rPr>
              <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ko-KR" altLang="en-US" sz="20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2000">
                <a:latin typeface="Arial" charset="0"/>
                <a:ea typeface="ＭＳ Ｐゴシック" pitchFamily="34" charset="-128"/>
              </a:rPr>
              <a:t>③ </a:t>
            </a:r>
            <a:r>
              <a:rPr kumimoji="0" lang="en-US" altLang="ko-KR" sz="2000">
                <a:latin typeface="Arial" charset="0"/>
                <a:ea typeface="ＭＳ Ｐゴシック" pitchFamily="34" charset="-128"/>
              </a:rPr>
              <a:t>Seen from the Human Portion of Responsibility </a:t>
            </a:r>
            <a:r>
              <a:rPr kumimoji="0" lang="en-US" sz="2000">
                <a:latin typeface="Arial" charset="0"/>
                <a:ea typeface="ＭＳ Ｐゴシック" pitchFamily="34" charset="-128"/>
              </a:rPr>
              <a:t>（</a:t>
            </a:r>
            <a:r>
              <a:rPr kumimoji="0" lang="en-US" altLang="ko-KR" sz="2000">
                <a:latin typeface="Arial" charset="0"/>
                <a:ea typeface="ＭＳ Ｐゴシック" pitchFamily="34" charset="-128"/>
              </a:rPr>
              <a:t>Incomplete</a:t>
            </a:r>
            <a:r>
              <a:rPr kumimoji="0" lang="en-US" sz="2000">
                <a:latin typeface="Arial" charset="0"/>
                <a:ea typeface="ＭＳ Ｐゴシック" pitchFamily="34" charset="-128"/>
              </a:rPr>
              <a:t>）</a:t>
            </a:r>
            <a:endParaRPr kumimoji="0" lang="ko-KR" altLang="en-US" sz="20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ko-KR" altLang="en-US" sz="20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2000">
                <a:latin typeface="Arial" charset="0"/>
                <a:ea typeface="ＭＳ Ｐゴシック" pitchFamily="34" charset="-128"/>
              </a:rPr>
              <a:t>④ </a:t>
            </a:r>
            <a:r>
              <a:rPr kumimoji="0" lang="en-US" altLang="ko-KR" sz="2000">
                <a:latin typeface="Arial" charset="0"/>
                <a:ea typeface="ＭＳ Ｐゴシック" pitchFamily="34" charset="-128"/>
              </a:rPr>
              <a:t>Seen from the Bible (Gen. 1:5)</a:t>
            </a:r>
            <a:r>
              <a:rPr kumimoji="0" lang="ar-SA" altLang="ko-KR" sz="2000">
                <a:latin typeface="Arial" charset="0"/>
              </a:rPr>
              <a:t>‏</a:t>
            </a:r>
            <a:endParaRPr kumimoji="0" lang="en-US" altLang="ko-KR" sz="20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2000">
              <a:latin typeface="Arial" charset="0"/>
              <a:ea typeface="ＭＳ Ｐゴシック" pitchFamily="34" charset="-128"/>
            </a:endParaRPr>
          </a:p>
        </p:txBody>
      </p:sp>
      <p:sp>
        <p:nvSpPr>
          <p:cNvPr id="148482" name="Text Box 2"/>
          <p:cNvSpPr txBox="1">
            <a:spLocks noChangeArrowheads="1"/>
          </p:cNvSpPr>
          <p:nvPr/>
        </p:nvSpPr>
        <p:spPr bwMode="auto">
          <a:xfrm>
            <a:off x="671513" y="692150"/>
            <a:ext cx="6870700" cy="5556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3000">
                <a:latin typeface="Arial" charset="0"/>
                <a:ea typeface="ＭＳ Ｐゴシック" pitchFamily="34" charset="-128"/>
              </a:rPr>
              <a:t>２．</a:t>
            </a:r>
            <a:r>
              <a:rPr kumimoji="0" lang="en-US" altLang="ko-KR" sz="3000">
                <a:latin typeface="Arial" charset="0"/>
                <a:ea typeface="ＭＳ Ｐゴシック" pitchFamily="34" charset="-128"/>
              </a:rPr>
              <a:t>The Growing Period for the Creation</a:t>
            </a:r>
          </a:p>
        </p:txBody>
      </p:sp>
      <p:sp>
        <p:nvSpPr>
          <p:cNvPr id="148483" name="Text Box 3"/>
          <p:cNvSpPr txBox="1">
            <a:spLocks noChangeArrowheads="1"/>
          </p:cNvSpPr>
          <p:nvPr/>
        </p:nvSpPr>
        <p:spPr bwMode="auto">
          <a:xfrm>
            <a:off x="806450" y="1322388"/>
            <a:ext cx="7408863" cy="463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（１）</a:t>
            </a:r>
            <a:r>
              <a:rPr kumimoji="0" lang="en-US" altLang="ko-KR" sz="2400">
                <a:latin typeface="Arial" charset="0"/>
                <a:ea typeface="ＭＳ Ｐゴシック" pitchFamily="34" charset="-128"/>
              </a:rPr>
              <a:t>Evidence for the Existence of the Growing Period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txBox="1">
            <a:spLocks noChangeArrowheads="1"/>
          </p:cNvSpPr>
          <p:nvPr/>
        </p:nvSpPr>
        <p:spPr bwMode="auto">
          <a:xfrm>
            <a:off x="857250" y="1428750"/>
            <a:ext cx="7748588"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336550" indent="-336550"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1pPr>
            <a:lvl2pPr marL="742950" indent="-285750"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2pPr>
            <a:lvl3pPr marL="1143000" indent="-228600"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3pPr>
            <a:lvl4pPr marL="1600200" indent="-228600"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4pPr>
            <a:lvl5pPr marL="2057400" indent="-228600"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5pPr>
            <a:lvl6pPr marL="2514600" indent="-228600" defTabSz="449263" eaLnBrk="0" fontAlgn="base" hangingPunct="0">
              <a:spcBef>
                <a:spcPct val="0"/>
              </a:spcBef>
              <a:spcAft>
                <a:spcPct val="0"/>
              </a:spcAft>
              <a:buClr>
                <a:srgbClr val="FFFFFF"/>
              </a:buClr>
              <a:buSzPct val="100000"/>
              <a:buFont typeface="Times New Roman"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6pPr>
            <a:lvl7pPr marL="2971800" indent="-228600" defTabSz="449263" eaLnBrk="0" fontAlgn="base" hangingPunct="0">
              <a:spcBef>
                <a:spcPct val="0"/>
              </a:spcBef>
              <a:spcAft>
                <a:spcPct val="0"/>
              </a:spcAft>
              <a:buClr>
                <a:srgbClr val="FFFFFF"/>
              </a:buClr>
              <a:buSzPct val="100000"/>
              <a:buFont typeface="Times New Roman"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7pPr>
            <a:lvl8pPr marL="3429000" indent="-228600" defTabSz="449263" eaLnBrk="0" fontAlgn="base" hangingPunct="0">
              <a:spcBef>
                <a:spcPct val="0"/>
              </a:spcBef>
              <a:spcAft>
                <a:spcPct val="0"/>
              </a:spcAft>
              <a:buClr>
                <a:srgbClr val="FFFFFF"/>
              </a:buClr>
              <a:buSzPct val="100000"/>
              <a:buFont typeface="Times New Roman"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8pPr>
            <a:lvl9pPr marL="3886200" indent="-228600" defTabSz="449263" eaLnBrk="0" fontAlgn="base" hangingPunct="0">
              <a:spcBef>
                <a:spcPct val="0"/>
              </a:spcBef>
              <a:spcAft>
                <a:spcPct val="0"/>
              </a:spcAft>
              <a:buClr>
                <a:srgbClr val="FFFFFF"/>
              </a:buClr>
              <a:buSzPct val="100000"/>
              <a:buFont typeface="Times New Roman"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9pPr>
          </a:lstStyle>
          <a:p>
            <a:pPr eaLnBrk="1" hangingPunct="1">
              <a:spcBef>
                <a:spcPts val="800"/>
              </a:spcBef>
              <a:buFont typeface="ＭＳ Ｐゴシック" pitchFamily="34" charset="-128"/>
              <a:buNone/>
            </a:pPr>
            <a:r>
              <a:rPr lang="en-US" altLang="ko-KR" sz="2000" b="0">
                <a:solidFill>
                  <a:schemeClr val="tx1"/>
                </a:solidFill>
                <a:latin typeface="Arial Unicode MS" pitchFamily="50" charset="-127"/>
                <a:ea typeface="Arial Unicode MS" pitchFamily="50" charset="-127"/>
                <a:cs typeface="Arial Unicode MS" pitchFamily="50" charset="-127"/>
              </a:rPr>
              <a:t>  ① As the Owner of Cheon Il Guk, </a:t>
            </a:r>
          </a:p>
          <a:p>
            <a:pPr eaLnBrk="1" hangingPunct="1">
              <a:spcBef>
                <a:spcPts val="800"/>
              </a:spcBef>
              <a:buFont typeface="ＭＳ Ｐゴシック" pitchFamily="34" charset="-128"/>
              <a:buNone/>
            </a:pPr>
            <a:r>
              <a:rPr lang="en-US" altLang="ko-KR" sz="2000" b="0">
                <a:solidFill>
                  <a:schemeClr val="tx1"/>
                </a:solidFill>
                <a:latin typeface="Arial Unicode MS" pitchFamily="50" charset="-127"/>
                <a:ea typeface="Arial Unicode MS" pitchFamily="50" charset="-127"/>
                <a:cs typeface="Arial Unicode MS" pitchFamily="50" charset="-127"/>
              </a:rPr>
              <a:t>      Our </a:t>
            </a:r>
            <a:r>
              <a:rPr lang="en-US" altLang="ja-JP" sz="2000" b="0">
                <a:solidFill>
                  <a:schemeClr val="tx1"/>
                </a:solidFill>
                <a:latin typeface="Arial Unicode MS" pitchFamily="50" charset="-127"/>
                <a:ea typeface="Arial Unicode MS" pitchFamily="50" charset="-127"/>
                <a:cs typeface="Arial Unicode MS" pitchFamily="50" charset="-127"/>
              </a:rPr>
              <a:t>F</a:t>
            </a:r>
            <a:r>
              <a:rPr lang="en-US" altLang="ko-KR" sz="2000" b="0">
                <a:solidFill>
                  <a:schemeClr val="tx1"/>
                </a:solidFill>
                <a:latin typeface="Arial Unicode MS" pitchFamily="50" charset="-127"/>
                <a:ea typeface="Arial Unicode MS" pitchFamily="50" charset="-127"/>
                <a:cs typeface="Arial Unicode MS" pitchFamily="50" charset="-127"/>
              </a:rPr>
              <a:t>amily pledges by centering on </a:t>
            </a:r>
            <a:r>
              <a:rPr lang="en-US" altLang="ja-JP" sz="2000" b="0">
                <a:solidFill>
                  <a:schemeClr val="tx1"/>
                </a:solidFill>
                <a:latin typeface="Arial Unicode MS" pitchFamily="50" charset="-127"/>
                <a:ea typeface="Arial Unicode MS" pitchFamily="50" charset="-127"/>
                <a:cs typeface="Arial Unicode MS" pitchFamily="50" charset="-127"/>
              </a:rPr>
              <a:t>T</a:t>
            </a:r>
            <a:r>
              <a:rPr lang="en-US" altLang="ko-KR" sz="2000" b="0">
                <a:solidFill>
                  <a:schemeClr val="tx1"/>
                </a:solidFill>
                <a:latin typeface="Arial Unicode MS" pitchFamily="50" charset="-127"/>
                <a:ea typeface="Arial Unicode MS" pitchFamily="50" charset="-127"/>
                <a:cs typeface="Arial Unicode MS" pitchFamily="50" charset="-127"/>
              </a:rPr>
              <a:t>rue </a:t>
            </a:r>
            <a:r>
              <a:rPr lang="en-US" altLang="ja-JP" sz="2000" b="0">
                <a:solidFill>
                  <a:schemeClr val="tx1"/>
                </a:solidFill>
                <a:latin typeface="Arial Unicode MS" pitchFamily="50" charset="-127"/>
                <a:ea typeface="Arial Unicode MS" pitchFamily="50" charset="-127"/>
                <a:cs typeface="Arial Unicode MS" pitchFamily="50" charset="-127"/>
              </a:rPr>
              <a:t>L</a:t>
            </a:r>
            <a:r>
              <a:rPr lang="en-US" altLang="ko-KR" sz="2000" b="0">
                <a:solidFill>
                  <a:schemeClr val="tx1"/>
                </a:solidFill>
                <a:latin typeface="Arial Unicode MS" pitchFamily="50" charset="-127"/>
                <a:ea typeface="Arial Unicode MS" pitchFamily="50" charset="-127"/>
                <a:cs typeface="Arial Unicode MS" pitchFamily="50" charset="-127"/>
              </a:rPr>
              <a:t>ove </a:t>
            </a:r>
          </a:p>
          <a:p>
            <a:pPr eaLnBrk="1" hangingPunct="1">
              <a:spcBef>
                <a:spcPts val="800"/>
              </a:spcBef>
              <a:buFont typeface="ＭＳ Ｐゴシック" pitchFamily="34" charset="-128"/>
              <a:buNone/>
            </a:pPr>
            <a:r>
              <a:rPr lang="en-US" altLang="ko-KR" sz="2000" b="0">
                <a:solidFill>
                  <a:schemeClr val="tx1"/>
                </a:solidFill>
                <a:latin typeface="Arial Unicode MS" pitchFamily="50" charset="-127"/>
                <a:ea typeface="Arial Unicode MS" pitchFamily="50" charset="-127"/>
                <a:cs typeface="Arial Unicode MS" pitchFamily="50" charset="-127"/>
              </a:rPr>
              <a:t>  ②</a:t>
            </a:r>
            <a:r>
              <a:rPr lang="en-US" altLang="ja-JP" sz="2000" b="0">
                <a:solidFill>
                  <a:schemeClr val="tx1"/>
                </a:solidFill>
                <a:latin typeface="Arial Unicode MS" pitchFamily="50" charset="-127"/>
                <a:ea typeface="Arial Unicode MS" pitchFamily="50" charset="-127"/>
                <a:cs typeface="Arial Unicode MS" pitchFamily="50" charset="-127"/>
              </a:rPr>
              <a:t> Fulfill</a:t>
            </a:r>
            <a:r>
              <a:rPr lang="en-US" altLang="ko-KR" sz="2000" b="0">
                <a:solidFill>
                  <a:schemeClr val="tx1"/>
                </a:solidFill>
                <a:latin typeface="Arial Unicode MS" pitchFamily="50" charset="-127"/>
                <a:ea typeface="Arial Unicode MS" pitchFamily="50" charset="-127"/>
                <a:cs typeface="Arial Unicode MS" pitchFamily="50" charset="-127"/>
              </a:rPr>
              <a:t> God's </a:t>
            </a:r>
            <a:r>
              <a:rPr lang="en-US" altLang="ja-JP" sz="2000" b="0">
                <a:solidFill>
                  <a:schemeClr val="tx1"/>
                </a:solidFill>
                <a:latin typeface="Arial Unicode MS" pitchFamily="50" charset="-127"/>
                <a:ea typeface="Arial Unicode MS" pitchFamily="50" charset="-127"/>
                <a:cs typeface="Arial Unicode MS" pitchFamily="50" charset="-127"/>
              </a:rPr>
              <a:t>Id</a:t>
            </a:r>
            <a:r>
              <a:rPr lang="en-US" altLang="ko-KR" sz="2000" b="0">
                <a:solidFill>
                  <a:schemeClr val="tx1"/>
                </a:solidFill>
                <a:latin typeface="Arial Unicode MS" pitchFamily="50" charset="-127"/>
                <a:ea typeface="Arial Unicode MS" pitchFamily="50" charset="-127"/>
                <a:cs typeface="Arial Unicode MS" pitchFamily="50" charset="-127"/>
              </a:rPr>
              <a:t>eal of </a:t>
            </a:r>
            <a:r>
              <a:rPr lang="en-US" altLang="ja-JP" sz="2000" b="0">
                <a:solidFill>
                  <a:schemeClr val="tx1"/>
                </a:solidFill>
                <a:latin typeface="Arial Unicode MS" pitchFamily="50" charset="-127"/>
                <a:ea typeface="Arial Unicode MS" pitchFamily="50" charset="-127"/>
                <a:cs typeface="Arial Unicode MS" pitchFamily="50" charset="-127"/>
              </a:rPr>
              <a:t>C</a:t>
            </a:r>
            <a:r>
              <a:rPr lang="en-US" altLang="ko-KR" sz="2000" b="0">
                <a:solidFill>
                  <a:schemeClr val="tx1"/>
                </a:solidFill>
                <a:latin typeface="Arial Unicode MS" pitchFamily="50" charset="-127"/>
                <a:ea typeface="Arial Unicode MS" pitchFamily="50" charset="-127"/>
                <a:cs typeface="Arial Unicode MS" pitchFamily="50" charset="-127"/>
              </a:rPr>
              <a:t>reation</a:t>
            </a:r>
          </a:p>
          <a:p>
            <a:pPr eaLnBrk="1" hangingPunct="1">
              <a:spcBef>
                <a:spcPts val="800"/>
              </a:spcBef>
              <a:buFont typeface="ＭＳ Ｐゴシック" pitchFamily="34" charset="-128"/>
              <a:buNone/>
            </a:pPr>
            <a:r>
              <a:rPr lang="en-US" altLang="ko-KR" sz="2000" b="0">
                <a:solidFill>
                  <a:schemeClr val="tx1"/>
                </a:solidFill>
                <a:latin typeface="Arial Unicode MS" pitchFamily="50" charset="-127"/>
                <a:ea typeface="Arial Unicode MS" pitchFamily="50" charset="-127"/>
                <a:cs typeface="Arial Unicode MS" pitchFamily="50" charset="-127"/>
              </a:rPr>
              <a:t>  ③ </a:t>
            </a:r>
            <a:r>
              <a:rPr lang="en-US" altLang="ja-JP" sz="2000" b="0">
                <a:solidFill>
                  <a:schemeClr val="tx1"/>
                </a:solidFill>
                <a:latin typeface="Arial Unicode MS" pitchFamily="50" charset="-127"/>
                <a:ea typeface="Arial Unicode MS" pitchFamily="50" charset="-127"/>
                <a:cs typeface="Arial Unicode MS" pitchFamily="50" charset="-127"/>
              </a:rPr>
              <a:t>T</a:t>
            </a:r>
            <a:r>
              <a:rPr lang="en-US" altLang="ko-KR" sz="2000" b="0">
                <a:solidFill>
                  <a:schemeClr val="tx1"/>
                </a:solidFill>
                <a:latin typeface="Arial Unicode MS" pitchFamily="50" charset="-127"/>
                <a:ea typeface="Arial Unicode MS" pitchFamily="50" charset="-127"/>
                <a:cs typeface="Arial Unicode MS" pitchFamily="50" charset="-127"/>
              </a:rPr>
              <a:t>o build the </a:t>
            </a:r>
            <a:r>
              <a:rPr lang="en-US" altLang="ja-JP" sz="2000" b="0">
                <a:solidFill>
                  <a:schemeClr val="tx1"/>
                </a:solidFill>
                <a:latin typeface="Arial Unicode MS" pitchFamily="50" charset="-127"/>
                <a:ea typeface="Arial Unicode MS" pitchFamily="50" charset="-127"/>
                <a:cs typeface="Arial Unicode MS" pitchFamily="50" charset="-127"/>
              </a:rPr>
              <a:t>U</a:t>
            </a:r>
            <a:r>
              <a:rPr lang="en-US" altLang="ko-KR" sz="2000" b="0">
                <a:solidFill>
                  <a:schemeClr val="tx1"/>
                </a:solidFill>
                <a:latin typeface="Arial Unicode MS" pitchFamily="50" charset="-127"/>
                <a:ea typeface="Arial Unicode MS" pitchFamily="50" charset="-127"/>
                <a:cs typeface="Arial Unicode MS" pitchFamily="50" charset="-127"/>
              </a:rPr>
              <a:t>niversal </a:t>
            </a:r>
            <a:r>
              <a:rPr lang="en-US" altLang="ja-JP" sz="2000" b="0">
                <a:solidFill>
                  <a:schemeClr val="tx1"/>
                </a:solidFill>
                <a:latin typeface="Arial Unicode MS" pitchFamily="50" charset="-127"/>
                <a:ea typeface="Arial Unicode MS" pitchFamily="50" charset="-127"/>
                <a:cs typeface="Arial Unicode MS" pitchFamily="50" charset="-127"/>
              </a:rPr>
              <a:t>F</a:t>
            </a:r>
            <a:r>
              <a:rPr lang="en-US" altLang="ko-KR" sz="2000" b="0">
                <a:solidFill>
                  <a:schemeClr val="tx1"/>
                </a:solidFill>
                <a:latin typeface="Arial Unicode MS" pitchFamily="50" charset="-127"/>
                <a:ea typeface="Arial Unicode MS" pitchFamily="50" charset="-127"/>
                <a:cs typeface="Arial Unicode MS" pitchFamily="50" charset="-127"/>
              </a:rPr>
              <a:t>amily encompassing Heaven and Earth</a:t>
            </a:r>
          </a:p>
          <a:p>
            <a:pPr eaLnBrk="1" hangingPunct="1">
              <a:spcBef>
                <a:spcPts val="800"/>
              </a:spcBef>
              <a:buFont typeface="ＭＳ Ｐゴシック" pitchFamily="34" charset="-128"/>
              <a:buNone/>
            </a:pPr>
            <a:r>
              <a:rPr lang="en-US" altLang="ko-KR" sz="2000" b="0">
                <a:solidFill>
                  <a:schemeClr val="tx1"/>
                </a:solidFill>
                <a:latin typeface="Arial Unicode MS" pitchFamily="50" charset="-127"/>
                <a:ea typeface="Arial Unicode MS" pitchFamily="50" charset="-127"/>
                <a:cs typeface="Arial Unicode MS" pitchFamily="50" charset="-127"/>
              </a:rPr>
              <a:t>  ④ </a:t>
            </a:r>
            <a:r>
              <a:rPr lang="en-US" altLang="ja-JP" sz="2000" b="0">
                <a:solidFill>
                  <a:schemeClr val="tx1"/>
                </a:solidFill>
                <a:latin typeface="Arial Unicode MS" pitchFamily="50" charset="-127"/>
                <a:ea typeface="Arial Unicode MS" pitchFamily="50" charset="-127"/>
                <a:cs typeface="Arial Unicode MS" pitchFamily="50" charset="-127"/>
              </a:rPr>
              <a:t>A</a:t>
            </a:r>
            <a:r>
              <a:rPr lang="en-US" altLang="ko-KR" sz="2000" b="0">
                <a:solidFill>
                  <a:schemeClr val="tx1"/>
                </a:solidFill>
                <a:latin typeface="Arial Unicode MS" pitchFamily="50" charset="-127"/>
                <a:ea typeface="Arial Unicode MS" pitchFamily="50" charset="-127"/>
                <a:cs typeface="Arial Unicode MS" pitchFamily="50" charset="-127"/>
              </a:rPr>
              <a:t>nd perfect the </a:t>
            </a:r>
            <a:r>
              <a:rPr lang="en-US" altLang="ja-JP" sz="2000" b="0">
                <a:solidFill>
                  <a:schemeClr val="tx1"/>
                </a:solidFill>
                <a:latin typeface="Arial Unicode MS" pitchFamily="50" charset="-127"/>
                <a:ea typeface="Arial Unicode MS" pitchFamily="50" charset="-127"/>
                <a:cs typeface="Arial Unicode MS" pitchFamily="50" charset="-127"/>
              </a:rPr>
              <a:t>W</a:t>
            </a:r>
            <a:r>
              <a:rPr lang="en-US" altLang="ko-KR" sz="2000" b="0">
                <a:solidFill>
                  <a:schemeClr val="tx1"/>
                </a:solidFill>
                <a:latin typeface="Arial Unicode MS" pitchFamily="50" charset="-127"/>
                <a:ea typeface="Arial Unicode MS" pitchFamily="50" charset="-127"/>
                <a:cs typeface="Arial Unicode MS" pitchFamily="50" charset="-127"/>
              </a:rPr>
              <a:t>orld of </a:t>
            </a:r>
            <a:r>
              <a:rPr lang="en-US" altLang="ja-JP" sz="2000" b="0">
                <a:solidFill>
                  <a:schemeClr val="tx1"/>
                </a:solidFill>
                <a:latin typeface="Arial Unicode MS" pitchFamily="50" charset="-127"/>
                <a:ea typeface="Arial Unicode MS" pitchFamily="50" charset="-127"/>
                <a:cs typeface="Arial Unicode MS" pitchFamily="50" charset="-127"/>
              </a:rPr>
              <a:t>F</a:t>
            </a:r>
            <a:r>
              <a:rPr lang="en-US" altLang="ko-KR" sz="2000" b="0">
                <a:solidFill>
                  <a:schemeClr val="tx1"/>
                </a:solidFill>
                <a:latin typeface="Arial Unicode MS" pitchFamily="50" charset="-127"/>
                <a:ea typeface="Arial Unicode MS" pitchFamily="50" charset="-127"/>
                <a:cs typeface="Arial Unicode MS" pitchFamily="50" charset="-127"/>
              </a:rPr>
              <a:t>reedom, </a:t>
            </a:r>
            <a:r>
              <a:rPr lang="en-US" altLang="ja-JP" sz="2000" b="0">
                <a:solidFill>
                  <a:schemeClr val="tx1"/>
                </a:solidFill>
                <a:latin typeface="Arial Unicode MS" pitchFamily="50" charset="-127"/>
                <a:ea typeface="Arial Unicode MS" pitchFamily="50" charset="-127"/>
                <a:cs typeface="Arial Unicode MS" pitchFamily="50" charset="-127"/>
              </a:rPr>
              <a:t>P</a:t>
            </a:r>
            <a:r>
              <a:rPr lang="en-US" altLang="ko-KR" sz="2000" b="0">
                <a:solidFill>
                  <a:schemeClr val="tx1"/>
                </a:solidFill>
                <a:latin typeface="Arial Unicode MS" pitchFamily="50" charset="-127"/>
                <a:ea typeface="Arial Unicode MS" pitchFamily="50" charset="-127"/>
                <a:cs typeface="Arial Unicode MS" pitchFamily="50" charset="-127"/>
              </a:rPr>
              <a:t>eace, </a:t>
            </a:r>
            <a:r>
              <a:rPr lang="en-US" altLang="ja-JP" sz="2000" b="0">
                <a:solidFill>
                  <a:schemeClr val="tx1"/>
                </a:solidFill>
                <a:latin typeface="Arial Unicode MS" pitchFamily="50" charset="-127"/>
                <a:ea typeface="Arial Unicode MS" pitchFamily="50" charset="-127"/>
                <a:cs typeface="Arial Unicode MS" pitchFamily="50" charset="-127"/>
              </a:rPr>
              <a:t>U</a:t>
            </a:r>
            <a:r>
              <a:rPr lang="en-US" altLang="ko-KR" sz="2000" b="0">
                <a:solidFill>
                  <a:schemeClr val="tx1"/>
                </a:solidFill>
                <a:latin typeface="Arial Unicode MS" pitchFamily="50" charset="-127"/>
                <a:ea typeface="Arial Unicode MS" pitchFamily="50" charset="-127"/>
                <a:cs typeface="Arial Unicode MS" pitchFamily="50" charset="-127"/>
              </a:rPr>
              <a:t>nity an</a:t>
            </a:r>
            <a:r>
              <a:rPr lang="en-US" altLang="ja-JP" sz="2000" b="0">
                <a:solidFill>
                  <a:schemeClr val="tx1"/>
                </a:solidFill>
                <a:latin typeface="Arial Unicode MS" pitchFamily="50" charset="-127"/>
                <a:ea typeface="Arial Unicode MS" pitchFamily="50" charset="-127"/>
                <a:cs typeface="Arial Unicode MS" pitchFamily="50" charset="-127"/>
              </a:rPr>
              <a:t>d</a:t>
            </a:r>
          </a:p>
          <a:p>
            <a:pPr eaLnBrk="1" hangingPunct="1">
              <a:spcBef>
                <a:spcPts val="800"/>
              </a:spcBef>
              <a:buFont typeface="ＭＳ Ｐゴシック" pitchFamily="34" charset="-128"/>
              <a:buNone/>
            </a:pPr>
            <a:r>
              <a:rPr lang="en-US" altLang="ja-JP" sz="2000" b="0">
                <a:solidFill>
                  <a:schemeClr val="tx1"/>
                </a:solidFill>
                <a:latin typeface="Arial Unicode MS" pitchFamily="50" charset="-127"/>
                <a:ea typeface="Arial Unicode MS" pitchFamily="50" charset="-127"/>
                <a:cs typeface="Arial Unicode MS" pitchFamily="50" charset="-127"/>
              </a:rPr>
              <a:t>       H</a:t>
            </a:r>
            <a:r>
              <a:rPr lang="en-US" altLang="ko-KR" sz="2000" b="0">
                <a:solidFill>
                  <a:schemeClr val="tx1"/>
                </a:solidFill>
                <a:latin typeface="Arial Unicode MS" pitchFamily="50" charset="-127"/>
                <a:ea typeface="Arial Unicode MS" pitchFamily="50" charset="-127"/>
                <a:cs typeface="Arial Unicode MS" pitchFamily="50" charset="-127"/>
              </a:rPr>
              <a:t>appiness</a:t>
            </a:r>
          </a:p>
        </p:txBody>
      </p:sp>
      <p:sp>
        <p:nvSpPr>
          <p:cNvPr id="21508" name="직사각형 5"/>
          <p:cNvSpPr>
            <a:spLocks noChangeArrowheads="1"/>
          </p:cNvSpPr>
          <p:nvPr/>
        </p:nvSpPr>
        <p:spPr bwMode="auto">
          <a:xfrm>
            <a:off x="1714500" y="19050"/>
            <a:ext cx="5643563" cy="785813"/>
          </a:xfrm>
          <a:prstGeom prst="rect">
            <a:avLst/>
          </a:prstGeom>
          <a:solidFill>
            <a:srgbClr val="265AA9"/>
          </a:solidFill>
          <a:ln w="9525" algn="ctr">
            <a:solidFill>
              <a:schemeClr val="tx1"/>
            </a:solidFill>
            <a:round/>
            <a:headEnd/>
            <a:tailEnd/>
          </a:ln>
        </p:spPr>
        <p:txBody>
          <a:bodyPr/>
          <a:lstStyle/>
          <a:p>
            <a:pPr algn="ctr"/>
            <a:r>
              <a:rPr lang="en-US" altLang="ko-KR" sz="3600" b="0">
                <a:latin typeface="Arial" pitchFamily="34" charset="0"/>
                <a:ea typeface="Arial Unicode MS" pitchFamily="50" charset="-127"/>
                <a:cs typeface="Arial Unicode MS" pitchFamily="50" charset="-127"/>
              </a:rPr>
              <a:t>Family Pledge Verse 4</a:t>
            </a:r>
          </a:p>
          <a:p>
            <a:endParaRPr lang="ko-KR" altLang="en-US" b="0">
              <a:latin typeface="Arial Unicode MS" pitchFamily="50" charset="-127"/>
              <a:ea typeface="Arial Unicode MS" pitchFamily="50" charset="-127"/>
              <a:cs typeface="Arial Unicode MS" pitchFamily="50" charset="-127"/>
            </a:endParaRPr>
          </a:p>
        </p:txBody>
      </p:sp>
    </p:spTree>
    <p:extLst>
      <p:ext uri="{BB962C8B-B14F-4D97-AF65-F5344CB8AC3E}">
        <p14:creationId xmlns:p14="http://schemas.microsoft.com/office/powerpoint/2010/main" val="24893512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Line 1"/>
          <p:cNvSpPr>
            <a:spLocks noChangeShapeType="1"/>
          </p:cNvSpPr>
          <p:nvPr/>
        </p:nvSpPr>
        <p:spPr bwMode="auto">
          <a:xfrm>
            <a:off x="681038" y="2273300"/>
            <a:ext cx="5867400" cy="158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24931" name="Line 2"/>
          <p:cNvSpPr>
            <a:spLocks noChangeShapeType="1"/>
          </p:cNvSpPr>
          <p:nvPr/>
        </p:nvSpPr>
        <p:spPr bwMode="auto">
          <a:xfrm>
            <a:off x="681038" y="2730500"/>
            <a:ext cx="4267200" cy="158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24932" name="Line 3"/>
          <p:cNvSpPr>
            <a:spLocks noChangeShapeType="1"/>
          </p:cNvSpPr>
          <p:nvPr/>
        </p:nvSpPr>
        <p:spPr bwMode="auto">
          <a:xfrm>
            <a:off x="681038" y="3187700"/>
            <a:ext cx="4267200" cy="158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24933" name="Line 4"/>
          <p:cNvSpPr>
            <a:spLocks noChangeShapeType="1"/>
          </p:cNvSpPr>
          <p:nvPr/>
        </p:nvSpPr>
        <p:spPr bwMode="auto">
          <a:xfrm>
            <a:off x="681038" y="3644900"/>
            <a:ext cx="5867400" cy="158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50533" name="AutoShape 5"/>
          <p:cNvSpPr>
            <a:spLocks noChangeArrowheads="1"/>
          </p:cNvSpPr>
          <p:nvPr/>
        </p:nvSpPr>
        <p:spPr bwMode="auto">
          <a:xfrm>
            <a:off x="1200150" y="2273300"/>
            <a:ext cx="228600" cy="1327150"/>
          </a:xfrm>
          <a:prstGeom prst="upArrow">
            <a:avLst>
              <a:gd name="adj1" fmla="val 50000"/>
              <a:gd name="adj2" fmla="val 145139"/>
            </a:avLst>
          </a:prstGeom>
          <a:solidFill>
            <a:srgbClr val="63CAD8"/>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200">
              <a:latin typeface="Arial" charset="0"/>
              <a:ea typeface="ＭＳ Ｐゴシック" pitchFamily="34" charset="-128"/>
            </a:endParaRPr>
          </a:p>
        </p:txBody>
      </p:sp>
      <p:sp>
        <p:nvSpPr>
          <p:cNvPr id="124935" name="Text Box 6"/>
          <p:cNvSpPr txBox="1">
            <a:spLocks noChangeArrowheads="1"/>
          </p:cNvSpPr>
          <p:nvPr/>
        </p:nvSpPr>
        <p:spPr bwMode="auto">
          <a:xfrm>
            <a:off x="1462088" y="3279775"/>
            <a:ext cx="1538287" cy="309563"/>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Formation</a:t>
            </a:r>
          </a:p>
        </p:txBody>
      </p:sp>
      <p:sp>
        <p:nvSpPr>
          <p:cNvPr id="124936" name="Text Box 7"/>
          <p:cNvSpPr txBox="1">
            <a:spLocks noChangeArrowheads="1"/>
          </p:cNvSpPr>
          <p:nvPr/>
        </p:nvSpPr>
        <p:spPr bwMode="auto">
          <a:xfrm>
            <a:off x="1443038" y="2822575"/>
            <a:ext cx="1200150" cy="309563"/>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Growth</a:t>
            </a:r>
          </a:p>
        </p:txBody>
      </p:sp>
      <p:sp>
        <p:nvSpPr>
          <p:cNvPr id="124937" name="Text Box 8"/>
          <p:cNvSpPr txBox="1">
            <a:spLocks noChangeArrowheads="1"/>
          </p:cNvSpPr>
          <p:nvPr/>
        </p:nvSpPr>
        <p:spPr bwMode="auto">
          <a:xfrm>
            <a:off x="1462088" y="2346325"/>
            <a:ext cx="1538287" cy="309563"/>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Completion</a:t>
            </a:r>
          </a:p>
        </p:txBody>
      </p:sp>
      <p:sp>
        <p:nvSpPr>
          <p:cNvPr id="124938" name="Text Box 9"/>
          <p:cNvSpPr txBox="1">
            <a:spLocks noChangeArrowheads="1"/>
          </p:cNvSpPr>
          <p:nvPr/>
        </p:nvSpPr>
        <p:spPr bwMode="auto">
          <a:xfrm rot="10800000">
            <a:off x="419100" y="2384425"/>
            <a:ext cx="366713" cy="1150938"/>
          </a:xfrm>
          <a:prstGeom prst="rect">
            <a:avLst/>
          </a:prstGeom>
          <a:noFill/>
          <a:ln w="9525">
            <a:noFill/>
            <a:round/>
            <a:headEnd/>
            <a:tailEnd/>
          </a:ln>
        </p:spPr>
        <p:txBody>
          <a:bodyPr vert="eaVert" wrap="none" lIns="90000" tIns="46800" rIns="90000" bIns="46800">
            <a:spAutoFit/>
          </a:bodyPr>
          <a:lstStyle/>
          <a:p>
            <a:pPr defTabSz="449263" rtl="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Growing Period</a:t>
            </a:r>
          </a:p>
        </p:txBody>
      </p:sp>
      <p:sp>
        <p:nvSpPr>
          <p:cNvPr id="150538" name="Text Box 10"/>
          <p:cNvSpPr txBox="1">
            <a:spLocks noChangeArrowheads="1"/>
          </p:cNvSpPr>
          <p:nvPr/>
        </p:nvSpPr>
        <p:spPr bwMode="auto">
          <a:xfrm>
            <a:off x="1000125" y="3598863"/>
            <a:ext cx="939800"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(Evening)</a:t>
            </a:r>
            <a:r>
              <a:rPr kumimoji="0" lang="ar-SA" altLang="ko-KR" sz="1400">
                <a:latin typeface="Arial" charset="0"/>
                <a:ea typeface="ＭＳ Ｐゴシック" pitchFamily="34" charset="-128"/>
              </a:rPr>
              <a:t>‏</a:t>
            </a:r>
            <a:endParaRPr kumimoji="0" lang="en-US" altLang="ko-KR" sz="1400">
              <a:latin typeface="Arial" charset="0"/>
              <a:ea typeface="ＭＳ Ｐゴシック" pitchFamily="34" charset="-128"/>
            </a:endParaRPr>
          </a:p>
        </p:txBody>
      </p:sp>
      <p:sp>
        <p:nvSpPr>
          <p:cNvPr id="124940" name="Text Box 11"/>
          <p:cNvSpPr txBox="1">
            <a:spLocks noChangeArrowheads="1"/>
          </p:cNvSpPr>
          <p:nvPr/>
        </p:nvSpPr>
        <p:spPr bwMode="auto">
          <a:xfrm>
            <a:off x="468313" y="3598863"/>
            <a:ext cx="746125" cy="2794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Gen.1:5</a:t>
            </a:r>
          </a:p>
        </p:txBody>
      </p:sp>
      <p:sp>
        <p:nvSpPr>
          <p:cNvPr id="124941" name="Oval 12"/>
          <p:cNvSpPr>
            <a:spLocks noChangeArrowheads="1"/>
          </p:cNvSpPr>
          <p:nvPr/>
        </p:nvSpPr>
        <p:spPr bwMode="auto">
          <a:xfrm>
            <a:off x="2390775" y="3660775"/>
            <a:ext cx="804863" cy="482600"/>
          </a:xfrm>
          <a:prstGeom prst="ellipse">
            <a:avLst/>
          </a:prstGeom>
          <a:solidFill>
            <a:srgbClr val="4EB94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Creation</a:t>
            </a:r>
          </a:p>
        </p:txBody>
      </p:sp>
      <p:sp>
        <p:nvSpPr>
          <p:cNvPr id="124942" name="Oval 13"/>
          <p:cNvSpPr>
            <a:spLocks noChangeArrowheads="1"/>
          </p:cNvSpPr>
          <p:nvPr/>
        </p:nvSpPr>
        <p:spPr bwMode="auto">
          <a:xfrm>
            <a:off x="4017963" y="3678238"/>
            <a:ext cx="795337" cy="473075"/>
          </a:xfrm>
          <a:prstGeom prst="ellipse">
            <a:avLst/>
          </a:prstGeom>
          <a:solidFill>
            <a:srgbClr val="D19BC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Human </a:t>
            </a:r>
            <a:br>
              <a:rPr kumimoji="0" lang="en-US" altLang="ko-KR" sz="1400" dirty="0">
                <a:latin typeface="+mj-lt"/>
                <a:ea typeface="ＭＳ Ｐゴシック" pitchFamily="34" charset="-128"/>
                <a:cs typeface="+mn-cs"/>
              </a:rPr>
            </a:br>
            <a:r>
              <a:rPr kumimoji="0" lang="en-US" altLang="ko-KR" sz="1400" dirty="0">
                <a:latin typeface="+mj-lt"/>
                <a:ea typeface="ＭＳ Ｐゴシック" pitchFamily="34" charset="-128"/>
                <a:cs typeface="+mn-cs"/>
              </a:rPr>
              <a:t>beings</a:t>
            </a:r>
          </a:p>
        </p:txBody>
      </p:sp>
      <p:sp>
        <p:nvSpPr>
          <p:cNvPr id="124943" name="Line 14"/>
          <p:cNvSpPr>
            <a:spLocks noChangeShapeType="1"/>
          </p:cNvSpPr>
          <p:nvPr/>
        </p:nvSpPr>
        <p:spPr bwMode="auto">
          <a:xfrm>
            <a:off x="2814638" y="2273300"/>
            <a:ext cx="1587" cy="1339850"/>
          </a:xfrm>
          <a:prstGeom prst="line">
            <a:avLst/>
          </a:prstGeom>
          <a:noFill/>
          <a:ln w="76320">
            <a:solidFill>
              <a:srgbClr val="4EB948"/>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24944" name="Oval 15"/>
          <p:cNvSpPr>
            <a:spLocks noChangeArrowheads="1"/>
          </p:cNvSpPr>
          <p:nvPr/>
        </p:nvSpPr>
        <p:spPr bwMode="auto">
          <a:xfrm>
            <a:off x="2325688" y="1741488"/>
            <a:ext cx="933450" cy="506412"/>
          </a:xfrm>
          <a:prstGeom prst="ellipse">
            <a:avLst/>
          </a:prstGeom>
          <a:solidFill>
            <a:srgbClr val="4EB94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Perfection</a:t>
            </a:r>
          </a:p>
        </p:txBody>
      </p:sp>
      <p:sp>
        <p:nvSpPr>
          <p:cNvPr id="124945" name="Oval 16"/>
          <p:cNvSpPr>
            <a:spLocks noChangeArrowheads="1"/>
          </p:cNvSpPr>
          <p:nvPr/>
        </p:nvSpPr>
        <p:spPr bwMode="auto">
          <a:xfrm>
            <a:off x="4033838" y="1741488"/>
            <a:ext cx="823912" cy="500062"/>
          </a:xfrm>
          <a:prstGeom prst="ellipse">
            <a:avLst/>
          </a:prstGeom>
          <a:solidFill>
            <a:srgbClr val="D19BC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300">
                <a:latin typeface="+mj-lt"/>
                <a:ea typeface="ＭＳ Ｐゴシック" pitchFamily="34" charset="-128"/>
                <a:cs typeface="+mn-cs"/>
              </a:rPr>
              <a:t>Perfection</a:t>
            </a:r>
          </a:p>
        </p:txBody>
      </p:sp>
      <p:sp>
        <p:nvSpPr>
          <p:cNvPr id="124946" name="Line 17"/>
          <p:cNvSpPr>
            <a:spLocks noChangeShapeType="1"/>
          </p:cNvSpPr>
          <p:nvPr/>
        </p:nvSpPr>
        <p:spPr bwMode="auto">
          <a:xfrm>
            <a:off x="4414838" y="2241550"/>
            <a:ext cx="1587" cy="1371600"/>
          </a:xfrm>
          <a:prstGeom prst="line">
            <a:avLst/>
          </a:prstGeom>
          <a:noFill/>
          <a:ln w="76200">
            <a:solidFill>
              <a:srgbClr val="D19BC5"/>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50546" name="Text Box 18"/>
          <p:cNvSpPr txBox="1">
            <a:spLocks noChangeArrowheads="1"/>
          </p:cNvSpPr>
          <p:nvPr/>
        </p:nvSpPr>
        <p:spPr bwMode="auto">
          <a:xfrm>
            <a:off x="1700213" y="4678363"/>
            <a:ext cx="184150" cy="396875"/>
          </a:xfrm>
          <a:prstGeom prst="rect">
            <a:avLst/>
          </a:prstGeom>
          <a:noFill/>
          <a:ln w="9525">
            <a:noFill/>
            <a:miter lim="800000"/>
            <a:headEnd/>
            <a:tailEnd/>
          </a:ln>
        </p:spPr>
        <p:txBody>
          <a:bodyPr wrap="none" anchor="ctr"/>
          <a:lstStyle/>
          <a:p>
            <a:pPr defTabSz="449263">
              <a:buClr>
                <a:srgbClr val="FFFFFF"/>
              </a:buClr>
              <a:buSzPct val="100000"/>
              <a:buFont typeface="Times New Roman" pitchFamily="18" charset="0"/>
              <a:buNone/>
            </a:pPr>
            <a:endParaRPr kumimoji="0" lang="en-US" sz="1200">
              <a:latin typeface="Arial" charset="0"/>
              <a:ea typeface="ＭＳ Ｐゴシック" pitchFamily="34" charset="-128"/>
            </a:endParaRPr>
          </a:p>
        </p:txBody>
      </p:sp>
      <p:sp>
        <p:nvSpPr>
          <p:cNvPr id="124948" name="Oval 19"/>
          <p:cNvSpPr>
            <a:spLocks noChangeArrowheads="1"/>
          </p:cNvSpPr>
          <p:nvPr/>
        </p:nvSpPr>
        <p:spPr bwMode="auto">
          <a:xfrm>
            <a:off x="928688" y="4357688"/>
            <a:ext cx="757237" cy="477837"/>
          </a:xfrm>
          <a:prstGeom prst="ellipse">
            <a:avLst/>
          </a:prstGeom>
          <a:no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Principle</a:t>
            </a:r>
          </a:p>
        </p:txBody>
      </p:sp>
      <p:sp>
        <p:nvSpPr>
          <p:cNvPr id="124949" name="Text Box 20"/>
          <p:cNvSpPr txBox="1">
            <a:spLocks noChangeArrowheads="1"/>
          </p:cNvSpPr>
          <p:nvPr/>
        </p:nvSpPr>
        <p:spPr bwMode="auto">
          <a:xfrm>
            <a:off x="1812925" y="4359275"/>
            <a:ext cx="1155700" cy="52546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Autonomy</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Governance</a:t>
            </a:r>
          </a:p>
        </p:txBody>
      </p:sp>
      <p:sp>
        <p:nvSpPr>
          <p:cNvPr id="150549" name="Text Box 21"/>
          <p:cNvSpPr txBox="1">
            <a:spLocks noChangeArrowheads="1"/>
          </p:cNvSpPr>
          <p:nvPr/>
        </p:nvSpPr>
        <p:spPr bwMode="auto">
          <a:xfrm>
            <a:off x="1520825" y="4813300"/>
            <a:ext cx="1336675" cy="2794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Man of Instinct</a:t>
            </a:r>
            <a:r>
              <a:rPr kumimoji="0" lang="en-US" sz="1200">
                <a:latin typeface="Arial" charset="0"/>
                <a:ea typeface="ＭＳ Ｐゴシック" pitchFamily="34" charset="-128"/>
              </a:rPr>
              <a:t>）</a:t>
            </a:r>
          </a:p>
        </p:txBody>
      </p:sp>
      <p:sp>
        <p:nvSpPr>
          <p:cNvPr id="150550" name="Text Box 22"/>
          <p:cNvSpPr txBox="1">
            <a:spLocks noChangeArrowheads="1"/>
          </p:cNvSpPr>
          <p:nvPr/>
        </p:nvSpPr>
        <p:spPr bwMode="auto">
          <a:xfrm>
            <a:off x="3143250" y="4813300"/>
            <a:ext cx="1522413" cy="2794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Man of Character</a:t>
            </a:r>
            <a:r>
              <a:rPr kumimoji="0" lang="en-US" sz="1200">
                <a:latin typeface="Arial" charset="0"/>
                <a:ea typeface="ＭＳ Ｐゴシック" pitchFamily="34" charset="-128"/>
              </a:rPr>
              <a:t>）</a:t>
            </a:r>
          </a:p>
        </p:txBody>
      </p:sp>
      <p:sp>
        <p:nvSpPr>
          <p:cNvPr id="150551" name="AutoShape 23"/>
          <p:cNvSpPr>
            <a:spLocks/>
          </p:cNvSpPr>
          <p:nvPr/>
        </p:nvSpPr>
        <p:spPr bwMode="auto">
          <a:xfrm>
            <a:off x="5024438" y="2317750"/>
            <a:ext cx="123825" cy="1250950"/>
          </a:xfrm>
          <a:prstGeom prst="rightBrace">
            <a:avLst>
              <a:gd name="adj1" fmla="val 84188"/>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200">
              <a:latin typeface="Arial" charset="0"/>
              <a:ea typeface="ＭＳ Ｐゴシック" pitchFamily="34" charset="-128"/>
            </a:endParaRPr>
          </a:p>
        </p:txBody>
      </p:sp>
      <p:sp>
        <p:nvSpPr>
          <p:cNvPr id="150552" name="Text Box 24"/>
          <p:cNvSpPr txBox="1">
            <a:spLocks noChangeArrowheads="1"/>
          </p:cNvSpPr>
          <p:nvPr/>
        </p:nvSpPr>
        <p:spPr bwMode="auto">
          <a:xfrm>
            <a:off x="4778375" y="1851025"/>
            <a:ext cx="1695450" cy="30956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Complete Object</a:t>
            </a:r>
            <a:r>
              <a:rPr kumimoji="0" lang="en-US" sz="1400">
                <a:latin typeface="Arial" charset="0"/>
                <a:ea typeface="ＭＳ Ｐゴシック" pitchFamily="34" charset="-128"/>
              </a:rPr>
              <a:t>）</a:t>
            </a:r>
          </a:p>
        </p:txBody>
      </p:sp>
      <p:sp>
        <p:nvSpPr>
          <p:cNvPr id="124954" name="Oval 25"/>
          <p:cNvSpPr>
            <a:spLocks noChangeArrowheads="1"/>
          </p:cNvSpPr>
          <p:nvPr/>
        </p:nvSpPr>
        <p:spPr bwMode="auto">
          <a:xfrm>
            <a:off x="4108450" y="714375"/>
            <a:ext cx="714375" cy="500063"/>
          </a:xfrm>
          <a:prstGeom prst="ellipse">
            <a:avLst/>
          </a:prstGeom>
          <a:solidFill>
            <a:srgbClr val="F2EC2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God</a:t>
            </a:r>
          </a:p>
        </p:txBody>
      </p:sp>
      <p:sp>
        <p:nvSpPr>
          <p:cNvPr id="150554" name="Text Box 26"/>
          <p:cNvSpPr txBox="1">
            <a:spLocks noChangeArrowheads="1"/>
          </p:cNvSpPr>
          <p:nvPr/>
        </p:nvSpPr>
        <p:spPr bwMode="auto">
          <a:xfrm>
            <a:off x="4725988" y="788988"/>
            <a:ext cx="1774825" cy="3095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Complete Subject</a:t>
            </a:r>
            <a:r>
              <a:rPr kumimoji="0" lang="en-US" sz="1400">
                <a:latin typeface="Arial" charset="0"/>
                <a:ea typeface="ＭＳ Ｐゴシック" pitchFamily="34" charset="-128"/>
              </a:rPr>
              <a:t>）</a:t>
            </a:r>
          </a:p>
        </p:txBody>
      </p:sp>
      <p:sp>
        <p:nvSpPr>
          <p:cNvPr id="150555" name="Text Box 27"/>
          <p:cNvSpPr txBox="1">
            <a:spLocks noChangeArrowheads="1"/>
          </p:cNvSpPr>
          <p:nvPr/>
        </p:nvSpPr>
        <p:spPr bwMode="auto">
          <a:xfrm>
            <a:off x="34925" y="214313"/>
            <a:ext cx="9650413" cy="366712"/>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3, </a:t>
            </a:r>
            <a:r>
              <a:rPr kumimoji="0" lang="en-US" altLang="ko-KR"/>
              <a:t>The Growing Period for the Creation and Portion Responsibility to Human Beings</a:t>
            </a:r>
            <a:r>
              <a:rPr kumimoji="0" lang="en-US" altLang="ko-KR">
                <a:latin typeface="Arial" charset="0"/>
              </a:rPr>
              <a:t> </a:t>
            </a:r>
          </a:p>
        </p:txBody>
      </p:sp>
      <p:sp>
        <p:nvSpPr>
          <p:cNvPr id="150556" name="Text Box 28"/>
          <p:cNvSpPr txBox="1">
            <a:spLocks noChangeArrowheads="1"/>
          </p:cNvSpPr>
          <p:nvPr/>
        </p:nvSpPr>
        <p:spPr bwMode="auto">
          <a:xfrm>
            <a:off x="839788" y="1955800"/>
            <a:ext cx="938212"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(Morning)</a:t>
            </a:r>
            <a:r>
              <a:rPr kumimoji="0" lang="ar-SA" altLang="ko-KR" sz="1400">
                <a:latin typeface="Arial" charset="0"/>
                <a:ea typeface="ＭＳ Ｐゴシック" pitchFamily="34" charset="-128"/>
              </a:rPr>
              <a:t>‏</a:t>
            </a:r>
            <a:endParaRPr kumimoji="0" lang="en-US" altLang="ko-KR" sz="1400">
              <a:latin typeface="Arial" charset="0"/>
              <a:ea typeface="ＭＳ Ｐゴシック" pitchFamily="34" charset="-128"/>
            </a:endParaRPr>
          </a:p>
        </p:txBody>
      </p:sp>
      <p:sp>
        <p:nvSpPr>
          <p:cNvPr id="150557" name="AutoShape 29"/>
          <p:cNvSpPr>
            <a:spLocks noChangeArrowheads="1"/>
          </p:cNvSpPr>
          <p:nvPr/>
        </p:nvSpPr>
        <p:spPr bwMode="auto">
          <a:xfrm>
            <a:off x="5365750" y="2425700"/>
            <a:ext cx="2171700" cy="1066800"/>
          </a:xfrm>
          <a:prstGeom prst="roundRect">
            <a:avLst>
              <a:gd name="adj" fmla="val 16667"/>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Indirect Dominion</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Power of Principle</a:t>
            </a:r>
            <a:r>
              <a:rPr kumimoji="0" lang="en-US" sz="1200">
                <a:latin typeface="Arial" charset="0"/>
                <a:ea typeface="ＭＳ Ｐゴシック" pitchFamily="34" charset="-128"/>
              </a:rPr>
              <a:t>）</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Realm of dominion based on </a:t>
            </a:r>
            <a:br>
              <a:rPr kumimoji="0" lang="en-US" altLang="ko-KR" sz="1200">
                <a:latin typeface="Arial" charset="0"/>
                <a:ea typeface="ＭＳ Ｐゴシック" pitchFamily="34" charset="-128"/>
              </a:rPr>
            </a:br>
            <a:r>
              <a:rPr kumimoji="0" lang="en-US" altLang="ko-KR" sz="1200">
                <a:latin typeface="Arial" charset="0"/>
                <a:ea typeface="ＭＳ Ｐゴシック" pitchFamily="34" charset="-128"/>
              </a:rPr>
              <a:t>accomplishments </a:t>
            </a:r>
            <a:br>
              <a:rPr kumimoji="0" lang="en-US" altLang="ko-KR" sz="1200">
                <a:latin typeface="Arial" charset="0"/>
                <a:ea typeface="ＭＳ Ｐゴシック" pitchFamily="34" charset="-128"/>
              </a:rPr>
            </a:br>
            <a:r>
              <a:rPr kumimoji="0" lang="en-US" altLang="ko-KR" sz="1200">
                <a:latin typeface="Arial" charset="0"/>
                <a:ea typeface="ＭＳ Ｐゴシック" pitchFamily="34" charset="-128"/>
              </a:rPr>
              <a:t>through the Principle</a:t>
            </a:r>
            <a:r>
              <a:rPr kumimoji="0" lang="en-US" sz="1200">
                <a:latin typeface="Arial" charset="0"/>
                <a:ea typeface="ＭＳ Ｐゴシック" pitchFamily="34" charset="-128"/>
              </a:rPr>
              <a:t>）</a:t>
            </a:r>
          </a:p>
        </p:txBody>
      </p:sp>
      <p:sp>
        <p:nvSpPr>
          <p:cNvPr id="150558" name="AutoShape 30"/>
          <p:cNvSpPr>
            <a:spLocks noChangeArrowheads="1"/>
          </p:cNvSpPr>
          <p:nvPr/>
        </p:nvSpPr>
        <p:spPr bwMode="auto">
          <a:xfrm>
            <a:off x="5329238" y="1130300"/>
            <a:ext cx="2028825" cy="682625"/>
          </a:xfrm>
          <a:prstGeom prst="roundRect">
            <a:avLst>
              <a:gd name="adj" fmla="val 16667"/>
            </a:avLst>
          </a:prstGeom>
          <a:no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Direct Dominion</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Dominion of True Love)</a:t>
            </a:r>
          </a:p>
        </p:txBody>
      </p:sp>
      <p:sp>
        <p:nvSpPr>
          <p:cNvPr id="150559" name="Text Box 31"/>
          <p:cNvSpPr txBox="1">
            <a:spLocks noChangeArrowheads="1"/>
          </p:cNvSpPr>
          <p:nvPr/>
        </p:nvSpPr>
        <p:spPr bwMode="auto">
          <a:xfrm>
            <a:off x="2987675" y="4437063"/>
            <a:ext cx="1897063" cy="3048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Human Responsibility</a:t>
            </a:r>
          </a:p>
        </p:txBody>
      </p:sp>
      <p:sp>
        <p:nvSpPr>
          <p:cNvPr id="124961" name="Line 32"/>
          <p:cNvSpPr>
            <a:spLocks noChangeShapeType="1"/>
          </p:cNvSpPr>
          <p:nvPr/>
        </p:nvSpPr>
        <p:spPr bwMode="auto">
          <a:xfrm>
            <a:off x="4570413" y="1233488"/>
            <a:ext cx="1587" cy="501650"/>
          </a:xfrm>
          <a:prstGeom prst="line">
            <a:avLst/>
          </a:prstGeom>
          <a:noFill/>
          <a:ln w="1908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24962" name="Line 33"/>
          <p:cNvSpPr>
            <a:spLocks noChangeShapeType="1"/>
          </p:cNvSpPr>
          <p:nvPr/>
        </p:nvSpPr>
        <p:spPr bwMode="auto">
          <a:xfrm flipV="1">
            <a:off x="4418013" y="1227138"/>
            <a:ext cx="1587" cy="514350"/>
          </a:xfrm>
          <a:prstGeom prst="line">
            <a:avLst/>
          </a:prstGeom>
          <a:noFill/>
          <a:ln w="1908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24963" name="Line 34"/>
          <p:cNvSpPr>
            <a:spLocks noChangeShapeType="1"/>
          </p:cNvSpPr>
          <p:nvPr/>
        </p:nvSpPr>
        <p:spPr bwMode="auto">
          <a:xfrm>
            <a:off x="3271838" y="1968500"/>
            <a:ext cx="762000" cy="1588"/>
          </a:xfrm>
          <a:prstGeom prst="line">
            <a:avLst/>
          </a:prstGeom>
          <a:noFill/>
          <a:ln w="1908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24964" name="Line 35"/>
          <p:cNvSpPr>
            <a:spLocks noChangeShapeType="1"/>
          </p:cNvSpPr>
          <p:nvPr/>
        </p:nvSpPr>
        <p:spPr bwMode="auto">
          <a:xfrm flipH="1">
            <a:off x="3265488" y="2066925"/>
            <a:ext cx="774700" cy="1588"/>
          </a:xfrm>
          <a:prstGeom prst="line">
            <a:avLst/>
          </a:prstGeom>
          <a:noFill/>
          <a:ln w="1908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200">
              <a:latin typeface="+mj-lt"/>
              <a:ea typeface="ＭＳ Ｐゴシック" pitchFamily="34" charset="-128"/>
              <a:cs typeface="+mn-cs"/>
            </a:endParaRPr>
          </a:p>
        </p:txBody>
      </p:sp>
      <p:sp>
        <p:nvSpPr>
          <p:cNvPr id="150564" name="AutoShape 36"/>
          <p:cNvSpPr>
            <a:spLocks noChangeArrowheads="1"/>
          </p:cNvSpPr>
          <p:nvPr/>
        </p:nvSpPr>
        <p:spPr bwMode="auto">
          <a:xfrm>
            <a:off x="3286125" y="5456238"/>
            <a:ext cx="1635125" cy="642937"/>
          </a:xfrm>
          <a:prstGeom prst="roundRect">
            <a:avLst>
              <a:gd name="adj" fmla="val 16667"/>
            </a:avLst>
          </a:prstGeom>
          <a:solidFill>
            <a:srgbClr val="FFFF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God’s Responsibility</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95</a:t>
            </a:r>
            <a:r>
              <a:rPr kumimoji="0" lang="en-US" sz="1400">
                <a:latin typeface="Arial" charset="0"/>
                <a:ea typeface="ＭＳ Ｐゴシック" pitchFamily="34" charset="-128"/>
              </a:rPr>
              <a:t>％</a:t>
            </a:r>
          </a:p>
        </p:txBody>
      </p:sp>
      <p:sp>
        <p:nvSpPr>
          <p:cNvPr id="124966" name="AutoShape 37"/>
          <p:cNvSpPr>
            <a:spLocks noChangeArrowheads="1"/>
          </p:cNvSpPr>
          <p:nvPr/>
        </p:nvSpPr>
        <p:spPr bwMode="auto">
          <a:xfrm>
            <a:off x="5214938" y="5456238"/>
            <a:ext cx="1408112" cy="714375"/>
          </a:xfrm>
          <a:prstGeom prst="roundRect">
            <a:avLst>
              <a:gd name="adj" fmla="val 16667"/>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solidFill>
                  <a:schemeClr val="bg1"/>
                </a:solidFill>
                <a:latin typeface="+mj-lt"/>
                <a:ea typeface="ＭＳ Ｐゴシック" pitchFamily="34" charset="-128"/>
                <a:cs typeface="+mn-cs"/>
              </a:rPr>
              <a:t>Human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solidFill>
                  <a:schemeClr val="bg1"/>
                </a:solidFill>
                <a:latin typeface="+mj-lt"/>
                <a:ea typeface="ＭＳ Ｐゴシック" pitchFamily="34" charset="-128"/>
                <a:cs typeface="+mn-cs"/>
              </a:rPr>
              <a:t>Responsibility</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solidFill>
                  <a:schemeClr val="bg1"/>
                </a:solidFill>
                <a:latin typeface="+mj-lt"/>
                <a:ea typeface="ＭＳ Ｐゴシック" pitchFamily="34" charset="-128"/>
                <a:cs typeface="+mn-cs"/>
              </a:rPr>
              <a:t>5%</a:t>
            </a:r>
            <a:endParaRPr kumimoji="0" lang="en-US" sz="1400" dirty="0">
              <a:solidFill>
                <a:schemeClr val="bg1"/>
              </a:solidFill>
              <a:latin typeface="+mj-lt"/>
              <a:ea typeface="ＭＳ Ｐゴシック" pitchFamily="34" charset="-128"/>
              <a:cs typeface="+mn-cs"/>
            </a:endParaRPr>
          </a:p>
        </p:txBody>
      </p:sp>
      <p:sp>
        <p:nvSpPr>
          <p:cNvPr id="150566" name="AutoShape 38"/>
          <p:cNvSpPr>
            <a:spLocks noChangeArrowheads="1"/>
          </p:cNvSpPr>
          <p:nvPr/>
        </p:nvSpPr>
        <p:spPr bwMode="auto">
          <a:xfrm>
            <a:off x="1143000" y="5456238"/>
            <a:ext cx="1716088" cy="642937"/>
          </a:xfrm>
          <a:prstGeom prst="roundRect">
            <a:avLst>
              <a:gd name="adj" fmla="val 16667"/>
            </a:avLst>
          </a:prstGeom>
          <a:solidFill>
            <a:srgbClr val="FF99FF"/>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Complete God’s Will</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100</a:t>
            </a:r>
            <a:r>
              <a:rPr kumimoji="0" lang="en-US" sz="1400">
                <a:latin typeface="Arial" charset="0"/>
                <a:ea typeface="ＭＳ Ｐゴシック" pitchFamily="34" charset="-128"/>
              </a:rPr>
              <a:t>％</a:t>
            </a:r>
          </a:p>
        </p:txBody>
      </p:sp>
      <p:sp>
        <p:nvSpPr>
          <p:cNvPr id="150567" name="Text Box 41"/>
          <p:cNvSpPr txBox="1">
            <a:spLocks noChangeArrowheads="1"/>
          </p:cNvSpPr>
          <p:nvPr/>
        </p:nvSpPr>
        <p:spPr bwMode="auto">
          <a:xfrm>
            <a:off x="4857750" y="5670550"/>
            <a:ext cx="361950" cy="30956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p>
        </p:txBody>
      </p:sp>
      <p:sp>
        <p:nvSpPr>
          <p:cNvPr id="150568" name="Text Box 42"/>
          <p:cNvSpPr txBox="1">
            <a:spLocks noChangeArrowheads="1"/>
          </p:cNvSpPr>
          <p:nvPr/>
        </p:nvSpPr>
        <p:spPr bwMode="auto">
          <a:xfrm>
            <a:off x="2857500" y="5599113"/>
            <a:ext cx="361950" cy="3095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p>
        </p:txBody>
      </p:sp>
      <p:sp>
        <p:nvSpPr>
          <p:cNvPr id="150569" name="Text Box 44"/>
          <p:cNvSpPr txBox="1">
            <a:spLocks noChangeArrowheads="1"/>
          </p:cNvSpPr>
          <p:nvPr/>
        </p:nvSpPr>
        <p:spPr bwMode="auto">
          <a:xfrm>
            <a:off x="2754313" y="4406900"/>
            <a:ext cx="387350" cy="3397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a:t>
            </a:r>
          </a:p>
        </p:txBody>
      </p:sp>
      <p:sp>
        <p:nvSpPr>
          <p:cNvPr id="150570" name="Text Box 45"/>
          <p:cNvSpPr txBox="1">
            <a:spLocks noChangeArrowheads="1"/>
          </p:cNvSpPr>
          <p:nvPr/>
        </p:nvSpPr>
        <p:spPr bwMode="auto">
          <a:xfrm>
            <a:off x="5022850" y="4432300"/>
            <a:ext cx="361950" cy="30956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p>
        </p:txBody>
      </p:sp>
      <p:sp>
        <p:nvSpPr>
          <p:cNvPr id="124972" name="Oval 46"/>
          <p:cNvSpPr>
            <a:spLocks noChangeArrowheads="1"/>
          </p:cNvSpPr>
          <p:nvPr/>
        </p:nvSpPr>
        <p:spPr bwMode="auto">
          <a:xfrm>
            <a:off x="5357813" y="4313238"/>
            <a:ext cx="1235075" cy="549275"/>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solidFill>
                  <a:schemeClr val="bg1"/>
                </a:solidFill>
                <a:latin typeface="+mj-lt"/>
                <a:ea typeface="ＭＳ Ｐゴシック" pitchFamily="34" charset="-128"/>
                <a:cs typeface="+mn-cs"/>
              </a:rPr>
              <a:t>Creation </a:t>
            </a:r>
            <a:br>
              <a:rPr kumimoji="0" lang="en-US" altLang="ko-KR" sz="1400" dirty="0">
                <a:solidFill>
                  <a:schemeClr val="bg1"/>
                </a:solidFill>
                <a:latin typeface="+mj-lt"/>
                <a:ea typeface="ＭＳ Ｐゴシック" pitchFamily="34" charset="-128"/>
                <a:cs typeface="+mn-cs"/>
              </a:rPr>
            </a:br>
            <a:r>
              <a:rPr kumimoji="0" lang="en-US" altLang="ko-KR" sz="1400" dirty="0">
                <a:solidFill>
                  <a:schemeClr val="bg1"/>
                </a:solidFill>
                <a:latin typeface="+mj-lt"/>
                <a:ea typeface="ＭＳ Ｐゴシック" pitchFamily="34" charset="-128"/>
                <a:cs typeface="+mn-cs"/>
              </a:rPr>
              <a:t>of  Character</a:t>
            </a:r>
          </a:p>
        </p:txBody>
      </p:sp>
      <p:sp>
        <p:nvSpPr>
          <p:cNvPr id="150572" name="AutoShape 47"/>
          <p:cNvSpPr>
            <a:spLocks noChangeArrowheads="1"/>
          </p:cNvSpPr>
          <p:nvPr/>
        </p:nvSpPr>
        <p:spPr bwMode="auto">
          <a:xfrm>
            <a:off x="6732588" y="4005263"/>
            <a:ext cx="1857375" cy="1327150"/>
          </a:xfrm>
          <a:prstGeom prst="roundRect">
            <a:avLst>
              <a:gd name="adj" fmla="val 16667"/>
            </a:avLst>
          </a:prstGeom>
          <a:noFill/>
          <a:ln w="19080">
            <a:solidFill>
              <a:schemeClr val="tx1"/>
            </a:solidFill>
            <a:miter lim="800000"/>
            <a:headEnd/>
            <a:tailEnd/>
          </a:ln>
        </p:spPr>
        <p:txBody>
          <a:bodyPr wrap="none"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100">
                <a:latin typeface="Arial" charset="0"/>
                <a:ea typeface="ＭＳ Ｐゴシック" pitchFamily="34" charset="-128"/>
              </a:rPr>
              <a:t>〇 </a:t>
            </a:r>
            <a:r>
              <a:rPr kumimoji="0" lang="en-US" altLang="ko-KR" sz="1100">
                <a:latin typeface="Arial" charset="0"/>
                <a:ea typeface="ＭＳ Ｐゴシック" pitchFamily="34" charset="-128"/>
              </a:rPr>
              <a:t>Right to be God’s child</a:t>
            </a:r>
            <a:endParaRPr kumimoji="0" lang="en-US" sz="11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100">
                <a:latin typeface="Arial" charset="0"/>
                <a:ea typeface="ＭＳ Ｐゴシック" pitchFamily="34" charset="-128"/>
              </a:rPr>
              <a:t>〇 </a:t>
            </a:r>
            <a:r>
              <a:rPr kumimoji="0" lang="en-US" altLang="ko-KR" sz="1100">
                <a:latin typeface="Arial" charset="0"/>
                <a:ea typeface="ＭＳ Ｐゴシック" pitchFamily="34" charset="-128"/>
              </a:rPr>
              <a:t>Right to govern creation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100">
                <a:latin typeface="Arial" charset="0"/>
                <a:ea typeface="ＭＳ Ｐゴシック" pitchFamily="34" charset="-128"/>
              </a:rPr>
              <a:t>　　（</a:t>
            </a:r>
            <a:r>
              <a:rPr kumimoji="0" lang="en-US" altLang="ko-KR" sz="1100">
                <a:latin typeface="Arial" charset="0"/>
                <a:ea typeface="ＭＳ Ｐゴシック" pitchFamily="34" charset="-128"/>
              </a:rPr>
              <a:t>Owner of dominion</a:t>
            </a:r>
            <a:r>
              <a:rPr kumimoji="0" lang="en-US" sz="1100">
                <a:latin typeface="Arial" charset="0"/>
                <a:ea typeface="ＭＳ Ｐゴシック" pitchFamily="34" charset="-128"/>
              </a:rPr>
              <a:t>）</a:t>
            </a:r>
            <a:endParaRPr kumimoji="0" lang="ko-KR" altLang="en-US" sz="11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100">
                <a:latin typeface="Arial" charset="0"/>
                <a:ea typeface="ＭＳ Ｐゴシック" pitchFamily="34" charset="-128"/>
              </a:rPr>
              <a:t>〇 </a:t>
            </a:r>
            <a:r>
              <a:rPr kumimoji="0" lang="en-US" altLang="ko-KR" sz="1100">
                <a:latin typeface="Arial" charset="0"/>
                <a:ea typeface="ＭＳ Ｐゴシック" pitchFamily="34" charset="-128"/>
              </a:rPr>
              <a:t>Creator</a:t>
            </a:r>
            <a:r>
              <a:rPr kumimoji="0" lang="en-US" sz="1100">
                <a:latin typeface="Arial" charset="0"/>
                <a:ea typeface="ＭＳ Ｐゴシック" pitchFamily="34" charset="-128"/>
              </a:rPr>
              <a:t>（</a:t>
            </a:r>
            <a:r>
              <a:rPr kumimoji="0" lang="en-US" altLang="ko-KR" sz="1100">
                <a:latin typeface="Arial" charset="0"/>
                <a:ea typeface="ＭＳ Ｐゴシック" pitchFamily="34" charset="-128"/>
              </a:rPr>
              <a:t>2</a:t>
            </a:r>
            <a:r>
              <a:rPr kumimoji="0" lang="en-US" altLang="ko-KR" sz="1100" baseline="30000">
                <a:latin typeface="Arial" charset="0"/>
                <a:ea typeface="ＭＳ Ｐゴシック" pitchFamily="34" charset="-128"/>
              </a:rPr>
              <a:t>nd</a:t>
            </a:r>
            <a:r>
              <a:rPr kumimoji="0" lang="en-US" altLang="ko-KR" sz="1100">
                <a:latin typeface="Arial" charset="0"/>
                <a:ea typeface="ＭＳ Ｐゴシック" pitchFamily="34" charset="-128"/>
              </a:rPr>
              <a:t> Creator</a:t>
            </a:r>
            <a:r>
              <a:rPr kumimoji="0" lang="en-US" sz="1100">
                <a:latin typeface="Arial" charset="0"/>
                <a:ea typeface="ＭＳ Ｐゴシック" pitchFamily="34" charset="-128"/>
              </a:rPr>
              <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100">
                <a:latin typeface="Arial" charset="0"/>
                <a:ea typeface="ＭＳ Ｐゴシック" pitchFamily="34" charset="-128"/>
              </a:rPr>
              <a:t>〇 </a:t>
            </a:r>
            <a:r>
              <a:rPr kumimoji="0" lang="en-US" altLang="ko-KR" sz="1100">
                <a:latin typeface="Arial" charset="0"/>
                <a:ea typeface="ＭＳ Ｐゴシック" pitchFamily="34" charset="-128"/>
              </a:rPr>
              <a:t>Take part in the </a:t>
            </a:r>
            <a:br>
              <a:rPr kumimoji="0" lang="en-US" altLang="ko-KR" sz="1100">
                <a:latin typeface="Arial" charset="0"/>
                <a:ea typeface="ＭＳ Ｐゴシック" pitchFamily="34" charset="-128"/>
              </a:rPr>
            </a:br>
            <a:r>
              <a:rPr kumimoji="0" lang="en-US" altLang="ko-KR" sz="1100">
                <a:latin typeface="Arial" charset="0"/>
                <a:ea typeface="ＭＳ Ｐゴシック" pitchFamily="34" charset="-128"/>
              </a:rPr>
              <a:t>    creation process</a:t>
            </a:r>
          </a:p>
        </p:txBody>
      </p:sp>
      <p:sp>
        <p:nvSpPr>
          <p:cNvPr id="150573" name="Rectangle 48"/>
          <p:cNvSpPr>
            <a:spLocks noChangeArrowheads="1"/>
          </p:cNvSpPr>
          <p:nvPr/>
        </p:nvSpPr>
        <p:spPr bwMode="auto">
          <a:xfrm>
            <a:off x="4905375" y="3717925"/>
            <a:ext cx="2901950" cy="3048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u="sng">
                <a:latin typeface="Arial" charset="0"/>
                <a:ea typeface="ＭＳ Ｐゴシック" pitchFamily="34" charset="-128"/>
              </a:rPr>
              <a:t>Reasons for Human Responsibility</a:t>
            </a:r>
          </a:p>
        </p:txBody>
      </p:sp>
      <p:sp>
        <p:nvSpPr>
          <p:cNvPr id="124975" name="AutoShape 49"/>
          <p:cNvSpPr>
            <a:spLocks noChangeArrowheads="1"/>
          </p:cNvSpPr>
          <p:nvPr/>
        </p:nvSpPr>
        <p:spPr bwMode="auto">
          <a:xfrm>
            <a:off x="5857875" y="3990975"/>
            <a:ext cx="204788" cy="250825"/>
          </a:xfrm>
          <a:prstGeom prst="downArrow">
            <a:avLst>
              <a:gd name="adj1" fmla="val 50000"/>
              <a:gd name="adj2" fmla="val 30620"/>
            </a:avLst>
          </a:prstGeom>
          <a:solidFill>
            <a:schemeClr val="accent3">
              <a:lumMod val="6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1200">
              <a:latin typeface="Arial" charset="0"/>
              <a:ea typeface="ＭＳ Ｐゴシック" pitchFamily="34" charset="-128"/>
              <a:cs typeface="+mn-cs"/>
            </a:endParaRPr>
          </a:p>
        </p:txBody>
      </p:sp>
      <p:sp>
        <p:nvSpPr>
          <p:cNvPr id="124976" name="Text Box 50"/>
          <p:cNvSpPr txBox="1">
            <a:spLocks noChangeArrowheads="1"/>
          </p:cNvSpPr>
          <p:nvPr/>
        </p:nvSpPr>
        <p:spPr bwMode="auto">
          <a:xfrm>
            <a:off x="1631950" y="1962150"/>
            <a:ext cx="796925" cy="2794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First Day</a:t>
            </a:r>
          </a:p>
        </p:txBody>
      </p:sp>
      <p:sp>
        <p:nvSpPr>
          <p:cNvPr id="150576" name="Text Box 51"/>
          <p:cNvSpPr txBox="1">
            <a:spLocks noChangeArrowheads="1"/>
          </p:cNvSpPr>
          <p:nvPr/>
        </p:nvSpPr>
        <p:spPr bwMode="auto">
          <a:xfrm>
            <a:off x="3543300" y="6176963"/>
            <a:ext cx="2944813" cy="2794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God’s Word</a:t>
            </a:r>
            <a:r>
              <a:rPr kumimoji="0" lang="en-US" sz="1200">
                <a:latin typeface="Arial" charset="0"/>
                <a:ea typeface="ＭＳ Ｐゴシック" pitchFamily="34" charset="-128"/>
              </a:rPr>
              <a:t>）                （</a:t>
            </a:r>
            <a:r>
              <a:rPr kumimoji="0" lang="en-US" altLang="ko-KR" sz="1200">
                <a:latin typeface="Arial" charset="0"/>
                <a:ea typeface="ＭＳ Ｐゴシック" pitchFamily="34" charset="-128"/>
              </a:rPr>
              <a:t>faith, practice</a:t>
            </a:r>
            <a:r>
              <a:rPr kumimoji="0" lang="en-US" sz="1200">
                <a:latin typeface="Arial" charset="0"/>
                <a:ea typeface="ＭＳ Ｐゴシック" pitchFamily="34" charset="-128"/>
              </a:rPr>
              <a:t>）</a:t>
            </a:r>
          </a:p>
        </p:txBody>
      </p:sp>
      <p:sp>
        <p:nvSpPr>
          <p:cNvPr id="124978" name="AutoShape 52"/>
          <p:cNvSpPr>
            <a:spLocks noChangeArrowheads="1"/>
          </p:cNvSpPr>
          <p:nvPr/>
        </p:nvSpPr>
        <p:spPr bwMode="auto">
          <a:xfrm>
            <a:off x="5867400" y="4884738"/>
            <a:ext cx="204788" cy="517525"/>
          </a:xfrm>
          <a:prstGeom prst="upArrow">
            <a:avLst>
              <a:gd name="adj1" fmla="val 50000"/>
              <a:gd name="adj2" fmla="val 66728"/>
            </a:avLst>
          </a:prstGeom>
          <a:solidFill>
            <a:schemeClr val="accent3">
              <a:lumMod val="6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1200">
              <a:latin typeface="Arial" charset="0"/>
              <a:ea typeface="ＭＳ Ｐゴシック" pitchFamily="34" charset="-128"/>
              <a:cs typeface="+mn-cs"/>
            </a:endParaRPr>
          </a:p>
        </p:txBody>
      </p:sp>
      <p:sp>
        <p:nvSpPr>
          <p:cNvPr id="150578" name="AutoShape 53"/>
          <p:cNvSpPr>
            <a:spLocks/>
          </p:cNvSpPr>
          <p:nvPr/>
        </p:nvSpPr>
        <p:spPr bwMode="auto">
          <a:xfrm>
            <a:off x="1792288" y="4392613"/>
            <a:ext cx="71437" cy="431800"/>
          </a:xfrm>
          <a:prstGeom prst="leftBrace">
            <a:avLst>
              <a:gd name="adj1" fmla="val 50371"/>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200">
              <a:latin typeface="Arial" charset="0"/>
              <a:ea typeface="ＭＳ Ｐゴシック" pitchFamily="34" charset="-128"/>
            </a:endParaRPr>
          </a:p>
        </p:txBody>
      </p:sp>
      <p:sp>
        <p:nvSpPr>
          <p:cNvPr id="124980" name="Text Box 54"/>
          <p:cNvSpPr txBox="1">
            <a:spLocks noChangeArrowheads="1"/>
          </p:cNvSpPr>
          <p:nvPr/>
        </p:nvSpPr>
        <p:spPr bwMode="auto">
          <a:xfrm>
            <a:off x="685800" y="2860675"/>
            <a:ext cx="600075" cy="30956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Night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ext Box 1"/>
          <p:cNvSpPr txBox="1">
            <a:spLocks noChangeArrowheads="1"/>
          </p:cNvSpPr>
          <p:nvPr/>
        </p:nvSpPr>
        <p:spPr bwMode="auto">
          <a:xfrm>
            <a:off x="476250" y="812800"/>
            <a:ext cx="8239125" cy="3968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(3) Reason God Gave Portion Responsibility to Human Beings</a:t>
            </a:r>
          </a:p>
        </p:txBody>
      </p:sp>
      <p:sp>
        <p:nvSpPr>
          <p:cNvPr id="152578" name="Text Box 2"/>
          <p:cNvSpPr txBox="1">
            <a:spLocks noChangeArrowheads="1"/>
          </p:cNvSpPr>
          <p:nvPr/>
        </p:nvSpPr>
        <p:spPr bwMode="auto">
          <a:xfrm>
            <a:off x="684213" y="1773238"/>
            <a:ext cx="7643812" cy="4381500"/>
          </a:xfrm>
          <a:prstGeom prst="rect">
            <a:avLst/>
          </a:prstGeom>
          <a:noFill/>
          <a:ln w="9525">
            <a:noFill/>
            <a:miter lim="800000"/>
            <a:headEnd/>
            <a:tailEnd/>
          </a:ln>
        </p:spPr>
        <p:txBody>
          <a:bodyPr lIns="90000" tIns="46800" rIns="90000" bIns="46800">
            <a:spAutoFit/>
          </a:bodyPr>
          <a:lstStyle/>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① As the Creator of human beings, God is qualified to govern human beings.</a:t>
            </a: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② If human beings are to be qualified to be God’s children and have dominion over creation, they must also create all things. But human beings don’t have the power to do this.</a:t>
            </a:r>
            <a:br>
              <a:rPr kumimoji="0" lang="en-US" altLang="ko-KR" sz="1600">
                <a:latin typeface="Arial" charset="0"/>
                <a:ea typeface="ＭＳ Ｐゴシック" pitchFamily="34" charset="-128"/>
              </a:rPr>
            </a:br>
            <a:endParaRPr kumimoji="0" lang="en-US" altLang="ko-KR" sz="1600">
              <a:latin typeface="Arial" charset="0"/>
              <a:ea typeface="ＭＳ Ｐゴシック" pitchFamily="34" charset="-128"/>
            </a:endParaRP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③ So instead of creating all things, God has human beings create our own character under our own portion of responsibility. By having human beings do this, something that even God cannot do for us, God intends to make us qualified to be His children and to exercise dominion over all things.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ext Box 2"/>
          <p:cNvSpPr txBox="1">
            <a:spLocks noChangeArrowheads="1"/>
          </p:cNvSpPr>
          <p:nvPr/>
        </p:nvSpPr>
        <p:spPr bwMode="auto">
          <a:xfrm>
            <a:off x="755650" y="981075"/>
            <a:ext cx="7643813" cy="4994275"/>
          </a:xfrm>
          <a:prstGeom prst="rect">
            <a:avLst/>
          </a:prstGeom>
          <a:noFill/>
          <a:ln w="9525">
            <a:noFill/>
            <a:miter lim="800000"/>
            <a:headEnd/>
            <a:tailEnd/>
          </a:ln>
        </p:spPr>
        <p:txBody>
          <a:bodyPr lIns="90000" tIns="46800" rIns="90000" bIns="46800">
            <a:spAutoFit/>
          </a:bodyPr>
          <a:lstStyle/>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④ Then how is the creation of human character accomplished?</a:t>
            </a: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The human character is created and perfected by </a:t>
            </a: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God giving His Word to human beings according to His 95% portion of responsibility, and human beings believing in that Word and putting it into practice according to our 5% portion of responsibility so as to act with Absolute Sex and self dominion (self-discipline). </a:t>
            </a: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⑤ So human beings create our own character by our own portion of responsibility and come to possess creativity, become second creators and participate in God’s creative enterprise in a way that completes that enterprise. </a:t>
            </a: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This is the reason God gave a portion of responsibility to human beings. </a:t>
            </a: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600">
              <a:latin typeface="Arial" charset="0"/>
              <a:ea typeface="ＭＳ Ｐゴシック" pitchFamily="34" charset="-128"/>
            </a:endParaRP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sz="1600">
                <a:latin typeface="Arial" charset="0"/>
                <a:ea typeface="ＭＳ Ｐゴシック" pitchFamily="34" charset="-128"/>
              </a:rPr>
              <a:t>             </a:t>
            </a:r>
            <a:r>
              <a:rPr kumimoji="0" lang="ja-JP" altLang="en-US" sz="1600">
                <a:solidFill>
                  <a:schemeClr val="accent2"/>
                </a:solidFill>
                <a:latin typeface="Arial" charset="0"/>
                <a:ea typeface="ＭＳ Ｐゴシック" pitchFamily="34" charset="-128"/>
              </a:rPr>
              <a:t> ※</a:t>
            </a:r>
            <a:r>
              <a:rPr kumimoji="0" lang="en-US" altLang="ja-JP" sz="1600">
                <a:solidFill>
                  <a:schemeClr val="accent2"/>
                </a:solidFill>
                <a:latin typeface="Arial" charset="0"/>
                <a:ea typeface="ＭＳ Ｐゴシック" pitchFamily="34" charset="-128"/>
              </a:rPr>
              <a:t>The liberation realm of responsibility can be completed on the </a:t>
            </a:r>
          </a:p>
          <a:p>
            <a:pPr defTabSz="449263">
              <a:lnSpc>
                <a:spcPct val="12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a:solidFill>
                  <a:schemeClr val="accent2"/>
                </a:solidFill>
                <a:latin typeface="Arial" charset="0"/>
                <a:ea typeface="ＭＳ Ｐゴシック" pitchFamily="34" charset="-128"/>
              </a:rPr>
              <a:t>                 foundation of Absolute Sex.</a:t>
            </a:r>
            <a:endParaRPr kumimoji="0" lang="ja-JP" altLang="en-US" sz="1600" b="1">
              <a:solidFill>
                <a:schemeClr val="accent2"/>
              </a:solidFill>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Line 1"/>
          <p:cNvSpPr>
            <a:spLocks noChangeShapeType="1"/>
          </p:cNvSpPr>
          <p:nvPr/>
        </p:nvSpPr>
        <p:spPr bwMode="auto">
          <a:xfrm>
            <a:off x="1281113" y="4854575"/>
            <a:ext cx="1295400" cy="1588"/>
          </a:xfrm>
          <a:prstGeom prst="line">
            <a:avLst/>
          </a:prstGeom>
          <a:noFill/>
          <a:ln w="28440">
            <a:solidFill>
              <a:schemeClr val="tx1"/>
            </a:solidFill>
            <a:prstDash val="sysDot"/>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800" b="1">
              <a:latin typeface="+mj-lt"/>
              <a:ea typeface="ＭＳ Ｐゴシック" pitchFamily="34" charset="-128"/>
              <a:cs typeface="+mn-cs"/>
            </a:endParaRPr>
          </a:p>
        </p:txBody>
      </p:sp>
      <p:sp>
        <p:nvSpPr>
          <p:cNvPr id="126979" name="Line 2"/>
          <p:cNvSpPr>
            <a:spLocks noChangeShapeType="1"/>
          </p:cNvSpPr>
          <p:nvPr/>
        </p:nvSpPr>
        <p:spPr bwMode="auto">
          <a:xfrm>
            <a:off x="1281113" y="3635375"/>
            <a:ext cx="1295400" cy="1588"/>
          </a:xfrm>
          <a:prstGeom prst="line">
            <a:avLst/>
          </a:prstGeom>
          <a:noFill/>
          <a:ln w="28440">
            <a:solidFill>
              <a:schemeClr val="tx1"/>
            </a:solidFill>
            <a:prstDash val="sysDot"/>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800" b="1">
              <a:latin typeface="+mj-lt"/>
              <a:ea typeface="ＭＳ Ｐゴシック" pitchFamily="34" charset="-128"/>
              <a:cs typeface="+mn-cs"/>
            </a:endParaRPr>
          </a:p>
        </p:txBody>
      </p:sp>
      <p:sp>
        <p:nvSpPr>
          <p:cNvPr id="156675" name="AutoShape 3"/>
          <p:cNvSpPr>
            <a:spLocks noChangeArrowheads="1"/>
          </p:cNvSpPr>
          <p:nvPr/>
        </p:nvSpPr>
        <p:spPr bwMode="auto">
          <a:xfrm>
            <a:off x="6862763" y="3887788"/>
            <a:ext cx="1701800" cy="928687"/>
          </a:xfrm>
          <a:prstGeom prst="roundRect">
            <a:avLst>
              <a:gd name="adj" fmla="val 16667"/>
            </a:avLst>
          </a:prstGeom>
          <a:no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1400">
              <a:latin typeface="Arial" charset="0"/>
              <a:ea typeface="ＭＳ Ｐゴシック" pitchFamily="34" charset="-128"/>
            </a:endParaRPr>
          </a:p>
        </p:txBody>
      </p:sp>
      <p:sp>
        <p:nvSpPr>
          <p:cNvPr id="156676" name="Text Box 4"/>
          <p:cNvSpPr txBox="1">
            <a:spLocks noChangeArrowheads="1"/>
          </p:cNvSpPr>
          <p:nvPr/>
        </p:nvSpPr>
        <p:spPr bwMode="auto">
          <a:xfrm>
            <a:off x="1143000" y="1436688"/>
            <a:ext cx="6543675" cy="336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(1) Seen from the Principle of Creation </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Dual structure of the Cosmos</a:t>
            </a:r>
            <a:r>
              <a:rPr kumimoji="0" lang="en-US" sz="1600">
                <a:latin typeface="Arial" charset="0"/>
                <a:ea typeface="ＭＳ Ｐゴシック" pitchFamily="34" charset="-128"/>
              </a:rPr>
              <a:t>）</a:t>
            </a:r>
          </a:p>
        </p:txBody>
      </p:sp>
      <p:sp>
        <p:nvSpPr>
          <p:cNvPr id="126983" name="Line 6"/>
          <p:cNvSpPr>
            <a:spLocks noChangeShapeType="1"/>
          </p:cNvSpPr>
          <p:nvPr/>
        </p:nvSpPr>
        <p:spPr bwMode="auto">
          <a:xfrm flipH="1">
            <a:off x="704850" y="3752850"/>
            <a:ext cx="187325" cy="26352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800" b="1">
              <a:latin typeface="+mj-lt"/>
              <a:ea typeface="ＭＳ Ｐゴシック" pitchFamily="34" charset="-128"/>
              <a:cs typeface="+mn-cs"/>
            </a:endParaRPr>
          </a:p>
        </p:txBody>
      </p:sp>
      <p:sp>
        <p:nvSpPr>
          <p:cNvPr id="126984" name="Line 7"/>
          <p:cNvSpPr>
            <a:spLocks noChangeShapeType="1"/>
          </p:cNvSpPr>
          <p:nvPr/>
        </p:nvSpPr>
        <p:spPr bwMode="auto">
          <a:xfrm>
            <a:off x="696913" y="4473575"/>
            <a:ext cx="163512" cy="37623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800" b="1">
              <a:latin typeface="+mj-lt"/>
              <a:ea typeface="ＭＳ Ｐゴシック" pitchFamily="34" charset="-128"/>
              <a:cs typeface="+mn-cs"/>
            </a:endParaRPr>
          </a:p>
        </p:txBody>
      </p:sp>
      <p:sp>
        <p:nvSpPr>
          <p:cNvPr id="126986" name="Line 9"/>
          <p:cNvSpPr>
            <a:spLocks noChangeShapeType="1"/>
          </p:cNvSpPr>
          <p:nvPr/>
        </p:nvSpPr>
        <p:spPr bwMode="auto">
          <a:xfrm flipH="1">
            <a:off x="1517650" y="3787775"/>
            <a:ext cx="187325" cy="26352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800" b="1">
              <a:latin typeface="+mj-lt"/>
              <a:ea typeface="ＭＳ Ｐゴシック" pitchFamily="34" charset="-128"/>
              <a:cs typeface="+mn-cs"/>
            </a:endParaRPr>
          </a:p>
        </p:txBody>
      </p:sp>
      <p:sp>
        <p:nvSpPr>
          <p:cNvPr id="126987" name="Line 10"/>
          <p:cNvSpPr>
            <a:spLocks noChangeShapeType="1"/>
          </p:cNvSpPr>
          <p:nvPr/>
        </p:nvSpPr>
        <p:spPr bwMode="auto">
          <a:xfrm>
            <a:off x="1535113" y="4473575"/>
            <a:ext cx="163512" cy="37623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800" b="1">
              <a:latin typeface="+mj-lt"/>
              <a:ea typeface="ＭＳ Ｐゴシック" pitchFamily="34" charset="-128"/>
              <a:cs typeface="+mn-cs"/>
            </a:endParaRPr>
          </a:p>
        </p:txBody>
      </p:sp>
      <p:sp>
        <p:nvSpPr>
          <p:cNvPr id="126988" name="Line 11"/>
          <p:cNvSpPr>
            <a:spLocks noChangeShapeType="1"/>
          </p:cNvSpPr>
          <p:nvPr/>
        </p:nvSpPr>
        <p:spPr bwMode="auto">
          <a:xfrm>
            <a:off x="981075" y="4243388"/>
            <a:ext cx="228600" cy="3175"/>
          </a:xfrm>
          <a:prstGeom prst="line">
            <a:avLst/>
          </a:prstGeom>
          <a:noFill/>
          <a:ln w="19080">
            <a:solidFill>
              <a:srgbClr val="FFC000"/>
            </a:solidFill>
            <a:miter lim="800000"/>
            <a:headEnd/>
            <a:tailEnd/>
          </a:ln>
        </p:spPr>
        <p:txBody>
          <a:bodyPr/>
          <a:lstStyle/>
          <a:p>
            <a:pPr defTabSz="449263">
              <a:buClr>
                <a:srgbClr val="FFFFFF"/>
              </a:buClr>
              <a:buSzPct val="100000"/>
              <a:buFont typeface="Times New Roman" pitchFamily="18" charset="0"/>
              <a:buNone/>
              <a:defRPr/>
            </a:pPr>
            <a:endParaRPr kumimoji="0" lang="ko-KR" altLang="en-US" sz="800" b="1">
              <a:latin typeface="+mj-lt"/>
              <a:ea typeface="ＭＳ Ｐゴシック" pitchFamily="34" charset="-128"/>
              <a:cs typeface="+mn-cs"/>
            </a:endParaRPr>
          </a:p>
        </p:txBody>
      </p:sp>
      <p:sp>
        <p:nvSpPr>
          <p:cNvPr id="126989" name="Line 12"/>
          <p:cNvSpPr>
            <a:spLocks noChangeShapeType="1"/>
          </p:cNvSpPr>
          <p:nvPr/>
        </p:nvSpPr>
        <p:spPr bwMode="auto">
          <a:xfrm>
            <a:off x="1309688" y="4244975"/>
            <a:ext cx="5562600" cy="1588"/>
          </a:xfrm>
          <a:prstGeom prst="line">
            <a:avLst/>
          </a:prstGeom>
          <a:noFill/>
          <a:ln w="28440">
            <a:solidFill>
              <a:srgbClr val="FFC000"/>
            </a:solidFill>
            <a:miter lim="800000"/>
            <a:headEnd/>
            <a:tailEnd/>
          </a:ln>
        </p:spPr>
        <p:txBody>
          <a:bodyPr/>
          <a:lstStyle/>
          <a:p>
            <a:pPr defTabSz="449263">
              <a:buClr>
                <a:srgbClr val="FFFFFF"/>
              </a:buClr>
              <a:buSzPct val="100000"/>
              <a:buFont typeface="Times New Roman" pitchFamily="18" charset="0"/>
              <a:buNone/>
              <a:defRPr/>
            </a:pPr>
            <a:endParaRPr kumimoji="0" lang="ko-KR" altLang="en-US" sz="800" b="1">
              <a:latin typeface="+mj-lt"/>
              <a:ea typeface="ＭＳ Ｐゴシック" pitchFamily="34" charset="-128"/>
              <a:cs typeface="+mn-cs"/>
            </a:endParaRPr>
          </a:p>
        </p:txBody>
      </p:sp>
      <p:sp>
        <p:nvSpPr>
          <p:cNvPr id="126990" name="Oval 13"/>
          <p:cNvSpPr>
            <a:spLocks noChangeArrowheads="1"/>
          </p:cNvSpPr>
          <p:nvPr/>
        </p:nvSpPr>
        <p:spPr bwMode="auto">
          <a:xfrm>
            <a:off x="2576513" y="3287713"/>
            <a:ext cx="1660525" cy="957262"/>
          </a:xfrm>
          <a:prstGeom prst="ellipse">
            <a:avLst/>
          </a:prstGeom>
          <a:noFill/>
          <a:ln w="28440">
            <a:solidFill>
              <a:srgbClr val="265AA9"/>
            </a:solidFill>
            <a:prstDash val="sysDot"/>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Incorporeal World</a:t>
            </a:r>
          </a:p>
        </p:txBody>
      </p:sp>
      <p:sp>
        <p:nvSpPr>
          <p:cNvPr id="126991" name="Oval 14"/>
          <p:cNvSpPr>
            <a:spLocks noChangeArrowheads="1"/>
          </p:cNvSpPr>
          <p:nvPr/>
        </p:nvSpPr>
        <p:spPr bwMode="auto">
          <a:xfrm>
            <a:off x="2576513" y="4244975"/>
            <a:ext cx="1643062" cy="1000125"/>
          </a:xfrm>
          <a:prstGeom prst="ellipse">
            <a:avLst/>
          </a:prstGeom>
          <a:noFill/>
          <a:ln w="28440">
            <a:solidFill>
              <a:srgbClr val="CA58A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Corporeal World</a:t>
            </a:r>
          </a:p>
        </p:txBody>
      </p:sp>
      <p:sp>
        <p:nvSpPr>
          <p:cNvPr id="126992" name="Text Box 15"/>
          <p:cNvSpPr txBox="1">
            <a:spLocks noChangeArrowheads="1"/>
          </p:cNvSpPr>
          <p:nvPr/>
        </p:nvSpPr>
        <p:spPr bwMode="auto">
          <a:xfrm>
            <a:off x="2933700" y="3870325"/>
            <a:ext cx="792163" cy="3048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solidFill>
                  <a:srgbClr val="FF9900"/>
                </a:solidFill>
                <a:latin typeface="+mj-lt"/>
                <a:ea typeface="ＭＳ Ｐゴシック" pitchFamily="34" charset="-128"/>
                <a:cs typeface="+mn-cs"/>
              </a:rPr>
              <a:t>Heaven</a:t>
            </a:r>
          </a:p>
        </p:txBody>
      </p:sp>
      <p:sp>
        <p:nvSpPr>
          <p:cNvPr id="126993" name="Text Box 16"/>
          <p:cNvSpPr txBox="1">
            <a:spLocks noChangeArrowheads="1"/>
          </p:cNvSpPr>
          <p:nvPr/>
        </p:nvSpPr>
        <p:spPr bwMode="auto">
          <a:xfrm>
            <a:off x="3076575" y="4244975"/>
            <a:ext cx="604838" cy="3048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solidFill>
                  <a:srgbClr val="FF9900"/>
                </a:solidFill>
                <a:latin typeface="+mj-lt"/>
                <a:ea typeface="ＭＳ Ｐゴシック" pitchFamily="34" charset="-128"/>
                <a:cs typeface="+mn-cs"/>
              </a:rPr>
              <a:t>Earth</a:t>
            </a:r>
          </a:p>
        </p:txBody>
      </p:sp>
      <p:sp>
        <p:nvSpPr>
          <p:cNvPr id="156687" name="Text Box 17"/>
          <p:cNvSpPr txBox="1">
            <a:spLocks noChangeArrowheads="1"/>
          </p:cNvSpPr>
          <p:nvPr/>
        </p:nvSpPr>
        <p:spPr bwMode="auto">
          <a:xfrm>
            <a:off x="2736850" y="3459163"/>
            <a:ext cx="1306513" cy="212725"/>
          </a:xfrm>
          <a:prstGeom prst="rect">
            <a:avLst/>
          </a:prstGeom>
          <a:noFill/>
          <a:ln w="9525">
            <a:noFill/>
            <a:miter lim="800000"/>
            <a:headEnd/>
            <a:tailEnd/>
          </a:ln>
        </p:spPr>
        <p:txBody>
          <a:bodyPr lIns="0" tIns="0" rIns="0" bIns="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solidFill>
                  <a:srgbClr val="265AA9"/>
                </a:solidFill>
                <a:latin typeface="Arial" charset="0"/>
                <a:ea typeface="ＭＳ Ｐゴシック" pitchFamily="34" charset="-128"/>
              </a:rPr>
              <a:t>（</a:t>
            </a:r>
            <a:r>
              <a:rPr kumimoji="0" lang="en-US" altLang="ko-KR" sz="1400">
                <a:solidFill>
                  <a:srgbClr val="265AA9"/>
                </a:solidFill>
                <a:latin typeface="Arial" charset="0"/>
                <a:ea typeface="ＭＳ Ｐゴシック" pitchFamily="34" charset="-128"/>
              </a:rPr>
              <a:t>Spirit world</a:t>
            </a:r>
            <a:r>
              <a:rPr kumimoji="0" lang="en-US" sz="1400">
                <a:solidFill>
                  <a:srgbClr val="265AA9"/>
                </a:solidFill>
                <a:latin typeface="Arial" charset="0"/>
                <a:ea typeface="ＭＳ Ｐゴシック" pitchFamily="34" charset="-128"/>
              </a:rPr>
              <a:t>）</a:t>
            </a:r>
          </a:p>
        </p:txBody>
      </p:sp>
      <p:sp>
        <p:nvSpPr>
          <p:cNvPr id="156688" name="Text Box 18"/>
          <p:cNvSpPr txBox="1">
            <a:spLocks noChangeArrowheads="1"/>
          </p:cNvSpPr>
          <p:nvPr/>
        </p:nvSpPr>
        <p:spPr bwMode="auto">
          <a:xfrm>
            <a:off x="3005138" y="4959350"/>
            <a:ext cx="1123950" cy="212725"/>
          </a:xfrm>
          <a:prstGeom prst="rect">
            <a:avLst/>
          </a:prstGeom>
          <a:noFill/>
          <a:ln w="9525">
            <a:noFill/>
            <a:miter lim="800000"/>
            <a:headEnd/>
            <a:tailEnd/>
          </a:ln>
        </p:spPr>
        <p:txBody>
          <a:bodyPr lIns="0" tIns="0" rIns="0" bIns="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solidFill>
                  <a:srgbClr val="CA58A1"/>
                </a:solidFill>
                <a:latin typeface="Arial" charset="0"/>
                <a:ea typeface="ＭＳ Ｐゴシック" pitchFamily="34" charset="-128"/>
              </a:rPr>
              <a:t>（</a:t>
            </a:r>
            <a:r>
              <a:rPr kumimoji="0" lang="en-US" altLang="ko-KR" sz="1400">
                <a:solidFill>
                  <a:srgbClr val="CA58A1"/>
                </a:solidFill>
                <a:latin typeface="Arial" charset="0"/>
                <a:ea typeface="ＭＳ Ｐゴシック" pitchFamily="34" charset="-128"/>
              </a:rPr>
              <a:t>Nature</a:t>
            </a:r>
            <a:r>
              <a:rPr kumimoji="0" lang="en-US" sz="1400">
                <a:solidFill>
                  <a:srgbClr val="CA58A1"/>
                </a:solidFill>
                <a:latin typeface="Arial" charset="0"/>
                <a:ea typeface="ＭＳ Ｐゴシック" pitchFamily="34" charset="-128"/>
              </a:rPr>
              <a:t>）</a:t>
            </a:r>
          </a:p>
        </p:txBody>
      </p:sp>
      <p:sp>
        <p:nvSpPr>
          <p:cNvPr id="156689" name="Oval 19"/>
          <p:cNvSpPr>
            <a:spLocks noChangeArrowheads="1"/>
          </p:cNvSpPr>
          <p:nvPr/>
        </p:nvSpPr>
        <p:spPr bwMode="auto">
          <a:xfrm>
            <a:off x="5862638" y="3544888"/>
            <a:ext cx="762000" cy="700087"/>
          </a:xfrm>
          <a:prstGeom prst="ellipse">
            <a:avLst/>
          </a:prstGeom>
          <a:solidFill>
            <a:srgbClr val="63CA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Spirit</a:t>
            </a:r>
            <a:br>
              <a:rPr kumimoji="0" lang="en-US" altLang="ko-KR" sz="1400">
                <a:latin typeface="Arial" charset="0"/>
                <a:ea typeface="ＭＳ Ｐゴシック" pitchFamily="34" charset="-128"/>
              </a:rPr>
            </a:br>
            <a:r>
              <a:rPr kumimoji="0" lang="en-US" altLang="ko-KR" sz="1400">
                <a:latin typeface="Arial" charset="0"/>
                <a:ea typeface="ＭＳ Ｐゴシック" pitchFamily="34" charset="-128"/>
              </a:rPr>
              <a:t>self</a:t>
            </a:r>
          </a:p>
        </p:txBody>
      </p:sp>
      <p:sp>
        <p:nvSpPr>
          <p:cNvPr id="156690" name="Oval 20"/>
          <p:cNvSpPr>
            <a:spLocks noChangeArrowheads="1"/>
          </p:cNvSpPr>
          <p:nvPr/>
        </p:nvSpPr>
        <p:spPr bwMode="auto">
          <a:xfrm>
            <a:off x="5934075" y="4244975"/>
            <a:ext cx="762000" cy="714375"/>
          </a:xfrm>
          <a:prstGeom prst="ellipse">
            <a:avLst/>
          </a:prstGeom>
          <a:solidFill>
            <a:srgbClr val="FFCCCC"/>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Physical</a:t>
            </a:r>
            <a:br>
              <a:rPr kumimoji="0" lang="en-US" altLang="ko-KR" sz="1400">
                <a:latin typeface="Arial" charset="0"/>
                <a:ea typeface="ＭＳ Ｐゴシック" pitchFamily="34" charset="-128"/>
              </a:rPr>
            </a:br>
            <a:r>
              <a:rPr kumimoji="0" lang="en-US" altLang="ko-KR" sz="1400">
                <a:latin typeface="Arial" charset="0"/>
                <a:ea typeface="ＭＳ Ｐゴシック" pitchFamily="34" charset="-128"/>
              </a:rPr>
              <a:t>self</a:t>
            </a:r>
          </a:p>
        </p:txBody>
      </p:sp>
      <p:sp>
        <p:nvSpPr>
          <p:cNvPr id="126998" name="Text Box 21"/>
          <p:cNvSpPr txBox="1">
            <a:spLocks noChangeArrowheads="1"/>
          </p:cNvSpPr>
          <p:nvPr/>
        </p:nvSpPr>
        <p:spPr bwMode="auto">
          <a:xfrm>
            <a:off x="2662238" y="5405438"/>
            <a:ext cx="1382712" cy="587375"/>
          </a:xfrm>
          <a:prstGeom prst="rect">
            <a:avLst/>
          </a:prstGeom>
          <a:noFill/>
          <a:ln w="9525">
            <a:noFill/>
            <a:round/>
            <a:headEnd/>
            <a:tailEnd/>
          </a:ln>
        </p:spPr>
        <p:txBody>
          <a:bodyPr wrap="none" lIns="90000" tIns="46800" rIns="90000" bIns="46800">
            <a:spAutoFit/>
          </a:bodyPr>
          <a:lstStyle/>
          <a:p>
            <a:pPr algn="ctr" defTabSz="449263">
              <a:lnSpc>
                <a:spcPts val="13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Finite,  temporary</a:t>
            </a:r>
          </a:p>
          <a:p>
            <a:pPr algn="ctr" defTabSz="449263">
              <a:lnSpc>
                <a:spcPts val="13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restricted by time </a:t>
            </a:r>
          </a:p>
          <a:p>
            <a:pPr algn="ctr" defTabSz="449263">
              <a:lnSpc>
                <a:spcPts val="13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&amp; space</a:t>
            </a:r>
          </a:p>
        </p:txBody>
      </p:sp>
      <p:sp>
        <p:nvSpPr>
          <p:cNvPr id="126999" name="Oval 22"/>
          <p:cNvSpPr>
            <a:spLocks noChangeArrowheads="1"/>
          </p:cNvSpPr>
          <p:nvPr/>
        </p:nvSpPr>
        <p:spPr bwMode="auto">
          <a:xfrm>
            <a:off x="2379663" y="5929313"/>
            <a:ext cx="657225" cy="519112"/>
          </a:xfrm>
          <a:prstGeom prst="ellipse">
            <a:avLst/>
          </a:prstGeom>
          <a:solidFill>
            <a:srgbClr val="FFCCCC"/>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dirty="0">
                <a:latin typeface="+mj-lt"/>
                <a:ea typeface="ＭＳ Ｐゴシック" pitchFamily="34" charset="-128"/>
                <a:cs typeface="+mn-cs"/>
              </a:rPr>
              <a:t>Object</a:t>
            </a:r>
          </a:p>
        </p:txBody>
      </p:sp>
      <p:sp>
        <p:nvSpPr>
          <p:cNvPr id="127000" name="Oval 23"/>
          <p:cNvSpPr>
            <a:spLocks noChangeArrowheads="1"/>
          </p:cNvSpPr>
          <p:nvPr/>
        </p:nvSpPr>
        <p:spPr bwMode="auto">
          <a:xfrm>
            <a:off x="3076575" y="5929313"/>
            <a:ext cx="614363" cy="519112"/>
          </a:xfrm>
          <a:prstGeom prst="ellipse">
            <a:avLst/>
          </a:prstGeom>
          <a:solidFill>
            <a:srgbClr val="FFCCCC"/>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a:latin typeface="+mj-lt"/>
                <a:ea typeface="ＭＳ Ｐゴシック" pitchFamily="34" charset="-128"/>
                <a:cs typeface="+mn-cs"/>
              </a:rPr>
              <a:t>physical</a:t>
            </a:r>
          </a:p>
        </p:txBody>
      </p:sp>
      <p:sp>
        <p:nvSpPr>
          <p:cNvPr id="127001" name="Oval 24"/>
          <p:cNvSpPr>
            <a:spLocks noChangeArrowheads="1"/>
          </p:cNvSpPr>
          <p:nvPr/>
        </p:nvSpPr>
        <p:spPr bwMode="auto">
          <a:xfrm>
            <a:off x="3733800" y="5929313"/>
            <a:ext cx="700088" cy="519112"/>
          </a:xfrm>
          <a:prstGeom prst="ellipse">
            <a:avLst/>
          </a:prstGeom>
          <a:solidFill>
            <a:srgbClr val="FFCCCC"/>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a:latin typeface="+mj-lt"/>
                <a:ea typeface="ＭＳ Ｐゴシック" pitchFamily="34" charset="-128"/>
                <a:cs typeface="+mn-cs"/>
              </a:rPr>
              <a:t>horizontal</a:t>
            </a:r>
          </a:p>
        </p:txBody>
      </p:sp>
      <p:sp>
        <p:nvSpPr>
          <p:cNvPr id="127002" name="Text Box 25"/>
          <p:cNvSpPr txBox="1">
            <a:spLocks noChangeArrowheads="1"/>
          </p:cNvSpPr>
          <p:nvPr/>
        </p:nvSpPr>
        <p:spPr bwMode="auto">
          <a:xfrm>
            <a:off x="2395538" y="2576513"/>
            <a:ext cx="1846262" cy="457200"/>
          </a:xfrm>
          <a:prstGeom prst="rect">
            <a:avLst/>
          </a:prstGeom>
          <a:noFill/>
          <a:ln w="9525">
            <a:noFill/>
            <a:round/>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Infinite, eternal</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transcends time &amp; space</a:t>
            </a:r>
          </a:p>
        </p:txBody>
      </p:sp>
      <p:sp>
        <p:nvSpPr>
          <p:cNvPr id="127003" name="Oval 26"/>
          <p:cNvSpPr>
            <a:spLocks noChangeArrowheads="1"/>
          </p:cNvSpPr>
          <p:nvPr/>
        </p:nvSpPr>
        <p:spPr bwMode="auto">
          <a:xfrm>
            <a:off x="2376488" y="2035175"/>
            <a:ext cx="628650" cy="576263"/>
          </a:xfrm>
          <a:prstGeom prst="ellipse">
            <a:avLst/>
          </a:prstGeom>
          <a:solidFill>
            <a:srgbClr val="63CA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Subject</a:t>
            </a:r>
          </a:p>
        </p:txBody>
      </p:sp>
      <p:sp>
        <p:nvSpPr>
          <p:cNvPr id="13340" name="Oval 27"/>
          <p:cNvSpPr>
            <a:spLocks noChangeArrowheads="1"/>
          </p:cNvSpPr>
          <p:nvPr/>
        </p:nvSpPr>
        <p:spPr bwMode="auto">
          <a:xfrm>
            <a:off x="3062288" y="2035175"/>
            <a:ext cx="628650" cy="576263"/>
          </a:xfrm>
          <a:prstGeom prst="ellipse">
            <a:avLst/>
          </a:prstGeom>
          <a:solidFill>
            <a:srgbClr val="63CA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sz="1200" dirty="0">
                <a:latin typeface="+mj-lt"/>
                <a:ea typeface="MS PGothic" pitchFamily="34" charset="-128"/>
                <a:cs typeface="+mn-cs"/>
              </a:rPr>
              <a:t>Spiritual</a:t>
            </a:r>
          </a:p>
        </p:txBody>
      </p:sp>
      <p:sp>
        <p:nvSpPr>
          <p:cNvPr id="127005" name="Oval 28"/>
          <p:cNvSpPr>
            <a:spLocks noChangeArrowheads="1"/>
          </p:cNvSpPr>
          <p:nvPr/>
        </p:nvSpPr>
        <p:spPr bwMode="auto">
          <a:xfrm>
            <a:off x="3733800" y="2035175"/>
            <a:ext cx="628650" cy="576263"/>
          </a:xfrm>
          <a:prstGeom prst="ellipse">
            <a:avLst/>
          </a:prstGeom>
          <a:solidFill>
            <a:srgbClr val="63CA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Vertical</a:t>
            </a:r>
          </a:p>
        </p:txBody>
      </p:sp>
      <p:grpSp>
        <p:nvGrpSpPr>
          <p:cNvPr id="156699" name="Group 29"/>
          <p:cNvGrpSpPr>
            <a:grpSpLocks/>
          </p:cNvGrpSpPr>
          <p:nvPr/>
        </p:nvGrpSpPr>
        <p:grpSpPr bwMode="auto">
          <a:xfrm>
            <a:off x="6202363" y="4089400"/>
            <a:ext cx="160337" cy="306388"/>
            <a:chOff x="4104" y="2557"/>
            <a:chExt cx="101" cy="193"/>
          </a:xfrm>
        </p:grpSpPr>
        <p:sp>
          <p:nvSpPr>
            <p:cNvPr id="156735" name="AutoShape 30"/>
            <p:cNvSpPr>
              <a:spLocks/>
            </p:cNvSpPr>
            <p:nvPr/>
          </p:nvSpPr>
          <p:spPr bwMode="auto">
            <a:xfrm flipH="1">
              <a:off x="4104" y="2559"/>
              <a:ext cx="67"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639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6523"/>
                    <a:pt x="17134" y="21253"/>
                    <a:pt x="11421" y="21582"/>
                  </a:cubicBezTo>
                  <a:lnTo>
                    <a:pt x="10800" y="10800"/>
                  </a:lnTo>
                  <a:close/>
                </a:path>
                <a:path w="21600" h="21600" fill="none">
                  <a:moveTo>
                    <a:pt x="10799" y="0"/>
                  </a:moveTo>
                  <a:cubicBezTo>
                    <a:pt x="10799" y="0"/>
                    <a:pt x="10799" y="-1"/>
                    <a:pt x="10800" y="0"/>
                  </a:cubicBezTo>
                  <a:cubicBezTo>
                    <a:pt x="16764" y="0"/>
                    <a:pt x="21600" y="4835"/>
                    <a:pt x="21600" y="10800"/>
                  </a:cubicBezTo>
                  <a:cubicBezTo>
                    <a:pt x="21600" y="16523"/>
                    <a:pt x="17134" y="21253"/>
                    <a:pt x="11421" y="21582"/>
                  </a:cubicBezTo>
                </a:path>
              </a:pathLst>
            </a:custGeom>
            <a:noFill/>
            <a:ln w="19080">
              <a:solidFill>
                <a:schemeClr val="tx1"/>
              </a:solidFill>
              <a:miter lim="800000"/>
              <a:headEnd type="triangle" w="med" len="med"/>
              <a:tailEnd/>
            </a:ln>
          </p:spPr>
          <p:txBody>
            <a:bodyPr wrap="none" anchor="ctr"/>
            <a:lstStyle/>
            <a:p>
              <a:endParaRPr lang="en-US"/>
            </a:p>
          </p:txBody>
        </p:sp>
        <p:sp>
          <p:nvSpPr>
            <p:cNvPr id="156736" name="AutoShape 31"/>
            <p:cNvSpPr>
              <a:spLocks/>
            </p:cNvSpPr>
            <p:nvPr/>
          </p:nvSpPr>
          <p:spPr bwMode="auto">
            <a:xfrm flipV="1">
              <a:off x="4139" y="2557"/>
              <a:ext cx="67"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639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6523"/>
                    <a:pt x="17134" y="21253"/>
                    <a:pt x="11421" y="21582"/>
                  </a:cubicBezTo>
                  <a:lnTo>
                    <a:pt x="10800" y="10800"/>
                  </a:lnTo>
                  <a:close/>
                </a:path>
                <a:path w="21600" h="21600" fill="none">
                  <a:moveTo>
                    <a:pt x="10799" y="0"/>
                  </a:moveTo>
                  <a:cubicBezTo>
                    <a:pt x="10799" y="0"/>
                    <a:pt x="10799" y="-1"/>
                    <a:pt x="10800" y="0"/>
                  </a:cubicBezTo>
                  <a:cubicBezTo>
                    <a:pt x="16764" y="0"/>
                    <a:pt x="21600" y="4835"/>
                    <a:pt x="21600" y="10800"/>
                  </a:cubicBezTo>
                  <a:cubicBezTo>
                    <a:pt x="21600" y="16523"/>
                    <a:pt x="17134" y="21253"/>
                    <a:pt x="11421" y="21582"/>
                  </a:cubicBezTo>
                </a:path>
              </a:pathLst>
            </a:custGeom>
            <a:noFill/>
            <a:ln w="19080">
              <a:solidFill>
                <a:schemeClr val="tx1"/>
              </a:solidFill>
              <a:miter lim="800000"/>
              <a:headEnd type="triangle" w="med" len="med"/>
              <a:tailEnd/>
            </a:ln>
          </p:spPr>
          <p:txBody>
            <a:bodyPr rot="10800000" wrap="none" anchor="ctr"/>
            <a:lstStyle/>
            <a:p>
              <a:endParaRPr lang="en-US"/>
            </a:p>
          </p:txBody>
        </p:sp>
      </p:grpSp>
      <p:sp>
        <p:nvSpPr>
          <p:cNvPr id="156700" name="Text Box 32"/>
          <p:cNvSpPr txBox="1">
            <a:spLocks noChangeArrowheads="1"/>
          </p:cNvSpPr>
          <p:nvPr/>
        </p:nvSpPr>
        <p:spPr bwMode="auto">
          <a:xfrm>
            <a:off x="5934075" y="4887913"/>
            <a:ext cx="544513" cy="274637"/>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(tree)</a:t>
            </a:r>
            <a:r>
              <a:rPr kumimoji="0" lang="ar-SA" altLang="ko-KR" sz="1200">
                <a:latin typeface="Arial" charset="0"/>
                <a:ea typeface="ＭＳ Ｐゴシック" pitchFamily="34" charset="-128"/>
              </a:rPr>
              <a:t>‏</a:t>
            </a:r>
            <a:endParaRPr kumimoji="0" lang="en-US" altLang="ko-KR" sz="1200">
              <a:latin typeface="Arial" charset="0"/>
              <a:ea typeface="ＭＳ Ｐゴシック" pitchFamily="34" charset="-128"/>
            </a:endParaRPr>
          </a:p>
        </p:txBody>
      </p:sp>
      <p:sp>
        <p:nvSpPr>
          <p:cNvPr id="156701" name="Text Box 33"/>
          <p:cNvSpPr txBox="1">
            <a:spLocks noChangeArrowheads="1"/>
          </p:cNvSpPr>
          <p:nvPr/>
        </p:nvSpPr>
        <p:spPr bwMode="auto">
          <a:xfrm>
            <a:off x="5719763" y="3244850"/>
            <a:ext cx="593725"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(fruit)</a:t>
            </a:r>
            <a:r>
              <a:rPr kumimoji="0" lang="ar-SA" altLang="ko-KR" sz="1400">
                <a:latin typeface="Arial" charset="0"/>
                <a:ea typeface="ＭＳ Ｐゴシック" pitchFamily="34" charset="-128"/>
              </a:rPr>
              <a:t>‏</a:t>
            </a:r>
            <a:endParaRPr kumimoji="0" lang="en-US" altLang="ko-KR" sz="1400">
              <a:latin typeface="Arial" charset="0"/>
              <a:ea typeface="ＭＳ Ｐゴシック" pitchFamily="34" charset="-128"/>
            </a:endParaRPr>
          </a:p>
        </p:txBody>
      </p:sp>
      <p:sp>
        <p:nvSpPr>
          <p:cNvPr id="156702" name="Rectangle 34"/>
          <p:cNvSpPr>
            <a:spLocks noChangeArrowheads="1"/>
          </p:cNvSpPr>
          <p:nvPr/>
        </p:nvSpPr>
        <p:spPr bwMode="auto">
          <a:xfrm>
            <a:off x="457200" y="260350"/>
            <a:ext cx="7686675" cy="587375"/>
          </a:xfrm>
          <a:prstGeom prst="rect">
            <a:avLst/>
          </a:prstGeom>
          <a:noFill/>
          <a:ln w="9525">
            <a:noFill/>
            <a:miter lim="800000"/>
            <a:headEnd/>
            <a:tailEnd/>
          </a:ln>
        </p:spPr>
        <p:txBody>
          <a:bodyPr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2000">
                <a:latin typeface="Arial" charset="0"/>
                <a:ea typeface="ＭＳ Ｐゴシック" pitchFamily="34" charset="-128"/>
              </a:rPr>
              <a:t>Ⅶ</a:t>
            </a:r>
            <a:r>
              <a:rPr kumimoji="0" lang="en-US" altLang="ko-KR" sz="2000">
                <a:latin typeface="Arial" charset="0"/>
                <a:ea typeface="ＭＳ Ｐゴシック" pitchFamily="34" charset="-128"/>
              </a:rPr>
              <a:t>. The Incorporeal World and the Corporeal World</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      Whose Center is Human Beings</a:t>
            </a:r>
          </a:p>
        </p:txBody>
      </p:sp>
      <p:sp>
        <p:nvSpPr>
          <p:cNvPr id="156703" name="Text Box 35"/>
          <p:cNvSpPr txBox="1">
            <a:spLocks noChangeArrowheads="1"/>
          </p:cNvSpPr>
          <p:nvPr/>
        </p:nvSpPr>
        <p:spPr bwMode="auto">
          <a:xfrm>
            <a:off x="428625" y="990600"/>
            <a:ext cx="7675563" cy="42703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200">
                <a:latin typeface="Arial" charset="0"/>
                <a:ea typeface="ＭＳ Ｐゴシック" pitchFamily="34" charset="-128"/>
              </a:rPr>
              <a:t>１．</a:t>
            </a:r>
            <a:r>
              <a:rPr kumimoji="0" lang="en-US" altLang="ko-KR" sz="2200">
                <a:latin typeface="Arial" charset="0"/>
                <a:ea typeface="ＭＳ Ｐゴシック" pitchFamily="34" charset="-128"/>
              </a:rPr>
              <a:t>Does Spirit World exist? If so, how does it relate with us? </a:t>
            </a:r>
          </a:p>
        </p:txBody>
      </p:sp>
      <p:grpSp>
        <p:nvGrpSpPr>
          <p:cNvPr id="156704" name="Group 36"/>
          <p:cNvGrpSpPr>
            <a:grpSpLocks/>
          </p:cNvGrpSpPr>
          <p:nvPr/>
        </p:nvGrpSpPr>
        <p:grpSpPr bwMode="auto">
          <a:xfrm>
            <a:off x="4291013" y="3727450"/>
            <a:ext cx="1522412" cy="71438"/>
            <a:chOff x="2880" y="2223"/>
            <a:chExt cx="959" cy="96"/>
          </a:xfrm>
        </p:grpSpPr>
        <p:sp>
          <p:nvSpPr>
            <p:cNvPr id="127038" name="Line 37"/>
            <p:cNvSpPr>
              <a:spLocks noChangeShapeType="1"/>
            </p:cNvSpPr>
            <p:nvPr/>
          </p:nvSpPr>
          <p:spPr bwMode="auto">
            <a:xfrm>
              <a:off x="2880" y="2223"/>
              <a:ext cx="960" cy="0"/>
            </a:xfrm>
            <a:prstGeom prst="line">
              <a:avLst/>
            </a:prstGeom>
            <a:noFill/>
            <a:ln w="1908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800" b="1">
                <a:latin typeface="+mj-lt"/>
                <a:ea typeface="ＭＳ Ｐゴシック" pitchFamily="34" charset="-128"/>
                <a:cs typeface="+mn-cs"/>
              </a:endParaRPr>
            </a:p>
          </p:txBody>
        </p:sp>
        <p:sp>
          <p:nvSpPr>
            <p:cNvPr id="127039" name="Line 38"/>
            <p:cNvSpPr>
              <a:spLocks noChangeShapeType="1"/>
            </p:cNvSpPr>
            <p:nvPr/>
          </p:nvSpPr>
          <p:spPr bwMode="auto">
            <a:xfrm>
              <a:off x="2880" y="2319"/>
              <a:ext cx="960" cy="0"/>
            </a:xfrm>
            <a:prstGeom prst="line">
              <a:avLst/>
            </a:prstGeom>
            <a:noFill/>
            <a:ln w="19080">
              <a:solidFill>
                <a:schemeClr val="tx1"/>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sz="800" b="1">
                <a:latin typeface="+mj-lt"/>
                <a:ea typeface="ＭＳ Ｐゴシック" pitchFamily="34" charset="-128"/>
                <a:cs typeface="+mn-cs"/>
              </a:endParaRPr>
            </a:p>
          </p:txBody>
        </p:sp>
      </p:grpSp>
      <p:grpSp>
        <p:nvGrpSpPr>
          <p:cNvPr id="156705" name="Group 39"/>
          <p:cNvGrpSpPr>
            <a:grpSpLocks/>
          </p:cNvGrpSpPr>
          <p:nvPr/>
        </p:nvGrpSpPr>
        <p:grpSpPr bwMode="auto">
          <a:xfrm>
            <a:off x="4219575" y="4816475"/>
            <a:ext cx="1785938" cy="71438"/>
            <a:chOff x="2880" y="3039"/>
            <a:chExt cx="959" cy="96"/>
          </a:xfrm>
        </p:grpSpPr>
        <p:sp>
          <p:nvSpPr>
            <p:cNvPr id="127036" name="Line 40"/>
            <p:cNvSpPr>
              <a:spLocks noChangeShapeType="1"/>
            </p:cNvSpPr>
            <p:nvPr/>
          </p:nvSpPr>
          <p:spPr bwMode="auto">
            <a:xfrm>
              <a:off x="2880" y="3039"/>
              <a:ext cx="960" cy="0"/>
            </a:xfrm>
            <a:prstGeom prst="line">
              <a:avLst/>
            </a:prstGeom>
            <a:noFill/>
            <a:ln w="1908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800" b="1">
                <a:latin typeface="+mj-lt"/>
                <a:ea typeface="ＭＳ Ｐゴシック" pitchFamily="34" charset="-128"/>
                <a:cs typeface="+mn-cs"/>
              </a:endParaRPr>
            </a:p>
          </p:txBody>
        </p:sp>
        <p:sp>
          <p:nvSpPr>
            <p:cNvPr id="127037" name="Line 41"/>
            <p:cNvSpPr>
              <a:spLocks noChangeShapeType="1"/>
            </p:cNvSpPr>
            <p:nvPr/>
          </p:nvSpPr>
          <p:spPr bwMode="auto">
            <a:xfrm>
              <a:off x="2880" y="3135"/>
              <a:ext cx="960" cy="0"/>
            </a:xfrm>
            <a:prstGeom prst="line">
              <a:avLst/>
            </a:prstGeom>
            <a:noFill/>
            <a:ln w="19080">
              <a:solidFill>
                <a:schemeClr val="tx1"/>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sz="800" b="1">
                <a:latin typeface="+mj-lt"/>
                <a:ea typeface="ＭＳ Ｐゴシック" pitchFamily="34" charset="-128"/>
                <a:cs typeface="+mn-cs"/>
              </a:endParaRPr>
            </a:p>
          </p:txBody>
        </p:sp>
      </p:grpSp>
      <p:sp>
        <p:nvSpPr>
          <p:cNvPr id="156706" name="Text Box 42"/>
          <p:cNvSpPr txBox="1">
            <a:spLocks noChangeArrowheads="1"/>
          </p:cNvSpPr>
          <p:nvPr/>
        </p:nvSpPr>
        <p:spPr bwMode="auto">
          <a:xfrm>
            <a:off x="4183063" y="3441700"/>
            <a:ext cx="1728787"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5 spiritual senses</a:t>
            </a:r>
            <a:r>
              <a:rPr kumimoji="0" lang="en-US" sz="1400">
                <a:latin typeface="Arial" charset="0"/>
                <a:ea typeface="ＭＳ Ｐゴシック" pitchFamily="34" charset="-128"/>
              </a:rPr>
              <a:t>）</a:t>
            </a:r>
          </a:p>
        </p:txBody>
      </p:sp>
      <p:sp>
        <p:nvSpPr>
          <p:cNvPr id="156707" name="Text Box 43"/>
          <p:cNvSpPr txBox="1">
            <a:spLocks noChangeArrowheads="1"/>
          </p:cNvSpPr>
          <p:nvPr/>
        </p:nvSpPr>
        <p:spPr bwMode="auto">
          <a:xfrm>
            <a:off x="4219575" y="4864100"/>
            <a:ext cx="1758950"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5 physical senses</a:t>
            </a:r>
            <a:r>
              <a:rPr kumimoji="0" lang="en-US" sz="1400">
                <a:latin typeface="Arial" charset="0"/>
                <a:ea typeface="ＭＳ Ｐゴシック" pitchFamily="34" charset="-128"/>
              </a:rPr>
              <a:t>）</a:t>
            </a:r>
          </a:p>
        </p:txBody>
      </p:sp>
      <p:sp>
        <p:nvSpPr>
          <p:cNvPr id="127015" name="Text Box 44"/>
          <p:cNvSpPr txBox="1">
            <a:spLocks noChangeArrowheads="1"/>
          </p:cNvSpPr>
          <p:nvPr/>
        </p:nvSpPr>
        <p:spPr bwMode="auto">
          <a:xfrm>
            <a:off x="7129463" y="3513138"/>
            <a:ext cx="1185862" cy="466725"/>
          </a:xfrm>
          <a:prstGeom prst="rect">
            <a:avLst/>
          </a:prstGeom>
          <a:solidFill>
            <a:srgbClr val="265AA9"/>
          </a:solidFill>
          <a:ln w="9398">
            <a:solidFill>
              <a:schemeClr val="tx1"/>
            </a:solid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solidFill>
                  <a:srgbClr val="F2EC25"/>
                </a:solidFill>
                <a:latin typeface="+mj-lt"/>
                <a:ea typeface="ＭＳ Ｐゴシック" pitchFamily="34" charset="-128"/>
                <a:cs typeface="+mn-cs"/>
              </a:rPr>
              <a:t>Position of </a:t>
            </a:r>
            <a:br>
              <a:rPr kumimoji="0" lang="en-US" altLang="ko-KR" sz="1200" dirty="0">
                <a:solidFill>
                  <a:srgbClr val="F2EC25"/>
                </a:solidFill>
                <a:latin typeface="+mj-lt"/>
                <a:ea typeface="ＭＳ Ｐゴシック" pitchFamily="34" charset="-128"/>
                <a:cs typeface="+mn-cs"/>
              </a:rPr>
            </a:br>
            <a:r>
              <a:rPr kumimoji="0" lang="en-US" altLang="ko-KR" sz="1200" dirty="0">
                <a:solidFill>
                  <a:srgbClr val="F2EC25"/>
                </a:solidFill>
                <a:latin typeface="+mj-lt"/>
                <a:ea typeface="ＭＳ Ｐゴシック" pitchFamily="34" charset="-128"/>
                <a:cs typeface="+mn-cs"/>
              </a:rPr>
              <a:t>Human Beings</a:t>
            </a:r>
          </a:p>
        </p:txBody>
      </p:sp>
      <p:sp>
        <p:nvSpPr>
          <p:cNvPr id="156709" name="Text Box 45"/>
          <p:cNvSpPr txBox="1">
            <a:spLocks noChangeArrowheads="1"/>
          </p:cNvSpPr>
          <p:nvPr/>
        </p:nvSpPr>
        <p:spPr bwMode="auto">
          <a:xfrm>
            <a:off x="6864350" y="3941763"/>
            <a:ext cx="1763713" cy="8223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①Microcosm</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②Mediator</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    </a:t>
            </a: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Center of harmony</a:t>
            </a:r>
            <a:r>
              <a:rPr kumimoji="0" lang="en-US" sz="1200">
                <a:latin typeface="Arial" charset="0"/>
                <a:ea typeface="ＭＳ Ｐゴシック" pitchFamily="34" charset="-128"/>
              </a:rPr>
              <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1200">
                <a:latin typeface="Arial" charset="0"/>
                <a:ea typeface="ＭＳ Ｐゴシック" pitchFamily="34" charset="-128"/>
              </a:rPr>
              <a:t>③</a:t>
            </a:r>
            <a:r>
              <a:rPr kumimoji="0" lang="en-US" altLang="ko-KR" sz="1200">
                <a:latin typeface="Arial" charset="0"/>
                <a:ea typeface="ＭＳ Ｐゴシック" pitchFamily="34" charset="-128"/>
              </a:rPr>
              <a:t>Owner of two worlds</a:t>
            </a:r>
          </a:p>
        </p:txBody>
      </p:sp>
      <p:sp>
        <p:nvSpPr>
          <p:cNvPr id="156710" name="Text Box 46"/>
          <p:cNvSpPr txBox="1">
            <a:spLocks noChangeArrowheads="1"/>
          </p:cNvSpPr>
          <p:nvPr/>
        </p:nvSpPr>
        <p:spPr bwMode="auto">
          <a:xfrm>
            <a:off x="6148388" y="2601913"/>
            <a:ext cx="1639887"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Eternal Life</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God</a:t>
            </a:r>
            <a:r>
              <a:rPr kumimoji="0" lang="en-US" sz="1400">
                <a:latin typeface="Arial" charset="0"/>
                <a:ea typeface="ＭＳ Ｐゴシック" pitchFamily="34" charset="-128"/>
              </a:rPr>
              <a:t>）</a:t>
            </a:r>
          </a:p>
        </p:txBody>
      </p:sp>
      <p:sp>
        <p:nvSpPr>
          <p:cNvPr id="156711" name="Text Box 47"/>
          <p:cNvSpPr txBox="1">
            <a:spLocks noChangeArrowheads="1"/>
          </p:cNvSpPr>
          <p:nvPr/>
        </p:nvSpPr>
        <p:spPr bwMode="auto">
          <a:xfrm>
            <a:off x="6934200" y="5316538"/>
            <a:ext cx="585788" cy="274637"/>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Soil</a:t>
            </a:r>
            <a:r>
              <a:rPr kumimoji="0" lang="en-US" sz="1200">
                <a:latin typeface="Arial" charset="0"/>
                <a:ea typeface="ＭＳ Ｐゴシック" pitchFamily="34" charset="-128"/>
              </a:rPr>
              <a:t>）</a:t>
            </a:r>
          </a:p>
        </p:txBody>
      </p:sp>
      <p:sp>
        <p:nvSpPr>
          <p:cNvPr id="127019" name="Line 48"/>
          <p:cNvSpPr>
            <a:spLocks noChangeShapeType="1"/>
          </p:cNvSpPr>
          <p:nvPr/>
        </p:nvSpPr>
        <p:spPr bwMode="auto">
          <a:xfrm>
            <a:off x="4291013" y="3816350"/>
            <a:ext cx="500062" cy="285750"/>
          </a:xfrm>
          <a:prstGeom prst="line">
            <a:avLst/>
          </a:prstGeom>
          <a:noFill/>
          <a:ln w="19080">
            <a:solidFill>
              <a:srgbClr val="BD71AD"/>
            </a:solidFill>
            <a:miter lim="800000"/>
            <a:headEnd/>
            <a:tailEnd/>
          </a:ln>
        </p:spPr>
        <p:txBody>
          <a:bodyPr/>
          <a:lstStyle/>
          <a:p>
            <a:pPr defTabSz="449263">
              <a:buClr>
                <a:srgbClr val="FFFFFF"/>
              </a:buClr>
              <a:buSzPct val="100000"/>
              <a:buFont typeface="Times New Roman" pitchFamily="18" charset="0"/>
              <a:buNone/>
              <a:defRPr/>
            </a:pPr>
            <a:endParaRPr kumimoji="0" lang="ko-KR" altLang="en-US" sz="800" b="1">
              <a:latin typeface="+mj-lt"/>
              <a:ea typeface="ＭＳ Ｐゴシック" pitchFamily="34" charset="-128"/>
              <a:cs typeface="+mn-cs"/>
            </a:endParaRPr>
          </a:p>
        </p:txBody>
      </p:sp>
      <p:sp>
        <p:nvSpPr>
          <p:cNvPr id="127020" name="Line 49"/>
          <p:cNvSpPr>
            <a:spLocks noChangeShapeType="1"/>
          </p:cNvSpPr>
          <p:nvPr/>
        </p:nvSpPr>
        <p:spPr bwMode="auto">
          <a:xfrm flipV="1">
            <a:off x="4219575" y="4459288"/>
            <a:ext cx="528638" cy="311150"/>
          </a:xfrm>
          <a:prstGeom prst="line">
            <a:avLst/>
          </a:prstGeom>
          <a:noFill/>
          <a:ln w="19080">
            <a:solidFill>
              <a:srgbClr val="BD71AD"/>
            </a:solidFill>
            <a:miter lim="800000"/>
            <a:headEnd/>
            <a:tailEnd/>
          </a:ln>
        </p:spPr>
        <p:txBody>
          <a:bodyPr/>
          <a:lstStyle/>
          <a:p>
            <a:pPr defTabSz="449263">
              <a:buClr>
                <a:srgbClr val="FFFFFF"/>
              </a:buClr>
              <a:buSzPct val="100000"/>
              <a:buFont typeface="Times New Roman" pitchFamily="18" charset="0"/>
              <a:buNone/>
              <a:defRPr/>
            </a:pPr>
            <a:endParaRPr kumimoji="0" lang="ko-KR" altLang="en-US" sz="800" b="1">
              <a:latin typeface="+mj-lt"/>
              <a:ea typeface="ＭＳ Ｐゴシック" pitchFamily="34" charset="-128"/>
              <a:cs typeface="+mn-cs"/>
            </a:endParaRPr>
          </a:p>
        </p:txBody>
      </p:sp>
      <p:sp>
        <p:nvSpPr>
          <p:cNvPr id="156714" name="AutoShape 50"/>
          <p:cNvSpPr>
            <a:spLocks noChangeArrowheads="1"/>
          </p:cNvSpPr>
          <p:nvPr/>
        </p:nvSpPr>
        <p:spPr bwMode="auto">
          <a:xfrm>
            <a:off x="2290763" y="5429250"/>
            <a:ext cx="2214562" cy="1095375"/>
          </a:xfrm>
          <a:prstGeom prst="roundRect">
            <a:avLst>
              <a:gd name="adj" fmla="val 16667"/>
            </a:avLst>
          </a:prstGeom>
          <a:noFill/>
          <a:ln w="9360">
            <a:solidFill>
              <a:srgbClr val="D19BC5"/>
            </a:solidFill>
            <a:miter lim="800000"/>
            <a:headEnd/>
            <a:tailEnd/>
          </a:ln>
        </p:spPr>
        <p:txBody>
          <a:bodyPr wrap="none" anchor="ctr"/>
          <a:lstStyle/>
          <a:p>
            <a:pPr defTabSz="449263">
              <a:buClr>
                <a:srgbClr val="FFFFFF"/>
              </a:buClr>
              <a:buSzPct val="100000"/>
              <a:buFont typeface="Times New Roman" pitchFamily="18" charset="0"/>
              <a:buNone/>
            </a:pPr>
            <a:endParaRPr kumimoji="0" lang="en-US" sz="800" b="1">
              <a:latin typeface="Arial" charset="0"/>
              <a:ea typeface="ＭＳ Ｐゴシック" pitchFamily="34" charset="-128"/>
            </a:endParaRPr>
          </a:p>
        </p:txBody>
      </p:sp>
      <p:sp>
        <p:nvSpPr>
          <p:cNvPr id="156715" name="AutoShape 51"/>
          <p:cNvSpPr>
            <a:spLocks noChangeArrowheads="1"/>
          </p:cNvSpPr>
          <p:nvPr/>
        </p:nvSpPr>
        <p:spPr bwMode="auto">
          <a:xfrm>
            <a:off x="2343150" y="1897063"/>
            <a:ext cx="2057400" cy="1204912"/>
          </a:xfrm>
          <a:prstGeom prst="roundRect">
            <a:avLst>
              <a:gd name="adj" fmla="val 16667"/>
            </a:avLst>
          </a:prstGeom>
          <a:noFill/>
          <a:ln w="9360">
            <a:solidFill>
              <a:srgbClr val="265AA9"/>
            </a:solidFill>
            <a:miter lim="800000"/>
            <a:headEnd/>
            <a:tailEnd/>
          </a:ln>
        </p:spPr>
        <p:txBody>
          <a:bodyPr wrap="none" anchor="ctr"/>
          <a:lstStyle/>
          <a:p>
            <a:pPr defTabSz="449263">
              <a:buClr>
                <a:srgbClr val="FFFFFF"/>
              </a:buClr>
              <a:buSzPct val="100000"/>
              <a:buFont typeface="Times New Roman" pitchFamily="18" charset="0"/>
              <a:buNone/>
            </a:pPr>
            <a:endParaRPr kumimoji="0" lang="en-US" sz="800" b="1">
              <a:latin typeface="Arial" charset="0"/>
              <a:ea typeface="ＭＳ Ｐゴシック" pitchFamily="34" charset="-128"/>
            </a:endParaRPr>
          </a:p>
        </p:txBody>
      </p:sp>
      <p:sp>
        <p:nvSpPr>
          <p:cNvPr id="156716" name="AutoShape 52"/>
          <p:cNvSpPr>
            <a:spLocks noChangeArrowheads="1"/>
          </p:cNvSpPr>
          <p:nvPr/>
        </p:nvSpPr>
        <p:spPr bwMode="auto">
          <a:xfrm rot="-3557969">
            <a:off x="6292850" y="3144838"/>
            <a:ext cx="762000" cy="152400"/>
          </a:xfrm>
          <a:prstGeom prst="rightArrow">
            <a:avLst>
              <a:gd name="adj1" fmla="val 50000"/>
              <a:gd name="adj2" fmla="val 125000"/>
            </a:avLst>
          </a:prstGeom>
          <a:solidFill>
            <a:srgbClr val="63CAD8"/>
          </a:solidFill>
          <a:ln w="9525">
            <a:solidFill>
              <a:schemeClr val="tx1"/>
            </a:solidFill>
            <a:round/>
            <a:headEnd/>
            <a:tailEnd/>
          </a:ln>
        </p:spPr>
        <p:txBody>
          <a:bodyPr vert="eaVert" wrap="none" anchor="ctr"/>
          <a:lstStyle/>
          <a:p>
            <a:pPr defTabSz="449263">
              <a:buClr>
                <a:srgbClr val="FFFFFF"/>
              </a:buClr>
              <a:buSzPct val="100000"/>
              <a:buFont typeface="Times New Roman" pitchFamily="18" charset="0"/>
              <a:buNone/>
            </a:pPr>
            <a:endParaRPr kumimoji="0" lang="en-US" sz="800" b="1">
              <a:latin typeface="Arial" charset="0"/>
              <a:ea typeface="ＭＳ Ｐゴシック" pitchFamily="34" charset="-128"/>
            </a:endParaRPr>
          </a:p>
        </p:txBody>
      </p:sp>
      <p:sp>
        <p:nvSpPr>
          <p:cNvPr id="156717" name="AutoShape 53"/>
          <p:cNvSpPr>
            <a:spLocks noChangeArrowheads="1"/>
          </p:cNvSpPr>
          <p:nvPr/>
        </p:nvSpPr>
        <p:spPr bwMode="auto">
          <a:xfrm rot="2640000">
            <a:off x="6511925" y="5067300"/>
            <a:ext cx="773113" cy="127000"/>
          </a:xfrm>
          <a:prstGeom prst="rightArrow">
            <a:avLst>
              <a:gd name="adj1" fmla="val 50000"/>
              <a:gd name="adj2" fmla="val 152188"/>
            </a:avLst>
          </a:prstGeom>
          <a:solidFill>
            <a:srgbClr val="FFCCCC"/>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800" b="1">
              <a:latin typeface="Arial" charset="0"/>
              <a:ea typeface="ＭＳ Ｐゴシック" pitchFamily="34" charset="-128"/>
            </a:endParaRPr>
          </a:p>
        </p:txBody>
      </p:sp>
      <p:sp>
        <p:nvSpPr>
          <p:cNvPr id="127025" name="AutoShape 54"/>
          <p:cNvSpPr>
            <a:spLocks noChangeArrowheads="1"/>
          </p:cNvSpPr>
          <p:nvPr/>
        </p:nvSpPr>
        <p:spPr bwMode="auto">
          <a:xfrm>
            <a:off x="4648200" y="3959225"/>
            <a:ext cx="857250" cy="571500"/>
          </a:xfrm>
          <a:prstGeom prst="roundRect">
            <a:avLst>
              <a:gd name="adj" fmla="val 16667"/>
            </a:avLst>
          </a:prstGeom>
          <a:solidFill>
            <a:srgbClr val="265AA9"/>
          </a:solidFill>
          <a:ln w="9398">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solidFill>
                  <a:schemeClr val="bg1"/>
                </a:solidFill>
                <a:latin typeface="+mj-lt"/>
                <a:ea typeface="ＭＳ Ｐゴシック" pitchFamily="34" charset="-128"/>
                <a:cs typeface="+mn-cs"/>
              </a:rPr>
              <a:t>Cosmos</a:t>
            </a:r>
          </a:p>
        </p:txBody>
      </p:sp>
      <p:sp>
        <p:nvSpPr>
          <p:cNvPr id="127026" name="Oval 55"/>
          <p:cNvSpPr>
            <a:spLocks noChangeArrowheads="1"/>
          </p:cNvSpPr>
          <p:nvPr/>
        </p:nvSpPr>
        <p:spPr bwMode="auto">
          <a:xfrm>
            <a:off x="736600" y="4602163"/>
            <a:ext cx="635000" cy="619125"/>
          </a:xfrm>
          <a:prstGeom prst="ellipse">
            <a:avLst/>
          </a:prstGeom>
          <a:solidFill>
            <a:srgbClr val="FFCCCC"/>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a:latin typeface="+mj-lt"/>
                <a:ea typeface="ＭＳ Ｐゴシック" pitchFamily="34" charset="-128"/>
                <a:cs typeface="+mn-cs"/>
              </a:rPr>
              <a:t>External</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a:latin typeface="+mj-lt"/>
                <a:ea typeface="ＭＳ Ｐゴシック" pitchFamily="34" charset="-128"/>
                <a:cs typeface="+mn-cs"/>
              </a:rPr>
              <a:t>form</a:t>
            </a:r>
          </a:p>
        </p:txBody>
      </p:sp>
      <p:sp>
        <p:nvSpPr>
          <p:cNvPr id="127027" name="Oval 56"/>
          <p:cNvSpPr>
            <a:spLocks noChangeArrowheads="1"/>
          </p:cNvSpPr>
          <p:nvPr/>
        </p:nvSpPr>
        <p:spPr bwMode="auto">
          <a:xfrm>
            <a:off x="1574800" y="4602163"/>
            <a:ext cx="635000" cy="619125"/>
          </a:xfrm>
          <a:prstGeom prst="ellipse">
            <a:avLst/>
          </a:prstGeom>
          <a:solidFill>
            <a:srgbClr val="FFCCCC"/>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a:latin typeface="+mj-lt"/>
                <a:ea typeface="ＭＳ Ｐゴシック" pitchFamily="34" charset="-128"/>
                <a:cs typeface="+mn-cs"/>
              </a:rPr>
              <a:t>Body</a:t>
            </a:r>
          </a:p>
        </p:txBody>
      </p:sp>
      <p:sp>
        <p:nvSpPr>
          <p:cNvPr id="127028" name="Oval 57"/>
          <p:cNvSpPr>
            <a:spLocks noChangeArrowheads="1"/>
          </p:cNvSpPr>
          <p:nvPr/>
        </p:nvSpPr>
        <p:spPr bwMode="auto">
          <a:xfrm>
            <a:off x="781050" y="3340100"/>
            <a:ext cx="603250" cy="547688"/>
          </a:xfrm>
          <a:prstGeom prst="ellipse">
            <a:avLst/>
          </a:prstGeom>
          <a:solidFill>
            <a:srgbClr val="63CA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Internal</a:t>
            </a:r>
            <a:br>
              <a:rPr kumimoji="0" lang="en-US" altLang="ko-KR" sz="1200">
                <a:latin typeface="+mj-lt"/>
                <a:ea typeface="ＭＳ Ｐゴシック" pitchFamily="34" charset="-128"/>
                <a:cs typeface="+mn-cs"/>
              </a:rPr>
            </a:br>
            <a:r>
              <a:rPr kumimoji="0" lang="en-US" altLang="ko-KR" sz="1200">
                <a:latin typeface="+mj-lt"/>
                <a:ea typeface="ＭＳ Ｐゴシック" pitchFamily="34" charset="-128"/>
                <a:cs typeface="+mn-cs"/>
              </a:rPr>
              <a:t>nature</a:t>
            </a:r>
          </a:p>
        </p:txBody>
      </p:sp>
      <p:sp>
        <p:nvSpPr>
          <p:cNvPr id="127029" name="Oval 58"/>
          <p:cNvSpPr>
            <a:spLocks noChangeArrowheads="1"/>
          </p:cNvSpPr>
          <p:nvPr/>
        </p:nvSpPr>
        <p:spPr bwMode="auto">
          <a:xfrm>
            <a:off x="1619250" y="3340100"/>
            <a:ext cx="603250" cy="547688"/>
          </a:xfrm>
          <a:prstGeom prst="ellipse">
            <a:avLst/>
          </a:prstGeom>
          <a:solidFill>
            <a:srgbClr val="63CA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Mind</a:t>
            </a:r>
          </a:p>
        </p:txBody>
      </p:sp>
      <p:sp>
        <p:nvSpPr>
          <p:cNvPr id="127030" name="Text Box 59"/>
          <p:cNvSpPr txBox="1">
            <a:spLocks noChangeArrowheads="1"/>
          </p:cNvSpPr>
          <p:nvPr/>
        </p:nvSpPr>
        <p:spPr bwMode="auto">
          <a:xfrm>
            <a:off x="3789363" y="4168775"/>
            <a:ext cx="798512" cy="274638"/>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Heb. 8: 5</a:t>
            </a:r>
          </a:p>
        </p:txBody>
      </p:sp>
      <p:sp>
        <p:nvSpPr>
          <p:cNvPr id="156724" name="Text Box 60"/>
          <p:cNvSpPr txBox="1">
            <a:spLocks noChangeArrowheads="1"/>
          </p:cNvSpPr>
          <p:nvPr/>
        </p:nvSpPr>
        <p:spPr bwMode="auto">
          <a:xfrm>
            <a:off x="3222625" y="5208588"/>
            <a:ext cx="393700" cy="266700"/>
          </a:xfrm>
          <a:prstGeom prst="rect">
            <a:avLst/>
          </a:prstGeom>
          <a:noFill/>
          <a:ln w="9525">
            <a:noFill/>
            <a:miter lim="800000"/>
            <a:headEnd/>
            <a:tailEnd/>
          </a:ln>
        </p:spPr>
        <p:txBody>
          <a:bodyPr vert="eaVert" wrap="none" lIns="90000" tIns="46800" rIns="90000" bIns="46800">
            <a:spAutoFit/>
          </a:bodyPr>
          <a:lstStyle/>
          <a:p>
            <a:pPr defTabSz="449263" rtl="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a:latin typeface="Arial" charset="0"/>
                <a:ea typeface="ＭＳ Ｐゴシック" pitchFamily="34" charset="-128"/>
              </a:rPr>
              <a:t>＝</a:t>
            </a:r>
          </a:p>
        </p:txBody>
      </p:sp>
      <p:sp>
        <p:nvSpPr>
          <p:cNvPr id="156725" name="Text Box 61"/>
          <p:cNvSpPr txBox="1">
            <a:spLocks noChangeArrowheads="1"/>
          </p:cNvSpPr>
          <p:nvPr/>
        </p:nvSpPr>
        <p:spPr bwMode="auto">
          <a:xfrm>
            <a:off x="3205163" y="3057525"/>
            <a:ext cx="393700" cy="252413"/>
          </a:xfrm>
          <a:prstGeom prst="rect">
            <a:avLst/>
          </a:prstGeom>
          <a:noFill/>
          <a:ln w="9525">
            <a:noFill/>
            <a:miter lim="800000"/>
            <a:headEnd/>
            <a:tailEnd/>
          </a:ln>
        </p:spPr>
        <p:txBody>
          <a:bodyPr vert="eaVert" lIns="90000" tIns="46800" rIns="90000" bIns="46800">
            <a:spAutoFit/>
          </a:bodyPr>
          <a:lstStyle/>
          <a:p>
            <a:pPr defTabSz="449263" rtl="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a:latin typeface="Arial" charset="0"/>
                <a:ea typeface="ＭＳ Ｐゴシック" pitchFamily="34" charset="-128"/>
              </a:rPr>
              <a:t>＝</a:t>
            </a:r>
          </a:p>
        </p:txBody>
      </p:sp>
      <p:sp>
        <p:nvSpPr>
          <p:cNvPr id="127033" name="AutoShape 62"/>
          <p:cNvSpPr>
            <a:spLocks noChangeArrowheads="1"/>
          </p:cNvSpPr>
          <p:nvPr/>
        </p:nvSpPr>
        <p:spPr bwMode="auto">
          <a:xfrm>
            <a:off x="4289425" y="3819525"/>
            <a:ext cx="142875" cy="935038"/>
          </a:xfrm>
          <a:prstGeom prst="curvedLeftArrow">
            <a:avLst>
              <a:gd name="adj1" fmla="val 127253"/>
              <a:gd name="adj2" fmla="val 260566"/>
              <a:gd name="adj3" fmla="val 66667"/>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800" b="1">
              <a:latin typeface="Arial" charset="0"/>
              <a:ea typeface="ＭＳ Ｐゴシック" pitchFamily="34" charset="-128"/>
              <a:cs typeface="+mn-cs"/>
            </a:endParaRPr>
          </a:p>
        </p:txBody>
      </p:sp>
      <p:sp>
        <p:nvSpPr>
          <p:cNvPr id="156727" name="AutoShape 63"/>
          <p:cNvSpPr>
            <a:spLocks noChangeArrowheads="1"/>
          </p:cNvSpPr>
          <p:nvPr/>
        </p:nvSpPr>
        <p:spPr bwMode="auto">
          <a:xfrm rot="10800000">
            <a:off x="2333625" y="3687763"/>
            <a:ext cx="215900" cy="1008062"/>
          </a:xfrm>
          <a:prstGeom prst="curvedLeftArrow">
            <a:avLst>
              <a:gd name="adj1" fmla="val 90788"/>
              <a:gd name="adj2" fmla="val 185900"/>
              <a:gd name="adj3" fmla="val 66667"/>
            </a:avLst>
          </a:prstGeom>
          <a:solidFill>
            <a:srgbClr val="BFBFBF"/>
          </a:solidFill>
          <a:ln w="9360">
            <a:solidFill>
              <a:schemeClr val="tx1"/>
            </a:solidFill>
            <a:miter lim="800000"/>
            <a:headEnd/>
            <a:tailEnd/>
          </a:ln>
        </p:spPr>
        <p:txBody>
          <a:bodyPr rot="10800000" wrap="none" anchor="ctr"/>
          <a:lstStyle/>
          <a:p>
            <a:pPr defTabSz="449263">
              <a:buClr>
                <a:srgbClr val="FFFFFF"/>
              </a:buClr>
              <a:buSzPct val="100000"/>
              <a:buFont typeface="Times New Roman" pitchFamily="18" charset="0"/>
              <a:buNone/>
            </a:pPr>
            <a:endParaRPr kumimoji="0" lang="en-US" sz="800" b="1">
              <a:latin typeface="Arial" charset="0"/>
              <a:ea typeface="ＭＳ Ｐゴシック" pitchFamily="34" charset="-128"/>
            </a:endParaRPr>
          </a:p>
        </p:txBody>
      </p:sp>
      <p:sp>
        <p:nvSpPr>
          <p:cNvPr id="156728" name="Text Box 65"/>
          <p:cNvSpPr txBox="1">
            <a:spLocks noChangeArrowheads="1"/>
          </p:cNvSpPr>
          <p:nvPr/>
        </p:nvSpPr>
        <p:spPr bwMode="auto">
          <a:xfrm>
            <a:off x="5148263" y="5459413"/>
            <a:ext cx="1785937" cy="276225"/>
          </a:xfrm>
          <a:prstGeom prst="rect">
            <a:avLst/>
          </a:prstGeom>
          <a:noFill/>
          <a:ln w="9525">
            <a:noFill/>
            <a:miter lim="800000"/>
            <a:headEnd/>
            <a:tailEnd/>
          </a:ln>
        </p:spPr>
        <p:txBody>
          <a:bodyPr>
            <a:spAutoFit/>
          </a:bodyPr>
          <a:lstStyle/>
          <a:p>
            <a:pPr defTabSz="449263">
              <a:spcBef>
                <a:spcPct val="50000"/>
              </a:spcBef>
              <a:buClr>
                <a:srgbClr val="FFFFFF"/>
              </a:buClr>
              <a:buSzPct val="100000"/>
              <a:buFont typeface="Times New Roman" pitchFamily="18" charset="0"/>
              <a:buNone/>
            </a:pPr>
            <a:r>
              <a:rPr kumimoji="0" lang="en-US" altLang="ko-KR" sz="1200">
                <a:latin typeface="Arial" charset="0"/>
                <a:ea typeface="ＭＳ Ｐゴシック" pitchFamily="34" charset="-128"/>
              </a:rPr>
              <a:t>Matt.16:19 Matt.18:18</a:t>
            </a:r>
          </a:p>
        </p:txBody>
      </p:sp>
      <p:sp>
        <p:nvSpPr>
          <p:cNvPr id="126982" name="Oval 5"/>
          <p:cNvSpPr>
            <a:spLocks noChangeArrowheads="1"/>
          </p:cNvSpPr>
          <p:nvPr/>
        </p:nvSpPr>
        <p:spPr bwMode="auto">
          <a:xfrm>
            <a:off x="501650" y="4002088"/>
            <a:ext cx="493713" cy="512762"/>
          </a:xfrm>
          <a:prstGeom prst="ellipse">
            <a:avLst/>
          </a:prstGeom>
          <a:solidFill>
            <a:srgbClr val="F2EC2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God</a:t>
            </a:r>
          </a:p>
        </p:txBody>
      </p:sp>
      <p:sp>
        <p:nvSpPr>
          <p:cNvPr id="126985" name="Oval 8"/>
          <p:cNvSpPr>
            <a:spLocks noChangeArrowheads="1"/>
          </p:cNvSpPr>
          <p:nvPr/>
        </p:nvSpPr>
        <p:spPr bwMode="auto">
          <a:xfrm>
            <a:off x="1216025" y="4002088"/>
            <a:ext cx="493713" cy="512762"/>
          </a:xfrm>
          <a:prstGeom prst="ellipse">
            <a:avLst/>
          </a:prstGeom>
          <a:solidFill>
            <a:srgbClr val="265AA9"/>
          </a:solidFill>
          <a:ln w="9398">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solidFill>
                  <a:schemeClr val="bg1"/>
                </a:solidFill>
                <a:latin typeface="+mj-lt"/>
                <a:ea typeface="ＭＳ Ｐゴシック" pitchFamily="34" charset="-128"/>
                <a:cs typeface="+mn-cs"/>
              </a:rPr>
              <a:t>Man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ext Box 1"/>
          <p:cNvSpPr txBox="1">
            <a:spLocks noChangeArrowheads="1"/>
          </p:cNvSpPr>
          <p:nvPr/>
        </p:nvSpPr>
        <p:spPr bwMode="auto">
          <a:xfrm>
            <a:off x="649288" y="1751013"/>
            <a:ext cx="5995987" cy="4572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（３）</a:t>
            </a:r>
            <a:r>
              <a:rPr kumimoji="0" lang="en-US" altLang="ko-KR" sz="2400">
                <a:latin typeface="Arial" charset="0"/>
                <a:ea typeface="ＭＳ Ｐゴシック" pitchFamily="34" charset="-128"/>
              </a:rPr>
              <a:t>Seen from the creation of the spirit self </a:t>
            </a:r>
          </a:p>
        </p:txBody>
      </p:sp>
      <p:sp>
        <p:nvSpPr>
          <p:cNvPr id="128003" name="Text Box 2"/>
          <p:cNvSpPr txBox="1">
            <a:spLocks noChangeArrowheads="1"/>
          </p:cNvSpPr>
          <p:nvPr/>
        </p:nvSpPr>
        <p:spPr bwMode="auto">
          <a:xfrm>
            <a:off x="1027113" y="2244725"/>
            <a:ext cx="4157662" cy="371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1) Bible verses about the spiritual body</a:t>
            </a:r>
          </a:p>
        </p:txBody>
      </p:sp>
      <p:sp>
        <p:nvSpPr>
          <p:cNvPr id="128004" name="Text Box 3"/>
          <p:cNvSpPr txBox="1">
            <a:spLocks noChangeArrowheads="1"/>
          </p:cNvSpPr>
          <p:nvPr/>
        </p:nvSpPr>
        <p:spPr bwMode="auto">
          <a:xfrm>
            <a:off x="1082675" y="3843338"/>
            <a:ext cx="2951163" cy="37147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latin typeface="+mj-lt"/>
                <a:ea typeface="ＭＳ Ｐゴシック" pitchFamily="34" charset="-128"/>
                <a:cs typeface="+mn-cs"/>
              </a:rPr>
              <a:t>2) Reappearance of  spirits</a:t>
            </a:r>
          </a:p>
        </p:txBody>
      </p:sp>
      <p:sp>
        <p:nvSpPr>
          <p:cNvPr id="158724" name="Text Box 4"/>
          <p:cNvSpPr txBox="1">
            <a:spLocks noChangeArrowheads="1"/>
          </p:cNvSpPr>
          <p:nvPr/>
        </p:nvSpPr>
        <p:spPr bwMode="auto">
          <a:xfrm>
            <a:off x="649288" y="685800"/>
            <a:ext cx="3403600" cy="463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（２）</a:t>
            </a:r>
            <a:r>
              <a:rPr kumimoji="0" lang="en-US" altLang="ko-KR" sz="2400">
                <a:latin typeface="Arial" charset="0"/>
                <a:ea typeface="ＭＳ Ｐゴシック" pitchFamily="34" charset="-128"/>
              </a:rPr>
              <a:t>Seen from the Bible</a:t>
            </a:r>
          </a:p>
        </p:txBody>
      </p:sp>
      <p:sp>
        <p:nvSpPr>
          <p:cNvPr id="158725" name="Text Box 5"/>
          <p:cNvSpPr txBox="1">
            <a:spLocks noChangeArrowheads="1"/>
          </p:cNvSpPr>
          <p:nvPr/>
        </p:nvSpPr>
        <p:spPr bwMode="auto">
          <a:xfrm>
            <a:off x="1122363" y="1104900"/>
            <a:ext cx="4697412" cy="5810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Gen. 1:1</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God’s creation of the universe</a:t>
            </a:r>
            <a:br>
              <a:rPr kumimoji="0" lang="en-US" altLang="ko-KR" sz="1600">
                <a:latin typeface="Arial" charset="0"/>
                <a:ea typeface="ＭＳ Ｐゴシック" pitchFamily="34" charset="-128"/>
              </a:rPr>
            </a:b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Created the spiritual world and the natural world</a:t>
            </a:r>
            <a:r>
              <a:rPr kumimoji="0" lang="en-US" sz="1600">
                <a:latin typeface="Arial" charset="0"/>
                <a:ea typeface="ＭＳ Ｐゴシック" pitchFamily="34" charset="-128"/>
              </a:rPr>
              <a:t>）</a:t>
            </a:r>
          </a:p>
        </p:txBody>
      </p:sp>
      <p:sp>
        <p:nvSpPr>
          <p:cNvPr id="158726" name="AutoShape 6"/>
          <p:cNvSpPr>
            <a:spLocks noChangeArrowheads="1"/>
          </p:cNvSpPr>
          <p:nvPr/>
        </p:nvSpPr>
        <p:spPr bwMode="auto">
          <a:xfrm>
            <a:off x="909638" y="2571750"/>
            <a:ext cx="1638300" cy="1219200"/>
          </a:xfrm>
          <a:prstGeom prst="roundRect">
            <a:avLst>
              <a:gd name="adj" fmla="val 16667"/>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Gen. 2:7</a:t>
            </a:r>
            <a:r>
              <a:rPr kumimoji="0" lang="en-US" sz="1400">
                <a:latin typeface="Arial" charset="0"/>
                <a:ea typeface="ＭＳ Ｐゴシック" pitchFamily="34" charset="-128"/>
              </a:rPr>
              <a:t>）</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1400">
                <a:latin typeface="Arial" charset="0"/>
                <a:ea typeface="ＭＳ Ｐゴシック" pitchFamily="34" charset="-128"/>
              </a:rPr>
              <a:t> </a:t>
            </a:r>
            <a:r>
              <a:rPr kumimoji="0" lang="en-US" altLang="ko-KR" sz="1400">
                <a:latin typeface="Arial" charset="0"/>
                <a:ea typeface="ＭＳ Ｐゴシック" pitchFamily="34" charset="-128"/>
              </a:rPr>
              <a:t>nostrils</a:t>
            </a:r>
            <a:br>
              <a:rPr kumimoji="0" lang="en-US" altLang="ko-KR" sz="1400">
                <a:latin typeface="Arial" charset="0"/>
                <a:ea typeface="ＭＳ Ｐゴシック" pitchFamily="34" charset="-128"/>
              </a:rPr>
            </a:br>
            <a:r>
              <a:rPr kumimoji="0" lang="en-US" altLang="ko-KR" sz="1400">
                <a:latin typeface="Arial" charset="0"/>
                <a:ea typeface="ＭＳ Ｐゴシック" pitchFamily="34" charset="-128"/>
              </a:rPr>
              <a:t> </a:t>
            </a:r>
            <a:r>
              <a:rPr kumimoji="0" lang="en-US" altLang="ko-KR" sz="1400">
                <a:solidFill>
                  <a:srgbClr val="D65529"/>
                </a:solidFill>
                <a:latin typeface="Arial" charset="0"/>
                <a:ea typeface="ＭＳ Ｐゴシック" pitchFamily="34" charset="-128"/>
              </a:rPr>
              <a:t>⇒breath of life</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dust from the ground </a:t>
            </a:r>
            <a:br>
              <a:rPr kumimoji="0" lang="en-US" altLang="ko-KR" sz="1400">
                <a:latin typeface="Arial" charset="0"/>
                <a:ea typeface="ＭＳ Ｐゴシック" pitchFamily="34" charset="-128"/>
              </a:rPr>
            </a:br>
            <a:r>
              <a:rPr kumimoji="0" lang="en-US" altLang="ko-KR" sz="1400">
                <a:solidFill>
                  <a:srgbClr val="D65529"/>
                </a:solidFill>
                <a:latin typeface="Arial" charset="0"/>
                <a:ea typeface="ＭＳ Ｐゴシック" pitchFamily="34" charset="-128"/>
              </a:rPr>
              <a:t>⇒physical body</a:t>
            </a:r>
          </a:p>
        </p:txBody>
      </p:sp>
      <p:sp>
        <p:nvSpPr>
          <p:cNvPr id="158727" name="AutoShape 7"/>
          <p:cNvSpPr>
            <a:spLocks noChangeArrowheads="1"/>
          </p:cNvSpPr>
          <p:nvPr/>
        </p:nvSpPr>
        <p:spPr bwMode="auto">
          <a:xfrm>
            <a:off x="2628900" y="2571750"/>
            <a:ext cx="2347913" cy="1144588"/>
          </a:xfrm>
          <a:prstGeom prst="roundRect">
            <a:avLst>
              <a:gd name="adj" fmla="val 16667"/>
            </a:avLst>
          </a:prstGeom>
          <a:noFill/>
          <a:ln w="9360">
            <a:solidFill>
              <a:schemeClr val="tx1"/>
            </a:solidFill>
            <a:miter lim="800000"/>
            <a:headEnd/>
            <a:tailEnd/>
          </a:ln>
        </p:spPr>
        <p:txBody>
          <a:bodyPr wrap="none"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I Cor. 15:44</a:t>
            </a:r>
            <a:r>
              <a:rPr kumimoji="0" lang="en-US" sz="1400">
                <a:latin typeface="Arial" charset="0"/>
                <a:ea typeface="ＭＳ Ｐゴシック" pitchFamily="34" charset="-128"/>
              </a:rPr>
              <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Body of God’s spirit</a:t>
            </a:r>
            <a:r>
              <a:rPr kumimoji="0" lang="en-US" sz="1400">
                <a:latin typeface="Arial" charset="0"/>
                <a:ea typeface="ＭＳ Ｐゴシック" pitchFamily="34" charset="-128"/>
              </a:rPr>
              <a:t>＝ </a:t>
            </a:r>
            <a:endParaRPr kumimoji="0" lang="ko-KR" altLang="en-US"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rgbClr val="D65529"/>
                </a:solidFill>
                <a:latin typeface="Arial" charset="0"/>
                <a:ea typeface="ＭＳ Ｐゴシック" pitchFamily="34" charset="-128"/>
              </a:rPr>
              <a:t>live again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physical body</a:t>
            </a:r>
            <a:r>
              <a:rPr kumimoji="0" lang="en-US" sz="1400">
                <a:latin typeface="Arial" charset="0"/>
                <a:ea typeface="ＭＳ Ｐゴシック" pitchFamily="34" charset="-128"/>
              </a:rPr>
              <a:t>＝</a:t>
            </a:r>
          </a:p>
        </p:txBody>
      </p:sp>
      <p:sp>
        <p:nvSpPr>
          <p:cNvPr id="158728" name="AutoShape 8"/>
          <p:cNvSpPr>
            <a:spLocks noChangeArrowheads="1"/>
          </p:cNvSpPr>
          <p:nvPr/>
        </p:nvSpPr>
        <p:spPr bwMode="auto">
          <a:xfrm>
            <a:off x="5119688" y="2571750"/>
            <a:ext cx="3309937" cy="1144588"/>
          </a:xfrm>
          <a:prstGeom prst="roundRect">
            <a:avLst>
              <a:gd name="adj" fmla="val 16667"/>
            </a:avLst>
          </a:prstGeom>
          <a:noFill/>
          <a:ln w="9360">
            <a:solidFill>
              <a:schemeClr val="tx1"/>
            </a:solidFill>
            <a:miter lim="800000"/>
            <a:headEnd/>
            <a:tailEnd/>
          </a:ln>
        </p:spPr>
        <p:txBody>
          <a:bodyPr wrap="none"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Ecc. 12:7</a:t>
            </a:r>
            <a:r>
              <a:rPr kumimoji="0" lang="en-US" sz="1400">
                <a:latin typeface="Arial" charset="0"/>
                <a:ea typeface="ＭＳ Ｐゴシック" pitchFamily="34" charset="-128"/>
              </a:rPr>
              <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spirit (soul) </a:t>
            </a:r>
            <a:r>
              <a:rPr kumimoji="0" lang="en-US" altLang="ko-KR" sz="1400">
                <a:solidFill>
                  <a:srgbClr val="D65529"/>
                </a:solidFill>
                <a:latin typeface="Arial" charset="0"/>
                <a:ea typeface="ＭＳ Ｐゴシック" pitchFamily="34" charset="-128"/>
              </a:rPr>
              <a:t>returns to God </a:t>
            </a:r>
            <a:r>
              <a:rPr kumimoji="0" lang="en-US" altLang="ko-KR" sz="1400">
                <a:latin typeface="Arial" charset="0"/>
                <a:ea typeface="ＭＳ Ｐゴシック" pitchFamily="34" charset="-128"/>
              </a:rPr>
              <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dust (body) </a:t>
            </a:r>
            <a:r>
              <a:rPr kumimoji="0" lang="en-US" altLang="ko-KR" sz="1400">
                <a:solidFill>
                  <a:srgbClr val="D44485"/>
                </a:solidFill>
                <a:latin typeface="Arial" charset="0"/>
                <a:ea typeface="ＭＳ Ｐゴシック" pitchFamily="34" charset="-128"/>
              </a:rPr>
              <a:t>returns to the earth</a:t>
            </a:r>
          </a:p>
        </p:txBody>
      </p:sp>
      <p:sp>
        <p:nvSpPr>
          <p:cNvPr id="158729" name="AutoShape 9"/>
          <p:cNvSpPr>
            <a:spLocks noChangeArrowheads="1"/>
          </p:cNvSpPr>
          <p:nvPr/>
        </p:nvSpPr>
        <p:spPr bwMode="auto">
          <a:xfrm>
            <a:off x="976313" y="4189413"/>
            <a:ext cx="6750050" cy="1668462"/>
          </a:xfrm>
          <a:prstGeom prst="roundRect">
            <a:avLst>
              <a:gd name="adj" fmla="val 16667"/>
            </a:avLst>
          </a:prstGeom>
          <a:noFill/>
          <a:ln w="9360">
            <a:solidFill>
              <a:schemeClr val="tx1"/>
            </a:solidFill>
            <a:miter lim="800000"/>
            <a:headEnd/>
            <a:tailEnd/>
          </a:ln>
        </p:spPr>
        <p:txBody>
          <a:bodyPr wrap="none"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Matt.17: 1-10   </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Moses and Elijah with Jesus</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Luke  9: 28-30 </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Peter and John and James, and went up on the mountain to pray. </a:t>
            </a:r>
            <a:r>
              <a:rPr kumimoji="0" lang="en-US" altLang="ko-KR" sz="1400">
                <a:solidFill>
                  <a:srgbClr val="FF0000"/>
                </a:solidFill>
                <a:latin typeface="Arial" charset="0"/>
                <a:ea typeface="ＭＳ Ｐゴシック" pitchFamily="34" charset="-128"/>
              </a:rPr>
              <a:t/>
            </a:r>
            <a:br>
              <a:rPr kumimoji="0" lang="en-US" altLang="ko-KR" sz="1400">
                <a:solidFill>
                  <a:srgbClr val="FF0000"/>
                </a:solidFill>
                <a:latin typeface="Arial" charset="0"/>
                <a:ea typeface="ＭＳ Ｐゴシック" pitchFamily="34" charset="-128"/>
              </a:rPr>
            </a:br>
            <a:r>
              <a:rPr kumimoji="0" lang="en-US" altLang="ko-KR" sz="1400">
                <a:latin typeface="Arial" charset="0"/>
                <a:ea typeface="ＭＳ Ｐゴシック" pitchFamily="34" charset="-128"/>
              </a:rPr>
              <a:t>                             And behold, two men talked with him, Moses and Eli'jah,</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Acts. 9: 3-5     </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Saul, Saul, why do you persecute me?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II Cor. 12: 1-4  </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(Saul) whether in the body or out of the body I do not know</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Rev. 22: 20      </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Amen. Come, Lord Jesus!</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Luke  16: 19-26</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poor man named Laz'arus and the rich man</a:t>
            </a:r>
          </a:p>
        </p:txBody>
      </p:sp>
      <p:sp>
        <p:nvSpPr>
          <p:cNvPr id="128011" name="Oval 10"/>
          <p:cNvSpPr>
            <a:spLocks noChangeArrowheads="1"/>
          </p:cNvSpPr>
          <p:nvPr/>
        </p:nvSpPr>
        <p:spPr bwMode="auto">
          <a:xfrm>
            <a:off x="7519988" y="2955925"/>
            <a:ext cx="838200" cy="403225"/>
          </a:xfrm>
          <a:prstGeom prst="ellipse">
            <a:avLst/>
          </a:prstGeom>
          <a:noFill/>
          <a:ln w="9360">
            <a:solidFill>
              <a:srgbClr val="D65529"/>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solidFill>
                  <a:srgbClr val="D65529"/>
                </a:solidFill>
                <a:latin typeface="+mj-lt"/>
                <a:ea typeface="ＭＳ Ｐゴシック" pitchFamily="34" charset="-128"/>
                <a:cs typeface="+mn-cs"/>
              </a:rPr>
              <a:t>Eternal</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solidFill>
                  <a:srgbClr val="D65529"/>
                </a:solidFill>
                <a:latin typeface="+mj-lt"/>
                <a:ea typeface="ＭＳ Ｐゴシック" pitchFamily="34" charset="-128"/>
                <a:cs typeface="+mn-cs"/>
              </a:rPr>
              <a:t>life</a:t>
            </a:r>
          </a:p>
        </p:txBody>
      </p:sp>
      <p:sp>
        <p:nvSpPr>
          <p:cNvPr id="158731" name="Oval 13"/>
          <p:cNvSpPr>
            <a:spLocks noChangeArrowheads="1"/>
          </p:cNvSpPr>
          <p:nvPr/>
        </p:nvSpPr>
        <p:spPr bwMode="auto">
          <a:xfrm>
            <a:off x="4067175" y="3357563"/>
            <a:ext cx="642938" cy="233362"/>
          </a:xfrm>
          <a:prstGeom prst="ellipse">
            <a:avLst/>
          </a:prstGeom>
          <a:noFill/>
          <a:ln w="9360">
            <a:solidFill>
              <a:srgbClr val="D65529"/>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rgbClr val="D65529"/>
                </a:solidFill>
                <a:latin typeface="Arial" charset="0"/>
                <a:ea typeface="ＭＳ Ｐゴシック" pitchFamily="34" charset="-128"/>
              </a:rPr>
              <a:t>planted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AutoShape 1"/>
          <p:cNvSpPr>
            <a:spLocks noChangeArrowheads="1"/>
          </p:cNvSpPr>
          <p:nvPr/>
        </p:nvSpPr>
        <p:spPr bwMode="auto">
          <a:xfrm>
            <a:off x="428625" y="1785938"/>
            <a:ext cx="2695575" cy="3762375"/>
          </a:xfrm>
          <a:prstGeom prst="roundRect">
            <a:avLst>
              <a:gd name="adj" fmla="val 16667"/>
            </a:avLst>
          </a:prstGeom>
          <a:no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b="1">
              <a:latin typeface="Arial" charset="0"/>
              <a:ea typeface="ＭＳ Ｐゴシック" pitchFamily="34" charset="-128"/>
            </a:endParaRPr>
          </a:p>
        </p:txBody>
      </p:sp>
      <p:sp>
        <p:nvSpPr>
          <p:cNvPr id="160770" name="AutoShape 2"/>
          <p:cNvSpPr>
            <a:spLocks noChangeArrowheads="1"/>
          </p:cNvSpPr>
          <p:nvPr/>
        </p:nvSpPr>
        <p:spPr bwMode="auto">
          <a:xfrm>
            <a:off x="3400425" y="1762125"/>
            <a:ext cx="2867025" cy="3857625"/>
          </a:xfrm>
          <a:prstGeom prst="roundRect">
            <a:avLst>
              <a:gd name="adj" fmla="val 16667"/>
            </a:avLst>
          </a:prstGeom>
          <a:no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b="1">
              <a:latin typeface="Arial" charset="0"/>
              <a:ea typeface="ＭＳ Ｐゴシック" pitchFamily="34" charset="-128"/>
            </a:endParaRPr>
          </a:p>
        </p:txBody>
      </p:sp>
      <p:sp>
        <p:nvSpPr>
          <p:cNvPr id="160771" name="AutoShape 3"/>
          <p:cNvSpPr>
            <a:spLocks noChangeArrowheads="1"/>
          </p:cNvSpPr>
          <p:nvPr/>
        </p:nvSpPr>
        <p:spPr bwMode="auto">
          <a:xfrm>
            <a:off x="6529388" y="1785938"/>
            <a:ext cx="2166937" cy="3905250"/>
          </a:xfrm>
          <a:prstGeom prst="roundRect">
            <a:avLst>
              <a:gd name="adj" fmla="val 16667"/>
            </a:avLst>
          </a:prstGeom>
          <a:no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b="1">
              <a:latin typeface="Arial" charset="0"/>
              <a:ea typeface="ＭＳ Ｐゴシック" pitchFamily="34" charset="-128"/>
            </a:endParaRPr>
          </a:p>
        </p:txBody>
      </p:sp>
      <p:sp>
        <p:nvSpPr>
          <p:cNvPr id="160772" name="Oval 4"/>
          <p:cNvSpPr>
            <a:spLocks noChangeArrowheads="1"/>
          </p:cNvSpPr>
          <p:nvPr/>
        </p:nvSpPr>
        <p:spPr bwMode="auto">
          <a:xfrm>
            <a:off x="3781425" y="1871663"/>
            <a:ext cx="2057400" cy="2057400"/>
          </a:xfrm>
          <a:prstGeom prst="ellipse">
            <a:avLst/>
          </a:prstGeom>
          <a:solidFill>
            <a:srgbClr val="265AA9"/>
          </a:solidFill>
          <a:ln w="64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b="1">
              <a:latin typeface="Arial" charset="0"/>
              <a:ea typeface="ＭＳ Ｐゴシック" pitchFamily="34" charset="-128"/>
            </a:endParaRPr>
          </a:p>
        </p:txBody>
      </p:sp>
      <p:sp>
        <p:nvSpPr>
          <p:cNvPr id="160773" name="Text Box 5"/>
          <p:cNvSpPr txBox="1">
            <a:spLocks noChangeArrowheads="1"/>
          </p:cNvSpPr>
          <p:nvPr/>
        </p:nvSpPr>
        <p:spPr bwMode="auto">
          <a:xfrm>
            <a:off x="4276725" y="1976438"/>
            <a:ext cx="1177925" cy="5254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ea typeface="ＭＳ Ｐゴシック" pitchFamily="34" charset="-128"/>
              </a:rPr>
              <a:t>Spirit body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solidFill>
                  <a:schemeClr val="bg1"/>
                </a:solidFill>
                <a:latin typeface="Arial" charset="0"/>
                <a:ea typeface="ＭＳ Ｐゴシック" pitchFamily="34" charset="-128"/>
              </a:rPr>
              <a:t>（</a:t>
            </a:r>
            <a:r>
              <a:rPr kumimoji="0" lang="en-US" altLang="ko-KR" sz="1400">
                <a:solidFill>
                  <a:schemeClr val="bg1"/>
                </a:solidFill>
                <a:latin typeface="Arial" charset="0"/>
                <a:ea typeface="ＭＳ Ｐゴシック" pitchFamily="34" charset="-128"/>
              </a:rPr>
              <a:t>spirit mind</a:t>
            </a:r>
            <a:r>
              <a:rPr kumimoji="0" lang="en-US" sz="1400">
                <a:solidFill>
                  <a:schemeClr val="bg1"/>
                </a:solidFill>
                <a:latin typeface="Arial" charset="0"/>
                <a:ea typeface="ＭＳ Ｐゴシック" pitchFamily="34" charset="-128"/>
              </a:rPr>
              <a:t>）</a:t>
            </a:r>
          </a:p>
        </p:txBody>
      </p:sp>
      <p:sp>
        <p:nvSpPr>
          <p:cNvPr id="160774" name="Text Box 6"/>
          <p:cNvSpPr txBox="1">
            <a:spLocks noChangeArrowheads="1"/>
          </p:cNvSpPr>
          <p:nvPr/>
        </p:nvSpPr>
        <p:spPr bwMode="auto">
          <a:xfrm>
            <a:off x="4195763" y="2970213"/>
            <a:ext cx="1446212" cy="5254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chemeClr val="bg1"/>
                </a:solidFill>
                <a:latin typeface="Arial" charset="0"/>
                <a:ea typeface="ＭＳ Ｐゴシック" pitchFamily="34" charset="-128"/>
              </a:rPr>
              <a:t>Physical body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solidFill>
                  <a:schemeClr val="bg1"/>
                </a:solidFill>
                <a:latin typeface="Arial" charset="0"/>
                <a:ea typeface="ＭＳ Ｐゴシック" pitchFamily="34" charset="-128"/>
              </a:rPr>
              <a:t>（</a:t>
            </a:r>
            <a:r>
              <a:rPr kumimoji="0" lang="en-US" altLang="ko-KR" sz="1400">
                <a:solidFill>
                  <a:schemeClr val="bg1"/>
                </a:solidFill>
                <a:latin typeface="Arial" charset="0"/>
                <a:ea typeface="ＭＳ Ｐゴシック" pitchFamily="34" charset="-128"/>
              </a:rPr>
              <a:t>physical mind</a:t>
            </a:r>
            <a:r>
              <a:rPr kumimoji="0" lang="en-US" sz="1400">
                <a:solidFill>
                  <a:schemeClr val="bg1"/>
                </a:solidFill>
                <a:latin typeface="Arial" charset="0"/>
                <a:ea typeface="ＭＳ Ｐゴシック" pitchFamily="34" charset="-128"/>
              </a:rPr>
              <a:t>）</a:t>
            </a:r>
          </a:p>
        </p:txBody>
      </p:sp>
      <p:sp>
        <p:nvSpPr>
          <p:cNvPr id="129032" name="Text Box 7"/>
          <p:cNvSpPr txBox="1">
            <a:spLocks noChangeArrowheads="1"/>
          </p:cNvSpPr>
          <p:nvPr/>
        </p:nvSpPr>
        <p:spPr bwMode="auto">
          <a:xfrm>
            <a:off x="1108075" y="3976688"/>
            <a:ext cx="1017588" cy="3095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sz="1400" dirty="0">
                <a:latin typeface="+mj-lt"/>
                <a:ea typeface="ＭＳ Ｐゴシック" pitchFamily="34" charset="-128"/>
                <a:cs typeface="+mn-cs"/>
              </a:rPr>
              <a:t>10 </a:t>
            </a:r>
            <a:r>
              <a:rPr kumimoji="0" lang="en-US" altLang="ko-KR" sz="1400" dirty="0">
                <a:latin typeface="+mj-lt"/>
                <a:ea typeface="ＭＳ Ｐゴシック" pitchFamily="34" charset="-128"/>
                <a:cs typeface="+mn-cs"/>
              </a:rPr>
              <a:t>months</a:t>
            </a:r>
          </a:p>
        </p:txBody>
      </p:sp>
      <p:sp>
        <p:nvSpPr>
          <p:cNvPr id="160776" name="Oval 8"/>
          <p:cNvSpPr>
            <a:spLocks noChangeArrowheads="1"/>
          </p:cNvSpPr>
          <p:nvPr/>
        </p:nvSpPr>
        <p:spPr bwMode="auto">
          <a:xfrm>
            <a:off x="657225" y="1943100"/>
            <a:ext cx="2057400" cy="2057400"/>
          </a:xfrm>
          <a:prstGeom prst="ellipse">
            <a:avLst/>
          </a:prstGeom>
          <a:solidFill>
            <a:srgbClr val="63CAD8"/>
          </a:solidFill>
          <a:ln w="64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b="1">
              <a:latin typeface="Arial" charset="0"/>
              <a:ea typeface="ＭＳ Ｐゴシック" pitchFamily="34" charset="-128"/>
            </a:endParaRPr>
          </a:p>
        </p:txBody>
      </p:sp>
      <p:sp>
        <p:nvSpPr>
          <p:cNvPr id="129034" name="Text Box 9"/>
          <p:cNvSpPr txBox="1">
            <a:spLocks noChangeArrowheads="1"/>
          </p:cNvSpPr>
          <p:nvPr/>
        </p:nvSpPr>
        <p:spPr bwMode="auto">
          <a:xfrm>
            <a:off x="1341438" y="1925638"/>
            <a:ext cx="625475" cy="33972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baby</a:t>
            </a:r>
          </a:p>
        </p:txBody>
      </p:sp>
      <p:sp>
        <p:nvSpPr>
          <p:cNvPr id="129035" name="Text Box 10"/>
          <p:cNvSpPr txBox="1">
            <a:spLocks noChangeArrowheads="1"/>
          </p:cNvSpPr>
          <p:nvPr/>
        </p:nvSpPr>
        <p:spPr bwMode="auto">
          <a:xfrm>
            <a:off x="1341438" y="2994025"/>
            <a:ext cx="728662" cy="33972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womb</a:t>
            </a:r>
          </a:p>
        </p:txBody>
      </p:sp>
      <p:sp>
        <p:nvSpPr>
          <p:cNvPr id="160779" name="Oval 11"/>
          <p:cNvSpPr>
            <a:spLocks noChangeArrowheads="1"/>
          </p:cNvSpPr>
          <p:nvPr/>
        </p:nvSpPr>
        <p:spPr bwMode="auto">
          <a:xfrm>
            <a:off x="6553200" y="1905000"/>
            <a:ext cx="2057400" cy="2057400"/>
          </a:xfrm>
          <a:prstGeom prst="ellipse">
            <a:avLst/>
          </a:prstGeom>
          <a:solidFill>
            <a:srgbClr val="F2EC25"/>
          </a:solidFill>
          <a:ln w="64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b="1">
              <a:latin typeface="Arial" charset="0"/>
              <a:ea typeface="ＭＳ Ｐゴシック" pitchFamily="34" charset="-128"/>
            </a:endParaRPr>
          </a:p>
        </p:txBody>
      </p:sp>
      <p:sp>
        <p:nvSpPr>
          <p:cNvPr id="160780" name="Text Box 12"/>
          <p:cNvSpPr txBox="1">
            <a:spLocks noChangeArrowheads="1"/>
          </p:cNvSpPr>
          <p:nvPr/>
        </p:nvSpPr>
        <p:spPr bwMode="auto">
          <a:xfrm>
            <a:off x="7002463" y="2009775"/>
            <a:ext cx="1208087" cy="30956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Spirit mind</a:t>
            </a:r>
            <a:r>
              <a:rPr kumimoji="0" lang="en-US" sz="1400">
                <a:latin typeface="Arial" charset="0"/>
                <a:ea typeface="ＭＳ Ｐゴシック" pitchFamily="34" charset="-128"/>
              </a:rPr>
              <a:t>）</a:t>
            </a:r>
          </a:p>
        </p:txBody>
      </p:sp>
      <p:sp>
        <p:nvSpPr>
          <p:cNvPr id="160781" name="Text Box 13"/>
          <p:cNvSpPr txBox="1">
            <a:spLocks noChangeArrowheads="1"/>
          </p:cNvSpPr>
          <p:nvPr/>
        </p:nvSpPr>
        <p:spPr bwMode="auto">
          <a:xfrm>
            <a:off x="7073900" y="3009900"/>
            <a:ext cx="1208088" cy="30956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Spirit body</a:t>
            </a:r>
            <a:r>
              <a:rPr kumimoji="0" lang="en-US" sz="1400">
                <a:latin typeface="Arial" charset="0"/>
                <a:ea typeface="ＭＳ Ｐゴシック" pitchFamily="34" charset="-128"/>
              </a:rPr>
              <a:t>）</a:t>
            </a:r>
          </a:p>
        </p:txBody>
      </p:sp>
      <p:sp>
        <p:nvSpPr>
          <p:cNvPr id="129039" name="Text Box 14"/>
          <p:cNvSpPr txBox="1">
            <a:spLocks noChangeArrowheads="1"/>
          </p:cNvSpPr>
          <p:nvPr/>
        </p:nvSpPr>
        <p:spPr bwMode="auto">
          <a:xfrm>
            <a:off x="4322763" y="3905250"/>
            <a:ext cx="966787" cy="30956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sz="1400" dirty="0">
                <a:latin typeface="+mj-lt"/>
                <a:ea typeface="ＭＳ Ｐゴシック" pitchFamily="34" charset="-128"/>
                <a:cs typeface="+mn-cs"/>
              </a:rPr>
              <a:t>100 </a:t>
            </a:r>
            <a:r>
              <a:rPr kumimoji="0" lang="en-US" altLang="ko-KR" sz="1400" dirty="0">
                <a:latin typeface="+mj-lt"/>
                <a:ea typeface="ＭＳ Ｐゴシック" pitchFamily="34" charset="-128"/>
                <a:cs typeface="+mn-cs"/>
              </a:rPr>
              <a:t>years</a:t>
            </a:r>
          </a:p>
        </p:txBody>
      </p:sp>
      <p:sp>
        <p:nvSpPr>
          <p:cNvPr id="129040" name="Text Box 15"/>
          <p:cNvSpPr txBox="1">
            <a:spLocks noChangeArrowheads="1"/>
          </p:cNvSpPr>
          <p:nvPr/>
        </p:nvSpPr>
        <p:spPr bwMode="auto">
          <a:xfrm>
            <a:off x="7051675" y="3938588"/>
            <a:ext cx="1087438" cy="3095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Eternal Life</a:t>
            </a:r>
          </a:p>
        </p:txBody>
      </p:sp>
      <p:sp>
        <p:nvSpPr>
          <p:cNvPr id="160784" name="Text Box 16"/>
          <p:cNvSpPr txBox="1">
            <a:spLocks noChangeArrowheads="1"/>
          </p:cNvSpPr>
          <p:nvPr/>
        </p:nvSpPr>
        <p:spPr bwMode="auto">
          <a:xfrm>
            <a:off x="1266825" y="4348163"/>
            <a:ext cx="1677988" cy="2794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a:latin typeface="Arial" charset="0"/>
                <a:ea typeface="ＭＳ Ｐゴシック" pitchFamily="34" charset="-128"/>
              </a:rPr>
              <a:t>ー</a:t>
            </a:r>
            <a:r>
              <a:rPr kumimoji="0" lang="en-US" altLang="ko-KR" sz="1200">
                <a:latin typeface="Arial" charset="0"/>
                <a:ea typeface="ＭＳ Ｐゴシック" pitchFamily="34" charset="-128"/>
              </a:rPr>
              <a:t>growth</a:t>
            </a:r>
            <a:r>
              <a:rPr kumimoji="0" lang="en-US" sz="1200">
                <a:latin typeface="Arial" charset="0"/>
                <a:ea typeface="ＭＳ Ｐゴシック" pitchFamily="34" charset="-128"/>
              </a:rPr>
              <a:t>ー</a:t>
            </a:r>
            <a:r>
              <a:rPr kumimoji="0" lang="en-US" altLang="ko-KR" sz="1200">
                <a:latin typeface="Arial" charset="0"/>
                <a:ea typeface="ＭＳ Ｐゴシック" pitchFamily="34" charset="-128"/>
              </a:rPr>
              <a:t>completion</a:t>
            </a:r>
          </a:p>
        </p:txBody>
      </p:sp>
      <p:sp>
        <p:nvSpPr>
          <p:cNvPr id="129042" name="Text Box 17"/>
          <p:cNvSpPr txBox="1">
            <a:spLocks noChangeArrowheads="1"/>
          </p:cNvSpPr>
          <p:nvPr/>
        </p:nvSpPr>
        <p:spPr bwMode="auto">
          <a:xfrm>
            <a:off x="3481388" y="4333875"/>
            <a:ext cx="2235200" cy="46355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solidFill>
                  <a:srgbClr val="D65529"/>
                </a:solidFill>
                <a:latin typeface="+mj-lt"/>
                <a:ea typeface="ＭＳ Ｐゴシック" pitchFamily="34" charset="-128"/>
                <a:cs typeface="+mn-cs"/>
              </a:rPr>
              <a:t> Birth   </a:t>
            </a:r>
            <a:r>
              <a:rPr kumimoji="0" lang="en-US" altLang="ko-KR" sz="1200" dirty="0">
                <a:latin typeface="+mj-lt"/>
                <a:ea typeface="ＭＳ Ｐゴシック" pitchFamily="34" charset="-128"/>
                <a:cs typeface="+mn-cs"/>
              </a:rPr>
              <a:t>- individual perfection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           -marriage -  completion</a:t>
            </a:r>
          </a:p>
        </p:txBody>
      </p:sp>
      <p:sp>
        <p:nvSpPr>
          <p:cNvPr id="160786" name="Text Box 18"/>
          <p:cNvSpPr txBox="1">
            <a:spLocks noChangeArrowheads="1"/>
          </p:cNvSpPr>
          <p:nvPr/>
        </p:nvSpPr>
        <p:spPr bwMode="auto">
          <a:xfrm>
            <a:off x="7434263" y="4295775"/>
            <a:ext cx="1144587" cy="2794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a:t>
            </a:r>
            <a:r>
              <a:rPr kumimoji="0" lang="en-US" sz="1200">
                <a:latin typeface="Arial" charset="0"/>
                <a:ea typeface="ＭＳ Ｐゴシック" pitchFamily="34" charset="-128"/>
              </a:rPr>
              <a:t>　</a:t>
            </a:r>
            <a:r>
              <a:rPr kumimoji="0" lang="en-US" altLang="ko-KR" sz="1200">
                <a:latin typeface="Arial" charset="0"/>
                <a:ea typeface="ＭＳ Ｐゴシック" pitchFamily="34" charset="-128"/>
              </a:rPr>
              <a:t>eternal life</a:t>
            </a:r>
          </a:p>
        </p:txBody>
      </p:sp>
      <p:sp>
        <p:nvSpPr>
          <p:cNvPr id="129044" name="Oval 19"/>
          <p:cNvSpPr>
            <a:spLocks noChangeArrowheads="1"/>
          </p:cNvSpPr>
          <p:nvPr/>
        </p:nvSpPr>
        <p:spPr bwMode="auto">
          <a:xfrm>
            <a:off x="1419225" y="3467100"/>
            <a:ext cx="533400" cy="533400"/>
          </a:xfrm>
          <a:prstGeom prst="ellipse">
            <a:avLst/>
          </a:prstGeom>
          <a:solidFill>
            <a:srgbClr val="FFCCCC"/>
          </a:solidFill>
          <a:ln w="9525">
            <a:solidFill>
              <a:schemeClr val="tx1"/>
            </a:solidFill>
            <a:round/>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water</a:t>
            </a:r>
          </a:p>
        </p:txBody>
      </p:sp>
      <p:sp>
        <p:nvSpPr>
          <p:cNvPr id="160788" name="Oval 20"/>
          <p:cNvSpPr>
            <a:spLocks noChangeArrowheads="1"/>
          </p:cNvSpPr>
          <p:nvPr/>
        </p:nvSpPr>
        <p:spPr bwMode="auto">
          <a:xfrm>
            <a:off x="4516438" y="3405188"/>
            <a:ext cx="652462" cy="523875"/>
          </a:xfrm>
          <a:prstGeom prst="ellipse">
            <a:avLst/>
          </a:prstGeom>
          <a:solidFill>
            <a:srgbClr val="FFCCCC"/>
          </a:solidFill>
          <a:ln w="9525">
            <a:solidFill>
              <a:schemeClr val="tx1"/>
            </a:solidFill>
            <a:round/>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air</a:t>
            </a:r>
          </a:p>
        </p:txBody>
      </p:sp>
      <p:sp>
        <p:nvSpPr>
          <p:cNvPr id="129046" name="Oval 21"/>
          <p:cNvSpPr>
            <a:spLocks noChangeArrowheads="1"/>
          </p:cNvSpPr>
          <p:nvPr/>
        </p:nvSpPr>
        <p:spPr bwMode="auto">
          <a:xfrm>
            <a:off x="7315200" y="3429000"/>
            <a:ext cx="533400" cy="533400"/>
          </a:xfrm>
          <a:prstGeom prst="ellipse">
            <a:avLst/>
          </a:prstGeom>
          <a:solidFill>
            <a:srgbClr val="FFCCCC"/>
          </a:solidFill>
          <a:ln w="9525">
            <a:solidFill>
              <a:schemeClr val="tx1"/>
            </a:solidFill>
            <a:round/>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love</a:t>
            </a:r>
          </a:p>
        </p:txBody>
      </p:sp>
      <p:sp>
        <p:nvSpPr>
          <p:cNvPr id="160790" name="Text Box 22"/>
          <p:cNvSpPr txBox="1">
            <a:spLocks noChangeArrowheads="1"/>
          </p:cNvSpPr>
          <p:nvPr/>
        </p:nvSpPr>
        <p:spPr bwMode="auto">
          <a:xfrm>
            <a:off x="428625" y="571500"/>
            <a:ext cx="7548563" cy="5556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3000">
                <a:latin typeface="Arial" charset="0"/>
                <a:ea typeface="ＭＳ Ｐゴシック" pitchFamily="34" charset="-128"/>
              </a:rPr>
              <a:t>２．</a:t>
            </a:r>
            <a:r>
              <a:rPr kumimoji="0" lang="en-US" altLang="ko-KR" sz="3000">
                <a:latin typeface="Arial" charset="0"/>
                <a:ea typeface="ＭＳ Ｐゴシック" pitchFamily="34" charset="-128"/>
              </a:rPr>
              <a:t>The Three Life Stages of Human Beings</a:t>
            </a:r>
          </a:p>
        </p:txBody>
      </p:sp>
      <p:sp>
        <p:nvSpPr>
          <p:cNvPr id="129048" name="Oval 23"/>
          <p:cNvSpPr>
            <a:spLocks noChangeArrowheads="1"/>
          </p:cNvSpPr>
          <p:nvPr/>
        </p:nvSpPr>
        <p:spPr bwMode="auto">
          <a:xfrm>
            <a:off x="2943225" y="3771900"/>
            <a:ext cx="609600" cy="609600"/>
          </a:xfrm>
          <a:prstGeom prst="ellipse">
            <a:avLst/>
          </a:prstGeom>
          <a:solidFill>
            <a:srgbClr val="FF99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solidFill>
                  <a:schemeClr val="bg1"/>
                </a:solidFill>
                <a:latin typeface="+mj-lt"/>
                <a:ea typeface="ＭＳ Ｐゴシック" pitchFamily="34" charset="-128"/>
                <a:cs typeface="+mn-cs"/>
              </a:rPr>
              <a:t>dust</a:t>
            </a:r>
          </a:p>
        </p:txBody>
      </p:sp>
      <p:sp>
        <p:nvSpPr>
          <p:cNvPr id="129049" name="Line 24"/>
          <p:cNvSpPr>
            <a:spLocks noChangeShapeType="1"/>
          </p:cNvSpPr>
          <p:nvPr/>
        </p:nvSpPr>
        <p:spPr bwMode="auto">
          <a:xfrm>
            <a:off x="1958975" y="3332163"/>
            <a:ext cx="984250" cy="668337"/>
          </a:xfrm>
          <a:prstGeom prst="line">
            <a:avLst/>
          </a:prstGeom>
          <a:noFill/>
          <a:ln w="381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b="1">
              <a:latin typeface="+mj-lt"/>
              <a:ea typeface="ＭＳ Ｐゴシック" pitchFamily="34" charset="-128"/>
              <a:cs typeface="+mn-cs"/>
            </a:endParaRPr>
          </a:p>
        </p:txBody>
      </p:sp>
      <p:sp>
        <p:nvSpPr>
          <p:cNvPr id="129050" name="Line 25"/>
          <p:cNvSpPr>
            <a:spLocks noChangeShapeType="1"/>
          </p:cNvSpPr>
          <p:nvPr/>
        </p:nvSpPr>
        <p:spPr bwMode="auto">
          <a:xfrm flipH="1">
            <a:off x="3546475" y="3403600"/>
            <a:ext cx="650875" cy="525463"/>
          </a:xfrm>
          <a:prstGeom prst="line">
            <a:avLst/>
          </a:prstGeom>
          <a:noFill/>
          <a:ln w="381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b="1">
              <a:latin typeface="+mj-lt"/>
              <a:ea typeface="ＭＳ Ｐゴシック" pitchFamily="34" charset="-128"/>
              <a:cs typeface="+mn-cs"/>
            </a:endParaRPr>
          </a:p>
        </p:txBody>
      </p:sp>
      <p:sp>
        <p:nvSpPr>
          <p:cNvPr id="129051" name="Text Box 26"/>
          <p:cNvSpPr txBox="1">
            <a:spLocks noChangeArrowheads="1"/>
          </p:cNvSpPr>
          <p:nvPr/>
        </p:nvSpPr>
        <p:spPr bwMode="auto">
          <a:xfrm>
            <a:off x="995363" y="4762500"/>
            <a:ext cx="1414462" cy="52546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Preparation for </a:t>
            </a:r>
            <a:br>
              <a:rPr kumimoji="0" lang="en-US" altLang="ko-KR" sz="1400" dirty="0">
                <a:latin typeface="+mj-lt"/>
                <a:ea typeface="ＭＳ Ｐゴシック" pitchFamily="34" charset="-128"/>
                <a:cs typeface="+mn-cs"/>
              </a:rPr>
            </a:br>
            <a:r>
              <a:rPr kumimoji="0" lang="en-US" altLang="ko-KR" sz="1400" dirty="0">
                <a:latin typeface="+mj-lt"/>
                <a:ea typeface="ＭＳ Ｐゴシック" pitchFamily="34" charset="-128"/>
                <a:cs typeface="+mn-cs"/>
              </a:rPr>
              <a:t>physical life </a:t>
            </a:r>
          </a:p>
        </p:txBody>
      </p:sp>
      <p:sp>
        <p:nvSpPr>
          <p:cNvPr id="129052" name="Text Box 27"/>
          <p:cNvSpPr txBox="1">
            <a:spLocks noChangeArrowheads="1"/>
          </p:cNvSpPr>
          <p:nvPr/>
        </p:nvSpPr>
        <p:spPr bwMode="auto">
          <a:xfrm>
            <a:off x="3571875" y="4857750"/>
            <a:ext cx="2928938" cy="601663"/>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dirty="0">
                <a:latin typeface="+mj-lt"/>
                <a:ea typeface="ＭＳ Ｐゴシック" pitchFamily="34" charset="-128"/>
                <a:cs typeface="+mn-cs"/>
              </a:rPr>
              <a:t>Preparation for  the spirit word</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dirty="0">
                <a:latin typeface="+mj-lt"/>
                <a:ea typeface="ＭＳ Ｐゴシック" pitchFamily="34" charset="-128"/>
                <a:cs typeface="+mn-cs"/>
              </a:rPr>
              <a:t>Perfect True Love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dirty="0">
                <a:latin typeface="+mj-lt"/>
                <a:ea typeface="ＭＳ Ｐゴシック" pitchFamily="34" charset="-128"/>
                <a:cs typeface="+mn-cs"/>
              </a:rPr>
              <a:t>Perfect the Four Great Realms of Heart</a:t>
            </a:r>
          </a:p>
        </p:txBody>
      </p:sp>
      <p:sp>
        <p:nvSpPr>
          <p:cNvPr id="129053" name="Text Box 28"/>
          <p:cNvSpPr txBox="1">
            <a:spLocks noChangeArrowheads="1"/>
          </p:cNvSpPr>
          <p:nvPr/>
        </p:nvSpPr>
        <p:spPr bwMode="auto">
          <a:xfrm>
            <a:off x="6781800" y="4652963"/>
            <a:ext cx="1614488" cy="5254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Eternal happiness</a:t>
            </a:r>
            <a:br>
              <a:rPr kumimoji="0" lang="en-US" altLang="ko-KR" sz="1400" dirty="0">
                <a:latin typeface="+mj-lt"/>
                <a:ea typeface="ＭＳ Ｐゴシック" pitchFamily="34" charset="-128"/>
                <a:cs typeface="+mn-cs"/>
              </a:rPr>
            </a:br>
            <a:r>
              <a:rPr kumimoji="0" lang="en-US" altLang="ko-KR" sz="1400" dirty="0">
                <a:latin typeface="+mj-lt"/>
                <a:ea typeface="ＭＳ Ｐゴシック" pitchFamily="34" charset="-128"/>
                <a:cs typeface="+mn-cs"/>
              </a:rPr>
              <a:t>by attending God</a:t>
            </a:r>
          </a:p>
        </p:txBody>
      </p:sp>
      <p:sp>
        <p:nvSpPr>
          <p:cNvPr id="160798" name="AutoShape 30"/>
          <p:cNvSpPr>
            <a:spLocks noChangeArrowheads="1"/>
          </p:cNvSpPr>
          <p:nvPr/>
        </p:nvSpPr>
        <p:spPr bwMode="auto">
          <a:xfrm>
            <a:off x="2857500" y="1428750"/>
            <a:ext cx="838200" cy="228600"/>
          </a:xfrm>
          <a:prstGeom prst="rightArrow">
            <a:avLst>
              <a:gd name="adj1" fmla="val 50000"/>
              <a:gd name="adj2" fmla="val 91667"/>
            </a:avLst>
          </a:prstGeom>
          <a:solidFill>
            <a:srgbClr val="F2EC25"/>
          </a:solidFill>
          <a:ln w="1270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b="1">
              <a:latin typeface="Arial" charset="0"/>
              <a:ea typeface="ＭＳ Ｐゴシック" pitchFamily="34" charset="-128"/>
            </a:endParaRPr>
          </a:p>
        </p:txBody>
      </p:sp>
      <p:sp>
        <p:nvSpPr>
          <p:cNvPr id="160799" name="AutoShape 31"/>
          <p:cNvSpPr>
            <a:spLocks noChangeArrowheads="1"/>
          </p:cNvSpPr>
          <p:nvPr/>
        </p:nvSpPr>
        <p:spPr bwMode="auto">
          <a:xfrm>
            <a:off x="5929313" y="1428750"/>
            <a:ext cx="762000" cy="228600"/>
          </a:xfrm>
          <a:prstGeom prst="rightArrow">
            <a:avLst>
              <a:gd name="adj1" fmla="val 50000"/>
              <a:gd name="adj2" fmla="val 83333"/>
            </a:avLst>
          </a:prstGeom>
          <a:solidFill>
            <a:srgbClr val="F2EC25"/>
          </a:solidFill>
          <a:ln w="1270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b="1">
              <a:latin typeface="Arial" charset="0"/>
              <a:ea typeface="ＭＳ Ｐゴシック" pitchFamily="34" charset="-128"/>
            </a:endParaRPr>
          </a:p>
        </p:txBody>
      </p:sp>
      <p:sp>
        <p:nvSpPr>
          <p:cNvPr id="129057" name="AutoShape 33"/>
          <p:cNvSpPr>
            <a:spLocks noChangeArrowheads="1"/>
          </p:cNvSpPr>
          <p:nvPr/>
        </p:nvSpPr>
        <p:spPr bwMode="auto">
          <a:xfrm>
            <a:off x="928688" y="1214438"/>
            <a:ext cx="1814512" cy="442912"/>
          </a:xfrm>
          <a:prstGeom prst="roundRect">
            <a:avLst>
              <a:gd name="adj" fmla="val 16667"/>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dirty="0">
                <a:solidFill>
                  <a:schemeClr val="bg1"/>
                </a:solidFill>
                <a:latin typeface="+mj-lt"/>
                <a:ea typeface="ＭＳ Ｐゴシック" pitchFamily="34" charset="-128"/>
                <a:cs typeface="+mn-cs"/>
              </a:rPr>
              <a:t>Life in the womb</a:t>
            </a:r>
          </a:p>
        </p:txBody>
      </p:sp>
      <p:sp>
        <p:nvSpPr>
          <p:cNvPr id="129058" name="AutoShape 34"/>
          <p:cNvSpPr>
            <a:spLocks noChangeArrowheads="1"/>
          </p:cNvSpPr>
          <p:nvPr/>
        </p:nvSpPr>
        <p:spPr bwMode="auto">
          <a:xfrm>
            <a:off x="3857625" y="1214438"/>
            <a:ext cx="1905000" cy="457200"/>
          </a:xfrm>
          <a:prstGeom prst="roundRect">
            <a:avLst>
              <a:gd name="adj" fmla="val 16667"/>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solidFill>
                  <a:schemeClr val="bg1"/>
                </a:solidFill>
                <a:latin typeface="+mj-lt"/>
                <a:ea typeface="ＭＳ Ｐゴシック" pitchFamily="34" charset="-128"/>
                <a:cs typeface="+mn-cs"/>
              </a:rPr>
              <a:t>Life on earth</a:t>
            </a:r>
          </a:p>
        </p:txBody>
      </p:sp>
      <p:sp>
        <p:nvSpPr>
          <p:cNvPr id="129059" name="AutoShape 35"/>
          <p:cNvSpPr>
            <a:spLocks noChangeArrowheads="1"/>
          </p:cNvSpPr>
          <p:nvPr/>
        </p:nvSpPr>
        <p:spPr bwMode="auto">
          <a:xfrm>
            <a:off x="6715125" y="1214438"/>
            <a:ext cx="1905000" cy="457200"/>
          </a:xfrm>
          <a:prstGeom prst="roundRect">
            <a:avLst>
              <a:gd name="adj" fmla="val 16667"/>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solidFill>
                  <a:schemeClr val="bg1"/>
                </a:solidFill>
                <a:latin typeface="+mj-lt"/>
                <a:ea typeface="ＭＳ Ｐゴシック" pitchFamily="34" charset="-128"/>
                <a:cs typeface="+mn-cs"/>
              </a:rPr>
              <a:t>Life in the spirit world</a:t>
            </a:r>
          </a:p>
        </p:txBody>
      </p:sp>
      <p:sp>
        <p:nvSpPr>
          <p:cNvPr id="129060" name="AutoShape 36"/>
          <p:cNvSpPr>
            <a:spLocks noChangeArrowheads="1"/>
          </p:cNvSpPr>
          <p:nvPr/>
        </p:nvSpPr>
        <p:spPr bwMode="auto">
          <a:xfrm>
            <a:off x="3062288" y="4481513"/>
            <a:ext cx="457200" cy="152400"/>
          </a:xfrm>
          <a:prstGeom prst="rightArrow">
            <a:avLst>
              <a:gd name="adj1" fmla="val 50000"/>
              <a:gd name="adj2" fmla="val 75000"/>
            </a:avLst>
          </a:prstGeom>
          <a:solidFill>
            <a:schemeClr val="accent3">
              <a:lumMod val="6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b="1">
              <a:latin typeface="Arial" charset="0"/>
              <a:ea typeface="ＭＳ Ｐゴシック" pitchFamily="34" charset="-128"/>
              <a:cs typeface="+mn-cs"/>
            </a:endParaRPr>
          </a:p>
        </p:txBody>
      </p:sp>
      <p:sp>
        <p:nvSpPr>
          <p:cNvPr id="129061" name="AutoShape 37"/>
          <p:cNvSpPr>
            <a:spLocks noChangeArrowheads="1"/>
          </p:cNvSpPr>
          <p:nvPr/>
        </p:nvSpPr>
        <p:spPr bwMode="auto">
          <a:xfrm>
            <a:off x="6196013" y="4476750"/>
            <a:ext cx="333375" cy="157163"/>
          </a:xfrm>
          <a:prstGeom prst="rightArrow">
            <a:avLst>
              <a:gd name="adj1" fmla="val 50000"/>
              <a:gd name="adj2" fmla="val 53030"/>
            </a:avLst>
          </a:prstGeom>
          <a:solidFill>
            <a:schemeClr val="accent3">
              <a:lumMod val="6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b="1">
              <a:latin typeface="Arial" charset="0"/>
              <a:ea typeface="ＭＳ Ｐゴシック" pitchFamily="34" charset="-128"/>
              <a:cs typeface="+mn-cs"/>
            </a:endParaRPr>
          </a:p>
        </p:txBody>
      </p:sp>
      <p:sp>
        <p:nvSpPr>
          <p:cNvPr id="129062" name="Oval 38"/>
          <p:cNvSpPr>
            <a:spLocks noChangeArrowheads="1"/>
          </p:cNvSpPr>
          <p:nvPr/>
        </p:nvSpPr>
        <p:spPr bwMode="auto">
          <a:xfrm>
            <a:off x="504825" y="4333875"/>
            <a:ext cx="833438" cy="300038"/>
          </a:xfrm>
          <a:prstGeom prst="ellipse">
            <a:avLst/>
          </a:prstGeom>
          <a:noFill/>
          <a:ln w="9398">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solidFill>
                  <a:srgbClr val="D65529"/>
                </a:solidFill>
                <a:latin typeface="+mj-lt"/>
                <a:ea typeface="ＭＳ Ｐゴシック" pitchFamily="34" charset="-128"/>
                <a:cs typeface="+mn-cs"/>
              </a:rPr>
              <a:t>formation</a:t>
            </a:r>
          </a:p>
        </p:txBody>
      </p:sp>
      <p:sp>
        <p:nvSpPr>
          <p:cNvPr id="160806" name="Oval 39"/>
          <p:cNvSpPr>
            <a:spLocks noChangeArrowheads="1"/>
          </p:cNvSpPr>
          <p:nvPr/>
        </p:nvSpPr>
        <p:spPr bwMode="auto">
          <a:xfrm>
            <a:off x="3500438" y="4357688"/>
            <a:ext cx="500062" cy="238125"/>
          </a:xfrm>
          <a:prstGeom prst="ellipse">
            <a:avLst/>
          </a:prstGeom>
          <a:noFill/>
          <a:ln w="9398">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b="1">
              <a:latin typeface="Arial" charset="0"/>
              <a:ea typeface="ＭＳ Ｐゴシック" pitchFamily="34" charset="-128"/>
            </a:endParaRPr>
          </a:p>
        </p:txBody>
      </p:sp>
      <p:sp>
        <p:nvSpPr>
          <p:cNvPr id="160807" name="Oval 40"/>
          <p:cNvSpPr>
            <a:spLocks noChangeArrowheads="1"/>
          </p:cNvSpPr>
          <p:nvPr/>
        </p:nvSpPr>
        <p:spPr bwMode="auto">
          <a:xfrm>
            <a:off x="4794250" y="4548188"/>
            <a:ext cx="857250" cy="214312"/>
          </a:xfrm>
          <a:prstGeom prst="ellipse">
            <a:avLst/>
          </a:prstGeom>
          <a:noFill/>
          <a:ln w="9398">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b="1">
              <a:latin typeface="Arial" charset="0"/>
              <a:ea typeface="ＭＳ Ｐゴシック" pitchFamily="34" charset="-128"/>
            </a:endParaRPr>
          </a:p>
        </p:txBody>
      </p:sp>
      <p:sp>
        <p:nvSpPr>
          <p:cNvPr id="160808" name="Oval 41"/>
          <p:cNvSpPr>
            <a:spLocks noChangeArrowheads="1"/>
          </p:cNvSpPr>
          <p:nvPr/>
        </p:nvSpPr>
        <p:spPr bwMode="auto">
          <a:xfrm>
            <a:off x="6732588" y="4286250"/>
            <a:ext cx="730250" cy="307975"/>
          </a:xfrm>
          <a:prstGeom prst="ellipse">
            <a:avLst/>
          </a:prstGeom>
          <a:noFill/>
          <a:ln w="9398">
            <a:solidFill>
              <a:schemeClr val="tx1"/>
            </a:solidFill>
            <a:miter lim="800000"/>
            <a:headEnd/>
            <a:tailEnd/>
          </a:ln>
        </p:spPr>
        <p:txBody>
          <a:bodyPr lIns="0" tIns="0" rIns="0" bIns="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rgbClr val="D65529"/>
                </a:solidFill>
                <a:latin typeface="Arial" charset="0"/>
                <a:ea typeface="ＭＳ Ｐゴシック" pitchFamily="34" charset="-128"/>
              </a:rPr>
              <a:t>Seung-hwa</a:t>
            </a:r>
          </a:p>
        </p:txBody>
      </p:sp>
      <p:sp>
        <p:nvSpPr>
          <p:cNvPr id="160809" name="AutoShape 42"/>
          <p:cNvSpPr>
            <a:spLocks/>
          </p:cNvSpPr>
          <p:nvPr/>
        </p:nvSpPr>
        <p:spPr bwMode="auto">
          <a:xfrm>
            <a:off x="3571875" y="4857750"/>
            <a:ext cx="76200" cy="609600"/>
          </a:xfrm>
          <a:prstGeom prst="leftBracket">
            <a:avLst>
              <a:gd name="adj" fmla="val 66667"/>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b="1">
              <a:latin typeface="Arial" charset="0"/>
              <a:ea typeface="ＭＳ Ｐゴシック" pitchFamily="34" charset="-128"/>
            </a:endParaRPr>
          </a:p>
        </p:txBody>
      </p:sp>
      <p:grpSp>
        <p:nvGrpSpPr>
          <p:cNvPr id="160810" name="Group 43"/>
          <p:cNvGrpSpPr>
            <a:grpSpLocks/>
          </p:cNvGrpSpPr>
          <p:nvPr/>
        </p:nvGrpSpPr>
        <p:grpSpPr bwMode="auto">
          <a:xfrm>
            <a:off x="827088" y="2065338"/>
            <a:ext cx="1689100" cy="1231900"/>
            <a:chOff x="443" y="1181"/>
            <a:chExt cx="1064" cy="776"/>
          </a:xfrm>
        </p:grpSpPr>
        <p:sp>
          <p:nvSpPr>
            <p:cNvPr id="160817" name="AutoShape 44"/>
            <p:cNvSpPr>
              <a:spLocks/>
            </p:cNvSpPr>
            <p:nvPr/>
          </p:nvSpPr>
          <p:spPr bwMode="auto">
            <a:xfrm rot="2700000" flipH="1" flipV="1">
              <a:off x="853" y="1293"/>
              <a:ext cx="544" cy="5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a:tailEnd type="triangle" w="med" len="med"/>
            </a:ln>
          </p:spPr>
          <p:txBody>
            <a:bodyPr wrap="none" anchor="ctr"/>
            <a:lstStyle/>
            <a:p>
              <a:endParaRPr lang="en-US"/>
            </a:p>
          </p:txBody>
        </p:sp>
        <p:sp>
          <p:nvSpPr>
            <p:cNvPr id="160818" name="AutoShape 45"/>
            <p:cNvSpPr>
              <a:spLocks/>
            </p:cNvSpPr>
            <p:nvPr/>
          </p:nvSpPr>
          <p:spPr bwMode="auto">
            <a:xfrm rot="-8160000" flipH="1" flipV="1">
              <a:off x="556" y="1302"/>
              <a:ext cx="544" cy="5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a:tailEnd type="triangle" w="med" len="med"/>
            </a:ln>
          </p:spPr>
          <p:txBody>
            <a:bodyPr wrap="none" anchor="ctr"/>
            <a:lstStyle/>
            <a:p>
              <a:endParaRPr lang="en-US"/>
            </a:p>
          </p:txBody>
        </p:sp>
      </p:grpSp>
      <p:grpSp>
        <p:nvGrpSpPr>
          <p:cNvPr id="160811" name="Group 46"/>
          <p:cNvGrpSpPr>
            <a:grpSpLocks/>
          </p:cNvGrpSpPr>
          <p:nvPr/>
        </p:nvGrpSpPr>
        <p:grpSpPr bwMode="auto">
          <a:xfrm>
            <a:off x="3994150" y="2138363"/>
            <a:ext cx="1630363" cy="1195387"/>
            <a:chOff x="2438" y="1272"/>
            <a:chExt cx="1066" cy="776"/>
          </a:xfrm>
        </p:grpSpPr>
        <p:sp>
          <p:nvSpPr>
            <p:cNvPr id="160815" name="AutoShape 47"/>
            <p:cNvSpPr>
              <a:spLocks/>
            </p:cNvSpPr>
            <p:nvPr/>
          </p:nvSpPr>
          <p:spPr bwMode="auto">
            <a:xfrm rot="2700000" flipH="1" flipV="1">
              <a:off x="2849" y="1384"/>
              <a:ext cx="544" cy="5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bg1"/>
              </a:solidFill>
              <a:miter lim="800000"/>
              <a:headEnd/>
              <a:tailEnd type="triangle" w="med" len="med"/>
            </a:ln>
          </p:spPr>
          <p:txBody>
            <a:bodyPr wrap="none" anchor="ctr"/>
            <a:lstStyle/>
            <a:p>
              <a:endParaRPr lang="en-US"/>
            </a:p>
          </p:txBody>
        </p:sp>
        <p:sp>
          <p:nvSpPr>
            <p:cNvPr id="160816" name="AutoShape 48"/>
            <p:cNvSpPr>
              <a:spLocks/>
            </p:cNvSpPr>
            <p:nvPr/>
          </p:nvSpPr>
          <p:spPr bwMode="auto">
            <a:xfrm rot="-8160000" flipH="1" flipV="1">
              <a:off x="2551" y="1393"/>
              <a:ext cx="544" cy="5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bg1"/>
              </a:solidFill>
              <a:miter lim="800000"/>
              <a:headEnd/>
              <a:tailEnd type="triangle" w="med" len="med"/>
            </a:ln>
          </p:spPr>
          <p:txBody>
            <a:bodyPr wrap="none" anchor="ctr"/>
            <a:lstStyle/>
            <a:p>
              <a:endParaRPr lang="en-US"/>
            </a:p>
          </p:txBody>
        </p:sp>
      </p:grpSp>
      <p:grpSp>
        <p:nvGrpSpPr>
          <p:cNvPr id="160812" name="Group 49"/>
          <p:cNvGrpSpPr>
            <a:grpSpLocks/>
          </p:cNvGrpSpPr>
          <p:nvPr/>
        </p:nvGrpSpPr>
        <p:grpSpPr bwMode="auto">
          <a:xfrm>
            <a:off x="6746875" y="2028825"/>
            <a:ext cx="1692275" cy="1230313"/>
            <a:chOff x="4298" y="1182"/>
            <a:chExt cx="1066" cy="775"/>
          </a:xfrm>
        </p:grpSpPr>
        <p:sp>
          <p:nvSpPr>
            <p:cNvPr id="160813" name="AutoShape 50"/>
            <p:cNvSpPr>
              <a:spLocks/>
            </p:cNvSpPr>
            <p:nvPr/>
          </p:nvSpPr>
          <p:spPr bwMode="auto">
            <a:xfrm rot="2700000" flipH="1" flipV="1">
              <a:off x="4709" y="1294"/>
              <a:ext cx="544" cy="5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a:tailEnd type="triangle" w="med" len="med"/>
            </a:ln>
          </p:spPr>
          <p:txBody>
            <a:bodyPr wrap="none" anchor="ctr"/>
            <a:lstStyle/>
            <a:p>
              <a:endParaRPr lang="en-US"/>
            </a:p>
          </p:txBody>
        </p:sp>
        <p:sp>
          <p:nvSpPr>
            <p:cNvPr id="160814" name="AutoShape 51"/>
            <p:cNvSpPr>
              <a:spLocks/>
            </p:cNvSpPr>
            <p:nvPr/>
          </p:nvSpPr>
          <p:spPr bwMode="auto">
            <a:xfrm rot="-8160000" flipH="1" flipV="1">
              <a:off x="4411" y="1302"/>
              <a:ext cx="544" cy="5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a:tailEnd type="triangle" w="med" len="med"/>
            </a:ln>
          </p:spPr>
          <p:txBody>
            <a:bodyPr wrap="none" anchor="ct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ext Box 1"/>
          <p:cNvSpPr txBox="1">
            <a:spLocks noChangeArrowheads="1"/>
          </p:cNvSpPr>
          <p:nvPr/>
        </p:nvSpPr>
        <p:spPr bwMode="auto">
          <a:xfrm>
            <a:off x="357188" y="2436813"/>
            <a:ext cx="798512" cy="525462"/>
          </a:xfrm>
          <a:prstGeom prst="rect">
            <a:avLst/>
          </a:prstGeom>
          <a:noFill/>
          <a:ln w="9525">
            <a:noFill/>
            <a:miter lim="800000"/>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air, light</a:t>
            </a:r>
          </a:p>
        </p:txBody>
      </p:sp>
      <p:sp>
        <p:nvSpPr>
          <p:cNvPr id="162818" name="Text Box 2"/>
          <p:cNvSpPr txBox="1">
            <a:spLocks noChangeArrowheads="1"/>
          </p:cNvSpPr>
          <p:nvPr/>
        </p:nvSpPr>
        <p:spPr bwMode="auto">
          <a:xfrm>
            <a:off x="0" y="3651250"/>
            <a:ext cx="1066800" cy="525463"/>
          </a:xfrm>
          <a:prstGeom prst="rect">
            <a:avLst/>
          </a:prstGeom>
          <a:noFill/>
          <a:ln w="9525">
            <a:noFill/>
            <a:miter lim="800000"/>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food, water</a:t>
            </a:r>
          </a:p>
        </p:txBody>
      </p:sp>
      <p:sp>
        <p:nvSpPr>
          <p:cNvPr id="162819" name="Text Box 3"/>
          <p:cNvSpPr txBox="1">
            <a:spLocks noChangeArrowheads="1"/>
          </p:cNvSpPr>
          <p:nvPr/>
        </p:nvSpPr>
        <p:spPr bwMode="auto">
          <a:xfrm>
            <a:off x="5080000" y="1865313"/>
            <a:ext cx="2212975" cy="581025"/>
          </a:xfrm>
          <a:prstGeom prst="rect">
            <a:avLst/>
          </a:prstGeom>
          <a:noFill/>
          <a:ln w="9525">
            <a:noFill/>
            <a:miter lim="800000"/>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God’s life element</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Principle, love</a:t>
            </a:r>
            <a:r>
              <a:rPr kumimoji="0" lang="en-US" sz="1600">
                <a:latin typeface="Arial" charset="0"/>
                <a:ea typeface="ＭＳ Ｐゴシック" pitchFamily="34" charset="-128"/>
              </a:rPr>
              <a:t>）</a:t>
            </a:r>
          </a:p>
        </p:txBody>
      </p:sp>
      <p:sp>
        <p:nvSpPr>
          <p:cNvPr id="162820" name="Text Box 4"/>
          <p:cNvSpPr txBox="1">
            <a:spLocks noChangeArrowheads="1"/>
          </p:cNvSpPr>
          <p:nvPr/>
        </p:nvSpPr>
        <p:spPr bwMode="auto">
          <a:xfrm>
            <a:off x="2571750" y="2841625"/>
            <a:ext cx="1381125" cy="27463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Life elements (</a:t>
            </a:r>
            <a:r>
              <a:rPr kumimoji="0" lang="en-US" sz="1200">
                <a:latin typeface="Arial" charset="0"/>
                <a:ea typeface="ＭＳ Ｐゴシック" pitchFamily="34" charset="-128"/>
              </a:rPr>
              <a:t>＋</a:t>
            </a:r>
            <a:r>
              <a:rPr kumimoji="0" lang="en-US" altLang="ko-KR" sz="1200">
                <a:latin typeface="Arial" charset="0"/>
                <a:ea typeface="ＭＳ Ｐゴシック" pitchFamily="34" charset="-128"/>
              </a:rPr>
              <a:t>)</a:t>
            </a:r>
            <a:r>
              <a:rPr kumimoji="0" lang="ar-SA" altLang="ko-KR" sz="1200">
                <a:latin typeface="Arial" charset="0"/>
                <a:ea typeface="ＭＳ Ｐゴシック" pitchFamily="34" charset="-128"/>
              </a:rPr>
              <a:t>‏</a:t>
            </a:r>
            <a:endParaRPr kumimoji="0" lang="en-US" altLang="ko-KR" sz="1200">
              <a:latin typeface="Arial" charset="0"/>
              <a:ea typeface="ＭＳ Ｐゴシック" pitchFamily="34" charset="-128"/>
            </a:endParaRPr>
          </a:p>
        </p:txBody>
      </p:sp>
      <p:sp>
        <p:nvSpPr>
          <p:cNvPr id="162821" name="Text Box 5"/>
          <p:cNvSpPr txBox="1">
            <a:spLocks noChangeArrowheads="1"/>
          </p:cNvSpPr>
          <p:nvPr/>
        </p:nvSpPr>
        <p:spPr bwMode="auto">
          <a:xfrm>
            <a:off x="2587625" y="3776663"/>
            <a:ext cx="1603375" cy="2794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Vitality elements</a:t>
            </a:r>
            <a:r>
              <a:rPr kumimoji="0" lang="en-US" sz="1200">
                <a:latin typeface="Arial" charset="0"/>
                <a:ea typeface="ＭＳ Ｐゴシック" pitchFamily="34" charset="-128"/>
              </a:rPr>
              <a:t>（－）</a:t>
            </a:r>
          </a:p>
        </p:txBody>
      </p:sp>
      <p:sp>
        <p:nvSpPr>
          <p:cNvPr id="162822" name="Text Box 6"/>
          <p:cNvSpPr txBox="1">
            <a:spLocks noChangeArrowheads="1"/>
          </p:cNvSpPr>
          <p:nvPr/>
        </p:nvSpPr>
        <p:spPr bwMode="auto">
          <a:xfrm>
            <a:off x="2644775" y="2571750"/>
            <a:ext cx="1049338" cy="3111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Principle</a:t>
            </a:r>
            <a:r>
              <a:rPr kumimoji="0" lang="en-US" sz="1400">
                <a:latin typeface="Arial" charset="0"/>
                <a:ea typeface="ＭＳ Ｐゴシック" pitchFamily="34" charset="-128"/>
              </a:rPr>
              <a:t>）</a:t>
            </a:r>
          </a:p>
        </p:txBody>
      </p:sp>
      <p:sp>
        <p:nvSpPr>
          <p:cNvPr id="162823" name="Text Box 7"/>
          <p:cNvSpPr txBox="1">
            <a:spLocks noChangeArrowheads="1"/>
          </p:cNvSpPr>
          <p:nvPr/>
        </p:nvSpPr>
        <p:spPr bwMode="auto">
          <a:xfrm>
            <a:off x="2428875" y="4151313"/>
            <a:ext cx="1962150" cy="3111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revitalized character</a:t>
            </a:r>
            <a:r>
              <a:rPr kumimoji="0" lang="en-US" sz="1400">
                <a:latin typeface="Arial" charset="0"/>
                <a:ea typeface="ＭＳ Ｐゴシック" pitchFamily="34" charset="-128"/>
              </a:rPr>
              <a:t>）</a:t>
            </a:r>
          </a:p>
        </p:txBody>
      </p:sp>
      <p:sp>
        <p:nvSpPr>
          <p:cNvPr id="130057" name="Line 8"/>
          <p:cNvSpPr>
            <a:spLocks noChangeShapeType="1"/>
          </p:cNvSpPr>
          <p:nvPr/>
        </p:nvSpPr>
        <p:spPr bwMode="auto">
          <a:xfrm flipV="1">
            <a:off x="1071563" y="3673475"/>
            <a:ext cx="457200" cy="363538"/>
          </a:xfrm>
          <a:prstGeom prst="line">
            <a:avLst/>
          </a:prstGeom>
          <a:noFill/>
          <a:ln w="572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30058" name="Line 9"/>
          <p:cNvSpPr>
            <a:spLocks noChangeShapeType="1"/>
          </p:cNvSpPr>
          <p:nvPr/>
        </p:nvSpPr>
        <p:spPr bwMode="auto">
          <a:xfrm>
            <a:off x="1147763" y="2794000"/>
            <a:ext cx="381000" cy="334963"/>
          </a:xfrm>
          <a:prstGeom prst="line">
            <a:avLst/>
          </a:prstGeom>
          <a:noFill/>
          <a:ln w="572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30059" name="Line 10"/>
          <p:cNvSpPr>
            <a:spLocks noChangeShapeType="1"/>
          </p:cNvSpPr>
          <p:nvPr/>
        </p:nvSpPr>
        <p:spPr bwMode="auto">
          <a:xfrm flipH="1">
            <a:off x="5000625" y="2238375"/>
            <a:ext cx="427038" cy="323850"/>
          </a:xfrm>
          <a:prstGeom prst="line">
            <a:avLst/>
          </a:prstGeom>
          <a:noFill/>
          <a:ln w="572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62827" name="Oval 11"/>
          <p:cNvSpPr>
            <a:spLocks noChangeArrowheads="1"/>
          </p:cNvSpPr>
          <p:nvPr/>
        </p:nvSpPr>
        <p:spPr bwMode="auto">
          <a:xfrm>
            <a:off x="1500188" y="2365375"/>
            <a:ext cx="1169987" cy="2286000"/>
          </a:xfrm>
          <a:prstGeom prst="ellipse">
            <a:avLst/>
          </a:prstGeom>
          <a:solidFill>
            <a:srgbClr val="FFCCCC"/>
          </a:solid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162828" name="AutoShape 12"/>
          <p:cNvSpPr>
            <a:spLocks noChangeArrowheads="1"/>
          </p:cNvSpPr>
          <p:nvPr/>
        </p:nvSpPr>
        <p:spPr bwMode="auto">
          <a:xfrm rot="2940000" flipV="1">
            <a:off x="1264444" y="1840707"/>
            <a:ext cx="1714500" cy="17891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43 h 21600"/>
              <a:gd name="T20" fmla="*/ 21513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1600" y="29"/>
                </a:moveTo>
                <a:cubicBezTo>
                  <a:pt x="17135" y="441"/>
                  <a:pt x="21457" y="4980"/>
                  <a:pt x="21596" y="10528"/>
                </a:cubicBezTo>
                <a:lnTo>
                  <a:pt x="10800" y="10800"/>
                </a:lnTo>
                <a:close/>
              </a:path>
              <a:path w="21600" h="21600" fill="none">
                <a:moveTo>
                  <a:pt x="11600" y="29"/>
                </a:moveTo>
                <a:cubicBezTo>
                  <a:pt x="17135" y="441"/>
                  <a:pt x="21457" y="4980"/>
                  <a:pt x="21596" y="10528"/>
                </a:cubicBezTo>
              </a:path>
            </a:pathLst>
          </a:custGeom>
          <a:noFill/>
          <a:ln w="28440">
            <a:solidFill>
              <a:schemeClr val="tx1"/>
            </a:solidFill>
            <a:miter lim="800000"/>
            <a:headEnd/>
            <a:tailEnd/>
          </a:ln>
        </p:spPr>
        <p:txBody>
          <a:bodyPr wrap="none" anchor="ctr"/>
          <a:lstStyle/>
          <a:p>
            <a:endParaRPr lang="en-US"/>
          </a:p>
        </p:txBody>
      </p:sp>
      <p:sp>
        <p:nvSpPr>
          <p:cNvPr id="130062" name="Text Box 13"/>
          <p:cNvSpPr txBox="1">
            <a:spLocks noChangeArrowheads="1"/>
          </p:cNvSpPr>
          <p:nvPr/>
        </p:nvSpPr>
        <p:spPr bwMode="auto">
          <a:xfrm>
            <a:off x="1741488" y="3844925"/>
            <a:ext cx="900112" cy="52546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Physical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body</a:t>
            </a:r>
          </a:p>
        </p:txBody>
      </p:sp>
      <p:sp>
        <p:nvSpPr>
          <p:cNvPr id="130063" name="Text Box 14"/>
          <p:cNvSpPr txBox="1">
            <a:spLocks noChangeArrowheads="1"/>
          </p:cNvSpPr>
          <p:nvPr/>
        </p:nvSpPr>
        <p:spPr bwMode="auto">
          <a:xfrm>
            <a:off x="1741488" y="2717800"/>
            <a:ext cx="850900" cy="52546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Physical</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mind</a:t>
            </a:r>
          </a:p>
        </p:txBody>
      </p:sp>
      <p:sp>
        <p:nvSpPr>
          <p:cNvPr id="162831" name="Oval 15"/>
          <p:cNvSpPr>
            <a:spLocks noChangeArrowheads="1"/>
          </p:cNvSpPr>
          <p:nvPr/>
        </p:nvSpPr>
        <p:spPr bwMode="auto">
          <a:xfrm>
            <a:off x="4068763" y="2309813"/>
            <a:ext cx="1146175" cy="2214562"/>
          </a:xfrm>
          <a:prstGeom prst="ellipse">
            <a:avLst/>
          </a:prstGeom>
          <a:solidFill>
            <a:srgbClr val="63CAD8"/>
          </a:solid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162832" name="AutoShape 16"/>
          <p:cNvSpPr>
            <a:spLocks noChangeArrowheads="1"/>
          </p:cNvSpPr>
          <p:nvPr/>
        </p:nvSpPr>
        <p:spPr bwMode="auto">
          <a:xfrm rot="2940000" flipV="1">
            <a:off x="3844132" y="1635919"/>
            <a:ext cx="1784350" cy="19891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111 h 21600"/>
              <a:gd name="T20" fmla="*/ 21513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2138" y="83"/>
                </a:moveTo>
                <a:cubicBezTo>
                  <a:pt x="17022" y="693"/>
                  <a:pt x="20876" y="4528"/>
                  <a:pt x="21510" y="9408"/>
                </a:cubicBezTo>
                <a:lnTo>
                  <a:pt x="10800" y="10800"/>
                </a:lnTo>
                <a:close/>
              </a:path>
              <a:path w="21600" h="21600" fill="none">
                <a:moveTo>
                  <a:pt x="12138" y="83"/>
                </a:moveTo>
                <a:cubicBezTo>
                  <a:pt x="17022" y="693"/>
                  <a:pt x="20876" y="4528"/>
                  <a:pt x="21510" y="9408"/>
                </a:cubicBezTo>
              </a:path>
            </a:pathLst>
          </a:custGeom>
          <a:noFill/>
          <a:ln w="28440">
            <a:solidFill>
              <a:schemeClr val="tx1"/>
            </a:solidFill>
            <a:miter lim="800000"/>
            <a:headEnd/>
            <a:tailEnd/>
          </a:ln>
        </p:spPr>
        <p:txBody>
          <a:bodyPr wrap="none" anchor="ctr"/>
          <a:lstStyle/>
          <a:p>
            <a:endParaRPr lang="en-US"/>
          </a:p>
        </p:txBody>
      </p:sp>
      <p:sp>
        <p:nvSpPr>
          <p:cNvPr id="130066" name="Text Box 17"/>
          <p:cNvSpPr txBox="1">
            <a:spLocks noChangeArrowheads="1"/>
          </p:cNvSpPr>
          <p:nvPr/>
        </p:nvSpPr>
        <p:spPr bwMode="auto">
          <a:xfrm>
            <a:off x="4298950" y="3789363"/>
            <a:ext cx="639763" cy="5254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Spirit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body</a:t>
            </a:r>
          </a:p>
        </p:txBody>
      </p:sp>
      <p:sp>
        <p:nvSpPr>
          <p:cNvPr id="130067" name="Text Box 18"/>
          <p:cNvSpPr txBox="1">
            <a:spLocks noChangeArrowheads="1"/>
          </p:cNvSpPr>
          <p:nvPr/>
        </p:nvSpPr>
        <p:spPr bwMode="auto">
          <a:xfrm>
            <a:off x="4143375" y="2667000"/>
            <a:ext cx="1028700" cy="30956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Spirit mind</a:t>
            </a:r>
          </a:p>
        </p:txBody>
      </p:sp>
      <p:grpSp>
        <p:nvGrpSpPr>
          <p:cNvPr id="162835" name="Group 19"/>
          <p:cNvGrpSpPr>
            <a:grpSpLocks/>
          </p:cNvGrpSpPr>
          <p:nvPr/>
        </p:nvGrpSpPr>
        <p:grpSpPr bwMode="auto">
          <a:xfrm>
            <a:off x="5357813" y="2722563"/>
            <a:ext cx="1087437" cy="1330325"/>
            <a:chOff x="3484" y="1790"/>
            <a:chExt cx="685" cy="838"/>
          </a:xfrm>
        </p:grpSpPr>
        <p:sp>
          <p:nvSpPr>
            <p:cNvPr id="130098" name="Text Box 20"/>
            <p:cNvSpPr txBox="1">
              <a:spLocks noChangeArrowheads="1"/>
            </p:cNvSpPr>
            <p:nvPr/>
          </p:nvSpPr>
          <p:spPr bwMode="auto">
            <a:xfrm>
              <a:off x="3484" y="2433"/>
              <a:ext cx="621" cy="19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Formation</a:t>
              </a:r>
            </a:p>
          </p:txBody>
        </p:sp>
        <p:sp>
          <p:nvSpPr>
            <p:cNvPr id="130099" name="Text Box 21"/>
            <p:cNvSpPr txBox="1">
              <a:spLocks noChangeArrowheads="1"/>
            </p:cNvSpPr>
            <p:nvPr/>
          </p:nvSpPr>
          <p:spPr bwMode="auto">
            <a:xfrm>
              <a:off x="3484" y="2112"/>
              <a:ext cx="478" cy="19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Growth</a:t>
              </a:r>
            </a:p>
          </p:txBody>
        </p:sp>
        <p:sp>
          <p:nvSpPr>
            <p:cNvPr id="130100" name="Text Box 22"/>
            <p:cNvSpPr txBox="1">
              <a:spLocks noChangeArrowheads="1"/>
            </p:cNvSpPr>
            <p:nvPr/>
          </p:nvSpPr>
          <p:spPr bwMode="auto">
            <a:xfrm>
              <a:off x="3484" y="1790"/>
              <a:ext cx="685" cy="19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Completion</a:t>
              </a:r>
            </a:p>
          </p:txBody>
        </p:sp>
      </p:grpSp>
      <p:grpSp>
        <p:nvGrpSpPr>
          <p:cNvPr id="162836" name="Group 23"/>
          <p:cNvGrpSpPr>
            <a:grpSpLocks/>
          </p:cNvGrpSpPr>
          <p:nvPr/>
        </p:nvGrpSpPr>
        <p:grpSpPr bwMode="auto">
          <a:xfrm>
            <a:off x="5465763" y="2632075"/>
            <a:ext cx="3313112" cy="1560513"/>
            <a:chOff x="3552" y="1733"/>
            <a:chExt cx="2087" cy="983"/>
          </a:xfrm>
        </p:grpSpPr>
        <p:sp>
          <p:nvSpPr>
            <p:cNvPr id="130094" name="Line 24"/>
            <p:cNvSpPr>
              <a:spLocks noChangeShapeType="1"/>
            </p:cNvSpPr>
            <p:nvPr/>
          </p:nvSpPr>
          <p:spPr bwMode="auto">
            <a:xfrm>
              <a:off x="3552" y="1733"/>
              <a:ext cx="2088" cy="1"/>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30095" name="Line 25"/>
            <p:cNvSpPr>
              <a:spLocks noChangeShapeType="1"/>
            </p:cNvSpPr>
            <p:nvPr/>
          </p:nvSpPr>
          <p:spPr bwMode="auto">
            <a:xfrm>
              <a:off x="3552" y="2060"/>
              <a:ext cx="2088" cy="1"/>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30096" name="Line 26"/>
            <p:cNvSpPr>
              <a:spLocks noChangeShapeType="1"/>
            </p:cNvSpPr>
            <p:nvPr/>
          </p:nvSpPr>
          <p:spPr bwMode="auto">
            <a:xfrm>
              <a:off x="3552" y="2389"/>
              <a:ext cx="2088" cy="1"/>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30097" name="Line 27"/>
            <p:cNvSpPr>
              <a:spLocks noChangeShapeType="1"/>
            </p:cNvSpPr>
            <p:nvPr/>
          </p:nvSpPr>
          <p:spPr bwMode="auto">
            <a:xfrm>
              <a:off x="3552" y="2716"/>
              <a:ext cx="2088" cy="1"/>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grpSp>
      <p:sp>
        <p:nvSpPr>
          <p:cNvPr id="130070" name="Oval 28"/>
          <p:cNvSpPr>
            <a:spLocks noChangeArrowheads="1"/>
          </p:cNvSpPr>
          <p:nvPr/>
        </p:nvSpPr>
        <p:spPr bwMode="auto">
          <a:xfrm>
            <a:off x="6559550" y="4170363"/>
            <a:ext cx="839788" cy="568325"/>
          </a:xfrm>
          <a:prstGeom prst="ellipse">
            <a:avLst/>
          </a:prstGeom>
          <a:solidFill>
            <a:srgbClr val="FFCCCC"/>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Physical</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body</a:t>
            </a:r>
          </a:p>
        </p:txBody>
      </p:sp>
      <p:sp>
        <p:nvSpPr>
          <p:cNvPr id="162838" name="Oval 29"/>
          <p:cNvSpPr>
            <a:spLocks noChangeArrowheads="1"/>
          </p:cNvSpPr>
          <p:nvPr/>
        </p:nvSpPr>
        <p:spPr bwMode="auto">
          <a:xfrm>
            <a:off x="6303963" y="2627313"/>
            <a:ext cx="1295400" cy="1543050"/>
          </a:xfrm>
          <a:prstGeom prst="ellipse">
            <a:avLst/>
          </a:prstGeom>
          <a:solidFill>
            <a:srgbClr val="F2EC25"/>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162839" name="Oval 30"/>
          <p:cNvSpPr>
            <a:spLocks noChangeArrowheads="1"/>
          </p:cNvSpPr>
          <p:nvPr/>
        </p:nvSpPr>
        <p:spPr bwMode="auto">
          <a:xfrm>
            <a:off x="6375400" y="3087688"/>
            <a:ext cx="1143000" cy="1076325"/>
          </a:xfrm>
          <a:prstGeom prst="ellipse">
            <a:avLst/>
          </a:prstGeom>
          <a:solidFill>
            <a:srgbClr val="63CAD8"/>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162840" name="Oval 31"/>
          <p:cNvSpPr>
            <a:spLocks noChangeArrowheads="1"/>
          </p:cNvSpPr>
          <p:nvPr/>
        </p:nvSpPr>
        <p:spPr bwMode="auto">
          <a:xfrm>
            <a:off x="6532563" y="3629025"/>
            <a:ext cx="838200" cy="541338"/>
          </a:xfrm>
          <a:prstGeom prst="ellipse">
            <a:avLst/>
          </a:prstGeom>
          <a:solidFill>
            <a:srgbClr val="00B050"/>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130074" name="Text Box 32"/>
          <p:cNvSpPr txBox="1">
            <a:spLocks noChangeArrowheads="1"/>
          </p:cNvSpPr>
          <p:nvPr/>
        </p:nvSpPr>
        <p:spPr bwMode="auto">
          <a:xfrm>
            <a:off x="6503988" y="3787775"/>
            <a:ext cx="908050" cy="2794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Form spirit</a:t>
            </a:r>
          </a:p>
        </p:txBody>
      </p:sp>
      <p:sp>
        <p:nvSpPr>
          <p:cNvPr id="130075" name="Text Box 33"/>
          <p:cNvSpPr txBox="1">
            <a:spLocks noChangeArrowheads="1"/>
          </p:cNvSpPr>
          <p:nvPr/>
        </p:nvSpPr>
        <p:spPr bwMode="auto">
          <a:xfrm>
            <a:off x="6513513" y="3233738"/>
            <a:ext cx="795337" cy="2794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Life spirit</a:t>
            </a:r>
          </a:p>
        </p:txBody>
      </p:sp>
      <p:sp>
        <p:nvSpPr>
          <p:cNvPr id="130076" name="Text Box 34"/>
          <p:cNvSpPr txBox="1">
            <a:spLocks noChangeArrowheads="1"/>
          </p:cNvSpPr>
          <p:nvPr/>
        </p:nvSpPr>
        <p:spPr bwMode="auto">
          <a:xfrm>
            <a:off x="6530975" y="2746375"/>
            <a:ext cx="973138" cy="2794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Divine spirit</a:t>
            </a:r>
          </a:p>
        </p:txBody>
      </p:sp>
      <p:sp>
        <p:nvSpPr>
          <p:cNvPr id="130077" name="Text Box 35"/>
          <p:cNvSpPr txBox="1">
            <a:spLocks noChangeArrowheads="1"/>
          </p:cNvSpPr>
          <p:nvPr/>
        </p:nvSpPr>
        <p:spPr bwMode="auto">
          <a:xfrm>
            <a:off x="7475538" y="2716213"/>
            <a:ext cx="1528762" cy="2794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Kingdom of Heaven</a:t>
            </a:r>
          </a:p>
        </p:txBody>
      </p:sp>
      <p:sp>
        <p:nvSpPr>
          <p:cNvPr id="162845" name="Text Box 36"/>
          <p:cNvSpPr txBox="1">
            <a:spLocks noChangeArrowheads="1"/>
          </p:cNvSpPr>
          <p:nvPr/>
        </p:nvSpPr>
        <p:spPr bwMode="auto">
          <a:xfrm>
            <a:off x="7556500" y="3213100"/>
            <a:ext cx="931863" cy="4572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Paradise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Luke 23:43</a:t>
            </a:r>
          </a:p>
        </p:txBody>
      </p:sp>
      <p:sp>
        <p:nvSpPr>
          <p:cNvPr id="130079" name="Text Box 37"/>
          <p:cNvSpPr txBox="1">
            <a:spLocks noChangeArrowheads="1"/>
          </p:cNvSpPr>
          <p:nvPr/>
        </p:nvSpPr>
        <p:spPr bwMode="auto">
          <a:xfrm>
            <a:off x="7475538" y="3654425"/>
            <a:ext cx="1316037" cy="465138"/>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a:latin typeface="+mj-lt"/>
                <a:ea typeface="ＭＳ Ｐゴシック" pitchFamily="34" charset="-128"/>
                <a:cs typeface="+mn-cs"/>
              </a:rPr>
              <a:t>Form-spirit level </a:t>
            </a:r>
            <a:br>
              <a:rPr kumimoji="0" lang="en-US" altLang="ko-KR" sz="1200">
                <a:latin typeface="+mj-lt"/>
                <a:ea typeface="ＭＳ Ｐゴシック" pitchFamily="34" charset="-128"/>
                <a:cs typeface="+mn-cs"/>
              </a:rPr>
            </a:br>
            <a:r>
              <a:rPr kumimoji="0" lang="en-US" altLang="ko-KR" sz="1200">
                <a:latin typeface="+mj-lt"/>
                <a:ea typeface="ＭＳ Ｐゴシック" pitchFamily="34" charset="-128"/>
                <a:cs typeface="+mn-cs"/>
              </a:rPr>
              <a:t>spiritual world</a:t>
            </a:r>
          </a:p>
        </p:txBody>
      </p:sp>
      <p:sp>
        <p:nvSpPr>
          <p:cNvPr id="162847" name="Text Box 38"/>
          <p:cNvSpPr txBox="1">
            <a:spLocks noChangeArrowheads="1"/>
          </p:cNvSpPr>
          <p:nvPr/>
        </p:nvSpPr>
        <p:spPr bwMode="auto">
          <a:xfrm>
            <a:off x="571500" y="500063"/>
            <a:ext cx="7816850" cy="1006475"/>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3000">
                <a:latin typeface="Arial" charset="0"/>
                <a:ea typeface="ＭＳ Ｐゴシック" pitchFamily="34" charset="-128"/>
              </a:rPr>
              <a:t>３．</a:t>
            </a:r>
            <a:r>
              <a:rPr kumimoji="0" lang="en-US" altLang="ko-KR" sz="3000">
                <a:latin typeface="Arial" charset="0"/>
                <a:ea typeface="ＭＳ Ｐゴシック" pitchFamily="34" charset="-128"/>
              </a:rPr>
              <a:t>Structure of the Physical Self and the Spirit Self and Their Reciprocal Relationship</a:t>
            </a:r>
          </a:p>
        </p:txBody>
      </p:sp>
      <p:sp>
        <p:nvSpPr>
          <p:cNvPr id="162848" name="Text Box 39"/>
          <p:cNvSpPr txBox="1">
            <a:spLocks noChangeArrowheads="1"/>
          </p:cNvSpPr>
          <p:nvPr/>
        </p:nvSpPr>
        <p:spPr bwMode="auto">
          <a:xfrm>
            <a:off x="296863" y="4794250"/>
            <a:ext cx="8847137" cy="33655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Perfect person⇒Perfect spiritual body⇒Perfect original mind⇒Perfect heart</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Perfect true love</a:t>
            </a:r>
            <a:r>
              <a:rPr kumimoji="0" lang="en-US" sz="1600">
                <a:latin typeface="Arial" charset="0"/>
                <a:ea typeface="ＭＳ Ｐゴシック" pitchFamily="34" charset="-128"/>
              </a:rPr>
              <a:t>）</a:t>
            </a:r>
          </a:p>
        </p:txBody>
      </p:sp>
      <p:sp>
        <p:nvSpPr>
          <p:cNvPr id="130082" name="AutoShape 40"/>
          <p:cNvSpPr>
            <a:spLocks noChangeArrowheads="1"/>
          </p:cNvSpPr>
          <p:nvPr/>
        </p:nvSpPr>
        <p:spPr bwMode="auto">
          <a:xfrm>
            <a:off x="1571625" y="1722438"/>
            <a:ext cx="952500" cy="588962"/>
          </a:xfrm>
          <a:prstGeom prst="roundRect">
            <a:avLst>
              <a:gd name="adj" fmla="val 16667"/>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Physical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self</a:t>
            </a:r>
          </a:p>
        </p:txBody>
      </p:sp>
      <p:sp>
        <p:nvSpPr>
          <p:cNvPr id="162850" name="AutoShape 41"/>
          <p:cNvSpPr>
            <a:spLocks noChangeArrowheads="1"/>
          </p:cNvSpPr>
          <p:nvPr/>
        </p:nvSpPr>
        <p:spPr bwMode="auto">
          <a:xfrm>
            <a:off x="4143375" y="1651000"/>
            <a:ext cx="925513" cy="588963"/>
          </a:xfrm>
          <a:prstGeom prst="roundRect">
            <a:avLst>
              <a:gd name="adj" fmla="val 16667"/>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Spirit</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self</a:t>
            </a:r>
          </a:p>
        </p:txBody>
      </p:sp>
      <p:grpSp>
        <p:nvGrpSpPr>
          <p:cNvPr id="162851" name="Group 42"/>
          <p:cNvGrpSpPr>
            <a:grpSpLocks/>
          </p:cNvGrpSpPr>
          <p:nvPr/>
        </p:nvGrpSpPr>
        <p:grpSpPr bwMode="auto">
          <a:xfrm>
            <a:off x="1285875" y="3008313"/>
            <a:ext cx="1595438" cy="1158875"/>
            <a:chOff x="859" y="1943"/>
            <a:chExt cx="1005" cy="730"/>
          </a:xfrm>
        </p:grpSpPr>
        <p:sp>
          <p:nvSpPr>
            <p:cNvPr id="162859" name="AutoShape 43"/>
            <p:cNvSpPr>
              <a:spLocks/>
            </p:cNvSpPr>
            <p:nvPr/>
          </p:nvSpPr>
          <p:spPr bwMode="auto">
            <a:xfrm rot="2700000" flipH="1" flipV="1">
              <a:off x="1233" y="2065"/>
              <a:ext cx="544" cy="4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a:tailEnd type="triangle" w="med" len="med"/>
            </a:ln>
          </p:spPr>
          <p:txBody>
            <a:bodyPr wrap="none" anchor="ctr"/>
            <a:lstStyle/>
            <a:p>
              <a:endParaRPr lang="en-US"/>
            </a:p>
          </p:txBody>
        </p:sp>
        <p:sp>
          <p:nvSpPr>
            <p:cNvPr id="162860" name="AutoShape 44"/>
            <p:cNvSpPr>
              <a:spLocks/>
            </p:cNvSpPr>
            <p:nvPr/>
          </p:nvSpPr>
          <p:spPr bwMode="auto">
            <a:xfrm rot="-8160000" flipH="1" flipV="1">
              <a:off x="981" y="2042"/>
              <a:ext cx="476" cy="5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a:tailEnd type="triangle" w="med" len="med"/>
            </a:ln>
          </p:spPr>
          <p:txBody>
            <a:bodyPr wrap="none" anchor="ctr"/>
            <a:lstStyle/>
            <a:p>
              <a:endParaRPr lang="en-US"/>
            </a:p>
          </p:txBody>
        </p:sp>
      </p:grpSp>
      <p:grpSp>
        <p:nvGrpSpPr>
          <p:cNvPr id="162852" name="Group 45"/>
          <p:cNvGrpSpPr>
            <a:grpSpLocks/>
          </p:cNvGrpSpPr>
          <p:nvPr/>
        </p:nvGrpSpPr>
        <p:grpSpPr bwMode="auto">
          <a:xfrm>
            <a:off x="3857625" y="2881313"/>
            <a:ext cx="1587500" cy="1157287"/>
            <a:chOff x="2516" y="1899"/>
            <a:chExt cx="1000" cy="729"/>
          </a:xfrm>
        </p:grpSpPr>
        <p:sp>
          <p:nvSpPr>
            <p:cNvPr id="162857" name="AutoShape 46"/>
            <p:cNvSpPr>
              <a:spLocks/>
            </p:cNvSpPr>
            <p:nvPr/>
          </p:nvSpPr>
          <p:spPr bwMode="auto">
            <a:xfrm rot="2700000" flipH="1" flipV="1">
              <a:off x="2884" y="2020"/>
              <a:ext cx="544" cy="47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a:tailEnd type="triangle" w="med" len="med"/>
            </a:ln>
          </p:spPr>
          <p:txBody>
            <a:bodyPr wrap="none" anchor="ctr"/>
            <a:lstStyle/>
            <a:p>
              <a:endParaRPr lang="en-US"/>
            </a:p>
          </p:txBody>
        </p:sp>
        <p:sp>
          <p:nvSpPr>
            <p:cNvPr id="162858" name="AutoShape 47"/>
            <p:cNvSpPr>
              <a:spLocks/>
            </p:cNvSpPr>
            <p:nvPr/>
          </p:nvSpPr>
          <p:spPr bwMode="auto">
            <a:xfrm rot="-8160000" flipH="1" flipV="1">
              <a:off x="2639" y="1995"/>
              <a:ext cx="478" cy="5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a:tailEnd type="triangle" w="med" len="med"/>
            </a:ln>
          </p:spPr>
          <p:txBody>
            <a:bodyPr wrap="none" anchor="ctr"/>
            <a:lstStyle/>
            <a:p>
              <a:endParaRPr lang="en-US"/>
            </a:p>
          </p:txBody>
        </p:sp>
      </p:grpSp>
      <p:sp>
        <p:nvSpPr>
          <p:cNvPr id="130086" name="AutoShape 48"/>
          <p:cNvSpPr>
            <a:spLocks noChangeArrowheads="1"/>
          </p:cNvSpPr>
          <p:nvPr/>
        </p:nvSpPr>
        <p:spPr bwMode="auto">
          <a:xfrm>
            <a:off x="2779713" y="3581400"/>
            <a:ext cx="1150937" cy="217488"/>
          </a:xfrm>
          <a:prstGeom prst="curvedUpArrow">
            <a:avLst>
              <a:gd name="adj1" fmla="val 102899"/>
              <a:gd name="adj2" fmla="val 210698"/>
              <a:gd name="adj3" fmla="val 66667"/>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b="1">
              <a:latin typeface="Arial" charset="0"/>
              <a:ea typeface="ＭＳ Ｐゴシック" pitchFamily="34" charset="-128"/>
              <a:cs typeface="+mn-cs"/>
            </a:endParaRPr>
          </a:p>
        </p:txBody>
      </p:sp>
      <p:sp>
        <p:nvSpPr>
          <p:cNvPr id="130087" name="AutoShape 49"/>
          <p:cNvSpPr>
            <a:spLocks noChangeArrowheads="1"/>
          </p:cNvSpPr>
          <p:nvPr/>
        </p:nvSpPr>
        <p:spPr bwMode="auto">
          <a:xfrm rot="10800000">
            <a:off x="2714625" y="3233738"/>
            <a:ext cx="1150938" cy="217487"/>
          </a:xfrm>
          <a:prstGeom prst="curvedUpArrow">
            <a:avLst>
              <a:gd name="adj1" fmla="val 102900"/>
              <a:gd name="adj2" fmla="val 210699"/>
              <a:gd name="adj3" fmla="val 66667"/>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b="1">
              <a:latin typeface="Arial" charset="0"/>
              <a:ea typeface="ＭＳ Ｐゴシック" pitchFamily="34" charset="-128"/>
              <a:cs typeface="+mn-cs"/>
            </a:endParaRPr>
          </a:p>
        </p:txBody>
      </p:sp>
      <p:sp>
        <p:nvSpPr>
          <p:cNvPr id="130088" name="AutoShape 50"/>
          <p:cNvSpPr>
            <a:spLocks noChangeArrowheads="1"/>
          </p:cNvSpPr>
          <p:nvPr/>
        </p:nvSpPr>
        <p:spPr bwMode="auto">
          <a:xfrm>
            <a:off x="6392863" y="5118100"/>
            <a:ext cx="214312" cy="285750"/>
          </a:xfrm>
          <a:prstGeom prst="downArrow">
            <a:avLst>
              <a:gd name="adj1" fmla="val 50000"/>
              <a:gd name="adj2" fmla="val 25000"/>
            </a:avLst>
          </a:prstGeom>
          <a:solidFill>
            <a:schemeClr val="accent3">
              <a:lumMod val="65000"/>
            </a:schemeClr>
          </a:solidFill>
          <a:ln w="9360">
            <a:solidFill>
              <a:schemeClr val="tx1"/>
            </a:solidFill>
            <a:round/>
            <a:headEnd/>
            <a:tailEnd/>
          </a:ln>
        </p:spPr>
        <p:txBody>
          <a:bodyPr wrap="none" anchor="ctr"/>
          <a:lstStyle/>
          <a:p>
            <a:pPr defTabSz="449263">
              <a:buClr>
                <a:srgbClr val="FFFFFF"/>
              </a:buClr>
              <a:buSzPct val="100000"/>
              <a:buFont typeface="Times New Roman" pitchFamily="18" charset="0"/>
              <a:buNone/>
              <a:defRPr/>
            </a:pPr>
            <a:endParaRPr kumimoji="0" lang="en-US" sz="2400" b="1">
              <a:latin typeface="Arial" charset="0"/>
              <a:ea typeface="ＭＳ Ｐゴシック" pitchFamily="34" charset="-128"/>
              <a:cs typeface="+mn-cs"/>
            </a:endParaRPr>
          </a:p>
        </p:txBody>
      </p:sp>
      <p:sp>
        <p:nvSpPr>
          <p:cNvPr id="162856" name="AutoShape 51"/>
          <p:cNvSpPr>
            <a:spLocks noChangeArrowheads="1"/>
          </p:cNvSpPr>
          <p:nvPr/>
        </p:nvSpPr>
        <p:spPr bwMode="auto">
          <a:xfrm>
            <a:off x="3851275" y="5314950"/>
            <a:ext cx="4537075" cy="500063"/>
          </a:xfrm>
          <a:prstGeom prst="roundRect">
            <a:avLst>
              <a:gd name="adj" fmla="val 16667"/>
            </a:avLst>
          </a:prstGeom>
          <a:noFill/>
          <a:ln w="9525">
            <a:noFill/>
            <a:round/>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Perfect Absolute Sex </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Perfect true blood lineage)</a:t>
            </a:r>
            <a:r>
              <a:rPr kumimoji="0" lang="ar-SA" altLang="ko-KR" sz="1600">
                <a:latin typeface="Arial" charset="0"/>
                <a:ea typeface="ＭＳ Ｐゴシック" pitchFamily="34" charset="-128"/>
              </a:rPr>
              <a:t>‏</a:t>
            </a:r>
            <a:endParaRPr kumimoji="0" lang="en-US" altLang="ko-KR" sz="16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ext Box 1"/>
          <p:cNvSpPr txBox="1">
            <a:spLocks noChangeArrowheads="1"/>
          </p:cNvSpPr>
          <p:nvPr/>
        </p:nvSpPr>
        <p:spPr bwMode="auto">
          <a:xfrm>
            <a:off x="857250" y="714375"/>
            <a:ext cx="5011738" cy="463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Arial" charset="0"/>
                <a:ea typeface="ＭＳ Ｐゴシック" pitchFamily="34" charset="-128"/>
              </a:rPr>
              <a:t>（１）</a:t>
            </a:r>
            <a:r>
              <a:rPr kumimoji="0" lang="en-US" altLang="ko-KR" sz="2400">
                <a:latin typeface="Arial" charset="0"/>
                <a:ea typeface="ＭＳ Ｐゴシック" pitchFamily="34" charset="-128"/>
              </a:rPr>
              <a:t>The Importance of Physical Life</a:t>
            </a:r>
          </a:p>
        </p:txBody>
      </p:sp>
      <p:sp>
        <p:nvSpPr>
          <p:cNvPr id="164866" name="Text Box 2"/>
          <p:cNvSpPr txBox="1">
            <a:spLocks noChangeArrowheads="1"/>
          </p:cNvSpPr>
          <p:nvPr/>
        </p:nvSpPr>
        <p:spPr bwMode="auto">
          <a:xfrm>
            <a:off x="1338263" y="1341438"/>
            <a:ext cx="5027612" cy="5175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① The spirit self grows and matures through the physical self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Completes the </a:t>
            </a:r>
            <a:r>
              <a:rPr kumimoji="0" lang="en-US" sz="1400">
                <a:latin typeface="Arial" charset="0"/>
                <a:ea typeface="ＭＳ Ｐゴシック" pitchFamily="34" charset="-128"/>
              </a:rPr>
              <a:t>３ </a:t>
            </a:r>
            <a:r>
              <a:rPr kumimoji="0" lang="en-US" altLang="ko-KR" sz="1400">
                <a:latin typeface="Arial" charset="0"/>
                <a:ea typeface="ＭＳ Ｐゴシック" pitchFamily="34" charset="-128"/>
              </a:rPr>
              <a:t>Stages of the Growing Period</a:t>
            </a:r>
            <a:r>
              <a:rPr kumimoji="0" lang="en-US" sz="1400">
                <a:latin typeface="Arial" charset="0"/>
                <a:ea typeface="ＭＳ Ｐゴシック" pitchFamily="34" charset="-128"/>
              </a:rPr>
              <a:t>）</a:t>
            </a:r>
          </a:p>
        </p:txBody>
      </p:sp>
      <p:sp>
        <p:nvSpPr>
          <p:cNvPr id="164867" name="Text Box 3"/>
          <p:cNvSpPr txBox="1">
            <a:spLocks noChangeArrowheads="1"/>
          </p:cNvSpPr>
          <p:nvPr/>
        </p:nvSpPr>
        <p:spPr bwMode="auto">
          <a:xfrm>
            <a:off x="1285875" y="2538413"/>
            <a:ext cx="3698875" cy="5175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③ Redemption must be done on earth </a:t>
            </a:r>
            <a:br>
              <a:rPr kumimoji="0" lang="en-US" altLang="ko-KR" sz="1400">
                <a:latin typeface="Arial" charset="0"/>
                <a:ea typeface="ＭＳ Ｐゴシック" pitchFamily="34" charset="-128"/>
              </a:rPr>
            </a:br>
            <a:r>
              <a:rPr kumimoji="0" lang="en-US" altLang="ko-KR" sz="1400">
                <a:latin typeface="Arial" charset="0"/>
                <a:ea typeface="ＭＳ Ｐゴシック" pitchFamily="34" charset="-128"/>
              </a:rPr>
              <a:t>    </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Resolution through indemnity conditions</a:t>
            </a:r>
            <a:r>
              <a:rPr kumimoji="0" lang="en-US" sz="1400">
                <a:latin typeface="Arial" charset="0"/>
                <a:ea typeface="ＭＳ Ｐゴシック" pitchFamily="34" charset="-128"/>
              </a:rPr>
              <a:t>）</a:t>
            </a:r>
          </a:p>
        </p:txBody>
      </p:sp>
      <p:sp>
        <p:nvSpPr>
          <p:cNvPr id="164868" name="Text Box 4"/>
          <p:cNvSpPr txBox="1">
            <a:spLocks noChangeArrowheads="1"/>
          </p:cNvSpPr>
          <p:nvPr/>
        </p:nvSpPr>
        <p:spPr bwMode="auto">
          <a:xfrm>
            <a:off x="2767013" y="3968750"/>
            <a:ext cx="4586287" cy="5175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Life of goodness ⇒ Spirit self becomes good ⇒ Heaven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Life of evil ⇒ Spirit self becomes evil ⇒ Hell</a:t>
            </a:r>
          </a:p>
        </p:txBody>
      </p:sp>
      <p:sp>
        <p:nvSpPr>
          <p:cNvPr id="164869" name="Text Box 5"/>
          <p:cNvSpPr txBox="1">
            <a:spLocks noChangeArrowheads="1"/>
          </p:cNvSpPr>
          <p:nvPr/>
        </p:nvSpPr>
        <p:spPr bwMode="auto">
          <a:xfrm>
            <a:off x="1309688" y="1946275"/>
            <a:ext cx="5065712" cy="52546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② Physical Life</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Perfect the </a:t>
            </a:r>
            <a:r>
              <a:rPr kumimoji="0" lang="en-US" sz="1400">
                <a:latin typeface="Arial" charset="0"/>
                <a:ea typeface="ＭＳ Ｐゴシック" pitchFamily="34" charset="-128"/>
              </a:rPr>
              <a:t>４ </a:t>
            </a:r>
            <a:r>
              <a:rPr kumimoji="0" lang="en-US" altLang="ko-KR" sz="1400">
                <a:latin typeface="Arial" charset="0"/>
                <a:ea typeface="ＭＳ Ｐゴシック" pitchFamily="34" charset="-128"/>
              </a:rPr>
              <a:t>Great Realms of Heart </a:t>
            </a:r>
            <a:br>
              <a:rPr kumimoji="0" lang="en-US" altLang="ko-KR" sz="1400">
                <a:latin typeface="Arial" charset="0"/>
                <a:ea typeface="ＭＳ Ｐゴシック" pitchFamily="34" charset="-128"/>
              </a:rPr>
            </a:br>
            <a:r>
              <a:rPr kumimoji="0" lang="en-US" altLang="ko-KR" sz="1400">
                <a:latin typeface="Arial" charset="0"/>
                <a:ea typeface="ＭＳ Ｐゴシック" pitchFamily="34" charset="-128"/>
              </a:rPr>
              <a:t>                         → Experience True Love </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Realize True Love</a:t>
            </a:r>
            <a:r>
              <a:rPr kumimoji="0" lang="en-US" sz="1400">
                <a:latin typeface="Arial" charset="0"/>
                <a:ea typeface="ＭＳ Ｐゴシック" pitchFamily="34" charset="-128"/>
              </a:rPr>
              <a:t>）</a:t>
            </a:r>
          </a:p>
        </p:txBody>
      </p:sp>
      <p:sp>
        <p:nvSpPr>
          <p:cNvPr id="164870" name="Text Box 6"/>
          <p:cNvSpPr txBox="1">
            <a:spLocks noChangeArrowheads="1"/>
          </p:cNvSpPr>
          <p:nvPr/>
        </p:nvSpPr>
        <p:spPr bwMode="auto">
          <a:xfrm>
            <a:off x="1308100" y="3092450"/>
            <a:ext cx="4462463"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④ Physical Self ⇒ Birth of the Spirit Self </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Reproduce</a:t>
            </a:r>
            <a:r>
              <a:rPr kumimoji="0" lang="en-US" sz="1400">
                <a:latin typeface="Arial" charset="0"/>
                <a:ea typeface="ＭＳ Ｐゴシック" pitchFamily="34" charset="-128"/>
              </a:rPr>
              <a:t>）</a:t>
            </a:r>
          </a:p>
        </p:txBody>
      </p:sp>
      <p:sp>
        <p:nvSpPr>
          <p:cNvPr id="164871" name="Text Box 7"/>
          <p:cNvSpPr txBox="1">
            <a:spLocks noChangeArrowheads="1"/>
          </p:cNvSpPr>
          <p:nvPr/>
        </p:nvSpPr>
        <p:spPr bwMode="auto">
          <a:xfrm>
            <a:off x="1303338" y="3665538"/>
            <a:ext cx="4310062" cy="3095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⑤ Life on earth determines the life in the spirit world</a:t>
            </a:r>
          </a:p>
        </p:txBody>
      </p:sp>
      <p:sp>
        <p:nvSpPr>
          <p:cNvPr id="131081" name="Text Box 8"/>
          <p:cNvSpPr txBox="1">
            <a:spLocks noChangeArrowheads="1"/>
          </p:cNvSpPr>
          <p:nvPr/>
        </p:nvSpPr>
        <p:spPr bwMode="auto">
          <a:xfrm>
            <a:off x="1543050" y="4117975"/>
            <a:ext cx="1189038" cy="30956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solidFill>
                  <a:srgbClr val="265AA9"/>
                </a:solidFill>
                <a:latin typeface="+mj-lt"/>
                <a:ea typeface="ＭＳ Ｐゴシック" pitchFamily="34" charset="-128"/>
                <a:cs typeface="+mn-cs"/>
              </a:rPr>
              <a:t>Physical Life</a:t>
            </a:r>
          </a:p>
        </p:txBody>
      </p:sp>
      <p:sp>
        <p:nvSpPr>
          <p:cNvPr id="164873" name="Text Box 9"/>
          <p:cNvSpPr txBox="1">
            <a:spLocks noChangeArrowheads="1"/>
          </p:cNvSpPr>
          <p:nvPr/>
        </p:nvSpPr>
        <p:spPr bwMode="auto">
          <a:xfrm>
            <a:off x="2857500" y="4618038"/>
            <a:ext cx="2881313" cy="3048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Spirit self is the best product of life</a:t>
            </a:r>
          </a:p>
        </p:txBody>
      </p:sp>
      <p:sp>
        <p:nvSpPr>
          <p:cNvPr id="164874" name="Text Box 10"/>
          <p:cNvSpPr txBox="1">
            <a:spLocks noChangeArrowheads="1"/>
          </p:cNvSpPr>
          <p:nvPr/>
        </p:nvSpPr>
        <p:spPr bwMode="auto">
          <a:xfrm>
            <a:off x="900113" y="6021388"/>
            <a:ext cx="5765800" cy="5810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solidFill>
                  <a:srgbClr val="265AA9"/>
                </a:solidFill>
                <a:latin typeface="Arial" charset="0"/>
                <a:ea typeface="ＭＳ Ｐゴシック" pitchFamily="34" charset="-128"/>
              </a:rPr>
              <a:t>「</a:t>
            </a:r>
            <a:r>
              <a:rPr kumimoji="0" lang="en-US" altLang="ko-KR" sz="1600">
                <a:solidFill>
                  <a:srgbClr val="265AA9"/>
                </a:solidFill>
                <a:latin typeface="Arial" charset="0"/>
                <a:ea typeface="ＭＳ Ｐゴシック" pitchFamily="34" charset="-128"/>
              </a:rPr>
              <a:t>Conclusion</a:t>
            </a:r>
            <a:r>
              <a:rPr kumimoji="0" lang="en-US" sz="1600">
                <a:solidFill>
                  <a:srgbClr val="265AA9"/>
                </a:solidFill>
                <a:latin typeface="Arial" charset="0"/>
                <a:ea typeface="ＭＳ Ｐゴシック" pitchFamily="34" charset="-128"/>
              </a:rPr>
              <a:t>」　</a:t>
            </a:r>
            <a:r>
              <a:rPr kumimoji="0" lang="en-US" altLang="ko-KR" sz="1600">
                <a:solidFill>
                  <a:srgbClr val="265AA9"/>
                </a:solidFill>
                <a:latin typeface="Arial" charset="0"/>
                <a:ea typeface="ＭＳ Ｐゴシック" pitchFamily="34" charset="-128"/>
              </a:rPr>
              <a:t>Why do people need  to live lives of goodness?</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rgbClr val="265AA9"/>
                </a:solidFill>
                <a:latin typeface="Arial" charset="0"/>
                <a:ea typeface="ＭＳ Ｐゴシック" pitchFamily="34" charset="-128"/>
              </a:rPr>
              <a:t>             ⇒  because the spirit world exists</a:t>
            </a:r>
          </a:p>
        </p:txBody>
      </p:sp>
      <p:sp>
        <p:nvSpPr>
          <p:cNvPr id="164875" name="AutoShape 11"/>
          <p:cNvSpPr>
            <a:spLocks/>
          </p:cNvSpPr>
          <p:nvPr/>
        </p:nvSpPr>
        <p:spPr bwMode="auto">
          <a:xfrm>
            <a:off x="2771775" y="4046538"/>
            <a:ext cx="71438" cy="390525"/>
          </a:xfrm>
          <a:prstGeom prst="leftBrace">
            <a:avLst>
              <a:gd name="adj1" fmla="val 45555"/>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b="1">
              <a:latin typeface="Arial" charset="0"/>
              <a:ea typeface="ＭＳ Ｐゴシック" pitchFamily="34" charset="-128"/>
            </a:endParaRPr>
          </a:p>
        </p:txBody>
      </p:sp>
      <p:sp>
        <p:nvSpPr>
          <p:cNvPr id="164876" name="Text Box 1"/>
          <p:cNvSpPr txBox="1">
            <a:spLocks noChangeArrowheads="1"/>
          </p:cNvSpPr>
          <p:nvPr/>
        </p:nvSpPr>
        <p:spPr bwMode="auto">
          <a:xfrm>
            <a:off x="1547813" y="4941888"/>
            <a:ext cx="6048375" cy="1025525"/>
          </a:xfrm>
          <a:prstGeom prst="rect">
            <a:avLst/>
          </a:prstGeom>
          <a:noFill/>
          <a:ln w="9525">
            <a:noFill/>
            <a:miter lim="800000"/>
            <a:headEnd/>
            <a:tailEnd/>
          </a:ln>
        </p:spPr>
        <p:txBody>
          <a:bodyPr lIns="90000" tIns="46800" rIns="90000" bIns="46800">
            <a:spAutoFit/>
          </a:bodyPr>
          <a:lstStyle/>
          <a:p>
            <a:pPr defTabSz="449263">
              <a:lnSpc>
                <a:spcPct val="11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Do we find our own way to Heaven? </a:t>
            </a:r>
            <a:r>
              <a:rPr kumimoji="0" lang="ja-JP" altLang="en-US" sz="1400">
                <a:latin typeface="Arial" charset="0"/>
                <a:ea typeface="ＭＳ Ｐゴシック" pitchFamily="34" charset="-128"/>
              </a:rPr>
              <a:t>　</a:t>
            </a:r>
            <a:r>
              <a:rPr kumimoji="0" lang="en-US" altLang="ko-KR" sz="1400">
                <a:latin typeface="Arial" charset="0"/>
                <a:ea typeface="ＭＳ Ｐゴシック" pitchFamily="34" charset="-128"/>
              </a:rPr>
              <a:t>Or are we sent there?</a:t>
            </a:r>
            <a:endParaRPr kumimoji="0" lang="en-US" altLang="ja-JP" sz="1400">
              <a:latin typeface="Arial" charset="0"/>
              <a:ea typeface="ＭＳ Ｐゴシック" pitchFamily="34" charset="-128"/>
            </a:endParaRPr>
          </a:p>
          <a:p>
            <a:pPr defTabSz="449263" latinLnBrk="1">
              <a:lnSpc>
                <a:spcPct val="11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rgbClr val="265AA9"/>
                </a:solidFill>
                <a:latin typeface="Arial" charset="0"/>
              </a:rPr>
              <a:t>We find our own way there. </a:t>
            </a:r>
          </a:p>
          <a:p>
            <a:pPr defTabSz="449263" latinLnBrk="1">
              <a:lnSpc>
                <a:spcPct val="11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 You can live a heavenly lifestyle by perfecting your spirit self and so become a citizen of heaven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Line 1"/>
          <p:cNvSpPr>
            <a:spLocks noChangeShapeType="1"/>
          </p:cNvSpPr>
          <p:nvPr/>
        </p:nvSpPr>
        <p:spPr bwMode="auto">
          <a:xfrm flipH="1">
            <a:off x="4429125" y="4572000"/>
            <a:ext cx="1020763" cy="757238"/>
          </a:xfrm>
          <a:prstGeom prst="line">
            <a:avLst/>
          </a:prstGeom>
          <a:noFill/>
          <a:ln w="57240">
            <a:solidFill>
              <a:schemeClr val="tx1"/>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132099" name="Line 2"/>
          <p:cNvSpPr>
            <a:spLocks noChangeShapeType="1"/>
          </p:cNvSpPr>
          <p:nvPr/>
        </p:nvSpPr>
        <p:spPr bwMode="auto">
          <a:xfrm>
            <a:off x="2786063" y="4572000"/>
            <a:ext cx="1050925" cy="722313"/>
          </a:xfrm>
          <a:prstGeom prst="line">
            <a:avLst/>
          </a:prstGeom>
          <a:noFill/>
          <a:ln w="57240">
            <a:solidFill>
              <a:schemeClr val="tx1"/>
            </a:solidFill>
            <a:miter lim="800000"/>
            <a:headEnd type="triangle" w="med" len="med"/>
            <a:tailEnd/>
          </a:ln>
        </p:spPr>
        <p:txBody>
          <a:bodyPr/>
          <a:lstStyle/>
          <a:p>
            <a:pPr defTabSz="449263">
              <a:buClr>
                <a:srgbClr val="FFFFFF"/>
              </a:buClr>
              <a:buSzPct val="100000"/>
              <a:buFont typeface="Times New Roman" pitchFamily="18" charset="0"/>
              <a:buNone/>
              <a:defRPr/>
            </a:pPr>
            <a:endParaRPr kumimoji="0" lang="ko-KR" altLang="en-US">
              <a:latin typeface="+mj-lt"/>
              <a:ea typeface="ＭＳ Ｐゴシック" pitchFamily="34" charset="-128"/>
              <a:cs typeface="+mn-cs"/>
            </a:endParaRPr>
          </a:p>
        </p:txBody>
      </p:sp>
      <p:sp>
        <p:nvSpPr>
          <p:cNvPr id="132100" name="Oval 3"/>
          <p:cNvSpPr>
            <a:spLocks noChangeArrowheads="1"/>
          </p:cNvSpPr>
          <p:nvPr/>
        </p:nvSpPr>
        <p:spPr bwMode="auto">
          <a:xfrm>
            <a:off x="3714750" y="5072063"/>
            <a:ext cx="735013" cy="628650"/>
          </a:xfrm>
          <a:prstGeom prst="ellipse">
            <a:avLst/>
          </a:prstGeom>
          <a:solidFill>
            <a:srgbClr val="63CA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Self</a:t>
            </a:r>
          </a:p>
        </p:txBody>
      </p:sp>
      <p:sp>
        <p:nvSpPr>
          <p:cNvPr id="166916" name="Text Box 4"/>
          <p:cNvSpPr txBox="1">
            <a:spLocks noChangeArrowheads="1"/>
          </p:cNvSpPr>
          <p:nvPr/>
        </p:nvSpPr>
        <p:spPr bwMode="auto">
          <a:xfrm>
            <a:off x="814388" y="1038225"/>
            <a:ext cx="3736975" cy="396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（２）</a:t>
            </a:r>
            <a:r>
              <a:rPr kumimoji="0" lang="en-US" altLang="ko-KR" sz="2000">
                <a:latin typeface="Arial" charset="0"/>
                <a:ea typeface="ＭＳ Ｐゴシック" pitchFamily="34" charset="-128"/>
              </a:rPr>
              <a:t>Importance of the Spirit Self</a:t>
            </a:r>
          </a:p>
        </p:txBody>
      </p:sp>
      <p:sp>
        <p:nvSpPr>
          <p:cNvPr id="166917" name="Text Box 5"/>
          <p:cNvSpPr txBox="1">
            <a:spLocks noChangeArrowheads="1"/>
          </p:cNvSpPr>
          <p:nvPr/>
        </p:nvSpPr>
        <p:spPr bwMode="auto">
          <a:xfrm>
            <a:off x="1125538" y="1612900"/>
            <a:ext cx="5246687" cy="13684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① Owner of the spirit world </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Owner of love</a:t>
            </a:r>
            <a:r>
              <a:rPr kumimoji="0" lang="en-US" sz="1400">
                <a:latin typeface="Arial" charset="0"/>
                <a:ea typeface="ＭＳ Ｐゴシック" pitchFamily="34" charset="-128"/>
              </a:rPr>
              <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1400">
                <a:latin typeface="Arial" charset="0"/>
                <a:ea typeface="ＭＳ Ｐゴシック" pitchFamily="34" charset="-128"/>
              </a:rPr>
              <a:t>② </a:t>
            </a:r>
            <a:r>
              <a:rPr kumimoji="0" lang="en-US" altLang="ko-KR" sz="1400">
                <a:latin typeface="Arial" charset="0"/>
                <a:ea typeface="ＭＳ Ｐゴシック" pitchFamily="34" charset="-128"/>
              </a:rPr>
              <a:t>Subject of the physical self </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③ Spiritually communicates with God </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Live through attendance</a:t>
            </a:r>
            <a:r>
              <a:rPr kumimoji="0" lang="en-US" sz="1400">
                <a:latin typeface="Arial" charset="0"/>
                <a:ea typeface="ＭＳ Ｐゴシック" pitchFamily="34" charset="-128"/>
              </a:rPr>
              <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1400">
                <a:latin typeface="Arial" charset="0"/>
                <a:ea typeface="ＭＳ Ｐゴシック" pitchFamily="34" charset="-128"/>
              </a:rPr>
              <a:t>④ </a:t>
            </a:r>
            <a:r>
              <a:rPr kumimoji="0" lang="en-US" altLang="ko-KR" sz="1400">
                <a:latin typeface="Arial" charset="0"/>
                <a:ea typeface="ＭＳ Ｐゴシック" pitchFamily="34" charset="-128"/>
              </a:rPr>
              <a:t>Eternal life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⑤ Same shape as the physical self</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⑥ Life is automatically recorded in the spirit self </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video tape</a:t>
            </a:r>
            <a:r>
              <a:rPr kumimoji="0" lang="en-US" sz="1400">
                <a:latin typeface="Arial" charset="0"/>
                <a:ea typeface="ＭＳ Ｐゴシック" pitchFamily="34" charset="-128"/>
              </a:rPr>
              <a:t>）</a:t>
            </a:r>
          </a:p>
        </p:txBody>
      </p:sp>
      <p:sp>
        <p:nvSpPr>
          <p:cNvPr id="166918" name="Text Box 6"/>
          <p:cNvSpPr txBox="1">
            <a:spLocks noChangeArrowheads="1"/>
          </p:cNvSpPr>
          <p:nvPr/>
        </p:nvSpPr>
        <p:spPr bwMode="auto">
          <a:xfrm>
            <a:off x="785813" y="3429000"/>
            <a:ext cx="4505325" cy="396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（３）</a:t>
            </a:r>
            <a:r>
              <a:rPr kumimoji="0" lang="en-US" altLang="ko-KR" sz="2000">
                <a:latin typeface="Arial" charset="0"/>
                <a:ea typeface="ＭＳ Ｐゴシック" pitchFamily="34" charset="-128"/>
              </a:rPr>
              <a:t>How Heaven or Hell is Determined</a:t>
            </a:r>
          </a:p>
        </p:txBody>
      </p:sp>
      <p:sp>
        <p:nvSpPr>
          <p:cNvPr id="132104" name="Text Box 7"/>
          <p:cNvSpPr txBox="1">
            <a:spLocks noChangeArrowheads="1"/>
          </p:cNvSpPr>
          <p:nvPr/>
        </p:nvSpPr>
        <p:spPr bwMode="auto">
          <a:xfrm>
            <a:off x="1500188" y="4572000"/>
            <a:ext cx="1593850" cy="525463"/>
          </a:xfrm>
          <a:prstGeom prst="rect">
            <a:avLst/>
          </a:prstGeom>
          <a:noFill/>
          <a:ln w="9525">
            <a:noFill/>
            <a:round/>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egoism</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self-centeredness</a:t>
            </a:r>
          </a:p>
        </p:txBody>
      </p:sp>
      <p:sp>
        <p:nvSpPr>
          <p:cNvPr id="132105" name="Text Box 8"/>
          <p:cNvSpPr txBox="1">
            <a:spLocks noChangeArrowheads="1"/>
          </p:cNvSpPr>
          <p:nvPr/>
        </p:nvSpPr>
        <p:spPr bwMode="auto">
          <a:xfrm>
            <a:off x="5429250" y="4572000"/>
            <a:ext cx="1157288" cy="52546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altruism</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selflessness</a:t>
            </a:r>
          </a:p>
        </p:txBody>
      </p:sp>
      <p:sp>
        <p:nvSpPr>
          <p:cNvPr id="132106" name="AutoShape 9"/>
          <p:cNvSpPr>
            <a:spLocks noChangeArrowheads="1"/>
          </p:cNvSpPr>
          <p:nvPr/>
        </p:nvSpPr>
        <p:spPr bwMode="auto">
          <a:xfrm>
            <a:off x="1908175" y="3962400"/>
            <a:ext cx="949325" cy="609600"/>
          </a:xfrm>
          <a:prstGeom prst="roundRect">
            <a:avLst>
              <a:gd name="adj" fmla="val 16667"/>
            </a:avLst>
          </a:prstGeom>
          <a:solidFill>
            <a:srgbClr val="FF00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solidFill>
                  <a:schemeClr val="bg1"/>
                </a:solidFill>
                <a:latin typeface="+mj-lt"/>
                <a:ea typeface="ＭＳ Ｐゴシック" pitchFamily="34" charset="-128"/>
                <a:cs typeface="+mn-cs"/>
              </a:rPr>
              <a:t>Hell</a:t>
            </a:r>
          </a:p>
        </p:txBody>
      </p:sp>
      <p:sp>
        <p:nvSpPr>
          <p:cNvPr id="132107" name="AutoShape 10"/>
          <p:cNvSpPr>
            <a:spLocks noChangeArrowheads="1"/>
          </p:cNvSpPr>
          <p:nvPr/>
        </p:nvSpPr>
        <p:spPr bwMode="auto">
          <a:xfrm>
            <a:off x="5429250" y="4000500"/>
            <a:ext cx="908050" cy="609600"/>
          </a:xfrm>
          <a:prstGeom prst="roundRect">
            <a:avLst>
              <a:gd name="adj" fmla="val 16667"/>
            </a:avLst>
          </a:prstGeom>
          <a:solidFill>
            <a:srgbClr val="F2EC2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a:latin typeface="+mj-lt"/>
                <a:ea typeface="ＭＳ Ｐゴシック" pitchFamily="34" charset="-128"/>
                <a:cs typeface="+mn-cs"/>
              </a:rPr>
              <a:t>Heaven</a:t>
            </a:r>
          </a:p>
        </p:txBody>
      </p:sp>
      <p:sp>
        <p:nvSpPr>
          <p:cNvPr id="166923" name="Text Box 11"/>
          <p:cNvSpPr txBox="1">
            <a:spLocks noChangeArrowheads="1"/>
          </p:cNvSpPr>
          <p:nvPr/>
        </p:nvSpPr>
        <p:spPr bwMode="auto">
          <a:xfrm>
            <a:off x="1214438" y="5230813"/>
            <a:ext cx="2481262" cy="34131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egoistic consciousness</a:t>
            </a:r>
            <a:r>
              <a:rPr kumimoji="0" lang="en-US" sz="1600">
                <a:latin typeface="Arial" charset="0"/>
                <a:ea typeface="ＭＳ Ｐゴシック" pitchFamily="34" charset="-128"/>
              </a:rPr>
              <a:t>）</a:t>
            </a:r>
          </a:p>
        </p:txBody>
      </p:sp>
      <p:sp>
        <p:nvSpPr>
          <p:cNvPr id="166924" name="Text Box 12"/>
          <p:cNvSpPr txBox="1">
            <a:spLocks noChangeArrowheads="1"/>
          </p:cNvSpPr>
          <p:nvPr/>
        </p:nvSpPr>
        <p:spPr bwMode="auto">
          <a:xfrm>
            <a:off x="4714875" y="5214938"/>
            <a:ext cx="2540000" cy="34131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altruistic consciousness</a:t>
            </a:r>
            <a:r>
              <a:rPr kumimoji="0" lang="en-US" sz="1600">
                <a:latin typeface="Arial" charset="0"/>
                <a:ea typeface="ＭＳ Ｐゴシック" pitchFamily="34" charset="-128"/>
              </a:rPr>
              <a:t>）</a:t>
            </a:r>
          </a:p>
        </p:txBody>
      </p:sp>
      <p:sp>
        <p:nvSpPr>
          <p:cNvPr id="166925" name="Text Box 13"/>
          <p:cNvSpPr txBox="1">
            <a:spLocks noChangeArrowheads="1"/>
          </p:cNvSpPr>
          <p:nvPr/>
        </p:nvSpPr>
        <p:spPr bwMode="auto">
          <a:xfrm>
            <a:off x="2098675" y="5000625"/>
            <a:ext cx="458788" cy="325438"/>
          </a:xfrm>
          <a:prstGeom prst="rect">
            <a:avLst/>
          </a:prstGeom>
          <a:noFill/>
          <a:ln w="9525">
            <a:noFill/>
            <a:miter lim="800000"/>
            <a:headEnd/>
            <a:tailEnd/>
          </a:ln>
        </p:spPr>
        <p:txBody>
          <a:bodyPr vert="eaVert" wrap="none" lIns="90000" tIns="46800" rIns="90000" bIns="46800">
            <a:spAutoFit/>
          </a:bodyPr>
          <a:lstStyle/>
          <a:p>
            <a:pPr defTabSz="449263" rtl="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p>
        </p:txBody>
      </p:sp>
      <p:sp>
        <p:nvSpPr>
          <p:cNvPr id="166926" name="Text Box 14"/>
          <p:cNvSpPr txBox="1">
            <a:spLocks noChangeArrowheads="1"/>
          </p:cNvSpPr>
          <p:nvPr/>
        </p:nvSpPr>
        <p:spPr bwMode="auto">
          <a:xfrm>
            <a:off x="5645150" y="5018088"/>
            <a:ext cx="458788" cy="325437"/>
          </a:xfrm>
          <a:prstGeom prst="rect">
            <a:avLst/>
          </a:prstGeom>
          <a:noFill/>
          <a:ln w="9525">
            <a:noFill/>
            <a:miter lim="800000"/>
            <a:headEnd/>
            <a:tailEnd/>
          </a:ln>
        </p:spPr>
        <p:txBody>
          <a:bodyPr vert="eaVert" wrap="none" lIns="90000" tIns="46800" rIns="90000" bIns="46800">
            <a:spAutoFit/>
          </a:bodyPr>
          <a:lstStyle/>
          <a:p>
            <a:pPr defTabSz="449263" rtl="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ext Box 1"/>
          <p:cNvSpPr txBox="1">
            <a:spLocks noChangeArrowheads="1"/>
          </p:cNvSpPr>
          <p:nvPr/>
        </p:nvSpPr>
        <p:spPr bwMode="auto">
          <a:xfrm>
            <a:off x="884238" y="1500188"/>
            <a:ext cx="6950075" cy="3816350"/>
          </a:xfrm>
          <a:prstGeom prst="rect">
            <a:avLst/>
          </a:prstGeom>
          <a:noFill/>
          <a:ln w="9525">
            <a:noFill/>
            <a:miter lim="800000"/>
            <a:headEnd/>
            <a:tailEnd/>
          </a:ln>
        </p:spPr>
        <p:txBody>
          <a:bodyPr wrap="none" lIns="90000" tIns="46800" rIns="90000" bIns="46800">
            <a:spAutoFit/>
          </a:bodyPr>
          <a:lstStyle/>
          <a:p>
            <a:pPr defTabSz="449263">
              <a:lnSpc>
                <a:spcPct val="115000"/>
              </a:lnSpc>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（１）</a:t>
            </a:r>
            <a:r>
              <a:rPr kumimoji="0" lang="en-US" altLang="ko-KR" sz="2000">
                <a:latin typeface="Arial" charset="0"/>
                <a:ea typeface="ＭＳ Ｐゴシック" pitchFamily="34" charset="-128"/>
              </a:rPr>
              <a:t>Three Stages of Judgment in Spirit World</a:t>
            </a:r>
            <a:endParaRPr kumimoji="0" lang="en-US" altLang="ko-KR">
              <a:latin typeface="Arial" charset="0"/>
              <a:ea typeface="ＭＳ Ｐゴシック" pitchFamily="34" charset="-128"/>
            </a:endParaRPr>
          </a:p>
          <a:p>
            <a:pPr lvl="1" defTabSz="449263">
              <a:lnSpc>
                <a:spcPct val="17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①</a:t>
            </a:r>
            <a:r>
              <a:rPr kumimoji="0" lang="en-US">
                <a:latin typeface="Arial" charset="0"/>
                <a:ea typeface="ＭＳ Ｐゴシック" pitchFamily="34" charset="-128"/>
              </a:rPr>
              <a:t>　</a:t>
            </a:r>
            <a:r>
              <a:rPr kumimoji="0" lang="en-US" altLang="ko-KR">
                <a:latin typeface="Arial" charset="0"/>
                <a:ea typeface="ＭＳ Ｐゴシック" pitchFamily="34" charset="-128"/>
              </a:rPr>
              <a:t>Judgment of Character </a:t>
            </a:r>
            <a:r>
              <a:rPr kumimoji="0" lang="en-US">
                <a:latin typeface="Arial" charset="0"/>
                <a:ea typeface="ＭＳ Ｐゴシック" pitchFamily="34" charset="-128"/>
              </a:rPr>
              <a:t>＝ </a:t>
            </a:r>
            <a:r>
              <a:rPr kumimoji="0" lang="en-US" altLang="ko-KR">
                <a:latin typeface="Arial" charset="0"/>
                <a:ea typeface="ＭＳ Ｐゴシック" pitchFamily="34" charset="-128"/>
              </a:rPr>
              <a:t>Love</a:t>
            </a:r>
          </a:p>
          <a:p>
            <a:pPr lvl="1" defTabSz="449263">
              <a:lnSpc>
                <a:spcPct val="11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②　</a:t>
            </a:r>
            <a:r>
              <a:rPr kumimoji="0" lang="en-US" altLang="ko-KR">
                <a:latin typeface="Arial" charset="0"/>
                <a:ea typeface="ＭＳ Ｐゴシック" pitchFamily="34" charset="-128"/>
              </a:rPr>
              <a:t>Judgment of Public work </a:t>
            </a:r>
            <a:r>
              <a:rPr kumimoji="0" lang="en-US">
                <a:latin typeface="Arial" charset="0"/>
                <a:ea typeface="ＭＳ Ｐゴシック" pitchFamily="34" charset="-128"/>
              </a:rPr>
              <a:t>＝ </a:t>
            </a:r>
            <a:r>
              <a:rPr kumimoji="0" lang="en-US" altLang="ko-KR">
                <a:latin typeface="Arial" charset="0"/>
                <a:ea typeface="ＭＳ Ｐゴシック" pitchFamily="34" charset="-128"/>
              </a:rPr>
              <a:t>Public lifestyle </a:t>
            </a:r>
            <a:br>
              <a:rPr kumimoji="0" lang="en-US" altLang="ko-KR">
                <a:latin typeface="Arial" charset="0"/>
                <a:ea typeface="ＭＳ Ｐゴシック" pitchFamily="34" charset="-128"/>
              </a:rPr>
            </a:br>
            <a:r>
              <a:rPr kumimoji="0" lang="en-US" altLang="ko-KR">
                <a:latin typeface="Arial" charset="0"/>
                <a:ea typeface="ＭＳ Ｐゴシック" pitchFamily="34" charset="-128"/>
              </a:rPr>
              <a:t>                                             </a:t>
            </a:r>
            <a:r>
              <a:rPr kumimoji="0" lang="en-US">
                <a:latin typeface="Arial" charset="0"/>
                <a:ea typeface="ＭＳ Ｐゴシック" pitchFamily="34" charset="-128"/>
              </a:rPr>
              <a:t>（</a:t>
            </a:r>
            <a:r>
              <a:rPr kumimoji="0" lang="en-US" altLang="ko-KR">
                <a:latin typeface="Arial" charset="0"/>
                <a:ea typeface="ＭＳ Ｐゴシック" pitchFamily="34" charset="-128"/>
              </a:rPr>
              <a:t>People are public beings</a:t>
            </a:r>
            <a:r>
              <a:rPr kumimoji="0" lang="en-US">
                <a:latin typeface="Arial" charset="0"/>
                <a:ea typeface="ＭＳ Ｐゴシック" pitchFamily="34" charset="-128"/>
              </a:rPr>
              <a:t>）</a:t>
            </a:r>
          </a:p>
          <a:p>
            <a:pPr lvl="1" defTabSz="449263">
              <a:lnSpc>
                <a:spcPct val="11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a:latin typeface="Arial" charset="0"/>
                <a:ea typeface="ＭＳ Ｐゴシック" pitchFamily="34" charset="-128"/>
              </a:rPr>
              <a:t>③</a:t>
            </a:r>
            <a:r>
              <a:rPr kumimoji="0" lang="en-US">
                <a:latin typeface="Arial" charset="0"/>
                <a:ea typeface="ＭＳ Ｐゴシック" pitchFamily="34" charset="-128"/>
              </a:rPr>
              <a:t>　</a:t>
            </a:r>
            <a:r>
              <a:rPr kumimoji="0" lang="en-US" altLang="ko-KR">
                <a:latin typeface="Arial" charset="0"/>
                <a:ea typeface="ＭＳ Ｐゴシック" pitchFamily="34" charset="-128"/>
              </a:rPr>
              <a:t>Judgment of Public money </a:t>
            </a:r>
            <a:r>
              <a:rPr kumimoji="0" lang="en-US">
                <a:latin typeface="Arial" charset="0"/>
                <a:ea typeface="ＭＳ Ｐゴシック" pitchFamily="34" charset="-128"/>
              </a:rPr>
              <a:t>＝ </a:t>
            </a:r>
            <a:r>
              <a:rPr kumimoji="0" lang="en-US" altLang="ko-KR">
                <a:latin typeface="Arial" charset="0"/>
                <a:ea typeface="ＭＳ Ｐゴシック" pitchFamily="34" charset="-128"/>
              </a:rPr>
              <a:t>All things are public property</a:t>
            </a:r>
          </a:p>
          <a:p>
            <a:pPr lvl="1" defTabSz="449263">
              <a:lnSpc>
                <a:spcPct val="11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a:latin typeface="Arial" charset="0"/>
              <a:ea typeface="ＭＳ Ｐゴシック" pitchFamily="34" charset="-128"/>
            </a:endParaRPr>
          </a:p>
          <a:p>
            <a:pPr defTabSz="449263">
              <a:lnSpc>
                <a:spcPct val="115000"/>
              </a:lnSpc>
              <a:buClr>
                <a:srgbClr val="FFFF00"/>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（２）</a:t>
            </a:r>
            <a:r>
              <a:rPr kumimoji="0" lang="en-US" altLang="ko-KR" sz="2000">
                <a:latin typeface="Arial" charset="0"/>
                <a:ea typeface="ＭＳ Ｐゴシック" pitchFamily="34" charset="-128"/>
              </a:rPr>
              <a:t>The Three Great Laws which human beings must follow</a:t>
            </a:r>
          </a:p>
          <a:p>
            <a:pPr lvl="1" defTabSz="449263">
              <a:lnSpc>
                <a:spcPct val="19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①</a:t>
            </a:r>
            <a:r>
              <a:rPr kumimoji="0" lang="en-US">
                <a:latin typeface="Arial" charset="0"/>
                <a:ea typeface="ＭＳ Ｐゴシック" pitchFamily="34" charset="-128"/>
              </a:rPr>
              <a:t>　</a:t>
            </a:r>
            <a:r>
              <a:rPr kumimoji="0" lang="en-US" altLang="ko-KR">
                <a:latin typeface="Arial" charset="0"/>
                <a:ea typeface="ＭＳ Ｐゴシック" pitchFamily="34" charset="-128"/>
              </a:rPr>
              <a:t>Preserve of blood lineage </a:t>
            </a:r>
            <a:r>
              <a:rPr kumimoji="0" lang="en-US">
                <a:latin typeface="Arial" charset="0"/>
                <a:ea typeface="ＭＳ Ｐゴシック" pitchFamily="34" charset="-128"/>
              </a:rPr>
              <a:t>（</a:t>
            </a:r>
            <a:r>
              <a:rPr kumimoji="0" lang="en-US" altLang="ko-KR">
                <a:latin typeface="Arial" charset="0"/>
                <a:ea typeface="ＭＳ Ｐゴシック" pitchFamily="34" charset="-128"/>
              </a:rPr>
              <a:t>purity</a:t>
            </a:r>
            <a:r>
              <a:rPr kumimoji="0" lang="en-US">
                <a:latin typeface="Arial" charset="0"/>
                <a:ea typeface="ＭＳ Ｐゴシック" pitchFamily="34" charset="-128"/>
              </a:rPr>
              <a:t>）</a:t>
            </a:r>
          </a:p>
          <a:p>
            <a:pPr lvl="1" defTabSz="449263">
              <a:lnSpc>
                <a:spcPct val="13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a:latin typeface="Arial" charset="0"/>
                <a:ea typeface="ＭＳ Ｐゴシック" pitchFamily="34" charset="-128"/>
              </a:rPr>
              <a:t>②</a:t>
            </a:r>
            <a:r>
              <a:rPr kumimoji="0" lang="en-US">
                <a:latin typeface="Arial" charset="0"/>
                <a:ea typeface="ＭＳ Ｐゴシック" pitchFamily="34" charset="-128"/>
              </a:rPr>
              <a:t>　</a:t>
            </a:r>
            <a:r>
              <a:rPr kumimoji="0" lang="en-US" altLang="ko-KR">
                <a:latin typeface="Arial" charset="0"/>
                <a:ea typeface="ＭＳ Ｐゴシック" pitchFamily="34" charset="-128"/>
              </a:rPr>
              <a:t>Do not violate human rights</a:t>
            </a:r>
          </a:p>
          <a:p>
            <a:pPr lvl="1" defTabSz="449263">
              <a:lnSpc>
                <a:spcPct val="135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③</a:t>
            </a:r>
            <a:r>
              <a:rPr kumimoji="0" lang="en-US">
                <a:latin typeface="Arial" charset="0"/>
                <a:ea typeface="ＭＳ Ｐゴシック" pitchFamily="34" charset="-128"/>
              </a:rPr>
              <a:t>　</a:t>
            </a:r>
            <a:r>
              <a:rPr kumimoji="0" lang="en-US" altLang="ko-KR">
                <a:latin typeface="Arial" charset="0"/>
                <a:ea typeface="ＭＳ Ｐゴシック" pitchFamily="34" charset="-128"/>
              </a:rPr>
              <a:t>Do not misuse public money</a:t>
            </a:r>
            <a:endParaRPr kumimoji="0" lang="ja-JP" altLang="en-US">
              <a:latin typeface="Arial" charset="0"/>
              <a:ea typeface="ＭＳ Ｐゴシック" pitchFamily="34" charset="-128"/>
            </a:endParaRPr>
          </a:p>
        </p:txBody>
      </p:sp>
      <p:sp>
        <p:nvSpPr>
          <p:cNvPr id="168962" name="Rectangle 2"/>
          <p:cNvSpPr>
            <a:spLocks noChangeArrowheads="1"/>
          </p:cNvSpPr>
          <p:nvPr/>
        </p:nvSpPr>
        <p:spPr bwMode="auto">
          <a:xfrm>
            <a:off x="857250" y="1000125"/>
            <a:ext cx="1676400" cy="39687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a:latin typeface="Arial" charset="0"/>
                <a:ea typeface="ＭＳ Ｐゴシック" pitchFamily="34" charset="-128"/>
              </a:rPr>
              <a:t>「</a:t>
            </a:r>
            <a:r>
              <a:rPr kumimoji="0" lang="en-US" altLang="ko-KR" sz="2000">
                <a:latin typeface="Arial" charset="0"/>
                <a:ea typeface="ＭＳ Ｐゴシック" pitchFamily="34" charset="-128"/>
              </a:rPr>
              <a:t>Reference </a:t>
            </a:r>
            <a:r>
              <a:rPr kumimoji="0" lang="en-US" sz="2000">
                <a:latin typeface="Arial" charset="0"/>
                <a:ea typeface="ＭＳ Ｐゴシック" pitchFamily="34" charset="-128"/>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txBox="1">
            <a:spLocks noChangeArrowheads="1"/>
          </p:cNvSpPr>
          <p:nvPr/>
        </p:nvSpPr>
        <p:spPr bwMode="auto">
          <a:xfrm>
            <a:off x="858838" y="1500188"/>
            <a:ext cx="8177212"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336550" indent="-336550"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1pPr>
            <a:lvl2pPr marL="742950" indent="-285750"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2pPr>
            <a:lvl3pPr marL="1143000" indent="-228600"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3pPr>
            <a:lvl4pPr marL="1600200" indent="-228600"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4pPr>
            <a:lvl5pPr marL="2057400" indent="-228600"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5pPr>
            <a:lvl6pPr marL="2514600" indent="-228600" defTabSz="449263" eaLnBrk="0" fontAlgn="base" hangingPunct="0">
              <a:spcBef>
                <a:spcPct val="0"/>
              </a:spcBef>
              <a:spcAft>
                <a:spcPct val="0"/>
              </a:spcAft>
              <a:buClr>
                <a:srgbClr val="FFFFFF"/>
              </a:buClr>
              <a:buSzPct val="100000"/>
              <a:buFont typeface="Times New Roman"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6pPr>
            <a:lvl7pPr marL="2971800" indent="-228600" defTabSz="449263" eaLnBrk="0" fontAlgn="base" hangingPunct="0">
              <a:spcBef>
                <a:spcPct val="0"/>
              </a:spcBef>
              <a:spcAft>
                <a:spcPct val="0"/>
              </a:spcAft>
              <a:buClr>
                <a:srgbClr val="FFFFFF"/>
              </a:buClr>
              <a:buSzPct val="100000"/>
              <a:buFont typeface="Times New Roman"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7pPr>
            <a:lvl8pPr marL="3429000" indent="-228600" defTabSz="449263" eaLnBrk="0" fontAlgn="base" hangingPunct="0">
              <a:spcBef>
                <a:spcPct val="0"/>
              </a:spcBef>
              <a:spcAft>
                <a:spcPct val="0"/>
              </a:spcAft>
              <a:buClr>
                <a:srgbClr val="FFFFFF"/>
              </a:buClr>
              <a:buSzPct val="100000"/>
              <a:buFont typeface="Times New Roman"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8pPr>
            <a:lvl9pPr marL="3886200" indent="-228600" defTabSz="449263" eaLnBrk="0" fontAlgn="base" hangingPunct="0">
              <a:spcBef>
                <a:spcPct val="0"/>
              </a:spcBef>
              <a:spcAft>
                <a:spcPct val="0"/>
              </a:spcAft>
              <a:buClr>
                <a:srgbClr val="FFFFFF"/>
              </a:buClr>
              <a:buSzPct val="100000"/>
              <a:buFont typeface="Times New Roman"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sz="2400" b="1">
                <a:solidFill>
                  <a:schemeClr val="bg1"/>
                </a:solidFill>
                <a:latin typeface="Times New Roman" pitchFamily="18" charset="0"/>
                <a:ea typeface="ＭＳ Ｐゴシック" pitchFamily="34" charset="-128"/>
              </a:defRPr>
            </a:lvl9pPr>
          </a:lstStyle>
          <a:p>
            <a:pPr eaLnBrk="1" hangingPunct="1">
              <a:spcBef>
                <a:spcPts val="800"/>
              </a:spcBef>
              <a:buFont typeface="ＭＳ Ｐゴシック" pitchFamily="34" charset="-128"/>
              <a:buNone/>
            </a:pPr>
            <a:r>
              <a:rPr lang="en-US" sz="2000" b="0">
                <a:solidFill>
                  <a:schemeClr val="tx1"/>
                </a:solidFill>
                <a:latin typeface="Arial Unicode MS" pitchFamily="50" charset="-127"/>
                <a:ea typeface="Arial Unicode MS" pitchFamily="50" charset="-127"/>
                <a:cs typeface="Arial Unicode MS" pitchFamily="50" charset="-127"/>
              </a:rPr>
              <a:t>　① </a:t>
            </a:r>
            <a:r>
              <a:rPr lang="en-US" altLang="ko-KR" sz="2000" b="0">
                <a:solidFill>
                  <a:schemeClr val="tx1"/>
                </a:solidFill>
                <a:latin typeface="Arial Unicode MS" pitchFamily="50" charset="-127"/>
                <a:ea typeface="Arial Unicode MS" pitchFamily="50" charset="-127"/>
                <a:cs typeface="Arial Unicode MS" pitchFamily="50" charset="-127"/>
              </a:rPr>
              <a:t>As the Owner of Cheon Il Guk, </a:t>
            </a:r>
          </a:p>
          <a:p>
            <a:pPr eaLnBrk="1" hangingPunct="1">
              <a:spcBef>
                <a:spcPts val="800"/>
              </a:spcBef>
              <a:buFont typeface="ＭＳ Ｐゴシック" pitchFamily="34" charset="-128"/>
              <a:buNone/>
            </a:pPr>
            <a:r>
              <a:rPr lang="en-US" altLang="ko-KR" sz="2000" b="0">
                <a:solidFill>
                  <a:schemeClr val="tx1"/>
                </a:solidFill>
                <a:latin typeface="Arial Unicode MS" pitchFamily="50" charset="-127"/>
                <a:ea typeface="Arial Unicode MS" pitchFamily="50" charset="-127"/>
                <a:cs typeface="Arial Unicode MS" pitchFamily="50" charset="-127"/>
              </a:rPr>
              <a:t>        Our </a:t>
            </a:r>
            <a:r>
              <a:rPr lang="en-US" altLang="ja-JP" sz="2000" b="0">
                <a:solidFill>
                  <a:schemeClr val="tx1"/>
                </a:solidFill>
                <a:latin typeface="Arial Unicode MS" pitchFamily="50" charset="-127"/>
                <a:ea typeface="Arial Unicode MS" pitchFamily="50" charset="-127"/>
                <a:cs typeface="Arial Unicode MS" pitchFamily="50" charset="-127"/>
              </a:rPr>
              <a:t>F</a:t>
            </a:r>
            <a:r>
              <a:rPr lang="en-US" altLang="ko-KR" sz="2000" b="0">
                <a:solidFill>
                  <a:schemeClr val="tx1"/>
                </a:solidFill>
                <a:latin typeface="Arial Unicode MS" pitchFamily="50" charset="-127"/>
                <a:ea typeface="Arial Unicode MS" pitchFamily="50" charset="-127"/>
                <a:cs typeface="Arial Unicode MS" pitchFamily="50" charset="-127"/>
              </a:rPr>
              <a:t>amily pledges by centering on </a:t>
            </a:r>
            <a:r>
              <a:rPr lang="en-US" altLang="ja-JP" sz="2000" b="0">
                <a:solidFill>
                  <a:schemeClr val="tx1"/>
                </a:solidFill>
                <a:latin typeface="Arial Unicode MS" pitchFamily="50" charset="-127"/>
                <a:ea typeface="Arial Unicode MS" pitchFamily="50" charset="-127"/>
                <a:cs typeface="Arial Unicode MS" pitchFamily="50" charset="-127"/>
              </a:rPr>
              <a:t>T</a:t>
            </a:r>
            <a:r>
              <a:rPr lang="en-US" altLang="ko-KR" sz="2000" b="0">
                <a:solidFill>
                  <a:schemeClr val="tx1"/>
                </a:solidFill>
                <a:latin typeface="Arial Unicode MS" pitchFamily="50" charset="-127"/>
                <a:ea typeface="Arial Unicode MS" pitchFamily="50" charset="-127"/>
                <a:cs typeface="Arial Unicode MS" pitchFamily="50" charset="-127"/>
              </a:rPr>
              <a:t>rue </a:t>
            </a:r>
            <a:r>
              <a:rPr lang="en-US" altLang="ja-JP" sz="2000" b="0">
                <a:solidFill>
                  <a:schemeClr val="tx1"/>
                </a:solidFill>
                <a:latin typeface="Arial Unicode MS" pitchFamily="50" charset="-127"/>
                <a:ea typeface="Arial Unicode MS" pitchFamily="50" charset="-127"/>
                <a:cs typeface="Arial Unicode MS" pitchFamily="50" charset="-127"/>
              </a:rPr>
              <a:t>L</a:t>
            </a:r>
            <a:r>
              <a:rPr lang="en-US" altLang="ko-KR" sz="2000" b="0">
                <a:solidFill>
                  <a:schemeClr val="tx1"/>
                </a:solidFill>
                <a:latin typeface="Arial Unicode MS" pitchFamily="50" charset="-127"/>
                <a:ea typeface="Arial Unicode MS" pitchFamily="50" charset="-127"/>
                <a:cs typeface="Arial Unicode MS" pitchFamily="50" charset="-127"/>
              </a:rPr>
              <a:t>ove </a:t>
            </a:r>
          </a:p>
          <a:p>
            <a:pPr eaLnBrk="1" hangingPunct="1">
              <a:spcBef>
                <a:spcPts val="800"/>
              </a:spcBef>
              <a:buFont typeface="ＭＳ Ｐゴシック" pitchFamily="34" charset="-128"/>
              <a:buNone/>
            </a:pPr>
            <a:r>
              <a:rPr lang="en-US" sz="2000" b="0">
                <a:solidFill>
                  <a:schemeClr val="tx1"/>
                </a:solidFill>
                <a:latin typeface="Arial Unicode MS" pitchFamily="50" charset="-127"/>
                <a:ea typeface="Arial Unicode MS" pitchFamily="50" charset="-127"/>
                <a:cs typeface="Arial Unicode MS" pitchFamily="50" charset="-127"/>
              </a:rPr>
              <a:t>　② </a:t>
            </a:r>
            <a:r>
              <a:rPr lang="en-US" altLang="ja-JP" sz="2000" b="0">
                <a:solidFill>
                  <a:schemeClr val="tx1"/>
                </a:solidFill>
                <a:latin typeface="Arial Unicode MS" pitchFamily="50" charset="-127"/>
                <a:ea typeface="Arial Unicode MS" pitchFamily="50" charset="-127"/>
                <a:cs typeface="Arial Unicode MS" pitchFamily="50" charset="-127"/>
              </a:rPr>
              <a:t>T</a:t>
            </a:r>
            <a:r>
              <a:rPr lang="en-US" altLang="ko-KR" sz="2000" b="0">
                <a:solidFill>
                  <a:schemeClr val="tx1"/>
                </a:solidFill>
                <a:latin typeface="Arial Unicode MS" pitchFamily="50" charset="-127"/>
                <a:ea typeface="Arial Unicode MS" pitchFamily="50" charset="-127"/>
                <a:cs typeface="Arial Unicode MS" pitchFamily="50" charset="-127"/>
              </a:rPr>
              <a:t>o strive everyday to advance the </a:t>
            </a:r>
          </a:p>
          <a:p>
            <a:pPr eaLnBrk="1" hangingPunct="1">
              <a:spcBef>
                <a:spcPts val="800"/>
              </a:spcBef>
              <a:buFont typeface="ＭＳ Ｐゴシック" pitchFamily="34" charset="-128"/>
              <a:buNone/>
            </a:pPr>
            <a:r>
              <a:rPr lang="en-US" sz="2000" b="0">
                <a:solidFill>
                  <a:schemeClr val="tx1"/>
                </a:solidFill>
                <a:latin typeface="Arial Unicode MS" pitchFamily="50" charset="-127"/>
                <a:ea typeface="Arial Unicode MS" pitchFamily="50" charset="-127"/>
                <a:cs typeface="Arial Unicode MS" pitchFamily="50" charset="-127"/>
              </a:rPr>
              <a:t>　③ </a:t>
            </a:r>
            <a:r>
              <a:rPr lang="en-US" altLang="ja-JP" sz="2000" b="0">
                <a:solidFill>
                  <a:schemeClr val="tx1"/>
                </a:solidFill>
                <a:latin typeface="Arial Unicode MS" pitchFamily="50" charset="-127"/>
                <a:ea typeface="Arial Unicode MS" pitchFamily="50" charset="-127"/>
                <a:cs typeface="Arial Unicode MS" pitchFamily="50" charset="-127"/>
              </a:rPr>
              <a:t>U</a:t>
            </a:r>
            <a:r>
              <a:rPr lang="en-US" altLang="ko-KR" sz="2000" b="0">
                <a:solidFill>
                  <a:schemeClr val="tx1"/>
                </a:solidFill>
                <a:latin typeface="Arial Unicode MS" pitchFamily="50" charset="-127"/>
                <a:ea typeface="Arial Unicode MS" pitchFamily="50" charset="-127"/>
                <a:cs typeface="Arial Unicode MS" pitchFamily="50" charset="-127"/>
              </a:rPr>
              <a:t>nification of the </a:t>
            </a:r>
            <a:r>
              <a:rPr lang="en-US" altLang="ja-JP" sz="2000" b="0">
                <a:solidFill>
                  <a:schemeClr val="tx1"/>
                </a:solidFill>
                <a:latin typeface="Arial Unicode MS" pitchFamily="50" charset="-127"/>
                <a:ea typeface="Arial Unicode MS" pitchFamily="50" charset="-127"/>
                <a:cs typeface="Arial Unicode MS" pitchFamily="50" charset="-127"/>
              </a:rPr>
              <a:t>S</a:t>
            </a:r>
            <a:r>
              <a:rPr lang="en-US" altLang="ko-KR" sz="2000" b="0">
                <a:solidFill>
                  <a:schemeClr val="tx1"/>
                </a:solidFill>
                <a:latin typeface="Arial Unicode MS" pitchFamily="50" charset="-127"/>
                <a:ea typeface="Arial Unicode MS" pitchFamily="50" charset="-127"/>
                <a:cs typeface="Arial Unicode MS" pitchFamily="50" charset="-127"/>
              </a:rPr>
              <a:t>pirit </a:t>
            </a:r>
            <a:r>
              <a:rPr lang="en-US" altLang="ja-JP" sz="2000" b="0">
                <a:solidFill>
                  <a:schemeClr val="tx1"/>
                </a:solidFill>
                <a:latin typeface="Arial Unicode MS" pitchFamily="50" charset="-127"/>
                <a:ea typeface="Arial Unicode MS" pitchFamily="50" charset="-127"/>
                <a:cs typeface="Arial Unicode MS" pitchFamily="50" charset="-127"/>
              </a:rPr>
              <a:t>W</a:t>
            </a:r>
            <a:r>
              <a:rPr lang="en-US" altLang="ko-KR" sz="2000" b="0">
                <a:solidFill>
                  <a:schemeClr val="tx1"/>
                </a:solidFill>
                <a:latin typeface="Arial Unicode MS" pitchFamily="50" charset="-127"/>
                <a:ea typeface="Arial Unicode MS" pitchFamily="50" charset="-127"/>
                <a:cs typeface="Arial Unicode MS" pitchFamily="50" charset="-127"/>
              </a:rPr>
              <a:t>orld as </a:t>
            </a:r>
            <a:r>
              <a:rPr lang="en-US" altLang="ja-JP" sz="2000" b="0">
                <a:solidFill>
                  <a:schemeClr val="tx1"/>
                </a:solidFill>
                <a:latin typeface="Arial Unicode MS" pitchFamily="50" charset="-127"/>
                <a:ea typeface="Arial Unicode MS" pitchFamily="50" charset="-127"/>
                <a:cs typeface="Arial Unicode MS" pitchFamily="50" charset="-127"/>
              </a:rPr>
              <a:t>S</a:t>
            </a:r>
            <a:r>
              <a:rPr lang="en-US" altLang="ko-KR" sz="2000" b="0">
                <a:solidFill>
                  <a:schemeClr val="tx1"/>
                </a:solidFill>
                <a:latin typeface="Arial Unicode MS" pitchFamily="50" charset="-127"/>
                <a:ea typeface="Arial Unicode MS" pitchFamily="50" charset="-127"/>
                <a:cs typeface="Arial Unicode MS" pitchFamily="50" charset="-127"/>
              </a:rPr>
              <a:t>ubject </a:t>
            </a:r>
            <a:r>
              <a:rPr lang="en-US" altLang="ja-JP" sz="2000" b="0">
                <a:solidFill>
                  <a:schemeClr val="tx1"/>
                </a:solidFill>
                <a:latin typeface="Arial Unicode MS" pitchFamily="50" charset="-127"/>
                <a:ea typeface="Arial Unicode MS" pitchFamily="50" charset="-127"/>
                <a:cs typeface="Arial Unicode MS" pitchFamily="50" charset="-127"/>
              </a:rPr>
              <a:t>Partner</a:t>
            </a:r>
            <a:endParaRPr lang="en-US" altLang="ko-KR" sz="2000" b="0">
              <a:solidFill>
                <a:schemeClr val="tx1"/>
              </a:solidFill>
              <a:latin typeface="Arial Unicode MS" pitchFamily="50" charset="-127"/>
              <a:ea typeface="Arial Unicode MS" pitchFamily="50" charset="-127"/>
              <a:cs typeface="Arial Unicode MS" pitchFamily="50" charset="-127"/>
            </a:endParaRPr>
          </a:p>
          <a:p>
            <a:pPr eaLnBrk="1" hangingPunct="1">
              <a:spcBef>
                <a:spcPts val="800"/>
              </a:spcBef>
              <a:buFont typeface="ＭＳ Ｐゴシック" pitchFamily="34" charset="-128"/>
              <a:buNone/>
            </a:pPr>
            <a:r>
              <a:rPr lang="en-US" sz="2000" b="0">
                <a:solidFill>
                  <a:schemeClr val="tx1"/>
                </a:solidFill>
                <a:latin typeface="Arial Unicode MS" pitchFamily="50" charset="-127"/>
                <a:ea typeface="Arial Unicode MS" pitchFamily="50" charset="-127"/>
                <a:cs typeface="Arial Unicode MS" pitchFamily="50" charset="-127"/>
              </a:rPr>
              <a:t>　④ </a:t>
            </a:r>
            <a:r>
              <a:rPr lang="en-US" altLang="ko-KR" sz="2000" b="0">
                <a:solidFill>
                  <a:schemeClr val="tx1"/>
                </a:solidFill>
                <a:latin typeface="Arial Unicode MS" pitchFamily="50" charset="-127"/>
                <a:ea typeface="Arial Unicode MS" pitchFamily="50" charset="-127"/>
                <a:cs typeface="Arial Unicode MS" pitchFamily="50" charset="-127"/>
              </a:rPr>
              <a:t>and the </a:t>
            </a:r>
            <a:r>
              <a:rPr lang="en-US" altLang="ja-JP" sz="2000" b="0">
                <a:solidFill>
                  <a:schemeClr val="tx1"/>
                </a:solidFill>
                <a:latin typeface="Arial Unicode MS" pitchFamily="50" charset="-127"/>
                <a:ea typeface="Arial Unicode MS" pitchFamily="50" charset="-127"/>
                <a:cs typeface="Arial Unicode MS" pitchFamily="50" charset="-127"/>
              </a:rPr>
              <a:t>P</a:t>
            </a:r>
            <a:r>
              <a:rPr lang="en-US" altLang="ko-KR" sz="2000" b="0">
                <a:solidFill>
                  <a:schemeClr val="tx1"/>
                </a:solidFill>
                <a:latin typeface="Arial Unicode MS" pitchFamily="50" charset="-127"/>
                <a:ea typeface="Arial Unicode MS" pitchFamily="50" charset="-127"/>
                <a:cs typeface="Arial Unicode MS" pitchFamily="50" charset="-127"/>
              </a:rPr>
              <a:t>hysical </a:t>
            </a:r>
            <a:r>
              <a:rPr lang="en-US" altLang="ja-JP" sz="2000" b="0">
                <a:solidFill>
                  <a:schemeClr val="tx1"/>
                </a:solidFill>
                <a:latin typeface="Arial Unicode MS" pitchFamily="50" charset="-127"/>
                <a:ea typeface="Arial Unicode MS" pitchFamily="50" charset="-127"/>
                <a:cs typeface="Arial Unicode MS" pitchFamily="50" charset="-127"/>
              </a:rPr>
              <a:t>W</a:t>
            </a:r>
            <a:r>
              <a:rPr lang="en-US" altLang="ko-KR" sz="2000" b="0">
                <a:solidFill>
                  <a:schemeClr val="tx1"/>
                </a:solidFill>
                <a:latin typeface="Arial Unicode MS" pitchFamily="50" charset="-127"/>
                <a:ea typeface="Arial Unicode MS" pitchFamily="50" charset="-127"/>
                <a:cs typeface="Arial Unicode MS" pitchFamily="50" charset="-127"/>
              </a:rPr>
              <a:t>orld as </a:t>
            </a:r>
            <a:r>
              <a:rPr lang="en-US" altLang="ja-JP" sz="2000" b="0">
                <a:solidFill>
                  <a:schemeClr val="tx1"/>
                </a:solidFill>
                <a:latin typeface="Arial Unicode MS" pitchFamily="50" charset="-127"/>
                <a:ea typeface="Arial Unicode MS" pitchFamily="50" charset="-127"/>
                <a:cs typeface="Arial Unicode MS" pitchFamily="50" charset="-127"/>
              </a:rPr>
              <a:t>O</a:t>
            </a:r>
            <a:r>
              <a:rPr lang="en-US" altLang="ko-KR" sz="2000" b="0">
                <a:solidFill>
                  <a:schemeClr val="tx1"/>
                </a:solidFill>
                <a:latin typeface="Arial Unicode MS" pitchFamily="50" charset="-127"/>
                <a:ea typeface="Arial Unicode MS" pitchFamily="50" charset="-127"/>
                <a:cs typeface="Arial Unicode MS" pitchFamily="50" charset="-127"/>
              </a:rPr>
              <a:t>bject </a:t>
            </a:r>
            <a:r>
              <a:rPr lang="en-US" altLang="ja-JP" sz="2000" b="0">
                <a:solidFill>
                  <a:schemeClr val="tx1"/>
                </a:solidFill>
                <a:latin typeface="Arial Unicode MS" pitchFamily="50" charset="-127"/>
                <a:ea typeface="Arial Unicode MS" pitchFamily="50" charset="-127"/>
                <a:cs typeface="Arial Unicode MS" pitchFamily="50" charset="-127"/>
              </a:rPr>
              <a:t>P</a:t>
            </a:r>
            <a:r>
              <a:rPr lang="en-US" altLang="ko-KR" sz="2000" b="0">
                <a:solidFill>
                  <a:schemeClr val="tx1"/>
                </a:solidFill>
                <a:latin typeface="Arial Unicode MS" pitchFamily="50" charset="-127"/>
                <a:ea typeface="Arial Unicode MS" pitchFamily="50" charset="-127"/>
                <a:cs typeface="Arial Unicode MS" pitchFamily="50" charset="-127"/>
              </a:rPr>
              <a:t>artner</a:t>
            </a:r>
          </a:p>
          <a:p>
            <a:pPr eaLnBrk="1" hangingPunct="1">
              <a:spcBef>
                <a:spcPts val="800"/>
              </a:spcBef>
              <a:buFont typeface="ＭＳ Ｐゴシック" pitchFamily="34" charset="-128"/>
              <a:buNone/>
            </a:pPr>
            <a:r>
              <a:rPr lang="en-US" altLang="ko-KR" sz="2000" b="0">
                <a:solidFill>
                  <a:schemeClr val="tx1"/>
                </a:solidFill>
                <a:latin typeface="Arial Unicode MS" pitchFamily="50" charset="-127"/>
                <a:ea typeface="Arial Unicode MS" pitchFamily="50" charset="-127"/>
                <a:cs typeface="Arial Unicode MS" pitchFamily="50" charset="-127"/>
              </a:rPr>
              <a:t> </a:t>
            </a:r>
          </a:p>
        </p:txBody>
      </p:sp>
      <p:sp>
        <p:nvSpPr>
          <p:cNvPr id="22532" name="직사각형 5"/>
          <p:cNvSpPr>
            <a:spLocks noChangeArrowheads="1"/>
          </p:cNvSpPr>
          <p:nvPr/>
        </p:nvSpPr>
        <p:spPr bwMode="auto">
          <a:xfrm>
            <a:off x="1714500" y="19050"/>
            <a:ext cx="5643563" cy="785813"/>
          </a:xfrm>
          <a:prstGeom prst="rect">
            <a:avLst/>
          </a:prstGeom>
          <a:solidFill>
            <a:srgbClr val="265AA9"/>
          </a:solidFill>
          <a:ln w="9525" algn="ctr">
            <a:solidFill>
              <a:schemeClr val="tx1"/>
            </a:solidFill>
            <a:round/>
            <a:headEnd/>
            <a:tailEnd/>
          </a:ln>
        </p:spPr>
        <p:txBody>
          <a:bodyPr/>
          <a:lstStyle/>
          <a:p>
            <a:pPr algn="ctr"/>
            <a:r>
              <a:rPr lang="en-US" altLang="ko-KR" sz="3600" b="0">
                <a:latin typeface="Arial" pitchFamily="34" charset="0"/>
                <a:ea typeface="Arial Unicode MS" pitchFamily="50" charset="-127"/>
                <a:cs typeface="Arial Unicode MS" pitchFamily="50" charset="-127"/>
              </a:rPr>
              <a:t>Family Pledge Verse 5</a:t>
            </a:r>
          </a:p>
          <a:p>
            <a:endParaRPr lang="ko-KR" altLang="en-US" b="0">
              <a:latin typeface="Arial Unicode MS" pitchFamily="50" charset="-127"/>
              <a:ea typeface="Arial Unicode MS" pitchFamily="50" charset="-127"/>
              <a:cs typeface="Arial Unicode MS" pitchFamily="50" charset="-127"/>
            </a:endParaRPr>
          </a:p>
        </p:txBody>
      </p:sp>
    </p:spTree>
    <p:extLst>
      <p:ext uri="{BB962C8B-B14F-4D97-AF65-F5344CB8AC3E}">
        <p14:creationId xmlns:p14="http://schemas.microsoft.com/office/powerpoint/2010/main" val="88660249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ext Box 1"/>
          <p:cNvSpPr txBox="1">
            <a:spLocks noChangeArrowheads="1"/>
          </p:cNvSpPr>
          <p:nvPr/>
        </p:nvSpPr>
        <p:spPr bwMode="auto">
          <a:xfrm>
            <a:off x="1841500" y="549275"/>
            <a:ext cx="3522663" cy="457200"/>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sz="2400">
                <a:latin typeface="Arial" charset="0"/>
                <a:ea typeface="ＭＳ Ｐゴシック" pitchFamily="34" charset="-128"/>
              </a:rPr>
              <a:t>３）</a:t>
            </a:r>
            <a:r>
              <a:rPr kumimoji="0" lang="ja-JP" altLang="ko-KR" sz="2400">
                <a:latin typeface="Arial" charset="0"/>
                <a:ea typeface="ＭＳ Ｐゴシック" pitchFamily="34" charset="-128"/>
              </a:rPr>
              <a:t> </a:t>
            </a:r>
            <a:r>
              <a:rPr kumimoji="0" lang="en-US" altLang="ko-KR" sz="2400">
                <a:latin typeface="Arial" charset="0"/>
                <a:ea typeface="ＭＳ Ｐゴシック" pitchFamily="34" charset="-128"/>
              </a:rPr>
              <a:t>Points to note: </a:t>
            </a:r>
          </a:p>
        </p:txBody>
      </p:sp>
      <p:sp>
        <p:nvSpPr>
          <p:cNvPr id="171010" name="Text Box 2"/>
          <p:cNvSpPr txBox="1">
            <a:spLocks noChangeArrowheads="1"/>
          </p:cNvSpPr>
          <p:nvPr/>
        </p:nvSpPr>
        <p:spPr bwMode="auto">
          <a:xfrm>
            <a:off x="428625" y="1357313"/>
            <a:ext cx="8305800" cy="2420937"/>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(1) Principle </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God’s Word</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is the food for my spirit self.</a:t>
            </a:r>
          </a:p>
          <a:p>
            <a:pPr lvl="1"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①Physical food</a:t>
            </a:r>
            <a:r>
              <a:rPr kumimoji="0" lang="en-US" sz="1400">
                <a:latin typeface="Arial" charset="0"/>
                <a:ea typeface="ＭＳ Ｐゴシック" pitchFamily="34" charset="-128"/>
              </a:rPr>
              <a:t>　ー　</a:t>
            </a:r>
            <a:r>
              <a:rPr kumimoji="0" lang="en-US" altLang="ko-KR" sz="1400">
                <a:latin typeface="Arial" charset="0"/>
                <a:ea typeface="ＭＳ Ｐゴシック" pitchFamily="34" charset="-128"/>
              </a:rPr>
              <a:t>material food and drink</a:t>
            </a:r>
          </a:p>
          <a:p>
            <a:pPr lvl="1"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②Spiritual food</a:t>
            </a:r>
            <a:r>
              <a:rPr kumimoji="0" lang="en-US" sz="1400">
                <a:latin typeface="Arial" charset="0"/>
                <a:ea typeface="ＭＳ Ｐゴシック" pitchFamily="34" charset="-128"/>
              </a:rPr>
              <a:t>　ー　</a:t>
            </a:r>
            <a:r>
              <a:rPr kumimoji="0" lang="en-US" altLang="ko-KR" sz="1400">
                <a:latin typeface="Arial" charset="0"/>
                <a:ea typeface="ＭＳ Ｐゴシック" pitchFamily="34" charset="-128"/>
              </a:rPr>
              <a:t>Principle </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God’s Word</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True Love</a:t>
            </a:r>
            <a:r>
              <a:rPr kumimoji="0" lang="en-US" sz="1400">
                <a:latin typeface="Arial" charset="0"/>
                <a:ea typeface="ＭＳ Ｐゴシック" pitchFamily="34" charset="-128"/>
              </a:rPr>
              <a:t>」</a:t>
            </a:r>
          </a:p>
          <a:p>
            <a:pPr lvl="1"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1400">
                <a:latin typeface="Arial" charset="0"/>
                <a:ea typeface="ＭＳ Ｐゴシック" pitchFamily="34" charset="-128"/>
              </a:rPr>
              <a:t>③</a:t>
            </a:r>
            <a:r>
              <a:rPr kumimoji="0" lang="en-US" altLang="ko-KR" sz="1400">
                <a:latin typeface="Arial" charset="0"/>
                <a:ea typeface="ＭＳ Ｐゴシック" pitchFamily="34" charset="-128"/>
              </a:rPr>
              <a:t>If you listen and forget the Principle, only Satanic thoughts and words will remain.</a:t>
            </a:r>
          </a:p>
          <a:p>
            <a:pPr lvl="1"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900">
              <a:latin typeface="Arial" charset="0"/>
              <a:ea typeface="ＭＳ Ｐゴシック" pitchFamily="34" charset="-128"/>
            </a:endParaRPr>
          </a:p>
          <a:p>
            <a:pPr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(2) Prayers of repentance act as air for the spiritual body.</a:t>
            </a:r>
          </a:p>
          <a:p>
            <a:pPr lvl="1"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①If you do not pray every day, you do not have air so you are dead.</a:t>
            </a:r>
            <a:br>
              <a:rPr kumimoji="0" lang="en-US" altLang="ko-KR" sz="1400">
                <a:latin typeface="Arial" charset="0"/>
                <a:ea typeface="ＭＳ Ｐゴシック" pitchFamily="34" charset="-128"/>
              </a:rPr>
            </a:br>
            <a:r>
              <a:rPr kumimoji="0" lang="en-US" altLang="ko-KR" sz="1400">
                <a:latin typeface="Arial" charset="0"/>
                <a:ea typeface="ＭＳ Ｐゴシック" pitchFamily="34" charset="-128"/>
              </a:rPr>
              <a:t>②Prayer is similar to a conversation with God. </a:t>
            </a:r>
          </a:p>
          <a:p>
            <a:pPr lvl="1"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If you do not converse with God, you are conversing with Satan. </a:t>
            </a:r>
          </a:p>
          <a:p>
            <a:pPr lvl="1"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200">
              <a:latin typeface="Arial" charset="0"/>
              <a:ea typeface="ＭＳ Ｐゴシック" pitchFamily="34" charset="-128"/>
            </a:endParaRPr>
          </a:p>
          <a:p>
            <a:pPr defTabSz="449263">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(3) Complaining is poison to the spirit self. </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deathly poison</a:t>
            </a:r>
            <a:r>
              <a:rPr kumimoji="0" lang="en-US" sz="1600">
                <a:latin typeface="Arial" charset="0"/>
                <a:ea typeface="ＭＳ Ｐゴシック" pitchFamily="34" charset="-128"/>
              </a:rPr>
              <a:t>）</a:t>
            </a:r>
          </a:p>
        </p:txBody>
      </p:sp>
      <p:sp>
        <p:nvSpPr>
          <p:cNvPr id="139268" name="Text Box 3"/>
          <p:cNvSpPr txBox="1">
            <a:spLocks noChangeArrowheads="1"/>
          </p:cNvSpPr>
          <p:nvPr/>
        </p:nvSpPr>
        <p:spPr bwMode="auto">
          <a:xfrm>
            <a:off x="474663" y="4000500"/>
            <a:ext cx="1392237" cy="34131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(4) Judgment</a:t>
            </a:r>
          </a:p>
        </p:txBody>
      </p:sp>
      <p:sp>
        <p:nvSpPr>
          <p:cNvPr id="171012" name="Text Box 4"/>
          <p:cNvSpPr txBox="1">
            <a:spLocks noChangeArrowheads="1"/>
          </p:cNvSpPr>
          <p:nvPr/>
        </p:nvSpPr>
        <p:spPr bwMode="auto">
          <a:xfrm>
            <a:off x="2416175" y="3857625"/>
            <a:ext cx="4957763" cy="74136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①Judgment of the Word </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Did you believe in God’s Word?</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②Judgment of Character</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Did you practice God’s Word?</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③Judgment of the Heart</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Did you love?</a:t>
            </a:r>
          </a:p>
        </p:txBody>
      </p:sp>
      <p:sp>
        <p:nvSpPr>
          <p:cNvPr id="139270" name="Text Box 5"/>
          <p:cNvSpPr txBox="1">
            <a:spLocks noChangeArrowheads="1"/>
          </p:cNvSpPr>
          <p:nvPr/>
        </p:nvSpPr>
        <p:spPr bwMode="auto">
          <a:xfrm>
            <a:off x="3143250" y="4572000"/>
            <a:ext cx="1652588" cy="74136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Love God?</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Love humanity?</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Love the creation?</a:t>
            </a:r>
          </a:p>
        </p:txBody>
      </p:sp>
      <p:sp>
        <p:nvSpPr>
          <p:cNvPr id="171014" name="AutoShape 11"/>
          <p:cNvSpPr>
            <a:spLocks/>
          </p:cNvSpPr>
          <p:nvPr/>
        </p:nvSpPr>
        <p:spPr bwMode="auto">
          <a:xfrm>
            <a:off x="2411413" y="3933825"/>
            <a:ext cx="88900" cy="561975"/>
          </a:xfrm>
          <a:prstGeom prst="leftBrace">
            <a:avLst>
              <a:gd name="adj1" fmla="val 106733"/>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171015" name="AutoShape 12"/>
          <p:cNvSpPr>
            <a:spLocks/>
          </p:cNvSpPr>
          <p:nvPr/>
        </p:nvSpPr>
        <p:spPr bwMode="auto">
          <a:xfrm>
            <a:off x="3132138" y="4643438"/>
            <a:ext cx="82550" cy="571500"/>
          </a:xfrm>
          <a:prstGeom prst="leftBrace">
            <a:avLst>
              <a:gd name="adj1" fmla="val 71474"/>
              <a:gd name="adj2" fmla="val 50000"/>
            </a:avLst>
          </a:prstGeom>
          <a:noFill/>
          <a:ln w="1908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125965" name="AutoShape 13"/>
          <p:cNvSpPr>
            <a:spLocks noChangeArrowheads="1"/>
          </p:cNvSpPr>
          <p:nvPr/>
        </p:nvSpPr>
        <p:spPr bwMode="auto">
          <a:xfrm>
            <a:off x="5184775" y="4892675"/>
            <a:ext cx="2316163" cy="608013"/>
          </a:xfrm>
          <a:prstGeom prst="roundRect">
            <a:avLst>
              <a:gd name="adj" fmla="val 16667"/>
            </a:avLst>
          </a:prstGeom>
          <a:solidFill>
            <a:srgbClr val="265AA9"/>
          </a:solidFill>
          <a:ln w="9360">
            <a:solidFill>
              <a:schemeClr val="tx1"/>
            </a:solidFill>
            <a:miter lim="800000"/>
            <a:headEnd/>
            <a:tailEnd/>
          </a:ln>
          <a:effectLst>
            <a:outerShdw dist="107933" dir="2700000" algn="ctr" rotWithShape="0">
              <a:srgbClr val="000000"/>
            </a:outerShdw>
          </a:effectLst>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dirty="0">
                <a:solidFill>
                  <a:schemeClr val="bg1"/>
                </a:solidFill>
                <a:latin typeface="+mj-lt"/>
                <a:ea typeface="MS PGothic" pitchFamily="34" charset="-128"/>
                <a:cs typeface="+mn-cs"/>
              </a:rPr>
              <a:t>Let’s live for others!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1"/>
          <p:cNvSpPr>
            <a:spLocks noChangeArrowheads="1"/>
          </p:cNvSpPr>
          <p:nvPr/>
        </p:nvSpPr>
        <p:spPr bwMode="auto">
          <a:xfrm>
            <a:off x="714375" y="1928813"/>
            <a:ext cx="7500938" cy="2286000"/>
          </a:xfrm>
          <a:prstGeom prst="rect">
            <a:avLst/>
          </a:prstGeom>
          <a:noFill/>
          <a:ln w="9525">
            <a:noFill/>
            <a:round/>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7200" dirty="0">
                <a:latin typeface="+mj-lt"/>
                <a:ea typeface="ＭＳ Ｐゴシック" pitchFamily="34" charset="-128"/>
                <a:cs typeface="Rod Transparent" pitchFamily="49" charset="-79"/>
              </a:rPr>
              <a:t>The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7200" dirty="0">
                <a:latin typeface="+mj-lt"/>
                <a:ea typeface="ＭＳ Ｐゴシック" pitchFamily="34" charset="-128"/>
                <a:cs typeface="Rod Transparent" pitchFamily="49" charset="-79"/>
              </a:rPr>
              <a:t>Human Fall</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additive="repl">
                                        <p:cTn id="6" dur="1" fill="hold">
                                          <p:stCondLst>
                                            <p:cond delay="0"/>
                                          </p:stCondLst>
                                        </p:cTn>
                                        <p:tgtEl>
                                          <p:spTgt spid="130049"/>
                                        </p:tgtEl>
                                        <p:attrNameLst>
                                          <p:attrName>style.visibility</p:attrName>
                                        </p:attrNameLst>
                                      </p:cBhvr>
                                      <p:to>
                                        <p:strVal val="visible"/>
                                      </p:to>
                                    </p:set>
                                    <p:anim calcmode="lin" valueType="num">
                                      <p:cBhvr additive="repl">
                                        <p:cTn id="7" dur="500" fill="hold"/>
                                        <p:tgtEl>
                                          <p:spTgt spid="130049"/>
                                        </p:tgtEl>
                                        <p:attrNameLst>
                                          <p:attrName>ppt_w</p:attrName>
                                        </p:attrNameLst>
                                      </p:cBhvr>
                                      <p:tavLst>
                                        <p:tav tm="100000">
                                          <p:val>
                                            <p:strVal val="0"/>
                                          </p:val>
                                        </p:tav>
                                        <p:tav tm="100000">
                                          <p:val>
                                            <p:strVal val="#ppt_w"/>
                                          </p:val>
                                        </p:tav>
                                      </p:tavLst>
                                    </p:anim>
                                    <p:anim calcmode="lin" valueType="num">
                                      <p:cBhvr additive="repl">
                                        <p:cTn id="8" dur="500" fill="hold"/>
                                        <p:tgtEl>
                                          <p:spTgt spid="130049"/>
                                        </p:tgtEl>
                                        <p:attrNameLst>
                                          <p:attrName>ppt_h</p:attrName>
                                        </p:attrNameLst>
                                      </p:cBhvr>
                                      <p:tavLst>
                                        <p:tav tm="10000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ext Box 1"/>
          <p:cNvSpPr txBox="1">
            <a:spLocks noChangeArrowheads="1"/>
          </p:cNvSpPr>
          <p:nvPr/>
        </p:nvSpPr>
        <p:spPr bwMode="auto">
          <a:xfrm>
            <a:off x="785813" y="1643063"/>
            <a:ext cx="7632700" cy="3651250"/>
          </a:xfrm>
          <a:prstGeom prst="rect">
            <a:avLst/>
          </a:prstGeom>
          <a:noFill/>
          <a:ln w="9525">
            <a:noFill/>
            <a:miter lim="800000"/>
            <a:headEnd/>
            <a:tailEnd/>
          </a:ln>
        </p:spPr>
        <p:txBody>
          <a:bodyPr lIns="90000" tIns="46800" rIns="90000" bIns="46800">
            <a:spAutoFit/>
          </a:bodyPr>
          <a:lstStyle/>
          <a:p>
            <a:pPr defTabSz="449263">
              <a:spcBef>
                <a:spcPts val="1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All people have an original mind, which inclines them to pursue goodness. Yet, even without our being aware of it, we are driven by evil forces to perform evil deeds, which we do not want to do. In Christianity, the master of these evil forces is known as Satan.</a:t>
            </a:r>
          </a:p>
          <a:p>
            <a:pPr defTabSz="449263">
              <a:spcBef>
                <a:spcPts val="1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The human beings who were created as God’s children became Satan’s children by falling under Satan’s temptation to eat the fruit of the tree of knowledge of good and evil, which God had commanded not to eat. They inherited the original sin and came to live under the dominion of Satan, who became the false god of the world and the owner of evil forces.</a:t>
            </a:r>
          </a:p>
          <a:p>
            <a:pPr defTabSz="449263">
              <a:spcBef>
                <a:spcPts val="15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The explanation of the human fall will clarify the issues of the Fall and the fundamental questions of sin, by examining the root of sin (original sin), the identity of Satan, the motivation and process of the Fall, and the reason why the omnipotent God did not intervene in the Fall of the first human ancestors. </a:t>
            </a:r>
          </a:p>
        </p:txBody>
      </p:sp>
      <p:sp>
        <p:nvSpPr>
          <p:cNvPr id="142339" name="Text Box 2"/>
          <p:cNvSpPr txBox="1">
            <a:spLocks noChangeArrowheads="1"/>
          </p:cNvSpPr>
          <p:nvPr/>
        </p:nvSpPr>
        <p:spPr bwMode="auto">
          <a:xfrm>
            <a:off x="3071813" y="500063"/>
            <a:ext cx="2663825" cy="463550"/>
          </a:xfrm>
          <a:prstGeom prst="rect">
            <a:avLst/>
          </a:prstGeom>
          <a:noFill/>
          <a:ln w="9525">
            <a:noFill/>
            <a:round/>
            <a:headEnd/>
            <a:tailEnd/>
          </a:ln>
        </p:spPr>
        <p:txBody>
          <a:bodyPr lIns="90000" tIns="46800" rIns="90000" bIns="46800">
            <a:spAutoFit/>
          </a:bodyPr>
          <a:lstStyle/>
          <a:p>
            <a:pPr algn="ctr" defTabSz="449263">
              <a:spcBef>
                <a:spcPts val="22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400" dirty="0">
                <a:latin typeface="+mj-lt"/>
                <a:ea typeface="ＭＳ Ｐゴシック" pitchFamily="34" charset="-128"/>
                <a:cs typeface="+mn-cs"/>
              </a:rPr>
              <a:t>Introduction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1"/>
          <p:cNvSpPr>
            <a:spLocks noChangeArrowheads="1"/>
          </p:cNvSpPr>
          <p:nvPr/>
        </p:nvSpPr>
        <p:spPr bwMode="auto">
          <a:xfrm>
            <a:off x="857250" y="785813"/>
            <a:ext cx="7715250" cy="504825"/>
          </a:xfrm>
          <a:prstGeom prst="rect">
            <a:avLst/>
          </a:prstGeom>
          <a:noFill/>
          <a:ln w="9525">
            <a:noFill/>
            <a:miter lim="800000"/>
            <a:headEnd/>
            <a:tailEnd/>
          </a:ln>
        </p:spPr>
        <p:txBody>
          <a:bodyPr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3000">
                <a:latin typeface="Arial" charset="0"/>
                <a:ea typeface="ＭＳ Ｐゴシック" pitchFamily="34" charset="-128"/>
              </a:rPr>
              <a:t>１． </a:t>
            </a:r>
            <a:r>
              <a:rPr kumimoji="0" lang="en-US" altLang="ko-KR" sz="3000">
                <a:latin typeface="Arial" charset="0"/>
                <a:ea typeface="ＭＳ Ｐゴシック" pitchFamily="34" charset="-128"/>
              </a:rPr>
              <a:t>The Root of Sin </a:t>
            </a:r>
            <a:r>
              <a:rPr kumimoji="0" lang="en-US" sz="3000">
                <a:latin typeface="Arial" charset="0"/>
                <a:ea typeface="ＭＳ Ｐゴシック" pitchFamily="34" charset="-128"/>
              </a:rPr>
              <a:t>（</a:t>
            </a:r>
            <a:r>
              <a:rPr kumimoji="0" lang="en-US" altLang="ko-KR" sz="3000">
                <a:latin typeface="Arial" charset="0"/>
                <a:ea typeface="ＭＳ Ｐゴシック" pitchFamily="34" charset="-128"/>
              </a:rPr>
              <a:t>Original Sin</a:t>
            </a:r>
            <a:r>
              <a:rPr kumimoji="0" lang="en-US" sz="3000">
                <a:latin typeface="Arial" charset="0"/>
                <a:ea typeface="ＭＳ Ｐゴシック" pitchFamily="34" charset="-128"/>
              </a:rPr>
              <a:t>）</a:t>
            </a:r>
          </a:p>
        </p:txBody>
      </p:sp>
      <p:sp>
        <p:nvSpPr>
          <p:cNvPr id="177154" name="Text Box 2"/>
          <p:cNvSpPr txBox="1">
            <a:spLocks noChangeArrowheads="1"/>
          </p:cNvSpPr>
          <p:nvPr/>
        </p:nvSpPr>
        <p:spPr bwMode="auto">
          <a:xfrm>
            <a:off x="792163" y="1552575"/>
            <a:ext cx="6048375" cy="457200"/>
          </a:xfrm>
          <a:prstGeom prst="rect">
            <a:avLst/>
          </a:prstGeom>
          <a:noFill/>
          <a:ln w="9525">
            <a:no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177155" name="Text Box 3"/>
          <p:cNvSpPr txBox="1">
            <a:spLocks noChangeArrowheads="1"/>
          </p:cNvSpPr>
          <p:nvPr/>
        </p:nvSpPr>
        <p:spPr bwMode="auto">
          <a:xfrm>
            <a:off x="2124075" y="1557338"/>
            <a:ext cx="6286500" cy="3581400"/>
          </a:xfrm>
          <a:prstGeom prst="rect">
            <a:avLst/>
          </a:prstGeom>
          <a:noFill/>
          <a:ln w="9525">
            <a:noFill/>
            <a:miter lim="800000"/>
            <a:headEnd/>
            <a:tailEnd/>
          </a:ln>
        </p:spPr>
        <p:txBody>
          <a:bodyPr lIns="90000" tIns="46800" rIns="90000" bIns="46800">
            <a:spAutoFit/>
          </a:bodyPr>
          <a:lstStyle/>
          <a:p>
            <a:pPr defTabSz="449263">
              <a:spcBef>
                <a:spcPts val="7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a:t>
            </a:r>
            <a:r>
              <a:rPr kumimoji="0" lang="en-US" sz="1600">
                <a:latin typeface="Arial" charset="0"/>
                <a:ea typeface="ＭＳ Ｐゴシック" pitchFamily="34" charset="-128"/>
              </a:rPr>
              <a:t>　　　</a:t>
            </a:r>
          </a:p>
          <a:p>
            <a:pPr defTabSz="449263">
              <a:spcBef>
                <a:spcPts val="105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1600" b="1">
                <a:latin typeface="Arial" charset="0"/>
                <a:ea typeface="ＭＳ Ｐゴシック" pitchFamily="34" charset="-128"/>
              </a:rPr>
              <a:t>①</a:t>
            </a:r>
            <a:r>
              <a:rPr kumimoji="0" lang="en-US" altLang="ko-KR" sz="1600" b="1">
                <a:latin typeface="Arial" charset="0"/>
                <a:ea typeface="ＭＳ Ｐゴシック" pitchFamily="34" charset="-128"/>
              </a:rPr>
              <a:t>Literal</a:t>
            </a:r>
            <a:r>
              <a:rPr kumimoji="0" lang="en-US" sz="1600">
                <a:latin typeface="Arial" charset="0"/>
                <a:ea typeface="ＭＳ Ｐゴシック" pitchFamily="34" charset="-128"/>
              </a:rPr>
              <a:t>？</a:t>
            </a:r>
          </a:p>
          <a:p>
            <a:pPr defTabSz="449263">
              <a:spcBef>
                <a:spcPts val="9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God’s Word  : Gen. 2:17</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more valuable than life</a:t>
            </a:r>
          </a:p>
          <a:p>
            <a:pPr defTabSz="449263">
              <a:spcBef>
                <a:spcPts val="9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Jesus’ Word : Mar. 7: 15, Matt.  15: 11</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becomes sin</a:t>
            </a:r>
            <a:r>
              <a:rPr kumimoji="0" lang="en-US" sz="1600">
                <a:latin typeface="Arial" charset="0"/>
                <a:ea typeface="ＭＳ Ｐゴシック" pitchFamily="34" charset="-128"/>
              </a:rPr>
              <a:t>）</a:t>
            </a:r>
          </a:p>
          <a:p>
            <a:pPr defTabSz="449263">
              <a:lnSpc>
                <a:spcPct val="180000"/>
              </a:lnSpc>
              <a:spcBef>
                <a:spcPts val="9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1600" b="1">
                <a:latin typeface="Arial" charset="0"/>
                <a:ea typeface="ＭＳ Ｐゴシック" pitchFamily="34" charset="-128"/>
              </a:rPr>
              <a:t>②</a:t>
            </a:r>
            <a:r>
              <a:rPr kumimoji="0" lang="ko-KR" altLang="en-US" sz="1600">
                <a:latin typeface="Arial" charset="0"/>
                <a:ea typeface="ＭＳ Ｐゴシック" pitchFamily="34" charset="-128"/>
              </a:rPr>
              <a:t> </a:t>
            </a:r>
            <a:r>
              <a:rPr kumimoji="0" lang="en-US" altLang="ko-KR" sz="1600" b="1">
                <a:latin typeface="Arial" charset="0"/>
                <a:ea typeface="ＭＳ Ｐゴシック" pitchFamily="34" charset="-128"/>
              </a:rPr>
              <a:t>Symbolic</a:t>
            </a:r>
            <a:r>
              <a:rPr kumimoji="0" lang="en-US" sz="1600">
                <a:latin typeface="Arial" charset="0"/>
                <a:ea typeface="ＭＳ Ｐゴシック" pitchFamily="34" charset="-128"/>
              </a:rPr>
              <a:t>： </a:t>
            </a:r>
            <a:r>
              <a:rPr kumimoji="0" lang="en-US" altLang="ko-KR" sz="1600">
                <a:latin typeface="Arial" charset="0"/>
              </a:rPr>
              <a:t>What does the fruit of the tree of the knowledge of </a:t>
            </a:r>
          </a:p>
          <a:p>
            <a:pPr defTabSz="449263">
              <a:spcBef>
                <a:spcPts val="9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rPr>
              <a:t>                      good and evil symbolize?</a:t>
            </a:r>
          </a:p>
          <a:p>
            <a:pPr defTabSz="449263">
              <a:spcBef>
                <a:spcPts val="9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300">
              <a:latin typeface="Arial" charset="0"/>
            </a:endParaRPr>
          </a:p>
          <a:p>
            <a:pPr defTabSz="449263">
              <a:spcBef>
                <a:spcPts val="9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What was the fruit of the tree of the knowledge of good and evil </a:t>
            </a:r>
          </a:p>
          <a:p>
            <a:pPr defTabSz="449263">
              <a:spcBef>
                <a:spcPts val="9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that made God cast Adam and Eve out of the garden?</a:t>
            </a:r>
          </a:p>
          <a:p>
            <a:pPr defTabSz="449263">
              <a:spcBef>
                <a:spcPts val="9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Jesus;</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forgiveness,</a:t>
            </a:r>
            <a:r>
              <a:rPr kumimoji="0" lang="en-US" sz="1600">
                <a:latin typeface="Arial" charset="0"/>
                <a:ea typeface="ＭＳ Ｐゴシック" pitchFamily="34" charset="-128"/>
              </a:rPr>
              <a:t>　</a:t>
            </a:r>
            <a:r>
              <a:rPr kumimoji="0" lang="en-US" altLang="ko-KR" sz="1600">
                <a:latin typeface="Arial" charset="0"/>
                <a:ea typeface="ＭＳ Ｐゴシック" pitchFamily="34" charset="-128"/>
              </a:rPr>
              <a:t>love your enemy</a:t>
            </a:r>
            <a:r>
              <a:rPr kumimoji="0" lang="en-US" sz="1600">
                <a:latin typeface="Arial" charset="0"/>
                <a:ea typeface="ＭＳ Ｐゴシック" pitchFamily="34" charset="-128"/>
              </a:rPr>
              <a:t>）</a:t>
            </a:r>
          </a:p>
        </p:txBody>
      </p:sp>
      <p:sp>
        <p:nvSpPr>
          <p:cNvPr id="177156" name="AutoShape 4"/>
          <p:cNvSpPr>
            <a:spLocks/>
          </p:cNvSpPr>
          <p:nvPr/>
        </p:nvSpPr>
        <p:spPr bwMode="auto">
          <a:xfrm>
            <a:off x="2589213" y="2359025"/>
            <a:ext cx="71437" cy="427038"/>
          </a:xfrm>
          <a:prstGeom prst="leftBracket">
            <a:avLst>
              <a:gd name="adj" fmla="val 32158"/>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143366" name="Oval 5"/>
          <p:cNvSpPr>
            <a:spLocks noChangeArrowheads="1"/>
          </p:cNvSpPr>
          <p:nvPr/>
        </p:nvSpPr>
        <p:spPr bwMode="auto">
          <a:xfrm>
            <a:off x="500063" y="2878138"/>
            <a:ext cx="1392237" cy="1271587"/>
          </a:xfrm>
          <a:prstGeom prst="ellipse">
            <a:avLst/>
          </a:prstGeom>
          <a:solidFill>
            <a:srgbClr val="D19BC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Fruit of the</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 knowledge of</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 good and evil</a:t>
            </a:r>
          </a:p>
        </p:txBody>
      </p:sp>
      <p:sp>
        <p:nvSpPr>
          <p:cNvPr id="143367" name="Oval 6"/>
          <p:cNvSpPr>
            <a:spLocks noChangeArrowheads="1"/>
          </p:cNvSpPr>
          <p:nvPr/>
        </p:nvSpPr>
        <p:spPr bwMode="auto">
          <a:xfrm>
            <a:off x="5076825" y="2205038"/>
            <a:ext cx="509588" cy="493712"/>
          </a:xfrm>
          <a:prstGeom prst="ellipse">
            <a:avLst/>
          </a:prstGeom>
          <a:noFill/>
          <a:ln w="1270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Death</a:t>
            </a:r>
          </a:p>
        </p:txBody>
      </p:sp>
      <p:sp>
        <p:nvSpPr>
          <p:cNvPr id="177159" name="AutoShape 8"/>
          <p:cNvSpPr>
            <a:spLocks/>
          </p:cNvSpPr>
          <p:nvPr/>
        </p:nvSpPr>
        <p:spPr bwMode="auto">
          <a:xfrm>
            <a:off x="2000250" y="2000250"/>
            <a:ext cx="195263" cy="3013075"/>
          </a:xfrm>
          <a:prstGeom prst="leftBrace">
            <a:avLst>
              <a:gd name="adj1" fmla="val 145736"/>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
          <p:cNvSpPr>
            <a:spLocks noChangeArrowheads="1"/>
          </p:cNvSpPr>
          <p:nvPr/>
        </p:nvSpPr>
        <p:spPr bwMode="auto">
          <a:xfrm>
            <a:off x="500063" y="428625"/>
            <a:ext cx="7747000" cy="504825"/>
          </a:xfrm>
          <a:prstGeom prst="rect">
            <a:avLst/>
          </a:prstGeom>
          <a:noFill/>
          <a:ln w="9525">
            <a:noFill/>
            <a:round/>
            <a:headEnd/>
            <a:tailEnd/>
          </a:ln>
        </p:spPr>
        <p:txBody>
          <a:bodyPr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400" dirty="0">
                <a:latin typeface="+mj-lt"/>
                <a:ea typeface="ＭＳ Ｐゴシック" pitchFamily="34" charset="-128"/>
                <a:cs typeface="+mn-cs"/>
              </a:rPr>
              <a:t>(1) The Tree of Life and the Tree of the Knowledge of Good and Evil</a:t>
            </a:r>
          </a:p>
        </p:txBody>
      </p:sp>
      <p:sp>
        <p:nvSpPr>
          <p:cNvPr id="144390" name="Text Box 5"/>
          <p:cNvSpPr txBox="1">
            <a:spLocks noChangeArrowheads="1"/>
          </p:cNvSpPr>
          <p:nvPr/>
        </p:nvSpPr>
        <p:spPr bwMode="auto">
          <a:xfrm>
            <a:off x="830263" y="5795963"/>
            <a:ext cx="2820987" cy="3095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Gen. 3:24 Prov. 13:12 Rev. 22:14</a:t>
            </a:r>
          </a:p>
        </p:txBody>
      </p:sp>
      <p:sp>
        <p:nvSpPr>
          <p:cNvPr id="144391" name="Oval 6"/>
          <p:cNvSpPr>
            <a:spLocks noChangeArrowheads="1"/>
          </p:cNvSpPr>
          <p:nvPr/>
        </p:nvSpPr>
        <p:spPr bwMode="auto">
          <a:xfrm>
            <a:off x="1106488" y="4113213"/>
            <a:ext cx="576262" cy="503237"/>
          </a:xfrm>
          <a:prstGeom prst="ellipse">
            <a:avLst/>
          </a:prstGeom>
          <a:solidFill>
            <a:srgbClr val="F2EC2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000">
                <a:latin typeface="+mj-lt"/>
                <a:ea typeface="ＭＳ Ｐゴシック" pitchFamily="34" charset="-128"/>
                <a:cs typeface="+mn-cs"/>
              </a:rPr>
              <a:t>Life</a:t>
            </a:r>
          </a:p>
        </p:txBody>
      </p:sp>
      <p:sp>
        <p:nvSpPr>
          <p:cNvPr id="144392" name="Oval 7"/>
          <p:cNvSpPr>
            <a:spLocks noChangeArrowheads="1"/>
          </p:cNvSpPr>
          <p:nvPr/>
        </p:nvSpPr>
        <p:spPr bwMode="auto">
          <a:xfrm>
            <a:off x="1852613" y="4113213"/>
            <a:ext cx="576262" cy="503237"/>
          </a:xfrm>
          <a:prstGeom prst="ellipse">
            <a:avLst/>
          </a:prstGeom>
          <a:solidFill>
            <a:srgbClr val="F2EC2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000">
                <a:latin typeface="+mj-lt"/>
                <a:ea typeface="ＭＳ Ｐゴシック" pitchFamily="34" charset="-128"/>
                <a:cs typeface="+mn-cs"/>
              </a:rPr>
              <a:t>Life</a:t>
            </a:r>
          </a:p>
        </p:txBody>
      </p:sp>
      <p:sp>
        <p:nvSpPr>
          <p:cNvPr id="144393" name="Oval 8"/>
          <p:cNvSpPr>
            <a:spLocks noChangeArrowheads="1"/>
          </p:cNvSpPr>
          <p:nvPr/>
        </p:nvSpPr>
        <p:spPr bwMode="auto">
          <a:xfrm>
            <a:off x="2543175" y="4113213"/>
            <a:ext cx="576263" cy="503237"/>
          </a:xfrm>
          <a:prstGeom prst="ellipse">
            <a:avLst/>
          </a:prstGeom>
          <a:solidFill>
            <a:srgbClr val="F2EC2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000" dirty="0">
                <a:latin typeface="+mj-lt"/>
                <a:ea typeface="ＭＳ Ｐゴシック" pitchFamily="34" charset="-128"/>
                <a:cs typeface="+mn-cs"/>
              </a:rPr>
              <a:t>Life</a:t>
            </a:r>
          </a:p>
        </p:txBody>
      </p:sp>
      <p:sp>
        <p:nvSpPr>
          <p:cNvPr id="144394" name="Line 9"/>
          <p:cNvSpPr>
            <a:spLocks noChangeShapeType="1"/>
          </p:cNvSpPr>
          <p:nvPr/>
        </p:nvSpPr>
        <p:spPr bwMode="auto">
          <a:xfrm flipV="1">
            <a:off x="1362075" y="4686300"/>
            <a:ext cx="1588" cy="6223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44395" name="Line 10"/>
          <p:cNvSpPr>
            <a:spLocks noChangeShapeType="1"/>
          </p:cNvSpPr>
          <p:nvPr/>
        </p:nvSpPr>
        <p:spPr bwMode="auto">
          <a:xfrm flipV="1">
            <a:off x="2124075" y="4686300"/>
            <a:ext cx="1588" cy="6223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44396" name="Line 11"/>
          <p:cNvSpPr>
            <a:spLocks noChangeShapeType="1"/>
          </p:cNvSpPr>
          <p:nvPr/>
        </p:nvSpPr>
        <p:spPr bwMode="auto">
          <a:xfrm flipV="1">
            <a:off x="2809875" y="4686300"/>
            <a:ext cx="1588" cy="622300"/>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44397" name="Line 12"/>
          <p:cNvSpPr>
            <a:spLocks noChangeShapeType="1"/>
          </p:cNvSpPr>
          <p:nvPr/>
        </p:nvSpPr>
        <p:spPr bwMode="auto">
          <a:xfrm flipV="1">
            <a:off x="1285875" y="4940300"/>
            <a:ext cx="228600" cy="139700"/>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44398" name="Line 13"/>
          <p:cNvSpPr>
            <a:spLocks noChangeShapeType="1"/>
          </p:cNvSpPr>
          <p:nvPr/>
        </p:nvSpPr>
        <p:spPr bwMode="auto">
          <a:xfrm flipH="1" flipV="1">
            <a:off x="1279525" y="4899025"/>
            <a:ext cx="157163" cy="228600"/>
          </a:xfrm>
          <a:prstGeom prst="line">
            <a:avLst/>
          </a:prstGeom>
          <a:noFill/>
          <a:ln w="1908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44399" name="Line 14"/>
          <p:cNvSpPr>
            <a:spLocks noChangeShapeType="1"/>
          </p:cNvSpPr>
          <p:nvPr/>
        </p:nvSpPr>
        <p:spPr bwMode="auto">
          <a:xfrm>
            <a:off x="1538288" y="5048250"/>
            <a:ext cx="360362" cy="215900"/>
          </a:xfrm>
          <a:prstGeom prst="line">
            <a:avLst/>
          </a:prstGeom>
          <a:noFill/>
          <a:ln w="1908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44400" name="Text Box 15"/>
          <p:cNvSpPr txBox="1">
            <a:spLocks noChangeArrowheads="1"/>
          </p:cNvSpPr>
          <p:nvPr/>
        </p:nvSpPr>
        <p:spPr bwMode="auto">
          <a:xfrm>
            <a:off x="357188" y="4556125"/>
            <a:ext cx="1084262" cy="309563"/>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Rev. 22: 13</a:t>
            </a:r>
          </a:p>
        </p:txBody>
      </p:sp>
      <p:sp>
        <p:nvSpPr>
          <p:cNvPr id="144401" name="Text Box 16"/>
          <p:cNvSpPr txBox="1">
            <a:spLocks noChangeArrowheads="1"/>
          </p:cNvSpPr>
          <p:nvPr/>
        </p:nvSpPr>
        <p:spPr bwMode="auto">
          <a:xfrm>
            <a:off x="1220788" y="2928938"/>
            <a:ext cx="1993900" cy="74136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Tree of the knowledge </a:t>
            </a:r>
            <a:br>
              <a:rPr kumimoji="0" lang="en-US" altLang="ko-KR" sz="1400" dirty="0">
                <a:latin typeface="+mj-lt"/>
                <a:ea typeface="ＭＳ Ｐゴシック" pitchFamily="34" charset="-128"/>
                <a:cs typeface="+mn-cs"/>
              </a:rPr>
            </a:br>
            <a:r>
              <a:rPr kumimoji="0" lang="en-US" altLang="ko-KR" sz="1400" dirty="0">
                <a:latin typeface="+mj-lt"/>
                <a:ea typeface="ＭＳ Ｐゴシック" pitchFamily="34" charset="-128"/>
                <a:cs typeface="+mn-cs"/>
              </a:rPr>
              <a:t>of  good and evil</a:t>
            </a:r>
            <a:br>
              <a:rPr kumimoji="0" lang="en-US" altLang="ko-KR" sz="1400" dirty="0">
                <a:latin typeface="+mj-lt"/>
                <a:ea typeface="ＭＳ Ｐゴシック" pitchFamily="34" charset="-128"/>
                <a:cs typeface="+mn-cs"/>
              </a:rPr>
            </a:br>
            <a:r>
              <a:rPr kumimoji="0" lang="en-US" altLang="ko-KR" sz="1400" dirty="0">
                <a:latin typeface="+mj-lt"/>
                <a:ea typeface="ＭＳ Ｐゴシック" pitchFamily="34" charset="-128"/>
                <a:cs typeface="+mn-cs"/>
              </a:rPr>
              <a:t>Tree of life</a:t>
            </a:r>
          </a:p>
        </p:txBody>
      </p:sp>
      <p:sp>
        <p:nvSpPr>
          <p:cNvPr id="144402" name="Text Box 17"/>
          <p:cNvSpPr txBox="1">
            <a:spLocks noChangeArrowheads="1"/>
          </p:cNvSpPr>
          <p:nvPr/>
        </p:nvSpPr>
        <p:spPr bwMode="auto">
          <a:xfrm>
            <a:off x="434975" y="3143250"/>
            <a:ext cx="771525" cy="2794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200" dirty="0">
                <a:latin typeface="+mj-lt"/>
                <a:ea typeface="ＭＳ Ｐゴシック" pitchFamily="34" charset="-128"/>
                <a:cs typeface="+mn-cs"/>
              </a:rPr>
              <a:t>Gen. 2:9</a:t>
            </a:r>
          </a:p>
        </p:txBody>
      </p:sp>
      <p:sp>
        <p:nvSpPr>
          <p:cNvPr id="179215" name="AutoShape 18"/>
          <p:cNvSpPr>
            <a:spLocks/>
          </p:cNvSpPr>
          <p:nvPr/>
        </p:nvSpPr>
        <p:spPr bwMode="auto">
          <a:xfrm>
            <a:off x="1220788" y="3071813"/>
            <a:ext cx="71437" cy="433387"/>
          </a:xfrm>
          <a:prstGeom prst="leftBracket">
            <a:avLst>
              <a:gd name="adj" fmla="val 50556"/>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144404" name="Oval 19"/>
          <p:cNvSpPr>
            <a:spLocks noChangeArrowheads="1"/>
          </p:cNvSpPr>
          <p:nvPr/>
        </p:nvSpPr>
        <p:spPr bwMode="auto">
          <a:xfrm>
            <a:off x="1141413" y="1562100"/>
            <a:ext cx="1439862" cy="649288"/>
          </a:xfrm>
          <a:prstGeom prst="ellipse">
            <a:avLst/>
          </a:prstGeom>
          <a:solidFill>
            <a:srgbClr val="FF9900"/>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Fruit of </a:t>
            </a:r>
            <a:br>
              <a:rPr kumimoji="0" lang="en-US" altLang="ko-KR" sz="1400" dirty="0">
                <a:latin typeface="+mj-lt"/>
                <a:ea typeface="ＭＳ Ｐゴシック" pitchFamily="34" charset="-128"/>
                <a:cs typeface="+mn-cs"/>
              </a:rPr>
            </a:br>
            <a:r>
              <a:rPr kumimoji="0" lang="en-US" altLang="ko-KR" sz="1400" dirty="0">
                <a:latin typeface="+mj-lt"/>
                <a:ea typeface="ＭＳ Ｐゴシック" pitchFamily="34" charset="-128"/>
                <a:cs typeface="+mn-cs"/>
              </a:rPr>
              <a:t>good and evil</a:t>
            </a:r>
          </a:p>
        </p:txBody>
      </p:sp>
      <p:sp>
        <p:nvSpPr>
          <p:cNvPr id="179217" name="Text Box 20"/>
          <p:cNvSpPr txBox="1">
            <a:spLocks noChangeArrowheads="1"/>
          </p:cNvSpPr>
          <p:nvPr/>
        </p:nvSpPr>
        <p:spPr bwMode="auto">
          <a:xfrm>
            <a:off x="3357563" y="4841875"/>
            <a:ext cx="2297112" cy="771525"/>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Prov. 11: 30; fruit of the righteous </a:t>
            </a:r>
            <a:br>
              <a:rPr kumimoji="0" lang="en-US" altLang="ko-KR" sz="1100">
                <a:latin typeface="Arial" charset="0"/>
                <a:ea typeface="ＭＳ Ｐゴシック" pitchFamily="34" charset="-128"/>
              </a:rPr>
            </a:br>
            <a:r>
              <a:rPr kumimoji="0" lang="en-US" altLang="ko-KR" sz="1100">
                <a:latin typeface="Arial" charset="0"/>
                <a:ea typeface="ＭＳ Ｐゴシック" pitchFamily="34" charset="-128"/>
              </a:rPr>
              <a:t>          </a:t>
            </a:r>
            <a:r>
              <a:rPr kumimoji="0" lang="en-US" sz="1100">
                <a:latin typeface="Arial" charset="0"/>
                <a:ea typeface="ＭＳ Ｐゴシック" pitchFamily="34" charset="-128"/>
              </a:rPr>
              <a:t>＝</a:t>
            </a:r>
            <a:r>
              <a:rPr kumimoji="0" lang="en-US" altLang="ko-KR" sz="1100">
                <a:latin typeface="Arial" charset="0"/>
                <a:ea typeface="ＭＳ Ｐゴシック" pitchFamily="34" charset="-128"/>
              </a:rPr>
              <a:t>tree of life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John 15: 5 grapevine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100">
                <a:latin typeface="Arial" charset="0"/>
                <a:ea typeface="ＭＳ Ｐゴシック" pitchFamily="34" charset="-128"/>
              </a:rPr>
              <a:t>Rom. 11: 17 true olive tree</a:t>
            </a:r>
          </a:p>
        </p:txBody>
      </p:sp>
      <p:sp>
        <p:nvSpPr>
          <p:cNvPr id="179218" name="AutoShape 21"/>
          <p:cNvSpPr>
            <a:spLocks/>
          </p:cNvSpPr>
          <p:nvPr/>
        </p:nvSpPr>
        <p:spPr bwMode="auto">
          <a:xfrm>
            <a:off x="5143500" y="5270500"/>
            <a:ext cx="144463" cy="217488"/>
          </a:xfrm>
          <a:prstGeom prst="rightBrace">
            <a:avLst>
              <a:gd name="adj1" fmla="val 20791"/>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179219" name="AutoShape 22"/>
          <p:cNvSpPr>
            <a:spLocks/>
          </p:cNvSpPr>
          <p:nvPr/>
        </p:nvSpPr>
        <p:spPr bwMode="auto">
          <a:xfrm>
            <a:off x="3346450" y="4913313"/>
            <a:ext cx="82550" cy="568325"/>
          </a:xfrm>
          <a:prstGeom prst="leftBracket">
            <a:avLst>
              <a:gd name="adj" fmla="val 74105"/>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179220" name="Text Box 23"/>
          <p:cNvSpPr txBox="1">
            <a:spLocks noChangeArrowheads="1"/>
          </p:cNvSpPr>
          <p:nvPr/>
        </p:nvSpPr>
        <p:spPr bwMode="auto">
          <a:xfrm>
            <a:off x="3719513" y="4286250"/>
            <a:ext cx="1692275" cy="40163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000">
                <a:latin typeface="Arial" charset="0"/>
                <a:ea typeface="ＭＳ Ｐゴシック" pitchFamily="34" charset="-128"/>
              </a:rPr>
              <a:t>Person</a:t>
            </a:r>
            <a:r>
              <a:rPr kumimoji="0" lang="en-US" sz="2000">
                <a:latin typeface="Arial" charset="0"/>
                <a:ea typeface="ＭＳ Ｐゴシック" pitchFamily="34" charset="-128"/>
              </a:rPr>
              <a:t>＝</a:t>
            </a:r>
            <a:r>
              <a:rPr kumimoji="0" lang="en-US" altLang="ko-KR" sz="2000">
                <a:latin typeface="Arial" charset="0"/>
                <a:ea typeface="ＭＳ Ｐゴシック" pitchFamily="34" charset="-128"/>
              </a:rPr>
              <a:t>tree</a:t>
            </a:r>
          </a:p>
        </p:txBody>
      </p:sp>
      <p:sp>
        <p:nvSpPr>
          <p:cNvPr id="179221" name="Text Box 24"/>
          <p:cNvSpPr txBox="1">
            <a:spLocks noChangeArrowheads="1"/>
          </p:cNvSpPr>
          <p:nvPr/>
        </p:nvSpPr>
        <p:spPr bwMode="auto">
          <a:xfrm>
            <a:off x="3649663" y="2963863"/>
            <a:ext cx="2063750" cy="74136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Perfected woman</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Eve</a:t>
            </a:r>
            <a:r>
              <a:rPr kumimoji="0" lang="en-US" sz="1400">
                <a:latin typeface="Arial" charset="0"/>
                <a:ea typeface="ＭＳ Ｐゴシック" pitchFamily="34" charset="-128"/>
              </a:rPr>
              <a:t>）</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ko-KR" altLang="en-US" sz="14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Perfected man</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Adam</a:t>
            </a:r>
            <a:r>
              <a:rPr kumimoji="0" lang="en-US" sz="1400">
                <a:latin typeface="Arial" charset="0"/>
                <a:ea typeface="ＭＳ Ｐゴシック" pitchFamily="34" charset="-128"/>
              </a:rPr>
              <a:t>）</a:t>
            </a:r>
          </a:p>
        </p:txBody>
      </p:sp>
      <p:sp>
        <p:nvSpPr>
          <p:cNvPr id="144410" name="Line 25"/>
          <p:cNvSpPr>
            <a:spLocks noChangeShapeType="1"/>
          </p:cNvSpPr>
          <p:nvPr/>
        </p:nvSpPr>
        <p:spPr bwMode="auto">
          <a:xfrm>
            <a:off x="3078163" y="3070225"/>
            <a:ext cx="576262" cy="1588"/>
          </a:xfrm>
          <a:prstGeom prst="line">
            <a:avLst/>
          </a:prstGeom>
          <a:noFill/>
          <a:ln w="93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44411" name="Line 26"/>
          <p:cNvSpPr>
            <a:spLocks noChangeShapeType="1"/>
          </p:cNvSpPr>
          <p:nvPr/>
        </p:nvSpPr>
        <p:spPr bwMode="auto">
          <a:xfrm>
            <a:off x="3078163" y="3143250"/>
            <a:ext cx="576262" cy="1588"/>
          </a:xfrm>
          <a:prstGeom prst="line">
            <a:avLst/>
          </a:prstGeom>
          <a:noFill/>
          <a:ln w="93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44412" name="Line 27"/>
          <p:cNvSpPr>
            <a:spLocks noChangeShapeType="1"/>
          </p:cNvSpPr>
          <p:nvPr/>
        </p:nvSpPr>
        <p:spPr bwMode="auto">
          <a:xfrm>
            <a:off x="2963863" y="3570288"/>
            <a:ext cx="576262" cy="1587"/>
          </a:xfrm>
          <a:prstGeom prst="line">
            <a:avLst/>
          </a:prstGeom>
          <a:noFill/>
          <a:ln w="93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44413" name="Line 28"/>
          <p:cNvSpPr>
            <a:spLocks noChangeShapeType="1"/>
          </p:cNvSpPr>
          <p:nvPr/>
        </p:nvSpPr>
        <p:spPr bwMode="auto">
          <a:xfrm>
            <a:off x="2963863" y="3498850"/>
            <a:ext cx="576262" cy="1588"/>
          </a:xfrm>
          <a:prstGeom prst="line">
            <a:avLst/>
          </a:prstGeom>
          <a:noFill/>
          <a:ln w="93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44414" name="Oval 29"/>
          <p:cNvSpPr>
            <a:spLocks noChangeArrowheads="1"/>
          </p:cNvSpPr>
          <p:nvPr/>
        </p:nvSpPr>
        <p:spPr bwMode="auto">
          <a:xfrm>
            <a:off x="3506788" y="1557338"/>
            <a:ext cx="1350962" cy="639762"/>
          </a:xfrm>
          <a:prstGeom prst="ellipse">
            <a:avLst/>
          </a:prstGeom>
          <a:solidFill>
            <a:srgbClr val="D19BC5"/>
          </a:solidFill>
          <a:ln w="1908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Love</a:t>
            </a:r>
          </a:p>
        </p:txBody>
      </p:sp>
      <p:sp>
        <p:nvSpPr>
          <p:cNvPr id="144415" name="Line 30"/>
          <p:cNvSpPr>
            <a:spLocks noChangeShapeType="1"/>
          </p:cNvSpPr>
          <p:nvPr/>
        </p:nvSpPr>
        <p:spPr bwMode="auto">
          <a:xfrm>
            <a:off x="2641600" y="1778000"/>
            <a:ext cx="792163" cy="1588"/>
          </a:xfrm>
          <a:prstGeom prst="line">
            <a:avLst/>
          </a:prstGeom>
          <a:noFill/>
          <a:ln w="93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44416" name="Line 31"/>
          <p:cNvSpPr>
            <a:spLocks noChangeShapeType="1"/>
          </p:cNvSpPr>
          <p:nvPr/>
        </p:nvSpPr>
        <p:spPr bwMode="auto">
          <a:xfrm>
            <a:off x="2641600" y="1922463"/>
            <a:ext cx="792163" cy="1587"/>
          </a:xfrm>
          <a:prstGeom prst="line">
            <a:avLst/>
          </a:prstGeom>
          <a:noFill/>
          <a:ln w="936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44417" name="Oval 32"/>
          <p:cNvSpPr>
            <a:spLocks noChangeArrowheads="1"/>
          </p:cNvSpPr>
          <p:nvPr/>
        </p:nvSpPr>
        <p:spPr bwMode="auto">
          <a:xfrm>
            <a:off x="6731000" y="2312988"/>
            <a:ext cx="431800" cy="431800"/>
          </a:xfrm>
          <a:prstGeom prst="ellipse">
            <a:avLst/>
          </a:prstGeom>
          <a:solidFill>
            <a:srgbClr val="FF99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Eve</a:t>
            </a:r>
          </a:p>
        </p:txBody>
      </p:sp>
      <p:sp>
        <p:nvSpPr>
          <p:cNvPr id="179230" name="Oval 33"/>
          <p:cNvSpPr>
            <a:spLocks noChangeArrowheads="1"/>
          </p:cNvSpPr>
          <p:nvPr/>
        </p:nvSpPr>
        <p:spPr bwMode="auto">
          <a:xfrm>
            <a:off x="5578475" y="2286000"/>
            <a:ext cx="587375" cy="504825"/>
          </a:xfrm>
          <a:prstGeom prst="ellipse">
            <a:avLst/>
          </a:prstGeom>
          <a:solidFill>
            <a:srgbClr val="FF00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solidFill>
                  <a:schemeClr val="bg1"/>
                </a:solidFill>
                <a:latin typeface="Arial" charset="0"/>
                <a:ea typeface="ＭＳ Ｐゴシック" pitchFamily="34" charset="-128"/>
              </a:rPr>
              <a:t>AA</a:t>
            </a:r>
          </a:p>
        </p:txBody>
      </p:sp>
      <p:sp>
        <p:nvSpPr>
          <p:cNvPr id="144419" name="Oval 34"/>
          <p:cNvSpPr>
            <a:spLocks noChangeArrowheads="1"/>
          </p:cNvSpPr>
          <p:nvPr/>
        </p:nvSpPr>
        <p:spPr bwMode="auto">
          <a:xfrm>
            <a:off x="7721600" y="2286000"/>
            <a:ext cx="431800" cy="431800"/>
          </a:xfrm>
          <a:prstGeom prst="ellipse">
            <a:avLst/>
          </a:prstGeom>
          <a:solidFill>
            <a:srgbClr val="F2EC2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God</a:t>
            </a:r>
          </a:p>
        </p:txBody>
      </p:sp>
      <p:sp>
        <p:nvSpPr>
          <p:cNvPr id="144420" name="Oval 35"/>
          <p:cNvSpPr>
            <a:spLocks noChangeArrowheads="1"/>
          </p:cNvSpPr>
          <p:nvPr/>
        </p:nvSpPr>
        <p:spPr bwMode="auto">
          <a:xfrm>
            <a:off x="7061200" y="1544638"/>
            <a:ext cx="933450" cy="519112"/>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solidFill>
                  <a:schemeClr val="bg1"/>
                </a:solidFill>
                <a:latin typeface="+mj-lt"/>
                <a:ea typeface="ＭＳ Ｐゴシック" pitchFamily="34" charset="-128"/>
                <a:cs typeface="+mn-cs"/>
              </a:rPr>
              <a:t>Good fruit</a:t>
            </a:r>
          </a:p>
        </p:txBody>
      </p:sp>
      <p:sp>
        <p:nvSpPr>
          <p:cNvPr id="144421" name="Oval 36"/>
          <p:cNvSpPr>
            <a:spLocks noChangeArrowheads="1"/>
          </p:cNvSpPr>
          <p:nvPr/>
        </p:nvSpPr>
        <p:spPr bwMode="auto">
          <a:xfrm>
            <a:off x="6019800" y="1536700"/>
            <a:ext cx="933450" cy="519113"/>
          </a:xfrm>
          <a:prstGeom prst="ellipse">
            <a:avLst/>
          </a:prstGeom>
          <a:solidFill>
            <a:srgbClr val="FF00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solidFill>
                  <a:schemeClr val="bg1"/>
                </a:solidFill>
                <a:latin typeface="+mj-lt"/>
                <a:ea typeface="ＭＳ Ｐゴシック" pitchFamily="34" charset="-128"/>
                <a:cs typeface="+mn-cs"/>
              </a:rPr>
              <a:t>Evil fruit</a:t>
            </a:r>
          </a:p>
        </p:txBody>
      </p:sp>
      <p:sp>
        <p:nvSpPr>
          <p:cNvPr id="134181" name="Text Box 37"/>
          <p:cNvSpPr txBox="1">
            <a:spLocks noChangeArrowheads="1"/>
          </p:cNvSpPr>
          <p:nvPr/>
        </p:nvSpPr>
        <p:spPr bwMode="auto">
          <a:xfrm>
            <a:off x="5813425" y="2857500"/>
            <a:ext cx="2524125" cy="533400"/>
          </a:xfrm>
          <a:prstGeom prst="rect">
            <a:avLst/>
          </a:prstGeom>
          <a:noFill/>
          <a:ln w="9525">
            <a:noFill/>
            <a:round/>
            <a:headEnd/>
            <a:tailEnd/>
          </a:ln>
          <a:effec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굴림" pitchFamily="50" charset="-127"/>
                <a:ea typeface="굴림" pitchFamily="50" charset="-127"/>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굴림" pitchFamily="50" charset="-127"/>
                <a:ea typeface="굴림" pitchFamily="50" charset="-127"/>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굴림" pitchFamily="50" charset="-127"/>
                <a:ea typeface="굴림" pitchFamily="50" charset="-127"/>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굴림" pitchFamily="50" charset="-127"/>
                <a:ea typeface="굴림" pitchFamily="50" charset="-127"/>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굴림" pitchFamily="50" charset="-127"/>
                <a:ea typeface="굴림" pitchFamily="50" charset="-127"/>
              </a:defRPr>
            </a:lvl5pPr>
            <a:lvl6pPr marL="2514600" indent="-228600" defTabSz="449263" fontAlgn="base" latinLnBrk="1">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굴림" pitchFamily="50" charset="-127"/>
                <a:ea typeface="굴림" pitchFamily="50" charset="-127"/>
              </a:defRPr>
            </a:lvl6pPr>
            <a:lvl7pPr marL="2971800" indent="-228600" defTabSz="449263" fontAlgn="base" latinLnBrk="1">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굴림" pitchFamily="50" charset="-127"/>
                <a:ea typeface="굴림" pitchFamily="50" charset="-127"/>
              </a:defRPr>
            </a:lvl7pPr>
            <a:lvl8pPr marL="3429000" indent="-228600" defTabSz="449263" fontAlgn="base" latinLnBrk="1">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굴림" pitchFamily="50" charset="-127"/>
                <a:ea typeface="굴림" pitchFamily="50" charset="-127"/>
              </a:defRPr>
            </a:lvl8pPr>
            <a:lvl9pPr marL="3886200" indent="-228600" defTabSz="449263" fontAlgn="base" latinLnBrk="1">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굴림" pitchFamily="50" charset="-127"/>
                <a:ea typeface="굴림" pitchFamily="50" charset="-127"/>
              </a:defRPr>
            </a:lvl9pPr>
          </a:lstStyle>
          <a:p>
            <a:pPr>
              <a:buClr>
                <a:srgbClr val="FFFFFF"/>
              </a:buClr>
              <a:buSzPct val="100000"/>
              <a:buFont typeface="Times New Roman" pitchFamily="18" charset="0"/>
              <a:buNone/>
              <a:defRPr/>
            </a:pPr>
            <a:r>
              <a:rPr kumimoji="0" lang="en-US" altLang="ko-KR" sz="2000">
                <a:latin typeface="Arial" charset="0"/>
                <a:ea typeface="ＭＳ Ｐゴシック" pitchFamily="34" charset="-128"/>
                <a:cs typeface="+mn-cs"/>
              </a:rPr>
              <a:t>           Love</a:t>
            </a:r>
          </a:p>
          <a:p>
            <a:pPr>
              <a:buClr>
                <a:srgbClr val="FFFFFF"/>
              </a:buClr>
              <a:buSzPct val="100000"/>
              <a:buFont typeface="Times New Roman" pitchFamily="18" charset="0"/>
              <a:buNone/>
              <a:defRPr/>
            </a:pPr>
            <a:r>
              <a:rPr kumimoji="0" lang="en-US" altLang="ko-KR" sz="900">
                <a:solidFill>
                  <a:srgbClr val="FF0000"/>
                </a:solidFill>
                <a:effectLst>
                  <a:outerShdw blurRad="38100" dist="38100" dir="2700000" algn="tl">
                    <a:srgbClr val="C0C0C0"/>
                  </a:outerShdw>
                </a:effectLst>
                <a:latin typeface="Arial" charset="0"/>
                <a:ea typeface="ＭＳ Ｐゴシック" pitchFamily="34" charset="-128"/>
                <a:cs typeface="+mn-cs"/>
              </a:rPr>
              <a:t>Tree of evil</a:t>
            </a:r>
            <a:r>
              <a:rPr kumimoji="0" lang="en-US" sz="900">
                <a:latin typeface="Arial" charset="0"/>
                <a:ea typeface="ＭＳ Ｐゴシック" pitchFamily="34" charset="-128"/>
                <a:cs typeface="+mn-cs"/>
              </a:rPr>
              <a:t>　</a:t>
            </a:r>
            <a:r>
              <a:rPr kumimoji="0" lang="en-US" altLang="ko-KR" sz="900">
                <a:latin typeface="Arial" charset="0"/>
                <a:ea typeface="ＭＳ Ｐゴシック" pitchFamily="34" charset="-128"/>
                <a:cs typeface="+mn-cs"/>
              </a:rPr>
              <a:t>(responsibility)</a:t>
            </a:r>
            <a:r>
              <a:rPr kumimoji="0" lang="en-US" sz="900">
                <a:latin typeface="Arial" charset="0"/>
                <a:ea typeface="ＭＳ Ｐゴシック" pitchFamily="34" charset="-128"/>
                <a:cs typeface="+mn-cs"/>
              </a:rPr>
              <a:t>　</a:t>
            </a:r>
            <a:r>
              <a:rPr kumimoji="0" lang="en-US" altLang="ko-KR" sz="900">
                <a:latin typeface="Arial" charset="0"/>
                <a:ea typeface="ＭＳ Ｐゴシック" pitchFamily="34" charset="-128"/>
                <a:cs typeface="+mn-cs"/>
              </a:rPr>
              <a:t>Tree of goodness</a:t>
            </a:r>
          </a:p>
        </p:txBody>
      </p:sp>
      <p:sp>
        <p:nvSpPr>
          <p:cNvPr id="144423" name="Line 38"/>
          <p:cNvSpPr>
            <a:spLocks noChangeShapeType="1"/>
          </p:cNvSpPr>
          <p:nvPr/>
        </p:nvSpPr>
        <p:spPr bwMode="auto">
          <a:xfrm flipH="1">
            <a:off x="6364288" y="2714625"/>
            <a:ext cx="444500" cy="428625"/>
          </a:xfrm>
          <a:prstGeom prst="line">
            <a:avLst/>
          </a:prstGeom>
          <a:noFill/>
          <a:ln w="38160">
            <a:solidFill>
              <a:srgbClr val="FF0000"/>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44424" name="Line 39"/>
          <p:cNvSpPr>
            <a:spLocks noChangeShapeType="1"/>
          </p:cNvSpPr>
          <p:nvPr/>
        </p:nvSpPr>
        <p:spPr bwMode="auto">
          <a:xfrm>
            <a:off x="7078663" y="2714625"/>
            <a:ext cx="431800" cy="431800"/>
          </a:xfrm>
          <a:prstGeom prst="line">
            <a:avLst/>
          </a:prstGeom>
          <a:noFill/>
          <a:ln w="3816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79237" name="AutoShape 40"/>
          <p:cNvSpPr>
            <a:spLocks noChangeArrowheads="1"/>
          </p:cNvSpPr>
          <p:nvPr/>
        </p:nvSpPr>
        <p:spPr bwMode="auto">
          <a:xfrm>
            <a:off x="6364288" y="2071688"/>
            <a:ext cx="142875" cy="936625"/>
          </a:xfrm>
          <a:prstGeom prst="upArrow">
            <a:avLst>
              <a:gd name="adj1" fmla="val 50000"/>
              <a:gd name="adj2" fmla="val 163889"/>
            </a:avLst>
          </a:prstGeom>
          <a:solidFill>
            <a:srgbClr val="FF0000"/>
          </a:solidFill>
          <a:ln w="9360">
            <a:solidFill>
              <a:srgbClr val="FF0000"/>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144426" name="AutoShape 41"/>
          <p:cNvSpPr>
            <a:spLocks noChangeArrowheads="1"/>
          </p:cNvSpPr>
          <p:nvPr/>
        </p:nvSpPr>
        <p:spPr bwMode="auto">
          <a:xfrm>
            <a:off x="7435850" y="2071688"/>
            <a:ext cx="142875" cy="936625"/>
          </a:xfrm>
          <a:prstGeom prst="upArrow">
            <a:avLst>
              <a:gd name="adj1" fmla="val 50000"/>
              <a:gd name="adj2" fmla="val 163889"/>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b="1">
              <a:latin typeface="Arial" charset="0"/>
              <a:ea typeface="ＭＳ Ｐゴシック" pitchFamily="34" charset="-128"/>
              <a:cs typeface="+mn-cs"/>
            </a:endParaRPr>
          </a:p>
        </p:txBody>
      </p:sp>
      <p:sp>
        <p:nvSpPr>
          <p:cNvPr id="144427" name="Line 42"/>
          <p:cNvSpPr>
            <a:spLocks noChangeShapeType="1"/>
          </p:cNvSpPr>
          <p:nvPr/>
        </p:nvSpPr>
        <p:spPr bwMode="auto">
          <a:xfrm>
            <a:off x="7150100" y="2500313"/>
            <a:ext cx="576263" cy="1587"/>
          </a:xfrm>
          <a:prstGeom prst="line">
            <a:avLst/>
          </a:prstGeom>
          <a:noFill/>
          <a:ln w="1260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44428" name="Line 43"/>
          <p:cNvSpPr>
            <a:spLocks noChangeShapeType="1"/>
          </p:cNvSpPr>
          <p:nvPr/>
        </p:nvSpPr>
        <p:spPr bwMode="auto">
          <a:xfrm flipH="1">
            <a:off x="7150100" y="2571750"/>
            <a:ext cx="588963" cy="1588"/>
          </a:xfrm>
          <a:prstGeom prst="line">
            <a:avLst/>
          </a:prstGeom>
          <a:noFill/>
          <a:ln w="1260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44429" name="Line 44"/>
          <p:cNvSpPr>
            <a:spLocks noChangeShapeType="1"/>
          </p:cNvSpPr>
          <p:nvPr/>
        </p:nvSpPr>
        <p:spPr bwMode="auto">
          <a:xfrm>
            <a:off x="6156325" y="2503488"/>
            <a:ext cx="576263" cy="1587"/>
          </a:xfrm>
          <a:prstGeom prst="line">
            <a:avLst/>
          </a:prstGeom>
          <a:noFill/>
          <a:ln w="1260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44430" name="Line 45"/>
          <p:cNvSpPr>
            <a:spLocks noChangeShapeType="1"/>
          </p:cNvSpPr>
          <p:nvPr/>
        </p:nvSpPr>
        <p:spPr bwMode="auto">
          <a:xfrm flipH="1">
            <a:off x="6149975" y="2570163"/>
            <a:ext cx="588963" cy="1587"/>
          </a:xfrm>
          <a:prstGeom prst="line">
            <a:avLst/>
          </a:prstGeom>
          <a:noFill/>
          <a:ln w="1260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79243" name="Text Box 46"/>
          <p:cNvSpPr txBox="1">
            <a:spLocks noChangeArrowheads="1"/>
          </p:cNvSpPr>
          <p:nvPr/>
        </p:nvSpPr>
        <p:spPr bwMode="auto">
          <a:xfrm>
            <a:off x="6213475" y="4270375"/>
            <a:ext cx="2673350" cy="1325563"/>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000">
                <a:latin typeface="Arial" charset="0"/>
                <a:ea typeface="ＭＳ Ｐゴシック" pitchFamily="34" charset="-128"/>
              </a:rPr>
              <a:t>〇</a:t>
            </a:r>
            <a:r>
              <a:rPr kumimoji="0" lang="en-US" altLang="ko-KR" sz="1000">
                <a:latin typeface="Arial" charset="0"/>
                <a:ea typeface="ＭＳ Ｐゴシック" pitchFamily="34" charset="-128"/>
              </a:rPr>
              <a:t>Tree of Life</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     Adam who perfected the ideal of creation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0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000">
                <a:latin typeface="Arial" charset="0"/>
                <a:ea typeface="ＭＳ Ｐゴシック" pitchFamily="34" charset="-128"/>
              </a:rPr>
              <a:t>〇</a:t>
            </a:r>
            <a:r>
              <a:rPr kumimoji="0" lang="en-US" altLang="ko-KR" sz="1000">
                <a:latin typeface="Arial" charset="0"/>
                <a:ea typeface="ＭＳ Ｐゴシック" pitchFamily="34" charset="-128"/>
              </a:rPr>
              <a:t>Tree of the knowledge of good and evil</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000">
                <a:latin typeface="Arial" charset="0"/>
                <a:ea typeface="ＭＳ Ｐゴシック" pitchFamily="34" charset="-128"/>
              </a:rPr>
              <a:t>     Eve who perfected the ideal of creation</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1000">
              <a:latin typeface="Arial" charset="0"/>
              <a:ea typeface="ＭＳ Ｐゴシック" pitchFamily="34" charset="-128"/>
            </a:endParaRP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000">
                <a:latin typeface="Arial" charset="0"/>
                <a:ea typeface="ＭＳ Ｐゴシック" pitchFamily="34" charset="-128"/>
              </a:rPr>
              <a:t>〇</a:t>
            </a:r>
            <a:r>
              <a:rPr kumimoji="0" lang="en-US" altLang="ko-KR" sz="1000">
                <a:latin typeface="Arial" charset="0"/>
                <a:ea typeface="ＭＳ Ｐゴシック" pitchFamily="34" charset="-128"/>
              </a:rPr>
              <a:t>Fruit of the knowledge of good and evil</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000">
                <a:latin typeface="Arial" charset="0"/>
                <a:ea typeface="ＭＳ Ｐゴシック" pitchFamily="34" charset="-128"/>
              </a:rPr>
              <a:t>　　</a:t>
            </a:r>
            <a:r>
              <a:rPr kumimoji="0" lang="en-US" altLang="ko-KR" sz="1000">
                <a:latin typeface="Arial" charset="0"/>
                <a:ea typeface="ＭＳ Ｐゴシック" pitchFamily="34" charset="-128"/>
              </a:rPr>
              <a:t>Eve’s love</a:t>
            </a:r>
          </a:p>
        </p:txBody>
      </p:sp>
      <p:sp>
        <p:nvSpPr>
          <p:cNvPr id="179244" name="AutoShape 47"/>
          <p:cNvSpPr>
            <a:spLocks/>
          </p:cNvSpPr>
          <p:nvPr/>
        </p:nvSpPr>
        <p:spPr bwMode="auto">
          <a:xfrm>
            <a:off x="6238875" y="4270375"/>
            <a:ext cx="46038" cy="1357313"/>
          </a:xfrm>
          <a:prstGeom prst="leftBracket">
            <a:avLst>
              <a:gd name="adj" fmla="val 16734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144433" name="AutoShape 48"/>
          <p:cNvSpPr>
            <a:spLocks noChangeArrowheads="1"/>
          </p:cNvSpPr>
          <p:nvPr/>
        </p:nvSpPr>
        <p:spPr bwMode="auto">
          <a:xfrm>
            <a:off x="1773238" y="2243138"/>
            <a:ext cx="128587" cy="685800"/>
          </a:xfrm>
          <a:prstGeom prst="upArrow">
            <a:avLst>
              <a:gd name="adj1" fmla="val 50000"/>
              <a:gd name="adj2" fmla="val 133334"/>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b="1">
              <a:latin typeface="Arial" charset="0"/>
              <a:ea typeface="ＭＳ Ｐゴシック" pitchFamily="34" charset="-128"/>
              <a:cs typeface="+mn-cs"/>
            </a:endParaRPr>
          </a:p>
        </p:txBody>
      </p:sp>
      <p:sp>
        <p:nvSpPr>
          <p:cNvPr id="144434" name="AutoShape 49"/>
          <p:cNvSpPr>
            <a:spLocks noChangeArrowheads="1"/>
          </p:cNvSpPr>
          <p:nvPr/>
        </p:nvSpPr>
        <p:spPr bwMode="auto">
          <a:xfrm>
            <a:off x="4078288" y="2200275"/>
            <a:ext cx="131762" cy="685800"/>
          </a:xfrm>
          <a:prstGeom prst="upArrow">
            <a:avLst>
              <a:gd name="adj1" fmla="val 50000"/>
              <a:gd name="adj2" fmla="val 130121"/>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b="1">
              <a:latin typeface="Arial" charset="0"/>
              <a:ea typeface="ＭＳ Ｐゴシック" pitchFamily="34" charset="-128"/>
              <a:cs typeface="+mn-cs"/>
            </a:endParaRPr>
          </a:p>
        </p:txBody>
      </p:sp>
      <p:sp>
        <p:nvSpPr>
          <p:cNvPr id="144435" name="Text Box 50"/>
          <p:cNvSpPr txBox="1">
            <a:spLocks noChangeArrowheads="1"/>
          </p:cNvSpPr>
          <p:nvPr/>
        </p:nvSpPr>
        <p:spPr bwMode="auto">
          <a:xfrm>
            <a:off x="1058863" y="3786188"/>
            <a:ext cx="2489200" cy="341312"/>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Adam   Jesus  2</a:t>
            </a:r>
            <a:r>
              <a:rPr kumimoji="0" lang="en-US" altLang="ko-KR" sz="1600" baseline="30000">
                <a:latin typeface="+mj-lt"/>
                <a:ea typeface="ＭＳ Ｐゴシック" pitchFamily="34" charset="-128"/>
                <a:cs typeface="+mn-cs"/>
              </a:rPr>
              <a:t>nd</a:t>
            </a:r>
            <a:r>
              <a:rPr kumimoji="0" lang="en-US" altLang="ko-KR" sz="1600">
                <a:latin typeface="+mj-lt"/>
                <a:ea typeface="ＭＳ Ｐゴシック" pitchFamily="34" charset="-128"/>
                <a:cs typeface="+mn-cs"/>
              </a:rPr>
              <a:t> Advent</a:t>
            </a:r>
          </a:p>
        </p:txBody>
      </p:sp>
      <p:sp>
        <p:nvSpPr>
          <p:cNvPr id="179248" name="Text Box 51"/>
          <p:cNvSpPr txBox="1">
            <a:spLocks noChangeArrowheads="1"/>
          </p:cNvSpPr>
          <p:nvPr/>
        </p:nvSpPr>
        <p:spPr bwMode="auto">
          <a:xfrm>
            <a:off x="708025" y="4113213"/>
            <a:ext cx="360363" cy="463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α</a:t>
            </a:r>
          </a:p>
        </p:txBody>
      </p:sp>
      <p:sp>
        <p:nvSpPr>
          <p:cNvPr id="179249" name="Text Box 52"/>
          <p:cNvSpPr txBox="1">
            <a:spLocks noChangeArrowheads="1"/>
          </p:cNvSpPr>
          <p:nvPr/>
        </p:nvSpPr>
        <p:spPr bwMode="auto">
          <a:xfrm>
            <a:off x="3065463" y="4113213"/>
            <a:ext cx="422275" cy="46355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ω</a:t>
            </a:r>
          </a:p>
        </p:txBody>
      </p:sp>
      <p:sp>
        <p:nvSpPr>
          <p:cNvPr id="179250" name="AutoShape 53"/>
          <p:cNvSpPr>
            <a:spLocks noChangeArrowheads="1"/>
          </p:cNvSpPr>
          <p:nvPr/>
        </p:nvSpPr>
        <p:spPr bwMode="auto">
          <a:xfrm>
            <a:off x="428625" y="3794125"/>
            <a:ext cx="5734050" cy="2438400"/>
          </a:xfrm>
          <a:prstGeom prst="roundRect">
            <a:avLst>
              <a:gd name="adj" fmla="val 16667"/>
            </a:avLst>
          </a:prstGeom>
          <a:no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179251" name="Oval 54"/>
          <p:cNvSpPr>
            <a:spLocks noChangeArrowheads="1"/>
          </p:cNvSpPr>
          <p:nvPr/>
        </p:nvSpPr>
        <p:spPr bwMode="auto">
          <a:xfrm>
            <a:off x="5507038" y="1104900"/>
            <a:ext cx="3000375" cy="2895600"/>
          </a:xfrm>
          <a:prstGeom prst="ellipse">
            <a:avLst/>
          </a:prstGeom>
          <a:no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144440" name="Oval 55"/>
          <p:cNvSpPr>
            <a:spLocks noChangeArrowheads="1"/>
          </p:cNvSpPr>
          <p:nvPr/>
        </p:nvSpPr>
        <p:spPr bwMode="auto">
          <a:xfrm>
            <a:off x="5429250" y="5199063"/>
            <a:ext cx="679450" cy="360362"/>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solidFill>
                  <a:schemeClr val="bg1"/>
                </a:solidFill>
                <a:latin typeface="+mj-lt"/>
                <a:ea typeface="ＭＳ Ｐゴシック" pitchFamily="34" charset="-128"/>
                <a:cs typeface="+mn-cs"/>
              </a:rPr>
              <a:t>Jesus</a:t>
            </a:r>
          </a:p>
        </p:txBody>
      </p:sp>
      <p:sp>
        <p:nvSpPr>
          <p:cNvPr id="144387" name="Oval 2"/>
          <p:cNvSpPr>
            <a:spLocks noChangeArrowheads="1"/>
          </p:cNvSpPr>
          <p:nvPr/>
        </p:nvSpPr>
        <p:spPr bwMode="auto">
          <a:xfrm>
            <a:off x="928688" y="5272088"/>
            <a:ext cx="742950" cy="569912"/>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dirty="0">
                <a:solidFill>
                  <a:schemeClr val="bg1"/>
                </a:solidFill>
                <a:latin typeface="+mj-lt"/>
                <a:ea typeface="ＭＳ Ｐゴシック" pitchFamily="34" charset="-128"/>
                <a:cs typeface="+mn-cs"/>
              </a:rPr>
              <a:t>Adam</a:t>
            </a:r>
          </a:p>
        </p:txBody>
      </p:sp>
      <p:sp>
        <p:nvSpPr>
          <p:cNvPr id="144388" name="Oval 3"/>
          <p:cNvSpPr>
            <a:spLocks noChangeArrowheads="1"/>
          </p:cNvSpPr>
          <p:nvPr/>
        </p:nvSpPr>
        <p:spPr bwMode="auto">
          <a:xfrm>
            <a:off x="1709738" y="5272088"/>
            <a:ext cx="742950" cy="569912"/>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dirty="0">
                <a:solidFill>
                  <a:schemeClr val="bg1"/>
                </a:solidFill>
                <a:latin typeface="+mj-lt"/>
                <a:ea typeface="ＭＳ Ｐゴシック" pitchFamily="34" charset="-128"/>
                <a:cs typeface="+mn-cs"/>
              </a:rPr>
              <a:t>Old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dirty="0">
                <a:solidFill>
                  <a:schemeClr val="bg1"/>
                </a:solidFill>
                <a:latin typeface="+mj-lt"/>
                <a:ea typeface="ＭＳ Ｐゴシック" pitchFamily="34" charset="-128"/>
                <a:cs typeface="+mn-cs"/>
              </a:rPr>
              <a:t>Testament</a:t>
            </a:r>
          </a:p>
        </p:txBody>
      </p:sp>
      <p:sp>
        <p:nvSpPr>
          <p:cNvPr id="144389" name="Oval 4"/>
          <p:cNvSpPr>
            <a:spLocks noChangeArrowheads="1"/>
          </p:cNvSpPr>
          <p:nvPr/>
        </p:nvSpPr>
        <p:spPr bwMode="auto">
          <a:xfrm>
            <a:off x="2471738" y="5272088"/>
            <a:ext cx="742950" cy="569912"/>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dirty="0">
                <a:solidFill>
                  <a:schemeClr val="bg1"/>
                </a:solidFill>
                <a:latin typeface="+mj-lt"/>
                <a:ea typeface="ＭＳ Ｐゴシック" pitchFamily="34" charset="-128"/>
                <a:cs typeface="+mn-cs"/>
              </a:rPr>
              <a:t>New</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100" dirty="0">
                <a:solidFill>
                  <a:schemeClr val="bg1"/>
                </a:solidFill>
                <a:latin typeface="+mj-lt"/>
                <a:ea typeface="ＭＳ Ｐゴシック" pitchFamily="34" charset="-128"/>
                <a:cs typeface="+mn-cs"/>
              </a:rPr>
              <a:t>Testament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1"/>
          <p:cNvSpPr>
            <a:spLocks noChangeArrowheads="1"/>
          </p:cNvSpPr>
          <p:nvPr/>
        </p:nvSpPr>
        <p:spPr bwMode="auto">
          <a:xfrm>
            <a:off x="642938" y="1214438"/>
            <a:ext cx="4505325" cy="504825"/>
          </a:xfrm>
          <a:prstGeom prst="rect">
            <a:avLst/>
          </a:prstGeom>
          <a:noFill/>
          <a:ln w="9525">
            <a:noFill/>
            <a:miter lim="800000"/>
            <a:headEnd/>
            <a:tailEnd/>
          </a:ln>
        </p:spPr>
        <p:txBody>
          <a:bodyPr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2400">
                <a:latin typeface="Arial" charset="0"/>
                <a:ea typeface="ＭＳ Ｐゴシック" pitchFamily="34" charset="-128"/>
              </a:rPr>
              <a:t>(2) The Identity of the Serpent</a:t>
            </a:r>
          </a:p>
        </p:txBody>
      </p:sp>
      <p:sp>
        <p:nvSpPr>
          <p:cNvPr id="181250" name="Text Box 2"/>
          <p:cNvSpPr txBox="1">
            <a:spLocks noChangeArrowheads="1"/>
          </p:cNvSpPr>
          <p:nvPr/>
        </p:nvSpPr>
        <p:spPr bwMode="auto">
          <a:xfrm>
            <a:off x="928688" y="2000250"/>
            <a:ext cx="3884612" cy="2212975"/>
          </a:xfrm>
          <a:prstGeom prst="rect">
            <a:avLst/>
          </a:prstGeom>
          <a:noFill/>
          <a:ln w="9525">
            <a:noFill/>
            <a:miter lim="800000"/>
            <a:headEnd/>
            <a:tailEnd/>
          </a:ln>
        </p:spPr>
        <p:txBody>
          <a:bodyPr wrap="none" lIns="90000" tIns="46800" rIns="90000" bIns="46800">
            <a:spAutoFit/>
          </a:bodyPr>
          <a:lstStyle/>
          <a:p>
            <a:pPr defTabSz="449263">
              <a:lnSpc>
                <a:spcPct val="13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700">
                <a:latin typeface="Arial" charset="0"/>
                <a:ea typeface="ＭＳ Ｐゴシック" pitchFamily="34" charset="-128"/>
              </a:rPr>
              <a:t>① Conversed with people</a:t>
            </a:r>
          </a:p>
          <a:p>
            <a:pPr defTabSz="449263">
              <a:lnSpc>
                <a:spcPct val="13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700">
                <a:latin typeface="Arial" charset="0"/>
                <a:ea typeface="ＭＳ Ｐゴシック" pitchFamily="34" charset="-128"/>
              </a:rPr>
              <a:t>② Knew the Will of God </a:t>
            </a:r>
          </a:p>
          <a:p>
            <a:pPr defTabSz="449263">
              <a:lnSpc>
                <a:spcPct val="13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700">
                <a:latin typeface="Arial" charset="0"/>
                <a:ea typeface="ＭＳ Ｐゴシック" pitchFamily="34" charset="-128"/>
              </a:rPr>
              <a:t>③ Tempted human beings, intellectual</a:t>
            </a:r>
          </a:p>
          <a:p>
            <a:pPr defTabSz="449263">
              <a:lnSpc>
                <a:spcPct val="13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700">
                <a:latin typeface="Arial" charset="0"/>
                <a:ea typeface="ＭＳ Ｐゴシック" pitchFamily="34" charset="-128"/>
              </a:rPr>
              <a:t>④ Lived in heaven </a:t>
            </a:r>
            <a:r>
              <a:rPr kumimoji="0" lang="en-US" sz="1700">
                <a:latin typeface="Arial" charset="0"/>
                <a:ea typeface="ＭＳ Ｐゴシック" pitchFamily="34" charset="-128"/>
              </a:rPr>
              <a:t>（</a:t>
            </a:r>
            <a:r>
              <a:rPr kumimoji="0" lang="en-US" altLang="ko-KR" sz="1700">
                <a:latin typeface="Arial" charset="0"/>
                <a:ea typeface="ＭＳ Ｐゴシック" pitchFamily="34" charset="-128"/>
              </a:rPr>
              <a:t>Rev. 12:9</a:t>
            </a:r>
            <a:r>
              <a:rPr kumimoji="0" lang="en-US" sz="1700">
                <a:latin typeface="Arial" charset="0"/>
                <a:ea typeface="ＭＳ Ｐゴシック" pitchFamily="34" charset="-128"/>
              </a:rPr>
              <a:t>）</a:t>
            </a:r>
          </a:p>
          <a:p>
            <a:pPr defTabSz="449263">
              <a:lnSpc>
                <a:spcPct val="13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1700">
                <a:latin typeface="Arial" charset="0"/>
                <a:ea typeface="ＭＳ Ｐゴシック" pitchFamily="34" charset="-128"/>
              </a:rPr>
              <a:t>⑤ </a:t>
            </a:r>
            <a:r>
              <a:rPr kumimoji="0" lang="en-US" altLang="ko-KR" sz="1700">
                <a:latin typeface="Arial" charset="0"/>
                <a:ea typeface="ＭＳ Ｐゴシック" pitchFamily="34" charset="-128"/>
              </a:rPr>
              <a:t>Ability, power </a:t>
            </a:r>
          </a:p>
          <a:p>
            <a:pPr defTabSz="449263">
              <a:lnSpc>
                <a:spcPct val="13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700">
                <a:latin typeface="Arial" charset="0"/>
                <a:ea typeface="ＭＳ Ｐゴシック" pitchFamily="34" charset="-128"/>
              </a:rPr>
              <a:t>⑥ Transcended time and space</a:t>
            </a:r>
          </a:p>
        </p:txBody>
      </p:sp>
      <p:sp>
        <p:nvSpPr>
          <p:cNvPr id="181251" name="Text Box 3"/>
          <p:cNvSpPr txBox="1">
            <a:spLocks noChangeArrowheads="1"/>
          </p:cNvSpPr>
          <p:nvPr/>
        </p:nvSpPr>
        <p:spPr bwMode="auto">
          <a:xfrm>
            <a:off x="5572125" y="2857500"/>
            <a:ext cx="1670050" cy="925513"/>
          </a:xfrm>
          <a:prstGeom prst="rect">
            <a:avLst/>
          </a:prstGeom>
          <a:noFill/>
          <a:ln w="9525">
            <a:noFill/>
            <a:miter lim="800000"/>
            <a:headEnd/>
            <a:tailEnd/>
          </a:ln>
        </p:spPr>
        <p:txBody>
          <a:bodyPr wrap="none"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Lower animal</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solidFill>
                  <a:srgbClr val="D65529"/>
                </a:solidFill>
                <a:latin typeface="Arial" charset="0"/>
                <a:ea typeface="ＭＳ Ｐゴシック" pitchFamily="34" charset="-128"/>
              </a:rPr>
              <a:t>Spiritual Being</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a:t>
            </a:r>
            <a:r>
              <a:rPr kumimoji="0" lang="en-US" altLang="ko-KR">
                <a:latin typeface="Arial" charset="0"/>
                <a:ea typeface="ＭＳ Ｐゴシック" pitchFamily="34" charset="-128"/>
              </a:rPr>
              <a:t>Angel</a:t>
            </a:r>
            <a:r>
              <a:rPr kumimoji="0" lang="en-US">
                <a:latin typeface="Arial" charset="0"/>
                <a:ea typeface="ＭＳ Ｐゴシック" pitchFamily="34" charset="-128"/>
              </a:rPr>
              <a:t>）</a:t>
            </a:r>
          </a:p>
        </p:txBody>
      </p:sp>
      <p:sp>
        <p:nvSpPr>
          <p:cNvPr id="145413" name="Line 4"/>
          <p:cNvSpPr>
            <a:spLocks noChangeShapeType="1"/>
          </p:cNvSpPr>
          <p:nvPr/>
        </p:nvSpPr>
        <p:spPr bwMode="auto">
          <a:xfrm flipV="1">
            <a:off x="7143750" y="2857500"/>
            <a:ext cx="152400" cy="30003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45414" name="Line 5"/>
          <p:cNvSpPr>
            <a:spLocks noChangeShapeType="1"/>
          </p:cNvSpPr>
          <p:nvPr/>
        </p:nvSpPr>
        <p:spPr bwMode="auto">
          <a:xfrm>
            <a:off x="7143750" y="2863850"/>
            <a:ext cx="144463" cy="28733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81254" name="AutoShape 7"/>
          <p:cNvSpPr>
            <a:spLocks/>
          </p:cNvSpPr>
          <p:nvPr/>
        </p:nvSpPr>
        <p:spPr bwMode="auto">
          <a:xfrm>
            <a:off x="4714875" y="2071688"/>
            <a:ext cx="174625" cy="2232025"/>
          </a:xfrm>
          <a:prstGeom prst="rightBrace">
            <a:avLst>
              <a:gd name="adj1" fmla="val 42724"/>
              <a:gd name="adj2" fmla="val 50000"/>
            </a:avLst>
          </a:prstGeom>
          <a:noFill/>
          <a:ln w="2844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181255" name="AutoShape 8"/>
          <p:cNvSpPr>
            <a:spLocks noChangeArrowheads="1"/>
          </p:cNvSpPr>
          <p:nvPr/>
        </p:nvSpPr>
        <p:spPr bwMode="auto">
          <a:xfrm>
            <a:off x="5072063" y="3000375"/>
            <a:ext cx="457200" cy="304800"/>
          </a:xfrm>
          <a:prstGeom prst="rightArrow">
            <a:avLst>
              <a:gd name="adj1" fmla="val 50000"/>
              <a:gd name="adj2" fmla="val 37500"/>
            </a:avLst>
          </a:prstGeom>
          <a:solidFill>
            <a:srgbClr val="FF9900"/>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181256" name="AutoShape 9"/>
          <p:cNvSpPr>
            <a:spLocks noChangeArrowheads="1"/>
          </p:cNvSpPr>
          <p:nvPr/>
        </p:nvSpPr>
        <p:spPr bwMode="auto">
          <a:xfrm>
            <a:off x="5584825" y="2643188"/>
            <a:ext cx="1916113" cy="1214437"/>
          </a:xfrm>
          <a:prstGeom prst="roundRect">
            <a:avLst>
              <a:gd name="adj" fmla="val 16667"/>
            </a:avLst>
          </a:prstGeom>
          <a:no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1"/>
          <p:cNvSpPr>
            <a:spLocks noChangeArrowheads="1"/>
          </p:cNvSpPr>
          <p:nvPr/>
        </p:nvSpPr>
        <p:spPr bwMode="auto">
          <a:xfrm>
            <a:off x="642938" y="785813"/>
            <a:ext cx="8610600" cy="504825"/>
          </a:xfrm>
          <a:prstGeom prst="rect">
            <a:avLst/>
          </a:prstGeom>
          <a:noFill/>
          <a:ln w="9525">
            <a:noFill/>
            <a:round/>
            <a:headEnd/>
            <a:tailEnd/>
          </a:ln>
        </p:spPr>
        <p:txBody>
          <a:bodyPr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400" dirty="0">
                <a:latin typeface="+mj-lt"/>
                <a:ea typeface="ＭＳ Ｐゴシック" pitchFamily="34" charset="-128"/>
                <a:cs typeface="+mn-cs"/>
              </a:rPr>
              <a:t>(3)</a:t>
            </a:r>
            <a:r>
              <a:rPr kumimoji="0" lang="en-US" sz="2400" dirty="0">
                <a:latin typeface="+mj-lt"/>
                <a:ea typeface="ＭＳ Ｐゴシック" pitchFamily="34" charset="-128"/>
                <a:cs typeface="+mn-cs"/>
              </a:rPr>
              <a:t> </a:t>
            </a:r>
            <a:r>
              <a:rPr kumimoji="0" lang="en-US" altLang="ko-KR" sz="2400" dirty="0">
                <a:latin typeface="+mj-lt"/>
                <a:ea typeface="ＭＳ Ｐゴシック" pitchFamily="34" charset="-128"/>
                <a:cs typeface="+mn-cs"/>
              </a:rPr>
              <a:t>The Fall of the Angel and the Fall of Human Beings</a:t>
            </a:r>
          </a:p>
        </p:txBody>
      </p:sp>
      <p:sp>
        <p:nvSpPr>
          <p:cNvPr id="183298" name="Oval 2"/>
          <p:cNvSpPr>
            <a:spLocks noChangeArrowheads="1"/>
          </p:cNvSpPr>
          <p:nvPr/>
        </p:nvSpPr>
        <p:spPr bwMode="auto">
          <a:xfrm>
            <a:off x="2146300" y="1571625"/>
            <a:ext cx="995363" cy="433388"/>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a:solidFill>
                  <a:schemeClr val="bg1"/>
                </a:solidFill>
                <a:latin typeface="Arial" charset="0"/>
                <a:ea typeface="ＭＳ Ｐゴシック" pitchFamily="34" charset="-128"/>
              </a:rPr>
              <a:t>Great</a:t>
            </a:r>
            <a:br>
              <a:rPr kumimoji="0" lang="en-US" altLang="ja-JP" sz="1400">
                <a:solidFill>
                  <a:schemeClr val="bg1"/>
                </a:solidFill>
                <a:latin typeface="Arial" charset="0"/>
                <a:ea typeface="ＭＳ Ｐゴシック" pitchFamily="34" charset="-128"/>
              </a:rPr>
            </a:br>
            <a:r>
              <a:rPr kumimoji="0" lang="en-US" altLang="ja-JP" sz="1400">
                <a:solidFill>
                  <a:schemeClr val="bg1"/>
                </a:solidFill>
                <a:latin typeface="Arial" charset="0"/>
                <a:ea typeface="ＭＳ Ｐゴシック" pitchFamily="34" charset="-128"/>
              </a:rPr>
              <a:t>dragon</a:t>
            </a:r>
            <a:endParaRPr kumimoji="0" lang="ja-JP" altLang="en-US" sz="1400">
              <a:solidFill>
                <a:schemeClr val="bg1"/>
              </a:solidFill>
              <a:latin typeface="Arial" charset="0"/>
              <a:ea typeface="ＭＳ Ｐゴシック" pitchFamily="34" charset="-128"/>
            </a:endParaRPr>
          </a:p>
        </p:txBody>
      </p:sp>
      <p:sp>
        <p:nvSpPr>
          <p:cNvPr id="146436" name="Oval 3"/>
          <p:cNvSpPr>
            <a:spLocks noChangeArrowheads="1"/>
          </p:cNvSpPr>
          <p:nvPr/>
        </p:nvSpPr>
        <p:spPr bwMode="auto">
          <a:xfrm>
            <a:off x="2151063" y="2286000"/>
            <a:ext cx="1066800" cy="511175"/>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solidFill>
                  <a:schemeClr val="bg1"/>
                </a:solidFill>
                <a:latin typeface="+mj-lt"/>
                <a:ea typeface="ＭＳ Ｐゴシック" pitchFamily="34" charset="-128"/>
                <a:cs typeface="+mn-cs"/>
              </a:rPr>
              <a:t>Ancient</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solidFill>
                  <a:schemeClr val="bg1"/>
                </a:solidFill>
                <a:latin typeface="+mj-lt"/>
                <a:ea typeface="ＭＳ Ｐゴシック" pitchFamily="34" charset="-128"/>
                <a:cs typeface="+mn-cs"/>
              </a:rPr>
              <a:t>serpent</a:t>
            </a:r>
          </a:p>
        </p:txBody>
      </p:sp>
      <p:sp>
        <p:nvSpPr>
          <p:cNvPr id="146437" name="Oval 4"/>
          <p:cNvSpPr>
            <a:spLocks noChangeArrowheads="1"/>
          </p:cNvSpPr>
          <p:nvPr/>
        </p:nvSpPr>
        <p:spPr bwMode="auto">
          <a:xfrm>
            <a:off x="3765550" y="1573213"/>
            <a:ext cx="935038" cy="431800"/>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solidFill>
                  <a:schemeClr val="bg1"/>
                </a:solidFill>
                <a:latin typeface="+mj-lt"/>
                <a:ea typeface="ＭＳ Ｐゴシック" pitchFamily="34" charset="-128"/>
                <a:cs typeface="+mn-cs"/>
              </a:rPr>
              <a:t>Angel</a:t>
            </a:r>
          </a:p>
        </p:txBody>
      </p:sp>
      <p:sp>
        <p:nvSpPr>
          <p:cNvPr id="146438" name="Oval 5"/>
          <p:cNvSpPr>
            <a:spLocks noChangeArrowheads="1"/>
          </p:cNvSpPr>
          <p:nvPr/>
        </p:nvSpPr>
        <p:spPr bwMode="auto">
          <a:xfrm>
            <a:off x="3765550" y="3228975"/>
            <a:ext cx="935038" cy="431800"/>
          </a:xfrm>
          <a:prstGeom prst="ellipse">
            <a:avLst/>
          </a:prstGeom>
          <a:solidFill>
            <a:schemeClr val="accent3">
              <a:lumMod val="65000"/>
            </a:schemeClr>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solidFill>
                  <a:schemeClr val="bg1"/>
                </a:solidFill>
                <a:latin typeface="+mj-lt"/>
                <a:ea typeface="ＭＳ Ｐゴシック" pitchFamily="34" charset="-128"/>
                <a:cs typeface="+mn-cs"/>
              </a:rPr>
              <a:t>Fornication</a:t>
            </a:r>
          </a:p>
        </p:txBody>
      </p:sp>
      <p:sp>
        <p:nvSpPr>
          <p:cNvPr id="146439" name="Oval 6"/>
          <p:cNvSpPr>
            <a:spLocks noChangeArrowheads="1"/>
          </p:cNvSpPr>
          <p:nvPr/>
        </p:nvSpPr>
        <p:spPr bwMode="auto">
          <a:xfrm>
            <a:off x="5302250" y="3157538"/>
            <a:ext cx="935038" cy="431800"/>
          </a:xfrm>
          <a:prstGeom prst="ellipse">
            <a:avLst/>
          </a:prstGeom>
          <a:solidFill>
            <a:schemeClr val="accent3">
              <a:lumMod val="65000"/>
            </a:schemeClr>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solidFill>
                  <a:schemeClr val="bg1"/>
                </a:solidFill>
                <a:latin typeface="Arial" charset="0"/>
                <a:ea typeface="ＭＳ Ｐゴシック" pitchFamily="34" charset="-128"/>
                <a:cs typeface="+mn-cs"/>
              </a:rPr>
              <a:t>Lower</a:t>
            </a:r>
            <a:br>
              <a:rPr kumimoji="0" lang="en-US" altLang="ko-KR" sz="1400">
                <a:solidFill>
                  <a:schemeClr val="bg1"/>
                </a:solidFill>
                <a:latin typeface="Arial" charset="0"/>
                <a:ea typeface="ＭＳ Ｐゴシック" pitchFamily="34" charset="-128"/>
                <a:cs typeface="+mn-cs"/>
              </a:rPr>
            </a:br>
            <a:r>
              <a:rPr kumimoji="0" lang="en-US" altLang="ko-KR" sz="1400">
                <a:solidFill>
                  <a:schemeClr val="bg1"/>
                </a:solidFill>
                <a:latin typeface="Arial" charset="0"/>
                <a:ea typeface="ＭＳ Ｐゴシック" pitchFamily="34" charset="-128"/>
                <a:cs typeface="+mn-cs"/>
              </a:rPr>
              <a:t>parts</a:t>
            </a:r>
            <a:endParaRPr kumimoji="0" lang="en-US" altLang="ko-KR" sz="1400" b="1">
              <a:solidFill>
                <a:schemeClr val="bg1"/>
              </a:solidFill>
              <a:latin typeface="Arial" charset="0"/>
              <a:ea typeface="ＭＳ Ｐゴシック" pitchFamily="34" charset="-128"/>
              <a:cs typeface="+mn-cs"/>
            </a:endParaRPr>
          </a:p>
        </p:txBody>
      </p:sp>
      <p:sp>
        <p:nvSpPr>
          <p:cNvPr id="146440" name="Oval 7"/>
          <p:cNvSpPr>
            <a:spLocks noChangeArrowheads="1"/>
          </p:cNvSpPr>
          <p:nvPr/>
        </p:nvSpPr>
        <p:spPr bwMode="auto">
          <a:xfrm>
            <a:off x="3765550" y="2365375"/>
            <a:ext cx="935038" cy="431800"/>
          </a:xfrm>
          <a:prstGeom prst="ellipse">
            <a:avLst/>
          </a:prstGeom>
          <a:solidFill>
            <a:srgbClr val="FF99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Crime</a:t>
            </a:r>
          </a:p>
        </p:txBody>
      </p:sp>
      <p:sp>
        <p:nvSpPr>
          <p:cNvPr id="146441" name="Oval 8"/>
          <p:cNvSpPr>
            <a:spLocks noChangeArrowheads="1"/>
          </p:cNvSpPr>
          <p:nvPr/>
        </p:nvSpPr>
        <p:spPr bwMode="auto">
          <a:xfrm>
            <a:off x="5246688" y="1573213"/>
            <a:ext cx="935037" cy="431800"/>
          </a:xfrm>
          <a:prstGeom prst="ellipse">
            <a:avLst/>
          </a:prstGeom>
          <a:solidFill>
            <a:srgbClr val="63CAD8"/>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Person</a:t>
            </a:r>
          </a:p>
        </p:txBody>
      </p:sp>
      <p:sp>
        <p:nvSpPr>
          <p:cNvPr id="146442" name="Oval 9"/>
          <p:cNvSpPr>
            <a:spLocks noChangeArrowheads="1"/>
          </p:cNvSpPr>
          <p:nvPr/>
        </p:nvSpPr>
        <p:spPr bwMode="auto">
          <a:xfrm>
            <a:off x="5276850" y="2365375"/>
            <a:ext cx="935038" cy="431800"/>
          </a:xfrm>
          <a:prstGeom prst="ellipse">
            <a:avLst/>
          </a:prstGeom>
          <a:solidFill>
            <a:srgbClr val="FF99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Crime</a:t>
            </a:r>
          </a:p>
        </p:txBody>
      </p:sp>
      <p:sp>
        <p:nvSpPr>
          <p:cNvPr id="183306" name="Text Box 10"/>
          <p:cNvSpPr txBox="1">
            <a:spLocks noChangeArrowheads="1"/>
          </p:cNvSpPr>
          <p:nvPr/>
        </p:nvSpPr>
        <p:spPr bwMode="auto">
          <a:xfrm>
            <a:off x="6102350" y="1643063"/>
            <a:ext cx="806450" cy="274637"/>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Gen.2:25</a:t>
            </a:r>
          </a:p>
        </p:txBody>
      </p:sp>
      <p:sp>
        <p:nvSpPr>
          <p:cNvPr id="183307" name="Text Box 11"/>
          <p:cNvSpPr txBox="1">
            <a:spLocks noChangeArrowheads="1"/>
          </p:cNvSpPr>
          <p:nvPr/>
        </p:nvSpPr>
        <p:spPr bwMode="auto">
          <a:xfrm>
            <a:off x="6146800" y="2428875"/>
            <a:ext cx="722313" cy="274638"/>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Gen.3:7</a:t>
            </a:r>
          </a:p>
        </p:txBody>
      </p:sp>
      <p:sp>
        <p:nvSpPr>
          <p:cNvPr id="183308" name="Text Box 12"/>
          <p:cNvSpPr txBox="1">
            <a:spLocks noChangeArrowheads="1"/>
          </p:cNvSpPr>
          <p:nvPr/>
        </p:nvSpPr>
        <p:spPr bwMode="auto">
          <a:xfrm>
            <a:off x="6191250" y="3224213"/>
            <a:ext cx="847725" cy="274637"/>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Job 31:33</a:t>
            </a:r>
          </a:p>
        </p:txBody>
      </p:sp>
      <p:sp>
        <p:nvSpPr>
          <p:cNvPr id="183309" name="Text Box 13"/>
          <p:cNvSpPr txBox="1">
            <a:spLocks noChangeArrowheads="1"/>
          </p:cNvSpPr>
          <p:nvPr/>
        </p:nvSpPr>
        <p:spPr bwMode="auto">
          <a:xfrm>
            <a:off x="3146425" y="1857375"/>
            <a:ext cx="849313" cy="274638"/>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Isa. 14:12</a:t>
            </a:r>
          </a:p>
        </p:txBody>
      </p:sp>
      <p:sp>
        <p:nvSpPr>
          <p:cNvPr id="183310" name="Text Box 14"/>
          <p:cNvSpPr txBox="1">
            <a:spLocks noChangeArrowheads="1"/>
          </p:cNvSpPr>
          <p:nvPr/>
        </p:nvSpPr>
        <p:spPr bwMode="auto">
          <a:xfrm>
            <a:off x="3074988" y="2643188"/>
            <a:ext cx="835025" cy="274637"/>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II Pet. 2:4</a:t>
            </a:r>
          </a:p>
        </p:txBody>
      </p:sp>
      <p:sp>
        <p:nvSpPr>
          <p:cNvPr id="183311" name="Text Box 15"/>
          <p:cNvSpPr txBox="1">
            <a:spLocks noChangeArrowheads="1"/>
          </p:cNvSpPr>
          <p:nvPr/>
        </p:nvSpPr>
        <p:spPr bwMode="auto">
          <a:xfrm>
            <a:off x="3289300" y="3721100"/>
            <a:ext cx="936625" cy="274638"/>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Jude 1:6~7</a:t>
            </a:r>
          </a:p>
        </p:txBody>
      </p:sp>
      <p:sp>
        <p:nvSpPr>
          <p:cNvPr id="183312" name="Text Box 16"/>
          <p:cNvSpPr txBox="1">
            <a:spLocks noChangeArrowheads="1"/>
          </p:cNvSpPr>
          <p:nvPr/>
        </p:nvSpPr>
        <p:spPr bwMode="auto">
          <a:xfrm>
            <a:off x="1646238" y="2814638"/>
            <a:ext cx="1657350" cy="741362"/>
          </a:xfrm>
          <a:prstGeom prst="rect">
            <a:avLst/>
          </a:prstGeom>
          <a:noFill/>
          <a:ln w="9525">
            <a:noFill/>
            <a:miter lim="800000"/>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Devil/Satan</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rules the </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universe</a:t>
            </a:r>
            <a:r>
              <a:rPr kumimoji="0" lang="en-US" sz="1400">
                <a:latin typeface="Arial" charset="0"/>
                <a:ea typeface="ＭＳ Ｐゴシック" pitchFamily="34" charset="-128"/>
              </a:rPr>
              <a:t>）</a:t>
            </a:r>
          </a:p>
        </p:txBody>
      </p:sp>
      <p:sp>
        <p:nvSpPr>
          <p:cNvPr id="183313" name="Text Box 17"/>
          <p:cNvSpPr txBox="1">
            <a:spLocks noChangeArrowheads="1"/>
          </p:cNvSpPr>
          <p:nvPr/>
        </p:nvSpPr>
        <p:spPr bwMode="auto">
          <a:xfrm>
            <a:off x="1289050" y="1643063"/>
            <a:ext cx="831850" cy="274637"/>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Rev. 12:9</a:t>
            </a:r>
          </a:p>
        </p:txBody>
      </p:sp>
      <p:sp>
        <p:nvSpPr>
          <p:cNvPr id="146451" name="Text Box 18"/>
          <p:cNvSpPr txBox="1">
            <a:spLocks noChangeArrowheads="1"/>
          </p:cNvSpPr>
          <p:nvPr/>
        </p:nvSpPr>
        <p:spPr bwMode="auto">
          <a:xfrm>
            <a:off x="3932238" y="1285875"/>
            <a:ext cx="1016000" cy="309563"/>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Lucifer</a:t>
            </a:r>
          </a:p>
        </p:txBody>
      </p:sp>
      <p:sp>
        <p:nvSpPr>
          <p:cNvPr id="146452" name="Line 19"/>
          <p:cNvSpPr>
            <a:spLocks noChangeShapeType="1"/>
          </p:cNvSpPr>
          <p:nvPr/>
        </p:nvSpPr>
        <p:spPr bwMode="auto">
          <a:xfrm>
            <a:off x="4773613" y="3373438"/>
            <a:ext cx="431800" cy="1587"/>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46453" name="Line 20"/>
          <p:cNvSpPr>
            <a:spLocks noChangeShapeType="1"/>
          </p:cNvSpPr>
          <p:nvPr/>
        </p:nvSpPr>
        <p:spPr bwMode="auto">
          <a:xfrm flipH="1">
            <a:off x="4767263" y="3517900"/>
            <a:ext cx="444500" cy="1588"/>
          </a:xfrm>
          <a:prstGeom prst="line">
            <a:avLst/>
          </a:prstGeom>
          <a:noFill/>
          <a:ln w="2844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46454" name="Line 22"/>
          <p:cNvSpPr>
            <a:spLocks noChangeShapeType="1"/>
          </p:cNvSpPr>
          <p:nvPr/>
        </p:nvSpPr>
        <p:spPr bwMode="auto">
          <a:xfrm flipV="1">
            <a:off x="5781675" y="2862263"/>
            <a:ext cx="1588" cy="30162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46455" name="Line 24"/>
          <p:cNvSpPr>
            <a:spLocks noChangeShapeType="1"/>
          </p:cNvSpPr>
          <p:nvPr/>
        </p:nvSpPr>
        <p:spPr bwMode="auto">
          <a:xfrm flipV="1">
            <a:off x="5780088" y="2038350"/>
            <a:ext cx="1587" cy="30162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46456" name="Line 25"/>
          <p:cNvSpPr>
            <a:spLocks noChangeShapeType="1"/>
          </p:cNvSpPr>
          <p:nvPr/>
        </p:nvSpPr>
        <p:spPr bwMode="auto">
          <a:xfrm flipV="1">
            <a:off x="4197350" y="2862263"/>
            <a:ext cx="1588" cy="30162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46457" name="Line 27"/>
          <p:cNvSpPr>
            <a:spLocks noChangeShapeType="1"/>
          </p:cNvSpPr>
          <p:nvPr/>
        </p:nvSpPr>
        <p:spPr bwMode="auto">
          <a:xfrm flipV="1">
            <a:off x="4197350" y="2008188"/>
            <a:ext cx="1588" cy="30162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46458" name="Line 29"/>
          <p:cNvSpPr>
            <a:spLocks noChangeShapeType="1"/>
          </p:cNvSpPr>
          <p:nvPr/>
        </p:nvSpPr>
        <p:spPr bwMode="auto">
          <a:xfrm flipV="1">
            <a:off x="2613025" y="1998663"/>
            <a:ext cx="1588" cy="30162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46459" name="Line 30"/>
          <p:cNvSpPr>
            <a:spLocks noChangeShapeType="1"/>
          </p:cNvSpPr>
          <p:nvPr/>
        </p:nvSpPr>
        <p:spPr bwMode="auto">
          <a:xfrm flipV="1">
            <a:off x="2757488" y="1998663"/>
            <a:ext cx="1587" cy="30162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46460" name="Line 31"/>
          <p:cNvSpPr>
            <a:spLocks noChangeShapeType="1"/>
          </p:cNvSpPr>
          <p:nvPr/>
        </p:nvSpPr>
        <p:spPr bwMode="auto">
          <a:xfrm>
            <a:off x="3189288" y="1717675"/>
            <a:ext cx="503237" cy="158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46461" name="Line 32"/>
          <p:cNvSpPr>
            <a:spLocks noChangeShapeType="1"/>
          </p:cNvSpPr>
          <p:nvPr/>
        </p:nvSpPr>
        <p:spPr bwMode="auto">
          <a:xfrm>
            <a:off x="3189288" y="1860550"/>
            <a:ext cx="503237" cy="1588"/>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83325" name="Text Box 33"/>
          <p:cNvSpPr txBox="1">
            <a:spLocks noChangeArrowheads="1"/>
          </p:cNvSpPr>
          <p:nvPr/>
        </p:nvSpPr>
        <p:spPr bwMode="auto">
          <a:xfrm>
            <a:off x="4232275" y="3667125"/>
            <a:ext cx="942975" cy="822325"/>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John 8:44</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Matt. 3:7</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Matt. 23:33</a:t>
            </a:r>
          </a:p>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200">
                <a:latin typeface="Arial" charset="0"/>
                <a:ea typeface="ＭＳ Ｐゴシック" pitchFamily="34" charset="-128"/>
              </a:rPr>
              <a:t>Rom. 8:23</a:t>
            </a:r>
          </a:p>
        </p:txBody>
      </p:sp>
      <p:sp>
        <p:nvSpPr>
          <p:cNvPr id="183326" name="Text Box 34"/>
          <p:cNvSpPr txBox="1">
            <a:spLocks noChangeArrowheads="1"/>
          </p:cNvSpPr>
          <p:nvPr/>
        </p:nvSpPr>
        <p:spPr bwMode="auto">
          <a:xfrm>
            <a:off x="5146675" y="3717925"/>
            <a:ext cx="2640013" cy="762000"/>
          </a:xfrm>
          <a:prstGeom prst="rect">
            <a:avLst/>
          </a:prstGeom>
          <a:noFill/>
          <a:ln w="9525">
            <a:noFill/>
            <a:miter lim="800000"/>
            <a:headEnd/>
            <a:tailEnd/>
          </a:ln>
        </p:spPr>
        <p:txBody>
          <a:bodyPr lIns="90000" tIns="46800" rIns="90000" bIns="46800">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Fallen person</a:t>
            </a:r>
            <a:r>
              <a:rPr kumimoji="0" lang="en-US" sz="1600">
                <a:latin typeface="Arial" charset="0"/>
                <a:ea typeface="ＭＳ Ｐゴシック" pitchFamily="34" charset="-128"/>
              </a:rPr>
              <a:t>＝ </a:t>
            </a:r>
            <a:r>
              <a:rPr kumimoji="0" lang="en-US" altLang="ko-KR" sz="1400">
                <a:latin typeface="Arial" charset="0"/>
                <a:ea typeface="ＭＳ Ｐゴシック" pitchFamily="34" charset="-128"/>
              </a:rPr>
              <a:t>Satan’s child</a:t>
            </a:r>
            <a:endParaRPr kumimoji="0" lang="en-US" altLang="ko-KR" sz="1600">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II Cor. 4:4</a:t>
            </a: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John 12:31</a:t>
            </a:r>
          </a:p>
        </p:txBody>
      </p:sp>
      <p:sp>
        <p:nvSpPr>
          <p:cNvPr id="183327" name="Text Box 35"/>
          <p:cNvSpPr txBox="1">
            <a:spLocks noChangeArrowheads="1"/>
          </p:cNvSpPr>
          <p:nvPr/>
        </p:nvSpPr>
        <p:spPr bwMode="auto">
          <a:xfrm>
            <a:off x="1214438" y="4572000"/>
            <a:ext cx="6488112" cy="1241425"/>
          </a:xfrm>
          <a:prstGeom prst="rect">
            <a:avLst/>
          </a:prstGeom>
          <a:noFill/>
          <a:ln w="9525">
            <a:noFill/>
            <a:miter lim="800000"/>
            <a:headEnd/>
            <a:tailEnd/>
          </a:ln>
        </p:spPr>
        <p:txBody>
          <a:bodyPr wrap="none" lIns="90000" tIns="46800" rIns="90000" bIns="46800">
            <a:spAutoFit/>
          </a:bodyPr>
          <a:lstStyle/>
          <a:p>
            <a:pPr defTabSz="449263">
              <a:lnSpc>
                <a:spcPct val="13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〇</a:t>
            </a:r>
            <a:r>
              <a:rPr kumimoji="0" lang="en-US" altLang="ko-KR" sz="1400">
                <a:latin typeface="Arial" charset="0"/>
                <a:ea typeface="ＭＳ Ｐゴシック" pitchFamily="34" charset="-128"/>
              </a:rPr>
              <a:t>Snake(Satan) </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Fallen Archangel Lucifer </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worldly god, acts as a king)</a:t>
            </a:r>
            <a:r>
              <a:rPr kumimoji="0" lang="ar-SA" altLang="ko-KR" sz="1400">
                <a:latin typeface="Arial" charset="0"/>
                <a:ea typeface="ＭＳ Ｐゴシック" pitchFamily="34" charset="-128"/>
              </a:rPr>
              <a:t>‏</a:t>
            </a:r>
            <a:endParaRPr kumimoji="0" lang="en-US" altLang="ko-KR" sz="1400">
              <a:latin typeface="Arial" charset="0"/>
              <a:ea typeface="ＭＳ Ｐゴシック" pitchFamily="34" charset="-128"/>
            </a:endParaRPr>
          </a:p>
          <a:p>
            <a:pPr defTabSz="449263">
              <a:lnSpc>
                <a:spcPct val="13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〇</a:t>
            </a:r>
            <a:r>
              <a:rPr kumimoji="0" lang="en-US" altLang="ko-KR" sz="1400">
                <a:latin typeface="Arial" charset="0"/>
                <a:ea typeface="ＭＳ Ｐゴシック" pitchFamily="34" charset="-128"/>
              </a:rPr>
              <a:t>Root of Sin</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Illicit sexual (blood) relationship between </a:t>
            </a:r>
          </a:p>
          <a:p>
            <a:pPr defTabSz="449263">
              <a:lnSpc>
                <a:spcPct val="13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the fallen Archangel and Eve </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lustful desires</a:t>
            </a:r>
            <a:r>
              <a:rPr kumimoji="0" lang="en-US" sz="1400">
                <a:latin typeface="Arial" charset="0"/>
                <a:ea typeface="ＭＳ Ｐゴシック" pitchFamily="34" charset="-128"/>
              </a:rPr>
              <a:t>）</a:t>
            </a:r>
          </a:p>
          <a:p>
            <a:pPr defTabSz="449263">
              <a:lnSpc>
                <a:spcPct val="13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〇</a:t>
            </a:r>
            <a:r>
              <a:rPr kumimoji="0" lang="en-US" altLang="ko-KR" sz="1400">
                <a:latin typeface="Arial" charset="0"/>
                <a:ea typeface="ＭＳ Ｐゴシック" pitchFamily="34" charset="-128"/>
              </a:rPr>
              <a:t>Fallen Man </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Satan’s children </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inherit the servant’s false love, life and lineage</a:t>
            </a:r>
            <a:r>
              <a:rPr kumimoji="0" lang="en-US" sz="1400">
                <a:latin typeface="Arial" charset="0"/>
                <a:ea typeface="ＭＳ Ｐゴシック" pitchFamily="34" charset="-128"/>
              </a:rPr>
              <a:t>）</a:t>
            </a:r>
          </a:p>
        </p:txBody>
      </p:sp>
      <p:sp>
        <p:nvSpPr>
          <p:cNvPr id="183328" name="AutoShape 38"/>
          <p:cNvSpPr>
            <a:spLocks noChangeArrowheads="1"/>
          </p:cNvSpPr>
          <p:nvPr/>
        </p:nvSpPr>
        <p:spPr bwMode="auto">
          <a:xfrm>
            <a:off x="5214938" y="3643313"/>
            <a:ext cx="2571750" cy="857250"/>
          </a:xfrm>
          <a:prstGeom prst="roundRect">
            <a:avLst>
              <a:gd name="adj" fmla="val 16667"/>
            </a:avLst>
          </a:prstGeom>
          <a:no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pPr>
            <a:endParaRPr kumimoji="0" lang="en-US" sz="2400" b="1">
              <a:latin typeface="Arial" charset="0"/>
              <a:ea typeface="ＭＳ Ｐゴシック" pitchFamily="34" charset="-128"/>
            </a:endParaRPr>
          </a:p>
        </p:txBody>
      </p:sp>
      <p:sp>
        <p:nvSpPr>
          <p:cNvPr id="146466" name="Line 40"/>
          <p:cNvSpPr>
            <a:spLocks noChangeShapeType="1"/>
          </p:cNvSpPr>
          <p:nvPr/>
        </p:nvSpPr>
        <p:spPr bwMode="auto">
          <a:xfrm flipV="1">
            <a:off x="5702300" y="2830513"/>
            <a:ext cx="1588" cy="30162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46467" name="Line 41"/>
          <p:cNvSpPr>
            <a:spLocks noChangeShapeType="1"/>
          </p:cNvSpPr>
          <p:nvPr/>
        </p:nvSpPr>
        <p:spPr bwMode="auto">
          <a:xfrm flipV="1">
            <a:off x="5702300" y="2038350"/>
            <a:ext cx="1588" cy="30162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46468" name="Line 42"/>
          <p:cNvSpPr>
            <a:spLocks noChangeShapeType="1"/>
          </p:cNvSpPr>
          <p:nvPr/>
        </p:nvSpPr>
        <p:spPr bwMode="auto">
          <a:xfrm flipV="1">
            <a:off x="4256088" y="2879725"/>
            <a:ext cx="1587" cy="30162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
        <p:nvSpPr>
          <p:cNvPr id="146469" name="Line 43"/>
          <p:cNvSpPr>
            <a:spLocks noChangeShapeType="1"/>
          </p:cNvSpPr>
          <p:nvPr/>
        </p:nvSpPr>
        <p:spPr bwMode="auto">
          <a:xfrm flipV="1">
            <a:off x="4256088" y="2016125"/>
            <a:ext cx="1587" cy="301625"/>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2400" b="1">
              <a:latin typeface="+mj-lt"/>
              <a:ea typeface="ＭＳ Ｐゴシック" pitchFamily="34" charset="-128"/>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ext Box 1"/>
          <p:cNvSpPr txBox="1">
            <a:spLocks noChangeArrowheads="1"/>
          </p:cNvSpPr>
          <p:nvPr/>
        </p:nvSpPr>
        <p:spPr bwMode="auto">
          <a:xfrm>
            <a:off x="1022350" y="1052513"/>
            <a:ext cx="8229600" cy="2781300"/>
          </a:xfrm>
          <a:prstGeom prst="rect">
            <a:avLst/>
          </a:prstGeom>
          <a:solidFill>
            <a:schemeClr val="bg1"/>
          </a:solidFill>
          <a:ln w="9525">
            <a:noFill/>
            <a:miter lim="800000"/>
            <a:headEnd/>
            <a:tailEnd/>
          </a:ln>
        </p:spPr>
        <p:txBody>
          <a:bodyPr lIns="90000" tIns="46800" rIns="90000" bIns="46800">
            <a:spAutoFit/>
          </a:bodyPr>
          <a:lstStyle/>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① Many religions consider fornication as </a:t>
            </a:r>
            <a:r>
              <a:rPr kumimoji="0" lang="en-US" altLang="ja-JP">
                <a:latin typeface="Arial" charset="0"/>
                <a:ea typeface="ＭＳ Ｐゴシック" pitchFamily="34" charset="-128"/>
              </a:rPr>
              <a:t>the</a:t>
            </a:r>
            <a:r>
              <a:rPr kumimoji="0" lang="ja-JP" altLang="en-US">
                <a:latin typeface="Arial" charset="0"/>
                <a:ea typeface="ＭＳ Ｐゴシック" pitchFamily="34" charset="-128"/>
              </a:rPr>
              <a:t>　</a:t>
            </a:r>
            <a:r>
              <a:rPr kumimoji="0" lang="en-US" altLang="ja-JP">
                <a:latin typeface="Arial" charset="0"/>
                <a:ea typeface="ＭＳ Ｐゴシック" pitchFamily="34" charset="-128"/>
              </a:rPr>
              <a:t>greatest</a:t>
            </a:r>
            <a:r>
              <a:rPr kumimoji="0" lang="en-US" altLang="ko-KR">
                <a:latin typeface="Arial" charset="0"/>
                <a:ea typeface="ＭＳ Ｐゴシック" pitchFamily="34" charset="-128"/>
              </a:rPr>
              <a:t> sin</a:t>
            </a:r>
          </a:p>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② Israelites practice circumcision</a:t>
            </a:r>
          </a:p>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③ The Last days: perish due to </a:t>
            </a:r>
            <a:r>
              <a:rPr kumimoji="0" lang="en-US" altLang="ja-JP">
                <a:latin typeface="Arial" charset="0"/>
                <a:ea typeface="ＭＳ Ｐゴシック" pitchFamily="34" charset="-128"/>
              </a:rPr>
              <a:t>fornication</a:t>
            </a:r>
            <a:r>
              <a:rPr kumimoji="0" lang="ja-JP" altLang="en-US">
                <a:latin typeface="Arial" charset="0"/>
                <a:ea typeface="ＭＳ Ｐゴシック" pitchFamily="34" charset="-128"/>
              </a:rPr>
              <a:t>　</a:t>
            </a:r>
            <a:r>
              <a:rPr kumimoji="0" lang="en-US" altLang="ja-JP">
                <a:latin typeface="Arial" charset="0"/>
                <a:ea typeface="ＭＳ Ｐゴシック" pitchFamily="34" charset="-128"/>
              </a:rPr>
              <a:t>(reap</a:t>
            </a:r>
            <a:r>
              <a:rPr kumimoji="0" lang="en-US" altLang="ko-KR">
                <a:latin typeface="Arial" charset="0"/>
                <a:ea typeface="ＭＳ Ｐゴシック" pitchFamily="34" charset="-128"/>
              </a:rPr>
              <a:t> what you sow)</a:t>
            </a:r>
            <a:r>
              <a:rPr kumimoji="0" lang="ar-SA" altLang="ko-KR">
                <a:latin typeface="Arial" charset="0"/>
                <a:ea typeface="ＭＳ Ｐゴシック" pitchFamily="34" charset="-128"/>
              </a:rPr>
              <a:t>‏</a:t>
            </a:r>
            <a:endParaRPr kumimoji="0" lang="en-US" altLang="ko-KR">
              <a:latin typeface="Arial" charset="0"/>
              <a:ea typeface="ＭＳ Ｐゴシック" pitchFamily="34" charset="-128"/>
            </a:endParaRPr>
          </a:p>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④ Reality in society: Cultural development and sexual crimes</a:t>
            </a:r>
          </a:p>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⑤ Heredity is passed through blood lineage</a:t>
            </a:r>
          </a:p>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a:latin typeface="Arial" charset="0"/>
                <a:ea typeface="ＭＳ Ｐゴシック" pitchFamily="34" charset="-128"/>
              </a:rPr>
              <a:t>⑥ Rise and fall of nations- Fornication </a:t>
            </a:r>
            <a:r>
              <a:rPr kumimoji="0" lang="en-US">
                <a:latin typeface="Arial" charset="0"/>
                <a:ea typeface="ＭＳ Ｐゴシック" pitchFamily="34" charset="-128"/>
              </a:rPr>
              <a:t>（</a:t>
            </a:r>
            <a:r>
              <a:rPr kumimoji="0" lang="en-US" altLang="ko-KR">
                <a:latin typeface="Arial" charset="0"/>
                <a:ea typeface="ＭＳ Ｐゴシック" pitchFamily="34" charset="-128"/>
              </a:rPr>
              <a:t>AIDS</a:t>
            </a:r>
            <a:r>
              <a:rPr kumimoji="0" lang="en-US">
                <a:latin typeface="Arial" charset="0"/>
                <a:ea typeface="ＭＳ Ｐゴシック" pitchFamily="34" charset="-128"/>
              </a:rPr>
              <a:t>）</a:t>
            </a:r>
          </a:p>
          <a:p>
            <a:pPr defTabSz="449263">
              <a:lnSpc>
                <a:spcPct val="140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a:latin typeface="Arial" charset="0"/>
                <a:ea typeface="ＭＳ Ｐゴシック" pitchFamily="34" charset="-128"/>
              </a:rPr>
              <a:t>⑦ </a:t>
            </a:r>
            <a:r>
              <a:rPr kumimoji="0" lang="en-US" altLang="ko-KR">
                <a:latin typeface="Arial" charset="0"/>
                <a:ea typeface="ＭＳ Ｐゴシック" pitchFamily="34" charset="-128"/>
              </a:rPr>
              <a:t>Immoral and rebellious teenagers, destruction of family morals</a:t>
            </a:r>
          </a:p>
        </p:txBody>
      </p:sp>
      <p:sp>
        <p:nvSpPr>
          <p:cNvPr id="185346" name="Text Box 2"/>
          <p:cNvSpPr txBox="1">
            <a:spLocks noChangeArrowheads="1"/>
          </p:cNvSpPr>
          <p:nvPr/>
        </p:nvSpPr>
        <p:spPr bwMode="auto">
          <a:xfrm>
            <a:off x="1042988" y="5654675"/>
            <a:ext cx="7107237" cy="36671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a:latin typeface="Arial" charset="0"/>
                <a:ea typeface="ＭＳ Ｐゴシック" pitchFamily="34" charset="-128"/>
              </a:rPr>
              <a:t>⑧</a:t>
            </a:r>
            <a:r>
              <a:rPr kumimoji="0" lang="en-US" altLang="ko-KR">
                <a:latin typeface="Arial" charset="0"/>
                <a:ea typeface="ＭＳ Ｐゴシック" pitchFamily="34" charset="-128"/>
              </a:rPr>
              <a:t>Religious chastity</a:t>
            </a:r>
            <a:r>
              <a:rPr kumimoji="0" lang="en-US">
                <a:latin typeface="Arial" charset="0"/>
                <a:ea typeface="ＭＳ Ｐゴシック" pitchFamily="34" charset="-128"/>
              </a:rPr>
              <a:t>： </a:t>
            </a:r>
            <a:r>
              <a:rPr kumimoji="0" lang="en-US" altLang="ko-KR">
                <a:latin typeface="Arial" charset="0"/>
                <a:ea typeface="ＭＳ Ｐゴシック" pitchFamily="34" charset="-128"/>
              </a:rPr>
              <a:t>Contradicts with Gen. 1:28</a:t>
            </a:r>
            <a:r>
              <a:rPr kumimoji="0" lang="ja-JP" altLang="en-US">
                <a:latin typeface="Arial" charset="0"/>
                <a:ea typeface="ＭＳ Ｐゴシック" pitchFamily="34" charset="-128"/>
              </a:rPr>
              <a:t>　</a:t>
            </a:r>
            <a:r>
              <a:rPr kumimoji="0" lang="ko-KR" altLang="en-US">
                <a:latin typeface="Arial" charset="0"/>
                <a:ea typeface="ＭＳ Ｐゴシック" pitchFamily="34" charset="-128"/>
              </a:rPr>
              <a:t>： </a:t>
            </a:r>
            <a:r>
              <a:rPr kumimoji="0" lang="en-US" altLang="ko-KR">
                <a:latin typeface="Arial" charset="0"/>
                <a:ea typeface="ＭＳ Ｐゴシック" pitchFamily="34" charset="-128"/>
              </a:rPr>
              <a:t>Contradiction</a:t>
            </a:r>
            <a:endParaRPr kumimoji="0" lang="en-US">
              <a:latin typeface="Arial" charset="0"/>
              <a:ea typeface="ＭＳ Ｐゴシック" pitchFamily="34" charset="-128"/>
            </a:endParaRPr>
          </a:p>
        </p:txBody>
      </p:sp>
      <p:sp>
        <p:nvSpPr>
          <p:cNvPr id="185347" name="Oval 3"/>
          <p:cNvSpPr>
            <a:spLocks noChangeArrowheads="1"/>
          </p:cNvSpPr>
          <p:nvPr/>
        </p:nvSpPr>
        <p:spPr bwMode="auto">
          <a:xfrm>
            <a:off x="2349500" y="4051300"/>
            <a:ext cx="865188" cy="431800"/>
          </a:xfrm>
          <a:prstGeom prst="ellipse">
            <a:avLst/>
          </a:prstGeom>
          <a:solidFill>
            <a:srgbClr val="FF99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rPr>
              <a:t>AA</a:t>
            </a:r>
          </a:p>
        </p:txBody>
      </p:sp>
      <p:sp>
        <p:nvSpPr>
          <p:cNvPr id="147461" name="Oval 4"/>
          <p:cNvSpPr>
            <a:spLocks noChangeArrowheads="1"/>
          </p:cNvSpPr>
          <p:nvPr/>
        </p:nvSpPr>
        <p:spPr bwMode="auto">
          <a:xfrm>
            <a:off x="3944938" y="4051300"/>
            <a:ext cx="865187" cy="431800"/>
          </a:xfrm>
          <a:prstGeom prst="ellipse">
            <a:avLst/>
          </a:prstGeom>
          <a:solidFill>
            <a:srgbClr val="D19BC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Eve</a:t>
            </a:r>
          </a:p>
        </p:txBody>
      </p:sp>
      <p:sp>
        <p:nvSpPr>
          <p:cNvPr id="147462" name="Oval 5"/>
          <p:cNvSpPr>
            <a:spLocks noChangeArrowheads="1"/>
          </p:cNvSpPr>
          <p:nvPr/>
        </p:nvSpPr>
        <p:spPr bwMode="auto">
          <a:xfrm>
            <a:off x="5527675" y="4051300"/>
            <a:ext cx="865188" cy="431800"/>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solidFill>
                  <a:schemeClr val="bg1"/>
                </a:solidFill>
                <a:latin typeface="+mj-lt"/>
                <a:ea typeface="ＭＳ Ｐゴシック" pitchFamily="34" charset="-128"/>
                <a:cs typeface="+mn-cs"/>
              </a:rPr>
              <a:t>Adam</a:t>
            </a:r>
          </a:p>
        </p:txBody>
      </p:sp>
      <p:sp>
        <p:nvSpPr>
          <p:cNvPr id="185350" name="Text Box 6"/>
          <p:cNvSpPr txBox="1">
            <a:spLocks noChangeArrowheads="1"/>
          </p:cNvSpPr>
          <p:nvPr/>
        </p:nvSpPr>
        <p:spPr bwMode="auto">
          <a:xfrm>
            <a:off x="2425700" y="4500563"/>
            <a:ext cx="782638" cy="304800"/>
          </a:xfrm>
          <a:prstGeom prst="rect">
            <a:avLst/>
          </a:prstGeom>
          <a:solidFill>
            <a:schemeClr val="bg1"/>
          </a:solid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uncle</a:t>
            </a:r>
            <a:r>
              <a:rPr kumimoji="0" lang="en-US" sz="1400">
                <a:latin typeface="Arial" charset="0"/>
                <a:ea typeface="ＭＳ Ｐゴシック" pitchFamily="34" charset="-128"/>
              </a:rPr>
              <a:t>）</a:t>
            </a:r>
          </a:p>
        </p:txBody>
      </p:sp>
      <p:sp>
        <p:nvSpPr>
          <p:cNvPr id="185351" name="Text Box 7"/>
          <p:cNvSpPr txBox="1">
            <a:spLocks noChangeArrowheads="1"/>
          </p:cNvSpPr>
          <p:nvPr/>
        </p:nvSpPr>
        <p:spPr bwMode="auto">
          <a:xfrm>
            <a:off x="3884613" y="4473575"/>
            <a:ext cx="1057275" cy="304800"/>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daughter</a:t>
            </a:r>
            <a:r>
              <a:rPr kumimoji="0" lang="en-US" sz="1400">
                <a:latin typeface="Arial" charset="0"/>
                <a:ea typeface="ＭＳ Ｐゴシック" pitchFamily="34" charset="-128"/>
              </a:rPr>
              <a:t>）</a:t>
            </a:r>
          </a:p>
        </p:txBody>
      </p:sp>
      <p:sp>
        <p:nvSpPr>
          <p:cNvPr id="147465" name="Line 8"/>
          <p:cNvSpPr>
            <a:spLocks noChangeShapeType="1"/>
          </p:cNvSpPr>
          <p:nvPr/>
        </p:nvSpPr>
        <p:spPr bwMode="auto">
          <a:xfrm>
            <a:off x="3295650" y="4267200"/>
            <a:ext cx="576263" cy="1588"/>
          </a:xfrm>
          <a:prstGeom prst="line">
            <a:avLst/>
          </a:prstGeom>
          <a:noFill/>
          <a:ln w="1908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400" b="1">
              <a:latin typeface="+mj-lt"/>
              <a:ea typeface="ＭＳ Ｐゴシック" pitchFamily="34" charset="-128"/>
              <a:cs typeface="+mn-cs"/>
            </a:endParaRPr>
          </a:p>
        </p:txBody>
      </p:sp>
      <p:sp>
        <p:nvSpPr>
          <p:cNvPr id="147466" name="Line 9"/>
          <p:cNvSpPr>
            <a:spLocks noChangeShapeType="1"/>
          </p:cNvSpPr>
          <p:nvPr/>
        </p:nvSpPr>
        <p:spPr bwMode="auto">
          <a:xfrm>
            <a:off x="4879975" y="4267200"/>
            <a:ext cx="576263" cy="1588"/>
          </a:xfrm>
          <a:prstGeom prst="line">
            <a:avLst/>
          </a:prstGeom>
          <a:noFill/>
          <a:ln w="1908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400" b="1">
              <a:latin typeface="+mj-lt"/>
              <a:ea typeface="ＭＳ Ｐゴシック" pitchFamily="34" charset="-128"/>
              <a:cs typeface="+mn-cs"/>
            </a:endParaRPr>
          </a:p>
        </p:txBody>
      </p:sp>
      <p:sp>
        <p:nvSpPr>
          <p:cNvPr id="147467" name="Line 10"/>
          <p:cNvSpPr>
            <a:spLocks noChangeShapeType="1"/>
          </p:cNvSpPr>
          <p:nvPr/>
        </p:nvSpPr>
        <p:spPr bwMode="auto">
          <a:xfrm>
            <a:off x="3297238" y="4545013"/>
            <a:ext cx="576262" cy="1587"/>
          </a:xfrm>
          <a:prstGeom prst="line">
            <a:avLst/>
          </a:prstGeom>
          <a:noFill/>
          <a:ln w="1908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400" b="1">
              <a:latin typeface="+mj-lt"/>
              <a:ea typeface="ＭＳ Ｐゴシック" pitchFamily="34" charset="-128"/>
              <a:cs typeface="+mn-cs"/>
            </a:endParaRPr>
          </a:p>
        </p:txBody>
      </p:sp>
      <p:sp>
        <p:nvSpPr>
          <p:cNvPr id="147468" name="Line 11"/>
          <p:cNvSpPr>
            <a:spLocks noChangeShapeType="1"/>
          </p:cNvSpPr>
          <p:nvPr/>
        </p:nvSpPr>
        <p:spPr bwMode="auto">
          <a:xfrm flipH="1">
            <a:off x="3290888" y="4689475"/>
            <a:ext cx="588962" cy="1588"/>
          </a:xfrm>
          <a:prstGeom prst="line">
            <a:avLst/>
          </a:prstGeom>
          <a:noFill/>
          <a:ln w="1908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400" b="1">
              <a:latin typeface="+mj-lt"/>
              <a:ea typeface="ＭＳ Ｐゴシック" pitchFamily="34" charset="-128"/>
              <a:cs typeface="+mn-cs"/>
            </a:endParaRPr>
          </a:p>
        </p:txBody>
      </p:sp>
      <p:sp>
        <p:nvSpPr>
          <p:cNvPr id="147469" name="Line 12"/>
          <p:cNvSpPr>
            <a:spLocks noChangeShapeType="1"/>
          </p:cNvSpPr>
          <p:nvPr/>
        </p:nvSpPr>
        <p:spPr bwMode="auto">
          <a:xfrm>
            <a:off x="4879975" y="4924425"/>
            <a:ext cx="576263" cy="1588"/>
          </a:xfrm>
          <a:prstGeom prst="line">
            <a:avLst/>
          </a:prstGeom>
          <a:noFill/>
          <a:ln w="1908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400" b="1">
              <a:latin typeface="+mj-lt"/>
              <a:ea typeface="ＭＳ Ｐゴシック" pitchFamily="34" charset="-128"/>
              <a:cs typeface="+mn-cs"/>
            </a:endParaRPr>
          </a:p>
        </p:txBody>
      </p:sp>
      <p:sp>
        <p:nvSpPr>
          <p:cNvPr id="147470" name="Line 13"/>
          <p:cNvSpPr>
            <a:spLocks noChangeShapeType="1"/>
          </p:cNvSpPr>
          <p:nvPr/>
        </p:nvSpPr>
        <p:spPr bwMode="auto">
          <a:xfrm flipH="1">
            <a:off x="4873625" y="5068888"/>
            <a:ext cx="588963" cy="1587"/>
          </a:xfrm>
          <a:prstGeom prst="line">
            <a:avLst/>
          </a:prstGeom>
          <a:noFill/>
          <a:ln w="19080">
            <a:solidFill>
              <a:schemeClr val="tx1"/>
            </a:solidFill>
            <a:miter lim="800000"/>
            <a:headEnd/>
            <a:tailEnd type="triangle" w="med" len="med"/>
          </a:ln>
        </p:spPr>
        <p:txBody>
          <a:bodyPr/>
          <a:lstStyle/>
          <a:p>
            <a:pPr defTabSz="449263">
              <a:buClr>
                <a:srgbClr val="FFFFFF"/>
              </a:buClr>
              <a:buSzPct val="100000"/>
              <a:buFont typeface="Times New Roman" pitchFamily="18" charset="0"/>
              <a:buNone/>
              <a:defRPr/>
            </a:pPr>
            <a:endParaRPr kumimoji="0" lang="ko-KR" altLang="en-US" sz="1400" b="1">
              <a:latin typeface="+mj-lt"/>
              <a:ea typeface="ＭＳ Ｐゴシック" pitchFamily="34" charset="-128"/>
              <a:cs typeface="+mn-cs"/>
            </a:endParaRPr>
          </a:p>
        </p:txBody>
      </p:sp>
      <p:sp>
        <p:nvSpPr>
          <p:cNvPr id="147471" name="Oval 14"/>
          <p:cNvSpPr>
            <a:spLocks noChangeArrowheads="1"/>
          </p:cNvSpPr>
          <p:nvPr/>
        </p:nvSpPr>
        <p:spPr bwMode="auto">
          <a:xfrm>
            <a:off x="3970338" y="4830763"/>
            <a:ext cx="865187" cy="431800"/>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Mother</a:t>
            </a:r>
          </a:p>
        </p:txBody>
      </p:sp>
      <p:sp>
        <p:nvSpPr>
          <p:cNvPr id="147472" name="Oval 15"/>
          <p:cNvSpPr>
            <a:spLocks noChangeArrowheads="1"/>
          </p:cNvSpPr>
          <p:nvPr/>
        </p:nvSpPr>
        <p:spPr bwMode="auto">
          <a:xfrm>
            <a:off x="5494338" y="4830763"/>
            <a:ext cx="865187" cy="431800"/>
          </a:xfrm>
          <a:prstGeom prst="ellipse">
            <a:avLst/>
          </a:prstGeom>
          <a:no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latin typeface="+mj-lt"/>
                <a:ea typeface="ＭＳ Ｐゴシック" pitchFamily="34" charset="-128"/>
                <a:cs typeface="+mn-cs"/>
              </a:rPr>
              <a:t>Child</a:t>
            </a:r>
          </a:p>
        </p:txBody>
      </p:sp>
      <p:sp>
        <p:nvSpPr>
          <p:cNvPr id="147473" name="Rectangle 16"/>
          <p:cNvSpPr>
            <a:spLocks noChangeArrowheads="1"/>
          </p:cNvSpPr>
          <p:nvPr/>
        </p:nvSpPr>
        <p:spPr bwMode="auto">
          <a:xfrm>
            <a:off x="1152525" y="476250"/>
            <a:ext cx="1436688" cy="457200"/>
          </a:xfrm>
          <a:prstGeom prst="rect">
            <a:avLst/>
          </a:prstGeom>
          <a:noFill/>
          <a:ln w="9525">
            <a:noFill/>
            <a:round/>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2400" dirty="0">
                <a:latin typeface="+mj-lt"/>
                <a:ea typeface="ＭＳ Ｐゴシック" pitchFamily="34" charset="-128"/>
                <a:cs typeface="+mn-cs"/>
              </a:rPr>
              <a:t>Evidence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1"/>
          <p:cNvSpPr>
            <a:spLocks noChangeArrowheads="1"/>
          </p:cNvSpPr>
          <p:nvPr/>
        </p:nvSpPr>
        <p:spPr bwMode="auto">
          <a:xfrm>
            <a:off x="357188" y="357188"/>
            <a:ext cx="8501062" cy="900112"/>
          </a:xfrm>
          <a:prstGeom prst="rect">
            <a:avLst/>
          </a:prstGeom>
          <a:noFill/>
          <a:ln w="9525">
            <a:noFill/>
            <a:miter lim="800000"/>
            <a:headEnd/>
            <a:tailEnd/>
          </a:ln>
        </p:spPr>
        <p:txBody>
          <a:bodyPr lIns="90000" tIns="46800" rIns="90000" bIns="46800" anchor="ct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3000">
                <a:latin typeface="Arial" charset="0"/>
                <a:ea typeface="ＭＳ Ｐゴシック" pitchFamily="34" charset="-128"/>
              </a:rPr>
              <a:t>2. The Motivation and Process of the Fall</a:t>
            </a:r>
            <a:br>
              <a:rPr kumimoji="0" lang="en-US" altLang="ko-KR" sz="3000">
                <a:latin typeface="Arial" charset="0"/>
                <a:ea typeface="ＭＳ Ｐゴシック" pitchFamily="34" charset="-128"/>
              </a:rPr>
            </a:br>
            <a:r>
              <a:rPr kumimoji="0" lang="en-US" altLang="ko-KR" sz="3000">
                <a:latin typeface="Arial" charset="0"/>
                <a:ea typeface="ＭＳ Ｐゴシック" pitchFamily="34" charset="-128"/>
              </a:rPr>
              <a:t>     </a:t>
            </a:r>
            <a:r>
              <a:rPr kumimoji="0" lang="en-US" sz="3000">
                <a:latin typeface="Arial" charset="0"/>
                <a:ea typeface="ＭＳ Ｐゴシック" pitchFamily="34" charset="-128"/>
              </a:rPr>
              <a:t>（</a:t>
            </a:r>
            <a:r>
              <a:rPr kumimoji="0" lang="en-US" altLang="ko-KR" sz="3000">
                <a:latin typeface="Arial" charset="0"/>
                <a:ea typeface="ＭＳ Ｐゴシック" pitchFamily="34" charset="-128"/>
              </a:rPr>
              <a:t>Why did the Fall Occur</a:t>
            </a:r>
            <a:r>
              <a:rPr kumimoji="0" lang="en-US" sz="3000">
                <a:latin typeface="Arial" charset="0"/>
                <a:ea typeface="ＭＳ Ｐゴシック" pitchFamily="34" charset="-128"/>
              </a:rPr>
              <a:t>？）</a:t>
            </a:r>
          </a:p>
        </p:txBody>
      </p:sp>
      <p:sp>
        <p:nvSpPr>
          <p:cNvPr id="187394" name="Text Box 2"/>
          <p:cNvSpPr txBox="1">
            <a:spLocks noChangeArrowheads="1"/>
          </p:cNvSpPr>
          <p:nvPr/>
        </p:nvSpPr>
        <p:spPr bwMode="auto">
          <a:xfrm>
            <a:off x="585788" y="1714500"/>
            <a:ext cx="5138737" cy="366713"/>
          </a:xfrm>
          <a:prstGeom prst="rect">
            <a:avLst/>
          </a:prstGeom>
          <a:noFill/>
          <a:ln w="9525">
            <a:noFill/>
            <a:miter lim="800000"/>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atin typeface="Arial" charset="0"/>
                <a:ea typeface="ＭＳ Ｐゴシック" pitchFamily="34" charset="-128"/>
              </a:rPr>
              <a:t>（１）</a:t>
            </a:r>
            <a:r>
              <a:rPr kumimoji="0" lang="en-US" altLang="ko-KR">
                <a:latin typeface="Arial" charset="0"/>
                <a:ea typeface="ＭＳ Ｐゴシック" pitchFamily="34" charset="-128"/>
              </a:rPr>
              <a:t>Purpose of the Creation of the Angels</a:t>
            </a:r>
          </a:p>
        </p:txBody>
      </p:sp>
      <p:sp>
        <p:nvSpPr>
          <p:cNvPr id="187395" name="Text Box 3"/>
          <p:cNvSpPr txBox="1">
            <a:spLocks noChangeArrowheads="1"/>
          </p:cNvSpPr>
          <p:nvPr/>
        </p:nvSpPr>
        <p:spPr bwMode="auto">
          <a:xfrm>
            <a:off x="714375" y="2071688"/>
            <a:ext cx="7951788" cy="3378200"/>
          </a:xfrm>
          <a:prstGeom prst="rect">
            <a:avLst/>
          </a:prstGeom>
          <a:noFill/>
          <a:ln w="9525">
            <a:noFill/>
            <a:miter lim="800000"/>
            <a:headEnd/>
            <a:tailEnd/>
          </a:ln>
        </p:spPr>
        <p:txBody>
          <a:bodyPr wrap="none" lIns="90000" tIns="46800" rIns="90000" bIns="46800">
            <a:spAutoFit/>
          </a:bodyPr>
          <a:lstStyle/>
          <a:p>
            <a:pPr defTabSz="449263">
              <a:lnSpc>
                <a:spcPct val="15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1) Mission as servants </a:t>
            </a:r>
            <a:r>
              <a:rPr kumimoji="0" lang="en-US" sz="1600">
                <a:latin typeface="Arial" charset="0"/>
                <a:ea typeface="ＭＳ Ｐゴシック" pitchFamily="34" charset="-128"/>
              </a:rPr>
              <a:t>（</a:t>
            </a:r>
            <a:r>
              <a:rPr kumimoji="0" lang="en-US" altLang="ko-KR" sz="1600">
                <a:latin typeface="Arial" charset="0"/>
                <a:ea typeface="ＭＳ Ｐゴシック" pitchFamily="34" charset="-128"/>
              </a:rPr>
              <a:t>Heb. 1: 14, Rev. 22: 9</a:t>
            </a:r>
            <a:r>
              <a:rPr kumimoji="0" lang="en-US" sz="1600">
                <a:latin typeface="Arial" charset="0"/>
                <a:ea typeface="ＭＳ Ｐゴシック" pitchFamily="34" charset="-128"/>
              </a:rPr>
              <a:t>）</a:t>
            </a:r>
          </a:p>
          <a:p>
            <a:pPr defTabSz="449263">
              <a:lnSpc>
                <a:spcPct val="15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1400">
                <a:latin typeface="Arial" charset="0"/>
                <a:ea typeface="ＭＳ Ｐゴシック" pitchFamily="34" charset="-128"/>
              </a:rPr>
              <a:t>      ① </a:t>
            </a:r>
            <a:r>
              <a:rPr kumimoji="0" lang="en-US" altLang="ko-KR" sz="1400">
                <a:latin typeface="Arial" charset="0"/>
                <a:ea typeface="ＭＳ Ｐゴシック" pitchFamily="34" charset="-128"/>
              </a:rPr>
              <a:t>Gen. 18: 10</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Sent God’s message of the great blessing to Abraham</a:t>
            </a:r>
            <a:br>
              <a:rPr kumimoji="0" lang="en-US" altLang="ko-KR" sz="1400">
                <a:latin typeface="Arial" charset="0"/>
                <a:ea typeface="ＭＳ Ｐゴシック" pitchFamily="34" charset="-128"/>
              </a:rPr>
            </a:br>
            <a:r>
              <a:rPr kumimoji="0" lang="en-US" altLang="ko-KR" sz="1400">
                <a:latin typeface="Arial" charset="0"/>
                <a:ea typeface="ＭＳ Ｐゴシック" pitchFamily="34" charset="-128"/>
              </a:rPr>
              <a:t>      ② Matt.  1: 20,  Luke  1: 31</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Spread the message of the birth of Christ</a:t>
            </a:r>
          </a:p>
          <a:p>
            <a:pPr defTabSz="449263">
              <a:lnSpc>
                <a:spcPct val="15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③ Acts 12: 7-10</a:t>
            </a:r>
            <a:r>
              <a:rPr kumimoji="0" lang="en-US" sz="1400">
                <a:latin typeface="Arial" charset="0"/>
                <a:ea typeface="ＭＳ Ｐゴシック" pitchFamily="34" charset="-128"/>
              </a:rPr>
              <a:t>：</a:t>
            </a:r>
            <a:r>
              <a:rPr kumimoji="0" lang="en-US" altLang="ko-KR" sz="1400">
                <a:latin typeface="Arial" charset="0"/>
                <a:ea typeface="ＭＳ Ｐゴシック" pitchFamily="34" charset="-128"/>
              </a:rPr>
              <a:t>Helped Peter  to escape the prison by taking the chains off his hands</a:t>
            </a:r>
          </a:p>
          <a:p>
            <a:pPr defTabSz="449263">
              <a:lnSpc>
                <a:spcPct val="15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 2) Song of worship</a:t>
            </a:r>
          </a:p>
          <a:p>
            <a:pPr lvl="1" indent="-190500" defTabSz="449263">
              <a:lnSpc>
                <a:spcPct val="15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① Rev. 5: 11</a:t>
            </a:r>
            <a:r>
              <a:rPr kumimoji="0" lang="en-US" sz="1400">
                <a:latin typeface="Arial" charset="0"/>
                <a:ea typeface="ＭＳ Ｐゴシック" pitchFamily="34" charset="-128"/>
              </a:rPr>
              <a:t>：</a:t>
            </a:r>
            <a:r>
              <a:rPr kumimoji="0" lang="en-US" sz="1400" b="1">
                <a:latin typeface="Arial" charset="0"/>
                <a:ea typeface="ＭＳ Ｐゴシック" pitchFamily="34" charset="-128"/>
              </a:rPr>
              <a:t> </a:t>
            </a:r>
            <a:r>
              <a:rPr kumimoji="0" lang="en-US" altLang="ko-KR" sz="1400">
                <a:latin typeface="Arial" charset="0"/>
                <a:ea typeface="ＭＳ Ｐゴシック" pitchFamily="34" charset="-128"/>
              </a:rPr>
              <a:t>And I beheld, and I heard the voice of many angels round about the throne </a:t>
            </a:r>
          </a:p>
          <a:p>
            <a:pPr lvl="1" indent="-190500" defTabSz="449263">
              <a:lnSpc>
                <a:spcPct val="15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and the living beings and the elders; and the number of them was ten thousand times </a:t>
            </a:r>
          </a:p>
          <a:p>
            <a:pPr lvl="1" indent="-190500" defTabSz="449263">
              <a:lnSpc>
                <a:spcPct val="15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ten thousand, and thousands of thousands,</a:t>
            </a:r>
          </a:p>
          <a:p>
            <a:pPr lvl="1" indent="-190500" defTabSz="449263">
              <a:lnSpc>
                <a:spcPct val="150000"/>
              </a:lnSpc>
              <a:buClr>
                <a:srgbClr val="FFFFFF"/>
              </a:buClr>
              <a:buSzPct val="100000"/>
              <a:buFont typeface="ＭＳ Ｐゴシック" pitchFamily="34"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   ② Rev. 7: 11</a:t>
            </a:r>
            <a:r>
              <a:rPr kumimoji="0" lang="en-US" sz="1400">
                <a:latin typeface="Arial" charset="0"/>
                <a:ea typeface="ＭＳ Ｐゴシック" pitchFamily="34" charset="-128"/>
              </a:rPr>
              <a:t>： </a:t>
            </a:r>
            <a:r>
              <a:rPr kumimoji="0" lang="en-US" altLang="ko-KR" sz="1400">
                <a:latin typeface="Arial" charset="0"/>
                <a:ea typeface="ＭＳ Ｐゴシック" pitchFamily="34" charset="-128"/>
              </a:rPr>
              <a:t>And all the angels stood round about  the throne, and about  the elders and the</a:t>
            </a:r>
            <a:br>
              <a:rPr kumimoji="0" lang="en-US" altLang="ko-KR" sz="1400">
                <a:latin typeface="Arial" charset="0"/>
                <a:ea typeface="ＭＳ Ｐゴシック" pitchFamily="34" charset="-128"/>
              </a:rPr>
            </a:br>
            <a:r>
              <a:rPr kumimoji="0" lang="en-US" altLang="ko-KR" sz="1400">
                <a:latin typeface="Arial" charset="0"/>
                <a:ea typeface="ＭＳ Ｐゴシック" pitchFamily="34" charset="-128"/>
              </a:rPr>
              <a:t>    four living beings, and fell on their faces before the throne and worshiped God,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Oval 1"/>
          <p:cNvSpPr>
            <a:spLocks noChangeArrowheads="1"/>
          </p:cNvSpPr>
          <p:nvPr/>
        </p:nvSpPr>
        <p:spPr bwMode="auto">
          <a:xfrm>
            <a:off x="1836738" y="2028825"/>
            <a:ext cx="1371600" cy="698500"/>
          </a:xfrm>
          <a:prstGeom prst="ellipse">
            <a:avLst/>
          </a:prstGeom>
          <a:solidFill>
            <a:srgbClr val="FF9900"/>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Archangel</a:t>
            </a:r>
          </a:p>
        </p:txBody>
      </p:sp>
      <p:sp>
        <p:nvSpPr>
          <p:cNvPr id="189442" name="Oval 2"/>
          <p:cNvSpPr>
            <a:spLocks noChangeArrowheads="1"/>
          </p:cNvSpPr>
          <p:nvPr/>
        </p:nvSpPr>
        <p:spPr bwMode="auto">
          <a:xfrm>
            <a:off x="4194175" y="1385888"/>
            <a:ext cx="2438400" cy="1978025"/>
          </a:xfrm>
          <a:prstGeom prst="ellipse">
            <a:avLst/>
          </a:prstGeom>
          <a:noFill/>
          <a:ln w="9360">
            <a:solidFill>
              <a:schemeClr val="tx1"/>
            </a:solidFill>
            <a:miter lim="800000"/>
            <a:headEnd/>
            <a:tailEnd/>
          </a:ln>
        </p:spPr>
        <p:txBody>
          <a:bodyPr lIns="18000" tIns="0" rIns="18000" bIns="540000" anchorCtr="1">
            <a:spAutoFit/>
          </a:bodyP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latin typeface="Arial" charset="0"/>
                <a:ea typeface="ＭＳ Ｐゴシック" pitchFamily="34" charset="-128"/>
              </a:rPr>
              <a:t>Heavenly children</a:t>
            </a:r>
            <a:endParaRPr kumimoji="0" lang="en-US" altLang="ko-KR" sz="2000">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2000">
              <a:latin typeface="Arial" charset="0"/>
              <a:ea typeface="ＭＳ Ｐゴシック" pitchFamily="34" charset="-128"/>
            </a:endParaRPr>
          </a:p>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ko-KR" sz="2000">
              <a:latin typeface="Arial" charset="0"/>
              <a:ea typeface="ＭＳ Ｐゴシック" pitchFamily="34" charset="-128"/>
            </a:endParaRPr>
          </a:p>
        </p:txBody>
      </p:sp>
      <p:sp>
        <p:nvSpPr>
          <p:cNvPr id="149508" name="Oval 3"/>
          <p:cNvSpPr>
            <a:spLocks noChangeArrowheads="1"/>
          </p:cNvSpPr>
          <p:nvPr/>
        </p:nvSpPr>
        <p:spPr bwMode="auto">
          <a:xfrm>
            <a:off x="5649913" y="2171700"/>
            <a:ext cx="533400" cy="533400"/>
          </a:xfrm>
          <a:prstGeom prst="ellipse">
            <a:avLst/>
          </a:prstGeom>
          <a:solidFill>
            <a:srgbClr val="265AA9"/>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a:solidFill>
                  <a:schemeClr val="bg1"/>
                </a:solidFill>
                <a:latin typeface="+mj-lt"/>
                <a:ea typeface="ＭＳ Ｐゴシック" pitchFamily="34" charset="-128"/>
                <a:cs typeface="+mn-cs"/>
              </a:rPr>
              <a:t>Adam</a:t>
            </a:r>
          </a:p>
        </p:txBody>
      </p:sp>
      <p:sp>
        <p:nvSpPr>
          <p:cNvPr id="149509" name="Oval 4"/>
          <p:cNvSpPr>
            <a:spLocks noChangeArrowheads="1"/>
          </p:cNvSpPr>
          <p:nvPr/>
        </p:nvSpPr>
        <p:spPr bwMode="auto">
          <a:xfrm>
            <a:off x="4432300" y="2147888"/>
            <a:ext cx="533400" cy="533400"/>
          </a:xfrm>
          <a:prstGeom prst="ellipse">
            <a:avLst/>
          </a:prstGeom>
          <a:solidFill>
            <a:srgbClr val="D19BC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dirty="0">
                <a:latin typeface="+mj-lt"/>
                <a:ea typeface="ＭＳ Ｐゴシック" pitchFamily="34" charset="-128"/>
                <a:cs typeface="+mn-cs"/>
              </a:rPr>
              <a:t>Eve</a:t>
            </a:r>
          </a:p>
        </p:txBody>
      </p:sp>
      <p:sp>
        <p:nvSpPr>
          <p:cNvPr id="149510" name="Line 5"/>
          <p:cNvSpPr>
            <a:spLocks noChangeShapeType="1"/>
          </p:cNvSpPr>
          <p:nvPr/>
        </p:nvSpPr>
        <p:spPr bwMode="auto">
          <a:xfrm>
            <a:off x="4051300" y="1462088"/>
            <a:ext cx="381000" cy="3048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sp>
        <p:nvSpPr>
          <p:cNvPr id="149511" name="Line 6"/>
          <p:cNvSpPr>
            <a:spLocks noChangeShapeType="1"/>
          </p:cNvSpPr>
          <p:nvPr/>
        </p:nvSpPr>
        <p:spPr bwMode="auto">
          <a:xfrm flipH="1">
            <a:off x="2901950" y="1462088"/>
            <a:ext cx="698500" cy="609600"/>
          </a:xfrm>
          <a:prstGeom prst="line">
            <a:avLst/>
          </a:prstGeom>
          <a:noFill/>
          <a:ln w="28440">
            <a:solidFill>
              <a:schemeClr val="tx1"/>
            </a:solidFill>
            <a:miter lim="800000"/>
            <a:headEnd/>
            <a:tailEnd/>
          </a:ln>
        </p:spPr>
        <p:txBody>
          <a:bodyPr/>
          <a:lstStyle/>
          <a:p>
            <a:pPr defTabSz="449263">
              <a:buClr>
                <a:srgbClr val="FFFFFF"/>
              </a:buClr>
              <a:buSzPct val="100000"/>
              <a:buFont typeface="Times New Roman" pitchFamily="18" charset="0"/>
              <a:buNone/>
              <a:defRPr/>
            </a:pPr>
            <a:endParaRPr kumimoji="0" lang="ko-KR" altLang="en-US" sz="1600">
              <a:latin typeface="+mj-lt"/>
              <a:ea typeface="ＭＳ Ｐゴシック" pitchFamily="34" charset="-128"/>
              <a:cs typeface="+mn-cs"/>
            </a:endParaRPr>
          </a:p>
        </p:txBody>
      </p:sp>
      <p:grpSp>
        <p:nvGrpSpPr>
          <p:cNvPr id="189447" name="Group 7"/>
          <p:cNvGrpSpPr>
            <a:grpSpLocks/>
          </p:cNvGrpSpPr>
          <p:nvPr/>
        </p:nvGrpSpPr>
        <p:grpSpPr bwMode="auto">
          <a:xfrm>
            <a:off x="1265238" y="3748088"/>
            <a:ext cx="7450137" cy="2538412"/>
            <a:chOff x="666" y="2208"/>
            <a:chExt cx="4964" cy="1599"/>
          </a:xfrm>
        </p:grpSpPr>
        <p:sp>
          <p:nvSpPr>
            <p:cNvPr id="2" name="Rectangle 8"/>
            <p:cNvSpPr>
              <a:spLocks noChangeArrowheads="1"/>
            </p:cNvSpPr>
            <p:nvPr/>
          </p:nvSpPr>
          <p:spPr bwMode="auto">
            <a:xfrm>
              <a:off x="666" y="2925"/>
              <a:ext cx="1260" cy="837"/>
            </a:xfrm>
            <a:prstGeom prst="rect">
              <a:avLst/>
            </a:prstGeom>
            <a:noFill/>
            <a:ln w="9525">
              <a:noFill/>
              <a:round/>
              <a:headEnd/>
              <a:tailEnd/>
            </a:ln>
          </p:spPr>
          <p:txBody>
            <a:bodyPr lIns="90000" tIns="46800" rIns="90000" bIns="46800" anchor="ctr"/>
            <a:lstStyle/>
            <a:p>
              <a:pPr algn="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Guilty conscience</a:t>
              </a:r>
            </a:p>
            <a:p>
              <a:pPr algn="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fear, dread,</a:t>
              </a:r>
            </a:p>
            <a:p>
              <a:pPr algn="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Angel’s wisdom</a:t>
              </a:r>
            </a:p>
          </p:txBody>
        </p:sp>
        <p:sp>
          <p:nvSpPr>
            <p:cNvPr id="3" name="Rectangle 9"/>
            <p:cNvSpPr>
              <a:spLocks noChangeArrowheads="1"/>
            </p:cNvSpPr>
            <p:nvPr/>
          </p:nvSpPr>
          <p:spPr bwMode="auto">
            <a:xfrm>
              <a:off x="857" y="2571"/>
              <a:ext cx="1063" cy="363"/>
            </a:xfrm>
            <a:prstGeom prst="rect">
              <a:avLst/>
            </a:prstGeom>
            <a:noFill/>
            <a:ln w="9525">
              <a:noFill/>
              <a:round/>
              <a:headEnd/>
              <a:tailEnd/>
            </a:ln>
          </p:spPr>
          <p:txBody>
            <a:bodyPr lIns="90000" tIns="46800" rIns="90000" bIns="46800" anchor="ctr"/>
            <a:lstStyle/>
            <a:p>
              <a:pPr algn="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Spiritual Fall</a:t>
              </a:r>
            </a:p>
          </p:txBody>
        </p:sp>
        <p:sp>
          <p:nvSpPr>
            <p:cNvPr id="4" name="Rectangle 10"/>
            <p:cNvSpPr>
              <a:spLocks noChangeArrowheads="1"/>
            </p:cNvSpPr>
            <p:nvPr/>
          </p:nvSpPr>
          <p:spPr bwMode="auto">
            <a:xfrm>
              <a:off x="1000" y="2208"/>
              <a:ext cx="926" cy="363"/>
            </a:xfrm>
            <a:prstGeom prst="rect">
              <a:avLst/>
            </a:prstGeom>
            <a:noFill/>
            <a:ln w="9525">
              <a:noFill/>
              <a:round/>
              <a:headEnd/>
              <a:tailEnd/>
            </a:ln>
          </p:spPr>
          <p:txBody>
            <a:bodyPr lIns="90000" tIns="46800" rIns="90000" bIns="46800" anchor="ctr"/>
            <a:lstStyle/>
            <a:p>
              <a:pPr algn="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Lack of Love</a:t>
              </a:r>
            </a:p>
          </p:txBody>
        </p:sp>
        <p:sp>
          <p:nvSpPr>
            <p:cNvPr id="189466" name="Rectangle 11"/>
            <p:cNvSpPr>
              <a:spLocks noChangeArrowheads="1"/>
            </p:cNvSpPr>
            <p:nvPr/>
          </p:nvSpPr>
          <p:spPr bwMode="auto">
            <a:xfrm>
              <a:off x="2571" y="2970"/>
              <a:ext cx="3059" cy="837"/>
            </a:xfrm>
            <a:prstGeom prst="rect">
              <a:avLst/>
            </a:prstGeom>
            <a:noFill/>
            <a:ln w="9525">
              <a:noFill/>
              <a:miter lim="800000"/>
              <a:headEnd/>
              <a:tailEnd/>
            </a:ln>
          </p:spPr>
          <p:txBody>
            <a:bodyPr lIns="90000" tIns="46800" rIns="90000" bIns="46800" anchor="ctr"/>
            <a:lstStyle/>
            <a:p>
              <a:pP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Inherit the Archangel’s nature after the Fall</a:t>
              </a:r>
            </a:p>
            <a:p>
              <a:pP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(Fallen Nature</a:t>
              </a:r>
              <a:r>
                <a:rPr kumimoji="0" lang="en-US" sz="1400">
                  <a:latin typeface="Arial" charset="0"/>
                  <a:ea typeface="ＭＳ Ｐゴシック" pitchFamily="34" charset="-128"/>
                </a:rPr>
                <a:t>）</a:t>
              </a:r>
            </a:p>
            <a:p>
              <a:pP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Become Satan’s child</a:t>
              </a:r>
            </a:p>
            <a:p>
              <a:pP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latin typeface="Arial" charset="0"/>
                  <a:ea typeface="ＭＳ Ｐゴシック" pitchFamily="34" charset="-128"/>
                </a:rPr>
                <a:t>Satan becomes the owner of the world </a:t>
              </a:r>
            </a:p>
          </p:txBody>
        </p:sp>
        <p:sp>
          <p:nvSpPr>
            <p:cNvPr id="189467" name="Rectangle 12"/>
            <p:cNvSpPr>
              <a:spLocks noChangeArrowheads="1"/>
            </p:cNvSpPr>
            <p:nvPr/>
          </p:nvSpPr>
          <p:spPr bwMode="auto">
            <a:xfrm>
              <a:off x="1928" y="3032"/>
              <a:ext cx="592" cy="657"/>
            </a:xfrm>
            <a:prstGeom prst="rect">
              <a:avLst/>
            </a:prstGeom>
            <a:noFill/>
            <a:ln w="9525">
              <a:noFill/>
              <a:round/>
              <a:headEnd/>
              <a:tailEnd/>
            </a:ln>
          </p:spPr>
          <p:txBody>
            <a:bodyPr lIns="90000" tIns="46800" rIns="90000" bIns="46800" anchor="ctr"/>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rgbClr val="FF6600"/>
                  </a:solidFill>
                  <a:latin typeface="Arial" charset="0"/>
                  <a:ea typeface="ＭＳ Ｐゴシック" pitchFamily="34" charset="-128"/>
                </a:rPr>
                <a:t>Result</a:t>
              </a:r>
            </a:p>
          </p:txBody>
        </p:sp>
        <p:sp>
          <p:nvSpPr>
            <p:cNvPr id="7" name="Rectangle 13"/>
            <p:cNvSpPr>
              <a:spLocks noChangeArrowheads="1"/>
            </p:cNvSpPr>
            <p:nvPr/>
          </p:nvSpPr>
          <p:spPr bwMode="auto">
            <a:xfrm>
              <a:off x="2571" y="2571"/>
              <a:ext cx="3006" cy="363"/>
            </a:xfrm>
            <a:prstGeom prst="rect">
              <a:avLst/>
            </a:prstGeom>
            <a:noFill/>
            <a:ln w="9525">
              <a:noFill/>
              <a:round/>
              <a:headEnd/>
              <a:tailEnd/>
            </a:ln>
          </p:spPr>
          <p:txBody>
            <a:bodyPr lIns="90000" tIns="46800" rIns="90000" bIns="46800" anchor="ctr"/>
            <a:lstStyle/>
            <a:p>
              <a:pP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 Physical Fall</a:t>
              </a:r>
            </a:p>
          </p:txBody>
        </p:sp>
        <p:sp>
          <p:nvSpPr>
            <p:cNvPr id="189469" name="Rectangle 14"/>
            <p:cNvSpPr>
              <a:spLocks noChangeArrowheads="1"/>
            </p:cNvSpPr>
            <p:nvPr/>
          </p:nvSpPr>
          <p:spPr bwMode="auto">
            <a:xfrm>
              <a:off x="1926" y="2571"/>
              <a:ext cx="592" cy="363"/>
            </a:xfrm>
            <a:prstGeom prst="rect">
              <a:avLst/>
            </a:prstGeom>
            <a:noFill/>
            <a:ln w="9525">
              <a:noFill/>
              <a:round/>
              <a:headEnd/>
              <a:tailEnd/>
            </a:ln>
          </p:spPr>
          <p:txBody>
            <a:bodyPr lIns="90000" tIns="46800" rIns="90000" bIns="46800" anchor="ctr"/>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rgbClr val="FF6600"/>
                  </a:solidFill>
                  <a:latin typeface="Arial" charset="0"/>
                  <a:ea typeface="ＭＳ Ｐゴシック" pitchFamily="34" charset="-128"/>
                </a:rPr>
                <a:t>Process</a:t>
              </a:r>
            </a:p>
          </p:txBody>
        </p:sp>
        <p:sp>
          <p:nvSpPr>
            <p:cNvPr id="149529" name="Rectangle 15"/>
            <p:cNvSpPr>
              <a:spLocks noChangeArrowheads="1"/>
            </p:cNvSpPr>
            <p:nvPr/>
          </p:nvSpPr>
          <p:spPr bwMode="auto">
            <a:xfrm>
              <a:off x="2518" y="2208"/>
              <a:ext cx="2671" cy="363"/>
            </a:xfrm>
            <a:prstGeom prst="rect">
              <a:avLst/>
            </a:prstGeom>
            <a:noFill/>
            <a:ln w="9525">
              <a:noFill/>
              <a:round/>
              <a:headEnd/>
              <a:tailEnd/>
            </a:ln>
          </p:spPr>
          <p:txBody>
            <a:bodyPr lIns="90000" tIns="46800" rIns="90000" bIns="46800" anchor="ctr"/>
            <a:lstStyle/>
            <a:p>
              <a:pP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dirty="0">
                  <a:latin typeface="+mj-lt"/>
                  <a:ea typeface="ＭＳ Ｐゴシック" pitchFamily="34" charset="-128"/>
                  <a:cs typeface="+mn-cs"/>
                </a:rPr>
                <a:t>With the heart to return once again to God</a:t>
              </a:r>
            </a:p>
          </p:txBody>
        </p:sp>
        <p:sp>
          <p:nvSpPr>
            <p:cNvPr id="189471" name="Rectangle 16"/>
            <p:cNvSpPr>
              <a:spLocks noChangeArrowheads="1"/>
            </p:cNvSpPr>
            <p:nvPr/>
          </p:nvSpPr>
          <p:spPr bwMode="auto">
            <a:xfrm>
              <a:off x="1926" y="2208"/>
              <a:ext cx="692" cy="363"/>
            </a:xfrm>
            <a:prstGeom prst="rect">
              <a:avLst/>
            </a:prstGeom>
            <a:noFill/>
            <a:ln w="9525">
              <a:noFill/>
              <a:round/>
              <a:headEnd/>
              <a:tailEnd/>
            </a:ln>
          </p:spPr>
          <p:txBody>
            <a:bodyPr lIns="90000" tIns="46800" rIns="90000" bIns="46800" anchor="ctr"/>
            <a:lstStyle/>
            <a:p>
              <a:pPr algn="ctr" defTabSz="449263">
                <a:spcBef>
                  <a:spcPts val="60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400">
                  <a:solidFill>
                    <a:srgbClr val="FF6600"/>
                  </a:solidFill>
                  <a:latin typeface="Arial" charset="0"/>
                  <a:ea typeface="ＭＳ Ｐゴシック" pitchFamily="34" charset="-128"/>
                </a:rPr>
                <a:t>Motivation</a:t>
              </a:r>
            </a:p>
          </p:txBody>
        </p:sp>
      </p:grpSp>
      <p:sp>
        <p:nvSpPr>
          <p:cNvPr id="189448" name="Text Box 30"/>
          <p:cNvSpPr txBox="1">
            <a:spLocks noChangeArrowheads="1"/>
          </p:cNvSpPr>
          <p:nvPr/>
        </p:nvSpPr>
        <p:spPr bwMode="auto">
          <a:xfrm>
            <a:off x="428625" y="500063"/>
            <a:ext cx="7272338" cy="396875"/>
          </a:xfrm>
          <a:prstGeom prst="rect">
            <a:avLst/>
          </a:prstGeom>
          <a:noFill/>
          <a:ln w="9525">
            <a:noFill/>
            <a:round/>
            <a:headEnd/>
            <a:tailEnd/>
          </a:ln>
        </p:spPr>
        <p:txBody>
          <a:bodyPr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2000">
                <a:latin typeface="Arial" charset="0"/>
                <a:ea typeface="ＭＳ Ｐゴシック" pitchFamily="34" charset="-128"/>
              </a:rPr>
              <a:t>(</a:t>
            </a:r>
            <a:r>
              <a:rPr kumimoji="0" lang="ja-JP" altLang="en-US" sz="2000">
                <a:latin typeface="Arial" charset="0"/>
                <a:ea typeface="ＭＳ Ｐゴシック" pitchFamily="34" charset="-128"/>
              </a:rPr>
              <a:t>２</a:t>
            </a:r>
            <a:r>
              <a:rPr kumimoji="0" lang="en-US" altLang="ja-JP" sz="2000">
                <a:latin typeface="Arial" charset="0"/>
                <a:ea typeface="ＭＳ Ｐゴシック" pitchFamily="34" charset="-128"/>
              </a:rPr>
              <a:t>)</a:t>
            </a:r>
            <a:r>
              <a:rPr kumimoji="0" lang="en-US" altLang="ko-KR" sz="2000">
                <a:latin typeface="Arial" charset="0"/>
                <a:ea typeface="ＭＳ Ｐゴシック" pitchFamily="34" charset="-128"/>
              </a:rPr>
              <a:t> The Motivation and Process of the Fall</a:t>
            </a:r>
          </a:p>
        </p:txBody>
      </p:sp>
      <p:sp>
        <p:nvSpPr>
          <p:cNvPr id="189449" name="Text Box 32"/>
          <p:cNvSpPr txBox="1">
            <a:spLocks noChangeArrowheads="1"/>
          </p:cNvSpPr>
          <p:nvPr/>
        </p:nvSpPr>
        <p:spPr bwMode="auto">
          <a:xfrm>
            <a:off x="2963863" y="2681288"/>
            <a:ext cx="3132137" cy="341312"/>
          </a:xfrm>
          <a:prstGeom prst="rect">
            <a:avLst/>
          </a:prstGeom>
          <a:noFill/>
          <a:ln w="9525">
            <a:noFill/>
            <a:miter lim="800000"/>
            <a:headEnd/>
            <a:tailEnd/>
          </a:ln>
        </p:spPr>
        <p:txBody>
          <a:bodyPr wrap="none" lIns="90000" tIns="46800" rIns="90000" bIns="46800">
            <a:spAutoFit/>
          </a:bodyPr>
          <a:lstStyle/>
          <a:p>
            <a:pP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ko-KR" sz="1600">
                <a:solidFill>
                  <a:srgbClr val="D65529"/>
                </a:solidFill>
                <a:latin typeface="Arial" charset="0"/>
                <a:ea typeface="ＭＳ Ｐゴシック" pitchFamily="34" charset="-128"/>
              </a:rPr>
              <a:t> Spiritual Fall</a:t>
            </a:r>
            <a:r>
              <a:rPr kumimoji="0" lang="en-US" sz="1600">
                <a:solidFill>
                  <a:srgbClr val="D65529"/>
                </a:solidFill>
                <a:latin typeface="Arial" charset="0"/>
                <a:ea typeface="ＭＳ Ｐゴシック" pitchFamily="34" charset="-128"/>
              </a:rPr>
              <a:t>　　      </a:t>
            </a:r>
            <a:r>
              <a:rPr kumimoji="0" lang="en-US" altLang="ko-KR" sz="1600">
                <a:solidFill>
                  <a:srgbClr val="D65529"/>
                </a:solidFill>
                <a:latin typeface="Arial" charset="0"/>
                <a:ea typeface="ＭＳ Ｐゴシック" pitchFamily="34" charset="-128"/>
              </a:rPr>
              <a:t>Physical Fall</a:t>
            </a:r>
          </a:p>
        </p:txBody>
      </p:sp>
      <p:sp>
        <p:nvSpPr>
          <p:cNvPr id="149515" name="AutoShape 33"/>
          <p:cNvSpPr>
            <a:spLocks noChangeArrowheads="1"/>
          </p:cNvSpPr>
          <p:nvPr/>
        </p:nvSpPr>
        <p:spPr bwMode="auto">
          <a:xfrm>
            <a:off x="3479800" y="3171825"/>
            <a:ext cx="268288" cy="457200"/>
          </a:xfrm>
          <a:prstGeom prst="downArrow">
            <a:avLst>
              <a:gd name="adj1" fmla="val 50000"/>
              <a:gd name="adj2" fmla="val 42604"/>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cs typeface="+mn-cs"/>
            </a:endParaRPr>
          </a:p>
        </p:txBody>
      </p:sp>
      <p:sp>
        <p:nvSpPr>
          <p:cNvPr id="149516" name="AutoShape 34"/>
          <p:cNvSpPr>
            <a:spLocks noChangeArrowheads="1"/>
          </p:cNvSpPr>
          <p:nvPr/>
        </p:nvSpPr>
        <p:spPr bwMode="auto">
          <a:xfrm>
            <a:off x="5214938" y="3171825"/>
            <a:ext cx="284162" cy="457200"/>
          </a:xfrm>
          <a:prstGeom prst="downArrow">
            <a:avLst>
              <a:gd name="adj1" fmla="val 50000"/>
              <a:gd name="adj2" fmla="val 40224"/>
            </a:avLst>
          </a:prstGeom>
          <a:solidFill>
            <a:schemeClr val="accent3">
              <a:lumMod val="75000"/>
            </a:schemeClr>
          </a:solidFill>
          <a:ln w="9360">
            <a:solidFill>
              <a:schemeClr val="tx1"/>
            </a:solidFill>
            <a:miter lim="800000"/>
            <a:headEnd/>
            <a:tailEnd/>
          </a:ln>
        </p:spPr>
        <p:txBody>
          <a:bodyPr wrap="none" anchor="ctr"/>
          <a:lstStyle/>
          <a:p>
            <a:pPr defTabSz="449263">
              <a:buClr>
                <a:srgbClr val="FFFFFF"/>
              </a:buClr>
              <a:buSzPct val="100000"/>
              <a:buFont typeface="Times New Roman" pitchFamily="18" charset="0"/>
              <a:buNone/>
              <a:defRPr/>
            </a:pPr>
            <a:endParaRPr kumimoji="0" lang="en-US" sz="2400">
              <a:latin typeface="Arial" charset="0"/>
              <a:ea typeface="ＭＳ Ｐゴシック" pitchFamily="34" charset="-128"/>
              <a:cs typeface="+mn-cs"/>
            </a:endParaRPr>
          </a:p>
        </p:txBody>
      </p:sp>
      <p:sp>
        <p:nvSpPr>
          <p:cNvPr id="149517" name="Oval 35"/>
          <p:cNvSpPr>
            <a:spLocks noChangeArrowheads="1"/>
          </p:cNvSpPr>
          <p:nvPr/>
        </p:nvSpPr>
        <p:spPr bwMode="auto">
          <a:xfrm>
            <a:off x="3365500" y="914400"/>
            <a:ext cx="838200" cy="838200"/>
          </a:xfrm>
          <a:prstGeom prst="ellipse">
            <a:avLst/>
          </a:prstGeom>
          <a:solidFill>
            <a:srgbClr val="F2EC25"/>
          </a:solidFill>
          <a:ln w="9360">
            <a:solidFill>
              <a:schemeClr val="tx1"/>
            </a:solidFill>
            <a:miter lim="800000"/>
            <a:headEnd/>
            <a:tailEnd/>
          </a:ln>
        </p:spPr>
        <p:txBody>
          <a:bodyPr wrap="none" lIns="90000" tIns="46800" rIns="90000" bIns="46800" anchor="ctr"/>
          <a:lstStyle/>
          <a:p>
            <a:pPr algn="ctr" defTabSz="449263">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600">
                <a:latin typeface="+mj-lt"/>
                <a:ea typeface="ＭＳ Ｐゴシック" pitchFamily="34" charset="-128"/>
                <a:cs typeface="+mn-cs"/>
              </a:rPr>
              <a:t>God</a:t>
            </a:r>
          </a:p>
        </p:txBody>
      </p:sp>
      <p:sp>
        <p:nvSpPr>
          <p:cNvPr id="189453" name="AutoShape 36"/>
          <p:cNvSpPr>
            <a:spLocks/>
          </p:cNvSpPr>
          <p:nvPr/>
        </p:nvSpPr>
        <p:spPr bwMode="auto">
          <a:xfrm rot="2700000" flipV="1">
            <a:off x="4835525" y="1655763"/>
            <a:ext cx="974725" cy="10033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sp>
        <p:nvSpPr>
          <p:cNvPr id="189454" name="AutoShape 37"/>
          <p:cNvSpPr>
            <a:spLocks/>
          </p:cNvSpPr>
          <p:nvPr/>
        </p:nvSpPr>
        <p:spPr bwMode="auto">
          <a:xfrm rot="13440000" flipV="1">
            <a:off x="4835525" y="2227263"/>
            <a:ext cx="974725" cy="10033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tx1"/>
            </a:solidFill>
            <a:miter lim="800000"/>
            <a:headEnd type="triangle" w="med" len="med"/>
            <a:tailEnd/>
          </a:ln>
        </p:spPr>
        <p:txBody>
          <a:bodyPr wrap="none" anchor="ctr"/>
          <a:lstStyle/>
          <a:p>
            <a:endParaRPr lang="en-US"/>
          </a:p>
        </p:txBody>
      </p:sp>
      <p:sp>
        <p:nvSpPr>
          <p:cNvPr id="189455" name="AutoShape 38"/>
          <p:cNvSpPr>
            <a:spLocks/>
          </p:cNvSpPr>
          <p:nvPr/>
        </p:nvSpPr>
        <p:spPr bwMode="auto">
          <a:xfrm rot="2700000" flipV="1">
            <a:off x="2946400" y="993775"/>
            <a:ext cx="1657350" cy="17081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rgbClr val="FF0000"/>
            </a:solidFill>
            <a:miter lim="800000"/>
            <a:headEnd type="triangle" w="med" len="med"/>
            <a:tailEnd/>
          </a:ln>
        </p:spPr>
        <p:txBody>
          <a:bodyPr wrap="none" anchor="ctr"/>
          <a:lstStyle/>
          <a:p>
            <a:endParaRPr lang="en-US"/>
          </a:p>
        </p:txBody>
      </p:sp>
      <p:sp>
        <p:nvSpPr>
          <p:cNvPr id="189456" name="AutoShape 39"/>
          <p:cNvSpPr>
            <a:spLocks/>
          </p:cNvSpPr>
          <p:nvPr/>
        </p:nvSpPr>
        <p:spPr bwMode="auto">
          <a:xfrm rot="13740000" flipV="1">
            <a:off x="2951163" y="2095500"/>
            <a:ext cx="1657350" cy="17081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rgbClr val="FF0000"/>
            </a:solidFill>
            <a:miter lim="800000"/>
            <a:headEnd type="triangle" w="med" len="med"/>
            <a:tailEnd/>
          </a:ln>
        </p:spPr>
        <p:txBody>
          <a:bodyPr wrap="none" anchor="ctr"/>
          <a:lstStyle/>
          <a:p>
            <a:endParaRPr lang="en-US"/>
          </a:p>
        </p:txBody>
      </p:sp>
      <p:cxnSp>
        <p:nvCxnSpPr>
          <p:cNvPr id="189457" name="직선 연결선 39"/>
          <p:cNvCxnSpPr>
            <a:cxnSpLocks noChangeShapeType="1"/>
          </p:cNvCxnSpPr>
          <p:nvPr/>
        </p:nvCxnSpPr>
        <p:spPr bwMode="auto">
          <a:xfrm>
            <a:off x="1624013" y="3814763"/>
            <a:ext cx="6143625" cy="1587"/>
          </a:xfrm>
          <a:prstGeom prst="line">
            <a:avLst/>
          </a:prstGeom>
          <a:noFill/>
          <a:ln w="9525" algn="ctr">
            <a:solidFill>
              <a:schemeClr val="tx1"/>
            </a:solidFill>
            <a:round/>
            <a:headEnd/>
            <a:tailEnd/>
          </a:ln>
        </p:spPr>
      </p:cxnSp>
      <p:cxnSp>
        <p:nvCxnSpPr>
          <p:cNvPr id="189458" name="직선 연결선 40"/>
          <p:cNvCxnSpPr>
            <a:cxnSpLocks noChangeShapeType="1"/>
          </p:cNvCxnSpPr>
          <p:nvPr/>
        </p:nvCxnSpPr>
        <p:spPr bwMode="auto">
          <a:xfrm>
            <a:off x="1624013" y="4314825"/>
            <a:ext cx="6143625" cy="1588"/>
          </a:xfrm>
          <a:prstGeom prst="line">
            <a:avLst/>
          </a:prstGeom>
          <a:noFill/>
          <a:ln w="9525" algn="ctr">
            <a:solidFill>
              <a:schemeClr val="tx1"/>
            </a:solidFill>
            <a:round/>
            <a:headEnd/>
            <a:tailEnd/>
          </a:ln>
        </p:spPr>
      </p:cxnSp>
      <p:cxnSp>
        <p:nvCxnSpPr>
          <p:cNvPr id="189459" name="직선 연결선 41"/>
          <p:cNvCxnSpPr>
            <a:cxnSpLocks noChangeShapeType="1"/>
          </p:cNvCxnSpPr>
          <p:nvPr/>
        </p:nvCxnSpPr>
        <p:spPr bwMode="auto">
          <a:xfrm>
            <a:off x="1624013" y="4886325"/>
            <a:ext cx="6143625" cy="1588"/>
          </a:xfrm>
          <a:prstGeom prst="line">
            <a:avLst/>
          </a:prstGeom>
          <a:noFill/>
          <a:ln w="9525" algn="ctr">
            <a:solidFill>
              <a:schemeClr val="tx1"/>
            </a:solidFill>
            <a:round/>
            <a:headEnd/>
            <a:tailEnd/>
          </a:ln>
        </p:spPr>
      </p:cxnSp>
      <p:cxnSp>
        <p:nvCxnSpPr>
          <p:cNvPr id="189460" name="직선 연결선 42"/>
          <p:cNvCxnSpPr>
            <a:cxnSpLocks noChangeShapeType="1"/>
          </p:cNvCxnSpPr>
          <p:nvPr/>
        </p:nvCxnSpPr>
        <p:spPr bwMode="auto">
          <a:xfrm>
            <a:off x="1624013" y="6243638"/>
            <a:ext cx="6215062" cy="1587"/>
          </a:xfrm>
          <a:prstGeom prst="line">
            <a:avLst/>
          </a:prstGeom>
          <a:noFill/>
          <a:ln w="9525" algn="ctr">
            <a:solidFill>
              <a:schemeClr val="tx1"/>
            </a:solidFill>
            <a:round/>
            <a:headEnd/>
            <a:tailEnd/>
          </a:ln>
        </p:spPr>
      </p:cxnSp>
      <p:cxnSp>
        <p:nvCxnSpPr>
          <p:cNvPr id="189461" name="직선 연결선 44"/>
          <p:cNvCxnSpPr>
            <a:cxnSpLocks noChangeShapeType="1"/>
          </p:cNvCxnSpPr>
          <p:nvPr/>
        </p:nvCxnSpPr>
        <p:spPr bwMode="auto">
          <a:xfrm rot="5400000">
            <a:off x="2909094" y="5029994"/>
            <a:ext cx="2428875" cy="1587"/>
          </a:xfrm>
          <a:prstGeom prst="line">
            <a:avLst/>
          </a:prstGeom>
          <a:noFill/>
          <a:ln w="9525" algn="ctr">
            <a:solidFill>
              <a:schemeClr val="tx1"/>
            </a:solidFill>
            <a:round/>
            <a:headEnd/>
            <a:tailEnd/>
          </a:ln>
        </p:spPr>
      </p:cxnSp>
      <p:cxnSp>
        <p:nvCxnSpPr>
          <p:cNvPr id="189462" name="직선 연결선 45"/>
          <p:cNvCxnSpPr>
            <a:cxnSpLocks noChangeShapeType="1"/>
          </p:cNvCxnSpPr>
          <p:nvPr/>
        </p:nvCxnSpPr>
        <p:spPr bwMode="auto">
          <a:xfrm rot="5400000">
            <a:off x="1980406" y="5028407"/>
            <a:ext cx="2428875" cy="1588"/>
          </a:xfrm>
          <a:prstGeom prst="line">
            <a:avLst/>
          </a:prstGeom>
          <a:noFill/>
          <a:ln w="9525" algn="ctr">
            <a:solidFill>
              <a:schemeClr val="tx1"/>
            </a:solidFill>
            <a:round/>
            <a:headEnd/>
            <a:tailEnd/>
          </a:ln>
        </p:spPr>
      </p:cxn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기본 디자인">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굴림" pitchFamily="50" charset="-127"/>
            <a:ea typeface="굴림" pitchFamily="50"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굴림" pitchFamily="50" charset="-127"/>
            <a:ea typeface="굴림" pitchFamily="50" charset="-127"/>
          </a:defRPr>
        </a:defPPr>
      </a:lstStyle>
    </a:lnDef>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4533</TotalTime>
  <Words>32606</Words>
  <Application>Microsoft Office PowerPoint</Application>
  <PresentationFormat>화면 슬라이드 쇼(4:3)</PresentationFormat>
  <Paragraphs>7942</Paragraphs>
  <Slides>363</Slides>
  <Notes>284</Notes>
  <HiddenSlides>0</HiddenSlides>
  <MMClips>0</MMClips>
  <ScaleCrop>false</ScaleCrop>
  <HeadingPairs>
    <vt:vector size="6" baseType="variant">
      <vt:variant>
        <vt:lpstr>테마</vt:lpstr>
      </vt:variant>
      <vt:variant>
        <vt:i4>1</vt:i4>
      </vt:variant>
      <vt:variant>
        <vt:lpstr>포함된 OLE 서버</vt:lpstr>
      </vt:variant>
      <vt:variant>
        <vt:i4>0</vt:i4>
      </vt:variant>
      <vt:variant>
        <vt:lpstr>슬라이드 제목</vt:lpstr>
      </vt:variant>
      <vt:variant>
        <vt:i4>363</vt:i4>
      </vt:variant>
    </vt:vector>
  </HeadingPairs>
  <TitlesOfParts>
    <vt:vector size="364" baseType="lpstr">
      <vt:lpstr>기본 디자인</vt:lpstr>
      <vt:lpstr>Original Substance of the Divine Principle</vt:lpstr>
      <vt:lpstr>PowerPoint 프레젠테이션</vt:lpstr>
      <vt:lpstr>The Family Is …</vt:lpstr>
      <vt:lpstr>Family Pledge Is …</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2. How to Solve All Problems</vt:lpstr>
      <vt:lpstr>PowerPoint 프레젠테이션</vt:lpstr>
      <vt:lpstr>PowerPoint 프레젠테이션</vt:lpstr>
      <vt:lpstr>PowerPoint 프레젠테이션</vt:lpstr>
      <vt:lpstr>PowerPoint 프레젠테이션</vt:lpstr>
      <vt:lpstr>Crown of Glory</vt:lpstr>
      <vt:lpstr>PowerPoint 프레젠테이션</vt:lpstr>
      <vt:lpstr>PowerPoint 프레젠테이션</vt:lpstr>
      <vt:lpstr>PowerPoint 프레젠테이션</vt:lpstr>
      <vt:lpstr>(1) What is the Principle of Creation?</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Conclusion  (1) Korea is God's homeland and hometown. (Re-unification of North and South Korea) (2) South Korea must stand in front of the world and educate.           ①God (parents true of human race)          ②Loyalty, filial piety, fidelity          ③Victory-Over-Communism (VOC)           ④Life of attendance           ⑤Absolutely sex          ⑥Life to live in doing               (The mind is parents' feelings)               (The body is servant body) (3) Humankind should be registered to Korea, God’s homeland Humankind is one family under God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Original Divine Principle</dc:title>
  <dc:creator>joongang-1</dc:creator>
  <cp:lastModifiedBy>KDK</cp:lastModifiedBy>
  <cp:revision>186</cp:revision>
  <dcterms:created xsi:type="dcterms:W3CDTF">2011-05-02T02:07:55Z</dcterms:created>
  <dcterms:modified xsi:type="dcterms:W3CDTF">2012-07-10T04:14:31Z</dcterms:modified>
</cp:coreProperties>
</file>